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notesSlides/notesSlide1.xml" ContentType="application/vnd.openxmlformats-officedocument.presentationml.notesSlide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notesSlides/notesSlide2.xml" ContentType="application/vnd.openxmlformats-officedocument.presentationml.notesSlide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notesSlides/notesSlide3.xml" ContentType="application/vnd.openxmlformats-officedocument.presentationml.notesSlide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1" r:id="rId2"/>
    <p:sldId id="309" r:id="rId3"/>
    <p:sldId id="288" r:id="rId4"/>
    <p:sldId id="302" r:id="rId5"/>
    <p:sldId id="310" r:id="rId6"/>
    <p:sldId id="289" r:id="rId7"/>
    <p:sldId id="303" r:id="rId8"/>
    <p:sldId id="306" r:id="rId9"/>
    <p:sldId id="307" r:id="rId10"/>
    <p:sldId id="283" r:id="rId11"/>
    <p:sldId id="284" r:id="rId12"/>
    <p:sldId id="285" r:id="rId13"/>
    <p:sldId id="286" r:id="rId14"/>
    <p:sldId id="290" r:id="rId15"/>
    <p:sldId id="291" r:id="rId16"/>
    <p:sldId id="308" r:id="rId17"/>
    <p:sldId id="312" r:id="rId18"/>
    <p:sldId id="311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20" autoAdjust="0"/>
    <p:restoredTop sz="95056" autoAdjust="0"/>
  </p:normalViewPr>
  <p:slideViewPr>
    <p:cSldViewPr snapToGrid="0">
      <p:cViewPr varScale="1">
        <p:scale>
          <a:sx n="82" d="100"/>
          <a:sy n="82" d="100"/>
        </p:scale>
        <p:origin x="18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19B9-8362-4C76-A324-0F6E3271451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D37CC-083F-4BFC-B23A-5AF69F564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0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65 5152,'-14'-28'1648,"14"28"-1633,0 0 1,-1 0-1,1 0 0,0 0 1,0 0-1,0-1 0,0 1 1,0 0-1,-1 0 1,1 0-1,0 0 0,0-1 1,0 1-1,0 0 0,0 0 1,0-1-1,0 1 1,0 0-1,0 0 0,0 0 1,0-1-1,0 1 1,0 0-1,0 0 0,0 0 1,0-1-1,0 1 0,0 0 1,0 0-1,0 0 1,0-1-1,0 1 0,0 0 1,0 0-1,1 0 0,-1-1 1,0 1-1,0 0 1,0 0-1,0 0 0,0 0 1,1-1-1,10-10 396,-8 9 266,-3-1-208,-1 2-446,1 1 0,0-1-1,0 1 1,0 0-1,0-1 1,0 1-1,1-1 1,-1 1-1,0-1 1,0 1 0,0-1-1,0 1 1,0-1-1,1 1 1,-1 0-1,0-1 1,0 1-1,1-1 1,-1 1 0,0 0-1,1-1 1,-1 1-1,0 0 1,1-1-1,-1 1 1,1 0-1,-1 0 1,0-1 0,1 1-1,-1 0 1,1 0-1,0 0 1,-1 0-10,1 0 1,-1 0-1,1 0 1,-1 1-1,1-1 1,-1 0-1,0 0 1,1 1-1,-1-1 0,1 0 1,-1 1-1,0-1 1,1 0-1,-1 1 1,0-1-1,1 1 1,-1-1-1,0 1 1,0-1-1,1 1 1,-1-1-1,0 1 1,0-1-1,0 1 1,0-1-1,0 1 1,0-1-1,0 1 1,0-1-1,0 1 0,0-1 1,0 1-1,0-1 1,0 2-1,1 22 372,-1-16-213,0 1-1,0-1 1,0 0-1,-4 17 1,-7 10-44,6 11-69,-6 4 42,7-24-59,2-13-42,0 0 0,0-1 0,-7 19 1,6-24 17,0-1 0,1 1 0,0 0 0,0 0 0,0 0 0,1 0 0,-1 14 0,3-20-28,-1 1 0,0 0 0,0 0 0,0-1 0,0 1 0,-1 0 0,1 0 0,0-1 0,-1 1 1,1 0-1,-1 0 0,0-1 0,-1 4 0,-20 6-1025,21-10 979,0 1-1,1 0 0,-1-1 0,0 1 1,1 0-1,-1-1 0,1 1 0,0 0 0,-1 0 1,1-1-1,0 1 0,0 0 0,1 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7712,'0'0'2880,"0"0"-2240,32-17-192,-15 17 480,16 0-608,-17 0 640,33-16-544,0 16-416,17-16-32,-17 16 32,17 0 32,-17-17-384,0 17 224,-33 0-1472,1 0 896,-34 17-2848,17-17 1984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7968,'0'0'2944,"0"0"-2272,16 0-192,0 0 864,1 0-832,16 0 480,-17 16-544,17-32-192,-17 16-160,33 0 128,-16 0-128,0-16-512,-17 16 192,17-17-1952,-17 1 1216,-16 16-2208,17 0 1792</inkml:trace>
  <inkml:trace contextRef="#ctx0" brushRef="#br0" timeOffset="1">214 14 4992,'-14'-13'1589,"14"13"-1507,-1 1 1,1 0-1,-1 0 0,1 0 1,0-1-1,0 1 0,-1 0 0,1 0 1,0 0-1,0 0 0,0 0 1,0 0-1,0 1 0,0 0 113,1 1 0,-1-1 0,-1 0-1,1 0 1,0 0 0,0 1 0,-1-1 0,1 0 0,-1 0-1,0 0 1,0 0 0,0 0 0,-2 3 0,2-3-113,0 0 0,0 1 0,0-1 0,0 1 0,0-1 0,0 0 0,1 1 1,-1 0-1,1-1 0,0 1 0,0-1 0,-1 1 0,2 3 0,-3 13 237,0-1 0,-1 0 0,-7 21 0,-3 23 341,-9 105 679,17-141-1248,2-17-57,1 1 1,0 1 0,0 14-1,2 68 846,0-92-868,0-1 1,0 0-1,0 1 0,0-1 1,0 0-1,0 1 0,0-1 1,0 0-1,0 1 0,0-1 1,0 0-1,0 1 0,1-1 0,-1 0 1,0 1-1,0-1 0,0 0 1,0 0-1,0 1 0,1-1 1,-1 0-1,0 1 0,0-1 1,1 0-1,-1 1 0,9 5-164,0 0-1,0-1 1,10 5-1,-18-10 150,0 0-67,0 1 0,1 0 0,0-1 1,-1 0-1,1 1 0,-1-1 0,1 0 0,-1 0 0,1 0 1,0 0-1,-1 0 0,1 0 0,-1 0 0,1-1 0,0 1 0,-1 0 1,3-2-1,24-14-1016,-7 5 336,-19 10 500,1 0 1,-1 1 0,1-1 0,0 1 0,-1 0 0,5 0 0,-7 0 249,30 0-1200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6880,'-27'0'2229,"27"0"-2206,0 0 0,-1 0 1,1 0-1,0 0 0,-1 0 0,1 0 0,0 0 0,0 0 0,-1 0 1,1 0-1,0 0 0,-1 0 0,1 0 0,0 0 0,0 0 1,-1 1-1,1-1 0,0 0 0,0 0 0,-1 0 0,1 0 1,0 1-1,0-1 0,0 0 0,-1 0 0,1 0 0,0 1 0,0-1 1,0 0-1,0 0 0,-1 1 0,1-1 0,0 0 0,0 0 1,0 1-1,0-1 0,0 1 0,-6 12 291,0 1 0,1 0-1,0 1 1,2-1 0,-5 30 0,3-20-21,-10 24 0,6-21-55,-6 33-1,10-14-72,-1-20-49,4-20-78,0 0 0,1 1-1,0-1 1,-1 9-1,2-14-17,0 1 0,0 0-1,0 0 1,1-1 0,-1 1-1,0 0 1,1 0 0,-1-1-1,1 1 1,0 0 0,0-1-1,-1 1 1,1-1 0,2 3-1,2 4 113,-5-7-90,1 0 1,-1 0-1,0 0 1,1 0-1,-1 0 1,1 0-1,-1 0 1,1 0-1,-1-1 1,1 1-1,0 0 1,0 0-1,-1-1 1,1 1-1,0 0 1,1 0-1,-1-1-22,0-1 0,-1 0 0,1 1 0,0-1 0,0 0 0,-1 0 0,1 1 0,0-1 0,-1 0 0,1 0 0,-1 0-1,1 0 1,-1 0 0,1 0 0,-1 0 0,1-1 0,12-17 67,-11 16-80,0 1 1,-1 0-1,1-1 1,-1 0-1,1 1 1,-1-1-1,0 0 1,0 1-1,0-1 0,0 0 1,0 0-1,-1 0 1,1 0-1,-1 0 1,0 0-1,0-5 1,2-8 117,0 1 0,1-1 0,1 1 0,11-28 0,-8 23 114,6-17 190,23-41 0,-34 73-389,1 0-1,0 1 1,1-1-1,-1 1 1,1 0-1,0 0 1,7-5 0,32-21-7,-25 18-287,-7 6-1380,-1 0 0,1 1 0,0 0 0,12-3 0,-4 5-1582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8480,'-32'-32'3136,"32"32"-2432,0 0-224,0 0 1376,16 0-1120,0 0 0,1 0-480,-1 0-33,0 0-127,17 0-2303,-16 0 1183</inkml:trace>
  <inkml:trace contextRef="#ctx0" brushRef="#br0" timeOffset="1">263 722 9888,'-17'65'3648,"17"-65"-2816,-16 66-256,16-34 416,0 1-672,-16 0 223,16 0-319,-17 0-768,1-17 289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8320,'16'-16'3072,"-16"16"-2400,17 0-160,-17 0 1024,0 0-928,33 0 672,-17 0-737,17 16 65,-1-16-352,1 17-96,16-1-96,1-16 32,-18 16-64,1-16-2143,0 0 1183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7552,'-14'13'2448,"14"-13"-2412,0 1 1,0-1-1,-1 0 1,1 0-1,0 1 1,0-1-1,0 0 1,-1 0-1,1 1 1,0-1-1,0 0 1,0 1-1,0-1 1,0 0-1,0 1 1,-1-1-1,1 0 1,0 1-1,0-1 1,0 0-1,0 1 1,0-1-1,0 0 1,0 1-1,1-1 1,-2 5 149,0 1 0,0-2 0,0 1 0,-2 7 0,0-6 67,1 1 1,1-1-1,-1 1 1,0 12-1,2-9-14,-1 0 1,0 1-1,-1-1 0,-5 16 0,2-6-75,-1 6 68,2-1 0,1 1 0,-1 42 0,2-22 38,-9 50-1,8-64 81,1 1 1,3 32-1,0-12 108,-2-40-343,1-9-69,0-1 1,0 0-1,0 1 1,0-1-1,1 5 1,-1-7-45,1-1 0,-1 1 1,0 0-1,0-1 0,1 1 0,-1-1 0,0 1 1,1-1-1,-1 1 0,1-1 0,-1 1 0,0-1 0,1 1 1,-1-1-1,1 1 0,-1-1 0,1 0 0,0 1 1,-1-1-1,1 0 0,-1 0 0,1 1 0,0-1 1,-1 0-1,1 0 0,-1 0 0,1 0 0,0 0 1,-1 0-1,1 0 0,0 0 0,1 0-9,0 0-1,0 1 0,-1-1 1,1 0-1,0 0 1,-1 1-1,1-1 0,-1 1 1,1 0-1,0 0 1,-1-1-1,3 3 1,-2-2-43,-1 0 1,1 0-1,0 0 1,0 0-1,0 0 1,0-1-1,0 1 1,-1-1 0,1 1-1,0-1 1,0 0-1,4 1 1,104-1-8303,-75 0 5291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7392,'0'0'2720,"0"0"-2080,16 0-224,0 0 1216,1 0-992,-1 0 512,0 0-672,1-16 64,-1 32-288,1-16-384,-1 0 64,0 0-2592,-16 17 1440</inkml:trace>
  <inkml:trace contextRef="#ctx0" brushRef="#br0" timeOffset="1">17 247 7712,'-16'16'2880,"16"-16"-2240,0 0-192,0 0 1600,0 16-1216,16-16 352,1 17-672,-1-17-129,17 16-223,-17-16-1919,17 0 927,0 0-3808,-1 0 2592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7808,'17'0'2880,"-17"0"-2240,16 0-160,0-16 704,1 32-736,-1-32 192,1 16-384,15 0-736,-15 16 256,16-16-3808,-1 0 2240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5568,'0'0'1786,"3"0"-1071,4-1-217,-14 5 359,3 1-643,1 0 0,0 0 1,1 1-1,-3 5 1,0 22 153,2-19-148,-1 0 1,0 0 0,-1 0 0,-12 23 0,7-22-123,-5 8 12,5 21 44,5-35-68,0-1-1,0 1 1,-10 11-1,1-1 75,10-13-50,0 0 1,-1 0 0,0-1-1,0 0 1,0 0 0,0 0-1,-11 7 1,15-12-105,0 0 0,0 1 0,0-1 0,0 0 0,0 0 0,0 0 0,0 0 0,0 0-1,0 0 1,0 0 0,0 0 0,0 0 0,0 0 0,0-1 0,0 1 0,0 0 0,0-1 0,0 1 0,0-1 0,0 1 0,0-1 0,1 1 0,-1-1 0,0 1 0,0-1 0,0-1 0,-6-2-50,-5-2-12,11 6 47,0 0 0,0-1 0,-1 1 0,1-1 0,0 0 0,0 1-1,0-1 1,0 0 0,0 0 0,0 0 0,-1-1 0,0-1-6,1 0 1,-1 0-1,1 0 1,0-1 0,0 1-1,-1-4 1,0-1 0,1 3 2,-1-1-1,1 0 0,-1-10 1,7-9-27,-2 12 24,1-30 7,0 0-50,-3 39 42,-1 0 0,1 1-1,0-1 1,0 1 0,1-1-1,-1 1 1,1-1-1,3-4 1,12-8-69,-6 7 26,5-13-108,-13 17 118,1 0 0,-1 0 0,9-8-1,-11 12 73,1-1 0,-1 1 0,1 0-1,0 0 1,0 0 0,-1 0 0,1 0-1,0 0 1,0 1 0,0-1-1,0 0 1,0 1 0,0 0 0,0-1-1,4 1 1,0 0 72,10 2 373,-15-2-453,0 0 1,-1 1-1,1-1 1,-1 0-1,0 1 1,1-1-1,-1 1 1,1-1-1,-1 1 1,0-1-1,1 1 1,-1-1-1,0 1 1,1-1-1,-1 1 1,0 0-1,0-1 1,0 1-1,1-1 1,-1 1-1,0 0 1,0-1-1,0 1 1,0 0-1,0-1 1,0 2-1,-1 22 354,0-16-287,1 1 0,0-1 0,1 0 0,2 17 0,2-9 5,-3-9-33,0 0 0,0 0 0,-1-1 0,0 1 0,0 11 0,-1-10-18,-1 2-25,1 0 0,1 0-1,-1-1 1,1 1 0,1 0 0,0-1-1,0 1 1,7 16 0,-2-13 67,0 1 0,0-1 1,1-1-1,1 1 0,19 20 0,-27-31-95,0-1 1,1 0-1,-1 0 0,0 1 0,1-1 1,-1 0-1,1 0 0,0 0 0,-1-1 1,1 1-1,-1 0 0,1-1 0,0 1 1,0-1-1,2 1 0,-1-1-5,0 0 0,-1-1 0,1 1-1,0-1 1,-1 0 0,1 0 0,4-2 0,8-2-82,-3 2 61,-11 3 41,0 0 0,0 0 1,0 0-1,0-1 1,0 1-1,0 0 1,0-1-1,0 1 1,0 0-1,0-1 0,-1 1 1,1-1-1,0 0 1,0 1-1,0-1 1,-1 0-1,1 1 1,0-1-1,-1 0 0,1 0 1,-1 1-1,1-1 1,-1 0-1,1 0 1,-1 0-1,1-1 1,1-2 1,0 1 0,0-1 0,-1 0 0,1 0 0,-1 1 0,0-1 0,0 0 0,-1 0 0,1 0 0,0-7 0,0-26-18,0 24-1,-1 1 0,0-1 0,-1 1 0,-3-19 1,-7-13 60,9 33-38,1 7 64,1 0 0,-1 0 0,0 1 0,-1-1-1,1 0 1,0 1 0,-1-1 0,0 1 0,-4-7 0,-24-37 833,25 37-703,4 7-173,0 1 0,0-1 0,-1 1-1,1 0 1,0 0 0,-1 0 0,0 0 0,-1-2-1,-11-10 24,14 14-53,-1-1 0,1 1 0,0 0 0,0-1 0,-1 1 0,1 0 0,0-1 0,-1 1 0,1 0 0,-1 0 0,1-1 0,0 1 0,-1 0 0,1 0 0,-1 0 0,1 0 0,-1-1 0,1 1 0,0 0 0,-1 0 0,1 0 0,-1 0 0,1 0 0,-1 0 0,1 0 0,-1 1 0,-4-3-14,0-5-6,5 7 21,-1 0 1,1-1-1,0 1 1,0-1-1,-1 1 1,1 0-1,0-1 1,0 1-1,-1 0 1,1-1-1,0 1 1,-1 0-1,1 0 1,0-1-1,-1 1 1,1 0-1,0 0 1,-1-1-1,1 1 1,-1 0-1,1 0 1,-1 0-1,1 0 1,0 0-1,-1 0 1,1 0-1,-1 0 1,1 0 0,-1 0-1,0 0 0,-1 0-422,2 0-65,0 0-549,0 0-64,2 0-1109,12 0 672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3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27 5888,'0'-14'1898,"0"11"-1135,0 1-160,0-6 676,0 16-324,3-3-64,0-1-785,1 1 0,-1-1 0,-1 0 0,1 1 0,-1 0 0,1 0 0,-1 0 0,1 5 0,2 3 71,-1-3-2,-1-1 1,0 1-1,-1 0 1,0 0-1,1 20 0,-1-5 138,0-10-199,10 150 1894,-22 15-664,6-136-1072,2-10-116,-4 33 8,2-46-171,0-1 0,-2 0-1,0 0 1,-1 0 0,-1-1-1,-1 0 1,-13 20 0,7-19 120,-1 0 0,-2 0 0,0-2 0,-40 32 0,46-41-314,-1-2-1,1 1 1,-20 6 0,-47 19-445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148 443 4320,'-30'-30'2266,"28"27"-1780,-1 0-129,-8-8 150,11 11-493,-1 0 1,1 0-1,0 0 1,0 0-1,-1-1 1,1 1-1,0 0 1,0 0-1,-1-1 0,1 1 1,0 0-1,0 0 1,0-1-1,0 1 1,-1 0-1,1-1 1,0 1-1,0 0 1,0-1-1,0 1 1,0 0-1,0-1 1,0 1-1,0 0 0,0-1 1,0 1-1,0 0 1,0-1-1,0 1 1,0 0-1,0-1 1,0 1-1,0 0 1,1 0-1,-1-1 1,0 0-1,0 1-3,1 0 0,-1 0-1,0-1 1,0 1 0,0 0 0,0-1-1,0 1 1,0 0 0,0-1 0,0 1-1,0 0 1,1-1 0,-1 1 0,0 0-1,-1 0 1,1-1 0,0 1 0,0 0-1,0-1 1,0 1 0,0 0 0,0-1-1,0 1 1,0 0 0,-1-1 0,1 1-1,0 0 1,0 0 0,0-1 0,-1 1 0,1 0-1,0 0 1,0-1 0,0 1 0,-1 0-1,0 0 1,1-1-5,-8-5 209,3 9 2,2 1-127,-8 1 262,6 9-101,3-11-208,0-1 1,0 1-1,-1 0 1,1-1-1,0 1 1,-5 2-1,5-3-2,-1 0 0,1 0 0,-1 1 0,1-1 0,0 1 0,0 0 0,0-1 0,0 1 0,-2 6 0,-1 18 178,-1-11 20,4-13-204,1 0 0,0 1 0,0-1 0,0 1 0,0 0 0,1-1 0,-1 1 1,1 4-1,0-4-30,0 0 1,1 0 0,-1 0 0,1 0 0,0 0 0,0 0-1,0 0 1,1-1 0,-1 1 0,5 6 0,-5-8 10,0 0 0,0 1 1,0-1-1,0 0 0,1 0 1,-1 0-1,1-1 0,0 1 1,-1 0-1,1-1 0,0 1 1,0-1-1,4 3 0,1 1 6,-3-3-11,-1 0 0,0 0-1,1 0 1,-1 0 0,1-1 0,0 0-1,-1 1 1,1-1 0,8 1-1,-1 0 22,2 0 17,4 2 33,0-1-1,32 1 0,-25-3-129,-7-1-1,1 0-1,21-3 0,10-8 130,0 5-43,-24 2-83,-9 1 12,0 0-1,28 0 1,-1 2 110,1 0-23,47 5-1,-58 1-64,-4-1-67,40 1 0,-39-4 31,38 7 1,-35-3 35,30 0 17,-32 1 22,-22-3-14,1-1 1,0-1-1,17 1 0,233-2 249,-241 0-277,0 2 1,-1 0-1,1 1 1,0 1-1,-1 1 1,31 12-1,-30-10-9,-11-5 14,-1 1 1,0 0-1,-1 0 0,1 0 1,-1 1-1,1 0 1,5 5-1,-8-5 17,-1 1 0,1 0 0,-1 0 0,0 0 0,0 1 0,2 5 0,14 41 96,-8-22-36,-7-19-35,-1 1 0,0-1 1,0 1-1,-1 0 1,0 14-1,-2 59 363,-1-41-371,1-47-73,1 1 1,-1-1-1,1 0 1,0 1-1,0-1 0,0 1 1,3-5-1,6-17-218,-7 18 222,-1 1 0,1 0 0,0 0 0,1 0 1,-1 0-1,1 1 0,7-8 0,19-23 20,-23 23-9,-6 9 16,1-1 0,0 1 0,0 0 1,0 0-1,1 0 0,-1 0 1,1 0-1,-1 1 0,1-1 0,3-2 1,5-2-114,-1 0-111,21-11 1,16-3 81,84-24 0,-103 38 59,43-3-1,24-6 1,-65 10 95,30-2 0,-22 3 8,19-6-18,20 6-54,-45 1 49,113-6 117,-96 9-70,74-13 0,11-1-73,0 10-11,-8-6 26,2 8 107,20 0 31,-101 0-58,45-2 53,34 10-10,-1-10-13,25-1-12,132-10-29,94-9-71,-285 20-12,-38 3 28,49-4 10,19-11 36,-72 9-14,409-66 3,-9-21 793,-414 84-543,41-17-1,-24 7 6,-34 14-140,0 1 38,-1-1-1,0 0 1,28-18 0,-3-3 50,61-40 109,-88 59-247,25-21 0,-10 7 10,16-2-33,-38 19-278,0-1 0,0 0 0,0 0 0,-1-1 0,-1 0 0,1 0 1,8-16-1,-14 23 87,16-19-934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5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17919,'33'0'0,"16"-17"-32,-16 17 416,0 0-224,0 0 0,-1 0-96,1 0 96,0 0-96,-17 0 192,1 17-160,-1-17-256,-16 0 96,0 0 160,0 0-64,0 0-1408,-16 0 768,16 0-1823,0 0 1375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 4896,'4'0'582,"4"0"-42,0 0 0,0-1-1,10-1 1,-9-1-94,-8 2-375,0 1 1,0 0-1,0-1 1,0 1-1,0 0 0,0-1 1,0 1-1,0 0 0,0 0 1,0 0-1,-1 0 0,1 0 1,0 0-1,0 0 1,0 0-1,0 1 0,0-1 1,0 0-1,0 0 0,0 1 1,0-1-1,0 1 1,0-1-1,0 1 0,-1-1 1,2 2-1,-1-2-55,48 19 2198,-46-18-2123,0 1 0,0-1 0,0 1 0,0 0 0,0 0 1,0 0-1,0 0 0,-1 0 0,1 1 0,-1-1 1,0 1-1,0 0 0,1-1 0,-2 1 0,1 0 0,0 0 1,-1 0-1,1 1 0,-1-1 0,1 4 0,17 53 789,-14-49-773,6 20 272,0 1-1,9 44 1,-12-32-175,11 63 272,-17-87-386,0 0 0,-2-1 0,-1 28 0,-2-25-28,-1 1 0,-1-1 0,-1 0 0,-1 0 0,-1-1 0,-1 1 0,-12 20 0,13-30-89,0 0 0,0-1 0,-1 0-1,0 0 1,-1-1 0,0-1 0,-1 1 0,0-2 0,-1 0 0,1 0 0,-1-1 0,-17 7 0,28-13-22,-8 4-534,-1 0 0,0 0 0,0-1 0,-1-1 0,-17 5 0,27-9 269,0 1 0,0 0 0,0 0 0,-1 0 0,1-1 0,0 1 0,0-1 0,0 1 0,0-1 0,0 1 0,-1-2 0,-3-1-1160,4 3 1106,-1-1 0,1 1 0,-1-1 0,1 1 0,-1 0 0,1 0 0,-1 0 0,1 0 0,-2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5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5984,'0'-14'1920,"0"11"-1174,-3 3-164,2 0-511,1 0 0,-1 0-1,1 0 1,-1 0 0,1 0 0,-1 0 0,1 0 0,-1 0 0,1 0 0,-1 1 0,1-1 0,-1 0 0,1 0 0,-1 0 0,1 1-1,-1-1 1,1 0 0,-1 0 0,1 1 0,-1-1 0,1 1 0,0-1 0,-1 0 0,1 1 0,0-1 0,-1 1 0,1-1-1,0 1 1,0-1 0,-1 1 0,1-1 0,0 1 0,0-1 0,0 1 0,0-1 0,0 1 0,-1-1 0,1 1 0,0-1 0,0 1-1,0-1 1,1 1 0,-1-1 0,0 1 0,0-1 0,0 2 0,0-2 713,0 0-69,0 0-198,0 0 182,0 0-225,0 0-79,0 0-187,3 0-160,174 0 922,-161-1-969,28-4-1,-21 1 13,42-3 0,80 7 659,-143 0-592,-2 0-571,3 0-74,9 0-958,12 0-3844,3 0 3927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5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4736,'0'0'1530,"0"0"-932,0 0-145,0 0 464,0 0-143,0 0 442,0 0-336,0 3 10,0-2-855,0 0-1,0 0 1,0-1-1,0 1 0,0 0 1,-1 0-1,1 0 1,0 0-1,0-1 0,-1 1 1,1 0-1,0 0 1,-1-1-1,1 1 0,-1 0 1,1-1-1,-1 1 1,1 0-1,-1 0 1,-12 19 855,3-6-514,0 0 0,0-1 0,-23 22 0,16-19-183,6-5-83,0 0 0,-10 14 0,20-23-97,-1 0 0,2 1 1,-1-1-1,0 0 1,0 1-1,1-1 1,-1 1-1,1-1 1,0 1-1,0-1 1,0 1-1,0-1 1,0 0-1,0 1 1,1-1-1,-1 1 1,1-1-1,1 4 1,-1-3-8,1-1 0,-1 0 0,1 0 0,0 1 0,-1-1 0,1 0 0,0 0 0,0-1 0,0 1 0,1 0 0,-1-1 0,0 1 0,1-1 0,-1 0 0,1 0 0,3 2 0,2 1 4,6 2-104,-1 0 1,1 0 0,25 6-1,-36-12 64,1 1-1,0-1 0,-1 0 1,1 0-1,0 0 0,0 0 1,-1-1-1,1 1 0,0-1 1,-1 0-1,6-2 0,13-3-123,-8 4 59,-9 1 116,1 1-1,-1-1 0,0-1 1,9-2-1,-12 3 1,0 0 0,0 1 0,0-1 0,-1-1 0,1 1 0,-1 0 0,1 0-1,-1-1 1,1 1 0,-1 0 0,0-1 0,1 0 0,-1 1 0,0-1 0,0 0 0,0 1 0,-1-1 0,2-3 0,-1 1 9,0 0 0,0 0 0,-1 0 0,0 0 0,1 0 0,-2-1 0,1 1 1,0 0-1,-1 0 0,0 0 0,0 0 0,0 0 0,0 0 0,-1 0 0,1 0 0,-3-4 0,1 3 18,0 0 0,0 0-1,0 1 1,-1-1-1,1 1 1,-1 0 0,0 0-1,0 0 1,-1 1-1,1 0 1,-10-6-1,8 6-27,-1 0-1,1 1 1,-1 0-1,0 0 1,0 0-1,0 1 0,0 0 1,0 0-1,0 1 1,-13 1-1,10-1-147,-1 0-1499,22 0 433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5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68 5568,'0'-30'2981,"0"27"-2106,0 3-214,0 0 192,-2-3-271,-9-8-38,10 11-524,1 0 1,0-1-1,-1 1 1,1 0-1,0-1 1,-1 1 0,1 0-1,0-1 1,0 1-1,-1 0 1,1-1-1,0 1 1,0-1 0,0 1-1,0-1 1,-1 1-1,1 0 1,0-1-1,0 1 1,0-1-1,0 1 1,0-1 0,0 1-1,0-1 1,0 1-1,0-1 1,-1-4 90,-1 4-64,-1 0-1,0 0 1,0 1-1,0-1 1,0 1-1,0 0 1,0 0-1,0 0 1,0 0-1,-4 1 1,-3-1 55,-53 0 292,60 0-365,-1 0-1,1 0 0,0 1 1,-1-1-1,1 1 0,0 0 0,-1 0 1,1 0-1,-5 3 0,-3 1 63,0-2 20,0 1 1,-15 1 0,-16 5 187,28-7-181,1 2 0,-1 0 0,1 0 0,1 1 0,-21 14 0,27-16-74,0 0 0,0 0 0,1 1 0,-1 0 0,1 0 0,0 0 0,1 0-1,-1 1 1,1 0 0,0 0 0,1 0 0,-1 1 0,-4 12 0,6-6-4,0 0 0,1 1 0,0-1 0,1 0 0,0 1 0,1-1 0,1 1 0,0-1 0,0 0 0,2 0 0,5 15 0,-4-17-8,0-1-1,1 0 1,0-1 0,1 1 0,0-1-1,16 16 1,-17-20-7,-1 0 0,1 0 0,0-1 0,0 1 0,0-1 0,1-1 0,0 1 0,-1-1 0,1 0 0,1-1 0,8 3 0,1-3 50,1-1 0,21-1 0,-15-1-28,-16 2-34,0-1 0,0-1-1,0 1 1,0-1-1,0-1 1,0 1 0,0-1-1,-1-1 1,1 1 0,9-6-1,18-19-49,-32 25 30,2-2 30,0 1-1,0-1 1,0-1-1,0 1 1,-1-1-1,0 0 1,0 0-1,0 0 1,4-8-1,-2 4 13,-3 5-26,0-1 1,-1 1-1,1-1 1,-1 0 0,0 0-1,0 0 1,0 0-1,-1 0 1,1-1 0,-1 1-1,0-11 1,-1-3-8,1 8 4,-1-1-1,-1 1 1,-2-15 0,2 22 10,0 0 1,-1 0-1,1-1 0,-1 1 0,0 0 0,0 0 0,-1 0 0,1 1 0,-1-1 0,0 0 0,-5-4 0,-35-36 235,35 33-160,-6-11-6,0 14-48,9-3-122,-1 8 22,-1-2-295,7 5 341,0 0 1,0-1-1,-1 1 0,1 0 1,0 0-1,0-1 1,0 1-1,0 0 0,0 0 1,0-1-1,0 1 1,0 0-1,0 0 0,0-1 1,0 1-1,0 0 1,0 0-1,0-1 0,0 1 1,0 0-1,0 0 0,1-1 1,-1 1-1,0 0 1,0 0-1,0 0 0,0-1 1,0 1-1,0 0 1,1 0-1,-1 0 0,0 0 1,0-1-1,1 1 0,-1 0-29,1-1-1,-1 1 0,0 0 0,1-1 0,-1 1 0,1 0 1,-1 0-1,1 0 0,-1-1 0,0 1 0,1 0 0,-1 0 1,1 0-1,-1 0 0,1 0 0,-1 0 0,1 0 0,-1 0 1,1 0-1,-1 0 0,1 0 0,0 0 0,4 0-1393,9 0 278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5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7872,'-16'-16'2944,"16"16"-2304,16 0-160,-16 0 512,17 0-640,-1 0 544,17 16-480,0-16 32,-17 0-256,17 0-160,0-16-64,-1 16-1184,-15 16 672,-1-16-2592,0 17 1760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8224,'-17'0'3040,"17"0"-2368,33 17-160,-16-17 256,-1 0-512,33 0 128,-16 16-256,16-32-768,-16 16 352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5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6656,'0'0'2144,"-2"0"-1307,-32 0 1481,24 0-746,26 0-1515,443 0 183,-432 1-243,29 5 0,-26-2 94,37 1 0,-62-5-66,27 1 840,-22 3-335,-10-4-521,0 0 1,0 1-1,0-1 1,0 0-1,0 0 1,1 1-1,-1-1 1,0 0-1,0 1 1,0-1-1,0 0 1,0 0 0,0 1-1,0-1 1,-1 0-1,1 1 1,0-1-1,0 0 1,0 0-1,0 1 1,0-1-1,0 0 1,0 0-1,-1 1 1,1-1-1,0 0 1,0 0-1,0 0 1,-1 1-1,1-1 1,0 0-1,0 0 1,-1 1 0,-3 0 145,-1 0 0,1-1 1,-1 1-1,1-1 1,-1 0-1,-7-1 1,7 1-274,5 0 116,0 0 0,0 0 1,0 0-1,0 0 0,0 0 0,0 0 0,0 0 0,0 0 0,0 0 0,-1 0 1,1 0-1,0 0 0,0 0 0,0 0 0,0 0 0,0 0 0,0 0 0,0 0 1,0 0-1,0 0 0,0 0 0,-1 0 0,1 0 0,0 0 0,0 0 1,0 1-1,0-1 0,0 0 0,0 0 0,0 0 0,0 0 0,0 0 0,0 0 1,0 0-1,0 0 0,0 0 0,0 0 0,0 0 0,0 0 0,0 1 0,-1-1 1,1 0-1,0 0 0,0 0 0,0 0 0,0 0 0,0 0 0,0 0 0,0 0 1,0 0-1,0 1 0,0-1 0,1 0 0,-1 0 0,0 0 0,0 0 0,0 1 0,0-1-1,0 1 0,0-1 0,0 1 0,0-1 0,0 1 0,0-1 0,0 1 0,-1-1 0,1 1 0,0-1 0,0 1 1,0-1-1,-1 1 0,1-1 0,0 0 0,0 1 0,-1-1 0,1 1 0,0-1 0,-1 0 0,1 1 0,0-1 0,-1 0 1,1 1-1,-1-1 0,1 0 0,-1 1 0,1-1 0,0 0 0,-1 0 0,1 0 0,-1 1 0,1-1 0,-1 0 0,1 0 0,-1 0 1,0 0-1,1 0 0,-1 0 0,0 0 0,-4 2-114,0 3 80,-1 0-31,1 0 0,0 1-1,-4 6 1,-9 12-50,-8 15-62,15-3 78,-14 10 65,3 3 42,-5 3 43,-1 33 30,22-63 12,-1-1 0,-1 1 0,0-1 0,-20 32 0,9-23 363,19-30-433,-4-2 40,-1 0 0,1 0 0,-1 0 0,-7-6 0,11 6-46,-1 0 0,1-1-1,-1 1 1,1 0-1,0-1 1,0 1-1,0 0 1,0-1-1,0 1 1,1-1-1,-1 1 1,1-4-1,-9-26 35,5 21-52,-1 0-1,-1 1 0,0 0 1,-12-16-1,-3-4 18,7 6 36,6 12-19,1-1-1,-2 2 1,0-1 0,-12-12-1,3 5-80,2 3-43,-29-25-1,26 27 108,14 12-7,1-1 0,0 0-1,0 0 1,1 0-1,-1 0 1,1 0 0,-1-1-1,1 0 1,-4-6-1,-1-17 27,-3 16-32,10 10-6,1 0 0,0 0 0,-1 0 0,1 1 0,0-1 0,0 0 0,-1 0 0,1 0 0,0 0 0,0 0 0,0 0 0,0 1 0,0-1 0,1 0 0,-1 0 0,0 0 0,0 0 0,0 0 0,1 1 0,-1-1 0,0 0-1,1 0 1,-1 0 0,1 1 0,-1-1 0,1 0 0,0 0 0,1-1-127,1 0 0,-1 0 0,0 0 0,1 0 1,-1 1-1,1 0 0,0-1 0,-1 1 0,5-1 0,-2 1-22,-1 0 1,1 0-1,-1 1 0,9 0 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5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9152,'17'0'3360,"-17"0"-2592,16 16-224,-16 1 832,0-17-864,0 16 64,17-16-353,-34 0 65,17 0-160,0 0-2751,0 17 1439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26 6464,'-6'-11'712,"-1"-4"892,11 16-652,8 10 142,-12-10-1068,1-1 0,-1 0 0,1 1 0,-1-1 1,1 1-1,-1-1 0,0 1 0,1-1 0,-1 1 0,0-1 0,1 1 0,-1 0 0,0-1 0,1 1 0,-1-1 0,0 1 0,0 0 0,0-1 0,0 1 0,0-1 0,0 1 0,0 0 0,0-1 0,0 1 0,0 0 0,0-1 0,0 1 0,0 0 0,0-1 0,0 1 0,-1-1 1,1 1-1,0 0 0,-1 0 0,-3 14 321,2-3-224,1-1 0,0 1 0,1 14 1,1-9-24,-4 30 0,0-33-34,-8 22 0,7-23-28,-5 23 0,3 10 0,-5-10 47,-5 26 326,13-43-464,4-17 17,-1-1 0,0 1 1,-1-1-1,1 1 0,0-1 0,0 1 0,-1-1 1,1 1-1,-1 1 0,-10 13-1212,10-14 1156,1-1 1,-1 1-1,1-1 0,-1 1 0,1-1 1,0 1-1,0-1 0,0 1 0,0 1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75 5824,'-27'-27'1866,"26"27"-1837,1 0-1,0-1 0,-1 1 1,1 0-1,0-1 0,-1 1 1,1 0-1,0-1 0,-1 1 1,1-1-1,0 1 0,0 0 0,-1-1 1,1 1-1,0-1 0,0 1 1,0-1-1,0 1 0,0 0 1,-1-1-1,1 1 0,0-1 0,0 1 1,0-1-1,0 0 0,0-21 559,0 17 672,3 2-193,-2 2-970,0 1 1,-1-1-1,1 1 0,0-1 0,0 0 0,-1 1 1,1 0-1,0-1 0,0 1 0,0-1 0,0 1 0,0 0 1,0 0-1,0 0 0,0-1 0,0 1 0,0 0 0,0 0 1,0 0-1,1 1 0,0-1-34,1 1-1,-1 0 1,1 0 0,-1 0 0,0 0 0,1 0-1,3 3 1,5 4-224,-1 1 0,14 14 0,-16-15 252,42 50-22,-2-1 141,-41-51-181,-1 1-1,0 0 1,-1 0 0,7 10 0,-10-13-6,0 0 1,-1 0 0,1 0 0,0 0 0,-1 0-1,0 1 1,0-1 0,-1 0 0,1 1-1,-1 4 1,0-2-97,0 0 0,0 0 0,-3 11 1,2-17 52,1 1 1,0 0 0,-1-1 0,0 1 0,1-1-1,-1 1 1,0-1 0,0 1 0,0-1 0,0 1 0,0-1-1,0 0 1,0 0 0,-1 1 0,-1 0 0,1-1 1,0 0 1,0 0 0,0 0-1,0-1 1,0 1 0,0-1-1,-4 1 1,-4 1-38,-27 12-177,31-11 160,1-1 1,-1 1-1,0-1 1,0-1 0,-1 1-1,1-1 1,0 0-1,-7 0 1,10-1 39,0 0 0,1 0 1,-1 0-1,0 0 0,1 1 1,-1-1-1,0 1 1,1-1-1,-1 1 0,0 0 1,1 0-1,-1 0 0,1 0 1,0 1-1,-1-1 1,-2 3-1,5-4 30,0 0-1,0 0 1,0 0-1,0 0 1,0 0 0,0 0-1,-1 0 1,1 0 0,0 1-1,0-1 1,0 0 0,0 0-1,0 0 1,0 0-1,0 0 1,0 0 0,0 0-1,0 0 1,0 1 0,-1-1-1,1 0 1,0 0 0,0 0-1,0 0 1,0 0-1,0 0 1,0 0 0,0 1-1,0-1 1,0 0 0,0 0-1,0 0 1,0 0-1,0 0 1,0 0 0,0 1-1,0-1 1,1 0 0,-1 0-1,0 0 1,0 0 0,0 0-1,0 0 1,0 0-1,0 1 1,0-1 0,0 0-1,0 0 1,0 0 0,0 0-1,1 0 1,-1 0-1,0 0 1,0 0 0,0 0-1,0 0 1,5 5-53,0 1 63,0-1 1,1 0-1,6 4 0,15 12 281,-1 0 0,37 39 0,-51-47-186,-3-4 64,-1-1 0,-1 2 1,0-1-1,0 1 1,10 20-1,-15-26-72,0 0-1,-1 0 1,1 0-1,-1 1 1,0-1 0,-1 0-1,1 0 1,-1 8 0,0-10-49,0 1 1,-1 0-1,1-1 1,-1 1 0,0-1-1,1 1 1,-1-1-1,0 1 1,-1-1 0,1 0-1,0 0 1,-1 1-1,1-1 1,-1 0 0,-2 2-1,-26 18 233,19-14-254,1-1 0,-1 0 0,0-1 0,-1 0 1,0-1-1,0 0 0,0-1 0,0-1 1,-1 1-1,-21 1 0,-26 1 51,47-4-90,5-1 33,0 0 1,0 0-1,0-1 0,-14 0 1,17-1-62,-1-1 0,1 0 0,-1 0 0,1 0 0,0 0 0,0-1 0,0 0 0,-7-4 1,5 3-446,-9-7-418,15 10 805,1 1 0,-1-1 1,1 0-1,-1 1 1,1-1-1,-1 0 0,1 0 1,0 0-1,-1 1 1,1-1-1,0 0 0,0 0 1,0 0-1,0 1 0,0-1 1,-1 0-1,2 0 1,-1 0-1,0 0 0,0 0 1,0 1-1,0-1 1,0 0-1,1-1 0,1-2-793,0-1 0,0 1 0,0-1 0,1 1-1,2-4 1,25-25-2887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9312,'33'0'3424,"-33"0"-2656,33 0-192,-1 0 576,1 0-736,0 0 320,0 0-417,32 0 161,-32 0-256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7968,'-16'-33'2944,"16"33"-2272,16 0-192,-16 17 1216,16-17-1024,1 32 864,-1-15-897,1 16 97,-17-1-448,0-15-736,0 16 224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0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329 100 4896,'14'-27'1584,"-11"16"-976,-3-30 2106,-3 35-1636,-8-5-348,11 11-681,-1-1 0,0 1 0,1 0 0,-1-1 0,0 1 0,1 0 0,-1-1 0,0 1 0,1 0 0,-1 0 0,0-1 0,0 1 0,1 0 0,-1 0 0,0 0 0,0 0 0,1 0 0,-1 0 0,0 0 0,0 0 0,-1 1 0,-3 0 116,3-1-129,0-1 6,-1 1-1,1 0 1,0 1-1,-1-1 1,1 0-1,0 0 0,-1 1 1,1 0-1,0-1 1,0 1-1,0 0 1,-1 0-1,1 0 0,0 0 1,0 1-1,0-1 1,0 1-1,1-1 1,-1 1-1,-2 2 1,-13 14 106,0 2 0,2 0 0,-18 28 0,-32 72 332,44-79-339,6-15-41,2 1 1,-15 43-1,19-38 12,1 0 0,1 0 0,2 1 0,1 0 0,1-1 0,2 1 0,5 52 0,-3-78-90,1 1 0,0 0 1,0-1-1,0 1 0,1-1 0,0 0 0,0 0 0,1 0 1,0 0-1,0 0 0,0-1 0,9 9 0,17 26-1227,-29-40 1037,0 1 1,0 0-1,0-1 0,0 0 0,0 1 1,1-1-1,-1 0 0,1 1 1,-1-1-1,1 0 0,-1 0 1,1 0-1,-1 0 0,1 0 1,0-1-1,0 1 0,3 0 1,4 2-1242,21 11-649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67 6560,'0'4'477,"-1"1"1,0 0-1,0-1 1,-1 1-1,1-1 1,-3 6-1,0-1-390,-12 29 996,12-25-823,3-8-176,0-1-1,0 0 1,-1 0-1,1 0 0,-1 0 1,0 0-1,-3 3 1,2 0 82,0-1 1,1 0 0,0 1-1,0-1 1,0 1-1,1 0 1,0 0 0,0 0-1,1-1 1,0 1 0,1 8-1,-1-10 283,0-7-415,0 0 0,0-1 0,1 1 0,0 0 0,-1 0 0,1-1 0,0 1 0,0 0 0,2-3 0,8-19 79,-10 21-106,28-73 247,-28 73-214,27-49 590,-25 48-563,0-1 0,0 1 0,0-1 0,1 1 0,0 0 0,0 0 0,5-4-1,13-3 185,-13 5-208,-6 3-30,1 0 0,-1 1-1,1-1 1,6-2 0,19-1 19,-14 4-16,23-9 37,6 6-314,-9-6-1035,-29 10 1063,0 0-1,-1 0 1,11 1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0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7296,'0'-16'2720,"0"16"-2112,49 0-192,-32-17 416,16 34-544,-17-17 96,0 0-224</inkml:trace>
  <inkml:trace contextRef="#ctx0" brushRef="#br0" timeOffset="1">312 492 6816,'0'33'2528,"0"-33"-1984,16 49-128,-16-16 1312,0-1-1024,-16 17 576,16-16-768,0 16-224,0 1-160,-17-1 224,17-33-160,-16 17-1440,0-17 672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7456,'0'-27'2421,"0"27"-2404,0 0-1,0 0 1,0-1-1,0 1 1,-1 0-1,1 0 1,0 0 0,0 0-1,0-1 1,0 1-1,0 0 1,0 0-1,0 0 1,0-1-1,0 1 1,0 0 0,1 0-1,-1 0 1,0 0-1,0-1 1,0 1-1,0 0 1,0 0-1,0 0 1,0 0 0,0 0-1,0-1 1,0 1-1,1 0 1,-1 0-1,0 0 1,0 0 0,0 0-1,0 0 1,0 0-1,1 0 1,-1-1-1,0 1 1,0 0-1,0 0 1,0 0 0,1 0-1,-1 0 1,0 0-1,0 0 1,0 0-1,0 0 1,1 0 0,-1 0-1,0 0 1,0 0-1,0 0 1,1 0-1,-1 0 1,0 0-1,0 1 1,33-2 1516,-12-1-749,1 2 1,0 1 0,25 3 0,-28 1-707,-9-3 20,1 1-1,-1-2 1,19 2 0,72-3-2290,-76 0 1216,-20 0-480,-7-3 272,-9-8-485,8 9 576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0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4896,'0'0'1584,"3"0"-976,-3 0-583,11 2 353,-10-1-331,-1-1 1,0 1-1,1 0 0,-1-1 0,0 1 1,1-1-1,-1 1 0,0-1 0,0 1 0,0 0 1,1-1-1,-1 1 0,0-1 0,0 1 1,0 0-1,0-1 0,0 1 0,0 0 0,0-1 1,-1 1-1,1-1 0,0 1 0,0 0 1,0-1-1,-1 1 0,1-1 0,0 1 0,0-1 1,-1 1-1,1-1 0,-1 2 0,-2 7 246,0 0 0,0 0 0,1 1-1,1-1 1,0 1 0,0 0 0,1-1-1,0 11 1,-1 1 212,-7 34 1,5-37-177,-1 30 0,4 105 1234,0-146-1517,0-3-16,-1-1 0,2 1 1,-1 0-1,0 0 0,1-1 1,-1 1-1,1-1 1,0 1-1,0 0 0,1-1 1,-1 0-1,1 1 0,0-1 1,3 6-1,3 3 39,-4-5 30,1 0 0,9 12 0,-12-17-85,-1-1 0,1 1 1,-1-1-1,1 1 1,-1-1-1,1 0 0,0 0 1,0 0-1,0 0 0,-1 0 1,1 0-1,0-1 0,0 1 1,0-1-1,0 1 0,0-1 1,3 1-1,44-1-2238,-48-1 2133,1 1 1,-1 0-1,0 0 0,1-1 0,-1 1 0,0 0 0,1-1 1,-1 1-1,0-1 0,0 0 0,0 1 0,0-1 0,1 0 0,-1 0 1,0 0-1,0 0 0,-1 0 0,1 0 0,0 0 0,0 0 1,0 0-1,-1 0 0,1 0 0,0-1 0,0-1 0,4-5-496,11-12-666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7296,'28'0'2368,"-27"0"-2297,0 0 0,0 0 1,0 0-1,0 0 1,1 1-1,-1-1 0,0 0 1,0 1-1,0-1 1,0 1-1,0-1 0,2 2 1,43 23 600,-43-24-544,0 1 1,0 0 0,0 0 0,-1 0-1,1 0 1,-1 0 0,0 1 0,0-1 0,1 1-1,-2-1 1,1 1 0,0 0 0,0 0-1,-1 0 1,2 5 0,4 6 179,13 28 220,-1 1 0,-3 1 0,-1 0 0,-3 1 0,-1 1-1,5 59 1,-10-7 6,-3-67-402,2 26 82,-6-35-130,0 1 0,-2 0-1,0-1 1,-2 1-1,-1-1 1,0 0-1,-1-1 1,-21 41-1,23-54-131,0-1 0,-1 0-1,1 0 1,-1 0-1,-1 0 1,0-1-1,0 0 1,0-1-1,0 1 1,-1-1 0,-14 7-1,18-10 12,-6 4-63,3-2-83,-1 0 0,1 0 0,-15 5 0,12-7-292,1 0-1,-14 0 1,2 0-243,-39 10-677,54-10 1281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3648,'0'0'1173,"0"0"-703,0 0-188,0 0 193,0 0-118,0 0 150,0 0-150,0 0 43,0 0-112,0 0 11,0 0-70,0 0 75,0 0-107,0 0 38,0 0-70,0 0 1,-3 0 4,-7 0 182,7 0-96,3 0-80,-3 0-85,-8 0-11,8 0 5,3 0 134,0 0-11,0 0 144,0 0-112,0 0-43,0 0-170,0 2-347,0 8 2455,0-22-862,0 12-1177,0 0-16,0 0 117,0 0-42,0 0-16,0 0-43,0 0 32,0 0-43,0 0 0,0 0 22,3 0 117,-1 0-200,0-1-1,0 1 1,0-1 0,-1 1 0,1-1 0,0 0 0,0 1-1,-1-1 1,1 0 0,0 0 0,-1 0 0,1 0 0,-1-1-1,2-1 1,-2 3-27,0-1 0,-1 1 0,1-1 0,-1 1-1,1 0 1,0-1 0,-1 1 0,1 0 0,0 0 0,-1-1-1,1 1 1,0 0 0,-1 0 0,1 0 0,0 0 0,-1 0 0,1 0-1,0 0 1,0 0 0,-1 0 0,1 0 0,0 0 0,0 1-1,2-1-32,556 0 292,-534 0-181,-25 0-72,0 0 1,0 0 0,0 0-1,1 0 1,-1 0 0,0 0-1,0 0 1,0 0 0,0 0-1,0 0 1,1 0 0,-1 0-1,0 0 1,0-1 0,0 1-1,0 0 1,0 0 0,1 0-1,-1 0 1,0 1 0,0-1-1,0 0 1,0 0 0,0 0-1,0 0 1,1 0-1,-1 0 1,0 0 0,0 0-1,0 0 1,0 0 0,0 0-1,0 0 1,1 0 0,-1 0-1,0 1 1,0-1 0,0 0-1,0 0 1,0 0 0,0 0-1,0 0 1,0 0 0,0 1-1,0-1 1,0 0 0,0 0-1,0 0 1,1 0 0,-1 0-1,0 1 1,0-1-1,0 0 1,0 14-89,-3-14-59,-11 2 53,-2 12 54,-1 2 9,12-12 11,0 1 0,1-1-1,-1 1 1,1 0 0,0 0 0,1 0-1,-1 1 1,1-1 0,0 1 0,0 0-1,-3 10 1,-4 17-34,4-9 15,-13 31 0,-11 7 118,13-27 3,-16 45-1,28-66-82,-1-1 0,-1 0 1,0 0-1,-17 23 0,8-13 14,15-20 13,-1-1 1,1 0 0,-1 1-1,0-1 1,0 0-1,0 0 1,0 0 0,0 0-1,0 0 1,0 0-1,-1 0 1,1-1 0,-1 1-1,1-1 1,-1 0-1,1 0 1,-1 0 0,0 0-1,-2 1 1,-1-5 135,5 2-156,0 0 4,0 0 0,0 0 0,0-1 0,0 1 0,0 0-1,0-1 1,0 1 0,0-1 0,1 1 0,-1-1 0,0 1 0,1-1 0,-1 1-1,1-1 1,0 0 0,-1 1 0,1-1 0,0 0 0,0-2 0,0-4-1,-1 1-1,0-1 1,-1 1 0,0 0 0,-5-15-1,4 13-1,-15-54 47,8 26-70,-14-35 1,-1 25-28,4 9-22,13 23 26,1 1-1,-2 0 1,0 0-1,-1 0 1,0 2-1,-19-20 0,20 24 48,7 7-1,0-1 1,0 1-1,1-1 0,-1 0 0,0 1 0,1-1 0,-1 0 0,1 0 0,0 0 0,0 0 0,-1 0 0,1 0 1,0-1-1,1 1 0,-1 0 0,0 0 0,1-1 0,-1-3 0,1-24-1412,0 27 410,30 3-5654,-27 0 4732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3904,'0'0'1253,"0"-2"-762,0-9-70,0 8 582,0 3-203,0-3 256,0-8-299,0 9 112,-3-1-266,-4-7-45,7 10-547,0 0-1,0 0 1,0 0-1,0-1 0,0 1 1,0 0-1,0 0 0,0 0 1,0-1-1,0 1 0,0 0 1,0 0-1,1 0 1,-1-1-1,0 1 0,0 0 1,0 0-1,0 0 0,0 0 1,1 0-1,-1-1 0,0 1 1,0 0-1,0 0 1,0 0-1,1 0 0,-1 0 1,0 0-1,0 0 0,0 0 1,1 0-1,-1-1 0,0 1 1,0 0-1,0 0 1,1 0-1,-1 0 0,0 0 1,0 0-1,0 0 0,1 0 1,-1 1-1,0-1 0,0 0 1,0 0-1,1 0 1,-1 0-1,0 0-3,0 0-1,0 0 1,1 0 0,-1 0-1,0 0 1,0 0-1,0 0 1,0 0 0,0 0-1,0 0 1,0 0 0,0 0-1,0 0 1,0 0 0,1 0-1,-1 0 1,0 0 0,0 0-1,0 0 1,0 0-1,0 0 1,0 0 0,0 0-1,0 0 1,0 0 0,0 0-1,0 0 1,1 0 0,-1 1-1,0-1 1,0 0 0,0 0-1,0 0 1,0 0-1,0 0 1,0 0 0,0 0-1,0 0 1,0 0 0,0 0-1,0 0 1,0 1 0,0-1-1,0 0 1,0 0 0,0 0-1,0 0 1,0 0-1,0 0 1,0 0 0,0 0-1,0 0 1,0 0 0,0 1-1,0-1 1,0 0 0,0 0 3,0 1 0,0-1 0,0 1 0,0-1 0,0 0 1,0 1-1,0-1 0,0 1 0,0-1 0,0 1 0,0-1 0,1 0 1,-1 1-1,0-1 0,0 1 0,0-1 0,1 0 0,-1 1 0,0-1 1,1 0-1,-1 1 0,0-1 0,1 0 0,-1 0 0,0 1 0,1-1 1,0 0-1,7 9 255,-5 3-152,-2-9-80,-1-1 0,1 1 0,0-1 0,0 1 0,0-1 0,0 0 0,0 1 1,0-1-1,0 0 0,1 0 0,-1 0 0,1 0 0,2 2 0,9 9 88,2 2 37,18 20 0,35 61 402,-64-90-535,1 1 0,-1-1-1,1 0 1,1-1 0,10 10 0,9 8 280,-11-9 84,-14-14-339,1 1 1,-1-1-1,1 1 0,-1-1 1,0 1-1,1-1 0,-1 1 1,0 0-1,0-1 0,1 1 1,-1-1-1,0 1 0,0 0 1,0-1-1,0 1 0,0 0 1,0-1-1,0 1 0,0-1 1,0 1-1,0 0 0,0-1 1,0 1-1,-1 0 0,1 0 1,0-1-22,0 3-1340,0-3 223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5984,'-14'-14'1920,"11"11"-1174,0 3-239,3 0-469,-1 0 0,1 0 1,-1 0-1,1 0 0,-1 0 0,1 0 1,-1 0-1,1 0 0,-1 1 0,1-1 0,-1 0 1,1 0-1,-1 0 0,1 1 0,-1-1 1,1 0-1,0 0 0,-1 1 0,1-1 0,-1 0 1,1 1-1,0-1 0,-1 0 0,1 1 1,0-1-1,-1 1 0,1-1 0,0 1 0,0-1 1,-1 1-1,1-1 0,0 0 0,0 1 1,0-1-1,0 1 0,0 0 0,0-1 0,0 1 1,0-1-1,0 1 0,0 0 0,-3 4 976,1-3-931,1 0 0,0 0 1,-1 0-1,1 0 0,0 0 0,0 0 1,0 0-1,0 0 0,0 0 1,1 0-1,-2 4 0,1-2 6,0 1-1,-1-1 0,1 0 1,-1 1-1,0-1 0,0 0 1,-6 7-1,4-5-48,0 0-1,0 0 1,0 0-1,-4 13 1,-3 31 72,-9-5-37,12-29-22,-8 21 0,12-23 15,1-5-7,0 0 0,0-1 0,-1 1 1,0-1-1,0 0 0,-6 9 0,0-5 9,6-7-40,-1 1 1,1 0 0,1 1 0,-4 6 0,-7 3-351,-2 1 59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 6240,'0'-8'1087,"0"5"-202,-1 4-189,1 0-632,0-1 1,0 1-1,-1 0 1,1-1 0,0 1-1,-1-1 1,1 1-1,0-1 1,-1 1-1,1-1 1,-1 0-1,1 1 1,-1-1 0,1 0-1,-1 1 1,1-1-1,-1 0 1,1 1-1,-1-1 1,0 0 0,1 0-1,-1 0 1,1 1-1,-1-1 1,-1 0-1,2 0-50,0 0-1,0 0 1,0 0-1,0 0 1,-1 0-1,1 0 0,0 0 1,0 0-1,0 0 1,0 0-1,0 0 1,0 0-1,-1 0 0,1 0 1,0 0-1,0 0 1,0 0-1,0 1 1,0-1-1,0 0 0,0 0 1,-1 0-1,1 0 1,0 0-1,0 0 1,0 0-1,0 1 0,0-1 1,0 0-1,0 0 1,0 0-1,0 0 1,0 0-1,0 1 0,0-1 1,0 0-1,0 0 1,0 0-1,0 0 1,0 0-1,0 1 0,0-1 1,0 0-1,0 0 1,0 0-1,0 0 1,0 0-1,0 0 0,0 1 1,0-1-1,0 0 1,0 0-1,1 0 1,-2 4 147,1 1 0,-1-1 1,0 0-1,0 0 0,-2 5 0,1-3-4,0 1 0,0 0 0,1-1 0,0 1 0,-1 12 0,-7 73 278,5-58-326,0 0-37,0-4-1,-8 37-1,2-11 30,8-39 30,-1 0 0,-1-1-1,-9 28 1,-6 22 67,18-63-251,-1 0 0,1-1 0,0 1 0,-1 0 0,1 0 0,-1-1 0,-2 3 0,3-4 38,1-1-1,-1 1 1,0-1-1,0 1 0,1-1 1,-1 1-1,0-1 1,0 1-1,0-1 1,1 0-1,-1 0 0,0 0 1,0 1-1,0-1 1,0 0-1,0 0 1,1 0-1,-3 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4480,'4'-4'299,"0"-1"1,0 0-1,0 0 0,-1 0 0,0 0 1,0 0-1,2-7 0,-3 6-104,3-6 331,-4 12-509,-1 0 0,1 0 0,-1-1-1,0 1 1,1 0 0,-1 0 0,1 0-1,-1 0 1,1 0 0,-1 0 0,1 0 0,-1 0-1,1 0 1,-1 0 0,0 0 0,1 0 0,-1 0-1,1 0 1,-1 1 0,1-1 0,-1 0 0,0 0-1,1 0 1,-1 1 0,1-1 0,1 2 88,1 0 0,-1 0 0,-1 0 0,1 0 0,0 0 0,0 0 0,-1 0 0,1 0 0,-1 1 1,0-1-1,2 5 0,8 13 426,-8-15-466,-1 0 1,1 1 0,-1 0 0,-1-1 0,1 1-1,-1 0 1,0 0 0,0 0 0,0 0-1,-1 0 1,-1 7 0,1 0 21,-1 0 0,0 1-1,-5 16 1,1-2-23,2-7-32,1-3 119,-1-1 0,-8 28 0,-3 2 174,12-32-78,1-12-184,1-1 1,0 0 0,-1 1-1,1-1 1,-1 0-1,0 0 1,1 1 0,-1-1-1,0 0 1,-1 0 0,1 0-1,0 0 1,0 0 0,-1 0-1,1-1 1,-1 1 0,-2 1-1,-2 3 61,5-4-42,2-4-14,11-25 85,-1-16-127,-8 28-1,1 1 0,8-21 0,-10 30-25,1 1 0,0-1 0,0 1 0,0 0 0,1 0 0,-1 0 0,1 0 0,6-4-1,4-5-19,-6 5-41,0 1 1,1-1-1,0 1 0,1 0 1,-1 1-1,1 0 0,0 1 1,1 0-1,-1 1 0,1 0 1,0 0-1,0 1 0,0 1 1,0 0-1,23-1 0,91 3 1720,-37 0-507,-88 0-1175,1 0 1,-1 0-1,1 0 1,-1 0-1,0 0 1,1 0-1,-1 0 1,1 0-1,-1-1 1,1 1-1,-1 0 1,0 0-1,1 0 1,-1 0-1,1-1 1,-1 1-1,0 0 1,1 0-1,-1-1 1,0 1-1,1 0 1,-1 0-1,0-1 1,1 1-1,-1 0 1,0-1-1,0 1 0,1-1 1,-1 1-1,0-1 1,5-6-1099,-4 6 1042,0 1-1,0 0 0,-1-1 1,1 1-1,0 0 1,0 0-1,0-1 0,0 1 1,0 0-1,-1 0 0,1 0 1,0 0-1,2 0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6880,'0'0'2560,"0"0"-1984,0 17-160,-17-1 832,17 1-768,0 15 352,0 1-480,0 33-64,0 16-160,17-17 192,-17 1-192,16-1-32,-16-16-64,0-16-832,0 0 448,-16 0-1248,16 0 896</inkml:trace>
  <inkml:trace contextRef="#ctx0" brushRef="#br0" timeOffset="1">17 426 7136,'-17'-16'2656,"17"16"-2080,17-16-160,-17-1 768,16 17-736,1 0 672,-1 0-640,0 0 96,17 0-320,0 0 96,0 0-192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7456,'16'-33'2784,"-16"33"-2176,17 0-160,-1-16 672,-16 16-704,33-16 480,0 16-544,-1 0 192,18 0-320,15 0-1408,1 0 640,-17 16-5568,16 0 3360</inkml:trace>
  <inkml:trace contextRef="#ctx0" brushRef="#br0" timeOffset="1">722 443 7872,'0'0'2944,"0"0"-2304,0 0-160,16 0 1216,-16 0-1024,33 0 576,0 0-736,16-16-65,0 16-287,0 0-384,1 16 129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8736,'0'0'3232,"0"0"-2528,50 0-192,-18 0 864,1 0-864,16 0 224,1-16-448,15 16-672,-16 0 192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34 214 5728,'-19'-38'2570,"16"32"-2327,1 0 0,0 0 0,0-1-1,0 1 1,1-1 0,-1-8-1,2 12-175,0 0 1,-1 0-1,1 0 0,1 0 0,-1 0 0,0 0 0,1 0 0,0 0 0,0 0 0,-1 0 0,2 0 0,-1 0 1,0 0-1,1 0 0,-1 1 0,1-1 0,3-3 0,15-19 324,-17 21-347,0-1 0,0 1 0,1 0 0,0 0 0,0 0 0,6-5 0,-8 8-36,0 0 1,0 0 0,1 0-1,-1 0 1,0 1 0,0-1-1,0 1 1,0-1-1,1 1 1,-1 0 0,0 0-1,0 0 1,1 0 0,-1 0-1,0 1 1,0-1-1,1 1 1,-1-1 0,0 1-1,4 1 1,1 2-1,0-1-1,-1 1 1,1 0-1,-1 0 1,0 0-1,0 1 1,-1 0-1,1 0 1,-1 1 0,0-1-1,5 9 1,12 33 93,5 0-25,-19-36-52,-2 0 1,1 1-1,-2-1 1,1 1-1,-2 0 1,0 1-1,6 24 1,-5 23 199,-2-41-169,-2-15-24,0-1 1,0 1 0,-1 0-1,1 0 1,-1 0-1,0 0 1,0 0-1,0 0 1,-1 0 0,0-1-1,1 1 1,-1 0-1,-1 0 1,1 0-1,-3 4 1,1 0 37,1-4-48,1-1 0,-1 1 0,0-1 0,0 0 0,0 0 0,-1 1 0,1-1-1,-1-1 1,1 1 0,-1 0 0,-5 3 0,-4 1 71,0 0 1,-24 9-1,34-15-81,1-1 0,-1 1 0,0-1 0,1 0 0,-1 0 1,1 0-1,-1 0 0,0 0 0,1 0 0,-1 0 0,0 0 0,1-1 0,-3 0 0,-34-10 128,36 11-136,1 0 0,-1 0 0,0-1 1,1 1-1,-1-1 0,0 1 1,1-1-1,-1 0 0,1 0 1,-1 1-1,1-1 0,0 0 0,-1 0 1,1 0-1,0-1 0,-1 1 1,1 0-1,0 0 0,0-1 0,0 1 1,0-1-1,1 1 0,-2-2 1,-3-6 2,4 7-3,0 0 0,0 1 0,0-1 0,0 0 1,0 1-1,0-1 0,1 0 0,-1 0 0,1 0 0,0 0 0,-1 1 1,1-1-1,0 0 0,0 0 0,0 0 0,0 0 0,1-2 0,0-1 4,1 0 0,0 1-1,0-1 1,0 1-1,3-6 1,5-7-28,-6 10-50,1 0 0,-1 1 1,1 0-1,0 0 1,1 0-1,-1 1 1,1-1-1,0 1 1,1 1-1,-1-1 0,1 1 1,12-6-1,-16 9 12,0 0-1,1 0 0,-1 0 1,0 0-1,1 1 0,-1-1 0,1 1 1,-1 0-1,1 0 0,3 0 1,17 1-1493,-21-1 1445,-1 0-92,0-1-1,0 1 1,0 0 0,0 0 0,0 1 0,0-1-1,0 0 1,-1 1 0,1-1 0,0 1-1,0-1 1,0 1 0,-1 0 0,1 0 0,0 0-1,0 0 1,-1 0 0,1 0 0,-1 0 0,1 1-1,-1-1 1,0 0 0,0 1 0,2 1-1,13 27-2130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5728,'-13'13'1840,"10"-10"-1110,3-3-202,3 0 470,23 7 927,-3 0-1397,-10-5-247,1-1-1,0 0 1,14-2 0,7 1-33,234-27 355,-222 21-540,-39 5-59,104-14 258,145-2 0,-86 6-192,-148 8-129,13 1-356,38 1 0,-31 2-611,-33-2 227,-20 4-551,5 0 835,-1-1 0,0 0 1,0 0-1,1 0 0,-1-1 1,-10 1-1,1 1-474,1 0-91,-22 7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6144,'-27'-13'1978,"22"11"-1468,5 4-241,0-1-209,0 0-40,0-1 1,-1 0 0,1 1-1,0-1 1,0 1-1,0-1 1,1 1-1,-1-1 1,0 1-1,0-1 1,0 0 0,0 1-1,0-1 1,0 1-1,1-1 1,-1 0-1,0 1 1,0-1-1,0 0 1,1 1 0,1 0 100,-1 0 1,1-1-1,-1 1 1,1-1 0,-1 0-1,1 0 1,-1 1-1,1-1 1,0 0 0,2-1-1,61 1 749,-40 0-771,-8-1-52,0 1 0,0 1 0,33 5 1,12 15 71,7 2-36,-57-21-73,0 1-1,0 1 0,-1 0 1,1 1-1,-1 0 0,0 1 1,20 14-1,4 10 44,-28-26-36,-1 1-1,0 0 0,0 1 0,8 9 1,-13-13-13,1 0 0,-1-1 1,0 1-1,0 0 0,0 0 0,-1 0 1,1 0-1,0 0 0,-1 0 1,1 0-1,-1 0 0,0 0 1,1 0-1,-1 1 0,0-1 0,-1 0 1,1 0-1,0 0 0,0 0 1,-1 0-1,0 3 0,0-2 6,-1 1-1,1-1 1,-1 0-1,0 1 1,0-1-1,0 0 1,0 0-1,0 0 0,-1-1 1,1 1-1,-1 0 1,0-1-1,1 0 1,-7 4-1,2-2 12,-1 0 0,0-1 1,0 0-1,-11 3 0,14-5-7,-16 4 18,1-1 0,-37 3 1,26-4-18,8 1-2,-11 0 22,-7-9 34,22 2-37,-2 1 2,15 1-39,1 1 0,-1-1 0,1 0 0,-1 0 0,1 0 0,0-1 0,0 0 0,0 0 0,-8-4 0,12 6 1,1-1 1,-1 1-1,0-1 1,0 1-1,1 0 0,-1-1 1,0 0-1,1 1 1,-1-1-1,1 1 0,-1-1 1,1 0-1,-1 1 1,1-1-1,-1 0 0,1 0 1,0 1-1,-1-1 0,1 0 1,0 0-1,-1 0 1,1 1-1,0-1 0,0 0 1,0 0-1,0 0 1,0 0-1,0 0 0,0 1 1,0-1-1,0 0 1,1 0-1,-1 0 0,0 0 1,2-1 3,0-1 0,-1 2-1,1-1 1,0 0 0,0 0 0,0 0 0,0 1 0,0-1 0,0 1-1,0 0 1,1-1 0,-1 1 0,5-1 0,25-8 345,65-11 1,-84 19-306,235-26 827,-220 26-753,205-2 147,-141 5-1381,-10-1-1466,-63 0 1498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1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5472,'0'0'1760,"-3"0"-1051,3 0-685,-1 0-1,1 0 1,-1 0 0,1 0-1,0 0 1,-1 0-1,1 0 1,-1 0 0,1 0-1,-1 0 1,1 0-1,0 0 1,-1 1 0,1-1-1,-1 0 1,1 0-1,0 0 1,-1 1 0,1-1-1,0 0 1,-1 0-1,1 1 1,0-1 0,-1 0-1,1 1 1,0-1-1,0 1 1,-1-1 0,1 0-1,0 1 1,-5 6 599,-6-1-17,10-5-556,0-1 0,0 0 0,0 1 1,0-1-1,0 1 0,1-1 1,-1 1-1,0-1 0,0 1 0,0 0 1,1-1-1,-1 1 0,0 0 0,0 0 1,1-1-1,-1 1 0,1 0 1,-1 0-1,1 0 0,-1 0 0,0 1 1,-4 26 642,-1-13-206,5-11-418,-1-1 0,1 1 0,0-1 0,0 1 1,1-1-1,-1 1 0,1 0 0,-1 4 0,1 120 534,0-125-583,0 0 1,0 0-1,1 1 0,-1-1 1,1 0-1,-1 0 0,1 0 0,0 0 1,0 0-1,0 0 0,1 0 1,-1 0-1,1-1 0,0 1 1,-1 0-1,1-1 0,0 1 1,1-1-1,-1 0 0,0 0 1,1 0-1,-1 0 0,5 3 1,-1-2-129,1-1 0,-1 1 0,1-1 0,0 0 0,-1-1 0,1 1 0,0-1 0,0-1 0,11 1 0,9-2-1297,-1-2 0,50-10 1,-74 13 1346,80-16-1995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7232,'-49'17'2656,"49"-17"-2048,-16 16-192,-1 17 512,17-17-608,-16 33 0,16 17-192,-16 16 128,-1 0-160,1 0-1568,16 0 768,0-33-1888,0-16 1440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5632,'43'0'2544,"6"0"-2080,-43 0-377,-1 0 1,0 1-1,0-1 1,0 1 0,0 0-1,0 1 1,0-1-1,0 1 1,-1 0-1,1 0 1,7 5-1,12 4 164,15 4 295,-26-11-404,0 1 0,-1 0 0,0 1 0,0 0-1,15 11 1,-15-7-54,1 1 0,-2 0 0,0 1 0,0 0 0,9 15 0,43 74 219,-40-61-187,-4-7 92,0 2 0,-3 1 1,-1 0-1,14 50 0,-28-83-187,1 5 126,0 0 0,0 0 0,1 10-1,-3-15-96,0 1-1,-1-1 1,1 0-1,-1 1 1,1-1-1,-1 0 0,0 1 1,0-1-1,0 0 1,-3 4-1,2-4-14,0 1 1,0-1-1,0 0 0,-1 0 0,1 0 1,-1 0-1,0 0 0,0 0 0,0-1 1,0 1-1,0-1 0,0 0 0,-1 0 0,-3 1 1,-5 2 16,0-1 1,0-1 0,-13 3 0,0 0 50,-2 0-26,-1-2 1,0 0-1,0-2 1,0-1-1,0-1 1,-32-4 0,-8-7 142,48 9-182,12 2-98,0-1 0,0 0 0,-8-3 0,12 2-86,0 1-1,0-1 1,0 0-1,1-1 1,-1 1-1,-4-5 1,1 1-157,-26-13-687</inkml:trace>
  <inkml:trace contextRef="#ctx0" brushRef="#br0" timeOffset="1">66 17 8544,'0'16'3168,"0"-16"-2464,49-16-192,17 16 576,-33 0-704,32-16 64,17 16-288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7808,'17'0'2880,"-17"0"-2240,65-16-160,-32 16-352,16 0-160,17-16 96,16 16-32,0 0-288,0 0 128</inkml:trace>
  <inkml:trace contextRef="#ctx0" brushRef="#br0" timeOffset="1">394 0 7136,'-33'49'2656,"33"-49"-2080,-33 82-160,17-33 640,16 0-672,-33 33 192,17-16-320,16-1-512,-17-15 128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7040,'0'0'2624,"0"0"-2048,0-16-128,0 16 1344,0 0-1056,0 0 1408,17 0-1248,-17 16-1,16-16-543,17 0 96,0 0-224,-1 0 64,1-16-160,16 16-992,-16 0 480,-17-16-3167,17 16 1951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8320,'-16'-17'3072,"16"17"-2400,33-16-160,-1 16-288,1 16-224,16-16 480,17 0-256,16 0-96,0 0-64,-17 0-224,1 17 96,-33-17-1600,-1 0 928,-15 0-1472,-17 0 1280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4320,'-14'14'1392,"14"-14"-1357,-1 1-1,1-1 1,0 1 0,-1-1 0,1 1 0,0 0 0,-1-1-1,1 1 1,0-1 0,0 1 0,0 0 0,-1-1-1,1 1 1,0-1 0,0 1 0,0 0 0,0-1 0,0 1-1,0 0 1,0-1 0,0 1 0,1 0 0,-1-1-1,0 1 1,0 0 0,1-1 62,1 6 959,0-4-910,0 0-1,-1 0 0,0 1 0,1-1 0,-1 0 0,0 1 1,0-1-1,0 1 0,0-1 0,-1 1 0,1 0 0,-1-1 1,1 5-1,-1 43 1072,-1-23-845,-1 4-15,-1 0 0,-2 0-1,-10 38 1,7-35-147,-5 43 382,11-55-451,1-13-28,0 1 0,-4 14 0,-9 9 376,6-17-194,-2 20 292,-15-3 26,17-22-466,7-9-117,-1 0 0,1 0 1,-1 0-1,1 0 0,-1 0 0,0-1 0,0 1 0,0 0 0,0-1 0,0 1 0,0-1 0,-5 2 1,6-2-15,-1 0 0,0 0 1,0 0-1,0 0 0,0-1 1,0 1-1,0-1 0,0 0 1,-1 1-1,-3-1 1,-24-8 170,18 4-117,8 2-56,1 0 1,-1 0 0,1 0-1,-1 0 1,1-1-1,0 1 1,0-1-1,0 0 1,-3-3 0,-25-35 82,22 29-68,-2-3-403,2-1 1,0 0 0,1-1 0,-7-20-1,11 28-502,1 0-1,-4-19 1,6 15-39,-1-23 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7232,'-16'0'2656,"16"0"-2048,16 0-192,-16 0 1696,0 0-1248,33 16 928,0-16-1056,16 0 31,16 17-447,17-17-64,-16 0-160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 68 4992,'0'-14'1589,"0"14"-1578,0 0 0,0 0 0,0 0 0,0 0 0,0-1 0,0 1 0,0 0 0,0 0 0,0 0 1,0 0-1,0 0 0,0 0 0,0 0 0,0 0 0,0 0 0,0 0 0,0-1 0,0 1 0,0 0 0,0 0 0,0 0 0,0 0 0,0 0 0,0 0 0,0 0 0,0 0 0,0 0 0,-1 0 0,1 0 0,0 0 0,0-1 0,0 1 0,0 0 1,0 0-1,0 0 0,0 0 0,0 0 0,0 0 0,0 0 0,0 0 0,-1 0 0,1 0 0,0 0 0,0 0 0,0 0 0,0 0 0,0 0 0,0 0 0,0 0 0,0 0 0,0 0 0,0 0 0,-1 0 0,1 0 0,0 0 0,0 0 0,-11 0 336,8 0 69,3 0-128,0 0 165,0 0-69,-2 0 176,1 0-543,1 0 0,-1 0 0,1 0 0,-1 0 0,1 0 0,0 0 0,-1 0 0,1 0 0,-1 0 0,1 0 0,-1 0 0,1 0 0,0 0 0,-1-1 0,1 1 0,-1 0 0,1 0-1,0-1 1,-1 1 0,1 0 0,0 0 0,-1-1 0,1 1 0,0 0 0,0-1 0,-1 1 0,1 0 0,0-1 0,0 1 0,-1-1 0,-4-6 279,-11 1-24,-36-10 16,45 14-291,1 0-9,0 1 1,0 0 0,0 0 0,-7 0 0,-39 6-32,14-10 83,25 3-30,0 0 0,-24 0 0,16 1-83,9 0 23,0 1 1,1 0-1,-1 1 1,-15 3 0,-17 7 219,11-6-42,11 6-106,13-9-21,-9 4 30,16-4-17,0 0 0,0 0 0,0 0 0,0 0 0,1 0 0,-3 4 0,-3 4 32,0-1-8,3-4 3,0 0 0,0 1 0,-4 7 0,-14 47 445,-1-2-191,-17 51 130,-5 28-149,-24 86 141,44-128-97,-46 162 587,66-239-747,0 0 1,2-1-1,-3 35 1,5-45-111,1 0 1,1 0 0,-1-1-1,1 1 1,0 0 0,0-1 0,1 1-1,0-1 1,0 1 0,1-1-1,0 0 1,4 7 0,-2-6-12,1-1 1,0 1-1,1-1 0,-1-1 1,1 1-1,0-1 1,1-1-1,-1 1 0,1-1 1,0 0-1,0-1 0,10 3 1,9 2-355,36 3 1,35 6-182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 5152,'14'-27'1648,"-14"26"-1631,0 1 1,0 0-1,0-1 0,0 1 1,0 0-1,0 0 1,1-1-1,-1 1 0,0 0 1,0 0-1,0-1 1,0 1-1,0 0 0,1 0 1,-1 0-1,0-1 1,0 1-1,1 0 0,-1 0 1,0 0-1,0 0 1,0-1-1,1 1 0,-1 0 1,0 0-1,1 0 1,-1 0-1,0 0 0,0 0 1,1 0-1,-1 0 1,0 0-1,0 0 0,1 0 1,-1 0-1,0 0 1,1 0-1,21 0 394,-22 0-385,1 0 0,-1 0 0,0 0 0,1 0 0,-1 0 0,0 0 0,1 0 0,-1 0 0,0 0 0,1 0 0,-1 0 0,0 0 0,1 0 0,-1 0 1,0 0-1,0 1 0,1-1 0,-1 0 0,0 0 0,1 0 0,-1 1 0,0-1 0,0 0 0,1 0 0,-1 1 0,1 0 24,1 0 0,-1 1 0,0-1 0,1 0 0,-1 0 1,0 0-1,1 0 0,-1-1 0,1 1 0,0 0 0,-1-1 0,1 1 0,0-1 0,-1 1 0,1-1 0,0 0 0,2 0 0,-2 1-16,-1-1 0,1 0 0,0 0 0,-1 0 0,1 1 0,0-1 0,-1 1 0,1-1 0,-1 1 0,1 0 0,-1 0 0,2 0 0,11 6 207,10-4 10,-23-3-242,-1 0 1,0 0-1,1 0 0,-1 0 1,0 0-1,1 0 1,-1 0-1,0 0 1,1 0-1,-1 0 0,0 0 1,1 0-1,-1 0 1,0 0-1,1 0 1,-1 0-1,0 1 1,0-1-1,1 0 0,-1 0 1,0 0-1,0 1 1,1-1-1,-1 0 1,0 1-1,3 1-24,0 0 110,0 1-1,-1-1 1,1 1 0,-1 0-1,1 0 1,-1 0 0,0 0 0,3 5-1,-4-4-22,-1-1 0,1 0 0,0 0 0,-1 1 0,0-1 1,0 0-1,0 6 0,-1 14 253,2 22 64,-4 118 352,-8-62-447,7 248 798,5-218-990,0-102 11,-2-1 0,-1 0-1,-1 0 1,-1 0 0,-1 0 0,-14 38 0,16-56 20,-1 1 1,-1-1 0,0-1 0,-9 15 0,11-20-84,0 1-1,-1-1 1,1 0-1,-1 0 1,0 0-1,0-1 1,-1 0-1,1 1 1,-1-1-1,1-1 1,-6 3-1,-19 1-4,14-3-47,5-1 13,-7 1-1227,-1 1 0,-35 0 0,1-4-965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66 5056,'-38'-19'2282,"33"17"-2091,0 0 0,-1 0 1,1 0-1,0 0 0,-1 1 0,1 0 0,-1 0 0,1 1 0,-1-1 0,-6 2 0,-111-1 1910,115 0-1951,-1 0-1,0 1 1,1 0-1,-1 1 1,0 0 0,1 0-1,0 1 1,0 0 0,0 0-1,0 1 1,0 0-1,1 1 1,-1-1 0,1 1-1,0 1 1,1-1 0,-9 10-1,10-10-44,1-1 1,0 1-1,0 1 0,0-1 0,0 0 0,1 1 0,0 0 0,0 0 1,1 0-1,-3 7 0,2 0 100,1 0 0,0 0 0,1 1 0,1 16 0,0-21-157,0 0 1,0 0-1,1 0 1,1-1-1,-1 1 1,1 0-1,1-1 1,0 1-1,0-1 1,0 0-1,1 0 1,0 0-1,1-1 1,0 1-1,0-1 1,0 0-1,1-1 1,0 1-1,1-1 1,13 10-1,-10-9-16,1 0 0,0-1-1,1-1 1,0 0 0,0 0-1,0-1 1,0-1 0,0 0-1,1-1 1,0 0 0,14 0 0,2-1 36,0-2 1,1-2 0,50-9 0,-65 9-55,1 0 0,-1-1 0,0 0 0,0-1 0,0-1 0,0 0 0,23-15 0,-26 12 24,-1 1 0,0-1 0,-1-1 1,0 0-1,9-12 0,-16 18-6,0-1 0,0 1 1,0-1-1,-1 1 0,1-1 1,-1 0-1,-1 0 0,1 1 1,-1-2-1,1 1 0,-1 0 1,-1 0-1,1 0 0,-1 0 1,0-1-1,0 1 0,-1-8 1,-1 8-28,1-1 1,-1 1-1,0 0 1,0 0-1,0 0 1,-1 0-1,1 1 1,-1-1-1,0 1 1,-1-1-1,-5-5 1,-6-3-39,0 0 1,-19-12-1,27 20 27,-8-6-7,-26-14 0,-4 8 2,25 10 0,-43-18-58,31 19-64,28 6-48,1 0 0,-1-1 0,1 1 0,0-1 0,-1 0 0,1 0 0,0 0 0,-1 0 0,1-1 1,0 1-1,0-1 0,-4-3 0,7 5 134,-1 0 0,1 0 1,0 0-1,-1-1 0,1 1 1,0 0-1,0 0 0,-1 0 1,1-1-1,0 1 0,0 0 1,0 0-1,-1-1 0,1 1 1,0 0-1,0 0 0,0-1 1,0 1-1,-1 0 0,1-1 1,0 1-1,0 0 0,0-1 1,0 1-1,0 0 0,0-1 1,0 1-1,0 0 0,0-1 0,0 1 1,0 0-1,0-1 0,0 1 1,0 0-1,0 0 0,1-1 1,-1 1-1,0 0 0,0-1 1,0 1-1,0 0 0,1 0 1,-1-1-1,0 1 0,0 0 1,0 0-1,1-1 0,-1 1 1,0 0-1,1 0 0,-1 0 1,0 0-1,0-1 0,1 1 1,-1 0-1,0 0 0,1 0 0,-1 0 1,0 0-1,1 0 0,-1 0 1,1 0-1,22-2-3098,-22 2 2895,32 0-2619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8896,'-16'-16'3296,"16"16"-2560,16 0-224,-16 0 2687,16 0-1855,17 0 736,-16 16-1248,48-16 160,-16 0-608,17 17-128,16-17-160,-17 0 0,-15 0-64,-1 0-1984,0 0 1056,-33 0-3359,17 0 2367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10144,'-33'0'3744,"33"0"-2912,16 16-224,1-16 575,-1 0-767,0 0 64,34 0-320,-18 0-2911,18 0 1503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9472,'-81'-16'3520,"81"16"-2752,0 16-192,16-16 1152,0 17-1057,33-17 1,1 0-416,15-17-2431,1 17 1183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5312,'0'-41'1701,"0"40"-1652,0 0-1,0 0 0,0 1 1,0-1-1,0 0 0,0 0 1,0 0-1,0 0 1,1 0-1,-1 0 0,0 1 1,0-1-1,2-2 0,6-9 322,1-1 0,0 1 0,1 0-1,0 1 1,23-19 0,-26 26-248,0-1 0,0 1 0,0 0-1,1 1 1,0 0 0,0 0 0,0 1 0,0 0 0,0 0 0,0 0-1,0 1 1,0 1 0,1 0 0,-1 0 0,16 2 0,-8 1-54,0 0 0,-1 1 0,1 1 0,-1 0 0,0 1 0,27 15 1,-25-10-47,0 1-1,-1 1 1,-1 0 0,0 1 0,0 0 0,-2 2 0,0-1 0,13 22 0,-19-27 13,0 0 1,0 1-1,-2 0 0,1 0 1,5 16-1,-9-18-4,0-1 0,0 1-1,-1 0 1,0-1 0,-1 1 0,0 0 0,-2 16 0,2-17-6,-2 0 1,1 0-1,-1 0 1,0 0-1,-1 0 1,1-1-1,-2 0 1,1 1-1,-1-1 1,0 0-1,0 0 1,-1-1-1,-10 12 1,2-6 7,-1-1 0,0-1 0,0 0 0,-28 13 0,12-8 79,-48 16 0,68-28-92,-1 0-1,1-1 1,0 0-1,-1-1 1,1 0 0,-1-1-1,0 0 1,1 0-1,-1-1 1,1 0-1,-20-6 1,23 5-15,0 0 1,0 0-1,0-1 0,0 0 1,0 0-1,1-1 0,0 1 1,0-2-1,0 1 0,0 0 1,0-1-1,1 0 0,0-1 1,-5-6-1,6 7-28,0 1 1,1-1-1,0-1 1,0 1-1,0 0 1,1-1-1,-1 1 0,1-1 1,1 0-1,-1 1 1,1-1-1,-1-12 1,2 16 8,0-1 0,1 1-1,-1-1 1,1 1 0,-1 0 0,1 0 0,0-1 0,0 1 0,0 0 0,0 0 0,0 0 0,1 0 0,-1 0 0,1 0 0,-1 0 0,1 0 0,0 1 0,2-3 0,2-1-39,1 1-1,-1-1 1,13-5 0,-4 4-5,0 0 1,0 1 0,1 1 0,29-5 0,-20 4 7,-7 1-27,0 1 1,28-1-1,9 9-322,-28-2 185,6-1-2,-23-2-114,0 1 1,0 0-1,-1 0 0,1 0 0,0 2 0,-1-1 1,0 1-1,12 5 0,28 22-1291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8800,'16'-16'3264,"-16"16"-2528,33 16-224,-16-16 992,-1 17-928,17-17 256,-17 0-481,17 0 65,-17 0-256,1 0-1279,-1 16 607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8800,'5'-1'1059,"-3"1"-817,0 0 0,0 0 0,-1 0 0,1 0 0,0 0 0,-1 0-1,1 1 1,0-1 0,-1 0 0,1 1 0,2 0 0,1 1-197,10 2 190,0-1 0,0-1 0,0 0 0,1-1 0,-1 0 0,1-1 0,22-4 1,82-11 113,120-13 70,-154 23-306,121-9 136,-130 5-188,242-15-335,-57 24-2179,-261 0 2312,1 0 1,0 0 0,0 0 0,0 0-1,-1 0 1,1 0 0,0 1 0,-1-1-1,3 2 1,12 11-825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5888,'-7'0'2566,"21"0"-1964,29 3-421,-35 0-156,1 0 1,-1 1-1,0 0 0,0 1 1,0-1-1,9 9 0,-1-2-5,15 12 52,0 2-1,46 50 0,-55-54-50,52 59 96,-62-64-71,0 0-1,-1 0 0,11 23 1,-20-34-45,0 0 0,0 1 0,-1-1 0,1 1 0,-1-1 0,0 1 0,-1-1 0,1 1 0,-1-1 0,0 1 0,-1 0 0,1-1 0,-1 1 0,0-1 0,-3 9 0,1-5 106,0-1 0,-1 0-1,1 0 1,-2-1-1,1 1 1,-1-1-1,0 0 1,-12 12 0,14-15-13,0-1-1,-1 0 1,1-1 0,-1 1 0,1 0 0,-1-1 0,0 0 0,0 0-1,0 0 1,0-1 0,0 1 0,-1-1 0,1 0 0,-5 1 0,6-2-30,-6 2 130,-1-1 1,1 0 0,0-1-1,0 0 1,0 0 0,0-1-1,-9-2 1,13 2-133,0-1 0,1 1 1,-1-1-1,1 0 0,-1-1 0,1 1 0,0-1 1,0 0-1,0 0 0,0 0 0,1 0 1,-1-1-1,1 0 0,-5-6 0,6 7-69,1 1 0,-1-1 0,1 0 0,0 1 0,-1-1 0,1 0 0,0 0 0,1 0-1,-1 0 1,0 0 0,1 0 0,0 0 0,0 0 0,0 0 0,0 0 0,0 0 0,1 0 0,-1 0 0,1 0 0,1-5 0,2-8-117,-4 15 119,2-13-150,7-24-1,-7 33 118,1-1 0,-1 0 0,1 1 0,0 0 1,1-1-1,6-6 0,1-2 17,1 2 0,1-1 0,0 2 0,0 0 0,2 0 0,-1 1 0,1 1 0,0 1 0,1 0 0,0 0 0,0 2 0,1 0 0,-1 1 0,1 1 0,1 0 0,23-1 0,52-1 138,-61 3 47,21-2 195,-31 7-166,0 0 0,33 8 0,7 1 278,6-6-60,-33 0-199,-15-1-80,1-2 0,21 1 0,-16-3-28,-6 1-37,-1-1-1,28-4 1,2-7-360,-29 8 186,-12 3-251,0-2 1,-1 1 0,1-1-1,-1 0 1,1 0 0,8-5 0,17-9-1035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6720,'0'16'2496,"0"-16"-1952,0 66-128,-16-33 896,16-1-800,0 34 576,0-17-640,-17 0 256,17 1-416,0-1 128,0-33-256,17 17 288,-17-17-256,33 1-320,-1-17 64,34-17-1952,-1 17 1088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68 8064,'-41'-28'2592,"33"23"-1568,8 2-406,0-8 278,0 11-886,0 0-1,0 0 1,0 0-1,0 0 1,0 0 0,0 0-1,0 0 1,0-1-1,0 1 1,0 0-1,0 0 1,0 0-1,0 0 1,0 0-1,0 0 1,0 0 0,0 0-1,0 0 1,0 0-1,0-1 1,0 1-1,0 0 1,0 0-1,0 0 1,0 0-1,0 0 1,0 0-1,0 0 1,0 0 0,1 0-1,-1 0 1,0 0-1,0 0 1,0 0-1,0 0 1,0-1-1,0 1 1,0 0-1,0 0 1,0 0 0,0 0-1,0 0 1,1 0-1,-1 0 1,0 0-1,0 0 1,0 0-1,0 0 1,0 0-1,0 0 1,0 0 0,0 0-1,0 0 1,1 0-1,-1 0 1,0 1-1,3-2 68,1 1 0,-1-1 0,0 1-1,0-1 1,1 0 0,5-3 0,8-2 9,-8 4-52,0 1 0,-1 0-1,1 1 1,16 0 0,3 1 11,403-1-659,-423 0 580,-1 1 0,1-1 0,-1 1-1,1 1 1,11 3 0,-13-3 24,0-1-1,0 1 1,1-1 0,-1 0 0,10 0 0,-5 0 29,-11-1-18,0 0 0,0 0 0,0 0 0,0 0 0,0 0 0,0 1 0,0-1 0,0 0 0,0 0 0,0 0 0,0 0 0,0 0 0,0 0 0,0 0 0,0 0 0,0 1 0,0-1 0,0 0 0,0 0 0,0 0 0,0 0 0,0 0 1,0 0-1,0 0 0,0 0 0,0 0 0,0 1 0,0-1 0,0 0 0,0 0 0,0 0 0,0 0 0,0 0 0,0 0 0,0 0 0,0 0 0,-1 0 0,1 0 0,0 0 0,0 1 0,0-1 0,0 0 0,0 0 0,0 0 0,0 0 0,0 0 0,-20 10 197,14-6-101,3-3-48,1 1-1,0-1 0,0 1 1,0 0-1,1 0 0,-1-1 0,0 1 1,1 1-1,-1-1 0,-1 4 1,-14 16 171,3-9-82,-10 10 71,7 5-72,7-7-82,-37 46 45,4-6-67,-39 70-27,67-104 3,2 0 1,-17 51 0,6-16 19,10-26 14,11-27 38,0 0-1,-1 1 1,0-2 0,0 1 0,-1 0-1,-10 13 1,15-22-73,-1 1 0,1-1 1,0 1-1,0-1 0,-1 0 0,1 0 0,0 1 0,-1-1 0,1 0 0,0 1 1,-1-1-1,1 0 0,0 0 0,-1 0 0,1 1 0,-1-1 0,1 0 0,-1 0 1,1 0-1,0 0 0,-1 0 0,1 0 0,-1 0 0,1 0 0,-1 0 1,0 0-1,-5-9 183,1-1-47,-8-4 96,9 11-163,0 0 0,0-1 1,1 0-1,0 0 0,0 0 1,0 0-1,-4-7 0,-42-85 1011,36 71-956,-19-53-1,-2-29-47,11 8-69,10 39-51,9 41-62,0-1-1,0 1 1,2-1 0,0-38 0,2 30-979,0 28 1028,0 0 1,0-1 0,0 1-1,0 0 1,0-1-1,0 1 1,0 0 0,0-1-1,0 1 1,0 0-1,0-1 1,0 1-1,0 0 1,0-1 0,0 1-1,1 0 1,-1 0-1,0-1 1,0 1 0,0 0-1,1-1 1,-1 1-1,0 0 1,0 0 0,1-1-1,0 0-255,0 0 0,1-1 0,-1 1 0,1 0 0,-1 0 0,1 0 0,-1 0 0,4-1 0,0 1-75,-1 1-1,0-1 0,1 1 0,7 0 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9632,'0'16'3584,"0"-16"-2784,0 33-256,17-33 1503,-17 16-1247,16-16 96,-16 17-544,16-17-2719,1 0 1311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17 7712,'-13'-13'2506,"10"10"-1524,3 3-321,0 3 539,-1 0-1046,1 1-1,-1 0 1,0 0-1,0 0 1,0 0 0,0-1-1,-1 1 1,0 0-1,-2 4 1,1-2-42,0-1 0,0 1 0,1-1 0,-3 12 0,3-3 58,1-1 1,0 22 0,-1 18 21,-2-20-114,0-2-18,1-1 1,1 0-1,4 54 1,4-49-27,-3-20-3,-1 0 1,1 18-1,-3 12-233,0-12-2140,0-13-5023,0-33 4997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7456,'0'0'2421,"5"0"-1477,8-1-692,2 1 519,1 0 0,22 3 0,-19 2-555,1 0-1,-1 1 1,0 1 0,18 9-1,70 44 286,-80-42-379,0 2 0,24 24 0,43 50 186,-47-46-214,-40-41-69,71 75 55,-65-66 88,-1 0 1,0 1-1,13 28 0,-22-41-124,-2 0 0,1 0 0,0 1-1,-1-1 1,0 1 0,0-1 0,0 1-1,0 0 1,-1-1 0,0 1 0,0 0-1,0-1 1,-1 1 0,1 0-1,-1-1 1,0 1 0,-1 0 0,1-1-1,-3 5 1,2-4-12,0 0 1,-1-1-1,1 1 0,-1-1 0,0 0 1,0 0-1,-1 0 0,1 0 0,-1 0 1,0-1-1,0 1 0,0-1 0,-1 0 0,1-1 1,-1 1-1,1-1 0,-1 0 0,0 0 1,-6 2-1,-8 0 35,0 0 1,0-1-1,-36 0 0,18 0 11,-13 1-9,17 0 84,-1-1 0,-46-4 0,-13-9 135,4-2 98,77 10-459,0-1 0,0-1 0,0 0 0,-15-7 0,24 10 30,1-1 0,-1 0-1,0 0 1,1 0-1,-1 0 1,-2-3-1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7712,'-49'-16'2880,"49"16"-2240,0 0-192,-16 0 2240,32 0-1568,-16 0 1215,33 16-1343,16-16 128,0 0-704,17-16-160,16 16-160,0 0-1152,-17 0 608,17-17-1760,-33 17 1249,0-16-2017,-16 16 1696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6816,'0'0'2528,"0"0"-1984,16 0-128,0 0 1888,-16 0-1344,17-17 1280,15 34-1281,1-34 65,16 17-608,1 0-256,15 0-96,17-16-224,-33 16 96,0 0-2495,1 0 1375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6048,'-16'0'2240,"16"0"-1728,-33 32-160,17 1 1376,16 0-1024,-33 16 1184,17 17-1056,-1-1 480,1 17-768,0-16-65,16-17-319,-17 0-96,17 0-32,0-16-1727,0-17 927,0 1-2880,17-17 2080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33 213 6304,'-16'17'2336,"16"-17"-1824,-17 0-128,17 16 1408,0-16-1056,17 0 640,15 17-832,1-17 352,0 0-544,0 0-320,16 0-32</inkml:trace>
  <inkml:trace contextRef="#ctx0" brushRef="#br0" timeOffset="1">738 0 6976,'16'0'2592,"-16"0"-2016,-16 33-160,16-16 832,0-1-768,16 0 768,17 1-704,-17 16 224,1-1-448,-1-15-192,17-1-64,-1 0 64,-15 1-64,16-17-2208,-17 16 1152,0-32-2560,1 16 2016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36 8064,'0'-14'2592,"0"11"-1568,0 3-320,0 0 570,2 0-420,40 1 493,-9-1-1045,40-3 0,-15-4-287,0 3-1,80 4 0,-87 6 34,-25-3-21,33 1-1,40-4 6,-36 0 752,-65 0-722,1 1-1,-1-1 1,0 0 0,1 1-1,-1-1 1,1 1-1,0-1 1,-1 1-1,1 0 1,-2 1-1,-12 5 190,-12-2 75,5 6-177,-8-3-133,19 0-20,1 0 0,0 0 1,0 1-1,1 0 0,0 0 0,-8 13 0,13-18 4,-11 17 15,0 1-1,1 0 0,1 1 1,-10 26-1,2-6-16,-9 23-89,8-6 22,-5-19 37,5 3 37,-2-12 43,22-29-37,1-1 0,0 1 0,-1-1 0,0 1 0,1-1 0,-1 0 0,0 0 0,0 0 0,-1 0 0,1 0 0,0 0 0,-1 0 0,1-1 0,-1 1 0,-4 1 0,5-2-6,1 0 6,-1 0-1,0 0 1,0 0-1,0 0 1,0 0-1,0-1 1,0 1-1,0 0 0,0-1 1,0 0-1,0 1 1,0-1-1,0 0 1,0 0-1,0 0 1,-1-1-1,1 1 0,0 0 1,0-1-1,0 1 1,0-1-1,0 0 1,-3-1-1,-14-3 59,15 5-55,1-1 1,0 1-1,0-1 0,0 0 1,0 0-1,0 0 1,0 0-1,0-1 0,1 1 1,-1-1-1,0 0 1,-2-2-1,-20-29 77,4 9-46,5 5-7,-26-39 1,-33-75-131,8 12 259,60 108-192,0 1-1,-8-26 0,8 19 12,6 16-17,0 1 0,-1-1 0,2 0 0,-1 0 0,0 0 0,0 0 0,1 0 0,-1 0-1,1 1 1,0-1 0,0 0 0,0 0 0,1 0 0,-1 0 0,0 0 0,1 0 0,0 0-1,0 0 1,0 0 0,0 1 0,0-1 0,1 0 0,-1 1 0,1-1 0,0 1 0,-1-1-1,1 1 1,0 0 0,4-3 0,-3 3-245,0 0 0,0 0 0,0 0 1,0 0-1,1 1 0,-1-1 0,0 1 0,1 0 0,-1 0 0,1 0 1,0 1-1,-1-1 0,1 1 0,0 0 0,0 0 0,-1 0 0,1 0 0,0 1 1,-1-1-1,1 1 0,5 2 0,23 10-1857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10880,'0'33'4032,"0"-33"-3136,0 32-257,17-32 225,-17 17-608,0-1-32,16-16-128,-16 17-1919,0-1 991,33-16-6048,-17 0 3776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35 10144,'5'1'1214,"-3"0"-937,0-1 0,-1 0 0,1 0 0,0-1 0,0 1 0,-1 0 0,1 0 0,0-1 0,-1 1 0,1-1 0,1 0 0,16-5 14,-6 1 20,0 2 0,1-1 0,-1 1 0,19-1 0,0 9 133,-12-2-227,6 0 183,45-3 0,-42 0-208,39 3 0,-33 2-119,-14-1-64,38 0-1,36-4-1218,-92 0 234,-3 0 203,-3 0-214,-4 1 583,1-1 134,1 0 0,0 0-1,-1-1 1,-8-1 0,-8-9-487,-8 5-251,13 1 643,-16-4-589,31 8 917,0 1 0,0 0 0,-1 0-1,1 0 1,0 0 0,-1 0 0,1 0 0,0 1-1,-1-1 1,1 1 0,0-1 0,-3 2-1,-1 3 176,0-1-1,0 1 1,1 0-1,-1 0 1,1 0-1,1 1 0,-1 0 1,1 0-1,0 0 1,0 0-1,1 1 1,-5 9-1,-5 23 509,2-1 1,-9 54-1,15-67-484,-19 157 1389,18-121-1059,3-14 28,3 50 1,0-41 150,1-51-607,-1 0 0,-1 0 1,1 0-1,-1 0 0,0 1 0,-1 4 1,1-8-41,0 0 1,0-1 0,0 1-1,0 0 1,0-1 0,0 1 0,-1-1-1,1 1 1,0-1 0,-1 0-1,1 1 1,-1-1 0,1 0 0,-1 0-1,0 0 1,0 0 0,1 0-1,-1-1 1,-3 2 0,-2 0 89,0 1-7,1-1 0,-1 0 0,0-1 0,0 1 0,0-1 1,-11 0-1,2-2 160,-1-1 0,1-1 0,-32-8 0,-46-21 499,90 30-824,0 0 0,1 0 0,-1 0 0,0 0 0,1-1 0,-1 1-1,1-1 1,0 0 0,0 0 0,0 0 0,0 0 0,1 0 0,-1-1 0,1 1-1,0-1 1,-3-7 0,2 3-627,0-1 0,1 0 0,0 1 0,1-1 0,0 0-1,0 0 1,1-9 0,0-45-2253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525 672 17023,'-3'3'-2,"0"1"-1,-1-1 0,1 1 0,1-1 0,-1 1 0,0 0 0,-2 6 0,3-4 39,1-1 0,0 1 0,0 0 1,0 0-1,0-1 0,2 11 0,-2-10 29,0 1 1,-1-1-1,1 1 0,-1-1 1,-1 0-1,1 0 0,-1 0 1,-5 10-1,1-3-24,3-6-24,4-6-14,0-1-1,0 0 0,0 1 0,0-1 0,0 1 0,-1-1 1,1 1-1,0-1 0,0 1 0,-1-1 0,1 0 1,0 1-1,-1-1 0,1 0 0,0 1 0,-1-1 1,1 0-1,0 1 0,-1-1 0,1 0 0,-1 0 0,1 1 1,-1-1-1,1 0 0,0 0 0,-1 0 0,1 0 1,-1 1-1,1-1 0,-1 0 0,1 0 0,-1 0 1,1 0-1,-1 0 0,0 0 0,1 0 1,-1-1-1,1 1 1,-1 0-1,1 0 1,0 0-1,-1 0 1,1 0 0,-1 0-1,1-1 1,0 1-1,-1 0 1,1 0-1,0-1 1,-1 1-1,1 0 1,0 0-1,-1-1 1,1 1 0,0 0-1,0-1 1,-1 1-1,1-1 1,-4-3 22,0 0 2,0 0 1,1 0-1,0-1 1,0 1-1,0-1 1,1 1 0,-5-11-1,-1-1 68,1 4 7,1-1 0,-6-14-1,-29-52 17,9 18-103,-13-41-87,19 38 11,-22-25-16,3 3 207,23 37 57,2 20 134,13 21-197,1-1 0,-8-13 0,2-11-37,11 28-77,-1-1-1,0 1 1,-1-1 0,1 1 0,-1 0-1,-4-7 1,-3 5 22,5 3 8,3-10 48,2 13-82,0-1 1,-1 0-1,1 0 1,-1 0-1,1 1 0,-1-1 1,0 0-1,1 1 1,-1-1-1,0 0 0,0 1 1,0-1-1,-1 1 1,-1-3-1,0 1 42,3 3 27,0 0-22,0 0 22,0 0-33,3 3-15,8 8 21,-9-8 144,1-3-48,-1 0-134,-1 0-1,1 0 1,-1 1 0,1-1 0,-1 1-1,1-1 1,-1 1 0,0 0-1,1-1 1,1 2 0,12 5 32,-6-5-9,-1 0-1,1-1 0,0-1 0,0 0 0,15-1 1,6 0 40,593 1 338,-615 0-515,-12 0 632,-22 0 344,12 0-1032,14 3 128,0-2 32,0-1-1,0 1 1,0 0 0,0 0 0,-1-1 0,1 1 0,0 0-1,-1 0 1,1-1 0,0 1 0,-1-1 0,1 1 0,-1 0 0,1-1-1,-1 1 1,1-1 0,-1 1 0,1-1 0,-1 1 0,0-1 0,1 1-1,-1-1 1,0 0 0,1 1 0,-1-1 0,-1 1 0,1-1-2,-1 1 0,1-1 0,0 1 0,0 0 0,-1 0 0,1 0 0,0 0 0,0 0 0,0 0 0,0 0 0,0 0 0,0 0 0,-1 2 0,1-1-16,0 1 1,-1-1 0,1 0-1,-1 1 1,0-1 0,1 0-1,-1 0 1,-3 2 0,-10 12-30,11-10 28,1 0 0,0-1 0,-5 13 0,3-6-15,-11 20 0,11-23 29,-17 32-1,0 19 6,-5-6 0,12-7 0,11-32 0,-1-1 0,-9 22 0,5-19 0,-7 15 0,10 1 0,4-16 0,-1-5 11,-1 0-1,0 0 0,-11 23 0,-3 6 67,16-23 39,2-16-105,0-1 0,0 1 0,0-1-1,-1 1 1,1-1 0,0 1-1,-1-1 1,1 1 0,-1 1 0,0-2-7,1 0 0,-1 1 0,0-1 0,1 0 1,-1 0-1,0 0 0,0 0 1,0 0-1,1 0 0,-1 0 0,0 0 1,0 0-1,-1 0 0,0 0 1,2-1-62,0-1 0,0 1 1,1-1-1,-1 1 1,0-1-1,0 0 0,0 1 1,0-1-1,0 1 0,-1-1 1,1 0-1,0 1 1,0-1-1,0 1 0,0-1 1,-1 1-1,1-1 0,0 1 1,0-1-1,-1 0 1,0 0-195,-6-4-667,7 5 865,0 0 0,-1 0 0,1-1-1,-1 1 1,1 0 0,-1-1 0,1 1 0,0 0 0,-1-1-1,1 1 1,0-1 0,-1 1 0,1 0 0,0-1 0,-1 1 0,1-1-1,0 1 1,0-1 0,0 1 0,0-1 0,-1 1 0,1-1-1,0 1 1,0-1 0,0 1 0,0-1 0,0 1 0,0-1 0,0 1-1,0-1 1,1 0 0,-1-32-5808,0 17 4112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7872,'0'-16'2944,"0"16"-2304,0 32-160,0-32 1216,0 17-1024,0-1 416,16 0-608,-16 1-288,0-17-128,17 16-224,-17-16 96,0 0-2784,16 17 1568,-16-34-2592,17 17 2208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7648,'0'0'2453,"0"0"-1482,3 0-294,122 0 3110,-115 0-3744,0-1 0,1 0 0,17-5 1,-2 0-68,20 1-13,-7-6 10,-30 10 14,1 0-1,16 1 1,20-1-120,-44 1 77,1 0 1,-1-1-1,1 1 1,-1-1-1,0 0 0,1 1 1,-1-1-1,1 0 0,-1 0 1,0-1-1,0 1 1,4-3-1,-3 1-584,-3 3-763,-16 0-1626,-1 0 1824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4160,'-6'6'583,"4"-4"-419,-1 0 1,0 1 0,1-1-1,0 1 1,-1 0 0,1-1-1,0 1 1,0 0-1,-1 4 1,2-4-39,0 1 0,1 0 0,-1-1 0,1 1 0,0 0-1,0 6 1,0 10 369,0 450 6678,0-466-7095,0 0 0,0 0 0,-1 0 0,0 0 1,0 0-1,0-1 0,0 1 0,-1 0 0,1 0 0,-4 6 0,2 3 391,3-13-464,0 0 1,0 1-1,0-1 0,0 0 0,0 0 1,0 0-1,0 0 0,0 0 0,0 0 1,0 0-1,0 0 0,0 0 0,0 1 1,0-1-1,0 0 0,0 0 0,0 0 0,0 0 1,0 0-1,0 0 0,0 0 0,0 0 1,0 0-1,0 0 0,0 0 0,0 1 1,0-1-1,0 0 0,0 0 0,-1 0 1,1 0-1,0 0 0,0 0 0,0 0 1,0 0-1,0 0 0,0 0 0,0 0 1,0 0-1,0 0 0,0 0 0,0 0 0,-1 0 1,1 0-1,0 0 0,0 0 0,0 0 1,0 0-1,0 0 0,0 0 0,0 0 1,0 0-1,0 0 0,-1 0 0,1 0 1,0 0-1,-30 11 315,14-17-150,-3-2 49,-58-19 1429,28 11-971,46 15-752,0 0 0,-1 0 0,1 0 0,0-1 0,0 1 0,0-1 0,0 0-1,1 1 1,-1-1 0,0 0 0,1-1 0,-4-3 0,1 1-202,-1-1-534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6816,'-2'-11'2207,"-4"14"-935,-2 2-965,5-4 330,-1 0 1,1 0-1,0-1 0,0 0 0,-5 1 0,4-2 2036,18 1-758,-11 0-1773,0 1 0,1-1-1,-1 1 1,0 0 0,0 0 0,3 1 0,13 3 134,-6-9 6,-4 0-127,-2 2-110,1 1 0,0 0 0,0 1 0,0 0-1,12 1 1,-3-1-42,65 0-2627,-75 0 2152,-1-1 0,1 0 0,0 0 0,6-2 0,15-2-2074,-24 6 2330,-1-1 1,0 1-1,1 0 0,-1 0 0,0 0 1,0 0-1,0 0 0,4 3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6656,'-16'0'2464,"16"0"-1920,0-17-160,16 17 1920,-16 0-1344,0 0 448,16 0-832,17 0 352,0 0-513,0 0-223,0 17-128,16-17-512,0 0 257,-16 0-1953,-17 16 1184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8480,'0'0'3136,"0"0"-2432,17 0-224,-1 0 1184,17 0-1024,0-17 288,-1 17-544,1 0-161,0 17-127,0-34-863,0 17 415,-17 0-1888,0 0 1248,1 0-1952,-17 0 1664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 6816,'-14'-13'2197,"11"10"-1344,3 3-245,0 3 518,0-2-1009,0 1 0,0 0 0,-1 0 0,1 0 0,-1-1 0,0 1 0,1 0 0,-1-1 0,0 1 0,0 0 0,0-1 1,0 1-1,0-1 0,-1 0 0,1 1 0,0-1 0,-2 1 0,-13 18 693,2 5-325,9-16-366,0 0 0,-7 11 1,-50 55-32,-21 30-1456,81-101 1337,-5 7-25,0 0 1,-1-1 0,0 0-1,-1 0 1,-15 13 0,18-18-283,0-1-103,1 0 0,-1 0 1,-9 4-1,14-7 311,1-1-1,-1 1 1,0-1-1,1 0 1,-1 1-1,0-1 0,1 0 1,-1 0-1,0 0 1,0 0-1,1 0 1,-1 1-1,0-1 1,0-1-1,1 1 1,-1 0-1,0 0 1,0 0-1,1 0 0,-1 0 1,0-1-1,1 1 1,-1 0-1,0 0 1,1-1-1,-1 1 1,0-1-1,1 1 1,-1 0-1,1-1 1,-1 1-1,1-1 0,-1 0 1,1 1-1,-1-1 1,1 1-1,-1-2 1,0 1-126,1-1 0,0 1 0,-1-1 0,1 1 0,0-1 0,-1 1 0,1-1 0,0 1 0,0-2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4320,'-13'-14'1392,"10"11"-848,3 3 69,0 0 1131,0 0-283,0 0 545,0 0-566,5 0 154,170 0 2225,-167 0-3838,-1-1 1,1 0 0,-1 0 0,0-1-1,14-5 1,-16 6-6,22-11-1132,-19 7 403,-6 5 645,-1-1 0,1 1 0,-1-1 0,1 1 0,-1 0 0,1 0 0,-1-1-1,1 1 1,1 0 0,-3 0 107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2912,'0'-55'923,"0"54"-897,0 0 1,0 0 0,0 0-1,0 0 1,0-1 0,0 1-1,0 0 1,1 0 0,-1 0-1,0 0 1,1 0 0,-1 0-1,1-1 1,1-2 63,-2 3 17,1-1 1,-1 1-1,1 0 1,-1 0-1,1-1 1,0 1-1,-1 0 1,1 0-1,0 0 0,0 0 1,0 0-1,0 0 1,0 0-1,0 0 1,0 0-1,0 0 1,0 1-1,0-1 1,1 0-1,-1 1 1,0-1-1,0 1 1,1-1-1,-1 1 1,0 0-1,3-1 1,11 1 1557,-10-1-1373,0 1-1,-1 0 0,1 0 1,0 1-1,-1-1 0,1 1 1,-1 0-1,10 3 1,18 20 764,-20-15-801,1 0 49,0 1 0,-1 1 0,20 21 1,18 28 175,-39-46-367,-1-3 59,15 22 1,0 15 33,-14-25-124,5 8 57,-9-18-58,0 0 0,-1 1 1,7 21-1,17 61 581,-29-92-632,0 0 0,0 0 0,-1 1 0,0-1 0,1 0 0,-1 0 0,-1 0 0,1 1 0,0-1 0,-1 0 1,0 0-1,0 0 0,-2 5 0,0-6-28,0 0 0,0 0 0,0 0 1,-1 0-1,1 0 0,-1-1 0,1 0 1,-1 1-1,0-1 0,0-1 0,-7 4 0,-1-4-131,0-1-1,0 1 0,0-2 0,0 0 0,0 0 0,-19-5 0,8 2-128,2 1 83,16 3 161,1 0-1,-1-1 0,0 0 0,1 0 0,-1 0 1,1 0-1,-1-1 0,1 1 0,0-1 0,-1 0 0,-6-5 1,-22-21 30,27 24-8,3 2-4,-1-1 0,1 1 0,0 0 1,0-1-1,0 0 0,0 0 1,0 0-1,0 0 0,1 0 1,0-1-1,-1 1 0,-2-8 1,5 9-26,-1 0 1,1 0 0,0 0 0,-1 0 0,1 0 0,0 0 0,1 0 0,-1 0 0,0 0 0,1 0 0,-1 0 0,1 0 0,-1 0 0,1 0 0,0 0 0,0 0 0,0 1 0,0-1 0,0 0-1,0 1 1,0-1 0,1 0 0,-1 1 0,3-3 0,1 0 7,-1 1 1,1-1-1,-1 1 0,1 0 0,0 1 1,0-1-1,1 1 0,-1 0 0,0 0 1,1 0-1,8-1 0,-6 2-29,1 0 0,0 0 0,-1 1 0,1 0-1,0 1 1,12 1 0,18 9-96,-22-8 68,-13-3-113,0 0 0,0 1 1,0 0-1,0 0 1,-1 0-1,1 0 0,0 1 1,-1-1-1,1 1 1,-1 0-1,4 2 0,23 13-1123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5568,'0'0'1786,"0"0"-1071,0 0-150,0 0 689,0 0-294,0 0 218,0 0-276,3 0 244,126 0 1654,-112-1-2683,0 0-1,0-2 1,0 0-1,18-6 0,9-1 54,43-1 1,20-11-150,-39 16-26,-35 4 21,118-21 184,-26 2-91,-60 16-66,-28-1-7,-22 3-3,29-2-1,-41 5-32,0 0 0,1 0 0,-1 0 0,0 0 0,0-1 0,0 0 0,0 1 0,0-1 0,0 0 0,0-1 0,0 1 0,4-3 0,-2 1-144,-5 3 112,1 0-1,-1 0 1,0 0-1,0 0 1,1 0-1,-1 0 1,0 0-1,0 0 1,0 0 0,1 0-1,-1 0 1,0 0-1,0 0 1,0-1-1,1 1 1,-1 0-1,0 0 1,0 0-1,0 0 1,0-1 0,1 1-1,-1 0 1,0 0-1,0 0 1,0-1-1,0 1 1,0 0-1,0 0 1,0 0-1,0-1 1,1 1 0,-1 0-1,0 0 1,0-1-1,0 0-55,0 1 1,0-1-1,0 1 1,0-1-1,0 1 0,0-1 1,0 1-1,-1-1 0,1 1 1,0-1-1,0 1 0,0-1 1,0 1-1,-1-1 0,1 1 1,0-1-1,-1 1 0,1-1 1,0 1-1,-1 0 1,1-1-1,0 1 0,-1-1 1,1 1-1,-1 0 0,1-1 1,-1 1-1,1 0 0,-1 0 1,1 0-1,-1-1 0,1 1 1,-1 0-1,1 0 0,-1 0 1,1 0-1,-1 0 0,1 0 1,-1 0-1,1 0 1,-1 0-1,1 0 0,-1 0 1,1 0-1,-2 0 0,-14 0-1778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5824,'-12'-1'3561,"24"5"-2013,3 2-1119,0-1 0,0 0 0,1-1 0,0-1 1,27 2-1,-13-1-193,158 42 316,-185-45-566,21 6-24,25 11 1,-41-15 51,-1 0 1,0 1-1,0 1 1,0-1 0,-1 1-1,10 9 1,-11-10 36,-1 0 0,1 1 0,-1 0 0,0 0 0,-1 0 0,6 9 0,-9-12-44,0-1 0,1 0 0,-1 1 0,0-1-1,1 0 1,-1 1 0,0-1 0,0 1 0,0-1 0,0 1 0,0-1 0,-1 0 0,1 1 0,0-1 0,-1 0-1,1 1 1,-1-1 0,1 0 0,-1 1 0,0-1 0,1 0 0,-1 0 0,0 0 0,0 1 0,0-1 0,0 0-1,0 0 1,0 0 0,0-1 0,0 1 0,0 0 0,-1 0 0,-1 0 0,-4 4 9,0 0 0,-1-1 0,1 0 0,-1-1 0,0 0 0,-12 3 0,-24 0 181,30-3-138,-10 2-43,-5-10-144,11 2 32,-2 0 1,13 2 83,-1 0 0,0 0-1,1-1 1,-1 0-1,1-1 1,-9-3 0,7 2 22,7 3-22,-1 0 0,1 0-1,-1 0 1,1 0 0,-1-1 0,1 1 0,0-1-1,0 0 1,-1 1 0,1-1 0,0 0-1,1 0 1,-1 0 0,0-1 0,1 1-1,-3-4 1,3 2-10,0 0 1,0-1-1,0 1 0,1 0 0,0-1 1,0 1-1,0-7 0,1 9 8,-1 0 1,0-1-1,1 1 0,-1 0 1,1 0-1,0 0 0,-1 0 0,1 0 1,0 0-1,1 0 0,-1 0 0,0 0 1,0 0-1,1 0 0,-1 1 0,1-1 1,3-2-1,6-4-29,0 1 1,1 1-1,1-1 0,-1 2 1,1 0-1,13-3 0,18 2 33,-6-5 31,-21 9 71,1 0-1,0 2 1,0 0 0,34 4 0,-25 7 52,-7-8-108,-1-2 0,1 0 0,23-2 0,-3 0 118,170 1 945,-207 0-968,0 0 0,-1 0 0,1 0 0,0-1 0,0 1 1,-1-1-1,1 1 0,0-1 0,-1 0 0,1 0 0,3-2 0,-4 1 39,1 1 0,-1 0-1,1 0 1,-1 0 0,1 0 0,0 1 0,-1-1-1,1 1 1,0 0 0,-1-1 0,5 1-1,105 0-1139,-65 0 1370,-45 0-710,-2 0-927,0 0 346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4576,'-8'8'1015,"6"-7"-824,0 1 0,0-1-1,0 1 1,0-1 0,1 1 0,-1 0 0,1 0 0,-1 0-1,1 0 1,0 0 0,0 0 0,0 0 0,0 1 0,0-1 0,0 0-1,1 1 1,-1-1 0,1 0 0,-1 5 0,1 1 528,1-2-374,-1 1 1,-1-1-1,-1 13 1,-26 93 2267,12-27-1717,13-42-634,3-38-217,0-1 0,0 1 1,0-1-1,1 0 1,-1 1-1,1-1 1,0 0-1,0 0 1,1 1-1,1 4 1,2 1 3,0 1-65,-4-10-49,1 1-1,-1-1 1,0 0 0,1 0 0,-1 0 0,0 0-1,1-1 1,-1 1 0,1 0 0,-1-1-1,1 1 1,0-1 0,-1 1 0,1-1-1,0 0 1,-1 1 0,1-1 0,3 0 0,1-1-371,1-1 0,-1 1 0,1-1 1,6-3-1,1 0-114,46-14-2650,6-11 1051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125 116 8320,'-28'14'2672,"28"-14"-2635,-1 0 0,1 0 1,-1 1-1,1-1 0,-1 0 1,1 1-1,-1-1 0,1 1 1,0-1-1,-1 0 0,1 1 1,-1-1-1,1 1 0,0-1 1,0 1-1,-1-1 0,1 1 1,0-1-1,0 1 0,-1 0 1,1-1-1,0 1 0,0-1 1,0 1-1,0-1 0,0 1 1,0 0-1,-3 8 112,1-3-38,0 0-1,1-1 1,-1 1-1,1 0 1,0 0-1,1 0 1,-1 0 0,1 0-1,0 0 1,2 11-1,12 8 301,-5-3-262,-6-14-99,0 0-1,0 0 0,1 0 0,9 14 0,-7-15-6,-1 1 0,1-1 0,1-1 1,-1 1-1,1-1 0,0-1 0,1 1 1,9 5-1,-1-4 37,35 9 0,-9-4-181,-32-8-32,0-1 0,0-1 0,0 0 1,1 0-1,-1-1 0,0 0 0,1-1 1,16-1-1,14-10-432,-21 9 379,-13 1 129,-1 1 1,1-1-1,-1 0 0,10-4 1,-14 4 42,0 0 1,1 0 0,-1 0-1,0-1 1,1 1 0,-1-1-1,0 1 1,0-1 0,0 0-1,0 0 1,-1 0-1,1 0 1,0 0 0,-1 0-1,3-5 1,1-5 19,1 0 0,-2-1 0,1 0 0,-2 0 0,0 0 0,0 0 0,0-24 0,-2 13 3,-1 9-3,0-1 0,-3-24 0,-8 4 95,7 19 156,3 10-166,-1 1-1,1 0 1,-1-1-1,0 1 1,0 0-1,-1 0 1,1 0 0,-1 1-1,-1-1 1,1 1-1,-6-7 1,5 8-54,0 1 1,0 0-1,0-1 0,0 2 1,0-1-1,-1 0 0,1 1 1,-1 0-1,1 0 0,-1 0 1,0 1-1,0-1 0,0 1 1,0 0-1,-8 0 0,-27 0 179,-32 1-70,64 1-125,0 0 0,0 0-1,0 1 1,0 0 0,1 0-1,-14 7 1,-12 5 77,25-11-46,0 0-1,0 1 0,-11 7 1,3 6 48,7-7-3,-6 4 132,11-11-166,1 1 0,-1-1-1,0 1 1,1 0 0,0 0-1,0 0 1,-4 8 0,3-5-13,2 1 1,-1-1-1,1 0 0,0 1 1,1 0-1,-2 9 0,0 3 35,-1 6 93,1-10 4,0 1 1,0 20-1,3 195 1157,-1-221-1271,0 0 0,0 0 0,-5 17 0,1-4 119,0 19-1,-6-7 1,5-6-80,-5-8-65,6 2 17,-2-18 32,3-3-33,-1 7 60,-2-5-43,6-5-73,1 1 0,-1-1 0,1 0-1,-1 0 1,1 1 0,0-1 0,-1 0 0,1 1-1,0-1 1,-1 0 0,1 1 0,0-1 0,-1 1-1,1-1 1,0 1 0,-1-1 0,1 1 0,0-1 0,0 1-1,0-1 1,0 1 0,0-1 0,-1 1 0,1-1-1,0 1 1,0-1 0,0 1 0,0-1 0,0 1-1,1-1 1,-1 2 0,0 4-81,0-4 35,1 0 0,-1-1 1,0 1-1,0 0 1,0 0-1,-1-1 0,1 1 1,0 0-1,-1-1 1,1 1-1,-2 3 0,-5-2-1234,14-4-275,-4 1-1589,-3 0 972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6304,'0'0'2336,"0"0"-1824,0 16-128,17 0 1696,-17 1-1216,16-1 576,-16 17-864,0-17 96,0 17-384,-16 0-672,-17-17 192,0 17-4096,-16-17 2368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296 147 5152,'0'-13'1648,"0"10"-987,0 0-181,0 3-439,0-1-1,0 1 1,0-1 0,0 1-1,0-1 1,0 1 0,0-1-1,1 1 1,-1-1-1,0 1 1,0-1 0,0 1-1,0-1 1,1 1 0,-1-1-1,0 1 1,0-1-1,1 1 1,-1 0 0,0-1-1,1 1 1,-1-1 0,1 1-1,-1 0 1,0-1 0,1 1-1,-1 0 1,1 0-1,-1-1 1,1 1 0,-1 0-1,1 0 1,-1 0 0,1 0-1,-1 0 1,1-1 0,-1 1-1,1 0 1,-1 0-1,1 0 1,0 1 0,-1-1-27,0 0 1,0 0-1,0 0 0,1 0 1,-1 0-1,0 0 1,0 0-1,0 0 0,0 0 1,0 0-1,0 0 1,0 0-1,0 0 0,0 0 1,0 0-1,1 0 1,-1 0-1,0 0 0,0 0 1,0 0-1,0 0 1,0 0-1,0 0 1,0-1-1,0 1 0,0 0 1,0 0-1,0 0 1,1 0-1,-1 0 0,0 0 1,0 0-1,0 0 1,0 0-1,0 0 0,0 0 1,0 0-1,0 0 1,0-1-1,0 1 0,0 0 1,0 0-1,0 0 1,0 0-1,0 0 1,0 0-1,0 0 0,0 0 1,0 0-1,0-1 1,0 1-1,0 0 0,0 0 1,0 0-1,0 0 1,0 0-1,0-2 50,0-1 109,0 0 1,0 1 0,0-1-1,0 0 1,0 0 0,-1 1-1,1-1 1,-2-3 0,0 1-28,-16-28 469,16 31-587,0-1 0,0 1 0,0-1 0,0 1-1,0 0 1,-1-1 0,1 1 0,-1 0 0,-3-2 0,1 1-1,-1 0 0,1 1 1,-1 0-1,1 0 1,-1 0-1,1 1 0,-1 0 1,0 0-1,0 0 1,0 1-1,0 0 0,1 0 1,-1 0-1,0 1 1,0-1-1,0 2 0,1-1 1,-1 1-1,0-1 0,1 1 1,-7 4-1,-15 6 146,17-8 33,1 0 0,0 1 0,0 0-1,0 0 1,-14 12 0,19-13-115,1-1-1,0 1 0,0 0 1,0 0-1,0 0 0,1 0 1,0 1-1,-1-1 0,1 1 1,1-1-1,-1 1 0,1 0 1,0 0-1,0-1 0,0 1 1,0 8-1,1-3-25,0-7-57,0-1 0,-1 1 0,1 0 0,1 0 0,-1-1 0,0 1 0,1 0 1,-1-1-1,1 1 0,0 0 0,0-1 0,0 1 0,0-1 0,0 1 0,0-1 0,1 0 0,-1 0 1,1 1-1,0-1 0,3 3 0,6 7 30,0-1 0,2 0 0,-1 0 0,1-1 0,1-1 0,0 0 0,29 13 0,-36-19-226,0 0 0,1-1 0,-1 0 0,1 0 1,-1-1-1,1 0 0,0 0 0,0-1 0,0 0 0,-1 0 1,1-1-1,0 0 0,0 0 0,-1-1 0,1 0 0,-1 0 0,8-4 1,5-3-682,27-8 1,-27 10 280,25-12 1,1-5 85,-11 13 273,-2-11 154,-11 16 86,-11 4 37,-4 0 34,0-1-1,0 0 1,-1 0 0,1 0-1,11-9 1,12-6 836,-16 13-326,-9-6 165,2 6-368,-6 5-365,-1-1-1,0 1 0,1 0 0,-1 0 0,1 0 1,-1-1-1,0 1 0,1 0 0,-1-1 1,0 1-1,0 0 0,1-1 0,-1 1 1,0 0-1,1-1 0,-1 1 0,0 0 1,0-1-1,0 1 0,0-1 0,1 1 0,-1-1 1,0 1-1,0 0 0,0-1 0,0 1 1,0-1-1,0 1 0,0-1 0,0 0 1,0 1-18,0 0 0,0 0 1,0 0-1,0 0 0,0 0 1,0 0-1,0 0 0,0 0 1,0-1-1,0 1 1,0 0-1,0 0 0,0 0 1,0 0-1,0 0 0,0 0 1,0 0-1,0 0 0,0 0 1,0 0-1,0-1 1,0 1-1,0 0 0,0 0 1,0 0-1,0 0 0,-1 0 1,1 0-1,0 0 0,0 0 1,0 0-1,0 0 1,0 0-1,0 0 0,0 0 1,0 0-1,0-1 0,0 1 1,0 0-1,0 0 0,-1 0 1,1 0-1,0 0 0,0 0 1,0 0-1,0 0 1,0 0-1,0 0 0,0 0 1,0 0-1,0 0 0,0 0 1,-1 0-1,1 0 0,0 0 1,0 1-1,0-2 6,-1 1 0,1 0 0,-1 0 0,1 0 0,-1 0-1,1 0 1,0 0 0,-1 1 0,1-1 0,-1 0 0,1 0 0,-1 0-1,1 0 1,0 0 0,-1 1 0,1-1 0,-1 0 0,1 0 0,0 1-1,-1-1 1,1 0 0,0 1 0,-1-1 0,1 0 0,0 1 0,0-1-1,-1 0 1,1 1 0,0-1 0,0 1 0,-5 6 127,-6 0 112,9-7-237,1 1 1,-1 0-1,1 0 0,-1 0 1,1 0-1,-1 0 0,1 0 1,0 0-1,-1 0 0,1 0 1,0 1-1,-1 1 0,-9 12 58,4-5-68,0 1 0,-8 14-1,14-22-7,0 0 1,-1 0-1,1 0 1,0 0-1,1 1 0,-1-1 1,0 0-1,1 0 0,0 1 1,0-1-1,0 1 0,0-1 1,1 6-1,10 21 95,-10-28-104,0 0-1,0 0 1,0 0 0,0 0 0,0 0 0,0 0 0,1-1-1,-1 1 1,0 0 0,1-1 0,0 1 0,-1-1-1,1 1 1,0-1 0,0 0 0,0 0 0,0 0-1,0 0 1,0 0 0,0 0 0,0-1 0,4 2-1,3-1-194,0 0 0,1 0 0,-1-1 0,11-1 0,-2 1-379,-11 0 345,1-1 1,-1 1-1,1-1 0,-1 0 0,0-1 1,1 0-1,-1 0 0,13-6 0,-15 6 75,-1-1-1,0 0 0,0 0 1,0 0-1,0 0 1,0-1-1,5-5 0,5-5-395,4 4-167,-16 9 644,0 0 0,0 0 0,0 0 0,0 0 0,0 0 0,0-1 0,1-1 0,-2 2 64,0 0 1,0 0-1,0 0 0,0 1 1,-1-1-1,1 0 0,0 0 1,-1 0-1,1 0 1,-1-1-1,1 1 0,-1 0 1,1 0-1,-1-2 0,0 2 30,0 0-1,0 1 0,0-1 1,0 0-1,-1 0 1,1 0-1,0 1 0,-1-1 1,1 0-1,0 1 0,-1-1 1,1 0-1,-1 1 0,1-1 1,-1 0-1,0 1 0,0-1 1,1 0 36,-1 1 1,1 0-1,0-1 1,-1 1-1,1 0 1,0-1 0,-1 1-1,1 0 1,0-1-1,0 1 1,0 0-1,-1-1 1,1 1-1,0-1 1,0 1-1,0-1 1,0 1-1,0 0 1,-1-1 0,1 1-1,0-1 1,0 1-1,0-1 1,0 1-1,1-1 1,-1 0-1,-1-4 498,0 5-473,0-1 0,1 1 1,-1 0-1,0 0 0,1-1 1,-1 1-1,0 0 0,1 0 1,-1 0-1,0 0 0,1-1 1,-1 1-1,0 0 0,0 0 1,1 0-50,0 0 1,-1 0 0,1 0 0,0 0 0,0 0-1,0 0 1,0 0 0,0 0 0,0 0-1,0 0 1,0 0 0,0 0 0,0 0-1,-1 0 1,1 0 0,0 0 0,0 0 0,0 0-1,0 0 1,0 0 0,0 0 0,0 0-1,0 1 1,0-1 0,0 0 0,0 0-1,-1 0 1,1 0 0,0 0 0,0 0 0,0 0-1,0 0 1,0 0 0,0 0 0,0 0-1,0 0 1,0 0 0,0 1 0,0-1 0,0 0-1,0 0 1,0 0 0,0 0 0,0 0-1,0 0 1,0 0 0,0 0 0,0 0-1,0 0 1,0 1 0,0-1 0,0 0 0,0 0-1,0 0 1,0 0 0,0 0 0,0 28 1531,3-23-1062,3 1-226,-5-4-235,1 0 0,-1 0 0,1 0 0,-1-1 1,1 1-1,0 0 0,0-1 0,0 0 1,0 1-1,0-1 0,0 0 0,0 0 1,0 0-1,1-1 0,-1 1 0,0 0 1,1-1-1,-1 1 0,4-1 0,14 1-503,0-2 1,0 0-1,1-1 0,-2-1 0,26-7 1,-21 1-581,34-15 1,-50 20 823,1 1 0,0 0 0,10-2 0,-12 4 147,0-1 0,-1 0 0,1 0 0,-1-1 0,11-5-1,-9 3 103,-7 4 11,1-1 0,-1 1-1,1 0 1,-1 0 0,1 0 0,0 1-1,-1-1 1,1 0 0,0 1 0,0-1-1,-1 1 1,5-1 0,-3 1 1234,-3 0-219,0 0 283,0 5-299,0 55 1936,0-59-2953,0-1-1,-1 1 1,1 0-1,0-1 0,0 1 1,1-1-1,-1 1 1,0 0-1,0-1 0,0 1 1,0-1-1,0 1 1,1-1-1,-1 1 0,0 0 1,0-1-1,1 1 0,-1-1 1,1 1-1,-1-1 1,0 0-1,1 1 0,-1-1 1,1 1-1,-1-1 1,1 0-1,0 1 0,19 1 199,-12-2-83,-4-1-128,-1 1-1,0-1 0,1 1 0,-1-1 1,0 0-1,6-3 0,9-2-82,-8 4 39,-8 2 20,0-1 0,0 1 0,0-1 0,1 1 0,-1-1 0,0 0 0,3-1 0,17-20-657,8 11 79,19-19-853,-42 26 1316,-1 0 0,1-1 0,-1 1 0,0-1 0,0-1-1,9-10 1,-3 3-10,-1 7 64,-5 3 60,2-1 5,-7 3 49,0 0 0,1 0 0,-1 0 0,1 0 1,-1 0-1,1 1 0,-1-1 0,1 0 1,0 1-1,-1-1 0,1 1 0,0 0 1,-1 0-1,1-1 0,0 1 0,0 0 1,-1 0-1,1 1 0,0-1 0,-1 0 1,1 1-1,0-1 0,2 2 0,-1 0 112,0 0-1,1 1 0,-1-1 1,0 1-1,-1 0 1,1 0-1,0 0 1,-1 1-1,0-1 0,0 0 1,0 1-1,2 4 1,9 14 511,-11-19-604,0 0 1,0-1-1,-1 1 0,1 0 0,-1 1 0,0-1 0,1 0 1,-1 0-1,-1 0 0,1 1 0,0-1 0,-1 6 0,0-7-30,1 0-1,-1 0 0,0-1 0,0 1 0,1 0 0,-1-1 0,1 1 0,0 0 0,-1-1 0,1 1 0,0-1 0,0 1 0,1 1 0,3 5 58,0 4 7,-4-10-48,0 0 1,0 1-1,1-1 1,-1 0-1,0 0 0,3 3 1,-3-4-55,-1-1 1,1 1-1,-1-1 1,1 0-1,-1 1 0,1-1 1,0 0-1,-1 0 1,1 1-1,-1-1 1,1 0-1,0 0 1,-1 0-1,1 0 0,0 0 1,-1 0-1,1 0 1,-1 0-1,1 0 1,0 0-1,-1 0 0,1 0 1,0 0-1,-1 0 1,2-1-1,-2 1-25,3 0-552,-3 0-410,0-3 251,0-76-1440,0 77 2208,0-1 0,1 1 0,-1-1 0,1 1 1,0-1-1,0 1 0,0 0 0,0-1 0,0 1 0,0 0 1,1 0-1,-1 0 0,1 0 0,2-2 0,1-2-21,1 1 0,0-1 1,11-6-1,13-5-70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5728,'52'0'3893,"-51"0"-3835,1-1-1,-1 1 1,1 0 0,-1-1-1,1 1 1,-1-1-1,1 1 1,-1-1 0,0 0-1,3-1 1,10-5 177,5 6-93,-16 1-114,0 0 1,1 0-1,-1-1 0,1 1 0,-1-1 1,1 1-1,3-2 0,18-13 40,-4 2-82,-9 8 1,-10 4 27,0 0 0,1 0 0,-1 0 0,0-1 0,0 1 0,3-3 0,-4 4-26,-1-1 0,0 1 0,1-1 0,-1 1 1,0-1-1,1 0 0,-1 1 0,0-1 0,0 1 0,1-1 0,-1 0 0,0 1 1,0-1-1,0 1 0,0-1 0,0 0 0,0 1 0,0-1 0,0 0 0,0 1 1,0-1-1,0 1 0,0-1 0,-1 0 0,1 0 0,0 1-15,0-3-218,-3 0 117,2 2 122,-1 0 1,1 0-1,0-1 1,-1 1-1,0 0 1,1 0-1,-1 1 1,1-1-1,-1 0 1,0 1-1,0-1 1,1 1-1,-1-1 1,0 1-1,0 0 1,0 0-1,0-1 1,-2 2-1,0-1 106,0 1 0,1 0-1,-1 0 1,1 0 0,-1 0 0,1 1-1,0-1 1,0 1 0,-4 2 0,1 0 77,2-1 1,-1 1-1,0 0 1,1 0-1,0 1 1,0-1 0,0 1-1,0 0 1,1 0-1,0 0 1,-5 11 0,8-15-160,0 0 1,-1 0 0,1 0-1,0 0 1,0 0 0,0 0-1,0 0 1,0 0 0,0 1-1,0-1 1,0 0 0,0 0-1,0 0 1,0 0 0,1 0-1,-1 0 1,0 0 0,1 0-1,-1 0 1,1 0 0,0 0-1,-1 0 1,2 1 0,4 10 61,-3 0-39,-3-11-37,0 1-1,0-1 1,0 0 0,0 1-1,0-1 1,1 1-1,-1-1 1,0 0 0,1 1-1,-1-1 1,1 0-1,0 1 1,-1-1 0,1 0-1,0 0 1,0 0-1,0 0 1,0 0-1,0 0 1,0 0 0,0 0-1,0 0 1,0 0-1,0 0 1,1-1 0,0 2-1,26 3 147,-20-1-120,5 0-284,17-12-1154,2 1 318,-20 5 605,-1 0 0,14-6 1,-2-2-560,1-1 0,-2-2 0,29-19 0,-27 16 596,-15 2 432,4 9 400,1-6 1098,-14 11-1367,1-1-1,-1 1 0,1-1 0,-1 1 1,1 0-1,0-1 0,-1 1 0,1 0 1,-1 0-1,1 0 0,0-1 0,-1 1 0,1 0 1,-1 0-1,1 0 0,0 0 0,-1 0 1,1 0-1,0 0 0,-1 0 0,1 0 1,-1 0-1,1 1 0,0-1 0,0 0 0,-1 0 111,2 0-47,0 0 1,-1 0-1,1 0 1,0 0-1,-1 1 0,1-1 1,-1 0-1,1 1 0,0-1 1,-1 1-1,1 0 1,-1-1-1,1 1 0,-1 0 1,0 0-1,1 0 0,1 1 1,6 5 210,-2-2-120,65 39 1254,-51-33-1367,-17-8-158,0 0 0,1-1 0,-1 1 0,1-1 0,0 0 0,-1-1 0,1 1-1,0-1 1,0 0 0,10 1 0,0-2-227,-6 0 75,-1 0 1,0 0-1,0 0 0,9-3 1,13-8-866,-29 11 951,0 0-1,0 0 1,0-1 0,0 1-1,0 0 1,0-1-1,0 1 1,0-1 0,0 1-1,0-1 1,-1 1-1,1-1 1,0 1 0,0-1-1,-1 0 1,1 1-1,0-1 1,0-1 0,4-4-750,-1 3 449,3-3-206,-6 1 260,0 0 1,0 0-1,0 0 0,-1-1 1,0 1-1,-1-9 1,1-3 1145,-1 9-6,5 16 676,-1-6-1041,4 4 232,-2 7 121,-4-8-592,1-1 0,-1 0 0,1 1-1,0-1 1,5 7 0,3 8 189,-9-14-347,1-1 1,0 0-1,1 0 1,-1 0-1,1 0 1,-1-1-1,1 1 1,7 5 0,-4-5 19,0 0 1,0-1 0,1 0 0,0 0 0,-1 0 0,12 2 0,46 8 2,-59-12-120,11 2-3,-9-2-30,0 1 1,0-1-1,8 0 1,-2-2-208,-1 0 0,0-1 0,0 0 0,19-7 0,53-23-2036,-77 30 2081,0-1 1,-1 0-1,1-1 1,-1 0-1,0 0 1,0 0-1,0-1 1,0 1-1,-1-2 1,0 1-1,0 0 1,5-9-1,10-11-573,-13 18 692,-1 0-1,-1 0 1,1 0-1,-2-1 1,1 0-1,-1 0 1,0 0-1,0 0 1,-1-1-1,0 0 1,3-13-1,-1-41 90,-2 40 12,8-99 1740,-11 10 1469,0 111-3140,0 0 1,0 1-1,0-1 0,0 0 0,0 0 0,0 0 1,0 1-1,0-1 0,0 0 0,0 0 0,-1 0 1,1 1-1,0-1 0,-1 0 0,1 0 0,0 1 0,-1-1 1,1 0-1,-1 0 0,1 1 0,-1-1 0,1 1 1,-1-1-1,1 0 0,-1 1 0,0-1 0,1 1 1,-1 0-1,-1-1 0,1 0-4,0 1 1,0 0-1,1 0 1,-1 0-1,0 0 1,0 0-1,0 1 1,1-1-1,-1 0 1,0 0-1,0 0 1,1 1-1,-1-1 1,0 0-1,0 1 1,1-1-1,-1 1 1,0-1-1,1 1 1,-2 0-1,2 0 10,-1 0 0,0 0-1,0 0 1,1 1 0,-1-1-1,1 0 1,-1 1 0,1-1 0,-1 3-1,-4 11 275,-16 31 338,19-39-610,0 0-1,1 0 1,-1 7 0,0 3 23,-10 42 175,7-42-439,1 1 0,0 0 0,-1 31 0,5 0-329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4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11040,'-33'-33'4096,"33"33"-3168,66-17-289,-17 34 2913,0-17-2080,33-17-96,0 17-864,0 0-160,0 0-224,0-16-1824,-17 0 928,-15 16-4991,-1-17 3199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7040,'14'-14'2282,"-14"14"-2247,1-1-1,-1 1 1,0 0-1,0 0 1,0-1-1,1 1 1,-1 0-1,0 0 1,0-1-1,0 1 0,0 0 1,1-1-1,-1 1 1,0 0-1,0-1 1,0 1-1,0 0 1,0-1-1,0 1 1,0 0-1,0-1 1,0 1-1,0 0 0,0-1 1,0 1-1,0-5 143,0 0-1,1-1 1,0 1-1,0 0 1,0 1 0,1-1-1,0 0 1,0 0-1,4-8 1,-3 10-14,-1-1 1,0 0 0,0 0 0,-1 0 0,3-7-1,4-11 327,4 4-297,0 0 0,1 1 1,24-25-1,-33 37-198,1 1 0,-1-1 0,1 1 0,0 0 0,0 1 0,9-6 0,-12 9 27,-1-1 0,0 1 0,1 0 0,-1-1 0,1 1 0,-1 0 0,0 0 1,1 0-1,-1 0 0,1 0 0,-1 0 0,0 0 0,1 1 0,-1-1 0,1 1 0,-1-1 0,0 0 0,1 1 0,-1 0 0,0-1 0,0 1 0,0 0 0,1 0 0,-1 0 0,0 0 0,0 0 0,0 0 0,0 0 0,0 0 0,-1 0 0,1 0 0,0 0 1,0 2-1,4 5 138,0-1 1,-1 0 0,0 1 0,-1 0-1,0 0 1,3 12 0,0 26 436,-6-44-590,4 22 243,0 1 1,2-1-1,10 27 0,-12-43-517,0-1 0,9 14 0,-1-9-1130,4-3-3391,1 5 1396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5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212 542 4384,'0'-14'1424,"0"14"-1414,0 0 0,0 0 0,0 0 0,0-1 0,0 1 0,0 0 0,0 0 0,0 0 0,0 0 0,0 0 0,0 0 0,0 0 0,0 0 0,0 0 0,0 0 0,0-1 0,0 1 0,0 0 0,0 0 0,0 0 0,0 0 0,0 0 0,1 0 0,-1 0 0,0 0 0,0 0 0,0 0 0,0 0 0,0-1 0,0 1 0,0 0 0,0 0 0,0 0 0,0 0 0,0 0 0,0 0 0,0 0 0,1 0 0,-1 0 0,0 0 0,0 0 0,0 0 0,0 0 0,0 0 0,0 0 0,0 0 0,0 0 0,0 0 0,0 0 0,1 0 0,-1 0 0,0 0 0,0 0 0,0 0 0,0 0 0,0 0 0,1 0 16,-1 0 0,1 0 0,-1 0 0,1 0-1,-1 0 1,1 0 0,-1 0 0,1 0-1,-1 0 1,1 0 0,-1 0 0,1-1 0,-1 1-1,1 0 1,-1 0 0,1-1 0,-1 1-1,0 0 1,1 0 0,-1-1 0,1 1 0,-1-1-1,0 1 1,1 0 0,-1-1 0,0 1-1,0-1 1,1 1 0,-1-1 0,0 1 0,0 0-1,1-1 1,-1 1 0,0-1 0,0 1-1,0-1 1,0 0 0,0 1 0,0-1 0,0 1-1,0-1 1,3-5 534,2 1-189,-3 4-251,0-1 0,0 0 0,0 0 0,0 0-1,0 0 1,-1 0 0,1-1 0,-1 1 0,1 0-1,-1-1 1,0 1 0,0-1 0,0 0-1,0 1 1,1-4 0,-5 1 461,0 2-415,-24-21 1194,-6 7-667,32 17-664,-1-1 0,1 0 0,-1 1 0,1 0 1,-1-1-1,1 1 0,-1 0 0,0 0 0,1 0 0,-1 0 0,1 0 1,-1 0-1,1 0 0,-1 1 0,1-1 0,-1 0 0,1 1 0,-1-1 1,1 1-1,-1 0 0,1 0 0,0-1 0,-2 2 0,-12 5 168,-3-5 68,15-2-204,-1 0-1,1 0 0,-1 0 0,1 0 0,0 1 0,-1 0 0,-3 1 1,3-1 0,1 0 1,-1 0 0,1 1-1,0 0 1,0-1 0,-1 1 0,1 1-1,0-1 1,0 0 0,1 1-1,-1-1 1,0 1 0,-2 4 0,-6 8 252,4-5-87,0 1 0,-7 14 0,12-22-188,1 0-1,-1 0 1,1 0 0,0 1-1,1-1 1,-1 0-1,0 0 1,1 1 0,0-1-1,0 0 1,0 1-1,0-1 1,1 6-1,1-4 72,-1-1 0,1 0 0,0 1 0,0-1 0,1 0 0,-1 0 0,6 6 0,23 22-29,-24-24-263,-5-7 135,0 1 0,0 0 1,0 0-1,1-1 0,-1 1 0,0-1 0,0 1 0,1-1 1,-1 0-1,1 0 0,0 0 0,-1 0 0,1-1 0,-1 1 1,1-1-1,0 0 0,0 1 0,-1-1 0,1 0 0,4-1 1,3 1-134,0-1-74,0 1-1,0-2 1,19-4-1,-4 1-193,2 1 120,-10 2 41,0-2 0,21-5 0,-17 2 61,-1-1 1,0 0 0,31-18-1,-50 25 238,1 0 0,-1 0 0,0 0 0,1-1 0,-1 1 0,0 0 0,0-1 0,0 1 0,0 0 0,0-1 0,0 1 0,0-1 0,0 0 0,-1 1 0,2-4 0,-2 1 107,1 0-1,-1-1 0,1 1 0,-2-8 0,1 0 198,0 12-280,0-1-1,0 0 1,0 1 0,0-1-1,0 0 1,0 1 0,0-1 0,0 1-1,0-1 1,-1 0 0,1 1-1,0-1 1,0 1 0,-1-1 0,1 0-1,0 1 1,-1-1 0,1 1-1,0-1 1,-1 1 0,1-1 0,-1 1-1,1 0 1,-1-1 0,1 1-1,-1-1 1,-16 0 783,11 1-517,0 3 77,5-3-353,1 1-17,-1 0 0,0 0 0,0-1 0,0 1-1,0 0 1,1 0 0,-1 0 0,0 0-1,1 0 1,-1-1 0,1 1 0,-1 0-1,1 1 1,0-1 0,-1 0 0,1 0-1,0 0 1,-1 0 0,1 0 0,0 0-1,0 0 1,0 0 0,0 0 0,0 1 0,1-1-1,-1 0 1,0 2 0,11 16 145,-7-6-95,-3-9-45,0 0 0,1 0 0,-1 0 0,1 0 0,0 0 0,0 0 0,3 4 0,1 3 2,-4-7-67,0-1 0,0 0 0,0 1 0,0-1 0,0 0 0,1 0 1,-1-1-1,1 1 0,0 0 0,3 1 0,-1 0-169,1 0 0,0 0 0,-1-1 0,1 0 0,1 0-1,-1 0 1,0-1 0,1 0 0,-1 0 0,10 1 0,17-3-1385,-27-3 997,-4 1 579,-1 0 0,1-1 0,-1 1 1,1 0-1,-1-1 0,0 0 0,0 1 1,0-1-1,0 0 0,-1 1 0,1-1 1,-1 0-1,1 0 0,-1 0 0,0 1 1,0-1-1,0 0 0,0 0 0,-1 0 1,1 0-1,-1 1 0,-1-5 0,-9-18 77,-2 6 349,12 19-376,1-1 1,-1 0-1,1 0 1,-1 1-1,1-1 1,-1 0-1,1 0 1,-1 0-1,1 0 1,-1 0-1,1 0 1,0 0-1,0 1 1,0-1-1,-1 0 1,1 0-1,0 0 1,0 0-1,1-2 1,-1 0 26,0 1 1,1-1-1,0 1 1,0-1-1,-1 1 1,1-1-1,1 1 1,-1 0 0,0 0-1,1-1 1,-1 1-1,1 0 1,-1 0-1,1 0 1,0 1-1,0-1 1,0 0-1,0 1 1,0-1-1,4-1 1,8 0 79,-8 0-43,-5 2-77,0 0 1,1-1-1,-1 1 0,1 0 1,0 0-1,-1 0 0,1 1 1,0-1-1,-1 0 1,1 1-1,0-1 0,3 0 1,30-1-3,-29 2-4,21 0 297,-21 3-70,5 8 219,-9-5-101,-1-5-303,-1 1 0,0 0 1,1-1-1,-1 1 0,0-1 1,1 1-1,0 0 0,-1-1 0,1 1 1,0-1-1,1 2 0,-1-1-20,0-1-1,0 1 0,0 0 0,0 0 1,0 0-1,0 0 0,-1 0 0,1 0 1,-1 0-1,0 0 0,1 3 1,-1-3-19,0-1 1,0 1 0,0 0 0,1-1 0,-1 1 0,1-1 0,-1 1 0,1-1 0,0 1 0,-1-1 0,1 1 0,1 1 0,5 10 2,-6-5 21,0-1-1,0 0 1,-1 1 0,-1 10-1,1-3 53,0-14-81,0-1 1,0 1 0,0-1-1,0 1 1,0-1-1,0 1 1,0 0-1,0-1 1,0 1 0,0-1-1,0 1 1,0-1-1,0 1 1,0-1 0,0 1-1,1-1 1,-1 1-1,0-1 1,0 1-1,1-1 1,-1 1 0,0-1-1,0 0 1,1 1-1,-1-1 1,1 1 0,-1-1-1,0 0 1,1 1-1,-1-1 1,1 0-1,-1 0 1,1 1 0,-1-1-1,1 0 1,-1 0-1,1 0 1,-1 1-1,1-1 1,-1 0 0,1 0-1,-1 0 1,1 0-1,0 0 1,0 0 0,2 0-508,-3-3 22,0 2 451,0 1 1,-1 0 0,1-1 0,0 1-1,0-1 1,1 1 0,-1-1 0,0 1 0,0 0-1,0-1 1,0 1 0,0-1 0,0 1-1,1-1 1,-1 1 0,0 0 0,0-1 0,0 1-1,1 0 1,-1-1 0,0 1 0,1 0-1,-1-1 1,0 1 0,1 0 0,-1 0-1,0-1 1,1 1 0,-1 0 0,1-1 0,6-3-463,-1-7-576,7 2 288,-11 7 700,0 0 0,0 0 0,-1-1 0,1 1-1,-1-1 1,0 1 0,0-1 0,0 0 0,0 1-1,0-1 1,0 0 0,-1 0 0,1-5 0,2 3 94,7-6 230,-9 11-185,-1-1-1,1 1 1,-1-1-1,1 1 1,0 0-1,-1-1 1,1 1-1,-1 0 1,1 0-1,-1 0 1,1-1-1,0 1 1,-1 0-1,1 0 1,0 0-1,-1 0 1,1 0-1,-1 0 1,1 0-1,0 0 1,-1 0-1,1 0 1,0 1-1,-1-1 1,2 0-1,-2 0 76,3 0 1081,-1 3-379,11 16-11,-11-14-737,0-1 0,0 0 1,1 0-1,5 6 0,-2-4-69,-3-2 6,0-2-1,0 1 1,0 0-1,0-1 1,0 1-1,0-1 1,1 0-1,-1 0 1,1 0-1,0-1 1,6 3 0,0-1-196,-7-1 97,1-1-1,-1 1 1,1-1-1,0 0 1,-1 0-1,1-1 1,0 1-1,0-1 1,-1 0-1,1 0 1,0 0-1,5-1 1,24-10-1095,-6 5 408,-19 5 444,0 0 1,-1-1-1,1 0 1,-1-1-1,10-4 1,-11 4 98,0 0 113,1 0 0,-1-1 1,0 1-1,0-1 0,6-6 0,-6 4-107,-2 3 694,0-1 1,-1 0-1,1 0 1,5-8-1,-7 7-183,-1 5-237,-1-1 0,0 0 0,1 0 0,-1 1 0,0-1 0,1 1 0,-1-1 0,0 0 0,1 1 0,-1-1 0,1 1 0,-1-1 0,1 1 0,-1-1 0,1 1 0,0 0 0,-1-1 0,1 1 0,0 0 0,-1-1 0,2 1 0,3-3 46,3-1 50,20-8 38,-23 10-255,0 0-1,1 0 0,-1 0 0,0-1 1,0 1-1,0-1 0,-1-1 1,1 1-1,-1 0 0,0-1 1,0 0-1,0 0 0,0-1 1,0 1-1,-1-1 0,4-6 1,20-35-759,-20 37 621,-1-1 0,0 0 0,-1-1 1,0 1-1,4-14 0,8-31-204,-13 44 412,-1 1 0,0-2 1,-1 1-1,0 0 0,-1 0 1,0-1-1,-1-11 0,1 11 156,-1 0-1,-1 0 1,0 0-1,0 0 0,-1 0 1,-1 0-1,0 1 1,-1-1-1,0 1 1,-11-21-1,13 28-1,0-1 1,0 1-1,-1 0 0,1 1 0,-1-1 1,0 0-1,-4-3 0,5 5-65,0 1-1,-1-1 0,1 1 1,-1-1-1,1 1 0,-1 0 0,1 0 1,-1 0-1,0 1 0,1-1 1,-1 0-1,0 1 0,0 0 1,-5 0-1,6 0-61,-1 0 1,1 0-1,-1 1 1,1-1-1,0 1 0,-1-1 1,1 1-1,0 0 1,-1 0-1,1 0 1,0 0-1,0 0 1,0 1-1,0-1 0,0 1 1,0-1-1,0 1 1,1 0-1,-1 0 1,1 0-1,-1 0 0,-1 3 1,-3 6 61,1 0-1,1-1 1,-6 22-1,2-8-5,-36 134-279,37-124-1025,2 1 1,-2 63 0,7-35-878,0-11 758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5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8480,'14'-14'2730,"-13"14"-2679,-1-1 0,1 1 0,0-1 1,-1 1-1,1 0 0,0 0 0,-1-1 0,1 1 0,0 0 0,0 0 0,-1 0 0,1-1 0,0 1 0,0 0 0,-1 0 0,1 0 0,0 1 0,0-1 0,-1 0 0,2 0 0,59 0 547,-51 0-394,0 1 1,0 0 0,0 0-1,15 5 1,0-1-76,2-2-146,0-1 0,37-3 1,-18 0-201,-46 1 216,34 0-181,1 0-1,-1-3 1,59-11-1,-51 5 66,59-18 355,-93 25-141,1-2 1,0 1-1,-1-1 0,0-1 1,0 1-1,0-2 1,0 1-1,7-8 1,10-17 1080,-16 23-859,-8 5-264,1 1 0,0 0 1,0-1-1,-1 0 0,1 1 0,-1-1 1,1 0-1,0-2 0,0 0 26,-1 1-1,0-1 1,0 0 0,-1 1-1,1-6 1,2-5 129,3-3 8,-5 15-203,0 0 1,0 0-1,-1 1 0,1-1 0,0 0 0,-1 0 0,1 0 0,-1 0 0,0 0 0,0 0 0,1 0 1,-1 0-1,0 0 0,-1 0 0,1 0 0,0 0 0,-2-3 0,-8-22-122,9 26 44,1-1-1,0 1 0,-1 0 0,1-1 0,-1 1 0,0 0 0,1 0 0,-1 0 0,0 0 0,0 0 0,1-1 1,-1 1-1,-1-1 0,0 2-105,1 0 0,0-1 0,0 1 0,0 0 0,0-1 0,-1 1 0,1 0 0,0 0 0,0 0 0,-1 0 0,0 1 0,-8-1-1303,9 0 1280,0 0 1,-1 0-1,1 0 0,0 0 1,0 0-1,0 0 0,-1 0 1,1 0-1,0 1 0,0-1 1,0 1-1,0-1 0,0 1 1,0-1-1,0 1 1,0 0-1,0-1 0,0 1 1,0 0-1,0 0 0,0-1 1,0 1-1,0 0 0,1 0 1,-1 0-1,0 0 0,1 0 1,-1 0-1,1 1 0,-1 0 1,0 2-286,0 1 0,1-1 0,-1 1 1,1 7-1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7456,'-12'16'932,"7"-10"-324,1 0 1,0 1-1,-7 13 0,4-9-324,3-6 47,1 0 1,-1 1-1,1-1 1,-3 9-1,0 14 533,-8 1 279,12-26-1088,0-1 1,0 1 0,0 0 0,1 1 0,-1-1 0,1 0 0,0 0 0,0 1 0,-1 4 0,5-2 29,-3-6-81,8 6-68,-3-9-563,-1 0 162,9-3-431,-7 3 563,-1 1-134,1 0 0,-1-1 1,0 0-1,0-1 0,0 1 1,0-1-1,0 0 0,-1 0 1,0 0-1,7-9 0,2-8-802,-6 9 375,0 0 0,18-19 0,-13 20 513,-10 9 423,0 0-1,0 1 0,0-1 1,0 0-1,0 0 0,-1 0 1,1 0-1,-1 0 1,1-1-1,0-2 0,-1 4 58,0-1-1,0 1 0,0 0 0,0 0 1,1 0-1,-1 0 0,0 0 1,0 0-1,1 0 0,-1 0 1,0 1-1,1-1 0,-1 0 0,1 1 1,-1-1-1,1 1 0,-1 0 1,1-1-1,-1 1 0,1 0 1,-1 0-1,1 0 0,0 0 0,-1 0 1,1 0-1,-1 0 0,1 1 1,-1-1-1,1 1 0,-1-1 1,1 1-1,-1-1 0,1 1 0,-1 0 1,0 0-1,1 0 0,-1 0 1,0 0-1,0 0 0,0 0 1,0 0-1,0 0 0,2 2 0,1 8 629,-3-9-563,1 1 1,-1-1 0,0 0-1,0 0 1,1 1-1,-1-1 1,1 0 0,2 2-1,-3-2-98,1-1-1,-1 1 0,1 0 0,-1 0 1,1 1-1,-1-1 0,0 0 0,0 0 1,0 0-1,-1 1 0,1-1 1,0 1-1,-1 2 0,4 8 104,7 9 39,-8-9-121,-3-10-73,1-1 0,-1 1 0,1-1 0,0 0 0,0 1 0,0-1 0,0 0 0,0 0 0,0 1 0,0-1 0,1 0 0,-1 0 0,3 1 0,9 11 183,-12-14-196,-1 1 1,0-1-1,0 0 1,1 0-1,-1 1 1,0-1-1,0 0 0,1 0 1,-1 0-1,0 0 1,1 1-1,-1-1 1,0 0-1,1 0 0,-1 0 1,0 0-1,1 0 1,-1 0-1,0 0 1,1 0-1,-1 0 1,0 0-1,1 0 0,-1 0 1,1 0-1,43-2-800,-39 1 667,0 0 1,-1 1-1,1-2 0,0 1 1,-1 0-1,0-1 1,1 0-1,4-3 0,-2 1-173,-1-2 0,0 1 0,1-1 0,4-6-1,6-6-125,-15 16 509,-1 1 0,0-1 0,0 1 0,1-1-1,-1 1 1,0-1 0,0 1 0,-1-1 0,1 0 0,0 0 0,-1 1-1,1-1 1,-1 0 0,1-3 0,-1 5-58,0 0-1,0 0 1,0 0 0,0 0-1,0 0 1,0 0 0,0 0-1,0 0 1,0-1 0,0 1-1,0 0 1,0 0-1,0 0 1,0 0 0,0 0-1,0 0 1,0 0 0,0 0-1,0 0 1,0 0 0,0-1-1,0 1 1,0 0 0,0 0-1,0 0 1,0 0 0,0 0-1,0 0 1,0 0 0,1 0-1,-1 0 1,0 0-1,0 0 1,0 0 0,0 0-1,0 0 1,0-1 0,0 1-1,0 0 1,0 0 0,0 0-1,0 0 1,1 0 0,-1 0-1,0 0 1,0 0 0,0 0-1,0 0 1,0 0-1,0 0 1,0 0 0,0 0-1,0 0 1,0 0 0,1 0-1,-1 1 1,11-1 881,-11 0-879,0-1 0,0 1-1,0 0 1,0 0-1,0 0 1,0 0 0,0 0-1,0 0 1,1 0-1,-1 0 1,0 0 0,0 0-1,0 0 1,0 0 0,0 0-1,0 0 1,0 0-1,0 0 1,0 0 0,0 0-1,1 1 1,-1-1-1,0 0 1,0 0 0,0 0-1,0 0 1,0 0-1,0 0 1,0 0 0,0 0-1,0 0 1,0 0 0,0 0-1,0 0 1,0 0-1,0 0 1,1 1 0,-1-1-1,0 0 1,0 0-1,0 0 1,0 0 0,0 0-1,0 0 1,0 0 0,0 0-1,0 0 1,0 0-1,0 1 1,0-1 0,0 0-1,0 0 1,0 0-1,0 0 1,0 0 0,-1 0-1,1 1 12,0-1 0,0 1 0,0-1 0,0 0-1,0 1 1,0-1 0,0 1 0,0-1 0,1 1 0,-1-1-1,0 0 1,0 1 0,0-1 0,0 1 0,1-1 0,-1 0 0,0 1-1,0-1 1,1 1 0,-1-1 0,0 0 0,0 1 0,1-1-1,-1 0 1,0 0 0,1 1 0,-1-1 0,1 0 0,-1 0-1,1 1 1,6 4 405,-1 8-38,-3-6-247,0 1-32,1-1 1,1 1-1,5 7 1,-9-13-116,1-1 1,-1 1-1,1-1 1,-1 1-1,1-1 1,-1 1-1,1-1 1,0 0 0,-1 0-1,1 0 1,0 0-1,0 0 1,0 0-1,0 0 1,0-1-1,0 1 1,0-1-1,4 1 1,3-1-181,-1 0-1,0-1 1,0 0 0,13-3-1,-17 2 40,1 1-1,-1-1 0,0 0 0,0 0 1,0 0-1,-1 0 0,1-1 0,0 0 0,5-5 1,-7 6-21,1 0 0,0-1 0,0 1 0,0 1 0,5-4 0,-6 5 118,-1 0 0,1-1 0,-1 0 1,0 1-1,1-1 0,-1 0 0,0 0 0,1 0 1,-1 0-1,0 0 0,0 0 0,0 0 0,0 0 1,0 0-1,0 0 0,0-1 0,0 1 0,0 0 1,-1-1-1,1 1 0,0-1 0,-1 1 0,1-1 1,-1 1-1,0-1 0,1 1 0,-1-1 0,0-1 1,0 2 45,0 1 0,0-1 1,0 0-1,0 1 0,0-1 0,0 1 1,0-1-1,0 0 0,0 1 1,0-1-1,1 1 0,-1-1 1,0 0-1,0 1 0,1-1 0,-1 1 1,0-1-1,1 1 0,-1-1 1,1 1-1,-1-1 0,0 1 1,1 0-1,-1-1 0,1 1 0,0-1 1,16-1 1375,-11 3-998,-1 1 692,8 18-183,-11-16-786,0 0 0,0 0 0,1 0 0,5 7 0,0-3-67,-5-5-37,0 1-1,1-1 1,-1 0-1,1 0 0,4 3 1,0-2-38,1-1-1,-1 0 1,1 0 0,13 2 0,-17-4-108,0 0 0,0-1 1,0 1-1,0-1 0,1-1 0,-1 1 1,0-1-1,0 1 0,5-3 1,6-3-304,-12 5 269,-1-1 0,0 1-1,1 0 1,-1 0 0,1 1 0,0-1 0,4 0-1,-5 1 66,-1 0 0,0 0-1,1-1 1,-1 1 0,0-1 0,0 1-1,0-1 1,1 0 0,-1 0 0,0 0-1,0 0 1,0-1 0,2-1 0,20-21-706,-15 14 610,-6 7 174,13 3 2400,-16 3-1264,0 60 2842,0-61-3927,0-1 0,0 1 0,1 0 0,-1-1 0,0 1 0,1 0 0,0-1 0,-1 1 0,1 0 0,0-1 0,0 1 0,-1-1 0,3 2-1,2 6-11,-1 1-103,-3-9 46,-1 0-1,0 0 1,1 1 0,-1-1 0,1 0 0,-1 0-1,1 0 1,-1 0 0,1 0 0,0 0-1,0 0 1,-1 0 0,1 0 0,0 0-1,0-1 1,0 1 0,0 0 0,0-1-1,0 1 1,0 0 0,0-1 0,0 1-1,0-1 1,1 0 0,-1 1 0,0-1-1,0 0 1,0 0 0,0 1 0,1-1-1,-1 0 1,2-1 0,-1 1-118,0 0 0,0 0 1,-1 0-1,1-1 0,0 1 0,0-1 1,-1 1-1,1-1 0,0 1 1,-1-1-1,1 0 0,-1 0 0,1 0 1,-1 0-1,1 0 0,-1 0 0,0-1 1,0 1-1,2-2 0,13-13-1266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5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84 8736,'0'-55'2810,"0"44"-1716,0 8-268,0 3-712,0-1 0,0 0 0,0 0-1,0 1 1,0-1 0,0 0 0,1 1-1,-1-1 1,0 0 0,0 1 0,1-1 0,-1 0-1,0 1 1,1-2 0,6-1 1145,-14 4 42,7-1-1287,0 0 1,0 0-1,-1 0 1,1 0-1,0 0 1,0 0-1,0 0 1,0 0-1,0 0 1,-1 0 0,1 0-1,0 0 1,0 0-1,0 0 1,0 0-1,0 0 1,0 0-1,-1 0 1,1 0-1,0 1 1,0-1-1,0 0 1,0 0-1,0 0 1,0 0-1,0 0 1,0 0-1,0 1 1,0-1-1,0 0 1,0 0-1,-1 0 1,1 0-1,0 0 1,0 0-1,0 1 1,0-1 0,0 0-1,0 0 1,0 0-1,0 0 1,0 0-1,0 1 1,0-1-1,1 0 1,-1 0-1,0 0 1,0 0-1,0 0 1,0 1-1,0-1 1,0 0-1,0 0 1,1 8 164,-1-4-123,0 1 0,1 0-1,-2-1 1,1 1-1,-1 0 1,1-1-1,-2 5 1,-23 157-130,22-143-71,-1 17-127,1-7-1381,-9 38 0,-3-18-304,11-41 1354,0 0-1,1 0 1,1 1-1,0 0 0,0-1 1,1 14-1,1 37-5139,0-60 5236,0-3 1814,-2-3 122,1 3-1304,0-2 75,0 1 0,-1 0 0,1 0 0,0-1 0,0 1 1,0 0-1,1-1 0,-1 1 0,0-1 0,0 1 0,1-1 1,-1 1-1,1-1 0,0 0 0,-1 1 0,1-1 0,0 0 0,0 1 1,0-4-1,0-2 446,1-23 1896,-1 29-2430,1 0-1,-1-1 1,0 1-1,1 0 1,-1-1-1,1 1 1,-1 0-1,1 0 1,-1 0-1,1 0 1,0 0-1,0 0 1,0 0-1,0 0 1,0 0-1,-1 0 1,2 0-1,-1 0 1,1-1-1,6-1 152,1-1 0,-1 2 0,12-4 0,-16 5-216,4 0-60,-1 0 0,1 0 1,-1 1-1,1 0 0,-1 1 0,1 0 1,-1 0-1,1 0 0,-1 1 0,0 0 1,14 6-1,-11-4-17,0-1 1,-1 0-1,1-1 0,0 0 1,19 1-1,-21-2 95,1-1 1,0 2-1,16 4 0,-18-4 59,1 0 0,-1-1 0,15 1 0,-19-2-92,-1 0-1,0 1 0,0-1 0,0 0 0,1 1 0,-1-1 0,0 1 0,2 1 0,-3-2-23,-1 0-1,1 0 0,-1 0 0,1 1 0,-1-1 1,1 0-1,-1 1 0,0-1 0,1 0 1,-1 1-1,1-1 0,-1 0 0,0 1 1,0-1-1,1 1 0,-1-1 0,0 1 0,0-1 1,1 0-1,-1 1 0,0-1 0,0 1 1,0 0-1,-24 5 2025,23-5-1992,1 0-1,-1 0 1,1 0 0,-1 0 0,1 0 0,0 0 0,-1 1 0,1-1-1,0 0 1,0 0 0,0 0 0,0 1 0,0-1 0,0 0 0,1 3 0,-1 10 239,0-12-262,2 34-285,-1-33 165,-1 0-1,1-1 1,0 1-1,0 0 1,0 0-1,0-1 1,0 1-1,1-1 0,-1 1 1,1-1-1,3 5 1,19 10-683,-21-14 647,1-1 0,0 1 0,-1-1 0,1 1 0,-1 0 0,0 0 0,0 0 0,0 1 0,3 5 0,-5-8 78,-1 0 0,1 0 0,-1 0 0,1 1 1,0-1-1,-1 0 0,1 0 0,0 0 0,0 0 0,0 0 0,0-1 1,1 2-1,0-1 7,0-1 1,0 1-1,-1-1 1,1 0-1,0 0 0,0 0 1,0 0-1,2 0 1,5 0-210,-9 0 258,0 0 0,1 0 1,-1 0-1,1 0 0,-1 0 1,1 0-1,-1 0 0,0 0 0,1 0 1,-1 0-1,1 0 0,-1 0 0,1-1 1,-1 1-1,0 0 0,1 0 1,-1-1-1,0 1 0,1 0 0,-1 0 1,0-1-1,1 1 0,-1 0 1,0-1-1,1 1 0,-1 0 0,0-1 1,0 1-1,0 0 0,1-2 0,4-5 19,2 3-1,-7 4-16,1-1 0,-1 1 0,1 0 0,-1 0 0,0-1 0,1 1-1,-1 0 1,1-1 0,-1 1 0,0-1 0,1 1 0,-1 0 0,0-1 0,0 1 0,1-1 0,-1 1 0,0-1-1,0 1 1,1-1 0,-1 1 0,0-1 0,0 1 0,0-1 0,0 1 0,0-1 0,0 1 0,0-1 0,0 1-1,0-1 1,0 1 0,0-2 0,0-1-13,-2-31 79,2 32-23,-1 0 1,1 0 0,-1 0 0,1 0-1,-1 1 1,0-1 0,0 0 0,0 0-1,0 1 1,0-1 0,0 0-1,-2-2 1,0 2 290,3 2 112,-3 5-92,0 4-237,0 0 0,1-1-1,0 1 1,0 0 0,0 15-1,0-10-59,-19 97 315,-2 13-50,7 23 124,14-95-279,2-46-181,0 0 1,1 0-1,-2 0 0,1 0 0,-1 0 1,0-1-1,0 1 0,-1 0 1,1-1-1,-1 1 0,-1-1 0,-3 8 1,-8 6-1899,14-17 1773,-1-1 0,1 1 1,-1-1-1,1 1 0,0-1 0,0 1 0,-1-1 0,1 1 0,0 1 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5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7648,'-2'0'318,"1"0"0,-1 0 0,0 1 0,0-1 0,1 0 0,-1 1 0,0-1 0,1 1 0,-3 0 0,4 0-281,-1-1 0,1 0 1,-1 0-1,1 1 0,-1-1 0,1 1 1,-1-1-1,1 0 0,-1 1 1,1-1-1,0 1 0,-1-1 0,1 1 1,0-1-1,-1 1 0,1-1 0,0 1 1,0 0-1,-1-1 0,1 1 1,0-1-1,0 1 0,0 1 0,8 17 1115,-5-6-753,-2-11-306,-1 1 0,1-1 1,-1 1-1,1-1 0,0 0 0,0 1 1,0-1-1,0 0 0,0 0 0,1 0 1,-1 0-1,1 0 0,-1 0 0,4 3 1,3 2 39,1 1 0,0-2 1,0 1-1,1-1 0,0-1 1,0 0-1,0 0 0,0-1 1,20 6-1,-10-5-59,1-1 0,0-1-1,24 1 1,66-3 122,-56-2-133,-41 1-107,0 0 0,-1-1 0,1-1 0,0 0 0,-1-1-1,25-8 1,-37 11 36,0 0-1,0-1 0,0 1 1,0 0-1,0-1 1,0 1-1,0-1 0,0 1 1,0-1-1,0 1 1,0-1-1,0 0 0,0 0 1,-1 1-1,1-1 1,0 0-1,-1 0 0,1 0 1,0 0-1,-1 1 1,1-1-1,-1 0 0,1 0 1,-1 0-1,1-1 1,-1 1-1,-1 0 1,1 0 0,0 0 0,0 0-1,0 1 1,-1-1 0,1 0 0,0 0-1,-1 1 1,1-1 0,0 0 0,-1 1-1,1-1 1,-1 0 0,1 1 0,-2-2-1,-1 0-9,1 0-1,-1-1 1,0 1-1,-1 0 1,-3-2 0,-33-12-33,-59-17 0,85 29 82,0 0-1,-1 1 1,-19-2-1,27 5 3,-1 1 1,0-1-1,0 2 0,0-1 0,1 1 1,-1 0-1,1 0 0,-8 4 1,9-3 17,0-2-4,1 1 0,0 0 1,0 1-1,0-1 1,0 1-1,0 0 0,0 0 1,1 0-1,0 1 1,-1-1-1,1 1 0,1 0 1,-7 8-1,5-2 56,-1 1 0,2-1 0,0 1 0,0 0 0,1 0 0,0 0 0,1 0 0,0 0 0,0 21-1,2-27-90,0 0 0,0 0 0,1 0-1,-1-1 1,2 1 0,-1 0 0,0 0-1,1 0 1,0-1 0,0 1-1,4 5 1,-2-3 7,1-1 0,0 0 0,0-1 0,1 1 1,0-1-1,0 0 0,11 6 0,-8-5-2,1 0 0,1-1 0,-1-1 1,1 0-1,-1 0 0,1-1 0,12 2 0,81 7-809,-66-9 172,-7 1 248,26 0-280,6-9-216,-34 2 488,59-2-366,5-6 271,-66 9 380,-11 1 36,23-4 0,-27 1 49,0 0 0,18-8 1,-19 7 11,-2 1 18,0 0 1,0 0 0,15-12-1,-21 14-1,0-1 0,0 1-1,-1-1 1,1 0 0,-1 0-1,0 0 1,1 0 0,-1 0 0,-1-1-1,3-5 1,-2 6 13,-1-1 1,-1 0-1,1 0 0,-1-1 0,1 1 1,-1 0-1,0 0 0,-1 0 1,1 0-1,-1 0 0,1 0 1,-1 0-1,0 0 0,-1 0 1,1 0-1,-3-3 0,-1-6 96,1 0 107,-1 0 0,0 1-1,-1 0 1,-1 0-1,0 1 1,-12-16 0,14 21-69,0 0 1,-1 0-1,1 1 1,-1 0 0,0 0-1,-1 1 1,1 0-1,-1 0 1,0 0-1,0 1 1,0 0 0,-13-3-1,18 5-146,0 1-1,0-1 0,0 1 1,0 0-1,0 0 1,0 0-1,0 0 0,0 1 1,-1-1-1,1 0 1,0 1-1,0-1 0,0 1 1,1 0-1,-1 0 1,-2 1-1,0 0 5,0 1-1,-1 0 1,2 1 0,-6 4-1,7-6-18,-3 3-1,1-1 0,-1 1 0,1 1 0,0-1 0,0 1 0,1-1 0,0 1 0,0 0 0,0 0 0,0 1 0,1-1 0,0 0 0,1 1 0,-1 0 0,1-1 0,1 1 0,-1 0 0,1-1 0,1 12 0,1-9-147,0 0-1,0 0 1,1-1-1,1 1 1,-1-1-1,1 1 1,8 10-1,-8-13-119,0-1-1,1 1 0,0-1 0,0 0 0,1 0 0,-1-1 0,1 0 1,0 0-1,12 6 0,-13-7 133,1 1 0,0-1 0,-1 1 1,0 1-1,0-1 0,0 1 0,8 10 0,5 5-43,-4-8 89,-9-7 62,0-1 1,-1 0-1,0 1 1,5 6-1,-5-4 6,0 1 0,0-1 0,-1 1 0,0 0 0,2 13 0,0 2-7,2 23 1,-3-14 51,-3 48 0,-2-63 30,0-1-1,-1 0 0,-1 0 0,-1 0 1,-6 18-1,-15 23 216,14-36 65,-13 43 0,18-40-162,-4 1-96,20-33 656,-7 2-117,-3 3-385,1 0 1,-1-1-1,1 1 1,0 0-1,0-1 1,3-5-1,2-8 237,-4-4 248,-3 16-550,2 0 0,-1 1 0,0-1 0,1 0 0,1-5 0,5-21 295,-4 15-651,0-1 1,1 0-1,12-27 0,14-6-501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5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5408,'0'-12'2075,"0"23"644,0 23 145,0 100-416,0-130-2433,0 0 0,1 0 0,0 1 0,0-1 0,0 0 0,0 0 0,1-1 0,-1 1 0,4 6 0,-2-4 28,-3-6-53,0 1 0,1 0 1,-1-1-1,0 1 0,1 0 0,-1-1 0,0 1 1,1-1-1,-1 1 0,1-1 0,-1 1 0,1-1 1,-1 1-1,1-1 0,0 1 0,-1-1 1,1 1-1,-1-1 0,1 0 0,0 0 0,0 1 1,5 2-91,2 2-37,-7-5 125,-1 0-1,0 0 1,0 0 0,0 0-1,0 0 1,0 0-1,0 1 1,0-1-1,1 0 1,-1 0-1,0 0 1,0 0-1,0 0 1,0 0-1,0 0 1,1 0 0,-1 0-1,0 0 1,0 0-1,0 0 1,0 0-1,0 0 1,1 0-1,-1 0 1,0 0-1,0 0 1,0 0 0,0 0-1,1 0 1,-1 0-1,0 0 1,0 0-1,0 0 1,0 0-1,0 0 1,0 0-1,1 0 1,-1-1 0,0 1-1,0 0 1,0 0-1,0 0 1,0 0-1,0 0 1,0 0-1,1 0 1,-1-1-1,0 1 1,0 0 0,0 0-1,4-4-346,7-2-244,-9 2 338,4-3-179,3 5 218,-8 2 198,0 0 0,-1 0 1,1 0-1,0 0 0,-1 0 1,1 0-1,0 0 0,-1 0 1,1-1-1,0 1 0,-1 0 0,1 0 1,0-1-1,-1 1 0,1 0 1,-1-1-1,1 1 0,0-1 0,-1 1 1,1 0-1,-1-1 0,0 0 1,1 1-1,-1-1 0,1 1 1,-1-1-1,0 1 0,1-1 0,-1 0 1,0 1-1,0-1 0,1 0 1,-1 1-1,0-1 0,0 0 0,0 1 1,0-1-1,0-1 0,0-5-234,0 4 226,0 1 1,-1 0-1,2 0 0,-1-1 1,0 1-1,0 0 1,1 0-1,-1 0 0,2-4 1,-2 6 28,5-10 510,0 1 0,0 0 0,7-9 0,-12 18-486,0 0 1,0 0-1,0-1 1,0 1-1,1 0 1,-1 0-1,0 0 1,0 0-1,0 0 1,0 0-1,0 0 1,0 0-1,0-1 1,0 1-1,0 0 1,0 0-1,1 0 1,-1 0-1,0 0 1,0 0-1,0 0 1,0 0-1,0 0 1,0 0-1,1 0 1,-1 0-1,0 0 1,0 0-1,0 0 1,0 0-1,0 0 1,0 0-1,0 0 1,1 0-1,-1 0 1,0 0-1,0 0 1,0 0-1,0 0 1,0 0-1,0 0 1,1 0-1,-1 0 1,0 0-1,0 1 1,0-1-1,0 0 1,0 0-1,0 0 1,0 0-1,0 0 1,0 0-1,0 0 1,0 0-1,1 1 1,-1-1-1,11 14 810,-10-12-664,0 0 1,0 1-1,1-1 0,0 0 1,-1 1-1,1-1 1,0 0-1,0 0 0,0 0 1,0-1-1,0 1 1,4 2-1,22 18 523,-21-15-618,-1-1 0,1 0 0,0-1-1,1 0 1,-1 0 0,1-1-1,0 0 1,0 0 0,1 0-1,-1-1 1,1-1 0,14 3-1,37 1 35,-41-2-92,17 0-175,3-8-362,-16 0 206,27 2-244,-41 2 380,0 0-1,0 0 0,0-1 1,0 0-1,0 0 0,0-1 1,-1-1-1,1 1 1,9-5-1,-10 3-1,-5 3 101,1-1 0,-1 0 0,1 0 1,-1 0-1,0 0 0,0 0 1,0-1-1,0 1 0,0-1 0,0 0 1,3-5-1,-1 2 35,-2 2 51,-1 1-1,1-1 1,-1 1 0,0-1 0,1 0-1,-2 1 1,1-1 0,0 0 0,0-6 0,-3 0 228,-2 0 1,0 0-1,-7-18 1,3 10 414,7 17-607,0 0 0,-1 0 0,1 0 0,0 0 0,0 0 0,-1 1 0,1-1 0,0 0 0,-1 0 0,1 0 0,-1 1 0,1-1 0,-1 0-1,1 1 1,-1-1 0,1 0 0,-1 1 0,0-1 0,1 0 0,-1 1 0,0-1 0,0 1 0,0 0 0,1-1 0,-1 1 0,0 0 0,0-1 0,0 1 0,0 0 0,1 0 0,-3-1 0,-7-1 327,3-6 56,7 8-405,-1 0 0,1-1 0,0 1 0,0-1 0,0 1 0,-1 0 0,1 0 0,0-1 0,0 1 0,-1 0 0,1-1 0,0 1 0,0 0 0,-1 0 0,1-1 0,0 1 0,-1 0 0,1 0 0,0 0 0,-1 0 0,1 0 0,0-1 0,-1 1 0,1 0 0,-1 0-1,1 0 1,0 0 0,-1 0 0,1 0 0,-1 0 0,1 0 0,0 0 0,-1 0 0,1 0 0,0 1 0,-1-1 0,1 0 0,0 0 0,-1 0 0,1 0 0,0 1 0,-1-1 0,1 0 0,0 0 0,-1 1 0,-15 10 263,8-8-234,1 2-18,5 9-50,3-5-12,-1-6 23,1 0 0,-1 0-1,0 0 1,0 0 0,0 0 0,-1 0 0,1 0 0,-1 0 0,1 0 0,-3 4 0,-1 1-8,3-7-17,0 1 1,0-1 0,0 1 0,0-1 0,0 1-1,1-1 1,-1 1 0,0-1 0,1 1 0,-1 0-1,1-1 1,0 1 0,0 0 0,-1 0 0,1-1 0,0 1-1,0 0 1,1-1 0,-1 1 0,0 0 0,1-1-1,-1 1 1,2 2 0,8 13-719,-9-16 659,-1 0 1,0 0-1,1-1 1,-1 1-1,1 0 0,-1 0 1,1 0-1,-1 0 1,1-1-1,-1 1 0,1 0 1,0 0-1,-1-1 1,1 1-1,0 0 1,0-1-1,0 1 0,-1-1 1,1 1-1,0-1 1,0 0-1,0 1 0,0-1 1,0 0-1,0 1 1,0-1-1,0 0 1,0 0-1,0 0 0,0 0 1,0 0-1,0 0 1,0 0-1,0 0 0,1-1 1,5 1-465,-5 0 393,1-1 0,-1 1 0,0-1 0,0 1 0,0-1 0,1 0 0,-1 0 0,0 0 0,0 0 0,0-1 0,0 1 0,3-3-1,20-21-1238,-18 18 1398,-7 6 27,0 1 0,1 0 0,-1-1 0,0 1 0,1 0 0,-1-1 0,0 1 0,1 0 0,-1-1 0,0 1 0,1 0 0,-1 0 0,1 0 0,-1 0 0,0-1 0,1 1 0,-1 0 0,1 0 0,-1 0 0,1 0 0,-1 0 0,1 0 0,-1 0 0,1 0 0,-1 0 0,1 0 0,4-1 218,-1-3 250,-4 4-463,0 0 0,0 0-1,0-1 1,0 1 0,0 0 0,0 0-1,1 0 1,-1 0 0,0 0 0,0 0-1,0-1 1,0 1 0,0 0 0,0 0-1,0 0 1,1 0 0,-1 0-1,0 0 1,0 0 0,0 0 0,0 0-1,0 0 1,1 0 0,-1 0 0,0-1-1,0 1 1,0 0 0,0 0 0,0 0-1,1 0 1,-1 0 0,0 0-1,0 1 1,0-1 0,0 0 0,1 0-1,-1 0 1,0 0 0,0 0 0,0 0-1,0 0 1,0 0 0,0 0 0,1 0-1,-1 0 1,0 0 0,0 1-1,0-1 1,0 0 0,0 0 0,9 5 400,5 1 794,-9 5-336,9-3 122,5 16-378,-15-20-560,0 0 0,0-1 0,0 1 0,0-1 0,1 0 0,-1-1 0,1 1 0,0-1 0,8 3 0,28 1 59,-35-5-145,-1 0 0,1 1 1,-1-2-1,1 1 0,0-1 1,-1 0-1,1 0 0,0 0 0,0-1 1,-1 0-1,1 0 0,-1 0 1,7-3-1,3 0-190,30-5 0,-35 8 85,0 0 1,0-1 0,0 0 0,-1-1 0,1 0 0,15-8 0,11-16-658,-34 26 748,5-4-93,-1 0 0,1-1 0,-1 0 0,7-8 0,-10 10 99,0 0-1,-1 0 0,0-1 1,1 1-1,-2-1 0,1 1 0,0-1 1,-1 0-1,0 0 0,1-6 1,0-12-121,-1 0 0,-3-30 0,-7-54 654,6 81-121,0-2-139,-7-53 1305,8 70-1188,-1-1-1,0 1 1,0 0-1,-9-15 1,-2 4 690,13 21-1007,1 0 0,-1 1 0,0-1 0,1 1 0,-1-1 0,0 1 0,0-1 0,1 1-1,-1-1 1,0 1 0,0 0 0,0-1 0,1 1 0,-1 0 0,-2-1 0,3 2-22,-1-1 0,1 0 0,-1 0 0,0 0 0,1 0 1,-1 0-1,1 0 0,-1 1 0,1-1 0,-1 0 0,1 1 0,-1-1 0,1 0 0,-1 1 0,1-1 0,-1 0 0,1 1 0,0-1 0,-1 1 1,1-1-1,-1 1 0,0 1 26,0 0 1,0 0-1,0 0 1,0 1-1,1-1 1,-1 0 0,0 3-1,-5 44 332,3-27-322,-1 8-142,-2 49 1,6-44-582,1-5-553,-5 47 0,-4-28-1400,8-45 2444,1-1-1,-1 1 1,1-1-1,0 0 1,0 0-1,0 1 1,0-1 0,0 0-1,3 3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9568,'0'-41'3066,"2"33"-2274,10 5-373,3-1-185,0 1 176,-1 0 0,0 1-1,0 1 1,20 0 0,-8 1 79,77 3 1107,15 17-845,26 4-489,-51-19-54,-9 6-53,-5-5-17,-52-3-97,15 2 94,-31-6-22,1 0 0,10-3 0,-4 2 34,-3-1-28,-9 3 3,0-1-1,0 0 1,0 0 0,-1-1 0,1 0 0,0 0-1,6-3 1,-11 5-107,0-1 0,0 1 0,0 0 0,0-1-1,-1 1 1,1-1 0,0 0 0,0 1 0,0-1 0,0 0 0,-1 1 0,1-1 0,0 0-1,-1 0 1,1 0 0,-1 0 0,1 1 0,-1-1 0,1 0 0,-1 0 0,1 0 0,-1 0-1,0 0 1,0 0 0,1 0 0,-1 0 0,0 0 0,0 0 0,0 0 0,0 0 0,0-1 0,-1 0-1,1-3 7,0 4-63,0-1 1,0 0-1,0 1 0,0-1 1,0 0-1,-1 0 0,1 1 1,-1-1-1,1 1 0,-1-1 1,1 0-1,-1 1 0,0-1 1,0 1-1,0 0 0,-2-3 1,-3-5-334,-11-21-281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5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83 12384,'0'27'3984,"-3"-16"-2417,0-5-1282,1-1 1,0 1-1,0 0 0,1 0 0,0 0 0,0 0 0,0 0 0,0 7 0,1-12-267,0-1 1,0 1-1,0-1 1,0 1 0,0-1-1,0 1 1,0-1-1,0 1 1,0-1 0,0 1-1,0-1 1,0 1-1,0-1 1,1 1 0,-1-1-1,0 1 1,0-1-1,0 1 1,1-1 0,-1 0-1,0 1 1,1-1-1,-1 1 1,0-1-1,1 0 1,-1 1 0,1-1-1,-1 0 1,0 1-1,1-1 1,0 1 0,6 3-70,-3 2-349,-4-5 373,0-1 0,0 0-1,0 1 1,0-1-1,0 0 1,0 1-1,1-1 1,-1 1-1,0-1 1,0 0 0,1 1-1,-1-1 1,0 0-1,0 0 1,1 1-1,-1-1 1,0 0-1,1 0 1,-1 1 0,0-1-1,1 0 1,-1 0-1,0 0 1,1 0-1,-1 0 1,1 1-1,-1-1 1,0 0 0,1 0-1,-1 0 1,1 0-1,-1 0 1,0 0-1,1 0 1,-1 0-1,0 0 1,1 0 0,-1-1-1,1 1 1,-1 0-1,0 0 1,1 0-1,-1 0 1,0-1-1,1 1 1,-1 0 0,0 0-1,1-1 1,3-1-350,-1 0 0,1 0 1,0 1-1,-1-1 0,1 1 0,0 0 1,0 0-1,0 1 0,0-1 1,7 0-1,-4 1-116,0-1 0,0 0 0,0 0 0,-1 0 0,1-1 0,0 0 0,-1-1 0,12-6 0,11-3-899,-11 5 1090,-1-1 1,-1-1 0,29-19-1,-8-7 2221,-25 23-1022,-10 10-515,-1 1-197,1 0 0,-1-1 0,0 1 0,1 0 0,-1-1 1,0 1-1,0-1 0,1-3 0,0-12 3852,-2 10-2865,0 8-123,0 15 591,3 23-861,-2-35-788,1 0-1,-1 0 1,1 0 0,0 0-1,0 0 1,0 0-1,0 0 1,1-1-1,0 1 1,-1-1 0,1 0-1,5 4 1,14 3-310,2-1-1277,-15-4 1059,-8-4 394,1 0 1,-1 0-1,1 0 1,-1 0-1,1-1 0,-1 1 1,1 0-1,0-1 1,-1 1-1,1-1 1,0 0-1,-1 0 0,3 1 1,5-1-377,-5 0 382,-1 0 0,1 0 0,0 0-1,0 0 1,-1-1 0,1 1 0,4-3 0,-7 3 130,-1 0 0,1 0 0,-1-1 0,1 1 0,-1 0-1,1-1 1,-1 1 0,1 0 0,-1-1 0,0 1 0,1-1 0,-1 1 0,0-1 0,1 1 0,-1-1 0,0 1 0,0-1 0,1 1 0,-1-1 0,0 1 0,0-1 0,0-1 2,0 1 1,0-1-1,0 1 1,0-1-1,0 1 1,-1-1-1,1 1 1,0 0 0,-1-1-1,1 1 1,-1 0-1,0-2 1,-4-5 36,-7-20 138,1 8 7,8 17-92,1 0-1,0 0 0,0 0 1,1 0-1,-1 0 0,1 0 1,-1-1-1,1 1 0,0-1 1,0 1-1,0-4 0,1-1 168,2-10 373,-2 17-619,0 1 0,1-1 0,-1 1 0,0-1-1,1 1 1,-1-1 0,1 1 0,-1 0 0,1-1 0,-1 1-1,1 0 1,-1-1 0,1 1 0,-1 0 0,1 0 0,-1-1 0,1 1-1,0 0 1,-1 0 0,1 0 0,0 0 0,-1 0 0,1 0 0,-1 0-1,1 0 1,1 0 0,-1 0 2,1 0 0,-1 0 0,1 0 0,0 1 0,-1-1 0,1 1 0,-1-1 0,1 1 0,0-1 0,-1 1 0,0 0 0,2 1 0,11 4 43,16 0-25,-14 0-43,-13-5 12,0 0 0,0 1 0,1-1 0,-1-1-1,0 1 1,1 0 0,-1-1 0,7 1-1,-7-2 11,0 1 0,0 0 0,0 1 0,0-1 0,0 0 0,0 1 0,0 0 0,0 0 0,-1 0 0,1 0 0,0 0 0,0 0 0,-1 1 0,4 2 0,27 13 27,-31-17 19,1 1-1,-1 0 1,1-1 0,-1 0-1,0 1 1,1-1 0,-1 0-1,5 0 1,-3-1 197,-4 1-238,0 0-1,0 0 1,1 0 0,-1 0-1,0 0 1,0 0 0,0 0-1,0 0 1,0 0-1,0 0 1,0 0 0,0 0-1,0 0 1,0 0 0,1 0-1,-1 0 1,0 0 0,0 0-1,0 0 1,0 0-1,0 0 1,0 0 0,0 0-1,0 0 1,0 0 0,0 1-1,1-1 1,-1 0 0,0 0-1,0 0 1,0 0-1,0 0 1,0 0 0,0 0-1,0 0 1,0 0 0,0 0-1,0 0 1,0 0 0,0 1-1,0-1 1,0 0-1,0 0 1,0 0 0,0 0-1,0 0 1,0 0 0,0 0-1,0 0 1,0 0 0,0 1-1,0-1 1,0 0-1,0 0 1,0 0 0,0 0-1,0 1 41,0-1-1,0 1 0,0 0 0,0-1 0,0 1 0,0-1 1,1 1-1,-1-1 0,0 1 0,0 0 0,1-1 0,-1 1 1,0-1-1,0 1 0,1-1 0,-1 1 0,1-1 0,-1 1 1,0-1-1,1 0 0,-1 1 0,1-1 0,0 1 0,0-1 21,0 1-1,-1-1 1,1 1-1,0-1 1,-1 1-1,1-1 1,-1 1-1,1 0 1,-1-1-1,1 1 1,-1-1-1,0 1 1,1 0-1,-1 0 1,0-1-1,1 1 1,-1 0-1,0 0 1,0-1-1,0 1 1,0 0-1,0 0 1,0-1-1,0 2 1,0 0 43,1 0-1,-1 0 1,0 0 0,1 0 0,-1 0 0,1 0 0,0 0 0,0 0-1,-1 0 1,1 0 0,2 2 0,-2-3-47,0 1 0,0-1 1,0 1-1,-1-1 0,1 1 0,0 0 1,-1-1-1,1 1 0,-1-1 0,0 1 1,1 2-1,1 4 323,0-4-357,0 0 28,1 0-1,-1 0 1,0 0 0,4 5 0,-4-8-41,-1 0 0,0 1-1,0-1 1,0 0 0,1 0 0,-1 0 0,0 0-1,1 0 1,-1-1 0,1 1 0,-1 0 0,1-1-1,-1 1 1,1-1 0,0 1 0,-1-1 0,1 0-1,2 0 1,91 0-173,-90 0 77,0-1-1,0 1 1,0-1 0,-1-1 0,1 1 0,0-1 0,-1 0 0,1 0 0,-1 0 0,0 0 0,0-1 0,0 0 0,0 0 0,6-6 0,-5 5-12,0 0 1,1 0-1,0 0 0,-1 0 1,1 1-1,9-3 1,-2 2 40,-10 4 49,-1 0 1,0-1-1,1 0 1,-1 1-1,0-1 1,1 0-1,-1 0 1,0 0-1,0-1 1,0 1-1,0 0 1,0-1-1,2-1 1,-3 2 34,0 0-1,0 0 1,0 0 0,0 0-1,0 0 1,0 1 0,0-1-1,1 0 1,-1 1 0,0-1-1,0 1 1,0-1 0,1 1-1,-1 0 1,0 0-1,1-1 1,-1 1 0,0 0-1,1 0 1,-1 0 0,0 1-1,1-1 1,-1 0 0,0 0-1,1 1 1,-1-1 0,0 0-1,0 1 1,0 0 0,2 0-1,4 2 263,-4-2-212,-1-1 58,1 1-1,0 0 1,-1 0-1,1 0 1,-1 0-1,0 0 1,5 4 0,-5-3-58,-1 0 1,0 0-1,1 1 1,-1-1-1,0 1 1,0-1 0,1 6-1,-1-6-51,10 18 230,-8-16-375,0 0-1,-1 1 0,1-1 1,2 8-1,-4-9-345,0 0 0,-1-1-1,1 1 1,-1 0 0,0 0-1,0 0 1,0 0 0,0-1 0,0 1-1,-1 0 1,0 5 0,0-6-468,0 1 1,0-1 0,0 0-1,0 0 1,0 1 0,-1-1-1,1 0 1,-1 0 0,-2 2-1,-12 12-4494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3552,'0'0'1147,"0"0"-683,0 0-6,0 0 801,0 0-219,0 0 373,0 0-400,0 0 118,0 0-400,3 3-27,24 24 512,-27-27-1194,1 1 0,-1-1 0,0 0 0,1 1 1,-1-1-1,1 0 0,-1 0 0,0 1 1,1-1-1,-1 0 0,1 0 0,-1 0 0,1 0 1,-1 0-1,0 0 0,1 0 0,-1 0 1,1 0-1,-1 0 0,1 0 0,-1 0 0,1 0 1,0 0-1,198 0 2202,-192 0-2178,0 0 0,0 1 0,0 0 0,-1 0 0,1 1 0,12 4 0,-10-3-43,-4-2 4,1 0-1,-1 0 0,1-1 1,7 0-1,-3 0-30,-17-1-795,7 1 799,0 0 0,0 0 0,-1 0 0,1 0 0,0 0 0,0 1 0,0-1 0,0 0-1,0 0 1,0 0 0,0 0 0,0 0 0,0 0 0,0 0 0,-1 0 0,1-1 0,0 1-1,0 0 1,0 0 0,0 0 0,0 0 0,0 0 0,0 0 0,0 0 0,0 0-1,0 0 1,0 0 0,-1 0 0,1 0 0,0 0 0,0 0 0,0 0 0,0 0 0,0 0-1,0-1 1,0 1 0,0 0 0,0 0 0,0 0 0,0 0 0,0 0 0,0 0-1,0 0 1,0 0 0,0 0 0,0 0 0,0-1 0,0 1 0,0 0 0,0 0 0,0 0-1,0 0 1,0 0 0,0 0 0,0 0 0,0 0 0,0-1-99,0 1 1,0-1-1,0 1 0,0-1 1,0 0-1,0 1 1,0-1-1,0 1 0,0-1 1,0 1-1,0-1 1,-1 1-1,1 0 0,0-1 1,0 1-1,-1-1 1,1 1-1,0-1 0,-1 1 1,1 0-1,0-1 1,-1 1-1,1-1 0,0 1 1,-1 0-1,1 0 1,-1-1-1,1 1 0,-1 0 1,1 0-1,-1-1 1,1 1-1,-1 0 0,1 0 1,-1 0-1,1 0 1,-1 0-1,1 0 0,-1 0 1,1 0-1,-2 0 1,0 0-4053,2 0 1366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7136,'0'6'990,"-1"13"1625,1-18-2537,0-1-1,-1 0 1,1 1-1,0-1 1,0 1-1,-1-1 1,1 0-1,0 1 1,-1-1-1,1 1 1,0-1-1,-1 0 1,1 1-1,0-1 1,-1 0-1,1 0 1,-1 1-1,1-1 1,-1 0-1,1 0 1,-1 0-1,1 0 1,-1 1-1,1-1 1,0 0-1,-1 0 1,1 0-1,-1 0 1,0 0-1,-2 0 1411,6 2 294,10 9-529,1-5 101,-12-2-983,4 3 90,3-6-245,-1 0-1,1 0 0,0 0 0,16-2 0,-11 0-128,14 2 15,-21 0-104,-1-1 1,0 0-1,1 0 0,-1 0 1,0-1-1,10-2 1,-2-4 87,-13 6-76,0 0 1,1 0 0,-1 1-1,1-1 1,-1 0-1,1 1 1,0-1 0,-1 1-1,1 0 1,-1-1-1,1 1 1,1 0 0,-2 0-64,-1 0 1,1 0 0,-1 1-1,0-1 1,1 0-1,-1 0 1,1 0 0,-1 0-1,1 0 1,-1 0-1,0 0 1,1 0 0,-1-1-1,1 1 1,-1 0-1,1 0 1,-1 0 0,0 0-1,1 0 1,-1-1-1,1 1 1,-1 0 0,0 0-1,1-1 1,-1 1-1,0 0 1,1-1 0,-7-7-2872,3 5 2685,3 3 62,0 0-1,-1-1 0,1 1 1,0 0-1,-1-1 0,1 1 0,0 0 1,-1-1-1,1 1 0,-1 0 1,1 0-1,0 0 0,-1-1 0,1 1 1,-1 0-1,1 0 0,-1 0 0,1 0 1,0 0-1,-1 0 0,1 0 1,-1 0-1,1 0 0,-1 0 0,1 0 1,-1 0-1,-4-1-1381,4 0 1365,1 0 1,-1 1-1,1-1 0,0 0 0,0 0 0,-1 0 0,1 0 0,0 0 0,0 1 0,0-1 0,0 0 1,0 0-1,0-2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19551,'-17'-66'7232,"17"66"-5632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17 166 4576,'-13'-28'1450,"10"18"-868,3 7-523,0 1 42,0 0-1,0 0 1,0-1 0,0 1 0,1 0 0,-1 0-1,1-1 1,0 1 0,-1 0 0,1 0-1,0 0 1,0 0 0,0 0 0,1 0 0,-1 0-1,0 0 1,1 0 0,-1 1 0,4-4-1,5-4 173,0 0 1,1 1-1,0 0 0,0 0 0,0 1 0,1 1 0,0 0 0,1 1 0,14-5 0,-17 8-138,-1 1-1,0 0 1,0 1 0,15 0-1,-3 1 153,-16-1-218,0 0-1,-1 0 1,1 0 0,0 1-1,-1-1 1,1 1 0,6 2-1,4 10 419,-3-1-110,29 13 285,-37-22-586,-1 0 1,1 0 0,-1 1 0,0-1 0,-1 1 0,1 0 0,-1 0 0,4 7 0,12 39 402,-11-27-360,5 11 57,-4-14-77,-1 1 0,-1 0-1,5 27 1,-6 15 135,1-32-156,-4-21 26,-1 1 0,1 18 1,-2-24-72,0 1 1,-1-1 0,0 0-1,0 0 1,-1 0 0,1 0-1,-1 0 1,-4 7 0,2-3-30,-1 1-34,0 1-1,-9 10 0,11-17-32,0-1 0,0 0 0,0 0-1,0 0 1,0 0 0,-1 0 0,0-1-1,1 1 1,-5 1 0,2-1-13,0-1 0,1 1 1,-1-1-1,-1 0 0,1-1 0,0 1 1,0-1-1,-1-1 0,1 1 1,0-1-1,-1 0 0,1 0 0,0-1 1,-9-1-1,-94-26-15,108 28 88,0 0-1,0-1 1,0 1 0,0-1-1,0 1 1,0-1-1,0 1 1,0-1 0,0 1-1,0-1 1,1 0-1,-1 1 1,0-1-1,0 0 1,1 0 0,-1 0-1,1 0 1,-1 0-1,1 1 1,-1-1 0,1 0-1,-1 0 1,1 0-1,0 0 1,-1 0 0,1-1-1,0 1 1,0 0-1,0 0 1,0 0 0,0 0-1,0 0 1,0 0-1,0 0 1,1 0-1,-1 0 1,1-2 0,0 1-7,0 0 1,0 0 0,0 0 0,0 0 0,0 0 0,1 0-1,-1 0 1,1 0 0,-1 0 0,1 1 0,0-1-1,0 1 1,0-1 0,0 1 0,0 0 0,0 0 0,0 0-1,3-1 1,25-4-1,-26 5 9,9-2-6,0 0 1,0 0-1,23 0 1,-5 2-65,-20 0-384,-1 1 0,1 0-1,0 0 1,16 4 0,6 7-1369,-3-5-1573,-28-6 3165,0 1-1,0 0 1,0 0-1,0 1 0,-1-1 1,1 0-1,0 1 1,-1-1-1,2 2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0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16 165 9312,'-14'13'2981,"13"-10"-2214,5-3-355,0 0-153,1-1 1,-1 0-1,0 0 1,1 0-1,-1 0 1,0-1-1,0 0 1,6-3 0,14 0 758,105-25 481,-39 11-1030,0-9-229,10 10-200,10-2-69,-3-4-89,-49 18 27,-29 3-20,16-2-208,55-3-616,-18 8-1230,-81 0 2075,0-1-1,0 1 0,0 0 1,0 0-1,0 0 0,0 1 1,0-1-1,1 0 0,-1 0 1,0 1-1,0-1 0,0 0 1,1 1-1,-1 0 32,-1 0 1,0 0-1,1 0 0,-1 0 1,0-1-1,1 1 0,-1 0 1,0 0-1,0 0 0,0 0 1,0 0-1,0 0 0,0 1 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0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5728,'-14'14'1840,"12"-12"-1365,7-1-220,-1-2-105,1 1-1,0-1 0,-1 0 0,8-3 0,-5 2 48,-1 0-1,1 0 1,-1 1-1,1 0 1,9-1 0,4 4 129,-1 0 0,1 1 0,35 10 0,-5 0-36,-25-7-214,61 15 181,-73-17-219,1 1 0,-1 1 0,0 0 0,17 12 0,-23-14-24,-2-1-4,0 0 1,-1 0-1,1 0 1,-1 1-1,0-1 1,0 1-1,0 0 0,0 0 1,-1 1-1,0-1 1,0 1-1,0 0 1,4 9-1,-6-11 14,2 2 34,-1 0 0,0 0 0,0 0 0,-1 0 0,1 1 0,-1-1 0,-1 1 0,1-1 0,-1 1 1,0-1-1,0 1 0,-1 6 0,-1-6 22,1-1 0,-2 1 1,1-1-1,0 1 1,-1-1-1,0 0 0,0 0 1,-1 0-1,-4 4 0,-3 2 45,0 0 0,-12 8 0,14-11-75,5-5-23,0 0 1,0 0-1,0 0 0,0 0 0,-6 2 1,-36 6 302,28-4-232,13-4-75,0-1 0,0 0 0,0-1 0,-9 3 1,9-4-15,-1 1 0,1-1 1,-1-1-1,1 1 1,0-1-1,-1 0 0,1 0 1,0 0-1,0-1 1,0 0-1,0 0 0,0 0 1,0 0-1,0-1 1,1 0-1,-7-5 1,8 5 0,-1-1 0,1 0 1,0 0-1,0 0 1,1 0-1,-1-1 1,1 1-1,0-1 1,0 1-1,1-1 1,-1 0-1,0-5 1,2 6-20,-1 1 0,1-1 0,0 0 0,0 0 0,0 1 0,0-1 0,1 0 0,0 1 0,0-1 0,0 0 0,0 1 0,0-1 0,1 1 0,-1-1 0,1 1 0,4-6 1,-2 3-9,2 0 1,-1 1-1,0-1 1,1 1-1,0 0 1,0 1 0,1-1-1,-1 1 1,10-4-1,3 0 311,1 1 1,21-5-1,22-8 486,-41 11-413,22-7 418,-29 14-532,1 0 1,0 0-1,1 1 0,18 2 1,-3 0 154,293-1 2,-324 0-529,0 0-1,0 0 0,0 0 0,0 0 0,0 0 0,0 0 1,1 0-1,-1-1 0,0 1 0,0 0 0,0-1 0,0 1 1,1-1-1,-2 0 20,1 1-1,-1-1 1,0 1 0,0-1-1,1 1 1,-1-1 0,0 1-1,0-1 1,0 1-1,1-1 1,-1 1 0,0-1-1,0 1 1,0-1 0,0 1-1,0-1 1,0 0 0,0 0-1,0-1-3408,0 2 1131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0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5312,'-28'0'1701,"28"0"-1675,0 0 0,-1 0 0,1 0 0,0 0 0,-1 0 0,1 0 0,0 0 1,-1 0-1,1 0 0,0 0 0,-1 0 0,1 1 0,0-1 0,0 0 0,-1 0 0,1 0 0,0 0 0,-1 0 0,1 1 0,0-1 0,-1 0 0,1 0 0,0 0 0,0 1 0,-1-1 0,-10 11 625,9-5 1008,1-4-1396,1 0 0,0 0 0,-1 1 0,1-1 0,-1 0 0,0 0 1,0 0-1,0 1 0,-2 2 0,-8 19 1474,10-19-1537,-2 2 26,1 0 0,0 1 0,0-1 0,1 0 1,-1 15-1,2 139 1214,0-154-1431,0 1 1,0 0-1,1 0 0,0-1 1,0 1-1,1 0 1,0-1-1,0 0 1,1 1-1,0-1 0,0 0 1,1 0-1,0-1 1,0 1-1,0-1 0,11 12 1,-11-15-169,-1 1 0,1-1 1,0 0-1,1 0 0,-1 0 1,10 4-1,-11-5 3,-1-1 0,1-1 1,0 1-1,0 0 0,0-1 1,0 1-1,0-1 0,0 0 1,0 0-1,0 0 0,0-1 1,0 1-1,3-1 0,29-10-1620,12 5-1290,1-7 1029,-47 13 2010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0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525 199 5568,'0'-50'3056,"1"40"-2057,-1 6-776,1 0-1,-1 0 1,0 1-1,-1-1 1,1 0 0,-1 0-1,1 0 1,-2-4-1,-2 1-172,1 1 0,-1-1 0,0 0 0,0 1 0,-1 0 0,-7-7 0,7 9-23,0 0 0,0 1 0,0-1-1,0 1 1,-1 0 0,1 1 0,-1-1 0,0 1 0,-11-2 0,6 1 16,1 0 6,-1 0 0,0 1 0,1 1 0,-14-1 0,-1 1 157,10 1 104,-26 1 0,37 0-237,0-1 0,-1 1-1,1 1 1,-1-1 0,1 0 0,0 1-1,0 0 1,0 0 0,0 0 0,-4 3 0,3-1 78,0 0 0,0 1 0,1-1 0,0 1 0,-1 0 0,2 0 0,-1 0 0,0 1 1,1-1-1,0 1 0,-4 11 0,-7 22 233,2 0 0,-11 63 0,21-90-343,-42 252 654,11 26-461,16 51 1073,16-298-663,-11 58 0,12-97-588,-2 13 288,1 31 0,1-29-125,0-11-160,1-1 0,0 1 0,1-1 0,-1 1 0,6 12 0,-5-15-35,-2-3-20,1 0 0,-1-1 0,1 1 0,0 0 0,-1 0 0,1-1 0,0 1 0,0-1 0,0 1 0,0-1 0,0 1 0,1-1 0,-1 1 0,0-1 0,1 0 0,-1 0 0,1 0 0,-1 0-1,4 1 1,3 4 3,-3-4 8,-1 0 1,0 1-1,0-1 1,1-1 0,-1 1-1,1-1 1,0 0 0,-1 0-1,6 1 1,6-1-5,23-2 1,-26 0-308,0 1-1,23 3 1,-21 0 40,-7-2-31,-1 1 1,0-1-1,8 0 1,27-6-2348,-24 2 1385,34 0-1497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0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35 148 6560,'-19'-38'2949,"8"16"-2256,10 20-435,1 0 0,-1 0 0,0 1 0,1-1 0,-1 0 0,1 0 0,0 0 0,0 0 0,-1 0 0,1 0 0,1 0 0,-1 0 0,0 0 0,1-2 0,-1-1 790,0 4-890,0-1 0,0 0 0,0 0 0,0 0 0,0 0 0,0 0 0,0 1 0,1-1 0,-1 0 0,1 0 1,-1 0-1,1 1 0,0-1 0,-1 0 0,1 1 0,1-3 0,0 3-178,0 1 0,0-1 0,-1 0-1,1 1 1,0 0 0,0-1 0,-1 1 0,1 0 0,0 0 0,0 0-1,0 0 1,0 0 0,2 1 0,13-1 190,388 0-367,-403 0 193,0 0 0,0 0 0,0-1 0,0 1 0,1-1-1,-1 1 1,0-1 0,0 0 0,0 0 0,0 0 0,0 0 0,2-1 0,-3 1 19,1 0 0,-1 0 0,0 0 0,1 1 0,-1-1 0,0 1 1,1-1-1,-1 1 0,1-1 0,-1 1 0,4 0 0,-8 0 3,1 0 0,0 1-1,0-1 1,0 1 0,0 0-1,0 0 1,0 0 0,0 0 0,0 0-1,0 0 1,0 1 0,0-1-1,0 0 1,1 1 0,-1 0 0,1-1-1,-1 1 1,0 2 0,-5 4 97,2 1 0,-9 16 1,3-1-73,-12 37 1,5-9-89,14-43 43,-11 31 19,-12 55 0,11-28-53,-15 74 51,28-118 2,2-10 53,-1 0 1,-1 0-1,-7 23 1,9-32-44,-1 0 1,0 0-1,0-1 1,0 1 0,0-1-1,0 1 1,-1-1-1,1 0 1,-4 3-1,4-4 11,-1 0 1,1-1-1,-1 1 0,1-1 0,-1 0 0,1 0 0,-1 0 1,0 0-1,1 0 0,-1-1 0,0 1 0,0-1 0,0 0 1,-4 0-1,-1 1 100,5-1-99,1 1 0,-1-1 1,1 0-1,-1 0 0,1 0 1,-1 0-1,1 0 1,0 0-1,-1-1 0,1 1 1,-1-1-1,1 0 1,0 0-1,-1 0 0,-1-1 1,-2-3 85,1 1 1,0-1 0,1 0-1,-1 0 1,-6-12 0,-22-35 479,25 38-444,3 5-69,0-1 0,0 0 1,1-1-1,0 1 0,-3-18 1,2 8 14,-9-21 61,10 30-116,1 1 1,-1-1-1,2 0 0,0 0 0,0 0 0,0-17 0,1 2 84,0 16-166,1 1-1,0-1 0,0 1 1,1-1-1,3-12 0,-3 19-397,0-1-1,0 0 1,1 0-1,0 1 0,0-1 1,0 1-1,0-1 1,0 1-1,1 0 0,-1 0 1,1 0-1,0 0 1,0 0-1,0 1 0,0-1 1,1 1-1,-1 0 1,1 0-1,-1 0 0,1 0 1,5-1-1,-3 2-309,0 0-1,0 0 0,9 1 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1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12800,'0'17'4735,"0"-17"-3679,16 16-288,-16-16 992,0 0-1120,0 0-256,0 0-256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1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10208,'0'0'3776,"0"0"-2912,0 16-256,-17 1 799,17-17-895,0 32 224,-16 1-448,16 16-32,0 0-160,0 1-1408,0-1 736,0 0-1407,0 0 1119,0-16-1760,0-17 1472,-16 1-1760,16-1 1664</inkml:trace>
  <inkml:trace contextRef="#ctx0" brushRef="#br0" timeOffset="1">16 148 5632,'-13'-41'1834,"12"41"-1806,1-1-1,0 1 0,0-1 1,-1 1-1,1 0 0,0-1 0,0 0 1,0 1-1,0-1 0,0 1 1,-1-1-1,1 1 0,0-1 0,0 1 1,1-1-1,-1 1 0,0-1 1,0 1-1,0-1 0,0 1 0,0-1 1,0 1-1,1-1 0,-1 1 0,1-1 1,9-24 574,-9 24-542,-1 0 0,0 0-1,0 1 1,0-1 0,1 0-1,-1 0 1,0 0-1,1 0 1,-1 0 0,0 1-1,1-1 1,-1 0 0,1 0-1,0 1 1,-1-1 0,1 0-1,0 1 1,-1-1-1,1 1 1,0-1 0,-1 1-1,1-1 1,0 1 0,0-1-1,0 1 1,0 0-1,0-1 1,-1 1 0,1 0-1,0 0 1,0 0 0,1 0-1,10-3 325,4-3 365,-14 5-688,0 0 0,-1 0 0,1 0 0,0 1 0,0-1 0,0 1 0,0-1 0,0 1 1,0 0-1,0 0 0,0 0 0,0 0 0,0 0 0,1 0 0,-1 0 0,2 1 0,6 2 172,0 1 0,0 0 0,0 0 0,-1 1 0,12 7 0,43 36 998,-62-47-1185,7 5 184,-1 1 0,0 0 0,0 1 1,0 0-1,-1 0 0,0 0 0,0 1 0,5 10 0,0 8 597,-2 0-1,11 45 0,-12-36-169,-5-24-416,-1 1 0,0 0 0,-2-1-1,2 14 1,-3-18-127,-1 0 1,1 0-1,-1-1 0,-1 1 0,0-1 0,0 1 0,-4 9 1,4-10-41,-1 1 1,-1-1 0,0 0-1,0-1 1,0 1 0,0-1-1,-1 1 1,0-2 0,-9 10-1,9-12-58,1 0 0,-1 0 0,1-1 0,-1 1 0,0-1 0,0 0 0,0 0 0,0 0 0,0-1 0,0 0 0,-1 0 0,1 0 0,0-1 0,-8 0 0,3 0-110,1-1-1,-1 0 1,0-1-1,0 0 1,1 0-1,0-1 0,-1 0 1,1-1-1,0 0 1,-10-7-1,15 10-159,1 0-1,0-1 0,0 0 1,0 0-1,1 0 0,-1 0 1,0 0-1,1 0 0,-1-1 1,1 1-1,0-1 0,0 0 1,0 1-1,0-1 0,0 0 1,1 0-1,-1 0 0,1-1 1,0 1-1,0 0 0,0 0 1,0-1-1,1 1 1,-1 0-1,1-1 0,0 1 1,0-8-1,0-21-2230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8800,'-17'-33'3264,"17"33"-2528,17 0-224,-17-17 2112,16 17-1537,17 0 1409,0 0-1440,16-16 64,16 16-672,-15 0-256,15 0-128,-32 0-1408,0 0 736,0 0-2496,-17 0 1729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1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6400,'-9'0'804,"-15"0"8130,27 3-7622,-1-1-1099,1-1-1,-1 1 1,1-1-1,0 1 1,0-1 0,0 0-1,0 0 1,0 0-1,0 0 1,0-1-1,0 1 1,6 0 0,-2-1-24,1 0 0,-1 0 0,0-1 0,1 1 0,7-3 1,-11 2-136,9-3 123,0 1 0,1 1 0,21-2 0,-12 4-28,-8 1-85,-1-2 0,19-2 1,-8-2-37,-10 2 13,0 1 0,-1 0 0,18 1 0,-2 1 204,-30-3-293,0-8-491,0 11 534,0 0-1,0 0 0,0 0 0,0 0 0,0 0 1,0-1-1,0 1 0,0 0 0,0 0 0,0 0 1,0 0-1,0 0 0,0 0 0,0 0 0,0 0 1,0 0-1,0-1 0,0 1 0,0 0 0,0 0 1,0 0-1,0 0 0,0 0 0,0 0 0,0 0 1,0 0-1,0 0 0,0 0 0,0 0 0,0 0 1,0-1-1,0 1 0,0 0 0,0 0 0,-1 0 1,1 0-1,0 0 0,0 0 0,0 0 0,0 0 0,0 0 1,0 0-1,0 0 0,0 0 0,0 0 0,0 0 1,-1 0-1,1 0 0,0 0 0,0 0 0,0 0 1,0 0-1,0 0 0,0 0 0,0 0 0,-1 0 1,-3 0 36,-14-1-201,18 1 79,-1-1-1,1 1 1,-1 0-1,1 0 0,-1 0 1,1-1-1,0 1 1,-1 0-1,1-1 1,0 1-1,-1 0 0,1-1 1,0 1-1,-1-1 1,1 1-1,0 0 1,0-1-1,-1 1 1,1-1-1,0 1 0,0-1 1,0 1-1,0-1 1,-1 1-1,1-1 1,0 1-1,0-1 1,0 1-1,0-1 0,0-2-1748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5568,'-49'115'2048,"49"-115"-1568,0 114-160,16-81 32,-16 0-256,16 16-384,-16-16 160,17-1-608,-17 18 416,0-34-1760,0 17 1152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5408,'-1'0'165,"-1"0"1,0-1 0,0 1-1,1 0 1,-1-1 0,0 1-1,1-1 1,-1 1-1,1-1 1,-1 0 0,1 1-1,-1-1 1,1 0 0,-1 0-1,1 0 1,0 0-1,-3-3 1,1 1 1135,3 3-266,0 3 330,0 1-1187,0 1 1,0-1-1,1 0 0,-1 0 0,1 1 0,0-1 0,0 0 0,0 0 0,1 0 1,0 0-1,-1 0 0,1-1 0,0 1 0,1 0 0,-1-1 0,1 1 0,0-1 1,-1 0-1,7 5 0,-2 0-87,1 0 1,-2 0 0,1 1-1,-1-1 1,6 14-1,10 13 162,-17-27-168,1 0 0,-2 0-1,6 12 1,-4-1-326,-6-17 194,1 1 0,-1-1 1,1 0-1,0 0 1,0 0-1,0 1 1,0-1-1,0 0 1,0 0-1,1-1 1,1 3-1,11 5-1435,-10-3 592,-4-5 774,1-1 1,-1 1 0,0-1-1,0 1 1,1-1 0,-1 1-1,0-1 1,1 0 0,-1 1-1,1-1 1,-1 0 0,0 1-1,1-1 1,-1 0-1,1 0 1,-1 1 0,1-1-1,-1 0 1,1 0 0,-1 0-1,1 0 1,-1 1 0,1-1-1,-1 0 1,1 0 0,-1 0-1,1 0 1,-1 0-1,1 0 1,-1 0 0,2-1-1,14 1-1942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1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66 100 6240,'-30'0'3456,"27"0"-1867,3 2-405,0 2-709,0-2-325,0 0 0,0 0 0,0 0 1,0-1-1,0 1 0,0 0 1,1 0-1,-1 0 0,0 0 1,2 3-1,12 0 479,21 25 75,-24-24-651,0 0 0,-1-1-1,16 4 1,-7-2-45,-9-3 0,0-1 1,0 0 0,0-1-1,0 0 1,12 0-1,1 1 37,21 8 35,11-5 5,-17 2-48,-36-8-43,0-1-1,1 1 1,-1 0-1,0-1 1,0 1-1,1-1 0,1-1 1,-1 1 0,1 0 1,-1 0 0,0 0-1,0 0 1,1 1-1,-1-1 1,6 1 0,-3 0 40,-3 0-6,0 0 0,1 1 0,-1-1 1,0-1-1,0 1 0,0 0 0,0-1 0,0 0 0,0 1 0,0-1 1,0 0-1,-1-1 0,1 1 0,0 0 0,0-1 0,-1 0 0,5-3 0,-7 5-23,5-5 0,-1 1-1,0 0 0,0-1 0,4-6 0,-7 8-4,0 1 0,0-1 0,0 0 0,0 0 0,0 0 0,0 0 0,-1 0 0,0 0 0,1 0 0,-2-4 0,1-40-22,1 46 18,-1 0 0,-1 0 0,1-1 1,0 1-1,0 0 0,0-1 0,-1 1 0,1 0 0,-1 0 1,1-1-1,-1 1 0,1 0 0,-1 0 0,0 0 0,1 0 1,-1 0-1,0 0 0,0 0 0,0 0 0,0 0 1,0 0-1,0 0 0,0 1 0,0-1 0,0 0 0,-2 0 1,-6-5-24,-2-10-27,6 11 46,0 1 0,0 0 1,-1 0-1,0 0 0,0 1 0,-7-3 0,-17 0-158,26 5 147,-9-2 15,0-1-1,-1 2 0,-21-2 1,12 4 32,10 0-14,1 0 0,-22 3 0,-2 8-15,3-5-112,1 4 27,4-4 0,17 8 48,9-12 47,-1-1 1,1 1 0,-1 0-1,0-1 1,1 1-1,-1-1 1,-3 1 0,4-1-5,1-1-1,0 0-1,0 0 1,1 0-1,-1 0 1,0 0 0,0 1-1,1-1 1,-1 0-1,0 0 1,1 1-1,-1-1 1,0 0 0,1 1-1,-1-1 1,1 1-1,-1-1 1,0 1-1,1-1 1,-1 1-1,1-1 1,-1 1 0,1 0-1,0-1 1,-1 1-1,1-1 1,-1 2-1,-2 5 32,-8 12 60,5 9 80,1-13-91,3-11-68,1-1-1,0 1 1,0 0 0,0-1-1,0 1 1,0 0 0,1 0-1,0 5 1,0 2 9,0-1 1,-3 13 0,0-10 1,2-9-18,-1 0 1,2 0-1,-1 0 0,0 8 1,9 48 15,-2 3-68,4-8 20,-6-27 39,-2-11 2,0 0-1,1-1 1,6 18-1,-4-14 32,-1 0 0,-1 1 0,0 0 0,-2-1 0,-1 33 0,0-42-19,1-2-5,-1-6 34,0 0 0,1 0 1,-1 0-1,0 1 0,0-1 0,-1 0 0,1 0 0,-1 0 0,0 0 1,-1 4-1,-25 25 1332,22-21-1138,5-9-243,-1-1-1,1 0 1,0 0 0,-1 0 0,1 0-1,-1 0 1,1 0 0,-1 0-1,0 0 1,0 0 0,1 0 0,-1 0-1,0 0 1,0 0 0,0 0-1,0-1 1,0 1 0,0 0 0,0-1-1,0 1 1,0-1 0,0 1-1,0-1 1,-1 1 0,1-1 0,0 0-1,0 0 1,0 1 0,-1-1-1,1 0 1,0 0 0,0 0 0,0 0-1,-2-1 1,2 1-25,0 0 0,1 0 0,-1 0 1,0 0-1,0 0 0,1 0 0,-1 1 0,0-1 0,1 0 0,-1 0 1,0 0-1,1 1 0,-1-1 0,0 1 0,-3 2-58,-1 1-607,-2-11-301,6 7 956,-1-3-936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1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75 5312,'-14'-13'1701,"13"10"-1260,5 3-205,-1 0-169,-1 0-1,1 0 0,0 0 1,-1-1-1,1 1 0,3-2 0,2-5 577,-8 6-616,0 1 1,1-1-1,-1 1 1,1-1-1,-1 1 1,1 0-1,-1-1 1,0 1-1,1-1 1,0 1-1,-1 0 1,1-1-1,-1 1 1,1 0-1,-1 0 1,1-1-1,0 1 1,-1 0-1,1 0 1,0 0-1,-1 0 1,1 0-1,-1 0 1,1 0-1,0 0 1,-1 0-1,1 0 1,1 1-1,8-1 268,-7 1-181,1-1-1,0 0 1,0 0 0,-1 0-1,1-1 1,0 1-1,0-1 1,5-1 0,0-1 63,0 0 1,0 1-1,1 0 1,-1 0-1,1 1 1,13 0-1,-21 1-146,-1 0 0,1 0 0,0 0 0,-1-1 0,1 1 0,0-1 0,-1 1 0,1-1-1,-1 1 1,1-1 0,-1 0 0,3-1 0,-2 0 72,0 1 1,0 0-1,-1 0 0,1 1 0,0-1 1,0 0-1,0 1 0,0-1 0,0 1 1,0-1-1,0 1 0,4 0 0,-4-1 85,9 2 846,-11-4-565,1-2-172,-2 4 84,1 1-358,0 1 0,-1-1 0,1 1 0,0-1-1,0 1 1,-1-1 0,1 1 0,-1-1 0,1 1 0,0-1 0,-1 1 0,1-1-1,-1 0 1,1 1 0,-1-1 0,1 0 0,-1 1 0,1-1 0,-1 0 0,0 0 0,1 0-1,-1 0 1,1 1 0,-1-1 0,0 0 0,0 0 0,1 0-19,0 0 0,0 0-1,-1 0 1,1 0 0,0 0 0,0 0 0,0 0 0,0 0-1,0 0 1,0 0 0,0 0 0,0 0 0,0 0 0,-1 0-1,1 0 1,0 0 0,0 0 0,0 0 0,0 0 0,0 0-1,0 0 1,0 0 0,0 0 0,0 0 0,0 0 0,0 0-1,-1 0 1,1 0 0,0 0 0,0 0 0,0 0 0,0 0-1,0 0 1,0 1 0,0-1 0,0 0 0,0 0 0,0 0-1,0 0 1,0 0 0,0 0 0,0 0 0,0 0 0,0 0-1,0 0 1,0 1 0,0-1 0,0 0 0,0 0 0,0 0-1,0 0 1,0 0 0,0 0 0,0 0 0,0 0 0,0 1-1,0 108 1469,1-63-1092,-1-13-164,-4 41-1,1-45-123,-7 106 179,2-10-128,-1 9-14,1-22-115,0 8-87,8 107-311,-1-201 419,-6 37-1,3-37 308,-1 39-1,6-58-220,-1 1 0,-1-1 0,1 0 0,-1 0 0,-1 0 0,1 0 0,-1 0 1,0 0-1,-6 11 0,0-2 149,-17 31 318,12-28-209,11-17-389,1 1 1,0-1-1,-1 0 1,1 0-1,-1 0 1,0 0-1,0-1 1,0 1-1,1 0 1,-2-1-1,1 1 0,0-1 1,0 0-1,0 0 1,-1 1-1,1-2 1,0 1-1,-1 0 1,-3 0-1,0 0-459,0 0-1,0-1 1,-1 1-1,1-2 1,0 1-1,0-1 1,-7-1-1,8 1-13,-1-1 0,0 0 0,1 0 0,-8-5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4480,'-13'0'1445,"13"0"-1435,0 0 0,0 0 0,-1 0-1,1 0 1,0 0 0,0 0 0,0 0 0,0 0 0,0 0-1,0 0 1,0 0 0,0 0 0,0 0 0,0 0 0,-1 0-1,1 0 1,0 0 0,0 0 0,0 0 0,0 0-1,0 0 1,0 0 0,0 0 0,0 0 0,0 0 0,0 0-1,0 0 1,-1 0 0,1 0 0,0 0 0,0 0 0,0 0-1,0 0 1,0 1 0,0-1 0,0 0 0,0 0-1,0 0 1,0 0 0,0 0 0,0 0 0,0 0 0,0 0-1,0 0 1,0 0 0,0 1 0,0-1 0,0 0 0,0 0-1,0 0 1,0 0 0,0 0 0,0 0 0,0 0-1,0 0 1,0 1 0,0 9 470,0-7 581,0-3-234,0 3 208,0-2-996,0-1 0,0 1 1,1 0-1,-1-1 1,0 1-1,0 0 0,1-1 1,-1 1-1,0-1 1,1 1-1,-1 0 0,0-1 1,1 1-1,-1-1 0,1 1 1,-1-1-1,1 1 1,-1-1-1,1 0 0,-1 1 1,1-1-1,0 0 0,-1 1 1,1-1-1,0 0 1,-1 0-1,1 1 0,-1-1 1,1 0-1,0 0 1,0 0-1,-1 0 0,2 0 1,31 0 843,-17 0-593,-3-1-121,0 0 1,1-1 0,13-3 0,1 0 41,100-9 312,42-8-235,-115 11-230,152-24 215,-42 32 280,-100 3 419,-65 0-947,1 0 0,-1 0-1,1 0 1,-1 0 0,1 0 0,-1 0 0,1 0 0,-1 0-1,1 0 1,-1 1 0,1-1 0,-1 0 0,1 0 0,-1 0-1,1 1 1,-1-1 0,1 0 0,-1 1 0,1-1 0,-1 0 0,1 1-1,-1-1 1,0 0 0,1 1 0,0 0 0,-1 0 3,0 0 1,0 0-1,0 0 0,0-1 1,0 1-1,0 0 1,0 0-1,0 0 1,0 0-1,0-1 0,-1 1 1,1 0-1,0 0 1,0 0-1,-1 0 1,-3 7 79,0-1 0,0-1 0,-6 8 0,4-6-79,2-2 11,-1 0-1,0 0 1,-6 5-1,7-7-19,1 0-1,-1 0 1,1 0 0,-4 6-1,-2 6 16,-7 11-16,-22 12-83,34-34 51,1 1 0,-1-1 0,1 1 0,-3 10 0,1-5-8,-51 100-153,6-15 338,25-30-31,11-36-42,-19 28-1,17-31-79,-33 57-32,48-81 36,-2 2 30,1 1 0,-1-1 0,-1 0 0,1 0 0,-6 6 1,8-10-34,0 0 1,0 0 0,0 0-1,0 0 1,0 0 0,0-1-1,-1 1 1,1 0 0,0-1 0,0 1-1,-1-1 1,1 1 0,-1-1-1,1 0 1,0 1 0,-1-1-1,1 0 1,-1 0 0,1 0 0,0 0-1,-1 0 1,1 0 0,-1-1-1,1 1 1,0 0 0,-1-1-1,1 1 1,0-1 0,-2 0-1,0-1 6,0-1 0,1 1 0,-1 0 0,1-1 0,-1 1 0,1-1 0,0 0 0,0 0 0,0 0 0,1 0 0,-1 0 0,-1-6 0,-3-2 10,-1-3 46,-10-29 1,6-12-6,-14-8-85,3 0 48,-27-41 358,15 32-485,28 60 308,-1 1 0,0 0 0,0 0 0,-11-11 0,-12-2 566,-19-36 256,-3 8-1233,43 42-189,9 5-30,1 5 193,1-1 0,-1 1 0,1-1 0,-1 1 0,1 0 1,-1 0-1,1 0 0,-1 0 0,1 0 0,1 0 0,4 0-919,-3 0 652,-1 1 1,0-1-1,1 1 0,-1-1 1,0 1-1,0 0 0,1 0 1,2 2-1,10 3-1674,-10-5 1473,0 0 0,0-1 0,9 1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11296,'16'0'4192,"-16"0"-3264,0 0-257,0 0 257,0 0-640,0 0 320,0 16-352,-16-16-288,16 0 0,0 0-2751,16 16 1535,-16-16-2688,16 0 2272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31 6976,'-30'-30'3781,"25"44"-1584,3-10-1853,-4 6 154,1 0-1,1 1 1,0 0 0,-3 11-1,2 24-65,0-21-218,2-9-63,1 0 0,-2 28 0,5-19-76,0-13-35,-1-1-1,0 1 0,-1-1 1,-3 17-1,-6 18 185,4 1-102,-5-12-148,6-5-225,-2-16-359,6-13 497,0 1 0,0-1 0,1 1 0,-1-1 0,0 1 0,1-1 0,-1 1 0,1-1 0,0 1-1,-1 0 1,1-1 0,0 3 0,0-4 7,0 1 1,0-1-1,0 1 0,0 0 0,1-1 0,-2 1 1,1-1-1,0 1 0,0 0 0,0-1 0,0 1 0,0-1 1,0 1-1,-1-1 0,1 1 0,0-1 0,0 1 1,-1 0-1,1-1 0,0 0 0,-1 1 0,1-1 1,-1 1-1,1-1 0,-1 1 0,1-1 0,0 0 0,-1 1 1,-7 0-5845,22-1 2990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 5824,'-14'-28'1866,"14"28"-1848,0 0-1,0 0 0,-1 0 0,1 0 0,0 0 0,0-1 0,0 1 0,0 0 0,0 0 1,0 0-1,-1-1 0,1 1 0,0 0 0,0 0 0,0 0 0,0-1 0,0 1 1,0 0-1,0 0 0,0 0 0,0-1 0,0 1 0,0 0 0,0 0 0,0 0 0,0-1 1,0 1-1,0 0 0,0 0 0,0-1 0,0 1 0,0 0 0,1 0 0,-1 0 0,0 0 1,0-1-1,0 1 0,0 0 0,0 0 0,1 0 0,-1 0 0,0-1 0,4-3 125,-2 1-24,1 1 1,-1-1-1,0 1 0,1 0 0,0-1 0,0 1 0,0 0 1,5-2-1,25-2 388,-15 2-264,-9 2-145,0 0 1,0 1 0,0-1 0,0 2 0,1-1 0,-1 1-1,10 2 1,6 2 113,1 1-1,-1 1 0,0 2 0,0 0 1,-1 2-1,28 14 0,-41-16-172,0 1-1,0 0 1,-1 1 0,0 0-1,-1 0 1,10 16 0,4 1 13,-6-6 177,25 35 0,-34-42-15,-1 0-1,-1 0 1,0 0 0,6 23 0,-4-11 186,-1-5-13,-2 0 1,0 0-1,4 35 0,-9-50-294,1 1-1,-1-1 0,-1 0 1,1 0-1,-1 0 1,0 1-1,-1-1 0,1 0 1,-1 0-1,-1 0 0,1-1 1,-1 1-1,0-1 1,0 1-1,0-1 0,-1 0 1,-8 9-1,7-9-40,0 0-1,-1 0 0,0-1 1,1 1-1,-2-1 1,1-1-1,0 1 0,-1-1 1,0-1-1,-12 5 1,-27-2 183,30-2-185,-8 1-24,-1-1-1,-25 1 1,20-6-58,0 0-1,0-2 1,-30-7 0,57 10-50,-2 0-52,1 0-1,0 0 1,-1 0 0,1 0 0,0-1-1,0 0 1,0 1 0,0-2 0,0 1-1,0 0 1,1-1 0,-1 0-1,1 0 1,-4-3 0,-17-22-2964,23 27 2944,0 0 0,1 0 0,-1 0 0,1 0 0,-1 0 0,1-1 0,-1 1 0,1 0 0,0 0 0,0-1 0,-1 1 0,1 0 0,0-3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10464,'17'0'3872,"-17"0"-3008,49-16-224,-17 16 1311,18 0-1183,15 0 704,1 0-896,-1-17-96,1 17-288,-17 0-1760,-16 0 864,16 0-3551,-16 0 2399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2 6400,'-38'0'2858,"32"-1"-2697,3 1 148,-1-1 1,1 1-1,0 0 0,0 0 0,0 0 1,0 1-1,0-1 0,-1 1 0,1-1 1,-3 3-1,-41 27 2646,20-6-2294,-2 7-56,-51 66 0,44-40-165,2 1 0,3 1 0,-27 71 0,45-90-309,1 1 0,1 1-1,-4 48 1,11-68-296,1 0-1,2 1 1,0 0 0,2-1-1,0 1 1,1-1 0,2 0-1,0 1 1,12 34 0,2-18-1328,-9-23 757,-3-3 321,-4-10 57,-1 1 1,1 0-1,0-1 0,0 1 0,0-1 1,0 0-1,0 1 0,1-1 0,0 0 1,-1-1-1,1 1 0,0 0 0,0-1 1,1 0-1,6 4 0,23 11-2351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109 246 8128,'-5'5'978,"3"-3"-681,0-1 0,0 1 0,0 0 1,1 0-1,-1-1 0,1 1 0,0 0 1,-2 4-1,3-6-297,-6 9 242,0-1 0,-4 13-1,2 12 1039,-3-8-389,5 16 64,-5-3-411,6 5-320,-6-4-107,10-9-40,1-25-54,0 0 1,0 0-1,0 0 0,-1 0 0,1 0 1,-4 8-1,-4-4 275,9-9-233,3 7 3,0-9-17,1-9 37,6-14 73,-7 18 22,0-1 0,4-15 0,-5 11 360,-2 8-314,0 0 0,0 0 0,0 0-1,0 0 1,1 1 0,0-1 0,0 0 0,3-5-1,15-29-1318,-17 30 1040,1 0 0,0 0 1,0 1-1,10-14 1,6 10 369,-5-3-80,-12 10-197,1 0 0,0 1-1,-1-1 1,1 1-1,9-6 1,11 0-581,-2-1-311,-14 6-422,-1 0 0,0 0 0,1 1 0,0 0 0,0 1-1,16-4 1,-9 2-1793,-9 3 2044,0 0 0,-1 1 0,11 0 0</inkml:trace>
  <inkml:trace contextRef="#ctx0" brushRef="#br0" timeOffset="1">339 50 11136,'0'-33'4128,"0"33"-3200,16 0-289,-16-16 1217,0 16-1152,17 0-128,-1 0-384,17 0-4159,0 16 2143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164 263 7040,'0'33'2624,"0"-33"-2048,-16 65-128,16-32 928,0 0-832,-17 16 992,17 17-896,-16-17-160,-17 0-320,17 0 96,-1-16-160,1-17-1504,0 17 736,-1-33-2752,17 0 1920</inkml:trace>
  <inkml:trace contextRef="#ctx0" brushRef="#br0" timeOffset="1">475 17 11872,'0'-16'4416,"0"16"-3457,33 0-255,-16 16 128,-1-16-608,17 0-96,-17 0-64,17 17-1632,16-17 864,-16 16-3583,-17 0 2399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17 6720,'-16'-16'2496,"16"16"-1952,-16 0-128,-17 0 1024,33 16-864,-33 1 960,0 15-864,1 1 0,-1 0-384,0 0 160,17 0-256,-17-1-256,0 1 32,17 0-1184,-17-17 640,16 1-1920,17-17 1376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18 7712,'-14'-14'2506,"14"14"-2460,-1-1-1,1 1 1,0 0-1,-1-1 1,1 1 0,-1 0-1,1 0 1,0-1-1,-1 1 1,1 0-1,-1 0 1,1 0-1,-1 0 1,1-1-1,-1 1 1,1 0-1,-1 0 1,1 0-1,-1 0 1,1 0-1,-1 0 1,1 0-1,-1 1 1,1-1 0,-1 0-1,1 0 1,0 0-1,-1 0 1,1 1-1,-1-1 1,1 0-1,-1 0 1,1 1-1,0-1 1,-1 1-1,1-1-41,-1 1 126,1 1-1,-1-1 1,0 1 0,1-1 0,0 1-1,-1-1 1,1 1 0,0-1 0,0 1-1,0 0 1,0-1 0,1 4 0,-1 5 274,0 5 201,0 1 7,-3 32 0,-8 1 44,6 0-283,-22 80 198,24-115-577,0-1 113,0 1 0,0 19 0,3-25-272,1 0-1,0 0 1,0 0-1,1 0 1,5 14-1,-7-20 104,1 0 0,-1-1 0,1 1 0,0 0 0,-1-1 0,1 1 0,0-1 0,0 1 0,0-1 0,0 1 0,1-1 0,-1 0 0,2 2-1,-1-2-109,1 0 0,-1 0-1,1 0 1,-1 0-1,1 0 1,-1-1-1,1 1 1,0-1-1,-1 0 1,1 0-1,4 0 1,18 1-924,-10 0 168,1-1-1,-1 0 0,26-5 0,-8-6-2436,-28 10 2776,1 1 0,0-1-1,9 1 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7648,'13'-14'2453,"-10"11"-1482,0 6-166,10 8 1035,-9-10-1526,-4 0-255,1-1 0,0 0-1,0 1 1,0-1 0,0 1-1,-1-1 1,1 1 0,0-1-1,-1 1 1,1 0 0,0-1 0,-1 1-1,1 0 1,0-1 0,-1 1-1,0 0 1,1 0 0,0 0-1,18 51 1734,11 8-485,-16-25-667,-1 1 0,-2 0 0,11 62 0,-16-20-183,-4-41-285,3 21 14,-1-12-15,-2 79 0,-5-90-102,-2-1 1,-2-1-1,-1 1 0,-15 41 1,17-60-70,0 0 0,-1 0 0,-13 22 0,9-21-166,-20 19 0,16-18 39,0 1-1,5-6-314,-20 18-1,20-22-437,0-1 0,-19 10 0,18-11 293,-41 27-1727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7040,'-27'-13'2282,"26"12"-2187,1 1 0,-1-1 0,1 1 0,-1-1 0,0 1 0,1 0 0,-1-1 0,0 1 0,0 0 0,1 0 0,-1 0 0,0-1 0,0 1 0,1 0-1,-1 0 1,0 0 0,0 0 0,1 0 0,-1 0 0,0 1 0,-1-1 0,0 1 10083,4-1-10014,0 0 0,1 0 1,-1 0-1,0 1 0,1-1 1,-1 1-1,0 0 0,0-1 1,0 1-1,4 2 0,-3-1-80,-1-1 0,1 0 0,0 0 0,0 0 0,0 0 0,0 0 0,0-1 0,0 1-1,0-1 1,5 0 0,186 0-1838,-176-1 95,0 0 1,29-8 0,-34 7 372,22-1-1578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99 8544,'0'2'238,"0"1"0,0-1 0,0 0 0,1 1 0,-1-1 1,0 0-1,1 1 0,-1-1 0,1 0 0,0 0 0,0 1 1,0-1-1,0 0 0,0 0 0,1 0 0,-1 0 0,0 0 0,1-1 1,3 4-1,0-1-119,1-1 0,0 0 1,0 0-1,1 0 1,11 3-1,-16-6-46,29 9 253,65 7 1,-81-13-276,2-2-10,1 0 0,-1-1 0,1-1 0,-1 0 1,1-2-1,20-4 0,-34 6-31,10-2 53,-11 3-46,-1 0-1,1-1 0,-1 1 1,0-1-1,1 1 1,-1-1-1,0 0 0,1 0 1,-1 0-1,0 0 1,0 0-1,0-1 0,0 1 1,0-1-1,2-1 1,8-6 135,-10 8-131,-1 0-1,1 0 1,-1 0-1,1 0 1,-1 0-1,0-1 0,1 1 1,-1 0-1,1-2 1,-2 0-10,-1 0 1,0 1 0,0-1-1,0 1 1,0-1-1,0 1 1,0 0 0,-1-1-1,1 1 1,-1 0-1,-3-4 1,-28-29 45,23 26-61,4 4 28,-1-1-1,1 1 1,-1 0 0,-1 1 0,1 0-1,0 0 1,-1 0 0,0 1 0,0 0-1,-15-3 1,6 2 74,0 0 0,0 1 1,0 0-1,-27 1 0,33 2-54,-1 0 1,1 1-1,0 0 1,0 1-1,0 0 1,-20 8-1,30-10-41,-5 3 23,-1-1 0,1 1 0,-1 1 0,1-1 0,0 1 0,0 1 0,0-1 0,1 1 0,0 0 0,0 0 0,0 0 0,0 1 0,1-1-1,0 1 1,-5 10 0,-2 6 117,2-1 0,0 2 0,-6 28-1,15-50-136,-8 35 70,-5 63 0,1-12-25,-2 4 43,11-61-13,-13 48 0,-3 7-241,18-82 23,-1 1 0,1 0 1,-1-1-1,0 1 0,-4 4 0,4-5-99,0-1-1,1 1 1,-1 0-1,1-1 1,-1 1-1,1 0 1,0 0-1,0 0 1,0 0-1,0 0 1,0 5 0,1 9-868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7456,'-55'0'5626,"28"0"-3992,1 1 0,-34 6 0,49-5-1420,0 1 0,0 0 0,0 0 0,0 1 0,1 1-1,0 0 1,0 0 0,-16 12 0,8-3-13,0 1-1,1 1 1,0 0 0,1 2 0,-26 37 0,11 0 592,-33 86-1,58-127-734,-11 30 118,1 1 0,3 1 0,1 0 0,3 1 0,-3 47 0,9 45-343,3-103-93,2 11-713,-1-43 517,0 0-1,0 0 0,0 0 1,0-1-1,0 1 0,1 0 1,0-1-1,2 5 0,-3-7 186,0 1 0,1-1-1,-1 0 1,0 1 0,0-1-1,1 0 1,-1 0 0,1 0-1,-1 0 1,1 0-1,-1 0 1,1 0 0,0 0-1,-1-1 1,1 1 0,0-1-1,-1 1 1,4 0-1,0-1-477,-1 0-1,1 0 1,-1-1-1,0 1 1,6-2-1,-4 1-45,0-1-1,-1 0 0,1 0 1,7-5-1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8320,'-28'27'2672,"28"-27"-2632,-1 1 0,1-1 0,0 0 0,-1 1 1,1-1-1,-1 1 0,1-1 0,0 1 1,-1-1-1,1 0 0,0 1 0,0-1 0,-1 1 1,1 0-1,0-1 0,0 1 0,0-1 0,0 1 1,0-1-1,0 1 0,0-1 0,0 1 0,0 0 1,0-1-1,0 2 0,0 33 637,0-32-564,0 0 0,0 0 0,0-1 0,0 1 0,-1 0 0,1 0 0,-1-1 0,0 1 0,1 0 0,-1-1 0,-1 1 0,0 2 0,0-2-38,1-1-1,0 1 1,0 0-1,0-1 1,0 1-1,1 0 1,-1-1-1,1 1 1,-1 0-1,1 0 1,0 0-1,1 3 1,-1-1 0,0-1-28,0-1-1,0 1 1,-1 0-1,1 0 1,-1-1-1,1 1 1,-1-1-1,0 1 1,0-1-1,-1 1 1,1-1-1,-1 1 1,0-1-1,-3 4 1,3-2-21,-1-1 0,1 0 0,0 1 1,1 0-1,-1-1 0,1 1 0,0 0 0,0 0 0,0 0 1,1 8-1,0-11-18,0 0-1,0-1 1,0 1 0,0 0-1,-1-1 1,1 1 0,0 0-1,-1-1 1,1 1 0,-1-1 0,0 1-1,1-1 1,-1 1 0,0-1-1,0 1 1,0-1 0,0 0-1,0 1 1,-2 1 0,2-3-2,1-1 134,-1 1-130,1 0 0,0-1-1,-1 1 1,1 0 0,0-1-1,0 1 1,-1 0-1,1-1 1,0 1 0,0-1-1,0 1 1,0 0 0,-1-1-1,1 1 1,0-1 0,0 1-1,0-1 1,0 1-1,0-1 1,0 1 0,0 0-1,0-1 1,0 1 0,1-1-1,-1 1 1,0-1 0,0 1-1,0 0 1,0-1-1,1 1 1,-1-1 0,0 1-1,0 0 1,1-1 0,-1 1-1,0 0 1,1-1-1,1-1-6,-1 0-1,1 0 0,-1-1 0,0 1 0,0 0 0,0-1 0,0 1 0,0-1 0,0 1 0,-1-1 0,1 1 0,-1-1 0,0 1 0,1-1 0,-1 0 0,-1-4 0,1 1 8,0 0 0,1-1 0,1-7 0,26-66 491,-27 74-340,0 0-1,1 0 0,-1 0 1,2 0-1,-1 0 0,4-6 0,-3 8 96,0 0 0,0 0 0,1 0-1,0 0 1,-1 1 0,2-1 0,-1 1 0,5-3-1,38-24 1815,-44 29-2083,0 0 1,0 0 0,0 1 0,0-1 0,0 1-1,0 0 1,0 0 0,0 0 0,0 0 0,0 1 0,0-1-1,0 1 1,4 1 0,10 4-1440,2 0 68,3-5-4777,5-1 2748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11456,'0'-17'4256,"0"17"-3297,17 0-287,-1 0 480,0 0-768,1 0 128,-1 17-320</inkml:trace>
  <inkml:trace contextRef="#ctx0" brushRef="#br0" timeOffset="1">410 508 8224,'0'49'3040,"0"-49"-2368,-16 82-160,-1-49 896,17 16-864,-16 0 480,-1 1-576,-15-1-64,-1 0-224,16-33-3392,1 1 1728,-17-17-4544,33 0 3424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11456,'16'-16'4256,"-16"16"-3297,164 16-287,-114-16 416,15 0-736,-32 0-4223,16 0 2079,-16 0-4096,0 0 3328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3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99 6656,'-2'-9'1602,"-1"7"-436,2 2-1100,0 1 0,1 0 0,-1-1 0,0 1 0,0 0 0,1 0 0,-1 0 0,0-1 0,1 1 0,-1 0 0,1 0 0,-1 1 0,0 0 61,1-1 1,-1 0-1,1 1 0,0-1 0,-1 0 0,1 1 0,0-1 0,0 1 0,0-1 0,0 2 0,-2 18 955,-15 30 560,10-31-1067,0 0-1,-6 34 1,8-16-228,3-14-19,-10 40-1,-37 97 345,46-152-674,-1 2 0,0-1 0,2 1 0,-4 18 0,6-27-18,0 1-1,0-1 1,-1 0-1,2 0 1,-1 1-1,0-1 1,0 0-1,1 0 1,-1 0-1,1 0 1,0 1 0,0-1-1,0 0 1,0 0-1,0 0 1,0-1-1,0 1 1,1 0-1,-1 0 1,0-1-1,1 1 1,0 0-1,2 1 1,2 1-168,-2-1-165,1 0 1,-1 1 0,1-2-1,0 1 1,0 0 0,0-1 0,1 0-1,-1 0 1,1-1 0,-1 0 0,1 0-1,9 1 1,32-2-1173</inkml:trace>
  <inkml:trace contextRef="#ctx0" brushRef="#br0" timeOffset="1">495 1 7872,'13'0'2560,"-12"0"-2517,-1 0 0,1 0 1,-1 0-1,1 0 0,-1 0 1,0 1-1,1-1 1,-1 0-1,1 0 0,-1 0 1,0 1-1,1-1 0,-1 0 1,0 0-1,1 1 0,-1-1 1,0 0-1,0 0 1,1 1-1,-1-1 0,0 1 1,1-1-1,-1 0-43,3 3 119,-1 0 1,1 0-1,0 1 0,-1-1 1,0 0-1,1 1 0,1 3 1,6 40 2296,-2-28-1672,-4-12-443,-1 0-1,0 1 1,1 8-1,7 72 2233,3-36-1472,-3-14-479,-4-5-8,-2 1 1,2 48-1,-10 72 658,-1-122-1025,-1-1-1,-1 1 1,-2-1 0,-15 40 0,16-54-121,0-1-1,-1 1 0,-1-1 0,-21 28 1,22-33-146,0-1 0,-1-1 0,0 1 0,-1-2 0,0 1 0,-1-1 0,-13 8 0,13-11-384,1-1 0,-1 0 0,-13 4 0,3-2-313,-5 4-83,-19 5-843,31-13 256,-1 0-1,-27-1 1,1-1-1453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 6720,'0'-16'3018,"-3"16"-2340,-3 0 1036,5 0-2013,8-5 2296,-4-7 9438,0 12-10933,30 0-59,2-1-155,39 5-1,-17 7-79,6-9-117,16 1-43,-16 8-43,35 6-5,-75-16 7,-21-1 10,1 0 0,-1 0-1,1 0 1,-1 0 0,1 0 0,-1 1 0,1-1 0,-1 1 0,5 1 0,2 3 45,-8-3-52,1-1 0,-1-1 0,1 1 0,0 0 0,-1 0-1,1 0 1,0-1 0,-1 1 0,1-1 0,3 1 0,-2-1 6,-3 0-80,0 0-219,0 0-821,0 0-426,0 0-2214,0 0 1114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5408,'0'0'1728,"5"0"-1046,69 0 3766,-70 0-4305,-1 0 0,0 0 0,1 0 0,-1-1-1,1 0 1,-1 0 0,0 0 0,6-3 0,7-1 257,-9 3-287,0 1 0,1 0 0,-1 1 0,0 0 1,14 1-1,-13 0-67,-1-1 0,0 0-1,1 0 1,-1 0 0,14-4 0,14-7 50,9 6-10,-21-1-4,-17 4-75,1 0 0,0 1 0,-1 0 0,13-1 0,-5 2-258,-11 0-618,-6 0-251,-8 0-1483,8 0 785</inkml:trace>
  <inkml:trace contextRef="#ctx0" brushRef="#br0" timeOffset="1">229 17 5728,'-13'-14'1840,"10"11"-1110,3 6-191,0-2-426,0 1-1,1-1 1,-1 1 0,0-1-1,1 1 1,-1-1-1,1 1 1,-1-1 0,1 0-1,0 1 1,1 1-1,-1-1-7,0 0-1,1 0 1,-1 0-1,-1 0 1,1 0-1,0 0 1,0 0-1,-1 0 1,1 0-1,-1 0 0,0 1 1,0 2-1,0 4 156,-1 0-1,0-1 1,-4 18-1,2-16-55,1 0 0,0 1 1,1-1-1,0 12 0,2 7 262,-1-4 192,-4 49-1,-7-25-273,6 0-117,-1-22-168,4-17-13,0 1 0,0-1 0,0 12-1,2-19-99,0 0 0,0 0 0,0 0-1,-1 0 1,1 0 0,-1 0-1,0-1 1,0 1 0,0 0-1,-3 5 1,3-6-84,0 0 0,0 0 0,0 0-1,1 1 1,-1-1 0,0 0 0,1 0 0,-1 0 0,1 1-1,0 3 1,0-6 63,0 0 1,0 0-1,0 1 0,0-1 1,0 0-1,0 0 0,0 0 1,0 0-1,0 0 0,0 0 0,0 0 1,0 0-1,0 0 0,0 1 1,0-1-1,0 0 0,0 0 0,0 0 1,0 0-1,0 0 0,0 0 1,0 0-1,0 0 0,0 0 0,0 0 1,0 0-1,0 1 0,0-1 1,0 0-1,0 0 0,0 0 0,0 0 1,1 0-1,-1 0 0,0 0 1,0 0-1,0 0 0,0 0 0,0 0 1,0 0-1,0 0 0,0 0 1,0 0-1,0 0 0,1 0 0,-1 0 1,0 0-1,0 0 0,0 0 1,0 0-1,0 0 0,0 0 0,0 0 1,0 0-1,0 0 0,1 0 1,-1 0-79,1 0 0,-1 0 0,1 0 1,-1 0-1,1 0 0,-1 0 0,1 0 0,-1 0 1,0 0-1,1 0 0,-1 0 0,1-1 1,-1 1-1,1 0 0,-1 0 0,1-1 1,-1 1-1,0 0 0,1 0 0,-1-1 1,1 1-1,-1 0 0,0-1 0,1 1 1,-1-1-1,0 1 0,0 0 0,1-1 0,-1 1 1,0-1-1,0 1 0,0-1 0,1 1 1,-1 0-1,0-2 0,3-4-1571,11-11-876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7136,'0'0'2656,"0"0"-2080,16 0-160,-16 0 1216,16 17-992,1-17 704,16 0-768,-1 0-160,1 0-256,16-17-128,0 17 0,-16 0-544,0 0 288,0 0-2016,-17 0 1248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6464,'-16'17'2400,"16"-17"-1856,0 0-160,16 16 1760,-16-16-1248,17 17 1280,-1-17-1280,17 0 31,0 0-543,32 0-192,-16 0-96,17 0-1983,-17 0 1023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17 6144,'-41'-13'1978,"40"12"-1900,-1 0 0,1 1 0,0 0 0,-1-1 0,1 1 0,-1 0-1,1 0 1,-1 0 0,-1 0 0,-33 0 471,35 0-455,-1 0 1,0 0-1,0 0 0,0 0 0,0 0 0,0 1 0,1-1 0,-1 0 0,0 1 0,0 0 0,1-1 0,-1 1 1,0 0-1,-1 1 0,-10 4 500,0-2 151,11-4-611,-1 0-1,1 1 1,-1 0-1,1-1 0,0 1 1,-1 0-1,1 0 1,0 0-1,0 1 0,0-1 1,0 0-1,0 1 0,0 0 1,-3 2-1,-4 5 190,5-7-239,1 1 0,-1 0 0,1 0 0,0 0 1,0 0-1,0 1 0,1-1 0,-1 1 0,1 0 0,-2 4 0,2-2-42,1 0 1,0-1-1,1 1 0,0 0 0,0 0 0,0-1 0,0 1 1,1 0-1,0 0 0,3 10 0,9 0 54,-1-5-26,-4 2-27,-7-10-35,1 1 1,0-1-1,0 0 0,0 0 0,1-1 1,4 6-1,-2-5-2,0 0 1,0 0-1,1-1 1,10 4-1,2 1 5,1 2-5,-12-5-31,0-1 1,1 0 0,8 3 0,-3-4-142,23 2 0,-11-2-19,40 6-167,-57-8 323,-1-1 1,0 0-1,8-2 1,0 0-2,-4 1 12,0 0 0,12-4 0,-19 4 12,-1 1 0,1-1 0,-1 0 0,1 0 0,-1 0 1,0-1-1,1 1 0,3-5 0,-6 7 4,0-1-1,0 0 1,0 0-1,-1 0 1,1 0 0,0 0-1,0 0 1,0 0 0,-1 0-1,1 0 1,0 0 0,-1 0-1,1 0 1,-1 0 0,0-1-1,1 1 1,-1 0 0,0 0-1,0 0 1,1-1 0,-1 1-1,0 0 1,0-1-1,-1 1 1,1 0 0,0 0-1,0 0 1,-1-1 0,1 1-1,-1-2 1,-2 0-6,1-1 0,-1 1 0,0 0 0,0 0-1,0 1 1,-1-1 0,-5-3 0,-1-2-9,-26-19 7,27 22 10,-1 1 0,-17-6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82 4064,'0'-13'1307,"0"13"-1299,0-1 1,0 1 0,0 0 0,0 0 0,0 0 0,0 0 0,0 0 0,0 0-1,1 0 1,-1 0 0,0 0 0,0 0 0,-1-1 0,1 1 0,0 0 0,0 0 0,0 0-1,0 0 1,0 0 0,0 0 0,0 0 0,0 0 0,0 0 0,0 0 0,0-1 0,0 1-1,0 0 1,0 0 0,0 0 0,0 0 0,0 0 0,0 0 0,0 0 0,0 0 0,-1 0-1,1 0 1,0 0 0,0 0 0,0 0 0,0 0 0,0 0 0,0 0 0,0 0 0,0 0-1,0 0 1,0 0 0,-1 0 0,1 0 0,0 0 0,0 0 0,0 0 0,0 0 0,0 0-1,0 0 1,0 0 0,0 0 0,-11 0 540,8 0 934,0-3-320,-8-8 223,11 11-1343,0 0-1,-1 0 1,1 0-1,0-1 0,0 1 1,-1 0-1,1 0 0,0-1 1,0 1-1,0 0 1,-1 0-1,1-1 0,0 1 1,0 0-1,0-1 1,0 1-1,0 0 0,-1 0 1,1-1-1,0 1 1,0 0-1,0-1 0,0 1 1,0 0-1,0-1 0,0 1 1,0 0-1,0-1 1,0 1-1,0 0 0,1-1 1,-1 1-1,0 0 1,0-1-1,0 1 0,0-1 1,1 1-6,-1 0 0,0-1 1,0 1-1,0 0 0,0 0 1,0-1-1,1 1 0,-1 0 1,0-1-1,0 1 0,0 0 1,0-1-1,0 1 0,0 0 1,0-1-1,0 1 0,0 0 1,0-1-1,0 1 0,-1 0 0,1-1 1,0 1-1,0 0 0,0 0 1,0-1-1,0 1 0,-1 0 1,1-1-1,0 1 0,0 0 1,0 0-1,-1-1 0,1 1 1,0 0-1,0 0 0,-1-1 1,-27-26 2628,26 24-2058,4 3-133,400 0 58,-399 0-543,0 0 0,0 0 1,1 1-1,-1-1 0,0 0 0,0 1 0,0 0 0,0 0 1,0 0-1,0 0 0,0 0 0,4 3 0,-2-1 5,-5-3 6,1 0 0,-1 0 0,0 0 0,0 0 0,0 0 0,1 0 0,-1 0 0,0 0 0,0 0 0,1 1 1,-1-1-1,0 0 0,0 0 0,0 0 0,1 0 0,-1 0 0,0 0 0,0 1 0,0-1 0,0 0 0,1 0 0,-1 0 0,0 1 0,0-1 0,0 0 1,0 0-1,0 0 0,0 1 0,0-1 0,0 0 0,0 0 0,0 1 0,1-1 0,-1 0 0,0 1 1,0-1 1,0 1-1,0-1 0,0 1 0,0-1 1,0 1-1,0-1 0,0 0 0,-1 1 1,1-1-1,0 1 0,0-1 1,0 1-1,0-1 0,-1 0 0,1 1 1,0-1-1,0 0 0,-1 1 0,1-1 1,0 0-1,0 1 0,-1-1 0,1 0 1,0 1-1,-1-1 0,1 0 0,-1 0 1,1 0-1,-1 1 0,-6 4 51,1 6 0,-7-6 22,4-1-46,6-2-56,-1-1 1,0 1-1,1 0 1,-1 0 0,1 0-1,0 1 1,-1-1 0,1 1-1,0 0 1,-3 4-1,4-3 3,0-1-1,0 1 1,0 0-1,1 0 1,0 0-1,-2 6 1,-6 23-45,-6-2 103,7-17-12,2 0 1,-9 25 0,3 8-66,-11 37-64,-54 124-101,58-153 282,15-44-5,0 1-1,0-1 1,-1 1-1,-11 18 0,16-29-49,-1 0-1,1 0 0,-1 0 0,0 0 0,1 0 0,-1 0 0,0 0 0,0 0 0,0-1 0,0 1 0,0 0 0,0 0 0,0-1 0,0 1 0,0 0 0,0-1 0,0 1 0,0-1 0,0 0 1,0 1-1,0-1 0,-1 0 0,1 0 0,0 1 0,0-1 0,0 0 0,-1 0 0,1-1 0,0 1 0,0 0 0,0 0 0,-1 0 0,1-1 0,0 1 0,0-1 0,0 1 0,0-1 0,0 1 1,0-1-1,0 1 0,0-1 0,0 0 0,0 0 0,0 0 0,0 0 0,-1-1 0,-3-4 61,0 1 0,1-1 0,0-1 1,0 1-1,0 0 0,-4-13 0,-13-43 296,-10-23-62,24 68-300,2 6-14,0 0 0,1 0-1,1-1 1,0 0 0,-2-15-1,-2-5-52,-1 0 0,-2 0-1,-1 1 1,-16-33-1,8 15-174,8 32-1046,10 16 1183,1-1-1,-1 1 0,1-1 0,0 1 0,-1 0 1,1-1-1,0 1 0,0-1 0,0-1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9152,'16'33'3360,"-16"-33"-2592,16 17-224,1-17 896,-17 16-896,16-16 0,-16 16-353,17-16-3230,-1 17 1663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82 7232,'-38'0'3232,"-3"0"-1462,33 3-884,6-3-832,0 1 64,0 0 0,0 0 0,0 0 0,0 1 0,1-1 0,-1 0-1,0 1 1,0-1 0,1 1 0,-1 0 0,1-1 0,0 1 0,-1 0 0,1 0-1,0 0 1,-2 4 0,-27 43 928,24-36-917,2-7-84,0 1 0,1 0 0,0 0 0,0 0 0,1 0 0,0 0 0,0 1 0,1-1 0,0 1 0,0 9-1,0 1 7,1-7-233,-1 0 0,2 0 0,2 20 0,8 12-596,-9-35 234,-1-1 1,1 0 0,0 0 0,1 0 0,4 9 0,-7-14 260,1-1 0,-1 1 0,1-1 0,-1 0 0,0 1-1,0-1 1,0 1 0,1 0 0,-2 1 0,1-3 282,0 16-1908</inkml:trace>
  <inkml:trace contextRef="#ctx0" brushRef="#br0" timeOffset="1">1 49 4160,'0'-27'1333,"-1"26"-1319,1 1-1,0 0 1,0 0-1,0-1 1,0 1-1,0 0 0,0-1 1,0 1-1,0 0 1,0 0-1,0-1 1,1 1-1,-1 0 1,0 0-1,0-1 1,0 1-1,0 0 1,0 0-1,0-1 1,1 1-1,-1 0 1,0 0-1,0-1 1,0 1-1,1 0 0,-1 0 1,0 0-1,0 0 1,0-1-1,1 1 1,-1 0-1,0 0 1,0 0-1,1 0 1,-1 0-1,0 0 1,1-1-1,4-1 156,0 0 0,0 0 1,0 1-1,0-1 0,1 1 0,-1 0 0,0 0 0,1 1 0,-1-1 1,0 1-1,1 1 0,-1-1 0,6 2 0,20 5 468,-1 1 0,0 2 0,-1 0 0,0 3 0,-1 0 0,0 2 0,-1 1 0,47 36 0,-67-46-566,-1 0-1,0 0 1,0 1-1,-1-1 1,1 1-1,-1 0 1,-1 1-1,6 11 1,-1 3 110,-2 1 0,5 24 0,-10-41-143,2 13 273,0 0 0,-1 1 0,-1 0 0,0 32 0,-2-45-249,-1 0 0,1 0 0,-1 1 1,-1-1-1,1 0 0,-1 0 0,0 0 0,-1 0 0,0-1 0,0 1 0,0-1 0,-1 0 0,0 1 0,0-2 0,-1 1 0,0 0 0,-5 5 0,-10 3 18,0-1 1,-23 12-1,14-9-38,15-8-91,-1-1 1,1-1 0,-1 0-1,0 0 1,0-2-1,0 0 1,-1-1 0,0 0-1,1-1 1,-1-1 0,0 0-1,0-2 1,-27-3-1,39 3-232,0 0 0,1 0 0,-1 0 0,0-1 0,1 1 0,-8-5 0,-8-11-1143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8800,'0'-33'3264,"0"33"-2528,33-16-224,-17-1 1568,17 17-1248,0-16 927,16 16-1023,0-16 32,17 16-448,-17-17-480,-16 17 64,16 0-3519,-16 0 2015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17 5984,'-16'-17'2208,"16"17"-1728,-49 0-128,32 0 1312,1 17-992,-33-1 704,-1 17-800,-15 33 704,-1-1-768,1 33 831,16 1-767,16-1-288,0 17-192,33-17 1856,0-16-1056,16-16-3648,17-17 1409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50 164 7040,'0'0'2282,"-6"5"-1386,4-2-819,-1-1 0,1 1 0,0 0 0,0-1 1,0 1-1,0 0 0,0 0 0,0 0 0,1 0 0,0 1 0,-1-1 0,1 0 0,0 1 0,1-1 0,-1 0 0,1 1 0,-1 5 0,1-1 108,-1 0 0,0 0 1,-1 0-1,-2 9 0,2-10-25,0 1 1,0 0-1,1 0 1,0 10-1,1 94 1328,0-112-1481,0 0 0,0 0 0,0 0 0,0 0 0,0 0 0,0 0 0,0 1 0,0-1 0,-1 0 0,1 0 0,0 0 0,0 0 0,1 0 0,-1 0 0,0 0 0,0 0 0,0 0 0,0 0 0,0 1 0,0-1 0,0 0 0,0 0 0,0 0 0,0 0 0,0 0 0,0 0 0,0 0 0,0 0 0,0 0 0,0 0 0,0 0 0,0 0 0,0 1 0,0-1 0,1 0 1,-1 0-1,0 0 0,0 0 0,0 0 0,0 0 0,0 0 0,0 0 0,0 0 0,0 0 0,0 0 0,0 0 0,1 0 0,-1 0 0,0 0 0,0 0 0,0 0 0,0 0 0,0 0 0,0 0 0,0 0 0,0 0 0,1 0 9,-1 0 0,1 0-1,-1 0 1,1 0 0,-1 0 0,1 0 0,-1 0 0,1 0-1,-1-1 1,1 1 0,-1 0 0,1 0 0,-1 0 0,1 0 0,-1-1-1,1 1 1,-1 0 0,0 0 0,1-1 0,-1 1 0,0 0-1,1-1 1,-1 1 0,0 0 0,1-1 0,-1 1 0,1-1 0,-1-14 375,0 13-314,0 0 0,0-1 1,0 1-1,0 0 0,0-1 1,0 1-1,1 0 0,-1-1 0,1 1 1,1-4-1,9-13 627,-5-3-299,-5 14-194,1 1 0,1-1-1,4-9 1,1 0 57,17-29 744,-12 27-505,-12 16-444,1 1 1,-1 0-1,0-1 0,1 1 1,0 0-1,-1 0 1,1 0-1,0 0 0,0 1 1,3-3-1,4-4 8,2-6-103,14 9-683,-9-1-1289,-13 4 1503,1 1 1,-1 0 0,1 0 0,-1 0 0,1 0 0,-1 1 0,6-1 0,13 1-5329,8 0 1861</inkml:trace>
  <inkml:trace contextRef="#ctx0" brushRef="#br0" timeOffset="1">181 17 7872,'-16'-17'2944,"16"17"-2304,16 0-160,0 0 224,1 0-480,-1 0-448,1 0 128,15 0-3744,1 17 2112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4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7456,'0'66'2784,"0"-66"-2176,-33 65-160,17-32 1024,-1-16-896,1 15 256,-1-15-480,-15-1 0,15 17-224,-15-33-832,15 16 352,1-16-2528,-1 0 1600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20127,'82'-66'7456,"-82"66"-5824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4736,'0'0'1760,"0"0"-1376,16 0-96,-16 0 1504,0 0-1024,17 0 480,-1 0-736,1 0 672,-1-17-672,33 17-96,0 0-256,0 0 160,1 0-192,-18 0-736,1 0 320,0-16-1536,-17 16 1024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2816,'-13'-14'917,"10"12"-565,0 2-42,2 0-248,1 0 1,-1 0-1,0 0 1,1 1-1,-1-1 1,0 0-1,1 0 1,-1 1-1,1-1 1,-1 0-1,0 1 1,1-1-1,-1 1 1,1-1 0,-1 1-1,1-1 1,-1 1-1,1-1 1,0 1-1,-1 0 1,1-1-1,0 1 1,-1 0-1,1-1 1,0 1-1,0 0 1,-1-1-1,1 1 1,0 0 0,0-1-1,0 1 1,0 1-1,0 31 1878,0-21-1853,1 8 540,-1-12-384,0 0-1,0 0 1,-1 0-1,-1 9 1,-4-1 116,5-13-263,-1 0 0,1 0-1,0 0 1,0 1 0,1-1 0,-1 0 0,1 1-1,-1 6 1,1 1 119,1-6-153,-1 0 1,0-1-1,0 1 0,0 0 0,-1-1 1,1 1-1,-1-1 0,0 1 0,-2 4 1,-8 5 211,9-13-231,1 1-1,0-1 0,-1 1 0,1-1 1,0 1-1,0 0 0,-1 0 0,1-1 1,1 1-1,-1 0 0,0 0 1,0 0-1,1 0 0,-1 0 0,1 0 1,0 0-1,-1 0 0,1 0 0,0 2 1,1 9 231,-1-5-118,0 1-1,0-1 0,-3 17 1,-3-9-197,4-13 24,1 0 0,0 0 0,0 1 1,0-1-1,0 0 0,1 1 0,-1-1 0,1 7 1,0 97 954,0-104-923,0 1-1,0-1 1,0 1-1,1-1 1,0 1-1,-1-1 1,1 0-1,1 1 1,0 2 0,5 14 42,-5-3-23,-2-14-26,0 0 0,0-1-1,0 1 1,0 0 0,1-1-1,0 1 1,-1 0 0,1-1 0,0 1-1,0-1 1,1 1 0,-1-1-1,0 1 1,1-1 0,0 0-1,2 3 1,0 0 25,1 1-1,-1 0 1,0 0-1,-1 0 1,4 8-1,-4-8-19,-1-1 7,-2-4-17,1-1 1,-1 1-1,0 0 1,1-1-1,-1 1 1,0 0 0,1-1-1,-1 1 1,1-1-1,-1 1 1,1-1 0,-1 1-1,1-1 1,-1 1-1,1-1 1,-1 1 0,1-1-1,0 0 1,-1 1-1,1-1 1,1 1 0,3 1-12,9 9-83,-14-11 79,0 0 1,0 1-1,0-1 0,1 0 1,-1 0-1,0 1 0,1-1 1,-1 0-1,0 0 0,0 0 1,1 0-1,-1 1 0,0-1 1,1 0-1,-1 0 0,0 0 0,1 0 1,-1 0-1,0 0 0,1 0 1,-1 0-1,0 0 0,1 0 1,-1 0-1,1 0 0,3 0-227,0 1 1,1 0-1,-1 0 0,0 0 0,0 0 0,1 1 1,-1-1-1,5 4 0,-6-4-22,0 0 0,0 0 0,0 0 0,0-1 0,0 1 0,0-1 0,0 0 0,0 0 0,0 0 0,4-1 0,6 0-548,-9 1 182,1 0 0,-1 0-1,0 0 1,9-3 0,-11 3 414,0-1-1,-1 0 1,1 0 0,0-1 0,0 1-1,-1 0 1,1-1 0,0 1-1,1-2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6400,'-16'0'2368,"16"0"-1856,0 0-128,0-17 1408,16 34-1056,-16-17 480,0 0-704,17 0-96,-1 0-256,0 0-2496,1 16 1280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7040,'-17'0'2624,"17"0"-2048,17 0-128,-17 0 800,16 0-768,1 0 0,-1 0-288,17 0-1600,0 0 736</inkml:trace>
  <inkml:trace contextRef="#ctx0" brushRef="#br0" timeOffset="1">312 33 6656,'-17'-16'2464,"17"16"-1920,17 0-160,-17 0 768,16 0-704,1-17 192,-1 17-384,17 0-1664,0 0 768,16 0-4736,0 17 2944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32 5472,'27'-13'1760,"-27"13"-1740,1 0 0,-1 0 1,0 0-1,0 0 0,1 0 0,-1 0 1,0-1-1,0 1 0,0 0 0,1 0 1,-1 0-1,0 0 0,0 0 1,0 0-1,1 0 0,-1-1 0,0 1 1,0 0-1,0 0 0,1 0 0,-1 0 1,0-1-1,0 1 0,0 0 0,0 0 1,0 0-1,0-1 0,0 1 0,0 0 1,1 0-1,-1-1 0,0 1 1,0 0-1,0-1 0,0 1 19,0-1 0,0 1-1,0-1 1,0 1 0,0-1 0,0 1 0,-1-1-1,1 1 1,0-1 0,0 1 0,0-1-1,0 1 1,-1-1 0,1 1 0,0-1-1,-1 1 1,1 0 0,0-1 0,0 1 0,-1 0-1,1-1 1,-1 1 0,1 0 0,0-1-1,-1 1 1,1 0 0,-1-1 0,1 1 0,-2 0-1,2 0 5,0 0-1,0 0 1,-1 0-1,1 0 1,0 0-1,0 0 1,-1 0-1,1 0 1,0 0-1,0 0 1,-1 1-1,1-1 1,0 0 0,0 0-1,0 0 1,-1 0-1,1 0 1,0 1-1,0-1 1,0 0-1,0 0 1,-1 1-1,1-1 1,0 0-1,0 1 1,-3 13 1448,3-12-1417,0 0 0,-1 0 0,1 0 0,-1 0-1,0 0 1,0 0 0,0 0 0,0 0 0,0 0 0,0-1 0,0 1 0,-3 3 0,-23 23 354,4-5-265,-15 43-8,25-50-106,-21 18 1,21-22 0,8-7-24,0 0-1,-1 0 1,0-1 0,-9 6-1,3-3 12,8-4-23,0-1-1,0 1 1,-1-1 0,1 0-1,-8 2 1,11-3-17,1-1 1,-1 0-1,1 0 1,-1 0-1,0 0 1,1 0-1,-1 0 1,1 0-1,-1 0 1,0 0-1,1 0 0,-1 0 1,1 0-1,-1 0 1,0 0-1,1-1 1,-1 1-1,1 0 1,-1 0-1,1-1 1,-1 1-1,1 0 1,-1-1-1,1 1 0,-1 0 1,1-1-1,-1 1 1,1-1-1,-1 1 1,1-1-1,0 1 1,-1-1-1,1 1 1,0-1-1,0 1 1,-1-1-1,1 1 1,0-1-1,0 0 0,0 1 1,0-1-1,0 1 1,0-1-1,0 0 1,0 1-1,0-1 1,0 1-1,0-2 1,0-5 23,1 0 0,0 0 1,0 1-1,1-1 1,-1 1-1,1-1 1,1 1-1,4-10 1,3-2-156,17-24 0,-16 26 49,-11 15 69,1-1 1,0 1 0,0 0 0,0-1 0,0 1-1,1 0 1,-1 0 0,0 0 0,0 0 0,1 0-1,-1 0 1,1 0 0,-1 1 0,0-1 0,1 0-1,-1 1 1,1-1 0,0 1 0,-1-1-1,1 1 1,-1 0 0,1 0 0,0 0 0,-1 0-1,1 0 1,0 0 0,-1 0 0,1 0 0,-1 1-1,1-1 1,0 1 0,-1-1 0,1 1 0,-1 0-1,1-1 1,-1 1 0,0 0 0,1 0 0,-1 0-1,0 0 1,0 0 0,1 0 0,-1 1 0,0-1-1,0 0 1,1 3 0,1 2 242,0 0 0,0 1 0,0-1 0,-1 1 0,2 11 0,-2-9-54,1 0 0,0 0 0,4 10-1,-2-10-104,0-1-1,0 1 0,1-1 1,0 0-1,1-1 0,0 0 1,15 13-1,-20-19-60,0 0 1,1 0 0,-1 0-1,0 0 1,1 0-1,-1-1 1,0 1-1,1-1 1,-1 0 0,1 0-1,-1 0 1,1 0-1,-1 0 1,1 0 0,-1-1-1,1 1 1,-1-1-1,4-1 1,-1-1-30,0 0 0,-1 0 0,1 0 1,-1-1-1,1 1 0,-1-1 0,0 0 0,-1-1 1,1 1-1,5-9 0,-8 9 32,1 1 0,-1 0 0,0-1 0,0 0 0,0 1 0,0-1 0,-1 1 0,1-1 0,-1 0 0,0 1 0,0-1 0,-1 0 0,1 1 0,-1-1 0,1 0 1,-1 1-1,-3-8 0,0-1 45,-1 0 1,-1 1-1,0-1 1,-8-11 0,8 15 230,-1 0 1,0 0 0,-10-8 0,8 7-299,8 8-71,1 1-1,-1-1 0,1 1 1,0-1-1,-1 0 1,1 1-1,0-1 0,0 1 1,-1-1-1,1 1 0,0-1 1,0 0-1,0 1 0,0-1 1,0 0-1,0 1 0,0-1 1,0 1-1,0-1 0,0 0 1,0 1-1,0-1 0,0 0 1,0 1-1,1-2 0,-1 2-92,0 0 138,0 0 1,0 0 0,0 0 0,0 0-1,0 0 1,0 0 0,0-1 0,0 1-1,0 0 1,0 0 0,0 0 0,0 0-1,0 0 1,0 0 0,0 0 0,0 0-1,0 0 1,0 0 0,0-1 0,0 1 0,0 0-1,0 0 1,0 0 0,0 0 0,0 0-1,0 0 1,0 0 0,0 0 0,0 0-1,0 0 1,0 0 0,0 0 0,1 0-1,-1-1 1,0 1 0,0 0 0,0 0-1,0 0 1,0 0 0,0 0 0,0 0 0,0 0-1,0 0 1,0 0 0,1 0 0,-1 0-1,0 0 1,0 0 0,0 0 0,0 0-1,0 0 1,0 0 0,0 0 0,0 0-1,0 0 1,1 0 0,12 0-4363,4 0 1371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16 8480,'17'-16'3136,"-17"16"-2432,32 49-224,-15-16 1728,-1 0-1312,17 49 1407,-17 0-1311,-16 32 96,17 1-640,-17-17 32,-17 1-320,-15-34-64,-1 1-64,-33-17-2656,1 0 1440,-17-16-4031,16-17 2943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8320,'-16'-16'3072,"16"16"-2400,0 0-160,16 0 1664,-16 16-1280,17-16 1343,16 0-1311,-1 0-32,1 0-544,0 0-96,0 0-160,-1 0-1056,1 0 544,0-16-2399,0 16 1567,-17 0-2944,1 0 2368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34 6976,'-27'0'2256,"26"0"-2222,1 0 0,0 0 0,-1 0 0,1 0 0,0 0 0,-1 0 0,1 0 0,0 0 0,-1 0 0,1 0 0,0 0 0,-1 1 0,1-1 0,0 0 0,-1 0 1,1 0-1,0 0 0,-1 0 0,1 1 0,0-1 0,0 0 0,-1 0 0,1 0 0,0 1 0,-1-1 0,0 2 121,0-1-1,0 0 1,-1 1 0,1-1-1,0 1 1,0 0 0,0-1-1,0 1 1,1 0 0,-1-1-1,0 1 1,1 0 0,0 0-1,-1 3 1,4 0 970,-2-3-1017,1-1 0,0 1-1,0-1 1,0 1 0,0-1 0,1 0-1,-1 0 1,0 0 0,0 0 0,1 0-1,-1 0 1,1-1 0,-1 1-1,3-1 1,118 28 319,-112-27-395,0 1 0,0-2 1,20 0-1,-13-1 4,-11 1-16,0 0-1,0-1 0,-1 0 1,1-1-1,10-2 0,0-1 20,-3 2-17,-12 3-20,1-1 0,-1 1 0,1-1 0,-1 0 0,1 1 1,-1-1-1,1 0 0,-1-1 0,0 1 0,0 0 1,5-4-1,-21 0 35,0-7 5,11 10-38,0-1 0,1 1 0,-1-1 0,0 1 0,0 0 0,-4-2 0,-10-4-38,-1 0 0,-24-6 0,9 8-88,16 2 78,10 1 10,0 1 0,-1 0 0,1 1 1,-1 0-1,0 0 0,1 1 0,-1-1 0,0 2 0,1-1 0,-15 3 1,17-2 63,1 1 1,0-1 0,-1 0 0,1 1-1,0 0 1,0 0 0,0 0 0,0 1-1,1-1 1,-1 1 0,1 0 0,-1 0 0,1 0-1,0 0 1,0 1 0,0-1 0,1 1-1,-1 0 1,1-1 0,0 1 0,0 0-1,0 1 1,1-1 0,-1 0 0,0 6 0,-39 109 627,3-11-442,-12 53-109,45-143-138,1 0 0,1 0 0,-2 20 0,1-1-43,2-31 34,0 1-1,0-1 0,0 1 1,-1-1-1,-4 9 0,-3 6-402,10-20 359,-1 0-1,1-1 1,0 1 0,-1 0 0,1 0 0,0 0 0,0 0 0,0 0 0,0 0 0,0 0 0,0 0 0,0 0 0,0 0 0,0-1 0,0 1 0,0 0 0,1 0 0,-1 0 0,0 0 0,0 0 0,1 0 0,-1 0 0,1-1 0,-1 1 0,1 0 0,-1 0 0,1-1 0,0 1 0,-1 0 0,1-1 0,0 1 0,-1 0 0,1-1 0,0 1 0,0-1 0,0 0 0,0 1 0,-1-1 0,1 1 0,0-1 0,2 0 0,9 7-2601,-12-6 2550,0 0-1,1-1 1,-1 1-1,0 0 0,1 0 1,-1 0-1,0 0 0,0 0 1,0-1-1,0 1 1,1 0-1,-1 0 0,-1 2 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17 6976,'-33'-17'2592,"33"17"-2016,-49 33-160,33-17 960,-17 17-832,0 16 1248,0 17-992,-16 16 1503,17-17-1311,-1 50-64,0-17-544,17 17-192,-1-33-128,17-16-896,0-17 448,33 0-3359,-17-33 2079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82 361 7968,'-14'27'2565,"9"-5"-1546,-9 49-449,0-25 113,9-2-272,-6-9-17,-6 28 401,17-62-781,0-1 1,0 1 0,-1 0-1,1-1 1,0 1-1,0 0 1,0-1 0,-1 1-1,1 0 1,0-1-1,0 1 1,0 0 0,0-1-1,0 1 1,1 0-1,-1-1 1,0 1 0,0 0-1,0-1 1,1 1-1,-1 0 1,0-1 0,1 1-1,-1 0 2,1-1 0,-1 1 1,1-1-1,0 0 0,-1 0 0,1 1 0,-1-1 0,1 0 0,0 0 0,-1 0 0,1 0 0,0 0 1,-1 0-1,1 0 0,0 0 0,0 0-11,-1 0 0,0 0 0,0 0 0,1 0 0,-1 0 0,0 0 0,0 0 0,0 0 0,1 0 0,-1 0 0,0 0 0,0 0 0,0-1 0,1 1 0,-1 0 0,0 0 0,0 0 0,0 0 0,1-1 0,-1 1 0,0 0 0,0 0 1,0 0-1,0 0 0,0-1 0,0 1 0,0 0 0,1 0 0,-1-1 0,0 1 0,0 0 0,0 0 0,0 0 0,0-1 0,30-48 310,-28 45-311,3-6-6,0-1-1,0 0 1,-1 0-1,-1-1 0,3-11 1,-4 4-2,4-17 3,16-5 1,-15 13-57,-7 23 86,1 1 1,-1-1-1,1 1 1,1 0-1,-1-1 0,1 1 1,-1 0-1,1 0 0,0 0 1,4-4-1,3-4 352,-5 6-20,1 0 1,-1 0-1,0 0 0,2-7 0,-5 11-225,0 0 0,1 0-1,-1 0 1,0 0 0,1 0 0,-1 0 0,1 0 0,0 1 0,-1-1 0,1 1 0,0-1-1,0 1 1,3-2 0,-1 2-316,-1-1 0,1 1 0,0 0 0,-1 0 0,1 1 0,0-1 0,-1 1 0,6 0 0,24 0-6710,-17 0 3589</inkml:trace>
  <inkml:trace contextRef="#ctx0" brushRef="#br0" timeOffset="1">147 33 7808,'-16'-33'2880,"16"33"-2240,33 0-160,-17 0 224,0 16-480,1-16-32,16 17-96,-1-1-3680,1 1 1952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6720,'14'14'2170,"-14"-14"-2155,0 0 0,0 0 0,1 0 0,-1 0 0,0 0 0,0 0 0,0 0-1,0 0 1,0 0 0,0 0 0,0 0 0,0 0 0,1 1 0,-1-1 0,0 0-1,0 0 1,0 0 0,0 0 0,0 0 0,0 0 0,0 0 0,0 0 0,0 1-1,0-1 1,0 0 0,0 0 0,0 0 0,0 0 0,0 0 0,0 0 0,0 1-1,0-1 1,0 0 0,0 0 0,0 0 0,0 0 0,0 0 0,0 0 0,0 1-1,0-1 1,0 0 0,0 0 0,0 0 0,0 0 0,-1 0 0,1 0 0,0 0-1,0 0 1,0 1 0,0-1 0,0 0 0,0 0 0,0 0 0,0 0 0,-1 0-1,1 0 1,-4 4 157,1-2-99,1 1 1,-1-1-1,1 0 0,-1 1 1,1 0-1,0 0 1,0-1-1,-2 7 0,3-3 93,-1 0 0,2-1 0,-1 1 0,1 0 0,1 12 0,-1-10 105,0-1 0,0 1 1,0-1-1,-3 11 0,0-8-75,-2 13 190,10-1-148,-2-11-151,0 1 10,-1-2 19,1 0 0,7 18 0,-8-25-90,-1 0 1,1 0-1,0-1 0,-1 1 0,1-1 0,0 1 0,1-1 0,-1 0 0,0 1 0,1-1 0,-1 0 0,1-1 0,4 4 1,-4-5-15,0 1 0,0 0 0,0 0 0,0-1 1,0 0-1,0 0 0,0 0 0,0 0 0,0 0 0,1 0 1,-1-1-1,0 1 0,4-2 0,-1-1-99,-1 0 0,1 0-1,0 0 1,-1-1 0,0 0-1,0 0 1,6-5 0,24-38-479,-27 40 514,-6 5 47,1 0-1,-1 0 1,0 0-1,0-1 1,0 1-1,0-1 1,0 1-1,0-1 1,1-4 0,-1-4 16,-2 10-5,0 1-1,0-1 1,0 0-1,0 0 1,0 1 0,0-1-1,0 0 1,0 1-1,1-1 1,-1 0-1,0 1 1,0-1 0,1 0-1,-1 1 1,0-1-1,1 0 1,-1 1-1,0-1 1,1 1 0,-1-1-1,1 1 1,-1-1-1,1 1 1,-1-1 0,1 1-1,0-1 1,-1 1-1,1 0 1,-1-1-1,1 1 1,0 0 0,-1 0-1,1-1 1,0 1-1,-1 0 1,1 0 0,0 0-1,0 0 1,0 0-1,-1 5 209,1 5-47,-1 2 19,0 0 0,-3 20 0,1-24-121,-3 22 164,2 0 0,-1 33 0,4-21-49,-3 104 275,-8-64-253,9-61-169,-8 54 113,8-66-143,-1 1 0,0-1 0,0 0 0,0 0 0,-9 13 0,10-18-45,0 0 0,-1 0 0,0 0-1,0 0 1,0 0 0,0-1 0,0 1-1,-1-1 1,1 0 0,-1 0 0,0-1-1,-8 5 1,8-6 10,-1 0 0,1 0 0,0-1 0,-1 0 0,1 1-1,0-2 1,-1 1 0,1 0 0,-1-1 0,1 0 0,0 0 0,0 0 0,0-1-1,-1 1 1,1-1 0,-5-4 0,-2 0 69,0-1-1,1 0 1,0-1 0,-15-15 0,23 21-27,-4-4 21,-1 0-1,1-1 1,1 0 0,-6-9 0,9 13-25,1 0 0,-1 0 0,1 0 0,0-1 0,0 1 0,0 0 0,0 0 0,1-1 0,-1 1 0,1-1 1,0 1-1,0-1 0,0 1 0,1 0 0,0-5 0,4-13-163,2 0 0,0 1 0,2 0 1,12-23-1,-13 32-631,0 0-1,0 1 1,1 0 0,16-13-1,-7 6-1237,18-19-1211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7136,'17'66'2656,"-17"-66"-2080,0 115-160,-17-66 1632,1 0-1216,-1-16-352,1 16-288,-17-16 0,0-1-96,1-15-1216,15-1 576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8064,'-16'-16'2976,"16"16"-2304,16 0-192,0 0 928,1 0-864,15 0-160,1 0-224,33 0 0,-17 16-96,0-16-1152,0 0 576</inkml:trace>
  <inkml:trace contextRef="#ctx0" brushRef="#br0" timeOffset="1">214 0 5984,'-17'0'2208,"17"0"-1728,-16 33-128,16-17 1600,-17 1-1152,17 32 1152,-16 0-1120,0 17 896,-1-1-993,17 17-159,0-16-352,0-17 64,0 0-192,17-16-2015,15-17 1055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9376,'0'-16'3488,"0"16"-2720,-16 0-192,32 0 1344,-16 0-1153,16 0 897,1 16-960,16-16-448,-17 0-192,17 0-2400,0 0 1281</inkml:trace>
  <inkml:trace contextRef="#ctx0" brushRef="#br0" timeOffset="1">17 148 7456,'-16'17'2784,"16"-17"-2176,32 16-160,-15-16 1024,-17 17-896,16-17-96,17 0-288,-17-17-512,1 17 192,-1 0-3584,1 0 2048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10976,'0'0'4064,"0"0"-3168,16 0-257,-16 0 513,33 0-768,-17-16-928,17 16 256,16 0-5343,-16 16 3103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18 6400,'0'0'2058,"3"-2"-1258,7-9-346,-9 10-420,-1 1-1,1-1 1,-1 1 0,1 0 0,-1-1 0,1 1 0,0 0 0,-1 0-1,1-1 1,-1 1 0,1 0 0,0 0 0,-1 0 0,1 0 0,0 0-1,-1 0 1,1 0 0,-1 0 0,1 0 0,0 0 0,-1 0 0,1 0 0,0 0-1,-1 0 1,2 1 0,-2-1 46,5 3 624,-3-2-632,-1 0 1,0 1-1,0-1 1,1 1 0,-1-1-1,0 1 1,0 0 0,-1 0-1,1-1 1,0 1-1,-1 0 1,1 0 0,-1 0-1,1-1 1,-1 1-1,0 0 1,0 0 0,1 0-1,-2 0 1,1 0 0,0 0-1,0 0 1,-1 0-1,1 0 1,-2 3 0,-9 25 657,8-18-533,3-8-121,-1 0-1,0 0 0,-1 0 0,1 0 1,-1 0-1,1-1 0,-1 1 1,-4 5-1,-7 11 151,7-8 144,-17 19-1,20-28-307,0 0 0,0 0-1,0 0 1,0 0-1,-1-1 1,1 1-1,-1-1 1,1 0-1,-1 0 1,-6 2-1,6-3-33,-1 0-1,0 0 1,1-1-1,-1 1 0,0-1 1,-8-1-1,11 1-25,0 0 0,0 0 0,1 0 1,-1-1-1,0 1 0,0-1 0,0 1 0,1-1 0,-1 0 1,0 1-1,1-1 0,-1 0 0,0 0 0,1 0 0,-1 0 1,1 0-1,0-1 0,-1 1 0,-1-3 0,-13-29-231,15 30 152,0 0-1,0 0 1,1 0 0,-1 0-1,1 0 1,0 0 0,0 0-1,0 0 1,0 0 0,0 0-1,1 0 1,0 0 0,1-4-1,0 3-26,0-1-1,1 1 0,-1 1 1,1-1-1,0 0 1,0 1-1,1-1 1,-1 1-1,5-3 0,5-6-161,-12 10 235,1 1 0,-1-1 0,1 1 0,0 0 0,-1 0 0,1 0 0,0 0 0,0 0 0,-1 0 0,1 0 0,0 0 0,3 0 0,-4 1 46,0 0 0,0 0 0,1 0-1,-1 0 1,0 1 0,0-1 0,0 0 0,0 1 0,1-1-1,-1 1 1,0-1 0,0 1 0,0 0 0,0-1-1,0 1 1,0 0 0,0 0 0,-1 0 0,1-1 0,0 1-1,0 0 1,-1 0 0,1 0 0,0 0 0,-1 1-1,1-1 1,-1 0 0,1 1 0,15 42 1468,-5-25-838,-7-6-362,-4-11-241,0 0-1,1 1 1,-1-1-1,1 1 1,0-1-1,0 0 1,-1 0 0,1 1-1,1-1 1,-1 0-1,0 0 1,1 0-1,-1 0 1,1 0-1,-1-1 1,1 1-1,0 0 1,0-1-1,0 1 1,0-1-1,0 0 1,0 1-1,4 0 1,0 0 1,1-1 0,0 0 0,0-1 0,0 0 0,0 0 0,0 0 0,0-1 0,0 0 0,0 0 0,0-1 0,-1 0 0,1 0 0,0 0 0,6-4 0,-10 3-35,1 1 0,0-1-1,-1 0 1,0 0 0,0 0 0,0-1-1,4-4 1,-6 7-2,-1-1 0,1 1 0,0 0 0,-1-1 0,1 1-1,0-1 1,-1 1 0,0-1 0,1 1 0,-1-1 0,0 1 0,0-1 0,0 1-1,0-1 1,0 0 0,0 1 0,0-1 0,0 1 0,-1-1 0,1 1 0,-1-1 0,0-2-1,-3-2 1,0 1-1,0 0 0,-1 0 0,0 0 0,-6-5 0,-3-3-52,-2-1-166,8 11 16,1-1-208,5-11-2481,2 4-847,0 9 1136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7968,'16'0'2944,"-16"0"-2272,17 65-192,-1-32 1632,0 16-1248,-16 17 1343,17-1-1279,-34 34 256,1-1-704,-17 0-160,0-16-192,-32-16-160,16-17 0,-17-16-3839,17 0 2111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4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4320,'-14'13'1936,"25"-24"-1643,-11 11-272,1 0 1,-1-1-1,1 1 1,-1-1-1,1 1 0,0 0 1,-1 0-1,1-1 0,-1 1 1,1 0-1,0 0 0,-1 0 1,1-1-1,-1 1 0,1 0 1,0 0-1,-1 0 0,1 0 1,0 0-1,-1 0 0,1 1 1,0-1-1,-1 0 0,1 0 1,0 1-1,-1-1 37,3 0 604,-1 0-546,0 0-1,-1-1 1,1 1 0,0 0 0,-1-1 0,1 1 0,0-1 0,-1 1-1,1-1 1,-1 0 0,1 1 0,-1-1 0,1 0 0,-1 0-1,0 0 1,1-1 0,1-1 0,-2 3-61,-1-1-1,1 1 1,-1-1 0,1 1 0,0 0-1,-1-1 1,1 1 0,0 0-1,-1 0 1,1-1 0,0 1 0,-1 0-1,1 0 1,0 0 0,-1 0 0,1 0-1,0 0 1,-1 0 0,1 0-1,0 0 1,0 0 0,-1 0 0,2 1-1,0-1 89,211 0 257,-187 1-219,30 5 1,2 1-28,79-4 34,-75-3-130,-5-1 1,159 4 111,-158 1-114,212 6 96,344-10-195,-384 0 97,652 0-102,-549 0 90,-154 0 46,426 3 288,-168 8 286,-3-6-145,608 27 454,-623-17-827,-358-13-128,367 9 80,102-5-11,-19 5-410,5-9-1286,421-18-3232,-514 0 2705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3968,'13'-27'1285,"-12"26"-1239,0 1 0,-1-1 0,0 0-1,1 0 1,-1 0 0,1 0 0,-1 0-1,0 0 1,0 1 0,1-1 0,-1 0 0,0 0-1,0 0 1,0 0 0,0-1 0,1-5 186,15-13 1822,-2 5-705,-11 10-1180,-1 1 1,1 0-1,1 0 0,-1 0 1,1 0-1,-1 1 0,1 0 1,0-1-1,0 1 0,0 0 1,7-3-1,13-6 392,-3 1-227,-1 1 1,1 1-1,38-11 1,42-2-197,-71 11-394,-29 10 200,0 1-1,-1 0 1,1-1-1,0 1 1,0 0-1,0 0 1,0 0-1,0 0 1,0-1-1,-1 1 1,1 1-1,0-1 1,0 0-1,0 0 0,0 0 1,1 0-1,-2 1 23,0-1 0,0 0 0,0 0 0,1 1 0,-1-1 0,0 0 0,0 0 0,0 1 0,0-1 0,1 0-1,-1 1 1,0-1 0,0 0 0,0 0 0,0 1 0,0-1 0,0 0 0,0 1 0,0-1 0,0 0 0,0 1-1,0-1 1,0 0 0,0 1 0,0-1 0,0 0 0,0 0 0,-1 1 0,0 2-260,0-1 1,0 1-1,-1 0 0,1-1 1,-1 0-1,0 1 0,-2 2 1,-15 11-1515,-11 1-1680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5152,'-16'16'1888,"16"-16"-1440,0 17-160,0-17 1472,16 0-1024,0-17 1056,1 17-1056,32-16-160,0-1-352,17-15-224,-1 15-32,1-16-544,-1 17 320,-16 16-1664,1-16 1088,-1 16-1632,0-17 1408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18 4992,'-27'-13'1589,"16"10"-960,-16 3 223,13-1-322,-1 1-1,1 0 1,0 1-1,0 0 1,0 2-1,0-1 1,-21 8-1,17-3 16,11-6-371,1 1 0,0 1 1,0-1-1,0 1 0,1 0 0,-1 0 0,1 0 0,-7 6 0,-10 21 482,10-15-463,7-9-106,0 1-1,0-1 1,-6 12 0,10-15-75,-1-1 0,1 1 0,1 0 0,-1 0 0,0-1 0,1 1 0,-1 0 0,1 0 0,0 0 0,0 0 0,0-1 0,0 1 0,0 0 0,2 4 0,9 26-22,-11-30 10,1-1 0,-1 1 1,1-1-1,0 1 1,0-1-1,0 1 1,0-1-1,1 0 1,-1 1-1,0-1 0,1 0 1,2 3-1,-1-4 8,0 1-1,0 0 0,-1-1 0,1 0 0,0 0 1,0 0-1,0 0 0,1 0 0,-1 0 1,5 0-1,18 1 73,33-2 1,-32 0 3,-11 0-61,-1-1 0,30-6-1,-37 5-28,-1 0-1,1 0 1,-1 0-1,0-1 1,0 0-1,0-1 1,8-5-1,1-8-27,-7 6 10,1 2 0,-8 8 22,-1-1 0,1 1 0,-1 0 1,1-1-1,-1 1 0,0-1 0,0 1 1,1-1-1,-1 0 0,0 1 0,0-1 1,-1 0-1,1 0 0,0 0 0,-1 0 1,1 1-1,-1-1 0,1 0 0,-1 0 1,0 0-1,0 0 0,0-3 1,0-1 1,0 0 0,-1 0 0,1 0 0,-1 0 1,-3-9-1,3 12-1,0 0-1,-1 0 1,1 1 0,-1-1 0,1 0-1,-1 1 1,0-1 0,0 1 0,0-1-1,-1 1 1,1 0 0,0 0 0,-5-2 0,-3-2-124,0 2 1,-18-7 0,3 2-837,20 7 415,7 4-716,12 11-4732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5472,'0'-27'1760,"0"26"-1706,0 0 1,1 0-1,-1-1 1,0 1 0,0 0-1,1 0 1,-1 0-1,0 0 1,1 0-1,-1 0 1,1 0 0,1-2-1,6-12 78,-1 4-50,-1 0-1,-1-1 0,0 1 0,5-17 1,-6 9-11,-3 14 33,0 0 1,0 0-1,0 0 0,1 1 1,0-1-1,0 0 1,3-5-1,9-9 488,-11 12-252,-3 7-310,0-1 0,0 1 0,0 0 0,0-1 1,1 1-1,-1-1 0,0 1 0,0-1 0,0 1 0,1-1 0,-1 1 0,0 0 0,1-1 1,-1 1-1,0 0 0,1-1 0,-1 1 0,0 0 0,1-1 0,-1 1 0,1 0 1,-1 0-1,1 0 0,-1-1 0,1 1 0,-1 0 0,1 0 0,-1 0 0,0 0 1,1 0-1,-1 0 0,1 0 0,-1 0 0,1 0 0,0 0 0,-1 0-12,0 0-1,0 0 1,0 0-1,0 0 0,0 0 1,1 0-1,-1 0 1,0 0-1,0 0 0,0 0 1,0 0-1,0 0 1,0 0-1,0 0 0,0 0 1,0 0-1,1 0 1,-1 0-1,0 0 0,0 0 1,0 0-1,0 0 1,0 0-1,0 0 0,0 0 1,0 0-1,0 0 1,0 0-1,0 0 0,0 0 1,1 0-1,-1 1 1,0-1-1,0 0 0,0 0 1,0 0-1,0 0 1,0 0-1,0 0 0,0 0 1,0 0-1,0 0 1,0 0-1,0 0 0,0 1 1,0-1-1,0 0 1,0 0-1,0 0 0,0 0 1,0 0-1,0 0 1,0 0-1,0 0 0,0 0 1,0 1-1,0 3 186,0 1 0,0-1 0,1 1 0,0-1 0,0 1 0,3 6-1,2 13 432,0 26 208,5 2-116,-8-24-496,-1-11-56,0 0 1,1-1-1,6 18 0,11 16-503,-18-45 67,0-1 1,1 0-1,-1 0 1,1 0 0,0 0-1,0 0 1,0-1-1,0 1 1,5 2 0,10 0-2239,-9-3 1069,-7-3 1158,0 1 0,0 0 0,0 0 0,-1 0 0,1 1 0,0-1 0,-1 0 0,1 1 0,1 1 0,-3-3 230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3136,'-1'0'61,"1"0"0,-1-1 0,0 1 0,1 0 0,-1 0 0,1 0 0,-1 0 0,1 0 0,-1 0 0,1 0 0,-1 0 0,0 0 0,1 1 0,-1-1 0,1 0 0,-1 0 0,1 0 0,-1 1 0,1-1 0,-1 0 0,1 1 0,-1-1 0,1 0 0,0 1 0,-1-1 0,1 0 0,-1 1 0,1-1 0,0 1 0,-1-1 0,1 1 0,0-1 0,0 1 0,-1-1 0,1 1 0,0-1 0,0 1 0,0-1 0,0 1 0,0-1 0,0 1 0,-1 0 0,1-1 0,1 1 0,-1-1 0,0 1 0,0-1 0,0 1 0,0 0 0,3-1 830,161 0 3178,-154 0-3891,0 1 0,14 1 0,14 9 216,8-6-170,-21 0-158,-9-2-29,0 0 0,28 0-1,347-3 290,-379-1-296,1 0 1,-1 0 0,0-2-1,14-3 1,-19 4-8,0 1 10,0 0 1,0 0-1,1 0 1,-1 1-1,11 1 1,10 0 74,-27-1-107,-1 0 1,1 0-1,0 0 1,0 0 0,0 0-1,0 0 1,0-1-1,0 1 1,0 0-1,-1 0 1,1-1-1,0 1 1,1-1-1,-1 0 4,-1 1-1,0-1 0,1 0 0,-1 1 1,0-1-1,0 0 0,1 1 0,-1-1 1,0 0-1,0 1 0,0-1 0,0 0 1,0 0-1,0 0 0,0-2 258,0 3-166,0 3-379,0-3 275,0 1 0,0-1 1,0 1-1,0-1 0,0 1 0,0-1 0,0 0 1,0 1-1,0-1 0,0 1 0,0-1 1,0 1-1,-1-1 0,1 0 0,0 1 0,0-1 1,0 1-1,-1-1 0,1 0 0,0 1 1,-1-1-1,1 0 0,0 1 0,-1-1 0,1 0 1,0 0-1,-1 1 0,1-1 0,0 0 0,-1 0 1,-7 5-35,3 6 21,-6-4-23,10-6 45,-1-1 0,0 1 0,1 0 0,-1 0 0,1 0 0,0 0 0,-1 0-1,1 0 1,0 0 0,0 1 0,-1-1 0,0 2 0,-47 65 340,13-7-207,-7 7-28,2 11 70,-25 11-69,25-35-102,19-24-10,8-9 123,-35 37-1,6-18 69,30-22-37,-2 3 49,12-20-168,0 1 0,-1 0 0,0-1 0,1 0 0,-6 3 0,-6 2 67,9-3-6,0 1 0,0 0-1,-8 9 1,12-13-62,0 1 0,1 0 1,-1-1-1,0 1 0,0-1 1,0 0-1,0 1 0,0-1 1,0 0-1,0 0 0,0 0 1,-1-1-1,1 1 0,0 0 1,0-1-1,-1 0 0,1 1 0,-1-1 1,1 0-1,-4 0 0,4 0-4,0 0 8,0-1 0,0 1 0,0 0 0,-1-1 0,1 1 0,0-1 0,0 0 0,0 1 0,0-1 0,0 0-1,0 0 1,0-1 0,0 1 0,1 0 0,-1-1 0,-3-2 0,0-2 63,1 1 0,0-1 0,-6-10-1,2 3 50,6 10-130,0-1 0,0 1 1,0-1-1,1 1 0,-1-1 1,1 1-1,0-1 0,0 0 1,0 0-1,0 0 0,1-4 1,-3-10-8,0 7-8,0 0 1,-7-14-1,-1-10 36,-11-101 1,20 125-59,-2-8-26,1 1 1,-2-27-1,5 24 69,0-22 76,0 42-110,0 1-1,0-1 1,0 0-1,0 0 1,0 0-1,0 1 1,0-1-1,0 0 1,0 0-1,1 0 1,-1 1-1,0-1 0,1 0 1,-1 0-1,0 1 1,1-1-1,-1 0 1,1 1-1,-1-1 1,1 0-1,-1 1 1,1-1-1,0 1 1,-1-1-1,1 1 1,0-1-1,-1 1 1,1 0-1,0-1 1,0 1-1,1-1 0,0 1-253,-1 0-1,1 0 0,0 0 1,-1 0-1,1 1 0,-1-1 1,1 0-1,0 1 0,-1-1 1,1 1-1,-1 0 0,1-1 1,-1 1-1,1 0 0,-1 0 1,0 0-1,2 1 0,6 5-1249,-5-5 1045,0 0 0,0 0 0,0 0 0,0 0 0,6 1 0,-4-2-596,0 0 0,-1 0 0,11-1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7872,'0'-33'2944,"17"66"-2304,-17-17-160,0 0 160,0-16-448,0 17 256,0-1-224,0 1-640,0-1 224,0 0-2528,-17-16 1472,17 0-3744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6400,'-14'0'2058,"12"0"-1258,2 2-181,0 3-130,0-3-304,0 0-1,0 1 0,0-1 1,0 1-1,0-1 1,-1 1-1,1-1 1,-2 4-1,-1 2-51,0 0 0,1-1 0,0 1 0,0 0 0,1 0-1,0 0 1,0 0 0,2 15 0,-4 23 26,-7 22-36,4 8-33,-5-7-4,8-41-31,2-15-23,0 0-1,-1 0 1,-1-1-1,-6 21 1,4-20-28,3-7-46,0-1 0,0 1 0,0-1 0,-1 0-1,1 0 1,-1 0 0,0 0 0,-1 0 0,0-1-1,1 1 1,-1-1 0,-9 7 0,8-7-397,-1 0-1,0 0 1,0-1 0,0 0 0,0 0-1,0 0 1,-1-1 0,1 0 0,-1 0-1,-11 1 1,2-3-4046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4896,'8'-8'855,"-6"5"-688,1 0 0,0 0 0,0 0 0,1 1 0,-1-1 1,0 1-1,6-4 0,30-7 430,-35 12-285,0 0-1,0 1 0,0-1 1,7 1-1,115 0 2527,-124 0-2810,4 0 53,0-1-1,0 2 1,-1-1 0,1 1-1,0 0 1,0 0 0,0 0-1,-1 1 1,1 0 0,0 0 0,-1 0-1,8 5 1,3 3-12,-2 1 0,1 0 0,-1 1 0,-1 1 0,0 0 0,-1 1 0,0 0-1,-1 1 1,15 26 0,-8-6 198,-2 0-1,-1 0 0,17 61 1,-28-84-82,-1 1 0,-1-1 0,0 0 1,0 1-1,-1 20 0,-1-27-96,-1 1-1,0 0 0,0-1 1,-1 1-1,0-1 1,0 1-1,-1-1 1,0 0-1,0 0 1,0 0-1,-1 0 0,-7 9 1,3-7-35,0 0 1,0 0-1,-1-1 1,0 0-1,-1-1 1,1 0-1,-1-1 1,-12 5-1,8-2-143,7-4 5,0 0-1,0-1 1,-10 3 0,2-3 109,-1-1 0,0 0 0,0-1 0,-29-3 0,9 2 298,-22 1 41,-46-1 47,87-1-380,1-1 1,-1-1 0,0 0-1,-17-6 1,-12-5-197,33 12-229,9 2 304,1-1 0,0 1 1,0-1-1,0 0 0,0 0 1,0 0-1,-3-2 1,5 3-48,0-1 1,0 0-1,1 0 1,-1 1-1,0-1 1,0 0-1,1 0 1,-1 0-1,0 0 1,1 0-1,-1 0 1,1-1-1,-1 1 1,1 0-1,0 0 1,-1 0-1,1 0 1,0 0-1,0-1 1,0 1-1,0 0 1,0-2-1,0-13-1457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3648,'0'-13'1173,"0"13"-1165,0 0 1,0 0-1,0 0 0,0-1 0,0 1 1,0 0-1,0 0 0,0 0 0,0 0 1,0 0-1,0 0 0,0 0 0,0 0 0,0 0 1,0-1-1,0 1 0,0 0 0,0 0 1,0 0-1,0 0 0,0 0 0,0 0 1,0 0-1,0 0 0,0 0 0,0 0 0,0 0 1,0-1-1,0 1 0,0 0 0,0 0 1,0 0-1,0 0 0,-1 0 0,1 0 1,0 0-1,0 0 0,0 0 0,0 0 1,0 0-1,0 0 0,0 0 0,0 0 0,0 0 1,0 0-1,-1 0 0,1 0 0,0 0 1,0 0-1,0 0 0,0 0 0,0 0 1,0 0-1,0 0 0,0 0 0,-1 0 1,-9 0 518,7 0 1041,3 0-261,0 0 442,0 0-458,0 0 325,3 0-464,8 0-96,-3 0-695,0 0 0,1 0 1,15 3-1,-16 1-236,5 0 27,20-12 51,-23 6-253,0 1 0,0 1 0,18 1-1,-16 0-275,0-1-1,0-1 0,0 1 0,13-4 1,-21 4 92,64-12-3254,-58 11 2313,1 0-1,-1 1 0,0 0 1,19 3-1,4 8-1821,-14-8 970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7808,'-16'0'2880,"16"-17"-2240,16 1-160,-16 16 1568,17 0-1216,-17 0 512,32 0-801,-15 0-383,16 0-128,16 0-1087,-16 16 575,-1 1-2432,1-1 1632,0 0-2880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1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6656,'-17'0'2464,"17"17"-1920,-16-17-160,32 0 1696,1 0-1216,-1 0 1216,0 0-1216,1 0-384,32 0-289,-16 0-2718,32 0 1375,-16 0-4384,17 0 3104,-17 16-576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2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262 181 6880,'-13'13'2229,"13"-12"-2195,-1-1 0,1 0 0,0 0-1,0 1 1,-1-1 0,1 0 0,0 0 0,0 1 0,0-1 0,0 0-1,-1 1 1,1-1 0,0 0 0,0 1 0,0-1 0,0 0-1,0 1 1,0-1 0,0 0 0,0 1 0,0-1 0,0 0 0,0 1-1,0-1 1,0 1 0,0 20 627,0-20-609,0-1-1,0 0 1,0 1-1,0-1 1,0 0-1,0 1 1,0-1-1,0 0 1,0 1-1,0-1 1,0 0-1,0 1 1,0-1-1,0 0 1,0 1-1,1-1 1,-1 0-1,0 1 1,0-1-1,0 0 1,1 0-1,-1 1 1,0-1-1,0 0 0,1 1 1,9 15 898,-9-13-879,0-1 0,1 1 1,-1 0-1,1-1 0,-1 1 0,1-1 0,0 0 1,0 1-1,0-1 0,5 3 0,-3-2-41,1-1-1,-1 0 1,1 0 0,0-1-1,0 1 1,0-1-1,5 1 1,9 2 43,-2 1 6,-14-3-71,1-1 0,-1 0 1,0 0-1,1 0 0,-1 0 0,1-1 1,-1 0-1,1 1 0,0-1 0,-1-1 1,1 1-1,3-1 0,-1-1-53,-1 0 0,1-1 0,-1 1-1,1-1 1,-1 0 0,0-1 0,8-6 0,-10 8 17,0-1 0,-1 1 1,0 0-1,1-1 0,-1 1 1,0-1-1,0 0 0,-1 0 1,1 1-1,0-1 0,-1 0 1,0-1-1,0 1 0,0 0 1,0 0-1,1-6 0,-1-1-2,-1 6 45,0 1 0,0-1-1,0 0 1,0 0-1,0 0 1,-1 1-1,1-1 1,-3-5 0,-3-5-67,-15-27 0,14 29 185,1-1-1,0 0 1,-8-22-1,13 31-62,0 0 0,0 0-1,0 1 1,0-1 0,-1 0-1,1 1 1,-5-7-1,4 8-48,1 1 0,0 0 0,-1 0 0,0 0 0,1 0 0,-1 0 0,0 0 0,0 0 0,1 0 0,-1 0 0,0 1 0,0-1 0,0 1 0,0 0 0,0-1-1,0 1 1,0 0 0,0 0 0,-2 1 0,0-2-12,0 1-1,-1 0 0,1 0 1,0 1-1,0-1 1,0 1-1,-7 2 0,7-1-15,1 0 0,1 1-1,-1-1 1,0 0-1,1 1 1,-1 0-1,1 0 1,-4 5-1,-1 1-7,2-3 12,1-1 0,0 0 0,-3 9 1,-15 43 44,-8 0 10,21-41-17,-12 28 1,18-36-29,-7 19 6,-2 1 1,-15 27 0,14-28 26,2 0 0,1 1 0,1 0 1,-6 35-1,7-31-1,-6 18 89,8-30-83,-4 27 1,8-31 31,0 2-413,-1 1-1,0-1 1,-2 1-1,0-1 1,-10 24-1,12-37-146,1 1-1,-1-1 0,1 0 0,1 1 1,-1 0-1,1-1 0,0 1 1,0 0-1,0 10 0,1 0-1367,0 1-1823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51 5152,'1'-2'243,"-1"-1"0,0 0 1,0 0-1,-1 1 0,1-1 1,-1 0-1,1 0 0,-1 1 1,0-1-1,0 0 0,0 1 1,0-1-1,0 1 0,-1-1 1,-2-3-1,3 6-170,1-1-1,-1 1 1,1-1-1,-1 1 1,0 0-1,1-1 1,-1 1-1,0 0 1,1 0-1,-1-1 1,0 1-1,1 0 1,-1 0-1,0 0 1,1 0-1,-1 0 1,0 0-1,0 0 1,1 0-1,-1 0 1,0 0-1,1 0 1,-2 1-1,0-1 236,-5 0 80,5 0-303,0-1 1,1 1 0,-1 0 0,0 0-1,0 1 1,1-1 0,-1 0 0,0 0 0,0 1-1,1-1 1,-1 1 0,1-1 0,-1 1-1,0 0 1,-1 1 0,-98 77 2687,92-71-2588,-4 2 245,-22 24 0,20-16-129,-17 31 0,24-37-209,-31 49 454,-31 69 1,-15 67-595,83-193-112,1 1 0,-1-1 0,1 1 0,0-1 0,0 1 0,1 0 0,-1-1 0,1 1 0,0 0 0,0-1 0,1 7 0,1-5-322,0 0 0,0 0 0,0 0 0,1 0 0,-1-1 0,1 1 0,6 7 0,7 6-4376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2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165 165 6560,'-9'4'603,"7"-4"-513,1 1 0,-1 0 0,1-1 1,-1 1-1,1 0 0,-1 0 0,1 0 1,0 0-1,-1 0 0,1 0 0,0 0 1,0 1-1,0-1 0,0 0 0,0 1 1,0-1-1,0 1 0,1-1 0,-1 1 1,0-1-1,1 1 0,-1-1 0,1 1 1,0 0-1,-1 2 0,-2 8 112,-1 0-1,0 0 1,-1-1-1,-12 21 1,17-32-199,-5 8 66,1 0 0,-1 0 0,1 1 0,1-1 0,0 1 0,0 0 0,-3 14 0,2 0 23,1-5-25,0 0 0,-1-1 0,-1 0 0,-8 18-1,8-26 19,3-7-61,1-1 1,1 1-1,-1-1 0,0 1 0,0-1 1,0 1-1,1 0 0,-1 0 1,1-1-1,-1 4 0,1-2 38,-3-6-49,2 2 41,0 0-1,-1-1 1,1 1-1,0-1 1,0 1-1,0-1 1,0 0-1,0 1 1,0-1-1,1 0 1,-1 0-1,1 0 1,-1 1-1,1-1 1,-1 0 0,1 0-1,0 0 1,0 0-1,0 0 1,0 0-1,0 0 1,1 0-1,-1 0 1,1 1-1,0-5 1,1 1 137,1-2 216,-1 0 0,0-1 1,0 1-1,-1 0 0,1-15 1,-2 19-290,0 0 0,0 0 0,1 0 0,-1 0 1,1 0-1,-1 0 0,1 0 0,0 0 1,0 1-1,2-4 0,0 0 90,1 1 0,0 0 1,0 1-1,6-6 0,3-4 90,-12 14-298,-1 0-1,0 0 0,0-1 0,1 1 0,-1 0 1,0 0-1,0-1 0,1 1 0,-1 0 0,0 0 0,1 0 1,-1 0-1,0 0 0,1 0 0,-1-1 0,0 1 0,1 0 1,-1 0-1,0 0 0,1 0 0,-1 0 0,0 0 1,1 0-1,-1 0 0,1 1 0,31-1-587,59 0-6610,-56 0 1406</inkml:trace>
  <inkml:trace contextRef="#ctx0" brushRef="#br0" timeOffset="1">312 66 7392,'-16'-16'2720,"16"0"-2080,0-1-224,16 17 2688,-16 0-1792,16-16-544,1 16-481,16 0-1342,-17 16 575,17-16-7072,-17 33 4160,-16-17 640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6656,'-47'0'3520,"45"0"-3071,4 2 8,0 0-360,0 0 0,-1 1-1,0-1 1,1 0-1,-1 0 1,0 1-1,0-1 1,0 0 0,-1 1-1,1-1 1,0 1-1,-1-1 1,0 1 0,1 0-1,-1-1 1,0 1-1,-1 3 1,1-4-74,1 1 1,-1-1-1,1 1 1,0-1 0,0 1-1,0-1 1,0 0-1,0 0 1,0 1-1,0-1 1,1 0-1,-1 0 1,1 0-1,0 0 1,-1-1-1,1 1 1,0 0-1,0-1 1,0 1-1,0-1 1,4 2-1,8 3 52,-10 1-21,-4-7-56,1 0 0,-1 1 0,0-1 0,0 1 0,1-1 0,-1 1 0,0-1 0,1 0 0,-1 1 0,0-1 0,1 0 0,-1 1 0,1-1 0,-1 0 0,1 1 0,-1-1 0,1 0 0,-1 0 0,1 0 0,-1 0 0,1 1 0,-1-1 0,1 0 0,-1 0-1,1 0 1,-1 0 0,1 0 0,-1 0 0,1 0 0,-1 0 0,2-1 0,0 2-62,1-1 0,-1 0-1,1 0 1,-1 0 0,1-1-1,0 1 1,-1 0 0,1-1 0,-1 0-1,0 1 1,1-1 0,-1 0-1,1-1 1,-1 1 0,0 0 0,0 0-1,3-3 1,-4 3 65,-1 1 0,1-1 0,-1 1 0,1 0 0,-1-1 0,1 1 1,-1 0-1,1 0 0,-1-1 0,1 1 0,0 0 0,-1 0 0,1 0 0,0 0 0,-1 0 0,1 0 0,-1 0 0,1 0 1,0 0-1,-1 0 0,1 0 0,0 0 0,-1 0 0,1 0 0,0 1 0,-1-1 3,3 0 44,-3 0-112,0 0 85,-1 0 0,0 0 0,1-1 0,-1 1 0,0 0 0,1 0 0,-1 0 0,0 1 1,1-1-1,-1 0 0,0 0 0,1 0 0,-1 0 0,0 0 0,1 1 0,-1-1 0,1 0 0,-1 1 0,0 0 0,0 1 44,0 1-1,0-1 1,0 1-1,1 0 1,-1-1-1,1 1 1,0 0-1,0 0 0,0-1 1,0 1-1,1 4 1,0 3 159,-2 3-7,0 0 0,-4 21 0,-2 10 81,3 167 584,5-113-617,-1-82-244,1 58 104,-18 141 1,-16-53 423,31-155-518,0 1-1,-1 0 1,0-1 0,0 0-1,-1 1 1,0-1 0,0-1 0,-8 10-1,9-13-24,0 1-1,0-1 0,0 0 1,-1 0-1,1 0 1,-1-1-1,0 1 0,0-1 1,0 0-1,0 0 1,0 0-1,0 0 0,-1-1 1,-4 2-1,4-3 22,1 0-1,-1 0 1,0-1-1,1 1 0,-1-1 1,0 0-1,1 0 1,-6-2-1,5 1-3,-16-4 64,1-1 0,-22-10 0,33 12-67,0 0 0,1 0 1,-1 0-1,1-1 0,1 0 0,-1-1 0,-9-11 0,12 12-9,0 0 1,1 0 0,0-1-1,0 1 1,0-1-1,1 0 1,0 0 0,1 0-1,-1-1 1,1 1-1,1 0 1,-1-1 0,1 0-1,1 1 1,-1-1-1,1 1 1,1-1-1,0 0 1,0 1 0,0-1-1,1 1 1,3-11-1,1 4-12,0 0 0,1 0-1,0 1 1,13-17-1,44-47-556,-43 53 158,42-47-2373,-45 54 1770,29-20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2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33 197 7136,'0'16'2656,"0"-16"-2080,16 82-160,-16-49 1120,17 16-928,-17-16 320,0 16-544,16-16-224,-16 16-96,-16-16-928,16 16 480,-17-33-960,1 17 736,0-33-1664,-1 0 1280</inkml:trace>
  <inkml:trace contextRef="#ctx0" brushRef="#br0" timeOffset="1">508 66 7712,'33'-33'2880,"-33"33"-2240,33-16-192,-17-1 2656,1 17-1792,-1 0 255,33 17-959,0-17-4351,0 16 2015,-16-16-1856,16 0 2048,-32-16-1184,-1 16 1568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2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4384,'0'0'1424,"0"0"-854,0 0-154,0 0 427,0 0-91,0 3 523,0-2-1126,0 1 0,0-1 0,-1 1 1,1-1-1,-1 1 0,1-1 0,-1 1 0,1-1 1,-1 0-1,-1 2 0,-5 12 1239,1 18 4,0-9-652,0-1-1,-2 0 1,-11 22-1,-37 64 804,0-23-575,16-24-437,37-57-572,0 1 0,0 1 1,0-1-1,1 0 0,0 1 0,0-1 1,-1 10-1,3-14-84,0 1-1,0 0 1,0-1-1,0 1 1,0-1 0,1 1-1,-1-1 1,1 1 0,0 2-1,0-4-34,-1 0-1,1 0 0,-1 0 0,1 0 0,0 0 1,-1 0-1,1 0 0,0 0 0,0 0 0,0 0 1,0-1-1,0 1 0,0 0 0,0-1 0,0 1 1,0 0-1,0-1 0,2 1 0,27 13-1657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2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16 4320,'16'-16'1600,"-16"16"-1248,0 0-96,0 0 1984,17 0-1280,-17 16 2080,16 165 639,1-34-1919,-34-32-1856,1 0-128,-33-33-3647,-17-17 2143,-16-32-2208,-33 16 2272,33-33-2176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3648,'14'-14'1173,"-14"14"-1155,0-1 0,0 1 0,1 0 0,-1 0 0,0 0 0,0-1 1,1 1-1,-1 0 0,0 0 0,1 0 0,-1-1 0,0 1 0,1 0 0,-1 0 0,0 0 0,0 0 0,1 0 0,-1 0 0,1 0 0,-1 0 0,0 0 0,1 0 0,-1 0 0,0 0 0,1 0 1,10 0 90,0 1 186,0-1 1,0 0-1,19-4 0,-21 1 7,-9 3-253,1-1-1,0 1 1,0 0-1,0-1 1,0 1 0,0 0-1,0 0 1,0 0-1,0 0 1,0-1-1,0 1 1,0 1-1,0-1 1,0 0 0,0 0-1,0 0 1,0 0-1,0 1 1,0-1-1,0 0 1,-1 1 0,1-1-1,0 1 1,0-1-1,0 1 1,1 0-1,-2-1-34,3 1 128,0 0 1,0 0-1,0 0 1,0-1-1,0 1 1,0-1-1,0 0 1,1 0 0,-1 0-1,4-1 1,2 0 86,59 2 1295,-24 1-1120,68-8-1,-90 4-384,133-9 58,132 11 67,-6 0-368,-270 0 256,-1 1 0,1 0 0,0 1 0,-1 0 0,16 5 0,-9-4 154,-15-3 161,-4 3-107,-9 8-43,11-11-192,-1 0-1,1 1 1,0-1-1,0 0 1,-1 0-1,1 0 1,0 1-1,0-1 1,-1 0-1,1 0 1,0 0-1,-1 0 1,1 1-1,0-1 1,-1 0-1,1 0 1,0 0-1,-1 0 1,1 0 0,0 0-1,-1 0 1,1 0-1,0 0 1,-1 0-1,1 0 1,-3 0 5,1 0 0,-1 0 0,1 0 0,0 1 0,-1-1 1,1 1-1,0-1 0,-1 1 0,1 0 0,-4 2 0,0 2-27,-1-1 0,2 1 0,-10 9-1,7-6 9,1 1-1,0 0 0,1 0 1,0 1-1,0 0 1,1 0-1,1 0 0,-1 0 1,-4 20-1,4-13 24,-10 34 65,-11 75-1,23-99-56,1-10-32,0-1 1,-1 1-1,-7 20 1,7-25 85,-1-2 0,0 1 1,-1 0-1,0-1 0,0 0 1,-1 0-1,-1 0 0,0-1 0,-12 13 1,15-19-18,1 0 1,-1 0 0,0 0 0,0 0 0,0-1 0,0 0 0,-1 0 0,1 0 0,-1 0 0,1-1-1,-1 1 1,-8 0 0,8-1 1,-1 0 0,1-1 1,-1 0-1,1 0 0,-1-1 0,1 1 0,-1-1 0,1 0 0,0-1 1,-1 1-1,-7-4 0,1 1 80,-4-3-35,1 0-1,-1 0 1,1-2 0,0 1 0,-16-15-1,27 21-89,-10-9 32,-1 1-1,1-2 0,1 0 1,0-1-1,1 0 0,0-1 0,1 0 1,-10-17-1,-7-9 23,-63-105-111,73 116 2,15 23 22,0 0-1,1 0 1,-1 0-1,1 0 1,0 0-1,1 0 1,0-1-1,0 1 1,0 0-1,0-1 1,1 1-1,1-10 1,-1 5-172,0 6-124,0 1-1,0-1 1,1 1-1,1-9 1,-1 12 198,0-1 0,0 0 1,0 0-1,0 0 0,0 0 0,0 1 1,1-1-1,-1 0 0,2-1 1,-2 3 109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3:2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5312,'-14'0'1701,"12"1"-1260,1 6-205,1 4-140,-1-2 106,0 0 0,1 0-1,1-1 1,-1 1 0,4 15 0,-1-11-111,1 0-1,1 0 1,0-1 0,0 0-1,1 0 1,1 0 0,0-1-1,14 17 1,-15-21 54,-2-4-69,-1 1 1,1 0-1,0-1 1,7 5-1,-9-7-67,-1 0-1,0-1 0,1 1 0,-1-1 1,0 1-1,1-1 0,-1 0 0,1 1 1,-1-1-1,1 0 0,-1 0 1,0 0-1,1 0 0,-1 0 0,1 0 1,-1-1-1,1 1 0,-1 0 1,0-1-1,1 1 0,1-2 0,-1 1 13,2 0 13,-1-1-1,1 0 1,-1 0 0,0 0-1,0 0 1,6-5-1,-9 5-24,1-1 1,-1 0-1,1 1 0,-1-1 0,0 1 0,0-5 0,-2-4 7,-9-11-80,10 22 66,1-1 0,0 1 0,0-1 0,0 1 0,-1-1 1,1 1-1,0 0 0,-1-1 0,1 1 0,0-1 0,-1 1 0,1 0 0,-1-1 0,1 1 0,0 0 0,-1-1 0,1 1 0,-1 0 0,1 0 0,-2-1 0,-2-1 83,3 1-49,-1-1 0,0 1 0,0 0 0,1 0 0,-1 0 0,0 1 0,0-1 0,0 0 0,0 1 0,0-1 0,0 1 0,0 0 0,0 0 0,-1 0 0,1 0 0,0 0 0,0 0 0,0 0 0,-3 1 0,-5 3 352,1-2-40,-1 1 1,1 0 0,1 1 0,-1 0-1,-10 6 1,18-9-308,1 1 0,-1-1 0,0 0 0,1 0 0,-1 0 0,1 1-1,-1-1 1,1 0 0,0 0 0,-1 1 0,1-1 0,0 0 0,0 1 0,0-1 0,0 0-1,0 1 1,0-1 0,0 0 0,1 1 0,-1-1 0,0 0 0,1 1 0,1 1 0,11 13 279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2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640 115 4160,'4'-14'435,"-4"12"-374,1 0 0,-1 0 1,1 0-1,-1 0 0,1 0 1,0 0-1,0 0 0,0 0 1,0 1-1,0-1 0,0 0 1,1 0-1,-1 1 0,0-1 1,1 1-1,-1 0 0,1-1 1,0 1-1,-1 0 0,1 0 1,0 0-1,2-1 0,9-9 206,-12 11-256,-1-1 0,0 1 0,1 0 0,-1-1 0,0 1 0,1 0 0,-1-1 0,0 1 0,1 0 0,-1 0 0,0-1 0,1 1 0,-1 0 0,1 0 0,-1 0 0,1 0 0,-1-1 0,0 1 0,1 0 0,-1 0 0,1 0 0,-1 0 0,1 0 0,-1 0 0,1 0 0,0 1 0,4-3-4,0-8-23,9 4 37,-14 6-19,10-5 305,-1 0 1,0 0-1,9-7 1,-15 9 396,-3 3 437,0 0-303,-5 0 26,2 0-799,0 0 0,0 1 1,0-1-1,0 1 1,0-1-1,0 1 0,0 0 1,0 0-1,1 1 1,-1-1-1,0 0 0,1 1 1,-1 0-1,1-1 0,-1 1 1,1 0-1,0 0 1,0 1-1,0-1 0,0 0 1,0 1-1,-1 3 1,-42 55 347,-25 41-117,28-11-356,2-7 109,29-64-26,-76 146 253,32-46-365,-68 164 1058,85-183-585,25-72-300,-15 43 120,1 43 207,-12 13-102,11 33 162,18-89-297,-17 227 300,24-241-425,0 72 31,1-3 0,-9-18-16,7-26 2,13 140-1,32 91 582,23-26-43,-46-218-557,-6-24 0,1-1-1,3-1 1,25 50 0,71 114 209,19 41 400,-16-20-219,-64-124-354,48 137-1,-72-174 102,61 110 0,45 86-112,-18 6 197,14 29 52,-31-67 196,-28-63-9,-55-138-523,2-2 0,0 1 0,30 36 0,63 59-59,-72-84 116,-8-9-67,1-2 0,53 40 0,-80-67 19,24 18-759,38 36 0,-59-49 395,0-2 0,1 1 0,0-1-1,10 6 1,-17-12 252,0 1 0,0 0 0,1-1 0,-1 1 0,0-1 0,0 1 0,0-1-1,0 0 1,1 0 0,-1 1 0,0-1 0,0 0 0,1 0 0,-1 0 0,0 0 0,0-1 0,3 1 0,-3-1-44,0 0 1,-1 1-1,1-1 0,0 0 1,0 0-1,-1 0 1,1 0-1,0 0 1,-1 0-1,1 0 1,-1 0-1,1 0 0,-1 0 1,0 0-1,1 0 1,-1 0-1,0 0 1,0 0-1,0 0 0,0 0 1,0 0-1,0-1 1,0 1-1,0-1 1,0-4-604,0-2-139,0 0 0,0 0 1,-1 0-1,-2-10 1,2 15 691,0 0-1,0 0 1,-1 0 0,1 0 0,-1 0 0,1 1 0,-1-1 0,0 0-1,0 1 1,0 0 0,0-1 0,0 1 0,-1 0 0,1 0 0,-4-1 0,-3-4 137,-2 1 1,1 0 0,-1 1 0,0 0-1,0 1 1,0 0 0,0 0 0,-1 2 0,0-1-1,1 1 1,-13 0 0,0 2 254,8-1-19,1 2-1,-26 2 0,3 8-21,27-10-150,0 0 1,-14 0-1,25-1 11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2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5056,'0'-1'159,"0"-1"0,0 0 0,1 1 0,-1-1 0,0 0 0,1 1 1,-1-1-1,1 0 0,0 1 0,-1-1 0,1 1 0,0-1 0,0 1 0,0-1 0,0 1 1,0 0-1,3-3 0,-4 4-78,0 0 0,1-1 0,-1 1 0,0 0 0,1 0 0,-1-1 0,0 1 0,1-1 1,-1 1-1,0 0 0,0-1 0,0 1 0,1-1 0,-1 1 0,0 0 0,0-1 0,0 1 0,0-1 0,0 1 1,0-1-1,0 1 0,0-1 0,0 1 0,0 0 0,0-1 0,0 0 0,1-4 274,1 4-202,0 1 1,0-1 0,-1 1 0,1-1 0,0 1 0,0 0-1,0 0 1,0 0 0,0 0 0,3 0 0,-2 0 84,3 3 616,-5-1-759,1 0 0,-1 0 0,1 0 1,-1 1-1,0-1 0,0 0 0,0 1 1,0-1-1,0 1 0,-1-1 0,1 6 1,2 5 259,8 23 264,-3 11 54,3 18-29,-3-29-16,-4-19-315,0 0-1,6 16 1,-6-25-149,-1-1 0,1 0 1,0 0-1,0 0 0,1-1 0,0 0 1,9 9-1,-9-9-73,0-1 0,0-1 0,1 1 0,-1-1 0,1 0 1,10 5-1,-12-8-47,0 1 0,0-1 1,1 0-1,-1 0 0,0 0 1,1-1-1,-1 1 1,1-1-1,-1 0 0,1 0 1,-1-1-1,1 0 0,4-1 1,4-1 11,0-1 0,-1 0 0,0-1 1,0-1-1,0 0 0,-1 0 0,0-1 1,0-1-1,0 0 0,16-17 0,41-51-312,-52 59-80,14-16-439,-1-1 1,-1-1-1,28-48 1,-23 18-1477,-2-2 1,36-112-1,-15-13-3658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1213 17 5056,'-1'-1'134,"0"-1"0,-1 1 1,1 0-1,0-1 0,-1 1 0,0 0 1,1 0-1,-1 0 0,1 0 1,-1 0-1,0 1 0,0-1 0,0 0 1,1 1-1,-1-1 0,-3 1 0,3 0 80,-1 0-390,0 0 152,1 0 1,0 1 0,0-1-1,-1 1 1,1 0 0,0-1-1,0 1 1,0 0 0,-3 2-1,-19 8 55,-88 19 950,62-14-687,-52 19 859,82-27-615,1 1 1,-36 21-1,29-14-269,-43 18 0,3-2-189,-68 50 54,112-66-75,0 2-1,0 0 1,-27 31-1,22-15 81,0 1 0,-37 67 1,-28 82 301,74-143-369,3 0 0,1 1 0,2 1 0,1 0 0,-4 48 0,2-11 250,-20 162 44,27-152-430,4-62 28,-9 165-131,11 89 722,1-247-279,2 1 0,1-1 1,2 0-1,15 53 0,41 88 6054,-28-87-8596,-22-55 1378,1-1 0,2 0 0,27 42 0,4-4 222,-8 8 388,-24-52 229,16 33-8,8 47 46,41 90-80,28 35-56,-82-183 316,4 2 0,2-1 0,2-1 1,70 77-1,-64-86-8,45 37 1,6 5-32,25 44-338,-66-83 390,-16-4-21,-3 0 1,35 58 0,-33-38-123,-22-39-18,20 30-1,16 4 33,3 4-5,47 26 43,-90-78-107,0 0 0,1-1 1,0 1-1,0-2 0,0 1 0,1-1 0,15 6 1,26 15 205,-32-13-130,-9-7-46,-1 0 0,1 0 0,-1-1 0,1 0 0,16 5 0,-12-6-18,-8-3-5,0 1 0,0 0 0,0 1 0,0-1 0,0 1 0,0 0 0,-1-1 0,6 5-1,67 43-70,-54-36 7,-17-11 33,-1 0 0,1 1-1,-1 0 1,0 0 0,4 4 0,-7-6-28,1 1 1,-1-1-1,0 0 1,0 0 0,1 1-1,-1-1 1,1 0-1,-1 0 1,1-1-1,-1 1 1,1 0-1,-1 0 1,1-1-1,0 1 1,0-1-1,-1 1 1,1-1-1,0 0 1,2 0 0,-1-2-349,-2 0 317,0 1 0,1-1 0,-1 1 0,0-1 0,0 1 0,0-1 0,-1 1 0,1-1 0,0 0 0,-1 0 0,1 1 0,0-4 0,1-27-3206,-3 25 2510,1-26-3306,0 17 1061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3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1 755 7040,'0'-14'2282,"0"14"-2266,0 0 0,0 0 0,0 0-1,0 0 1,0-1 0,0 1-1,0 0 1,0 0 0,0 0 0,0 0-1,0 0 1,0 0 0,0 0-1,0 0 1,0 0 0,0-1 0,0 1-1,0 0 1,0 0 0,0 0-1,0 0 1,0 0 0,0 0 0,0 0-1,0 0 1,0 0 0,0 0 0,0 0-1,0 0 1,0-1 0,0 1-1,1 0 1,-1 0 0,0 0 0,0 0-1,0 0 1,0 0 0,0 0-1,0 0 1,0 0 0,0 0 0,0 0-1,0 0 1,0 0 0,1 0-1,-1 0 1,0 0 0,0 0 0,0 0-1,0 0 1,0 0 0,0 0 0,0 0-1,0 0 1,0 0 0,1 0-1,22 0 395,39 1-260,-55 0-137,1 0 0,-1 0 0,0 1 0,0 0 0,0 0 0,9 5 0,56 37 1106,-64-39-1001,-3-2 12,-1 0 0,1 1 0,-1 0-1,1-1 1,-1 2 0,5 5 0,-4-4 66,0 0-1,0 0 1,1-1 0,10 8 0,23 14 343,-35-24-458,0 0-1,0-1 1,0 0-1,0 0 1,1 0 0,-1 0-1,1-1 1,-1 0-1,1 0 1,0 0 0,-1 0-1,1-1 1,0 1 0,0-1-1,0-1 1,5 0-1,9 0 123,-15 2-149,1-1 0,0-1 0,-1 1 0,1-1 0,0 1-1,-1-1 1,1-1 0,-1 1 0,0-1 0,1 1 0,-1-1 0,0 0-1,0-1 1,0 1 0,7-6 0,-1 1 87,18-9 366,-21 13-367,0 0 0,-1-1 0,1 0 0,-1-1 0,0 1 1,9-9-1,45-36 265,-52 39-350,0 0 0,-1 0 1,-1-1-1,11-21 0,-14 25-27,4-8-143,-1 0-1,-1 0 1,-1-1-1,0 0 1,2-18 0,-2 12-121,4-21-106,14-95-3156,-17 43 885,-1 55 706,6-128-4063,-10 81 3426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3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2240,'-14'-14'720,"12"12"-448,2 2-128,0 0-64,0-3-21,0-8 47,0 8 230,0 3 59,0 0 496,0 0-198,0 3 11,0 237 2885,0-237-2805,2-3-69,0 0-365,1 0-256,0 0 0,0 0 0,-1 0-1,1 0 1,0 0 0,-1 1 0,1-1 0,3 2-1,13 9-701,4-5 306,-16-5 248,1 1 0,-1 1 1,11 4-1,-11-4 51,1 0-1,-1-1 1,1 1-1,-1-2 1,15 3-1,-2-1 4,4 2 0,-13-2 8,0-1 0,0 0 0,17 0 0,5-2 90,-11 1 13,-1-1 0,31-4 1,-40 1-44,-1 1 1,1-2-1,-1 0 0,0 0 1,14-9-1,-3 0 193,-17 11-203,-1 0 0,1-1 0,-1 0 0,0 0-1,4-4 1,-5 5-50,0 0-1,0 0 0,0 0 1,0 0-1,4-2 0,-5 3-15,0 0 0,0 1-1,0-1 1,0-1 0,0 1-1,0 0 1,-1 0 0,1-1 0,0 1-1,-1-1 1,0 1 0,3-4-1,1-6 175,-5 10-152,0 0-1,1 0 1,-1-1 0,1 1-1,-1 0 1,1 0-1,-1 0 1,1 0 0,0 0-1,0 0 1,-1 0-1,1 0 1,0 0 0,0 1-1,0-1 1,0 0-1,2-1 1,8-2-66,-10 3 44,1 1 1,-1-1 0,0 1 0,0 0 0,0-1 0,0 0-1,0 1 1,0-1 0,0 0 0,0 1 0,0-1 0,0 0-1,0 0 1,0 0 0,-1 0 0,1 0 0,1-2 0,0-2-3,-1 4 10,-1 1-1,0-1 1,0 0-1,1 1 1,-1-1-1,0 1 1,1-1-1,-1 0 1,1 1-1,-1-1 1,1 1-1,-1-1 1,1 1-1,-1-1 1,1 1 0,0 0-1,-1-1 1,1 1-1,-1-1 1,1 1-1,1 0 1,3-3-7,-4 2 6,0 1 1,0-1 0,1 0-1,-1 0 1,0 0-1,0 0 1,0 0-1,-1 0 1,1 0-1,0 0 1,0 0-1,0 0 1,-1-1-1,1 1 1,-1 0 0,1-1-1,-1 1 1,1 0-1,-1-1 1,0 1-1,0 0 1,0-2-1,0 0 305,0 3-53,0 0 16,0 6-70,0 5-125,-2 0 0,1 1 0,-1-1 0,-1 0 0,0 0 0,-1 0 0,0-1 1,-8 16-1,-53 81 553,63-105-603,-12 18 18,-1-1 0,-1-1 0,-1 0 0,0-2 0,-32 25 0,18-14 96,24-20-506,1-1 0,-1-1-1,0 1 1,0-1 0,-13 7 0,6-1-2004,12-8-3636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7872,'0'0'2944,"0"0"-2304,49 0-160,-49 0 2048,16 0-1472,17 0 575,-17 0-991,17-16-64,0 16-384,16 0-1856,-16-16 897</inkml:trace>
  <inkml:trace contextRef="#ctx0" brushRef="#br0" timeOffset="1">263 33 20031,'-33'-33'7424,"33"33"-5760,-66 0-10976,66 17 5089,0 32 2623,-16-16 1216,16 16 1216,-16 0-480,16 16-640,0 1 128,0-1-6080,-17 1 3424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3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50 6464,'-49'-49'2400,"65"49"-1856,-16 16-160,17 0 640,-17 34-640,0-1-288,-17 0-96,1 16-1728,0-15 960,-1-18-3584,1 18 2464,0-18 256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4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49 3136,'14'-13'1029,"-14"12"-1001,0 1 0,1-1-1,-1 1 1,1-1 0,-1 1-1,0-1 1,0 1 0,1-1-1,-1 0 1,0 1 0,0-1-1,0 1 1,1-1 0,-1 0-1,0 1 1,0-1 0,0 0-1,0 1 1,0-1 0,0 0-1,-1 1 1,1-1 0,0 1-1,0-1 1,-1 0 0,1 0 58,0-1 985,0 2-143,0 0 443,-2-3-363,-9-8 219,11 11-1212,0 0 1,0 0 0,-1 0 0,1-1 0,0 1 0,0 0-1,0 0 1,0 0 0,0 0 0,0 0 0,0 0-1,0 0 1,0 0 0,0-1 0,0 1 0,-1 0-1,1 0 1,0 0 0,0 0 0,0 0 0,0 0 0,0 0-1,0 0 1,-1 0 0,1 0 0,0 0 0,0 0-1,0 0 1,0 0 0,0 0 0,0 0 0,0 0-1,-1 0 1,1 0 0,0 0 0,0 0 0,0 0 0,0 0-1,0 0 1,0 0 0,-1 0 0,1 0 0,0 0-1,0 1 1,0-1 0,0 0 0,0 0 0,0 0-1,0 0 1,0 0 0,0 0 0,0 0 0,-1 0 0,1 1-1,0-1 1,0 0 0,-25 16 1728,1-2-581,13-7-861,7-6-200,1 1 1,0 0-1,-1 0 1,1 0-1,0 1 1,0-1-1,1 1 0,-1 0 1,0-1-1,-1 5 1,-8 15 301,9-17-253,0 1 0,0-1 1,0 1-1,0-1 0,-6 6 1,-15 10 434,22-18-519,1-1 0,1 0 0,-1 0 0,0 0 0,1 0 0,-1 1 0,0 3-1,-1 5 135,-2 7 34,2-13-203,0 0-1,1 0 1,0-1-1,0 1 1,0 0-1,1 0 1,0 0-1,0 0 1,0 0-1,1 7 1,3-2-12,-1 0 0,1-1 1,1 1-1,9 14 0,-13-22-18,0-1 0,1 1 1,-1-1-1,0 0 0,0 0 0,1 1 0,-1-1 0,0 0 0,1 0 1,-1 0-1,1 0 0,-1-1 0,1 1 0,0 0 0,3 0 1,-1 0-3,1 0 1,0-1 0,-1 0 0,8 0 0,1-1 3,11 1-262,1-2 1,-1-1-1,1-1 1,-1-1-1,-1-1 1,26-9-1,76-32-984,-119 45 1220,0 0 0,-1 0 1,1-1-1,-1 0 1,0 0-1,0-1 1,0 1-1,0-1 1,-1 0-1,1-1 1,-1 1-1,0-1 1,-1 1-1,1-1 1,5-11-1,-2 6-33,-6 8 52,1 0 1,-1 1 0,1-2 0,-1 1 0,0 0-1,1 0 1,-1 0 0,0-1 0,-1 1 0,1 0 0,0-1-1,-1 1 1,1-1 0,-1 1 0,0-1 0,0 1-1,0-1 1,0 1 0,0-1 0,0 1 0,-2-4 0,1 0 51,0 1 1,-1 0 0,0 0 0,0 0 0,0 1 0,0-1 0,-1 0 0,0 1 0,0-1 0,0 1 0,0 0 0,-8-7 0,2 4 295,0 1 1,1 0-1,-2 0 0,1 1 1,-1 0-1,-11-4 0,12 5-162,0 1 0,0 1 0,0-1 0,-1 1-1,1 1 1,-13-1 0,20 2-219,1 0 0,-1 0 1,0 0-1,1 0 0,-1 1 0,1-1 0,-1 0 1,0 1-1,1-1 0,-1 1 0,1 0 0,-1-1 0,1 1 1,-1 0-1,1 0 0,0 0 0,-1 0 0,1 0 0,-2 2 1,2-2-12,15 4-4624,2 9 2239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4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4384,'55'-41'1424,"-54"39"-1377,1 1 1,-1 0-1,1 0 1,-1 0 0,1 0-1,-1 0 1,1 1-1,0-1 1,-1 0-1,1 1 1,3-1-1,1-1 22,1 1-1,-1-1 1,0 2-1,1-1 1,0 1-1,-1 0 1,1 0-1,-1 1 0,1-1 1,-1 2-1,7 1 1,-10-2-15,0-1 1,-1 1 0,1 0-1,0 1 1,-1-1 0,0 0-1,1 1 1,-1 0-1,0-1 1,0 1 0,0 0-1,0 0 1,0 0 0,0 0-1,0 0 1,2 5 0,10 11 317,27 18 283,-28-25-321,0 0 1,13 16 0,-4 2 118,-2 1 0,22 42 1,-25-42-342,-10-19-63,-1 1 1,5 13-1,-9-18-30,0-1-1,0 1 1,-1 0-1,0 0 0,-1 0 1,1 8-1,-1-15-15,0 11 36,0-1 0,0 0 0,-1 1 1,0-1-1,-1 0 0,0 0 0,-1 0 0,0 0 0,-4 10 1,-2-6-10,0 0 0,-1 0 0,0-1 1,-1 0-1,-1 0 0,0-1 0,0-1 0,-15 10 1,20-17-43,0-1 0,1 0 0,-1 0 0,-1-1 0,1 0 0,0 0 1,0-1-1,-1 1 0,1-2 0,-1 1 0,1-1 0,-11-1 0,7 1-9,0 0 4,4 1 5,-1-1 0,1 0 1,-1 0-1,1-1 0,-1 0 0,1 0 0,-1-1 0,1 0 0,0 0 1,0-1-1,0 0 0,-9-5 0,11 5-7,0-1-1,0 0 1,0 0-1,0 0 1,0 0-1,1-1 1,0 0 0,0 0-1,0 0 1,1 0-1,0-1 1,0 1-1,-5-12 1,8 14 4,0 1 1,-1-1-1,1 1 1,0-1-1,0 1 1,0-1 0,1 1-1,-1-1 1,1 1-1,-1-1 1,1 1-1,0 0 1,0-1-1,0 1 1,0 0-1,0-1 1,1 1-1,-1 0 1,0 0-1,1 0 1,0 0-1,0 1 1,2-3-1,5-4-49,1 0 0,0 1 0,17-9 0,-22 13 55,-2 2-2,9-6-26,0 0-1,0 1 1,0 0 0,1 1-1,0 1 1,25-6 0,25 4 95,-30 2-32,-3 0-500,35-1 0,-13 5-134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5632,'-14'-14'1834,"14"14"-1773,-1 1 0,1-1 0,0 1-1,-1-1 1,1 1 0,0-1-1,0 1 1,-1 0 0,1-1-1,0 1 1,0-1 0,0 1-1,0-1 1,0 1 0,0 0-1,0-1 1,0 2 0,0-2 110,0 0-151,0 0 0,0 0 0,0 0 0,0 0 1,0 0-1,0 0 0,0 1 0,0-1 0,0 0 0,0 0 0,0 0 0,0 0 0,0 0 0,0 0 0,0 0 0,0 0 0,0 0 0,0 0 0,0 1 0,0-1 0,0 0 0,0 0 0,0 0 0,0 0 0,0 0 0,0 0 0,0 0 0,0 0 0,1 0 0,-1 0 0,0 0 0,0 0 0,0 0 0,0 1 0,0-1 0,0 0 0,0 0 0,0 0 0,0 0 0,0 0 0,0 0 0,1 0 0,-1 0 0,0 0 0,0 0 0,0 0 0,0 0 0,0 0 1,0 0-1,0 0 0,0 0 0,0 0 0,0 0 0,1 0 0,-1 0 0,0 0 0,24-1 1169,69 4 459,-68 0-1427,21 2 250,91-2 0,-86-7-288,149-5 188,221 9-1357,-312-3 308,-50-3 17,32-2-491,-85 8 964,-1 0 0,0 0 0,1 0 0,-1 1 0,0 0 0,0 0 0,1 0 0,-1 0 0,0 1 0,0 0 0,5 3 0,-8-5-25,-1 1-1,1-1 1,-1 1 0,1-1-1,-1 0 1,1 1 0,-1-1-1,1 0 1,1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4384,'0'2'66,"1"-1"1,-1 0-1,0 1 0,0-1 1,1 0-1,-1 1 0,1-1 1,-1 0-1,1 1 1,0-1-1,-1 0 0,1 0 1,0 0-1,0 0 0,0 0 1,0 0-1,0 0 1,0 0-1,0 0 0,0 0 1,0 0-1,1-1 0,-1 1 1,0 0-1,0-1 0,1 1 1,0-1-1,10 7 70,16 13 226,-1 1-1,-1 2 0,37 40 0,-27-26-78,-9-12-128,-7-6-47,-1 1 1,24 30-1,-7 8-17,-22-38-52,-10-15-31,0 0 0,-1 1 0,1-1-1,-1 1 1,0 0 0,0 0 0,-1 0 0,0 0 0,2 10-1,-3-10-2,-1 0 0,0 1-1,0-1 1,0 0-1,-1 0 1,0 0-1,0 0 1,-1 0 0,0 0-1,0 0 1,0-1-1,0 1 1,-1 0-1,0-1 1,0 0 0,-1 0-1,1 0 1,-1 0-1,0 0 1,-9 7-1,8-9 6,-1 1 0,1-1 0,-11 5 0,2-2 20,0 2 12,7-4-10,-1-1 0,1 1 0,-9 2 0,1-3-9,0-1 0,0-1 0,0 0 0,-23-2 0,10 0-26,21 1 13,0 0-1,1 0 0,-1-1 0,0 0 1,0-1-1,1 0 0,-1 0 1,1 0-1,0-1 0,-1 1 0,1-2 1,-6-3-1,6 2-1,0 0-1,0 0 1,0-1 0,1 0-1,-1 0 1,1 0 0,1-1-1,-1 0 1,-5-12 0,6 12-21,3 5 8,0 1 0,0-1-1,1 1 1,-1-1 0,0 1-1,1-1 1,-1 1 0,1-1-1,0 0 1,-1 1 0,1-3-1,0 2-3,1 0 0,0 0 0,-1 0 0,1 1 0,0-1 0,0 0-1,0 0 1,0 1 0,0-1 0,0 1 0,0-1 0,1 1 0,-1-1 0,2-1-1,-3 3 10,7-7-6,1 0-1,-1 1 0,18-12 1,-16 13 66,1 1 0,14-5 0,-4 3 32,12-8 32,-18 8 58,0 0 0,1 1 0,0 1 0,28-5 0,34 3 304,103-21 575,-154 24-915,1 2 0,36 1 0,-12 1 8,-21 0 10,-19 0-89,0 0 0,0-1 0,1 0 0,-1-1-1,15-3 1,-11-4-103,-14 8-96,0-1 0,1 0 0,-1 0 0,0 1 0,1-1 0,-1 1 0,1-1 0,-1 1 0,1-1 0,1 1 0,0 0-1273,-3-6-2308,0-2 2216,0 6-1482</inkml:trace>
  <inkml:trace contextRef="#ctx0" brushRef="#br0" timeOffset="1">601 197 5472,'-1'22'2582,"1"-14"-2220,-1 0-1,1 0 1,1 0-1,-1-1 1,4 11 0,6 7 336,-4 16-266,0-17-153,-4-17-195,0-1 0,-1 0 0,0 1 0,1 11 0,-2 99 657,0-108-684,1-1-1,1 1 1,0-1 0,5 16-1,-6-22-51,2 7 20,-3-7-29,1-1-1,-1 1 1,1-1-1,-1 1 1,1-1 0,0 1-1,-1-1 1,1 1-1,0-1 1,0 1 0,0-1-1,0 0 1,0 0 0,0 0-1,1 1 1,-1-1-1,0 0 1,3 1 0,-1 0-85,0 0 1,0 0 0,0-1-1,1 1 1,-1-1 0,0 0 0,1 0-1,-1 0 1,1 0 0,-1 0-1,1-1 1,0 0 0,-1 0-1,1 0 1,-1 0 0,1 0 0,4-1-1,38-10-2092,-33 9 1421,22 1 0,-34 1 739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7136,'0'0'2656,"16"0"-2080,33 0-160,-16 0 64,16 0-352,1 0 672,-1 16-448,0-16 896,0 17-704,0-17-2304,-16 0 928,-17 0-2336,-16 16 1792</inkml:trace>
  <inkml:trace contextRef="#ctx0" brushRef="#br0" timeOffset="1">1 197 6560,'0'0'2432,"32"0"-1888,34 0-160,-17 0 416,-16 0-512,32 0 32,-16 0-192,17-16-1920,-17 16 960,0 0-4096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5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17 3328,'-14'-14'1061,"15"14"-928,-1-1 0,1 1 0,0 0 0,0-1 0,0 1 0,-1 0 0,1 0 0,0-1 0,0 1 0,0 0 0,0 0 0,-1 0 0,1 0 0,2 0 0,-3 0 747,-3 0 122,2 0-973,1 0 0,-1 0 0,1 0-1,-1 0 1,1 0 0,-1 0-1,1 0 1,-1 1 0,1-1 0,0 0-1,-1 0 1,1 0 0,-1 0 0,1 0-1,-1 1 1,1-1 0,-1 0-1,1 1 1,0-1 0,-1 0 0,1 0-1,0 1 1,-1-1 0,1 1 0,0-1-1,-1 0 1,1 1 0,-2 16 424,2-12-291,0 0-1,0 0 0,0 1 0,-3 5 0,-43 134 2197,12-30-827,-14 48 100,46-157-1591,-61 215 1051,45-169-940,2 1 0,-13 88 0,26-114-118,1-10-162,0 0-1,-1-1 0,-6 22 1,5-27-484,0 1 1,2 0-1,-1 0 1,1 0-1,1 1 0,0 13 1,1-26 501,0 1 1,0 0-1,0-1 1,0 1-1,0-1 1,0 1-1,0-1 0,0 1 1,0 0-1,0-1 1,0 1-1,1-1 1,-1 1-1,0-1 1,0 1-1,1-1 0,-1 1 1,0-1-1,1 1 1,-1-1-1,0 1 1,1-1-1,-1 0 0,1 1 1,0 0-1,2-1-162,0 1-1,0 0 1,1-1-1,-1 0 1,0 1-1,5-2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1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34 100 6400,'-30'-30'3290,"27"28"-2836,3 0-415,0 0 0,0 1 1,1-1-1,-1 0 1,0 1-1,1-1 0,-1 0 1,1 1-1,0-1 1,0 1-1,0-1 0,-1 1 1,1-1-1,0 1 1,1 0-1,-1-1 0,0 1 1,0 0-1,3-2 0,-1 1 10,1-1-1,0 1 0,0 0 0,0 0 1,6-2-1,15-1 176,-5 0-89,1 1 0,-1 1 0,28 0 0,-37 3-141,0 0-1,0 1 0,0 0 1,0 1-1,-1 0 0,1 1 0,0 0 1,17 8-1,16 16-46,-23-13 26,6 3 44,39 31 0,-59-42 8,0 1 0,-1-1 0,1 1-1,-1 1 1,-1-1 0,1 1 0,-1 0 0,-1 0 0,6 12 0,-8-12 31,0 0 0,0 0 1,-1 0-1,1 10 0,0-2 36,1 3-5,-2-13-45,0 0 0,0 1 0,0-1 0,-1 0 1,0 0-1,0 0 0,0 1 0,-1-1 0,0 0 1,0 0-1,-1 0 0,0 0 0,-4 9 0,1-4 0,-1 0-1,-1-1 1,1 0-1,-2-1 1,0 0-1,0 0 1,0 0-1,-1-1 1,0 0-1,-1-1 1,0 0 0,0-1-1,-17 9 1,-33 7 48,28-4-41,27-14-28,-1-1-1,0 1 1,0-1-1,0 0 1,0-1-1,-1 0 1,-6 2 0,-28-1 53,38-3-73,1 0 1,-1 0-1,1 0 0,-1 0 0,1 0 1,-1-1-1,0 1 0,1-1 0,0 0 1,-1 0-1,1 1 0,-1-2 0,1 1 0,0 0 1,0 0-1,-3-3 0,3 2-23,1 1 0,0-1-1,0 0 1,0 0 0,0 1-1,0-1 1,1 0 0,-1 0-1,1 0 1,-1 0 0,1 0-1,-1 0 1,1 0 0,0 0 0,0-3-1,0 3 8,0 1 0,0 0 0,0-1 0,1 1-1,-1 0 1,0-1 0,1 1 0,-1 0 0,0 0 0,1-1-1,0 1 1,-1 0 0,1 0 0,0 0 0,-1 0 0,1 0-1,0 0 1,0 0 0,0 0 0,0 0 0,0 0 0,0 0-1,0 0 1,0 1 0,1-1 0,-1 0 0,0 1 0,2-1-1,5-4-66,-5 3 69,1 0 0,-1 0 0,1 0 0,-1 1 0,1-1 0,-1 1 0,1 0 0,0 0 1,0 0-1,-1 0 0,8 0 0,8-1 13,6-3 11,-17 3-8,0 0 0,1 1 0,-1 0 0,1 0 0,0 1 0,16 1 0,4 3 10,136 25 283,-162-28-323,0-1-1,0 1 1,0 1-1,0-1 0,5 3 1,7 3-1077,7 4-91,-22-11 1129,0 0-1,0 0 0,1 0 0,-1 0 1,0 0-1,0 0 0,0 0 0,1 1 1,-1-1-1,0 0 0,0 0 0,1 0 1,-1 0-1,0 0 0,0 0 0,0 1 1,0-1-1,1 0 0,-1 0 1,0 0-1,0 0 0,0 1 0,0-1 1,0 0-1,1 0 0,-1 0 0,0 1 1,0-1-1,0 0 0,0 0 0,0 1 1,0-1-1,0 0 0,0 1 0,0 12-1527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1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99 6400,'-54'0'2858,"32"0"-2298,16 0 464,6 0-309,0 0 53,3 0-256,2 0-290,-2 1-138,0-1 0,0 0 1,0-1-1,0 1 0,1 0 0,-1-1 1,3-1-1,2 0 58,-2-1-45,1 1 0,0 0 0,-1 1 0,1 0 0,0 0 0,13 0 0,9 1-102,87-3-59,-18-8 251,17 6-1,11-6 6,-6 5-26,8-5 138,1 6-112,-15-6-160,-15 6 0,-46-1 54,38-2-87,-11 8-1418,-72 0-47,-11 3-54,-11 10-1504,-2 4 960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5216,'-12'0'2089,"22"0"-1400,-10 0-677,0 0 0,0 0 0,0 0 0,0 0 0,0 0 0,0 0 0,0 0 0,0 0 0,0 0 0,0 0 0,1 0 0,-1 0 0,0 0 0,0 0 0,0 0 0,0 0 0,0 0 0,0 0 0,0 0 0,0 0 0,0 0 0,0 0 0,1 0 0,-1 1 0,0-1 0,0 0 0,0 0 0,0 0 0,0 0 0,0 0 0,0 0 0,0 0 0,0 0 0,0 0 0,0 0 0,0 0 0,0 0 0,0 0-1,0 1 1,0-1 0,0 0 0,0 0 0,0 0 0,0 0 0,1 0 0,-1 0 0,0 0 0,0 0 0,-1 0 0,1 1 0,0-1 0,0 0 0,0 0 0,0 0 0,0 0 0,0 0 0,0 11 436,0-11-435,0 1 0,0-1 0,0 0 0,0 0 0,0 0 0,0 1 0,1-1 0,-1 0 0,0 0 0,0 1 0,0-1-1,0 0 1,0 0 0,0 0 0,0 1 0,1-1 0,-1 0 0,0 0 0,0 0 0,0 0 0,0 1 0,1-1 0,-1 0 0,0 0 0,0 0 0,0 0 0,1 0 0,-1 0 0,0 0 0,0 0 0,1 0 0,-1 1-1,0-1 1,1 0 0,13 7 112,0 1 0,0 0 0,0 1 0,23 21-1,-21-14-10,1-2 0,32 22 0,-40-30-82,0 1 0,0 0 0,0 1 0,-1 0 0,0 0 0,0 1 0,-1 0 0,0 0 0,0 0 0,-1 1 0,-1 0 0,0 1 0,0-1 0,4 16 0,-8-23-10,0-1 1,-1 1-1,1-1 0,-1 1 1,0 0-1,0-1 1,0 1-1,0-1 1,0 1-1,-1 0 0,1-1 1,-1 1-1,1-1 1,-1 0-1,0 1 1,0-1-1,0 1 0,-1-1 1,1 0-1,0 0 1,-1 0-1,0 0 1,1 0-1,-3 2 0,-4 2 89,0 0-1,0 0 0,-1-1 0,0 0 0,-10 4 1,-18 10 528,28-13-502,-1-1 1,1 0-1,-13 3 0,18-6-80,-1-1 0,0 0 0,1 0 0,-1 0 0,0-1 0,1 0 0,-1 0-1,0 0 1,0 0 0,0-1 0,-5-1 0,5 1 7,0-1 0,0 0 1,1 0-1,-1 0 0,-7-6 0,10 7-47,-1-1 0,1 0-1,0 0 1,-1 0 0,1 0 0,0-1-1,0 1 1,1 0 0,-1-1-1,0 1 1,1-1 0,-2-3 0,2 3-25,0-1 0,1 1 0,-1-1 0,1 1 0,0-1 0,0 1 0,0-1 0,0 1 1,0-1-1,1 1 0,0-1 0,0 1 0,0-1 0,0 1 0,0 0 0,1 0 1,-1 0-1,1 0 0,0 0 0,0 0 0,0 0 0,3-3 0,4-1 38,0 0-1,0 1 0,0 1 1,1-1-1,0 1 1,16-5-1,-12 4-11,7-3 28,0 0 0,1 2 0,1 0 0,32-5 0,174-10 770,-158 11-587,6 6 75,-9-6-118,-5 6 1,-33-1-539,54-16 0,-77 21-18,0-1 8,-7 2 336,0 0 1,0 0-1,-1 0 1,1 0-1,0 0 1,0 0-1,0 0 1,0 0-1,0 0 1,0 0-1,0 0 1,0 0-1,0 0 1,0 0-1,0 0 1,0-1-1,0 1 1,0 0-1,0 0 1,0 0-1,0 0 1,0 0-1,0 0 1,0 0-1,0 0 1,0 0-1,0 0 1,0 0-1,0 0 1,0 0-1,0 0 1,0 0-1,0 0 1,0 0-1,0 0 1,0 0-1,0-1 0,0 1 1,0 0-1,0 0 1,0 0-1,0 0 1,0 0-1,0 0 1,0 0-1,0 0 1,0 0-1,0 0 1,0 0-1,0 0 1,0 0-1,0 0 1,0 0-1,1 0 1,-1 0-1,0 0 1,0 0-1,0 0 1,0 0-1,0 0 1,0 0-1,0 0 1,0 0-1,0 0 1,0 0-1,-5-3-404,2 2 191,1-1 0,-1 1 0,0-1 1,-1 1-1,1 0 0,0 0 0,0 1 1,0-1-1,0 1 0,-1-1 0,-3 1 0,-23-3-1707,-3-10 666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82 114 5632,'-27'-14'1834,"27"14"-1821,0 0-1,-1 0 1,1 0-1,0 0 1,0 0-1,0 0 1,-1 0-1,1 0 0,0 0 1,0-1-1,0 1 1,0 0-1,-1 0 1,1 0-1,0 0 1,0 0-1,0 0 0,0 0 1,-1-1-1,1 1 1,0 0-1,0 0 1,0 0-1,0 0 1,0-1-1,0 1 0,0 0 1,0 0-1,-1 0 1,1 0-1,0-1 1,0 1-1,0 0 1,0 0-1,0 0 0,0-1 1,0 1-1,0 0 1,0 0-1,0 0 1,0-1-1,0 1 1,0 0-1,1 0 0,-1 0 1,0-1-1,0 1 1,0 0-1,0 0 1,0 0-1,0 0 1,0-1-1,0 1 0,1 0 1,-1 0-1,0 0 1,11-22 557,-8 16 641,-3 6-1132,-1-1-1,1 0 1,0 0 0,0 1-1,0-1 1,0 0 0,0 0-1,0 1 1,0-1-1,0 0 1,0 0 0,0 1-1,0-1 1,0 0 0,1 0-1,-1 1 1,0-1 0,1 0-1,-1 1 1,0-1 0,1 0-1,0 0 1,11-13 231,-11 13-216,3-3-1,1 0 1,-1 1-1,0 0 0,1 0 0,0 1 0,6-4 0,-8 5-85,-1 0 0,1 0 0,-1 0 0,1 0 0,0 1 0,0-1 0,-1 1 0,1-1-1,0 1 1,-1 0 0,1 0 0,0 1 0,3 0 0,1 1 4,-1 1 0,0 1 1,-1-1-1,1 1 0,-1 0 0,7 6 0,-10-8-8,0 0-1,-1 1 1,1-1-1,0 1 1,-1 0 0,0-1-1,0 1 1,0 0-1,0 0 1,0 0-1,0 3 1,-9 24 49,7-25-40,0 0 0,0 0 0,-1-1 0,1 1 0,-1-1 0,-1 1 0,1-1 0,0 0 0,-1 1 0,0-1 0,0 0 0,0-1 0,-5 6 0,-18 14 193,-1-1 0,-45 29 1,68-49-128,-31 28 49,28-27-207,6-3 97,1 0-1,-1 1 1,1-1 0,-1 0 0,1 0-1,0 0 1,-1 0 0,1 1 0,-1-1-1,1 0 1,-1 0 0,1 1 0,0-1-1,-1 0 1,1 1 0,0-1 0,-1 1 0,1-1-1,0 0 1,0 1 0,-1-1 0,1 1-1,0-1 1,0 1 0,0-1 0,-1 0-1,1 1 1,0-1 0,0 1 0,0-1-1,0 1 1,0-1 0,0 1 0,0-1-1,0 1 1,0 0-3,0-1 0,0 0 0,0 0 1,0 1-1,0-1 0,1 0 0,-1 0 0,0 0 0,0 1 0,0-1 0,0 0 0,0 0 0,0 1 0,0-1 1,1 0-1,-1 0 0,0 0 0,0 0 0,0 1 0,0-1 0,1 0 0,-1 0 0,0 0 0,0 0 0,0 0 0,1 0 1,-1 1-1,0-1 0,0 0 0,0 0 0,1 0 0,-1 0 0,0 0 0,1 0 0,4 3 140,-3-2-81,1 1 0,0-1-1,0 0 1,0 0 0,1 0 0,-1 0-1,0 0 1,0 0 0,0-1 0,1 0-1,3 1 1,29-2 44,-16 0-54,0 1 0,33 4-1,-36 0-26,12 0-180,9-9-742,-3 10 162,-26-3-19,0 0-1,15 0 1,-5-2-612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 5312,'-14'-14'1701,"12"12"-1260,4 1-205,5 1 99,-9 1 346,2-1-624,-1 1-1,0-1 1,1 1 0,-1 0-1,1-1 1,-1 1 0,1 0 0,-1-1-1,1 1 1,-1 0 0,1 0-1,0 0 1,-1-1 0,1 1 0,0 0-1,0 0 1,0 0 0,-1 0-1,1 0 1,0-1 0,0 1 0,1 1-1,-1 11 364,0-3-143,0 0-1,0 0 0,-3 13 1,0-10-82,-1 4 90,1 0 0,-1 32 0,4-28-124,1-3-96,-1-1 1,-1 1-1,0-1 1,-2 0-1,0 1 0,-6 19 1,5-24-20,0 0 0,1 0 1,1 0-1,0 0 0,0 18 0,3-26-21,-1 0-1,-1 0 1,1 0-1,-2 8 1,-2-5 19,-1 6 24,10 3-11,-4-14-22,0 0 0,0 0 0,0 0-1,0 1 1,0-1 0,-1 0 0,0 4 0,0-6-21,0 1-1,0-1 1,0 0 0,0 0 0,0 0-1,1 1 1,-1-1 0,0 0 0,1 0-1,-1 0 1,0 0 0,1 0 0,-1 1 0,1-1-1,0 0 1,-1 0 0,1 0 0,0 0-1,0-1 1,-1 1 0,1 0 0,0 0-1,0 0 1,0-1 0,0 1 0,0 0-1,0-1 1,2 2 0,2-1-55,-1 0 1,1-1-1,0 1 0,-1-1 0,1 0 1,5 0-1,0 0-206,23 0-201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8320,'16'0'3072,"-16"0"-2400,49 16-160,-16-16 320,0 0-544,16 0 320,-16 16-352,32-16-1056,-32 0 416,16 17-3040,-16-17 1920</inkml:trace>
  <inkml:trace contextRef="#ctx0" brushRef="#br0" timeOffset="1">16 230 8064,'-16'33'2976,"16"-33"-2304,49 33-192,-16-17 640,-17 0-704,50 1-160,-17-1-160,17 1 32,-1-17-64,1-17-2272,16 1 1184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7232,'0'-13'2314,"0"10"-1396,-3 3-246,2 0-574,0 0 0,0 1 1,0-1-1,1 0 0,-1 0 1,0 1-1,0-1 0,0 1 1,1-1-1,-1 1 1,0-1-1,1 1 0,-1-1 1,0 1-1,1-1 0,-1 1 1,1 0-1,-1 0 0,0 0 1,-10 19 1265,10-17-1186,-19 49 1369,17-43-1483,-1 1 0,2-1 0,-1 1 0,1 0-1,1 0 1,0 0 0,0 0 0,1 1 0,0-1 0,1 0 0,0 0 0,3 16 0,1-16-14,0 1 0,1-1-1,0 1 1,0-2 0,1 1-1,0-1 1,1 0 0,0 0-1,0-1 1,1 0 0,0-1-1,14 10 1,-19-15-55,-1 0 0,1 0 1,0-1-1,0 1 0,0-1 1,0 0-1,0 0 0,0 0 1,0-1-1,0 1 0,1-1 0,-1 0 1,0 0-1,0-1 0,0 1 1,0-1-1,8-2 0,6-1-81,-5 3 27,-8 0 22,0 1-1,-1-1 1,1 0 0,0 0 0,0-1-1,5-2 1,20-16-336,-11 5 122,28-12-223,-42 22 431,0 0 1,-1-1 0,1 1 0,-1-1 0,0 0 0,-1 0 0,1 0 0,-1 0 0,0-1 0,-1 0 0,0 1 0,0-1 0,0 0-1,-1 0 1,0 0 0,0 0 0,0-10 0,-2 12 53,1 1 1,0 0-1,-1 0 0,0-1 0,0 1 0,-1 0 0,1 0 1,-1 0-1,0 0 0,0 0 0,0 1 0,0-1 0,0 1 1,-1-1-1,0 1 0,0 0 0,0 0 0,-5-4 0,-1 0 201,-1 0 0,0 1 0,0 0-1,0 1 1,-14-6 0,12 7 64,0 1-1,0 0 1,-1 0 0,1 1-1,-1 1 1,1 0 0,-25 2-1,12-1-54,24 0-216,0 0 0,0 0-1,0 0 1,0 0 0,0 0-1,0 0 1,0 1 0,0-1-1,0 0 1,0 1 0,0-1-1,0 0 1,-1 2 0,2-2-6,0 0 0,-1 0-1,1 1 1,0-1 0,0 0 0,0 0 0,-1 1 0,1-1 0,0 0 0,0 1 0,0-1 0,0 0 0,-1 1 0,1-1 0,0 1 0,0-1 0,0 0 0,0 1 0,0-1 0,0 0 0,0 1 0,0-1 0,0 1 0,1 0-48,-1 1 0,1-1 0,-1 0 1,1 0-1,-1 0 0,1 0 0,0 0 0,0 0 1,-1 0-1,1 0 0,0 0 0,0 0 0,0 0 1,0-1-1,0 1 0,2 1 0,17 3-2697,10 9 746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9056,'-17'50'3360,"17"-50"-2624,0 32-192,-16-15-864,16-1 64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261 131 5312,'27'0'1701,"-27"1"-1675,1-1 0,-1 0 0,1 0 0,-1 0 0,1-1 0,-1 1 0,1 0 1,-1 0-1,1 0 0,-1 0 0,1 0 0,-1 0 0,0-1 0,1 1 0,-1 0 0,1 0 0,-1-1 0,0 1 0,1 0 0,-1-1 0,0 1 0,1 0 0,-1-1 0,0 1 0,1-1 0,5-6 115,-2 2 160,0 0 1,0 1-1,1 0 1,-1 0-1,1 0 1,7-4-1,-7 6 35,-5 1-252,1 1 0,0 0-1,-1 0 1,1-1 0,0 1 0,-1-1 0,1 1 0,-1 0 0,1-1-1,0 1 1,-1-1 0,1 1 0,-1-1 0,0 1 0,1-1-1,-1 0 1,1 1 0,-1-1 0,0 0 0,1 1 0,-1-2-1,3-3 281,2-3 93,-4 6-367,0 1 1,0-1-1,0 1 0,-1-1 1,1 1-1,0-1 1,-1 0-1,1 1 0,-1-1 1,1 0-1,-1 1 1,0-1-1,0-2 1,0 3-58,0 0 1,0-1-1,0 1 1,0 0-1,0-1 1,0 1-1,0 0 1,-1 0-1,1-1 1,-1 1-1,1 0 1,-1 0-1,1 0 1,-1 0-1,0 0 1,1-1-1,-1 1 1,0 0-1,0 1 1,0-1-1,0 0 1,0 0 0,0 0-1,0 0 1,-2 0-1,2 0-41,-1 1-1,0-1 1,0 1 0,1-1-1,-1 1 1,0 0 0,0 0-1,0 0 1,0 0 0,1 0 0,-1 0-1,0 0 1,0 1 0,-3 0-1,-20 10-60,-18-3 37,-3 12-6,30-12-47,-21 8 0,29-13 33,-1 0 1,1 0-1,-1 1 0,1 1 1,-9 5-1,14-7 20,0-1-1,0 1 0,0 0 1,0 0-1,0 0 0,1 0 0,-1 1 1,1-1-1,0 1 0,0-1 1,0 1-1,1 0 0,-1-1 1,0 6-1,1-5 15,0-2 13,0 1 0,0 0-1,1-1 1,0 1 0,-1 0 0,1 0-1,0-1 1,0 1 0,0 0 0,1 0 0,-1-1-1,1 1 1,-1 0 0,1-1 0,0 1-1,0 0 1,1 1 0,1 1 22,0 0 1,0-1-1,0 1 0,0-1 1,0 0-1,1 0 0,4 4 1,20 8 56,-12-8-42,30 26 39,-10-8-24,-31-23-36,0 0 1,-1 0-1,1 0 1,-1 1-1,0-1 1,0 1-1,0 0 1,0 0 0,-1 1-1,1-1 1,-1 1-1,0-1 1,-1 1-1,1 0 1,-1 0-1,0 0 1,3 11 0,-5-13-9,0-1 0,1 1 1,-1-1-1,0 1 1,0-1-1,-1 1 0,1 0 1,-1-1-1,1 1 1,-1-1-1,0 1 1,0-1-1,0 0 0,0 1 1,0-1-1,0 0 1,-1 0-1,1 0 0,-1 0 1,1 0-1,-5 4 1,-2 4 11,5-6-2,0-1 1,0 1-1,0 0 0,-1-1 0,0 1 0,0-1 0,0 0 1,0-1-1,0 1 0,-1-1 0,1 0 0,-1 0 1,-7 3-1,-8 3 42,-15 8 32,26-12-23,0 1-1,0-1 0,-1-1 1,1 1-1,-1-2 0,0 1 0,0-1 1,0-1-1,-19 1 0,24-2-155,3 0 86,0 1 0,0-1 0,0 0 0,0 0 1,0-1-1,0 1 0,0 0 0,-3-1 0,5 0-7,0 1-1,-1 0 0,1 0 1,0 0-1,-1-1 0,1 1 1,0 0-1,0 0 0,-1-1 1,1 1-1,0 0 0,0 0 1,-1-1-1,1 1 0,0 0 1,0-1-1,0 1 0,0 0 1,0-1-1,-1 1 0,1-1 1,4-13-768,2 4-393,0 0 1,9-11 0,18-14-1371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8736,'-33'16'3232,"33"-16"-2528,-17 50-192,17-1 224,-16-17-512,0 50 128,16 0-224,-17 17 0,17-1-64,-16 0-1312,16 1 672,0-17-960,0-17 864,-17 1-1056,17-1 992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5632,'2'-25'2883,"-2"24"-2844,1 1 1,-1-1-1,0 1 0,1 0 1,-1-1-1,0 1 1,1 0-1,-1-1 0,1 1 1,-1 0-1,0 0 0,1 0 1,-1-1-1,1 1 1,-1 0-1,1 0 0,-1 0 1,1 0-1,-1 0 1,1 0-1,-1-1 0,1 1 1,0 1-1,22-6 1071,9-4-434,1 2 0,0 1 0,43-1-1,-34 3-380,-5-1-47,5 0 100,42 1 0,-11 4-103,125-16 0,-138 4-260,44-6 4,-39 12 80,-31 0 121,-20 4 22,1-1 0,21 1 1,-34 1-120,-4-1-16,-9-9 89,11 11-164,-1 0 1,1-1 0,0 1 0,0 0 0,0 0 0,0 0 0,-1 0 0,1 0 0,0-1 0,0 1 0,0 0 0,0 0 0,-1 0 0,1 0 0,0 0 0,0 0 0,-1 0 0,1 0 0,0 0 0,0 0 0,0 0 0,-1 0 0,1 0 0,0 0 0,0 0 0,0 0 0,-1 0 0,1 0 0,0 0 0,0 0 0,0 0 0,-1 0 0,1 0 0,0 0 0,0 1 0,0-1 0,-1 0 0,1 0 0,0 0 0,0 0 0,0 0 0,-1 1 0,-7 2 59,-1 0 1,-18 4 0,17-5-82,1 0-1,0 0 0,0 1 1,-16 8-1,13-3 14,1 2 0,0-1 0,0 2 0,1-1 1,1 1-1,0 1 0,0 0 0,-7 14 0,12-20 17,2-1-1,-1 1 1,0 0 0,1 1 0,0-1 0,1 0-1,-1 1 1,1-1 0,1 1 0,-1-1-1,1 1 1,1 12 0,0 2-98,-1-19 62,0 0-1,0 1 0,1-1 0,-1 1 1,1-1-1,-1 0 0,1 0 1,0 1-1,0-1 0,0 0 1,3 4-1,-3-5 2,0 0 0,0 0 0,-1 0 0,1 1 0,0-2 0,0 1 0,1 0 0,-1 0 0,0 0-1,0 0 1,0-1 0,1 1 0,-1 0 0,0-1 0,0 1 0,1-1 0,-1 0 0,1 1 0,1-1 0,0 0-78,1-1 0,-1 1 1,0-1-1,0 0 0,0 0 0,0 0 1,0 0-1,0-1 0,0 1 0,0-1 1,0 0-1,-1 0 0,4-3 0,0 0-141,0 0 0,-1 0 0,0-1 0,7-10 0,1-2-244,-10 15 402,-1 1-1,-1 0 0,1-1 1,0 1-1,-1-1 1,1 0-1,-1 0 1,0 1-1,0-1 1,0 0-1,0 0 0,0 0 1,-1 0-1,1 0 1,-1 0-1,0-6 1,0 2-30,1 4 85,-1 0 1,1 0-1,-1 1 0,0-1 1,0 0-1,-1 0 1,1 0-1,0 0 1,-1 1-1,0-1 1,-1-3-1,2 6 65,-1-1 0,1 1-1,-1 0 1,1-1 0,-1 1 0,1 0-1,-1 0 1,0-1 0,1 1-1,-1 0 1,1 0 0,-1 0 0,1 0-1,-1 0 1,0 0 0,1 0-1,-1 0 1,0 0 0,-1 0 521,2 6 196,0 2-503,1 1 0,0-1 0,1 1 0,0-1 0,0 1 0,1-1 0,6 13 0,3 2 155,21 32 0,-27-45-319,1-1-1,0 0 1,1 0-1,0-1 1,0 0 0,16 12-1,-19-17-79,0 0 1,0 0-1,0 0 0,1-1 1,-1 0-1,1 0 0,-1 0 1,1-1-1,0 0 0,0 0 1,0 0-1,-1 0 0,1-1 1,0 0-1,0-1 1,6 0-1,3-3-237,-1 0 1,0 0-1,-1-1 0,19-10 1,-8 3-617,37-26 1,53-55-1292,-113 92 2128,22-15-478,30-27 0,-44 34 423,-1 0-1,0 0 0,-1-1 0,0 0 1,-1 0-1,6-12 0,1-9 247,-1 1-1,-2-1 1,-1-1-1,-1 0 1,3-34-1,5-62 2227,-14 122-2173,-1 0 1,-1 0-1,1 0 0,-1 0 1,0 0-1,0 0 1,-1 0-1,-2-12 1,3 18-223,0 0 1,0 0-1,0 0 1,0-1-1,0 1 1,0 0-1,-1 0 1,1 0-1,0-1 1,0 1-1,0 0 1,0 0-1,-1 0 1,1-1-1,0 1 1,0 0 0,0 0-1,-1 0 1,1 0-1,0 0 1,0 0-1,-1 0 1,1 0-1,0 0 1,0-1-1,-1 1 1,1 0-1,0 0 1,0 0-1,-1 0 1,1 0-1,0 0 1,0 1-1,-1-1 1,1 0-1,0 0 1,0 0-1,0 0 1,-1 0-1,1 0 1,0 0-1,0 0 1,-1 0-1,1 1 1,0-1-1,0 0 1,0 0-1,0 0 1,-1 1-1,1-1 1,0 0-1,0 0 1,0 0-1,0 1 1,0-1-1,-1 0 1,-4 31 548,0-8-372,1 0 1,2 0-1,0 1 1,1 0-1,4 36 0,-3-56-162,7 52-375,16 62 0,10-17-2717,-17-52 1637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6976,'5'0'1024,"4"0"-180,0 0 1,17 3-1,-9 1-693,-11-1-102,1-2 0,0 1-1,0-1 1,-1 0-1,12 0 1,37-1 590,98 3 178,-122 1-712,22 0 35,2-9-3,-28 2-77,10 0 0,-21 3-12,0-2 0,0 0-1,0-1 1,0 0 0,15-6 0,-15 1 148,1 0 0,-1-2-1,-1 0 1,16-12 0,18-13 681,-45 33-789,0 0 1,-1-1-1,1 1 0,-1-1 1,0 0-1,0 0 0,0 0 1,0 0-1,0-1 1,-1 1-1,0-1 0,0 0 1,0 1-1,0-1 0,0 0 1,1-6-1,-1-1 117,0 0 1,-1 0-1,0 0 0,-2-20 1,0 2 283,1 13-291,0 13-102,0 3-272,-2 3-768,0-2 731,1 0 1,0 1-1,0-1 1,0 0 0,0 1-1,0-1 1,0 1-1,0-1 1,0 1-1,1 0 1,-1-1 0,1 1-1,-1 0 1,1-1-1,-1 1 1,1 0-1,0 2 1,0 12-1617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7648,'0'54'2453,"0"-52"-2356,0 0 0,0 0 0,0-1 0,0 1 0,0 0 0,-1 0 0,1-1 1,0 1-1,-2 2 0,0 2-29,0 0 162,0 0 0,0 0 0,0 0 1,1 1-1,0-1 0,0 0 0,0 0 1,1 1-1,0-1 0,1 0 0,-1 1 1,3 7-1,7 27 527,-8-31-556,1 0 1,5 16-1,-6-23-170,-1 0-1,0 0 1,1 0-1,0-1 1,-1 1-1,1-1 1,0 1 0,0-1-1,1 0 1,-1 1-1,4 1 1,-3-2 7,0-1-1,0 0 1,0 0 0,0 0 0,0 0 0,0-1 0,1 1-1,-1-1 1,0 0 0,1 0 0,-1 0 0,0 0-1,0 0 1,6-2 0,6-2-442,24-7 0,-34 9 256,13-5-429,0 0 1,-1-2-1,24-14 1,44-36-1822,-54 36 1614,-16 12 299,-1-1 0,-1 0 1,23-28-1,3-2 141,-6 12 1347,-3 8 63,-11-3 726,0 9 1062,-18 16-2783,0 1 0,0-1 0,0 1 1,0-1-1,0 1 0,-1 0 0,1 0 1,0-1-1,-1 1 0,1 0 0,-1 0 0,1 0 1,0 0-1,-1-1 0,0 1 0,1 0 1,-1 0-1,1 2 0,-1-2-16,1 0-1,-1 0 1,0 0 0,1 0-1,-1 0 1,0 0-1,0 0 1,0 0-1,0 0 1,0 1 0,0-1-1,0 0 1,0 0-1,0 0 1,0 0 0,0 0-1,-1 0 1,1 0-1,-1 0 1,1 0 0,-2 2-1,-4 1 186,5-4-233,1 1 0,-1-1 1,1 0-1,-1 0 0,1 1 1,-1-1-1,1 0 0,0 1 1,-1-1-1,1 1 1,0-1-1,-1 0 0,1 1 1,0-1-1,0 1 0,-1-1 1,1 1-1,0-1 0,0 1 1,0-1-1,-1 1 0,1-1 1,0 1-1,0-1 0,0 1 1,0-1-1,0 1 0,0-1 1,0 1-1,0-1 0,1 2 1,-1 96 237,0-96-265,-1 0 0,1 0 0,0-1 0,-1 1 0,1 0 0,-1 0 0,1 0 0,-1-1 0,0 1 0,0 0 0,0-1 0,0 1 0,0-1 0,0 1 0,0-1 0,0 0 0,-1 1 0,-1 0 0,-10 15-75,12-15 104,1 0-1,0 0 0,-1 0 1,1 0-1,0 0 0,0 0 0,0 0 1,1 0-1,-1 0 0,0 0 0,1 0 1,-1 0-1,1 0 0,0 0 1,0 0-1,-1 0 0,1-1 0,1 1 1,1 3-1,1 2 93,3 7 174,-6-10-227,0 0 1,1 0 0,0-1-1,-1 1 1,1-1-1,1 0 1,-1 1 0,0-1-1,1 0 1,0 0 0,-1-1-1,6 5 1,-5-6-127,1 0-1,0 0 1,0 0 0,0 0 0,7 0-1,5 1-155,47 11-364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68 6304,'0'-14'2032,"0"14"-1998,0-1 1,0 1-1,0-1 1,0 1-1,0 0 1,-1-1 0,1 1-1,0-1 1,0 1-1,0 0 1,-1-1-1,1 1 1,0 0-1,0-1 1,-1 1 0,1 0-1,0-1 1,-1 1-1,1 0 1,0 0-1,-1-1 1,1 1-1,-31-30 1172,29 28-1082,-1 0 1,-1 0 0,1 1-1,0-1 1,0 1 0,-1 0-1,1 0 1,-1 0-1,1 0 1,-1 1 0,1-1-1,-1 1 1,-4 0 0,-3 0 193,0 0 0,-1 1 1,-12 2-1,20-2-248,-1 1 1,1-1-1,-1 1 0,1 0 0,0 0 1,0 1-1,0-1 0,0 1 0,-6 5 1,3-1 39,-1 0 1,-11 16 0,15-17-54,-1 1 0,2 0 0,-1 0 0,0 0 1,1 0-1,1 0 0,-1 1 0,1-1 0,0 1 0,1 0 0,0 0 1,0-1-1,1 11 0,0-14-21,0 0 0,0 1 0,0-1 0,1 0 0,0 1 0,0-1 0,0 0 0,0 0 0,1 0 0,-1 0 0,1 0 0,0 0 0,3 4 0,-1-4-16,-1 0 0,1-1-1,-1 1 1,1-1 0,0 0 0,0-1-1,1 1 1,-1-1 0,1 1 0,-1-1-1,6 1 1,7 2 11,1 0 0,-1-1-1,1-2 1,0 1 0,19-1-1,92-7-1462,-3-16-165,-86 12 1077,117-35-961,-152 42 1426,7-2-52,-4 2 29,0-1 0,0 1 0,0-1 0,-1-1 0,1 0 0,-1 0 0,0 0 0,0-1 0,0 0 0,7-7 0,-8 7 55,-1-1 0,1 0 1,-1 0-1,0-1 0,-1 1 1,1-1-1,5-13 0,-10 19 65,1 0-1,-1 0 0,0 0 1,0 0-1,0 0 0,0-1 1,1 1-1,-2 0 1,1 0-1,0 0 0,0 0 1,0 0-1,0-1 0,-1 1 1,1 0-1,-1 0 0,1 0 1,-1 0-1,1 0 0,-1 0 1,1 0-1,-1 0 1,0 0-1,0 1 0,1-1 1,-1 0-1,0 0 0,0 0 1,0 1-1,0-1 0,-2 0 1,-2-2 262,-1 0 0,0 1 1,0 0-1,-9-2 0,7 1-162,7 3-113,0-1 0,0 1 0,0 0 1,0 0-1,0-1 0,-1 1 0,1 0 0,0 0 1,0 0-1,0 0 0,0 0 0,0 1 0,0-1 0,0 0 1,0 0-1,0 1 0,0-1 0,0 1 0,0-1 1,0 1-1,0-1 0,0 1 0,-2 1 0,-8 4 210,-2-3-96,11-3-130,1 0 0,-1 0 0,1 0 0,-1 1 0,0-1 0,1 0 0,-1 1 0,1-1 0,-1 1 0,1 0 0,0 0 0,-1-1 0,1 1 0,-1 0 0,1 0 0,0 0 0,0 0 0,0 0 0,0 1 0,-2 1 0,-2 11 72,-6-9-5,5 6-43,1-8-34,-3 3 9,8-6-15,0 0-1,0 0 1,0 0-1,0 1 0,0-1 1,0 0-1,0 0 0,-1 1 1,1-1-1,0 0 0,0 0 1,0 1-1,0-1 1,0 0-1,0 0 0,0 1 1,1-1-1,-1 0 0,0 0 1,0 1-1,0-1 0,0 0 1,0 0-1,0 1 1,0-1-1,0 0 0,1 0 1,-1 0-1,0 1 0,0-1 1,0 0-1,0 0 0,1 0 1,-1 1-1,2-1-61,-1 1-1,0-1 0,0 1 1,1-1-1,-1 0 0,0 0 0,1 1 1,-1-1-1,1 0 0,-1 0 1,0 0-1,1-1 0,-1 1 1,0 0-1,1 0 0,-1-1 1,0 1-1,3-1 0,0-6-592,-4 6 624,1 1 0,-1-1 0,0 1 0,0 0 0,1-1 0,-1 1 0,0-1 0,1 1-1,-1 0 1,0-1 0,1 1 0,-1 0 0,1-1 0,-1 1 0,1 0 0,-1 0 0,1-1 0,-1 1-1,1 0 1,-1 0 0,1 0 0,-1 0 0,1 0 0,-1-1 0,1 1 0,-1 0 0,1 0-1,-1 0 1,1 1 0,-1-1 0,2 0 0,96 0-2062,-95 0 2196,-1 1 0,1-1 0,-1 1 0,1 0 0,-1 0 1,1 0-1,-1 0 0,0 0 0,1 0 0,-1 1 0,0-1 0,0 1 0,0-1 0,0 1 0,0 0 0,0 0 0,-1 0 1,2 2-1,2 1 211,-1-1 0,0 1 0,8 4 1,21 15 536,-20-14-587,1 0 0,22 12 1,-25-17-185,-4-1-27,0 0-1,0-1 1,0 1 0,1-2 0,-1 1 0,1-1 0,0 0 0,0-1 0,12 1 0,-13-2 21,4 1 31,0-2 0,0 1 1,14-4-1,-21 3-97,0 0 1,0 0 0,0-1 0,0 0-1,0 0 1,0 0 0,0 0 0,0-1 0,-1 1-1,0-1 1,5-4 0,-1 0 32,-4 5-35,-1-1 1,1 1 0,-1 0-1,0 0 1,0-1 0,0 1 0,0-1-1,-1 0 1,3-4 0,1-23-378,0 13 205,-3 10 51,0 1-1,0-1 1,-1 0-1,0 0 1,0-7-1,-1 8 53,0 0 0,1 0 0,0 0 0,0 1-1,0-1 1,0 0 0,4-6 0,-5 10 69,1 0 1,0 0-1,0 1 0,0-1 1,0 0-1,0 1 1,0-1-1,1 1 1,-1 0-1,0-1 0,1 1 1,-1 0-1,1 0 1,0-1-1,-1 1 0,1 1 1,0-1-1,-1 0 1,1 0-1,0 1 0,0-1 1,0 1-1,0-1 1,0 1-1,0 0 1,2 0-1,3 0 93,0 1-1,0 0 1,0 1 0,0 0 0,0 0-1,-1 0 1,1 1 0,7 4-1,15 5 217,119 57 995,-122-58-1175,60 24 205,23 12-150,-101-45-134,-1-2-120,-8 0-100,-15 0-342,-23 0-337,36 0 790,-1 0 1,1 0-1,0-1 1,-1 1-1,1-1 1,0 0-1,-1 0 1,1 0-1,-5-3 1,-3 0-62,7 2 83,-9-3-110,13 4 139,0 1-1,-1 0 0,1-1 0,0 1 0,0-1 0,-1 1 1,1-1-1,0 1 0,0-1 0,0 1 0,0-1 0,0 1 0,0-1 1,0 1-1,0-1 0,0 1 0,0-2 0,2-3 1,0 3 33,0 1 1,1-1 0,-1 1-1,0 0 1,0 0-1,0 0 1,1 0 0,-1 0-1,0 0 1,1 0-1,-1 1 1,1 0 0,2-1-1,37 1 269,-26 0-146,83 0 84,-79-1-153,0-1 0,0-1 0,0-1 0,0-1 0,0-1 0,22-9 1,-5 2-2,-27 10-42,0-1 0,16-8 0,10-13 185,-22 19-151,-13 6-65,0 0 0,0-1-1,0 1 1,-1 0 0,1-1 0,0 1 0,0 0 0,0-1 0,0 1 0,0-1 0,-1 0 0,1 1-1,0-1 1,0 0 0,-1 1 0,1-1 0,0 0 0,-1 0 0,1 1 0,-1-1 0,1 0 0,-1 0-1,0 0 1,1 0 0,-1 0 0,0 0 0,1 0 0,-1 0 0,0 0 0,0 1 0,0-1 0,0 0-1,0 0 1,0 0 0,0-2 0,0 3-3,0 0-1,0-1 1,0 1-1,0 0 1,0-1-1,0 1 1,0 0-1,0-1 1,0 1-1,0 0 1,0-1-1,0 1 1,0 0-1,-1 0 1,1-1-1,0 1 1,0 0-1,0-1 1,0 1-1,-1 0 1,1-1-1,0 1 1,0 0-1,0 0 1,-1-1-1,-3-3 35,2 1-23,0 1 1,-1-1-1,1 1 1,-1 0-1,0-1 1,0 1-1,1 1 1,-7-4-1,1 3 140,0 1 0,0 1 0,0-1 0,0 1 0,0 0 0,0 1 0,-12 2 0,17-2-109,1 0-1,0 1 1,-1-1 0,1 0 0,0 1-1,0 0 1,0-1 0,0 1-1,0 0 1,0 0 0,1 0-1,-1 0 1,1 1 0,-1-1-1,1 0 1,0 1 0,0-1-1,0 1 1,0-1 0,0 1 0,1-1-1,-1 1 1,0 2 0,1-2-12,0 0 1,-1 0-1,1 0 0,0 0 1,1 0-1,-1-1 1,0 1-1,1 0 1,0 0-1,-1 0 1,1 0-1,0-1 1,1 1-1,-1 0 0,0-1 1,1 1-1,-1-1 1,1 0-1,0 1 1,0-1-1,0 0 1,3 3-1,0-2 0,4 4 18,-1-1 0,1 0 0,1 0 0,-1-1 0,1-1 0,12 5-1,38 7-990,6 1 212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7968,'0'0'2944,"0"0"-2272,33-16-192,-17 16 1152,1 0-992,16 0 512,-1 0-672,18 0-128,-18 16-225,1-32-1086,0 16 543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18 125 4064,'-13'-14'1307,"12"14"-1275,1 0 1,-1-1-1,1 0 1,0 1 0,-1-1-1,1 1 1,0-1 0,0 1-1,-1-1 1,1 0-1,0 1 1,0-1 0,0 1-1,0-1 1,0 0 0,0 1-1,0-1 1,0 0-1,0 1 1,0-1 0,0 1-1,0-1 1,0 0 0,0 1-1,1-2 1,-1 2 57,0-3 870,0 3-160,1 0-663,0 1 1,-1-1-1,1 0 0,0 0 0,0 0 1,0 0-1,-1-1 0,1 1 0,0 0 1,0 0-1,0 0 0,-1-1 0,1 1 1,0 0-1,0-1 0,0 0 12,-1 0-1,1 0 1,-1 0 0,1 0-1,-1 0 1,0 0 0,0-1-1,0 1 1,1 0 0,-1 0-1,0 0 1,0 0 0,-1-2-1,1 3-115,0-1 0,0 1 0,0-1-1,0 1 1,0-1 0,1 0-1,-1 1 1,0-1 0,0 1 0,0-1-1,0 1 1,1-1 0,-1 1 0,0-1-1,0 1 1,1 0 0,-1-1 0,0 1-1,1-1 1,-1 1 0,1 0 0,-1-1-1,0 1 1,1 0 0,0-1 0,0 0 36,0 1 0,-1-1 1,1 1-1,0-1 1,-1 1-1,1-1 0,-1 0 1,1 1-1,0-1 1,-1 0-1,0 1 0,1-1 1,-1 0-1,1 0 1,-1 1-1,0-1 1,0 0-1,1 0 0,-1 0 1,0 0-1,0 1 1,0-1-1,0 0 0,0 0 1,0-2-1,0 3-72,0-1 1,0 1-1,0-1 0,0 1 0,0-1 0,0 1 1,0-1-1,0 1 0,0-1 0,0 1 0,0-1 1,0 1-1,1-1 0,-1 1 0,0 0 1,0-1-1,1 1 0,-1-1 0,0 1 0,1-1 1,-1 1-1,0 0 0,1-1 0,-1 1 0,1 0 1,-1-1-1,0 1 0,1 0 0,-1 0 0,1 0 1,-1-1-1,1 1 0,-1 0 0,1 0 0,-1 0 1,1 0-1,-1 0 0,1 0 0,-1 0 0,1 0 1,0 0-1,2 0-162,0 0-433,-1 0 562,0-1 0,-1 1 1,1-1-1,0 1 0,0-1 0,0 0 0,-1 1 0,1-1 0,0 0 0,-1 0 0,1 0 0,-1 0 0,1-1 0,1-1 1,-2 3 31,-1-1 0,1 1 0,-1-1 0,1 1 0,0 0 1,-1-1-1,1 1 0,0 0 0,-1 0 0,1-1 1,0 1-1,-1 0 0,1 0 0,0 0 0,-1 0 0,1 0 1,0 0-1,-1 0 0,1 0 0,0 0 0,0 0 0,-1 1 1,2-1-1,0 0-11,28 0-166,-30 0 179,0 0 1,1 1 0,-1-1-1,0 0 1,0 0 0,0 0-1,0 0 1,0 0 0,0 0-1,0 0 1,0 0 0,0 0 0,0 0-1,1 0 1,-1 0 0,0 0-1,0 0 1,0 0 0,0 0-1,0-1 1,0 1 0,0 0-1,0 0 1,0 0 0,0 0 0,1 0-1,-1 0 1,0 0 0,0 0-1,0 0 1,0 0 0,0 0-1,0 0 1,0 0 0,0 0-1,0 0 1,0-1 0,0 1 0,0 0-1,0 0 1,0 0 0,0 0-1,0 0 1,0 0 0,0 0-1,0 0 1,0 0 0,0 0-1,0-1 1,0 1 0,0 0-1,0 0 1,0 0 0,0 0 0,0 0-1,0 0 1,0-8-33,0 16 89,0-6 207,-14 1 714,8 9-446,5-11-484,1 0 1,-1 0 0,1 0 0,-1 0 0,1 0 0,-1 0 0,0 0 0,1 0-1,-1 0 1,0 0 0,0 0 0,0-1 0,1 1 0,-1 0 0,-2 0 0,-62 38 411,48-26-1706,1 4 326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3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9728,'-17'-16'3584,"17"16"-2784,0-17-224,0 17 1183,17 0-1087,-1-16 928,17 16-928,49-16-192,-17 16-320,34-17-672,-1 17 256,-16 0-3711,0 0 2207,-17 17-3232,1-17 2848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82 7136,'-27'-13'2309,"27"12"-2261,-1 1 0,1-1 0,-1 1 1,1 0-1,-1-1 0,0 1 0,1 0 0,-1 0 0,1 0 1,-1-1-1,0 1 0,1 0 0,-1 0 0,1 0 0,-1 0 0,0 0 1,1 0-1,-1 0 0,1 0 0,-1 0 0,0 0 0,1 1 1,-1-1-1,0 0 0,1 0 0,-1 1 0,1-1 0,-1 0 0,0 1 1,0 0 1487,2 0-1466,1 0-1,-1 0 1,1 0-1,-1 0 1,1 0-1,0 0 0,-1 0 1,1 0-1,0-1 1,0 1-1,0 0 1,3 0-1,31 0 640,-29-1-673,30-2 546,64-11 0,2-2-98,-41 10-291,86-9 153,-112 8-289,36-5 77,115-5 0,-40 16-113,-135 1 114,0 0-1,0 0 0,0 1 1,16 5-1,-19-5-48,2 0 87,-6-1-74,0 0 1,-1 1-1,1-1 0,7 4 0,-11-4-56,1 0-1,-1 0 0,1 0 0,-1 0 0,1 1 1,-1-1-1,1 0 0,-1 1 0,0-1 0,0 1 0,0 0 1,0-1-1,0 1 0,0 0 0,0-1 0,0 3 0,0 1 7,0 0 0,0 0 0,0 1-1,-1-1 1,1 0 0,-1 0 0,-1 0-1,1 1 1,-2 8 0,-3 6-1,-9 24 0,1-5 3,-21 57 34,21-64-47,7-12-22,2-10-13,1 0 1,-8 13-1,1-8-24,-21 25 0,-5 6-38,-23 29-113,39-51 147,-18 22-7,-41 22-59,71-60 101,-1 0-1,1 0 1,-1-1 0,-18 10 0,24-16 3,1 1 1,-1-1 0,1 0 0,-1 0-1,1 0 1,-1 0 0,0 0 0,1-1-1,-1 1 1,0-1 0,0 0 0,1 0-1,-1 0 1,0 0 0,0 0 0,0-1-1,1 1 1,-1-1 0,0 1 0,1-1-1,-1 0 1,0 0 0,-3-3 0,0 0 10,-1-1-1,1-1 1,0 1 0,-7-9 0,-1-1-26,-5-4-9,4 5 25,0-2 1,-15-19-1,-8-28 7,-6-5-63,3-12 10,-16-2 26,23 32 9,-33-44 53,21 42-8,42 48-45,-5-7 10,0 0 1,-1 0-1,-1 1 0,-15-12 0,-4-3-181,28 23 139,0 0 1,1 0-1,-1 1 1,1-1-1,-1 0 0,1 0 1,0-1-1,-1 1 1,1 0-1,0 0 0,1 0 1,-1-1-1,0 1 1,0-4-1,1 4-440,3 4-1051,1 2 1098,0-1 1,1 0 0,-1 0 0,1-1-1,-1 1 1,1-1 0,0 0-1,6 2 1,2 0-576,22 13-1147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5984,'32'49'2208,"-32"-49"-1728,66 66-128,-33-17 800,16-16-704,16 16 192,1 0-384,32 0 96,-32-16-192,16 0-992,-33 0 448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2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 8480,'-17'16'3136,"17"-16"-2432,-49 66-224,0-17 1888,16-16-1408,-49 16 447,17 0-831,-17 0 0,33-16-320,-1 0-160,1-17-64,16 1-1728,1-1 928,32-32-3999,0 16 2655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3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983 18 8480,'14'-14'2730,"-11"11"-1658,-6 3-394,-31 0 1678,0-1-1801,-40 5 0,17 7-480,-17-6-65,6 6 1,8-5 37,19 5-16,-3-6-21,8 6 21,4-6 21,14 0-34,11-3-39,0 0 1,0 0-1,0-1 0,-10 1 0,14-2 31,0 0-1,0 0 1,0 0 0,-1 0-1,1 0 1,0 1 0,0-1-1,0 1 1,0 0 0,1 0-1,-1 0 1,0 0 0,0 1-1,0-1 1,1 1 0,-1-1-1,-2 3 1,-22 10 96,23-13-93,3-1-11,1 1 1,-1-1-1,0 0 1,0 0-1,0 1 1,0-1-1,1 1 1,-1-1-1,0 1 0,0-1 1,1 1-1,-1-1 1,0 1-1,1 0 1,-1-1-1,1 1 1,-1 0-1,0-1 1,1 1-1,0 0 1,-1 1-1,-18 50 125,-9 5-64,21-34-73,-7 38-1,-3 13 8,-2-15 67,7-25-42,2-1-1,-9 54 1,16-47 25,3 42-1,0-42 40,0-33-55,1 0 0,0 0 0,0 0 1,0 0-1,1 0 0,4 9 0,-4-9-17,8 17 93,-9-23-97,1 0 0,-1 0 0,0 0 0,0 0 0,1 0 1,-1 0-1,0 0 0,1-1 0,1 2 0,7 2 68,-1 1-36,-8-3-47,1-2 1,-1 1-1,1 0 0,-1 0 0,1 0 0,-1-1 0,1 1 1,0 0-1,-1-1 0,1 0 0,0 1 0,-1-1 1,3 0-1,0 0 13,-1 0 0,0 1 0,1 0 0,-1-1 0,1 1 0,-1 0 0,0 0 0,6 3 0,2 1 70,5 0 64,-9-2-58,0 0 1,1-1-1,-1 0 1,1-1-1,0 0 0,0 0 1,10 0-1,-8-1-65,1 0 0,12 3-1,-8 1-38,5 0-335,1-8-620,-6 0 262,-4 2 302,-1 1-1,15 1 1</inkml:trace>
  <inkml:trace contextRef="#ctx0" brushRef="#br0" timeOffset="1">33 591 10208,'-33'0'3776,"33"0"-2912,49 0-256,-16 0 927,0-16-959,16 16 192,0 0-448,17 0-992,-1 0 352,17-17-4159,0 1 2431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3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10880,'33'0'4032,"-33"0"-3136,82 0-257,-49 0 929,-17 0-992,33 0 64,0 16-416,17-16-352,-17 0 64,17 0-2752,-1 0 1569,-32 16-1889,16 1 1792,-32-17-3744,-17 33 2848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3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10720,'17'16'3968,"-17"-16"-3072,49 0-288,-16 17 671,0-17-831,16 0 192,16 0-384,34-17-1312,-1 17 576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3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34 5472,'0'-28'1760,"0"23"-1051,-3 5-133,-1 0-190,1 0-1,-1 0 1,0 0-1,0 1 1,0 0 0,1-1-1,-1 1 1,-6 3-1,-10 2 545,10-3-659,0 0 0,0 1 1,0 0-1,0 0 0,1 1 0,0 0 1,0 1-1,0 0 0,0 0 0,1 1 1,0 0-1,1 0 0,-12 15 0,7-7-37,2 0-1,0 0 0,1 1 0,0 0 0,2 1 0,-12 33 0,11-22 219,-10 58 0,17-74-372,0 1-1,0-1 1,2 0 0,-1 0-1,2 1 1,-1-1 0,5 14-1,-4-19-59,1-1-1,0 1 0,0-1 0,0 0 0,0 0 0,1 0 0,0 0 0,1-1 1,-1 0-1,1 0 0,0 0 0,0 0 0,0-1 0,1 0 0,0 0 1,0 0-1,8 3 0,0 0-97,0-2-1,1 0 1,-1 0 0,1-2 0,0 0 0,22 2 0,-21-3-60,-1-2 0,1 0 0,0-1 1,-1 0-1,1-2 0,-1 1 0,0-2 0,0 0 1,20-9-1,-26 9 88,-1 0 1,1 0-1,-1-1 1,0-1 0,-1 1-1,1-1 1,-1 0-1,0-1 1,0 0-1,-1 0 1,0-1-1,0 1 1,-1-1 0,0 0-1,0-1 1,5-14-1,-6 10 98,0 0-1,-1-1 1,-1 1-1,0-1 1,-1 1 0,0-1-1,-1 0 1,-1 1-1,0-1 1,-1 1 0,-1-1-1,-7-23 1,8 32 26,-1 0 1,0 0 0,0 0-1,0 0 1,-1 1 0,0-1-1,-6-5 1,10 10-75,-18-18 530,8 7-173,-1 0 1,0 0 0,-1 1 0,0 0 0,-26-15 0,10 12-1136,24 10-1073,6 3-320,11 0-788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3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83 180 5408,'-28'-27'1728,"28"26"-1699,0 1 1,0 0 0,-1-1 0,1 1-1,0 0 1,0-1 0,-1 1-1,1 0 1,0 0 0,-1-1-1,1 1 1,0 0 0,-1 0-1,1-1 1,-1 1 0,1 0-1,0 0 1,-1 0 0,1 0-1,-1 0 1,1-1 0,-1 1-1,-1 0 61,0 0 0,0-1 0,1 1 0,-1-1 0,0 1 0,0-1 0,1 0 0,-1 0 0,0 0 0,1 0 0,-1 0 0,1 0 0,-1 0 0,-1-2 0,2 2 0,1 1 1,-1-1-1,1 1 0,-1 0 1,1-1-1,-1 1 1,1 0-1,-1 0 0,0-1 1,1 1-1,-1 0 0,1 0 1,-1 0-1,0 0 1,1 0-1,-1 0 0,0 0 1,1 0-1,-1 0 1,0 0-1,1 0 0,-1 0 1,1 0-1,-1 0 1,0 1-1,0-1 93,1 0-160,0 0-1,0 0 1,0 0 0,0 0-1,0 0 1,0 0-1,0 0 1,0 0 0,0 0-1,-1 0 1,1 0 0,0 0-1,0 0 1,0 0 0,0 0-1,0 0 1,0 0 0,0 0-1,0 0 1,0 0-1,-1 0 1,1 0 0,0 0-1,0 0 1,0 0 0,0 0-1,0 0 1,0 0 0,0 0-1,0 0 1,0-1 0,0 1-1,0 0 1,0 0-1,0 0 1,0 0 0,0 0-1,0 0 1,-1 0 0,1 0-1,0 0 1,0 0 0,0 0-1,0-1 1,0 1 0,0 0-1,0 0 1,0 0-1,0 0 1,0 0 0,0 0-1,0 0 1,0 0 0,0 0-1,1-1 1,-1 1 0,0-11 1406,0 11-1413,0 0 0,0 0 1,-1 0-1,1 0 0,0 0 1,0 0-1,0 0 0,0 0 0,0-1 1,0 1-1,0 0 0,0 0 1,0 0-1,0 0 0,0 0 0,0 0 1,0 0-1,0 0 0,1 0 0,-1 0 1,0-1-1,0 1 0,0 0 1,0 0-1,0 0 0,0 0 0,0 0 1,0 0-1,0 0 0,0 0 1,0 0-1,0 0 0,0 0 0,0 0 1,0 0-1,0 0 0,1 0 1,-1-1-1,0 1 0,0 0 0,0 0 1,0 0-1,0 0 0,0 0 0,0 0 1,0 0-1,0 0 0,1 0 1,-1 0-1,0 0 0,0 0 0,0 0 1,0 0-1,0 0 0,0 0 1,0 1-1,6-2 365,0 1 1,0-1 0,0 0-1,0 0 1,9-4-1,3 0-185,0 1 0,-5 1-24,24-9-1,-23 7-93,0 1 0,0 1 0,0 0 0,16-1 0,-9 2-9,36-10 0,-53 11-67,32-9 77,53-9 0,-21 14-21,-35 1-59,-3-1-11,1 2 1,-1 1-1,54 5 0,-30 8 44,6-6 112,25 11-37,-81-14-112,0-1 0,0 1 0,0 0 0,-1 0 0,1 0 0,4 3 0,10 7-51,-7-7 27,-10-5 38,0 0-1,1 1 1,-1-1 0,0 0-1,0 1 1,0 0-1,0-1 1,0 1 0,0-1-1,0 1 1,0 0-1,0 0 1,0 0 0,0 0-1,-1 0 1,1 0-1,0 0 1,-1 0 0,1 0-1,0 0 1,-1 0-1,1 0 1,-1 0 0,0 0-1,1 0 1,-1 1 0,0-1-1,0 0 1,0 0-1,0 0 1,0 1 0,0-1-1,0 0 1,0 2-1,11 60-248,-15-43 186,0-5 28,-2 15 11,4-12 15,-10 30-1,6-30 1,-31 83 0,30-85 0,-1-1 0,-1 0 0,0 0 0,-16 18 0,-18 19 32,4 8 112,24-41-75,-1 0 1,-24 20-1,16-15 11,3-4-8,-40 28 0,55-43-69,3-3 4,1 0 0,-1 0 1,0 0-1,0 0 1,0-1-1,0 1 0,-3 0 1,4-1 2,0-1-1,-1 0 1,1 0 0,0 0 0,0 0-1,0 0 1,0-1 0,0 1 0,0-1 0,0 1-1,0-1 1,0 0 0,0 1 0,-3-3-1,-1 0 12,0 0-1,0-1 1,0 0-1,1 0 0,-1 0 1,-6-8-1,0-1 21,-16-28-1,-19-20 74,-15-20-84,7 12 26,33 43 32,-30-42 142,34 36-141,16 27-63,0 1 0,-1-1-1,1 1 1,-6-7 0,-2 4 10,9 7-43,1 0-1,-1-1 1,1 1-1,0 0 0,-1-1 1,1 1-1,-1 0 0,1-1 1,0 1-1,-1 0 1,1-1-1,0 1 0,0-1 1,-1 1-1,1-1 0,0 1 1,0-1-1,-1 1 1,1-1-1,0 1 0,0-1 1,0 1-1,0-1 0,0 1 1,0-1-1,0 1 0,0-1 1,0 1-1,0-1 1,0 1-1,0-1 0,1 0-74,-1 0 0,0 0 0,0 1 0,0-1 0,0 0 0,0 1 1,1-1-1,-1 0 0,0 0 0,0 1 0,1-1 0,-1 0 0,1 1 0,-1-1 0,0 1 0,1-1 0,-1 1 0,1-1 0,0 1 0,-1-1 0,1 1 0,-1-1 0,1 1 0,0 0 0,-1-1 0,1 1 0,0 0 0,-1-1 0,1 1 0,0 0 0,0 0 0,-1 0 0,2 0 0,4-1-1205,0 1 0,0 0 0,9 0-1,1 1-999,17-1-897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5728,'13'14'1840,"-10"-13"-1365,3-8-220,-4 3-167,1 0 0,1 0 0,-1 0 0,0 0 0,1 0 0,0 0 0,0 1-1,0 0 1,1 0 0,-1 0 0,0 0 0,1 1 0,0 0 0,0 0 0,0 0 0,0 1-1,0-1 1,0 1 0,0 0 0,0 0 0,0 1 0,10 0 0,39 1 887,-27 1-783,1-2 0,43-6 1,-60 4-170,17-2 40,42-3 0,100 7 1313,-160-1-862,-20 7 124,-23 38 135,26-37-694,0-1-28,1 0-1,1 0 1,-7 9 0,11-12-67,-1 0 0,0 0 0,1 0 0,0 1 0,0-1 0,0 0 0,0 0 0,0 1 1,0-1-1,1 1 0,0 4 0,-1-3-22,1 17-53,-1-21 80,1 0 0,0 0 0,1 0-1,-1 0 1,0-1 0,0 1 0,0 0 0,0 0 0,1 0-1,-1 0 1,0-1 0,1 1 0,-1 0 0,0 0 0,1-1 0,-1 1-1,1 0 1,0-1 0,0 2 0,24 4-138,-12 0 63,-11-5 93,-1 0 0,1 0 0,-1 0 0,1-1 0,-1 1 0,1-1 0,-1 1 0,1-1 0,0 1 0,-1-1 0,1 0 0,1 0 0,0 1 12,-1-1 1,1 0 0,0 0-1,-1 0 1,1-1-1,-1 1 1,1 0-1,-1-1 1,1 0-1,-1 0 1,1 0 0,-1 0-1,0 0 1,0 0-1,1 0 1,-1-1-1,3-1 1,-5 2-63,1 1 0,-1-1 1,0 0-1,1 1 0,-1-1 0,0 1 1,1-1-1,-1 0 0,0 1 0,0-1 1,1 0-1,-1 0 0,0 1 0,0-1 1,0 0-1,0 1 0,0-1 0,0 0 1,0 1-1,0-1 0,-1 0 0,1 0 1,0 0-1,-1-2-94,2-4 2,-1 5 115,0 0-1,0-1 0,0 1 1,0 0-1,0 0 0,-1-1 1,1 1-1,-1 0 1,0-3-1,-3-1-1,3 4 5,0 0 0,0 0 0,0 0 0,0-1-1,0 1 1,0 0 0,1 0 0,-1 0 0,1-1 0,0 1-1,-1 0 1,1 0 0,0-1 0,0 1 0,0 0 0,1-1-1,0-2 1,0 0-3,1 0 1,0 0-1,0 1 0,0 0 0,1-1 0,0 1 0,-1 0 0,2 0 1,-1 0-1,0 1 0,1-1 0,-1 1 0,1-1 0,0 1 0,0 1 0,1-1 1,-1 0-1,0 1 0,1 0 0,-1 0 0,1 0 0,0 1 0,0 0 1,0 0-1,0 0 0,0 0 0,0 1 0,6 0 0,9-1 120,0 1-1,-1 2 1,1 0-1,-1 0 1,28 9 0,-33-7-74,-5-1 2,0 0 1,0 0-1,-1 1 0,0 0 0,1 0 0,7 7 1,-4-2 7,-6-5-9,0 1 0,0-1-1,0-1 1,7 4 0,-10-6-15,-1 1 0,0-1-1,0 0 1,0 1-1,0-1 1,0 1 0,0 0-1,-1 0 1,1 0 0,0 0-1,-1 0 1,1 0 0,-1 0-1,0 0 1,0 0-1,0 1 1,0-1 0,0 1-1,0-1 1,-1 0 0,1 5-1,-1-6-19,0-1 0,0 1 0,0 0 0,0 0 0,0 0 0,0 0 0,0 0 0,0 0 0,1 0 0,-1-1 0,0 1 0,1 0 0,0 1 0,7 2-166,-22-5-633,12 1 767,0 0 36,0 1 1,0-1-1,0 0 1,0-1 0,0 1-1,0 0 1,0 0-1,0-1 1,1 1-1,-1-1 1,0 0-1,0 1 1,0-1 0,0 0-1,1 0 1,-1 0-1,0 0 1,1-1-1,-1 1 1,1 0 0,-1-1-1,1 1 1,-2-3-1,-11-21 15,13 24-9,1-1-1,-1 0 1,0 0 0,1 1-1,-1-1 1,1 0 0,0 0 0,0 0-1,0 0 1,-1 0 0,2 0-1,-1 0 1,0 1 0,1-4-1,0-3 1,-1 6-2,0-1 1,1 1 0,0-1 0,-1 1 0,1-1 0,0 1 0,0 0 0,0-1 0,1 1-1,-1 0 1,0 0 0,1 0 0,0 0 0,3-3 0,22-18 44,-12 17-13,-8 4-16,-2 0-2,2 0 2,0-1 1,1 1-1,-1 1 0,0-1 1,15 0-1,188 2 187,-161 0 80,-48 0-272,0 0 0,0 1 1,-1-1-1,1 0 1,0 0-1,0-1 1,0 1-1,-1 0 1,1 0-1,0 0 0,0 0 1,-1-1-1,1 1 1,0 0-1,0-1 1,-1 1-1,1-1 1,0 1-1,-1 0 0,1-1 1,0 0-1,-1 1 1,1-1-1,-1 1 1,1-1-1,0 0 1,-1 0-4,0 0 0,1 1 0,-1-1 0,1 1 0,-1-1 0,1 1 0,-1-1 0,1 1 1,-1 0-1,1-1 0,-1 1 0,1 0 0,-1-1 0,1 1 0,0 0 0,-1-1 0,1 1 1,-1 0-1,1 0 0,0 0 0,-1 0 0,1 0 0,0 0 0,-1 0 0,1 0 0,1 0 1,-1 0-5,1 0 1,0 0 0,0 1-1,0-1 1,-1 0-1,1 1 1,0 0 0,0-1-1,-1 1 1,1 0 0,-1 0-1,1 0 1,1 1 0,4 2-6,-1-1 9,-6-3-5,1 0 0,0 1-1,-1-1 1,1 0 0,-1 1 0,1-1 0,0 0 0,-1 1-1,1-1 1,-1 1 0,1-1 0,-1 1 0,1-1-1,-1 1 1,1 0 0,-1-1 0,0 1 0,1-1-1,-1 1 1,0 0 0,1 0 0,2 5 1,7 13 7,-4 8 21,1-13 3,-7-13-30,1 1 0,0-1 0,0 0 0,0 1 0,-1 0 1,1-1-1,-1 1 0,1-1 0,-1 1 0,0 0 0,0-1 0,1 3 0,-1 64 486,0-67-500,-1 0-1,1 1 1,0-1 0,0 0-1,0 1 1,-1-1 0,1 0 0,-1 0-1,1 1 1,-1-1 0,1 0-1,-1 0 1,0 0 0,0 0-1,1 0 1,-1 0 0,0 0 0,0 0-1,0 0 1,0 0 0,0-1-1,0 1 1,0 0 0,-1-1 0,1 1-1,0 0 1,0-1 0,0 0-1,-1 1 1,1-1 0,0 0-1,-1 1 1,1-1 0,-1 0 0,-4-3-93,-5-11 65,10 10 29,0-1-1,0 0 1,0 0 0,1 0 0,0 0-1,0 0 1,0 0 0,1 0 0,-1 0-1,3-8 1,-1 9-34,0 0-1,1 1 1,-1-1 0,1 1-1,0 0 1,-1 0 0,2 0-1,-1 0 1,0 0 0,0 1-1,1 0 1,-1-1-1,8-2 1,1-2-26,-9 5 61,-1 0 0,1 0 1,0 1-1,0-1 0,0 1 0,-1-1 1,1 1-1,1 0 0,-1 1 0,0-1 1,0 0-1,0 1 0,0 0 0,5-1 1,6 3 128,-10 3 7,0 2-39,10 1 49,0 14-22,-2-3 234,-11-18-352,-1-1-1,1 1 1,0 0-1,-1 0 0,1-1 1,-1 1-1,1 0 1,-1 0-1,0 0 1,1 0-1,-1 0 0,0 0 1,1 0-1,-1 0 1,0 0-1,0 0 1,0 0-1,0 0 0,0 1 1,0 28 193,0-27-48,0 0 37,0-3-180,0 1 0,-1-1 0,1 1 0,0-1 0,0 0 0,0 1 0,1-1 0,-1 1 0,0-1 0,0 1 0,0-1-1,0 0 1,0 1 0,0-1 0,1 1 0,-1-1 0,0 0 0,0 1 0,1-1 0,-1 1 0,0-1 0,0 0 0,1 0 0,-1 1 0,0-1 0,1 0-1,-1 1 1,1-1 0,-1 0 0,0 0 0,1 0 0,-1 0 0,1 1 0,0-1 0,-1 0-6,1 0 0,-1 0 0,1-1 0,-1 1 0,0 0 0,1 0 0,-1 0 0,1-1 0,-1 1-1,0 0 1,1 0 0,-1-1 0,0 1 0,1 0 0,-1-1 0,0 1 0,0 0 0,1-1 0,-1 1 0,0 0 0,0-1 0,0 1 0,1-1 0,-1 1 0,0 0 0,0-1 0,0 1 0,0-1 0,0 1-1,0-1 1,0 1 0,0 0 0,0-1 0,0 0 0,0 1 3,0 0 0,0 0 0,0 0 0,0-1 0,0 1 0,0 0 0,0 0 0,0 0 1,0 0-1,0 0 0,0 0 0,0 0 0,0 0 0,0 0 0,0-1 0,0 1 0,0 0 0,0 0 0,0 0 0,0 0 0,0 0 0,0 0 0,0 0 0,0 0 0,0 0 0,0 0 0,0 0 0,0-1 0,0 1 0,0 0 0,1 0 0,-1 0 0,0 0 0,0 0 0,0 0 0,0 0 1,0 0-1,0 0 0,0 0 0,0 0 0,0 0 0,0 0 0,0 0 0,1 0 0,-1 0 0,0 0 0,0 0 0,0 0 0,0 0 0,0 0 0,0 0 0,0 0 0,0 0 0,0 0 0,1 0 0,-1 0 0,0 0-1,1 0 0,-1 0 1,1 0-1,-1 0 0,1 0 0,-1 0 0,1-1 0,-1 1 0,1 0 1,-1 0-1,1 0 0,-1-1 0,0 1 0,1 0 0,-1-1 0,1 1 1,-1 0-1,0-1 0,1 1 0,-1 0 0,0-1 0,1 1 0,-1-1 1,6-14-2,-5 12-2,-1 1 0,1-1 0,0 0 0,0 1 0,1-1-1,-1 1 1,0-1 0,1 1 0,2-3 0,-2 3-26,0-1 0,-1 1 0,1 0 1,0-1-1,-1 1 0,0-1 0,0 0 0,1 1 0,-1-1 0,-1 0 1,2-4-1,-2 5 12,1-1-1,-1 1 1,1 0 0,0 0 0,0-1 0,0 1 0,0 0 0,0 0-1,0 0 1,1 0 0,1-2 0,-3 4 32,1-1 1,-1 1-1,1 0 1,-1-1-1,1 1 1,-1 0-1,1-1 1,0 1-1,-1 0 0,1 0 1,-1-1-1,1 1 1,0 0-1,-1 0 1,1 0-1,0 0 1,-1 0-1,1 0 1,0 0-1,-1 0 1,1 0-1,-1 0 0,1 1 1,0-1-1,0 0 1,-1 0 15,0 0-24,0 0 0,0 0 0,1 0 0,-1 0 0,0 0 0,0 0 0,0 0 0,0 0 0,0 0 0,0 0 0,0 0 0,0 0 0,0 0 0,1 0 0,-1 0 0,0 0 0,0 0 0,0 0 0,0 0 0,0 0 0,0 0 0,0 0 0,0 0 0,0 0 0,0 1 1,0-1-1,1 0 0,-1 0 0,0 0 0,0 0 0,0 0 0,0 0 0,0 0 0,0 0 0,0 0 0,0 0 0,0 0 0,0 0 0,0 1 0,0-1 0,0 0 0,0 0 0,0 0 0,0 0 0,0 0 0,0 0 0,0 0 0,0 0 0,0 0 0,0 0 0,0 1 0,0-1 0,0 0 0,0 0 0,0 0 0,0 0 0,0 3-3,0 0 1,1 0-1,-1 0 0,1-1 0,0 1 0,0 0 0,0 0 0,0-1 1,0 1-1,0-1 0,1 1 0,-1-1 0,5 5 0,7 14 21,-12-19 17,0 1 1,-1-1 0,1 1 0,0-1 0,-1 1 0,0-1 0,0 1 0,0-1 0,0 1 0,0-1 0,-1 4-1,1-2 20,0-1-1,-1 1 0,1-1 0,0 1 0,1-1 0,-1 1 0,2 6 1,9 15-102,-10-25-6,-1 1-1,1 0 1,-1-1 0,1 1-1,-1 0 1,0-1 0,1 1-1,-1 0 1,0-1 0,0 1-1,0 0 1,0 0 0,1-1 0,-1 1-1,0 0 1,0 0 0,0-1-1,0 1 1,-1 0 0,1 0-1,0 1 1,-1 0-290,1 1-1618,0-3 597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5888,'0'-49'2176,"0"49"-1664,0-16-160,16-1 928,-16 17-768,16-16 352,1 0-512,-1 16 32,1 0-256,-17 0 576,16 16-416,0 0 320,1 1-352,-1 16 64,-16-1-192,16 1 64,-16 0-96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3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3488,'0'0'1115,"0"-3"-673,0-8 27,0 8 774,0 0-208,0-40 4831,0 41-5412,2 4-1,15 8 787,-15-9-1126,1 0 0,0 1 0,-1-1 1,1 1-1,-1-1 0,1 1 0,-1 0 0,0 0 0,1 0 1,2 5-1,3 4-27,1-1 0,0 1 0,1-1-1,0-1 1,0 0 0,13 9 0,-1-1 9,2 0 57,1 0 1,51 23-1,26 17-11,-52-26-235,-33-22 37,1 2-1,-2 0 0,30 26 0,-16-7-2694,-24-28 409,7-2 780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16 6720,'-33'-16'2496,"33"16"-1952,-16 16-128,16 1 2016,-17 16-1408,-15-17 1216,-1 33-1313,-16-16-191,16 16-480,-16-16-224,0 16-64,16 0-608,0 0 352,0-16-1567,17 0 1023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3904,'0'-46'3285,"3"40"-2410,8-4 234,-8 7-352,-3 3 65,0 3-209,0 48 1536,0-33-1928,0 3 293,-3 36-1,-8 6-17,5 0-32,-5-6-117,8-19-81,0-8 20,-10 44-1,7-44-184,-2 30 0,3-22-58,-1-3-2,3-19-19,1-1 0,0 18 0,2 51-1158,2-84-714,-1 0 1757,0 0 1,-1 0 0,1 0 0,0 0 0,-1-1 0,1 1 0,0 0 0,-1 0-1,1-1 1,-1 1 0,1-1 0,0 1 0,-1-1 0,1 1 0,-1 0 0,1-1 0,-1 0-1,1 1 1,-1-1 0,0 1 0,1-1 0,-1 1 0,0-1 0,1 0 0,-1 1-1,0-1 1,0 0 0,0 1 0,0-1 0,1 0 0,-1 0 0,0 1 0,0-1-1,0 0 1,-1-1 0,4-9-1066,-2 9 972,-1 0 0,1 1 1,1-1-1,-1 0 0,0 0 0,0 1 1,1-1-1,-1 0 0,2-1 0,-3 3 183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6144,'-14'13'1978,"14"-12"-1945,0-1-1,-1 0 1,1 1-1,0-1 1,-1 0-1,1 1 1,0-1-1,0 1 0,0-1 1,-1 1-1,1-1 1,0 0-1,0 1 1,0-1-1,0 1 1,0-1-1,0 1 0,0-1 1,0 1-1,0-1 1,0 0-1,0 1 1,0 0-1,-2 40 624,-2-23-143,0 11 515,12 14 87,-6-17-678,0 1 1,-2-1-1,-4 35 0,1-37-318,-3 17 22,1 41-1,5-74-116,1 40 9,-3 0 0,-13 91 0,14-134-43,-7 33-660,-2 0-1,-20 51 1,23-71-78,6-12 424,-1 0 0,-1 0 0,1 0 0,-1 0 0,0-1 0,0 1 0,0-1 0,-6 7 0,5-9-304,0 0 0,0 0 1,0 0-1,0-1 0,-6 3 0,10-5 624,-33 16-2593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1 738 8064,'0'0'2976,"0"0"-2304,32 0-192,-15 0 1760,-1 17-1312,0-34 191,17 17-671,16 0-1215,1 0 415,-1-16-4672,0 16 2752</inkml:trace>
  <inkml:trace contextRef="#ctx0" brushRef="#br0" timeOffset="1">214 34 9312,'0'-17'3424,"0"17"-2656,49-16-192,-33 16 1568,17 0-1281,16 0 225,17 0-672,-1 0-544,-16 16 64,0-16-4031,1 17 2239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9888,'17'16'3648,"-17"-16"-2816,49 0-256,-33 0 416,1 0-672,16 0-1184,-1 17 448,-15-17-4960,32 16 2976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9568,'-33'-17'3520,"33"17"-2720,33 0-256,-17 0 1919,17 17-1471,-17-17 32,17 0-640,0 0-1248,0 0 448,-1 0-3231,1 0 2015,0 0-4416,-17 16 3392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7040,'0'0'2282,"5"-3"-1386,0 1-734,-2 0 69,0 1-1,0-1 1,0 1-1,0 0 1,0 0-1,0 0 1,0 0-1,0 1 1,1-1-1,-1 1 1,4 0-1,40 0 1738,-12 1-698,47-5-1,-59 1-1077,-5 1-35,21-1 0,31 8 59,7 1-48,51-6-376,-115-1 78,0 1 0,-1-2 0,16-3 0,-14 2-784,0 1 0,0 0 0,18 0 1,-16 2 59,-13 0-258,-14 0-2085,0 0 648,8 0 869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0 4480,'0'14'1445,"-6"-3"-885,3-5-410,-1 0 1,1 0-1,0 1 0,0-1 0,1 1 0,-1-1 1,2 1-1,-1 0 0,1 0 0,0 0 1,0 11-1,0 7 662,-6 38 0,1-20-100,3 68 378,4-72-804,6 92 17,2 17 567,-9-53 490,0-90-1253,0 0 1,0 0 0,-1 0-1,0-1 1,0 1-1,0 0 1,0-1-1,-1 1 1,1-1-1,-1 1 1,-4 6 0,5-9-67,-1-1 0,1 1 1,0-1-1,-1 1 1,1-1-1,0 0 1,-1 0-1,0 0 0,1 0 1,-1 0-1,0 0 1,1 0-1,-1 0 1,0-1-1,0 1 0,0 0 1,0-1-1,1 0 1,-1 1-1,0-1 1,0 0-1,0 0 0,0 0 1,-2-1-1,1 1 22,-2 0 23,1 0-1,-1 0 1,0 0-1,0-1 1,1 0-1,-1 0 1,-7-3-1,-11-2 143,6 3-98,-15-3 71,10-3-80,1-2 1,0 0 0,1-2-1,-25-19 1,12 6-337,11 9-1174,-24-22 1,16 9-1844,11 11 987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7296,'-13'-28'2368,"10"23"-1440,3 8-160,1-2-460,0 1 1,0 0 0,0 0-1,0 0 1,0-1 0,0 1-1,1-1 1,-1 1 0,1-1-1,-1 1 1,1-1 0,0 0-1,-1 0 1,1 0 0,3 2-1,0 0 233,1 0-1,-1 0 1,1-1-1,0 1 0,9 1 1,32 4 1412,18 3-594,-31-4-873,0-2 1,0-2-1,61-1 1,-95-2-487,31-2 65,45-7-1,-55 6-59,18-2-2,-8 1-125,33-9 1,-46 8-322,9-2 18,-9 6-2702,-20 1 2850,0 0 0,0 1 0,1-1 0,-1 0 0,0 1 0,1 0 0,-1-1 0,0 1 0,1 0-1,-3 2 1,-5 2-734,-3 1-1228,10-5 1714,-1 0-1,1 0 0,0 0 0,0 0 0,0 1 0,-3 2 1,2 1-4563,3 9 1632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5408,'9'-6'641,"-6"4"-465,0 0 1,0 1 0,0-1 0,0 1 0,0 0 0,0 0 0,0 0 0,0 0 0,4 0 0,40-13 277,-26 5 162,-19 8-554,0-1 1,0 1-1,1 0 0,-1 0 1,0 0-1,1 1 0,-1-1 1,1 0-1,-1 1 0,1 0 1,-1 0-1,1 0 0,-1 0 1,1 0-1,-1 0 0,1 0 1,-1 1-1,1-1 0,-1 1 1,5 2-1,-2-2 12,14 5 76,-1 1-1,1 0 1,29 18-1,-43-22-117,-1 0 1,0 0-1,0 0 0,0 1 1,0-1-1,-1 1 0,1 0 1,3 6-1,-4-4 85,0 0 0,0 1-1,-1-1 1,3 14 0,-4-17-90,0 1 29,0-1 0,0 0 0,0 1 1,-1-1-1,1 1 0,-1-1 0,0 1 1,0-1-1,0 1 0,0-1 1,-1 1-1,0-1 0,1 1 0,-1-1 1,0 0-1,-1 1 0,-1 2 1,-5 18 176,5-14-113,0-1-1,-1 1 1,0 0-1,-1-1 0,0 0 1,0 0-1,-10 11 1,-12 1 179,3 9-129,13-19-163,-1-1 0,0-1-1,-16 11 1,0-1-12,9 5 47,6-13 150,10 8-99,2-18-95,1 1 1,0-1 0,0 1-1,0-1 1,0 1 0,0-1 0,0 1-1,1-1 1,-1 1 0,0-1 0,1 0-1,-1 1 1,2 1 0,-1-2 7,0-1 1,0 1 0,1 0-1,-1-1 1,0 0-1,0 1 1,1-1-1,-1 0 1,0 0-1,1 0 1,-1 0-1,0 0 1,1 0 0,-1 0-1,2 0 1,0-1-7,0 1 0,1 0 0,-1 0 1,0 1-1,0-1 0,5 2 1,3 2-21,-8-2-19,0-1-1,0 0 0,0 1 1,0-1-1,1-1 0,-1 1 1,0 0-1,1-1 0,5 0 1,6 0-158,-3 0-918,1 0 0,21 3 0,-32-2 952,-1-1-1,1 1 1,0 0-1,-1-1 1,1 1-1,0 0 0,-1 0 1,1 0-1,-1 1 1,1-1-1,2 3 1</inkml:trace>
  <inkml:trace contextRef="#ctx0" brushRef="#br0" timeOffset="0.5">148 396 9728,'16'17'3584,"-16"-17"-2784,33-17-224,0 17 480,0 0-704,0 0 63,-1 17-255,17-17-2143,-16 16 1087,-16-16-2688,-1 0 2016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50 214 4896,'-35'-36'2192,"34"35"-2056,-1-1 0,1 1 0,0-1 1,0 1-1,0-1 0,0 0 0,0 0 0,1 1 1,-1-1-1,0 0 0,1 0 0,-1-3 0,-1-30 3534,2 33-3585,0 0 25,0 1 0,0-1 0,-1 1 0,1-1 0,0 1 0,1-1 0,-1 1 0,0-1 1,0 1-1,1-1 0,-1 1 0,1-1 0,-1 1 0,1 0 0,-1-1 0,1 1 0,0 0 0,1-3 0,1 3-20,0 1 1,-1-1-1,1 0 1,0 1-1,0-1 0,0 1 1,-1 0-1,1 0 0,0 0 1,3 1-1,11-1 265,450 0 1117,-354 8-1444,3 0-110,-86-8 54,-14-1 75,1 1 0,32 4-1,-35-1-4,-12-2-25,0-1-1,0 1 0,-1-1 0,1 1 1,0-1-1,0 0 0,0 0 1,0 0-1,0 0 0,-1 0 1,1 0-1,0-1 0,0 1 1,0-1-1,-1 1 0,1-1 1,0 1-1,0-1 0,1-1 0,-1 1 13,1 0 0,-1 1-1,0-1 1,1 1 0,-1 0-1,1 0 1,-1 0-1,5 0 1,-3 0 108,-4 0-137,-1 0-1,1 0 0,-1 0 1,1 0-1,-1 0 1,1 0-1,0 0 1,-1 0-1,1 0 0,-1 0 1,1 0-1,0 0 1,-1 1-1,1-1 1,-1 0-1,1 0 0,0 0 1,-1 1-1,1-1 1,0 0-1,-1 0 1,1 1-1,0-1 0,0 0 1,-1 1-1,1-1 1,0 0-1,0 1 1,-1-1-1,1 1 0,-8 10-8,0-5 21,-6 7 19,3 19-20,5-19-43,0-2 0,-12 16 0,-9 18-54,-25 73-132,-33 95 202,79-194 79,-2 0 0,0 0 1,-1 0-1,-1-1 0,0 0 1,-2-1-1,-23 28 0,26-36 13,0-1-1,-1 0 0,0 0 0,-18 9 0,23-14-53,1-1 0,-1 0 0,0 0 0,0 0 0,1-1 0,-1 1-1,0-1 1,0 0 0,0-1 0,-1 1 0,1-1 0,0 0 0,-7-1 0,5-1 29,0 0-1,0-1 1,0 0 0,1 0-1,-1 0 1,1-1 0,0 0-1,0 0 1,0-1 0,1 0-1,-7-6 1,2-1 68,1 1 0,0-2 1,1 1-1,1-1 0,-10-21 0,9 17 19,-16-30 67,2-1 0,2-1 0,3-1 0,-15-68-1,22 67 47,-29-124 112,9 60-726,29 114 325,1 1-1,0-1 1,0 0 0,-1 0 0,1 1-1,0-1 1,0 0 0,0 0-1,0 0 1,0 1 0,0-1 0,0 0-1,0 0 1,0 0 0,1 1-1,-1-1 1,0 0 0,0 0 0,1 1-1,-1-2 1,1 2-26,-1 0 0,0 0-1,0-1 1,0 1 0,1 0 0,-1 0 0,0 0 0,0 0 0,1 0-1,-1-1 1,0 1 0,0 0 0,1 0 0,-1 0 0,0 0-1,1 0 1,-1 0 0,0 0 0,0 0 0,1 0 0,-1 0-1,0 0 1,0 0 0,1 0 0,-1 0 0,0 0 0,1 0 0,-1 0-1,0 1 1,0-1 0,1 0 0,-1 0 0,0 0 0,0 0-1,0 0 1,1 1 0,-1-1 0,0 0 0,0 0 0,1 1-1,7 12-2542,22 6-1820,16 11 1462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9472,'16'16'3520,"-16"-16"-2752,33 49-192,-33-33 160,16-16-512,-16 17 128,17-1-224,-17-16-3008,16 0 1536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33 7296,'-16'-33'2720,"16"33"-2112,-33 50-192,16-18 1472,1 1-1120,0 16 768,-1 17-896,-15 16-288,15-17-224,1 1-128,16-1 32,-17-32-1664,17 16 896,-16-16-1472,16-17 1280,0 1-2880,0-1 2144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17 295 5632,'0'-41'1834,"0"41"-1815,0 0 0,0-1-1,-1 1 1,1 0 0,0-1-1,0 1 1,0 0 0,0-1-1,0 1 1,0 0 0,0-1-1,0 1 1,0-1 0,1 1-1,-1 0 1,0-1 0,0 1-1,0 0 1,0-1 0,0 1-1,1 0 1,-1 0 0,0-1-1,0 1 1,0 0 0,1 0-1,-1-1 1,0 1 0,0 0-1,1 0 1,-1-1 0,0 1-1,1 0 1,-1 0 0,0 0-1,1 0 1,-1-1 0,9-2 314,-1 0 1,0 1 0,1 0 0,-1 0-1,1 1 1,15-1 0,-11 2 80,1 0 0,-1 1-1,1 0 1,16 4 0,-12 1-62,0 1 0,0 1 0,-1 1-1,32 21 1,-22-13 76,-5-4-247,0 1 0,-2 1 1,0 1-1,0 0 0,-2 2 1,19 21-1,64 108 325,-80-110-194,23 55 0,-40-84-229,-1 0 0,0 1-1,-1 0 1,1-1-1,-2 1 1,2 16 0,-3-19-41,0-1 0,-1 1 0,1-1 0,-1 0 0,0 1 0,-1-1 0,1 0 0,-1 0 0,0 0 1,-1 0-1,1 0 0,-4 6 0,1-4-5,-1-1 1,1 0-1,-1 0 1,0 0-1,0-1 0,-1 1 1,0-1-1,0-1 1,0 1-1,0-1 1,-8 3-1,-6 1 3,0-1-1,0-1 1,-24 4 0,27-6-17,0-1 0,-28 1 0,-9-9 77,28 2-51,22 2-37,-67-8 19,62 6-63,1 1 0,-1-1 0,1-1 0,-1 0 0,-9-6 0,6 3-365,1-1 0,0-1 0,0 0 0,1 0-1,0-1 1,-17-21 0,22 23-286,0 0-1,0-1 1,1 0-1,1 0 1,-1 0-1,2 0 1,-1-1-1,1 1 1,0-1-1,-1-11 1,2-30-2613</inkml:trace>
  <inkml:trace contextRef="#ctx0" brushRef="#br0" timeOffset="1">230 17 9632,'-16'-17'3584,"16"17"-2784,32 17-256,-15-17 2687,15 16-1887,18-16 320,15 0-1024,1 0-352,-1 16-160,17-16-3552,-16 0 1856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12288,'-65'-33'4575,"65"33"-3583,32 0-256,-15 0-544,16 17-256,16-17 160,0 0-32,0-17-1024,17 34 544</inkml:trace>
  <inkml:trace contextRef="#ctx0" brushRef="#br0" timeOffset="1">263 279 8320,'0'0'3072,"0"0"-2400,16 16-160,1 1 2304,-1-1-1633,17-16 161,16 16-832,33 1-608,-17-1 32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28 10400,'13'0'3344,"-12"0"-3287,-1 1 0,1-1 0,-1 0 1,0 0-1,1 0 0,-1 0 0,1 0 1,-1 0-1,0 1 0,1-1 1,-1 0-1,0 0 0,1 1 0,-1-1 1,0 0-1,1 0 0,-1 1 1,0-1-1,1 0 0,-1 1 0,0-1 1,1 1-1,9 8 93,2 3 1242,1 0-1,14 20 1,69 91 507,-88-113-1858,1-1 0,0 0 0,1-1 0,13 10 0,-3-3-1,-15-11-16,1 0-1,0 0 1,-1 0-1,1-1 1,1 1-1,-1-1 1,7 2 0,-8-4-3,0 0 0,0 0 0,0-1 0,0 1 0,1-1 1,-1-1-1,0 1 0,0 0 0,0-1 0,8-2 0,-8 2-48,-1-1 0,1 1 0,0-1 1,0 0-1,-1 0 0,1-1 0,-1 1 0,5-4 0,-7 4 11,-1 1 1,1-1 0,-1 1-1,1-1 1,-1 0 0,0 0-1,1 0 1,-1 0 0,0 0-1,0 0 1,0 0 0,-1 0-1,1 0 1,0 0 0,-1 0-1,1-1 1,-1 1 0,0 0-1,0-3 1,0 1-3,0 1-1,-1-1 1,1 1 0,-1-1-1,0 1 1,0-1-1,0 1 1,0-1 0,-1 1-1,1 0 1,-1 0 0,0 0-1,0 0 1,0 0 0,0 0-1,-5-4 1,0-1-22,-7-11-20,5 7 64,-1 0 1,0 0-1,0 1 1,-21-16 0,11 14 86,0 1 0,-1 0 1,0 2-1,0 1 0,-1 0 1,0 2-1,-28-6 0,36 10 33,5 0 0,-1 1-1,1 0 1,-19 0-1,24 2-73,-1 0-1,1 1 0,-1 0 0,1 0 1,-1 0-1,1 0 0,0 0 1,0 1-1,-1 0 0,1 0 0,0 0 1,-5 4-1,0 2 88,0 0 1,0 0-1,0 1 1,2 0-1,-1 0 1,1 1-1,0 0 1,-7 16-1,4-6 30,0 1 0,2 1-1,-11 42 1,13-30-114,1 1 0,1 0 0,2 0 0,3 43 0,22 142 262,-12-135-1477,1 90 0,-12-104-145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8480,'-27'-14'2730,"27"14"-2705,0 0 0,0 0 0,0 0 0,-1 0 0,1-1 0,0 1 0,0 0 0,0 0 0,0 0 0,-1 0 0,1 0-1,0 0 1,0 0 0,0-1 0,-1 1 0,1 0 0,0 0 0,0 0 0,-1 0 0,1 0 0,0 0 0,0 0 0,0 0 0,-1 0 0,1 0 0,0 0-1,0 0 1,0 0 0,-1 1 0,1-1 0,0 0 0,0 0 0,0 0 0,-1 0 0,1 0 0,0 0 0,0 0 0,0 1 0,-1-1 0,1 0-1,0 0 1,0 0 0,-11 11 759,8-8 822,116-3 1008,151 0-2621,-156-8-40,-6 0 4,30 8 683,-132 0-638,0 0 0,0 0 0,0 0 0,0 0 0,0-1 0,0 1 0,0 0 0,0 0-1,0 0 1,0 0 0,1 0 0,-1 0 0,0 0 0,0 0 0,0 0 0,0 0 0,0 1 0,0-1 0,0 0 0,0 0 0,0 0 0,0 0 0,1 0 0,-1 0 0,0 0 0,0 0 0,0 0 0,0 0 0,0 0 0,0 0 0,0 0 0,0 0 0,0 0 0,0 0 0,0 0 0,0 1-1,0-1 1,0 0 0,0 0 0,0 0 0,0 0 0,0 0 0,0 0 0,0 0 0,1 0 0,-1 0 0,0 0 0,0 1 0,-1-1 0,1 0 0,0 0 0,0 0 0,0 0 0,0 0 0,0 0 0,0 0 0,0 2 55,0 0 1,0-1 0,-1 1-1,1 0 1,-1-1-1,1 1 1,-1-1 0,0 1-1,1-1 1,-1 1-1,-2 1 1,-5 12 83,-28 67 296,-35 108-406,66-175-14,-24 87-15,-10 25-63,37-123 65,0 0 0,0 0-1,0-1 1,0 1 0,0-1 0,-1 1-1,0-1 1,0 0 0,0 0-1,0 0 1,0 0 0,0-1-1,-1 1 1,-4 2 0,6-4-1,-5 4 54,-1 0-1,0-1 1,0 0-1,-1 0 1,-15 4 0,18-6-7,0-1 0,0 0 1,0-1-1,0 0 0,0 1 0,0-2 1,0 1-1,0-1 0,-10-2 1,0-1 111,-1-1 1,1-1 0,-25-12-1,38 16-128,1 0 0,-1 0-1,1 0 1,-1 0 0,1-1 0,0 1-1,-3-6 1,-3-2 75,-12-13 186,7 8-63,0-1 1,-17-28-1,16 15 67,1 0 1,2-2-1,-13-51 0,-13-36 83,34 111-372,1 0 0,-1 0 0,1 0 0,0 0 0,1-1 0,-1 1 0,1-9 0,1 13-38,0 0 1,0 1-1,0-1 1,-1 0-1,1 0 1,-1 0-1,0 0 1,0 1-1,0-1 1,0 0 0,-2-2-1,2 3-85,0-1 0,0 1 0,0 0 0,0-1 0,1 1 0,-1-1 0,0 1 0,1-1 0,0 1 0,0-1 0,0-2 0,-1-4-1324,1 7 1125,0 1 0,0-1 0,0 1 0,0-1 0,0 1 0,0 0 0,0-1 0,1 1 1,-1 0-1,1-3 0,-1 4 65,1-1-1,0 1 1,-1-1 0,1 1 0,-1-1 0,1 1-1,0-1 1,0 1 0,-1 0 0,1-1-1,0 1 1,-1 0 0,1-1 0,0 1 0,0 0-1,0 0 1,-1 0 0,1 0 0,0 0 0,0 0-1,0 0 1,1 0 0,28 0-3102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11712,'0'16'4352,"0"-16"-3393,16 0-255,-16 17 384,0-17-736,0 0-64,0 16-192,0-16-4031,0 0 2143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9216,'-3'3'490,"0"1"1,-1 0 0,1 0-1,0 0 1,1 0 0,-1 1-1,1-1 1,0 1 0,-3 7-1,0 21 748,-9 45 148,12-61-1167,-9 41 218,9 3-274,2-36-119,-4 28 0,-2-18-34,3-20-68,1 0-1,0 18 0,2 71-4196,0-104 4224,0 0-1,0 1 1,0-1 0,0 0 0,0 0 0,0 0 0,0 1 0,0-1 0,0 0 0,0 0 0,0 0-1,0 1 1,0-1 0,0 0 0,0 0 0,0 0 0,0 1 0,0-1 0,0 0 0,0 0 0,0 0 0,0 1-1,0-1 1,0 0 0,-1 0 0,1 0 0,0 0 0,0 1 0,0-1 0,0 0 0,0 0 0,0 0 0,-1 0-1,1 1 1,0-1 0,0 0 0,0 0 0,-1 0 0,1 0 0,0 0 0,0 0 0,0 0 0,-1 0 0,1 0-1,0 0 1,0 0 0,-1 0 0,-8-7-1399,6 4 369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16 197 6464,'0'-27'2090,"0"26"-2058,0 1 0,0 0 0,0-1 0,0 1-1,0 0 1,0-1 0,0 1 0,0 0 0,0-1-1,0 1 1,0 0 0,0-1 0,0 1 0,1 0-1,-1-1 1,0 1 0,0 0 0,0-1-1,0 1 1,1 0 0,-1 0 0,0-1 0,0 1-1,0 0 1,1-1 0,0 0 134,1 0 0,-1-1 0,1 1 0,-1 0 0,1 0 0,-1 0 0,1 0 0,0 0 0,-1 1 0,1-1 0,0 0 1,0 1-1,0-1 0,2 1 0,5-3 1279,-4 0-945,0 1-1,1 0 1,-1 1 0,1-1 0,-1 1-1,1 0 1,0 0 0,-1 1-1,8-1 1,4 1 13,-6 0-177,0 0-1,1 0 1,12 4-1,-19-3-268,-1 0-1,1 0 0,-1 1 0,0 0 1,0 0-1,0 0 0,0 0 1,0 1-1,-1-1 0,1 1 0,5 5 1,-7-5-152,0-1 1,0 1-1,0 0 1,-1 0-1,1 0 1,-1 0-1,0 0 1,1 0-1,-1 0 1,-1 1-1,1-1 1,0 0-1,-1 0 1,0 1-1,1-1 1,-1 1-1,-1-1 1,1 0 0,0 1-1,-1-1 1,-1 4-1,0 1-246,0 1 0,-1-1 0,-1 0 0,1 0 0,-1 0 0,0-1 0,-8 12 0,4-10 6,-1-1 0,0 1-1,0-1 1,-1-1 0,1 0-1,-14 7 1,18-11 175,0 0-1,0 1 1,0-1 0,1 1-1,-1 0 1,1 0 0,0 0 0,0 1-1,1-1 1,-5 8 0,-6 3-92,12-13 233,1 0-1,-1 0 1,0-1-1,1 1 1,-1 0 0,1 0-1,0 0 1,0 1-1,-2 2 1,2-1 38,0 0 1,0 0 0,0 0 0,1 1 0,0-1-1,-1 0 1,2 1 0,-1-1 0,0 0 0,1 0-1,0 1 1,0-1 0,0 0 0,3 6 0,-1-4 74,0 0 0,0 0 0,0 0 0,1-1 0,0 0 0,0 0 0,1 0 0,-1 0 1,8 5-1,16 13 609,60 45 500,-70-55-1066,0-2 0,38 19 1,-51-28-123,10 4 64,1 1 0,-1 0-1,-1 1 1,19 14 0,3 8 444,-26-23-401,-8-6-106,-1-1 0,0 1-1,0 0 1,0 0 0,1 0-1,-1 0 1,0 0 0,0 0-1,0 0 1,1 2 0,-2-2-10,0-1 1,0 1 0,0 0-1,0-1 1,0 1 0,0 0-1,0 0 1,-1-1 0,1 1-1,0 0 1,0-1 0,0 1-1,-1 0 1,1-1 0,0 1-1,-1-1 1,1 1 0,-1 0-1,1-1 1,0 1 0,-1-1-1,1 1 1,-1-1 0,0 0-1,0 1 1,-2 3 26,-1-1 1,0 0-1,0 0 0,0-1 1,-1 1-1,1-1 0,0 0 1,-1 0-1,0 0 0,-7 1 0,1 1 20,-6 1 53,1-1 0,-1-1 0,-21 1 0,11-1 70,2 1-53,-16 0 28,30-4-114,-1-1 0,-10-3-1,5 1 0,-82-13 152,95 15-236,0 0-1,0 1 1,1-2 0,-1 1 0,0 0-1,-6-4 1,8 3-90,-1 0-1,1 0 1,0-1-1,0 1 0,0 0 1,0-1-1,-2-3 1,3 4-143,-1 0 1,1 0 0,-1 0 0,1 0-1,0 0 1,-1 0 0,1 0-1,0-1 1,1 1 0,-1-1 0,0 1-1,1 0 1,-1-1 0,1 1-1,0-1 1,0 1 0,0-1-1,0 1 1,0-1 0,0 1 0,2-5-1,11-39-2779</inkml:trace>
  <inkml:trace contextRef="#ctx0" brushRef="#br0" timeOffset="1">115 0 9728,'-17'0'3584,"17"0"-2784,17 0-224,15 0 2303,-15 0-1695,32 0 32,0 0-768,17 0-1088,-17 0 320,33 0-5855,0 0 3391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271 442 5824,'-27'-27'1866,"26"26"-1817,0 0 1,1 0-1,-1 1 0,0-1 0,1 0 0,-1 0 0,0 0 0,1 1 0,0-1 0,-1 0 0,1 0 0,-1 0 0,1 0 0,0-1 0,0 2-49,-2-6 112,0 1 0,0 0 0,-1-1 0,-5-8 0,-9-1 626,10 9-334,-2-8 497,6 12-653,0 0 0,0 0 0,-1 0 0,1 1 0,-1 0 0,1-1 0,-6 0 0,5 3-178,1 0 1,-1 0-1,1 0 1,-1 0-1,1 1 1,0-1-1,0 1 1,-6 4-1,-30 21 75,34-23-172,-1 1 56,0 1 0,1 0 0,-1 1 0,1-1 0,0 1 0,1 0 0,-1 0 0,2 1-1,-1-1 1,1 1 0,0 0 0,0 0 0,-1 11 0,1 16-49,3-29 20,0-1-1,0 1 1,-3 10 0,1-6 20,1-8-15,0-1 0,1 1 1,-1 0-1,1 0 0,-1 0 0,1 0 0,0 0 0,0-1 0,0 1 0,0 0 1,0 0-1,1 0 0,-1 0 0,0 0 0,1-1 0,-1 1 0,1 0 0,0 0 0,1 2 1,4 6-308,-1-12 45,3-3 10,14-3-794,-19 7 957,1-1-1,-1 1 1,0 0 0,0-1-1,0 1 1,5-5-1,25-18-683,-20 19 545,-10 4 190,-1 0 0,1 1 0,-1-1 1,0 0-1,0-1 0,4-1 0,-1-1-17,-1-1-1,1 0 1,6-9 0,-3 4 0,-1 0 53,0 0-1,0-1 0,-1 0 0,-1 0 0,1 0 1,-2-1-1,0 0 0,0 1 0,3-24 0,-2-2 839,-2-73 0,-3 109-822,-1-16 645,0-1-1,-8-29 1,7 34-420,0 1 74,1 9-160,0-1-1,0 0 1,0 0-1,0 0 1,0 1-1,-1-1 1,1 0-1,-1 1 0,-4-7 1,-6-15 646,10 20-672,0 0-1,0 1 1,0-1 0,-1 1 0,-4-8-1,6 12-128,1 0-1,0 0 1,0 0-1,0 0 1,0-1-1,0 1 0,0 0 1,0 0-1,0 0 1,0 0-1,0 0 1,0 0-1,0 0 1,-1 0-1,1 0 0,0-1 1,0 1-1,0 0 1,0 0-1,0 0 1,0 0-1,0 0 0,-1 0 1,1 0-1,0 0 1,0 0-1,0 0 1,0 0-1,0 0 0,0 0 1,-1 0-1,1 0 1,0 0-1,0 0 1,0 0-1,0 0 0,0 0 1,0 0-1,0 0 1,-1 0-1,1 0 1,0 1-1,0-1 1,0 0-1,0 0 0,0 0 1,0 0-1,0 0 1,0 0-1,-1 0 1,1 0-1,0 0 0,0 1 1,0-1-1,0 0 1,0 0-1,-2 2 23,1 0 0,-1 1 0,1-1-1,0 0 1,0 0 0,0 1 0,0-1 0,0 1-1,0-1 1,0 1 0,1 0 0,-1 4 0,-1 6 25,-9 36 137,4 6-98,-5 35-93,-2 10-147,8-52-50,-4 17-135,4-2-448,0-31 363,4-22-82,0-1 1,0 1-1,0 14 1,2 8-618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13216,'-33'0'4895,"33"0"-3807,33 17-320,-16-17 1504,-1 16-1408,33-16-128,-16 0-480,16 0-1600,0 0 736,0 0-5919,1 16 3615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6:4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9568,'-16'0'3520,"16"0"-2720,32 17-256,-32-1 1152,17-16-1057,16 0-255,16 17-256,16-17-1823,1 0 927,32 0-5120,-16 0 3264</inkml:trace>
  <inkml:trace contextRef="#ctx0" brushRef="#br0" timeOffset="1">804 17 8960,'-14'0'2896,"14"0"-2875,0 0 0,-1 0 0,1 0 0,0 0 0,0 0 0,0 0 0,0 0 0,0 0 0,-1 0 0,1 0 0,0 0 0,0 0 0,0 0 0,0 0 0,0 0 0,0 0 0,0 0 0,-1 0 0,1 1 0,0-1 0,0 0 0,0 0 0,0 0 1,0 0-1,0 0 0,0 0 0,0 0 0,0 1 0,0-1 0,-1 0 0,1 0 0,0 0 0,0 0 0,0 0 0,0 1 0,0-1 0,0 0 0,0 0 0,0 0 0,0 0 0,0 0 0,0 1 0,0-1 0,0 0 0,0 0 0,0 0 0,1 0 0,-1 0 0,0 0 0,0 1 0,0-1 1,0 0-1,0 0 0,1 7 211,-1-3 114,0 0 0,1 0 1,-1-1-1,-1 1 0,1 0 1,0 0-1,-1-1 0,-2 7 1,0 0 282,0 0 0,1 0 1,0 0-1,1 0 0,-1 22 1,2-4 13,-1-2-215,1 0 0,1 0 0,10 48 0,-10-68-426,0 0 0,1 1 1,1-1-1,-1 0 0,1 0 0,0 0 0,0 0 0,0-1 0,1 1 0,0-1 1,0 0-1,1 0 0,-1 0 0,1 0 0,0-1 0,0 0 0,1 0 0,-1-1 0,1 1 1,10 4-1,-7-5-153,0 0 1,0-1-1,0 0 1,0 0 0,1-1-1,14 0 1,-18 0 33,1-2 0,-1 1 1,0-1-1,0 0 0,0 0 1,0-1-1,-1 0 0,1 0 0,0 0 1,-1-1-1,7-3 0,-8 2-61,1 0 0,0 0 0,-1 0 0,0-1 0,6-7-1,-4 4-37,-1 1 117,1 0 0,-1 0 0,0-1 0,-1 0 1,0 0-1,0 0 0,-1-1 0,0 1 0,0-1 0,2-15 0,-4 13 93,-1 0 0,0 1 0,-1-1 0,0 0 0,0 0 1,-1 0-1,0 1 0,-6-16 0,5 17 58,-1 1-1,1-1 1,-1 1 0,-1 0-1,-9-13 1,1 5 300,-21-18 0,15 15-150,17 18-211,-1-4-24,-2 2 0,1-1 0,0 0 1,-1 1-1,1 0 0,-1 0 0,0 0 1,-7-3-1,-2-5-2778,12 8 737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82 3488,'0'-82'7024,"-3"82"-6544,2 1-449,0-1 1,-1 0-1,1 1 1,0-1 0,0 0-1,-1 1 1,1 0-1,0-1 1,0 1 0,0 0-1,0 0 1,0-1 0,0 1-1,0 0 1,0 0-1,0 0 1,0 0 0,0 0-1,1 0 1,-1 1-1,0-1 1,0 2 0,-10 13 57,-30 33-4,-3 25-53,32-53-6,-121 195 289,46-90 507,45-60-447,21-31-72,-33 42 0,21-42-378,33-35 75,-2 1-121,0 1-1,1-1 1,-1 1-1,1-1 1,0 1-1,-1 0 1,1 0-1,-1 1 1,2-2 94,1-1 0,-1 0 1,0 0-1,0 0 0,1 0 0,-1 1 0,0-1 1,0 0-1,1 0 0,-1 0 0,0 0 0,0 0 1,1 0-1,-1 0 0,0 0 0,1 0 1,-1 0-1,0 0 0,0 0 0,1 0 0,-1 0 1,0 0-1,1 0 0,-1 0 0,0 0 0,0 0 1,1 0-1,-1-1 0,0 1 0,0 0 1,1 0-1,-1 0 0,0 0 0,0-1 0,1 1 1,-1 0-1,0 0 0,0-1 0,0 1 0,0 0 1,1 0-1,-1-1 0,0 1 0,19-30-2122,11-17 704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6464,'14'-28'2090,"-11"24"-1550,-1 6-253,2 2 104,-1 1 0,0 0 0,-1 0 0,1 0 0,3 10-1,3 8 294,10 11 339,-12-22-800,0 0-1,7 18 1,8 49 81,19 57-171,10 37-357,-29-78-469,1-21 145,-12-43 9,-2 1 0,8 47 0,-14-60-133,-1 36 0,-3-47 21,0 0-1,0 0 1,0 0 0,-1-1-1,0 1 1,0 0 0,-6 10-1,-9 15-1977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15 535 7040,'-14'-27'2282,"14"27"-2257,0 0-1,0 0 0,0-1 0,0 1 1,0 0-1,0 0 0,0 0 0,0 0 1,0-1-1,0 1 0,0 0 0,0 0 1,0 0-1,0 0 0,0-1 0,0 1 1,0 0-1,0 0 0,0 0 0,0 0 1,0-1-1,0 1 0,1 0 0,-1 0 1,0 0-1,0 0 0,0 0 0,0-1 1,0 1-1,0 0 0,1 0 0,-1 0 1,0 0-1,0 0 0,0 0 0,0 0 0,0 0 1,1 0-1,-1-1 0,0 1 0,0 0 1,0 0-1,1 0 0,-1 0 0,0 0 1,0 0-1,0 0 0,0 0 0,1 0 1,-1 0-1,6 1 259,0 1 800,-6-1-1037,1 0 35,1 0 0,-1 1 1,0-1-1,0 0 0,1 0 0,-1 0 0,1-1 0,-1 1 1,0 0-1,1 0 0,0-1 0,-1 1 0,1-1 0,-1 0 0,1 1 1,0-1-1,-1 0 0,1 0 0,2 0 0,6 1 109,0 0 0,0 0 0,9 3 0,14 3 64,-2-5-222,46-1 0,-43-2-155,-7 1-247,0-1-1,-1-1 1,1-2 0,-1 0 0,0-2-1,34-12 1,-23 5-1135,67-33 0,-92 41 1331,-1-2 1,0 0 0,-1 0-1,1-1 1,-2 0 0,1-1-1,-1 0 1,0 0 0,-1-1-1,8-10 1,-10 7 143,1 0-1,8-24 1,-8 18 51,-5 15-5,-1 1-1,0 0 1,0 0-1,0-1 1,0 1-1,0-1 0,-1 1 1,1-1-1,-1 1 1,0-1-1,0 1 1,-1-1-1,1 1 0,-1-1 1,1 1-1,-1 0 1,-1-4-1,1 3 6,0-1 66,0-1-1,0 0 1,1-9-1,0 11 97,0-1-1,0 1 1,0-1-1,-3-7 1,-3-5 360,5 13-387,-1 1 1,1 0-1,0-1 0,0 1 0,1-1 1,-1-5-1,1 9-143,0 0 0,0 0 0,0 0 0,0 0 0,0-1 0,0 1 0,0 0 0,0 0 0,0 0 0,0 0 0,0 0 0,0-1 1,0 1-1,1 0 0,-1 0 0,0 0 0,0 0 0,0 0 0,0-1 0,-1 1 0,1 0 0,0 0 0,0 0 0,0 0 0,0 0 0,0 0 0,0-1 0,0 1 0,0 0 0,0 0 0,0 0 0,0 0 0,0 0 0,0 0 0,0-1 0,-1 1 0,1 0 0,0 0 0,0 0 0,0 0 1,0 0-1,0 0 0,0 0 0,-1 0 0,1 0 0,0 0 0,0 0 0,0 0 0,0 0 0,0 0 0,-1 0 0,1 0 0,0 0 0,-1 0 34,1 0 0,-1 0-1,1 0 1,-1 0 0,0 0 0,1 0 0,-1 0-1,1 1 1,-1-1 0,1 0 0,-1 0 0,1 1-1,-1-1 1,1 0 0,-1 1 0,1-1 0,-1 0-1,1 1 1,0-1 0,-1 1 0,1-1 0,0 1-1,-1-1 1,1 1 0,0-1 0,0 1 0,-1-1-1,1 1 1,0-1 0,0 1 0,0 0 0,0 0-1,-1 25 554,1-15-456,0 464 283,0-462-406,0 0 0,4 22 0,-3-31-40,1 1 1,-1-1 0,0 0 0,1 0 0,0 1 0,0-1 0,0 0-1,1-1 1,-1 1 0,1 0 0,5 5 0,-7-8-11,0 0 0,0 0 0,0 0 0,1 0 0,-1-1 1,0 1-1,0 0 0,1 0 0,-1-1 0,1 1 0,-1-1 0,0 1 0,1-1 0,-1 0 1,1 1-1,-1-1 0,1 0 0,1 0 0,1-1-135,1 1 0,-1-1 0,0 0 1,8-4-1,-2 2-100,6-4-176,-1 1-1,1-2 1,-1 0-1,0-1 1,16-14-1,-27 21 348,9-8-234,-1 0 0,0-1 1,0 0-1,-1-1 0,-1 0 0,0-1 0,11-17 1,-8 11-57,88-148-1644,-90 148 1887,22-47 88,-24 41 610,-1 0-1,-2-1 0,7-45 0,-8 11 1475,-1 42-1410,-4 16-468,1 0-1,-1 0 1,1 0-1,-1 1 0,0-1 1,0 0-1,0 0 0,0 0 1,0 0-1,0 1 0,0-1 1,-1 0-1,1 0 1,-1 0-1,1 1 0,-1-1 1,0 0-1,-1-2 0,2 4-133,-7-10 1486,-1 16-137,4-2-1042,2-2-212,1 0 1,-1 0 0,1-1-1,-1 2 1,1-1 0,0 0-1,0 0 1,0 0 0,0 0-1,0 1 1,0-1 0,1 0-1,-1 1 1,1-1 0,-1 4-1,-1 8 237,-9 38 229,5 24-218,1-34-250,2-19-28,1 0 0,1 0 0,1 30 0,15 29 29,-2-19-105,-10-39-35,-2-14-116,0 0-1,0-1 1,1 1-1,0-1 1,1 1-1,0-1 1,1 0-1,0 0 1,7 13-1,-2-9-773,15 20-1186,-23-32 1957,0 0 1,-1 0-1,1-1 1,0 1-1,0-1 1,0 1-1,0-1 1,0 1-1,0-1 1,-1 0-1,1 1 1,0-1-1,0 0 1,0 0-1,0 0 1,0 0-1,1 1 1,-1-1-1,0-1 1,0 1-1,0 0 1,0 0-1,0 0 1,0 0-1,0-1 1,1 0-1,1 0-495,0-1 0,-1 1-1,1-1 1,0 0 0,-1 0-1,4-3 1,11-12-1925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8480,'-17'-16'3136,"17"16"-2432,0 0-224,-16 0 2016,32 0-1472,-16 0-257,17 0-511,15 0-288,17 0 0,33-16-1023,-16 16 575,16 0-1920,-17 0 1344,1 0-1568,-17 16 1504,-16-16-1984,0 16 1760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5408,'-6'10'654,"3"-6"-362,1 0 1,0 0 0,0 0 0,1 0 0,-2 6-1,-2 3-158,1-2 69,0 0-1,1-1 1,0 1 0,0 0-1,0 13 1,11 30 389,-6-8-274,-1-1 1,-11 78-1,6-83-265,1 141 171,4-116 165,-1-61-395,0 0-1,-1 0 1,1-1 0,-1 1 0,1 0-1,-1 0 1,0 0 0,-1-1-1,1 1 1,-1-1 0,-2 6 0,3-7-36,-5 12-209,-10-1-240,15-13 462,-1-1 1,1 0-1,-1 0 0,1 0 0,0 0 0,0 0 0,-1 0 0,1 0 0,-2-2 1,-15-13-142,8 10 96,7 5 60,1 0 1,0 0-1,-1 0 0,1-1 0,0 1 1,0-1-1,0 1 0,0-1 0,0 0 1,0 0-1,0 0 0,1 0 1,-1 0-1,1 0 0,-2-4 0,-3-24-23,1 17 37,4 12 12,0-1 0,0 0 0,0 0 0,0 0 0,0 0 0,1 0 0,-1 1 0,1-1 1,0 0-1,-1 0 0,1 0 0,0 0 0,0 0 0,0 0 0,0 0 0,1 0 0,-1 0 0,1-3 0,10-22 191,-10 24-171,1 0 0,-1 0 1,1 1-1,0-1 0,0 0 0,0 1 0,0-1 0,0 1 1,0 0-1,1 0 0,-1 0 0,1 0 0,-1 0 0,1 0 1,0 1-1,0-1 0,0 1 0,0 0 0,5-2 1,9-5 54,4-1-102,1 0 1,27-6-1,7-4-27,12-8 106,9 5-128,-9-2-474,-5 13 298,-53 7 373,-1 0-1,1 0 1,16-12 0,-17 11 34,0-1 0,0 2-1,0-1 1,17-5 0,-13 8 31,-10 1-160,1 1 0,-1-1 1,0 0-1,0 0 0,6-3 0,-8 3 44,0 1 0,0-1 0,0 0 0,-1 1 0,1-1 0,0 0 0,-1 0 0,1 1 0,0-1 0,-1 0 0,1 0 0,-1 0 0,1 0 0,-1 0 0,0 0 0,1 0 0,-1 0 0,0 0 0,0 0 0,0 0 0,0 0 0,0 0 0,0-1 0,0 13 342,-2 0 0,-4 20 1,1-5-344,-1 23 5,2-24-55,0-9-11,2 1 0,-1 23-1,2-13-200,0-11 306,1-1 0,0 1 1,5 23-1,-5-35-234,1-1 0,0 1 0,0 0 1,1-1-1,-1 1 0,1-1 0,-1 1 0,1-1 1,0 1-1,1-1 0,-1 0 0,0 0 1,1 0-1,0-1 0,0 1 0,-1-1 1,1 1-1,1-1 0,4 3 0,-8-5 81,0 0 0,1 1 0,-1-1 0,0 0 0,0 0 1,1 0-1,-1 1 0,1-1 0,-1 0 0,0 0 0,1 0 0,-1 0 0,0 0 0,1 0 0,-1 1 0,0-1 0,1 0 0,-1 0 0,1 0 0,-1 0 0,0-1 0,1 1 0,-1 0 0,1 0 0,-1 0 0,0 0 0,1 0 0,-1 0 1,0 0-1,1-1 0,-1 1 0,0 0 0,1 0 0,-1-1 0,0 1 0,0 0 0,1 0 0,-1-1 0,0 1 0,0 0 0,1-1 0,-1 1 0,0 0 0,0-1 0,0 1 0,8-8-787,2 5 458,-9 3 330,0 0 0,0 0 0,0 0 0,-1 0 0,1-1 0,0 1 0,0 0 0,0-1 0,0 1 0,-1 0 0,1-1 0,0 1 0,0-1 0,-1 1 0,1-1 0,0 0 0,-1 1 0,1-1 0,-1 0 0,1 1 0,-1-1 0,1 0 0,-1 0 0,1 0 0,-1 1 0,0-1 0,1 0 0,-1 0 0,0 0 0,0 0 0,1-1 0,2-9-132,6-15-79,5-28 0,-12 45 381,-1 1 0,0-1 1,0 0-1,-1 1 1,0-1-1,0 0 0,-4-16 1,2 17 345,0 1 0,0-1 0,-1 1 0,0 0 0,-1 0 0,-7-12 1,10 18-455,1 1 1,0 0-1,-1-1 1,1 1-1,-1 0 1,1 0-1,-1-1 0,1 1 1,0 0-1,-1 0 1,1 0-1,-1-1 1,1 1-1,-1 0 1,1 0-1,-1 0 1,1 0-1,-1 0 1,1 0-1,-1 0 1,1 0-1,-1 0 1,1 0-1,-1 1 1,1-1-1,-1 0 1,1 0-1,0 0 1,-1 0-1,1 1 1,-1-1-1,1 0 1,-1 1-1,1-1 1,-1 1-1,1-1-32,-5 11 333,-2-7-207,2 0-38,3 9-50,2 37 119,1-48-179,-1 1 0,1-1 1,0 1-1,0-1 0,0 1 1,0-1-1,1 1 0,-1-1 0,1 0 1,-1 0-1,3 3 0,8 3-321,-12-8 327,0 0 0,0 0 0,1 0 0,-1 0 0,0 0 1,0 0-1,0 0 0,1 0 0,-1 0 0,0 0 0,0 0 1,1 0-1,-1 0 0,0 0 0,0 0 0,0 0 1,0-1-1,1 1 0,-1 0 0,0 0 0,0 0 0,0 0 1,0-1-1,0 1 0,1 0 0,-1 0 0,0 0 1,0 0-1,0-1 0,0 1 0,0 0 0,0 0 0,0 0 1,0-1-1,0 1 0,0 0 0,0 0 0,0-1 0,0 1 1,0 0-1,0 0 0,0 0 0,0-1 0,0 1 1,0 0-1,0-1 0,3-4-472,-2 4 402,1-1 0,0 1 0,0 0 0,0 0 0,0 0 0,0 0 0,0 0 0,0 0 0,4 0 0,14-7-213,-7-6 156,-7 6 83,14-3-18,10-11 65,0 14 68,-6-3 204,-16 10-156,0 0 1,14 0 0,-18 1-11,-1 0 0,1 0 0,-1 1 0,0-1 0,1 1 0,-1 0 0,0-1 0,0 1 1,0 1-1,5 1 0,3 2 137,-2-2 80,0 1 1,0 0-1,12 9 0,-6-4-136,-14-9-166,0 1 1,0-1-1,-1 1 1,1-1-1,0 1 1,0-1-1,0 0 1,0 0-1,0 1 1,0-1-1,0 0 1,0 0-1,0 0 1,-1 0-1,2 0 1,5 1-5,1 4 9,-6-4-11,-1 0 1,1 0-1,-1 0 1,1 0-1,-1 0 0,1-1 1,0 1-1,-1-1 0,1 1 1,0-1-1,-1 0 0,1 1 1,2-1-1,3 0 14,-5 0-23,1 1 0,-1-1 0,0 0 0,0-1 0,1 1 0,-1 0 0,0-1 0,0 1 0,4-2 0,10-9-39,-6 6 9,0-1-1,11-9 1,-12 8 27,1 1 1,12-7-1,-1 2 9,-17 8-7,0 0 0,1 1 0,-1 0 0,1 0 0,0 0 0,0 0 0,-1 1 0,1-1 0,0 1 0,10 0 0,48 1 570,-62 0-535,1 0-1,0 0 1,0 0-1,-1 0 1,1 0-1,0 1 1,0-1-1,-1 1 0,1-1 1,-1 1-1,1 0 1,0 0-1,-1 0 1,3 1-1,4 3 79,3 0 111,-9-5-204,-1 1 1,0-1 0,0 1-1,0-1 1,0 1 0,0-1 0,1 1-1,-1 0 1,0-1 0,-1 1-1,1 0 1,0 0 0,0 0-1,0 0 1,0 0 0,-1 0-1,2 1 1,15 31 384,-16-29-365,0 0 1,0 0-1,0 0 0,-1 0 0,1 1 1,-1-1-1,0 0 0,0 0 1,-2 6-1,1 11 252,1-20-288,0 0-1,0-1 1,1 1-1,-1 0 0,0-1 1,0 1-1,0 0 1,1-1-1,-1 1 1,0 0-1,0-1 1,1 1-1,-1-1 1,1 1-1,-1-1 1,1 1-1,-1-1 1,1 1-1,-1-1 1,1 1-1,-1-1 1,1 1-1,0-1-8,0 1 0,-1-1-1,1 1 1,-1-1 0,1 0-1,-1 1 1,1-1 0,-1 1-1,1 0 1,-1-1 0,0 1-1,1-1 1,-1 1 0,0 0 0,1-1-1,-1 1 1,0-1 0,0 1-1,0 0 1,0-1 0,1 1-1,-1 1 1,2 3 15,9 6 6,-8-8-80,0-3 42,-1 0 41,-1-1 0,1 1 0,0-1 0,0 1-1,0-1 1,-1 1 0,1-1 0,0 0 0,-1 0 0,1 0 0,-1 0-1,1 0 1,-1 0 0,3-3 0,-1-1-14,-3 3 12,0 0 0,1 0 0,-1 1 0,1-1-1,-1 0 1,1 1 0,0-1 0,-1 0 0,1 1 0,2-3 0,2-5 6,-1 3-3,-2 0 0,1 1-1,-1-1 1,0 0 0,0 0-1,0-1 1,-1 1 0,0 0-1,0 0 1,-1-1 0,0-11-1,0 18-17,-1-6 26,1 1 0,0 0 0,0-1 0,1 1 1,0 0-1,0 0 0,0-1 0,0 1 0,1 0 0,0 0 0,0 0 0,0 1 0,5-8 0,-1 3-45,0 1 0,1 1-1,0-1 1,0 1 0,1 0 0,0 1-1,0 0 1,0 0 0,1 0-1,15-6 1,22-5-3748,4 1 1002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82 197 4800,'-27'-14'1557,"26"14"-1528,1 0 0,-1 0-1,1-1 1,-1 1 0,1 0-1,-1 0 1,1-1 0,0 1-1,-1 0 1,1-1 0,-1 1 0,1-1-1,0 1 1,-1 0 0,1-1-1,0 1 1,0-1 0,-1 1-1,1-1 1,0 0 0,-14-21 579,0 14 997,9-6-261,1 8-551,-4-6 482,8 11-1231,0 1 0,-1-1 0,1 1 1,0 0-1,0-1 0,0 1 0,0-1 0,0 1 0,0 0 0,0-1 0,0 1 0,0-1 0,0 1 0,0-1 1,0 1-1,0 0 0,0-1 0,0 1 0,0-1 0,0 1 0,0 0 0,1-1 0,-1 1 0,0-1 0,0 1 0,1-1 1,13-4 1373,3-6-666,-14 9-694,0 0 0,0 0 0,1 0 0,-1 0 0,1 0 0,-1 1 0,9-3 0,32-3 88,-22 4-179,21-6 0,25-5-256,-52 12-36,1-1 0,29-10 0,-39 10-85,-1 0 0,1 1 0,0-1 0,0 2 0,0-1 0,0 1 0,14-1 0,6 2-2400,-22 0 906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3968,'-14'13'1285,"14"-12"-1263,0-1-1,-1 0 1,1 1-1,0-1 1,0 0 0,-1 1-1,1-1 1,0 1-1,0-1 1,0 0-1,-1 1 1,1-1-1,0 1 1,0-1-1,0 1 1,0-1 0,0 1-1,0-1 1,0 1-1,0-1 1,0 0-1,0 1 1,1 0-1,-1 7 167,0-1 0,1 0 0,0 1 0,0-1 0,1 0 0,0 0-1,0 0 1,5 9 0,-3-6 85,0 0 0,0 1 0,-1-1 1,-1 1-1,2 15 0,8 30 360,7 7 167,-10-42-588,6 23 125,-9-2-30,-3-21-166,3 11 55,-4-23 42,0 1 0,0 0-1,-1 14 1,-1 38 909,0-61-1132,0 0 0,0 0 0,0 0 0,0-1 1,0 1-1,0 0 0,0 0 0,0 0 0,0 0 1,-1-1-1,1 1 0,0 0 0,-1 0 0,1-1 0,0 1 1,-1 0-1,1-1 0,-1 1 0,1 0 0,-1-1 1,1 1-1,-1-1 0,0 1 0,1-1 0,-1 1 1,-1 0-1,1-1-14,0 0 0,0 1 0,-1-1-1,1 0 1,0 0 0,0 0 0,0 0 0,-1 0 0,1 0 0,0-1 0,0 1 0,-1 0 0,1-1 0,0 1-1,0 0 1,0-1 0,-1 0 0,-11-11-20,13 12 22,-1-1 0,1 1 0,0-1 0,-1 1 0,1-1 0,0 1 0,0 0 0,-1-1 0,1 1 0,0-1 0,0 1 0,0-1 0,0 1 1,0-1-1,0 1 0,0-1 0,-1 1 0,2-1 0,-1 1 0,0-1 0,0 0 0,0 1 0,0-1 0,0 1 0,0-1 0,0 1 0,1 0 0,-1-1 0,0 1 0,1-2 0,15-3 93,25-5-16,-1 1 0,53-4 1,-89 12-98,61-10-687,0 9 178,-64 2 519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6464,'-27'-14'2090,"22"12"-1550,10 2-253,2-1-131,-4 1-26,1-1 0,0 1 1,0 0-1,0 0 0,-1 1 0,1-1 1,0 1-1,5 1 0,7 3 127,1-1 0,26 4 0,31 5-41,-23-1-187,57 6 0,-26-12-93,-49-3 46,114 8-268,-73-10 181,-15 0 187,65-6 0,-73-6 73,-43 10-98,-1-1-1,0 0 1,0 0 0,0 0 0,9-5 0,-15 6-48,0 1-1,-1 0 1,1 0-1,-1-1 1,1 1 0,0 0-1,-1-1 1,1 1 0,-1 0-1,1-1 1,-1 1 0,1-1-1,-1 1 1,1-1-1,-1 1 1,0-1 0,1 1-1,-1-1 1,0 0 0,1 1-1,-1-1 1,0 1-1,0-1 1,0 0 0,1 1-1,-1-2 1,0 1 6,-1 0 1,1 0-1,-1 0 1,1 0 0,-1 1-1,1-1 1,-1 0-1,1 0 1,-1 0-1,0 1 1,1-1-1,-1 0 1,0 1-1,0-1 1,1 0-1,-2 0 1,-8-4 90,0-1 1,-19-6-1,25 11-106,-4-3 90,-1 1-1,-1 0 1,1 1 0,0 0 0,-1 0 0,1 1-1,-1 0 1,1 1 0,-1 0 0,0 0-1,-18 4 1,-13 7 246,37-10-315,0 0 0,0 0 0,0 0 0,0 1 0,1 0-1,-7 3 1,9-4-32,-1 1 0,0-1 1,1 1-1,-1 0 0,1 0 0,0-1 0,-2 4 0,0-1 6,2-3-11,1 0 0,-1 0 1,0 1-1,1-1 1,-1 0-1,1 1 1,-1-1-1,1 1 1,0-1-1,-1 1 1,1-1-1,0 0 0,0 1 1,0-1-1,0 1 1,0-1-1,0 1 1,1-1-1,-1 1 1,0-1-1,1 0 1,-1 1-1,1-1 0,0 0 1,-1 1-1,1-1 1,1 2-1,1 0-53,0 1 0,0 0 0,1-1 0,-1 0-1,7 5 1,-9-8 50,15 13-638,1-1 0,1 0 0,0-1 0,25 9 0,-30-13 248,1-1-1,22 16 1,-18-10 149,-14-10 229,0 0 0,0 1 0,-1-1 0,1 1 0,-1 0 0,0 0 0,0 0 0,0 1 0,0-1 0,-1 0 0,1 1 1,-1 0-1,0 0 0,0 0 0,0 0 0,2 7 0,-3-8 18,2 3 23,-1 0 0,1 0 0,-1 0 0,-1 0 0,1 0 0,-1 0 0,0 0 0,-1 0 0,1 1-1,-1-1 1,-1 0 0,1 0 0,-1 1 0,0-1 0,0 0 0,-1 0 0,0 0 0,0 0 0,0 0 0,-4 6-1,-35 59 1252,25-45-126,-20 44 0,31-58-935,1-1 0,1 1 0,0 1 0,1-1 0,0 0 0,1 0 1,0 1-1,1-1 0,0 1 0,1-1 0,3 16 0,-2-22-152,-1 0-1,1 0 1,0-1 0,0 1-1,0-1 1,1 0-1,0 0 1,0 1 0,0-2-1,1 1 1,5 5 0,-6-7-36,1 0 1,-1 0 0,1-1 0,0 1-1,0-1 1,0 0 0,0 0 0,0 0-1,1-1 1,-1 1 0,0-1 0,1 0-1,-1-1 1,1 1 0,-1-1-1,6 0 1,-4 0 28,0 0-1,-1-1 1,1 0 0,-1 0-1,1-1 1,-1 0-1,0 0 1,0 0 0,0 0-1,0-1 1,0 0-1,0 0 1,0 0-1,-1 0 1,0-1 0,0 0-1,6-6 1,-8 8-2,0 0-1,0 0 1,0-1 0,-1 1 0,1-1 0,-1 1-1,1-1 1,-1 1 0,0-1 0,0 0-1,0 1 1,-1-1 0,1 0 0,0 0 0,-1 0-1,0 0 1,0-2 0,0-3 72,-1 0 0,-1 0 0,1 0-1,-5-11 1,1 1 82,4 10-114,0 6-56,1 0 0,-1-1 0,1 1 0,-1 0 0,0 0 0,0-1 0,0 1 0,0 0 0,-2-2 0,-32-29 393,8 3-149,8 19-259,15 9 39,0-1-1,0 1 0,0-1 0,1 1 0,-6-6 0,7 6-167,1 0 0,0 1 0,-1-1 0,1 0-1,0 0 1,0 0 0,0 0 0,0-1 0,1 1 0,-1 0 0,1 0-1,-1 0 1,1-1 0,0 1 0,0-4 0,0-11-1004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6976,'0'-14'2256,"2"12"-1678,7 4-271,-2 0-218,6 1 218,0 0-1,0-1 1,1 0-1,14 0 0,185-2 2868,-98-9-2713,-69 4-341,38 0 24,-2-6-75,-5 5-85,-37 0-122,-25 3 19,-1 1-1,23 0 1,59 2-1257,-92-1 1153,1 2 0,-1-1 0,1 0 1,7 2-1,-10-1 146,0 0 0,0 0 0,0 0 0,-1 0 1,1 1-1,0-1 0,-1 0 0,1 1 0,1 1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8544,'-27'0'2757,"27"0"-2737,0 0 0,-1 0 0,1 0 0,0 0 0,0 0 0,0 0 0,0-1 0,0 1 0,0 0 0,-1 0 1,1 0-1,0 0 0,0 0 0,0 0 0,0 0 0,0 0 0,-1 0 0,1 0 0,0 0 0,0 0 0,0 0 0,0 0 0,0 0 0,-1 0 0,1 0 0,0 0 0,0 1 0,0-1 0,0 0 0,0 0 1,0 0-1,-1 0 0,1 0 0,0 0 0,0 0 0,0 0 0,0 0 0,0 1 0,0-1 0,0 0 0,0 0 0,0 0 0,0 0 0,-1 0 0,1 0 0,0 1 0,0-1 0,0 0 0,0 0 0,0 0 0,0 0 1,0 0-1,0 1 0,0 5 426,0-1-198,-1-1 0,1 0 0,0 1 1,1-1-1,-1 0 0,1 0 0,1 6 1,3 0-102,36 81 250,-37-81-384,12 24 32,11 4 14,-19-23 10,7 21 1,-9-22 27,0 0 1,11 16 0,-4-10 3,-9-10-144,-5-23-543,1 11 522,0 1 0,0 0 1,-1-1-1,1 1 0,0 0 1,-1-1-1,1 1 0,-1 0 0,0 0 1,0-2-1,-8-17-328,9 16 334,-1 0 0,1 0 0,0 0 0,0 0 0,0 0 0,0 0 0,1 0 0,0-1 0,0 1 0,2-7 0,4-7-120,11-19 0,-17 35 174,1-2 63,0-1 0,1 1 1,0 0-1,0 0 0,1 0 0,-1 0 0,1 0 0,-1 1 0,1 0 0,0 0 0,7-4 1,-8 5 50,0 0 0,0 0 0,0 0 0,0 1 0,0-1 1,1 1-1,-1 0 0,0 0 0,1 0 0,-1 1 0,1-1 0,-1 1 1,1 0-1,-1 0 0,1 0 0,-1 0 0,1 0 0,-1 1 1,1 0-1,-1-1 0,0 1 0,1 1 0,-1-1 0,0 0 1,0 1-1,1 0 0,-1-1 0,5 6 0,-3-3-26,0 0-1,-1 1 1,1 0-1,-1 0 1,0 0 0,4 6-1,-2-1 58,1-1 0,13 15 0,-7-10-184,-1 0 1,10 18-1,-6-13-1349,0-3 358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311 115 4800,'-13'-14'1557,"13"14"-1526,-1-1 0,1 1-1,0 0 1,-1-1 0,1 1 0,0 0-1,-1 0 1,1-1 0,0 1-1,-1 0 1,1 0 0,-1-1 0,1 1-1,0 0 1,-1 0 0,1 0 0,-1 0-1,1 0 1,-1 0 0,1 0-1,-1-1 1,1 1 0,0 0 0,-1 1-1,1-1 1,-2 0 0,-3-1 126,1-6 245,4 6-381,-1 1-1,1 0 1,0-1 0,0 1 0,-1-1-1,1 1 1,0-1 0,-1 1 0,1 0 0,0-1-1,-1 1 1,1 0 0,-1-1 0,1 1-1,-1 0 1,1 0 0,-1-1 0,1 1-1,-1 0 1,1 0 0,-1 0 0,1 0 0,-1 0-1,1 0 1,-1 0 0,1 0 0,-1 0-1,1 0 1,-1 0 0,1 0 0,-2 0-1,-28-1 1047,13 1-580,-27 1 0,38 0-437,0 0 0,0 0 1,0 1-1,0-1 0,0 1 0,0 1 1,-11 5-1,0 2 114,6-5-46,2 1 1,-1 0 0,1 0 0,-11 10-1,15-11-56,2-1 0,-1 0 0,0 1 0,1 0 0,0 0 0,0 0 0,-4 9 0,6-13-60,1 1 0,-1-1-1,1 1 1,-1 0 0,1-1 0,0 1 0,0 0 0,0-1 0,0 1-1,0 0 1,0-1 0,0 1 0,0 0 0,1-1 0,-1 1-1,0 0 1,1-1 0,0 1 0,-1-1 0,1 1 0,0-1 0,0 1-1,0-1 1,0 1 0,0-1 0,0 0 0,0 0 0,0 0-1,1 1 1,-1-1 0,2 1 0,2 1 1,0-1 1,0 0-1,1 0 0,-1 0 1,0 0-1,1-1 0,-1 0 1,1 0-1,-1 0 0,1-1 1,-1 0-1,1 0 0,0 0 1,-1-1-1,10-1 0,-2-2-19,1 0 0,-1 0 0,-1-2 0,15-6 0,-21 7-27,0 1-1,-1-1 1,6-7 0,-6 8 30,-2 1 29,-3 3 48,0 0 106,-3 0 166,2 0-293,1 0 0,-1 0-1,0 0 1,1 0-1,-1 0 1,1 0 0,-1 0-1,1 0 1,-1 1 0,0-1-1,1 0 1,-1 0-1,1 1 1,-1-1 0,1 0-1,-1 1 1,1-1-1,-1 0 1,1 1 0,0-1-1,-1 1 1,1-1 0,0 1-1,-1-1 1,1 1-1,0-1 1,-1 1 0,1-1-1,0 1 1,0-1 0,0 1-1,-1-1 1,1 1-1,0 0 1,0-1 0,0 1-1,0-1 1,0 1 0,0-1-1,0 1 1,0 0-1,0-1 1,1 1 0,-1-1-1,0 2 1,1 0 23,0 1-1,0 0 1,0-1-1,0 1 1,0-1 0,0 1-1,1-1 1,-1 1 0,1-1-1,3 3 1,-3-3-49,0 1 1,1-1-1,-1 0 1,1 0-1,0 0 1,-1 0-1,1 0 1,0-1-1,0 1 1,0-1-1,1 0 1,5 2-1,-3-3-6,-1 0 1,1 0-1,0 0 1,-1-1-1,11-2 1,-4 1 12,46-6 34,12-3 12,146-38 229,-118 30-635,-90 17 329,-1 0 1,1-1 0,-1 1 0,0-2 0,0 1 0,12-9 0,-19 13 13,1-1 0,-1 1-1,0-1 1,0 1 0,0-1 0,0 1 0,0-1 0,0 1 0,1-1-1,-1 1 1,0-1 0,0 1 0,-1-1 0,1 1 0,0-1 0,0 1-1,0-1 1,0 1 0,0-1 0,-1 1 0,-13 7 249,13-5-160,-1-1 1,0 0 0,1 1-1,-1-1 1,1 1-1,0-1 1,-1 1-1,1 0 1,1-1-1,-1 1 1,0 0-1,0 5 1,-2 3 168,-13 65 497,15-71-743,-3 8 13,1 0-1,1 0 1,0 0-1,1 1 1,0 16-1,1-27-14,0 0 0,0 0 0,0 0-1,0 0 1,-1 0 0,0 4 0,0-7-11,1 1-1,0-1 1,0 0 0,-1 1-1,1-1 1,0 1 0,0-1 0,-1 0-1,1 1 1,-1-1 0,1 0 0,0 0-1,-1 1 1,1-1 0,0 0 0,-1 0-1,1 1 1,-1-1 0,8-1 109,-7 1-111,0 0 0,0 0 0,0 0-1,0 0 1,0 0 0,0 0 0,0 0 0,0 0 0,0 0 0,1 0 0,-1 0 0,0 0 0,0 0 0,0 0 0,0 0 0,0 0 0,0 0 0,0 0-1,0 0 1,0 0 0,0 0 0,1 0 0,-1 0 0,0 0 0,0 0 0,0 0 0,0 0 0,0 0 0,0 0 0,0 0 0,0 0 0,0 0-1,0 0 1,0-1 0,0 1 0,0 0 0,0 0 0,0 0 0,0 0 0,0 0 0,1 0 0,-1 0 0,0 0 0,0 0 0,0 0 0,0-1-1,0 1 1,0 0 0,0 0 0,0 0 0,0 0 0,0 0 0,-1 0 0,1 0 0,0 0 0,0-1 0,0-1 5,0 0 1,1 0 0,-1 0-1,0 0 1,1 0 0,-1 0-1,1 0 1,-1 0 0,1 0-1,0 0 1,1-3 0,0 2-37,-1 0 1,1 1-1,-1-1 0,0 0 1,0-1-1,-1 1 1,1 0-1,-1 0 1,1 0-1,-1 0 1,0-5-1,0 0-236,0 0 0,2-14 0,9-3-399,-5-5-239,5-2 309,-10 25 529,1 0-1,0 0 1,0 1-1,0-1 1,1 1-1,0-1 1,1 1-1,-1 0 1,1 1-1,8-11 1,-10 15 74,-1-1 0,1 1 0,0 0 1,0-1-1,0 1 0,0 0 1,0 0-1,0 0 0,0 0 1,4-1-1,15-6 830,-15 5-633,-4 2-137,0 0 0,0 0 0,0 0 0,0 0 0,-1 0 0,1 1 0,0-1 0,0 0 0,1 1 0,-1 0 0,0-1 0,0 1 0,0 0 0,0 0 0,0 0 0,0 0 0,0 1 0,3 0 0,19 9 521,0-7-250,0-1 1,45-3-1,-27 0-334,-7 2 46,47-2 151,-70 0-182,-1-1 1,0 1-1,0-2 1,-1 1-1,12-5 1,13-7-88,-21 11 27,-12 3 33,1 0-1,0-1 0,0 0 1,-1 1-1,1-1 0,0 0 1,3-2-1,-5 2 0,0 0 0,-1 0 0,1 1 0,0-1-1,0 0 1,0 0 0,-1 0 0,1 0 0,-1 0 0,1 0 0,-1 0-1,1-1 1,-1 1 0,1 0 0,-1 0 0,0 0 0,0 0 0,0-1-1,1 1 1,-1 0 0,-1-2 0,1-2-117,1 3 110,-1 0-1,0 0 1,0 0 0,0 1-1,0-1 1,0 0 0,0 0-1,0 0 1,-1 1 0,1-1-1,-1 0 1,0 0 0,1 1-1,-1-1 1,0 0 0,0 1-1,0-1 1,0 1 0,0-1-1,0 1 1,0-1 0,-1 1-1,1 0 1,0 0 0,-4-2-1,1 0 42,1 1 0,-1 0-1,-1 0 1,1 1-1,0-1 1,0 1-1,-1 0 1,1 0-1,-1 0 1,1 1-1,-1-1 1,1 1 0,-1 0-1,1 1 1,-1-1-1,-5 2 1,6-1 87,1 0 0,-1 1-1,0 0 1,1-1 0,-1 1 0,1 0 0,0 1 0,0-1 0,0 1 0,0-1 0,0 1-1,0 0 1,1 0 0,-1 0 0,1 1 0,0-1 0,0 0 0,-2 5 0,3-5-88,0-1 1,0 1 0,0 0-1,0-1 1,0 1 0,1 0-1,-1 0 1,1 0 0,0-1-1,0 1 1,0 0 0,0 0-1,1 0 1,-1-1 0,1 1-1,-1 0 1,1 0 0,0-1-1,0 1 1,0-1 0,1 1-1,-1-1 1,1 1 0,-1-1-1,1 0 1,3 3 0,25 17-221,-6-2-413,-16-14 208,-1 1-1,1-1 0,0-1 0,0 1 0,1-2 0,0 1 0,-1-1 0,2 0 0,-1-1 0,14 4 0,-10-6-1042,23 1-1,-23-3-982,23 4 0,-22 0 751,21 8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1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18 388 3968,'-14'-13'1285,"14"14"-1163,-1-1-1,1 1 1,-1 0 0,1 0-1,0 0 1,0 0 0,-1 0-1,1 0 1,0 0 0,0 0-1,0 0 1,0 0 0,0 0-1,0 0 1,0 1 0,0 6 327,0-1-32,0-1 0,1 1 0,1 12 0,3-2 55,-3-11-288,0 1 1,0 0-1,-1 0 1,0 0-1,0 7 1,-1 2 51,1-10-130,-1 1-1,0 0 1,-1-1-1,0 1 0,-1 7 1,-3-1 81,4-10-133,-1 1 1,1-1 0,0 1 0,0 0-1,0-1 1,0 5 0,1-7-41,0 0 1,0 0-1,0 1 1,0-1-1,1 0 1,-1 0-1,0 0 0,1 0 1,-1 0-1,1 0 1,-1 0-1,1-1 1,-1 1-1,1 0 1,-1 0-1,1 0 0,0 0 1,0-1-1,-1 1 1,1 0-1,0-1 1,0 1-1,0 0 1,0-1-1,0 1 0,1-1 1,-1 1-5,0-1 1,0 0-1,0 1 0,0-1 0,0 0 1,0 0-1,0 0 0,0 0 1,1 0-1,-1 0 0,0-1 1,0 1-1,0 0 0,0 0 0,0-1 1,0 1-1,0-1 0,0 1 1,0-1-1,0 1 0,0-1 0,-1 1 1,1-1-1,2-1 0,1-2-21,-1 0 0,1 0 1,-1 0-1,5-6 0,-1-2 130,-3 6-110,0 0 1,0 0-1,0 0 0,8-8 0,1 2-43,3-3-304,16-20 1,-19 16 95,-9 12 191,1 1 0,0 0-1,0 0 1,0 0 0,9-7-1,-1 3 82,24-13-1,-36 23-4,0-1 0,0 1 0,0 0 0,0 0 0,0 0-1,0 0 1,0 0 0,0 0 0,0 0 0,0 0 0,1 0 0,-1 0 0,0 0 0,0 1 0,0-1 0,0 1-1,0-1 1,0 0 0,0 1 0,0 0 0,0-1 0,-1 1 0,1-1 0,0 1 0,0 0 0,0 0-1,-1 0 1,1-1 0,0 1 0,-1 0 0,1 0 0,0 2 0,2 1 126,0 1 1,-1 0-1,1 0 0,1 6 1,-3-8-5,0 1 1,0 0 0,-1-1 0,1 1 0,-1 0 0,0-1 0,0 1-1,0 5 1,-1 7 116,1 110 1032,0-122-1274,0 1 0,0-1 0,1 0 0,-1 1 0,1-1 0,0 0 0,2 6 0,-2-8-13,0-1-1,0 1 0,0 0 0,0 0 1,1-1-1,-1 1 0,0-1 1,1 1-1,-1-1 0,1 0 0,-1 0 1,1 1-1,-1-1 0,1 0 1,0 0-1,0 0 0,3 1 0,25 3-24,-20-2 6,-6-2 1,-1 0 0,0 0 0,1 0 0,-1-1 0,6 1 0,5-2-75,0-1-1,19-4 0,-12 2-108,-14 1 44,1 1 0,-1-1 0,0 0 0,0 0 1,-1-1-1,1 0 0,10-9 0,-4 5-303,20-12-1,-25 15 354,0-1 1,-1 0-1,0 0 0,0-1 1,0 1-1,-1-1 1,1-1-1,7-12 1,-6 9 67,-3 2 107,0 0 0,0 0-1,-1-1 1,0 0 0,2-11 0,-2 10 259,-4 10-283,0-1 0,1 1 0,-1 0 0,0 0 0,0 0 0,0 0 0,0-1 1,0 1-1,0 0 0,0 0 0,0 0 0,0 0 0,0-1 0,-1 1 0,1 0 1,0 0-1,-1 0 0,1 0 0,-1 0 0,0 0 0,1 0 0,-1 0 0,0 0 0,1 0 1,-1 0-1,0 1 0,-2-3 0,2 2 115,1 1-152,0 0-1,0 0 1,0-1 0,0 1-1,-1 0 1,1 0-1,0 0 1,0 0 0,0 0-1,0 0 1,0 0-1,0 0 1,0-1 0,0 1-1,0 0 1,0 0-1,-1 0 1,1 0 0,0 0-1,0 0 1,0 0-1,0 0 1,0 0 0,0 0-1,-1 0 1,1 0-1,0 0 1,0 0-1,0 0 1,0 0 0,0 0-1,0 0 1,0 0-1,-1 0 1,1 0 0,0 0-1,0 0 1,0 0-1,0 0 1,0 0 0,0 0-1,-1 0 1,1 0-1,0 0 1,0 1 0,0-1-1,0 0 1,0 0-1,0 0 1,0 0 0,0 0-1,0 0 1,0 0-1,0 0 1,-1 1 0,1-1-1,-15 13 1255,-30 20 1,43-31-1245,-1 0 0,1 0 0,-1 0 1,1 0-1,0 0 0,0 0 0,0 1 1,0-1-1,0 1 0,1-1 0,-1 1 0,1 0 1,-1 0-1,1-1 0,-1 5 0,0 1-29,1 1 0,0-1-1,1 1 1,0 10 0,0-13 16,0-4-18,0 0-1,0 0 0,0 0 1,0 0-1,1 0 1,-1 0-1,0-1 0,1 1 1,0 0-1,-1 0 0,1 0 1,0-1-1,1 3 0,1-1-45,-1-1 0,1 1 0,0-1 0,0 1 0,6 3 0,-6-4-56,1 0-1,0 1 1,0-1 0,0-1-1,0 1 1,1-1-1,-1 0 1,8 2 0,-2-2-244,1-1 0,14-1 0,8 0-155,-5 0 25,1 0 1,0-3 0,29-6-1,33-4-161,-58 11 434,51-13 0,-74 13 212,-1-1 0,0 1 1,0-2-1,0 1 0,0-2 0,-1 1 0,12-10 1,-18 14 2,7-6 22,-6 5-12,-1 1-1,0-1 1,0 1 0,0-1 0,0 0 0,3-3 0,6-25 330,0 16-188,-10 13-80,1-1-1,-1 1 1,0-1 0,1 1 0,-1-1-1,0 0 1,0 1 0,0-1-1,0 0 1,0 0 0,0 0 0,-1 0-1,1 0 1,-1 0 0,1 0-1,-1 0 1,0 0 0,0 0-1,0-2 1,0 0 105,0-1 0,-1 1-1,1 0 1,-1 0 0,-2-7-1,3 10-151,0 1 0,-1-1 0,1 0 0,0 0 0,0 1-1,-1-1 1,1 0 0,-1 1 0,1-1 0,0 0 0,-1 1 0,1-1-1,-1 0 1,0 1 0,1-1 0,-1 1 0,1-1 0,-1 1-1,0 0 1,1-1 0,-1 1 0,0 0 0,0-1 0,1 1-1,-1 0 1,0 0 0,0-1 0,1 1 0,-1 0 0,0 0 0,0 0-1,0 0 1,1 0 0,-1 0 0,0 0 0,0 1 0,1-1-1,-1 0 1,0 0 0,0 1 0,1-1 0,-1 0 0,-1 1-1,-47 29 898,40-25-830,0 1 0,-12 9 1,-8 6 6,12-12-46,14-8-51,0 0 0,0 1 0,0-1 0,0 1 0,0 0 0,0 0 0,1 0 0,-1 0 0,1 1 0,-1-1 0,1 1 0,0-1 0,0 1 0,0 0 0,1 0 0,-1 0 0,-2 5 0,2-2-44,-1 0 24,1 0 0,0 0 0,0 1 0,0-1 0,0 8 0,2-12-30,0 1-1,0-1 1,0 1 0,0-1-1,0 1 1,1-1 0,0 1-1,-1-1 1,1 1 0,0-1 0,0 1-1,0-1 1,0 0 0,1 0-1,-1 0 1,0 0 0,1 0-1,3 4 1,2 0-215,1 0 0,0 0 0,0 0 0,0-1 0,1-1 0,0 1 1,0-1-1,0 0 0,0-1 0,0 0 0,18 2 0,-8-2-252,2-1 1,-1-1-1,0 0 0,39-5 1,10-7-202,-43 8 535,27-3-39,-1-7 104,60-25-1,-49 16 49,-42 15 34,-3 1 165,1 0 0,-1-1-1,-1-1 1,18-10 0,31-32 1154,-47 34-704,48-48 1762,-55 52-2080,-12 11-235,1 1-1,-1 0 1,1-1-1,-1 1 1,1-1 0,-1 1-1,1-1 1,-1 1-1,0-1 1,1 1 0,-1-1-1,0 0 1,0 1-1,1-1 1,-1 1 0,0-1-1,0 0 1,0 1-1,0-1 1,0 0-1,-3-3-10,3 3 65,-33 15 216,23-10-309,0 1-1,1 0 1,-11 7 0,-10 6-1,13-11 16,-16 10 23,-19 24-12,23-22-39,20-15 2,1 1 1,1 0-1,-1 1 0,1 0 1,0 0-1,0 0 0,-6 8 0,-17 27-304,18-21-67,12-19 332,-1 0 0,1-1 0,0 1-1,0 0 1,1-1 0,-1 1 0,0 0 0,0-1 0,0 1 0,0 0-1,1-1 1,-1 1 0,0-1 0,0 1 0,1 0 0,0 0 0,2 6-386,-2-6 358,0 0-1,-1 0 0,1 0 1,0 0-1,-1-1 1,1 1-1,0 0 0,0 0 1,0 0-1,0 0 1,0-1-1,0 1 0,0-1 1,0 1-1,0-1 1,0 1-1,0-1 0,1 1 1,1 0-76,0-1 1,0 0 0,0 1-1,-1-1 1,1 0 0,0-1 0,5 0-1,6-2-392,0-1-1,21-10 1,-10 4 127,-8 5 244,-7 2 89,-1 0-1,1 0 1,-1-1 0,1 0-1,-1-1 1,0 1-1,-1-2 1,16-11-1,-19 11 88,1 0 0,-1 0-1,-1 0 1,1 0 0,-1-1-1,0 0 1,0 0-1,-1 0 1,0 0 0,3-13-1,-1-2 147,-1 0 0,1-40-1,-3-51 1168,-2-149 4498,0 262-5803,0 0 1,0 0-1,0 0 0,0 0 0,0 0 0,0 0 0,0 0 0,0-1 0,0 1 0,0 0 0,0 0 0,0 0 0,0 0 0,0 0 0,0 0 0,0 0 0,0 0 0,0 0 0,0-1 0,0 1 0,0 0 0,0 0 0,1 0 0,-1 0 0,0 0 0,0 0 0,0 0 0,0 0 0,0 0 0,0 0 0,0 0 0,0 0 0,0 0 0,0-1 0,0 1 0,0 0 0,0 0 0,1 0 0,-1 0 0,0 0 0,0 0 0,0 0 0,0 0 0,0 0 1,0 0-1,0 0 0,0 0 0,0 0 0,0 0 0,1 0 0,-1 0 0,0 0 0,0 0 0,0 0 0,0 0 0,0 0 0,1 1 4,0-1 1,-1 0 0,1 0-1,0 0 1,0 1 0,-1-1-1,1 0 1,0 1-1,-1-1 1,1 0 0,-1 1-1,1-1 1,0 1-1,-1-1 1,1 1 0,-1-1-1,1 1 1,-1 0 0,1-1-1,-1 1 1,0-1-1,1 2 1,9 20 216,-4-5-40,-3-11-145,0 1 0,0 0 1,-1 1-1,0-1 1,0 0-1,1 13 0,-2-1-7,-2 25-1,0-3 15,-1-4-23,-2-1 0,-1 0 0,-1 0 0,-2-1 0,-17 45 0,4 8 121,12-51-204,9-35-17,-1 0 0,0 1 1,1-1-1,0 0 0,-1 0 1,1 0-1,0 0 0,0 0 1,0 1-1,0-1 0,0 0 1,1 0-1,-1 0 0,1 0 1,1 4-1,-1-4-97,1-1-1,-1 1 1,1-1 0,-1 1-1,1-1 1,0 0 0,0 1-1,-1-1 1,1 0 0,0 0 0,3 0-1,1 3-316,-4-3 412,0-1 1,0 1-1,-1 0 1,1 0-1,0-1 1,0 1 0,0-1-1,-1 0 1,1 1-1,0-1 1,0 0-1,0 0 1,0 0 0,0 0-1,0-1 1,-1 1-1,1 0 1,0-1 0,3-1-1,5 0-128,17-5-239,30-8-305,-39 8 763,30-17-1,17-8 395,-40 23-185,-5 1 82,1 0-1,-1-1 0,-1-1 1,21-14-1,-25 12 280,-1-1 0,-1 0 0,0-1 0,-1-1 0,17-25 0,-29 40-527,1-1-1,-1 0 0,1 1 0,-1-1 0,0 0 0,1 1 1,-1-1-1,0 0 0,0 1 0,1-1 0,-1 0 0,0 0 1,0 1-1,0-1 0,0 0 0,0 0 0,0 1 0,0-1 1,0 0-1,0 0 0,-1-1 0,0 0 171,1 2-215,1 0 0,-1 0 0,-1 0-1,1-1 1,0 1 0,0 0 0,0 0 0,0 0-1,0 0 1,0 0 0,0-1 0,0 1-1,0 0 1,0 0 0,0 0 0,0 0-1,0 0 1,0 0 0,0-1 0,0 1-1,-1 0 1,1 0 0,0 0 0,0 0 0,0 0-1,0 0 1,0 0 0,0 0 0,-1 0-1,1 0 1,0 0 0,0 0 0,0 0-1,0 0 1,0-1 0,-1 1 0,1 0-1,0 0 1,0 0 0,0 0 0,0 1 0,0-1-1,-1 0 1,1 0 0,0 0 0,0 0-1,0 0 1,0 0 0,0 0 0,0 0-1,-1 0 1,1 0 0,0 0 0,-9 2 231,0 0 0,-1 1 0,1 0 0,1 0 0,-16 8 0,3-2 28,0-1-55,10-4-102,1 0 0,0 1 0,-17 10 0,11 1-2,7-5-67,-18 11 25,21-15-62,0 0 1,0 0-1,1 1 1,-5 9-1,10-16-15,-1-1 0,1 1-1,0 0 1,0-1-1,0 1 1,0-1-1,-1 1 1,1 0 0,0-1-1,0 1 1,0 0-1,0-1 1,0 1 0,0-1-1,1 1 1,-1 0-1,0-1 1,0 1 0,0-1-1,1 1 1,-1 0-1,0-1 1,0 1 0,1-1-1,-1 1 1,1-1-1,-1 1 1,0-1 0,1 1-1,-1-1 1,2 1-1,18 10-525,-15-8 377,2 0-42,0 0-1,0 0 1,0-1-1,1 0 1,-1 0-1,13 0 0,0-1-446,23-2 0,-5 0 61,6 2-327,-1-3 0,80-13 0,27-18 619,-128 29 313,0-1 0,0-1 0,-1-1 0,0-1 0,0-1 0,-1 0 1,0-2-1,24-17 0,22-30 391,-56 50-372,5-5 169,0 0 0,-1 0-1,0-1 1,-1-1-1,15-23 1,-3-14 480,-16 36-356,7-15 317,-15 29-609,0 1 0,-1-1 0,1 1 0,-1-1 0,1 1-1,-1-1 1,0 0 0,0 1 0,0-1 0,0 1-1,0-1 1,0 0 0,0 1 0,0-1 0,-1 1 0,0-4-1,1 5-14,-1-1 0,1 1 0,0 0-1,-1-1 1,1 1 0,-1-1 0,1 1-1,0 0 1,-1-1 0,1 1 0,-1 0-1,0-1 1,1 1 0,-1 0 0,1 0-1,-1 0 1,1-1 0,-1 1 0,1 0-1,-1 0 1,0 0 0,1 0 0,-2 0-1,0 0 20,0 1 0,-1-1-1,1 0 1,0 1-1,0 0 1,-1-1 0,1 1-1,-2 1 1,-10 7 136,1 0 0,-24 21-1,19-15-110,7-6-51,0-1-13,1 1-1,0 1 0,0-1 0,1 1 1,0 1-1,-14 22 0,16-20-8,-1 0-11,1 0 0,-2 0-1,0-1 1,-17 19 0,23-28-52,0 0 0,0 0 0,1 0 1,-1 1-1,1-1 0,-1 1 0,1-1 0,0 1 0,0 0 0,-1 5 0,1 1-407,1-1-1,0 1 0,1 19 0,-1-27 416,1-1 0,0 0 0,0 1 0,0-1 0,1 0 0,-1 1 0,0-1 0,0 0 0,1 1 0,-1-1-1,1 0 1,-1 0 0,1 1 0,-1-1 0,2 1 0,-1-1-78,1 0 1,-1 0-1,1 0 0,-1 0 1,1 0-1,0 0 0,-1-1 1,1 1-1,2 0 1,3 1-219,8 4-445,-11-5 627,-1 1-1,1-1 0,-1 0 1,1 0-1,-1-1 0,1 1 1,0-1-1,3 1 0,4-2-33,-1-1 0,0 0 0,0 0 0,0-1 0,0 0 0,-1 0 0,1-1-1,-1-1 1,0 0 0,0 0 0,16-12 0,-21 13 199,0 1-1,0-1 1,-1 0-1,1 0 1,-1 0-1,0-1 1,0 1 0,0-1-1,0 0 1,-1 0-1,2-6 1,2-7 94,7-37-1,-7 22 85,1 1 221,35-144 2701,-28 124-1812,-9 9 266,4 18-447,-10 22-944,1 0 0,-1 1 1,0-1-1,0 0 0,0 1 1,0-1-1,-2-2 0,3 5-155,0 0 19,0 0-1,0 0 0,0 0 0,0 0 1,0 0-1,0 0 0,0 0 0,0 0 1,0 1-1,0-1 0,-1 0 0,1 0 1,0 0-1,0 0 0,0 0 0,0 0 1,0 0-1,0 0 0,0 0 1,-1 0-1,1 0 0,0 0 0,0 0 1,0 0-1,0 0 0,0 0 0,0 0 1,-1 0-1,1 0 0,0 0 0,0 0 1,0 0-1,0 0 0,0 0 0,0 0 1,-1 0-1,1 0 0,0 0 0,0 0 1,0 0-1,0 0 0,0 0 0,0 0 1,0-1-1,-1 1 0,1 0 0,0 0 1,0 0-1,0 0 0,0 0 0,0 0 1,-3 8 311,0 1 0,1-1 0,0 1 0,0 0 0,0 10 0,0-2-113,-9 46 535,9-42-576,-5 23 75,-14 22 15,15-25-176,3-20-62,-2 12 27,2-16-139,0 0 0,0 18 0,3-30-77,0 0-1,1-1 1,-1 1-1,1 0 1,0-1 0,0 1-1,0-1 1,1 1-1,0-1 1,0 1 0,4 6-1,5 6-3004,-9-13 2682,0-1 0,0 1-1,0-1 1,1 0 0,-1 0-1,4 3 1,-4-4-597,1 0 0,-1-1 1,1 1-1,-1-1 0,1 0 0,4 2 0,23 11-3324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1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15872,'0'17'5887,"0"-17"-4575,16 0-384,-16 0 0,0 0-704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3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7136,'-16'-33'2656,"16"33"-2080,16 0-160,-16-17 1216,0 17-992,0 0-128,0-16-320,16 16-352,-16 0 64,0 0-2080,17 0 1216,-1 16-4192,0 17 2880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3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6720,'-14'27'2170,"14"-27"-2142,0 1-1,-1-1 0,1 0 1,0 1-1,0-1 1,0 0-1,0 0 0,-1 1 1,1-1-1,0 1 0,0-1 1,0 0-1,0 1 0,0-1 1,0 0-1,0 1 0,0-1 1,0 0-1,0 1 0,0-1 1,0 0-1,0 1 1,0-1-1,1 1 0,-1-1 1,0 0-1,0 0 0,0 1 1,0-1-1,1 1 0,5 14 240,-1-4 158,0-1 0,9 17 0,-2-2-122,2 5-7,-13-28-294,0 0 0,1 0 0,-1-1 1,0 1-1,1-1 0,0 1 0,-1-1 0,1 1 0,0-1 0,0 0 1,-1 0-1,1 0 0,4 1 0,0 0-94,0-1 1,1 0-1,-1-1 0,0 1 1,1-1-1,-1 0 1,0-1-1,0 0 0,1 0 1,11-3-1,7-4-444,33-15 0,5-4-125,-1 5 287,-10-5 209,-41 22 158,-1-1-1,17-11 1,-23 14 16,-1-1 1,1 1-1,-1-1 1,0 0 0,0 0-1,0 0 1,0 0-1,3-6 1,-3 2 42,0 1-1,-1-1 1,1 0-1,2-15 1,0-5 373,-1 17-296,0-9 349,-4 19-435,0 1 1,0-1-1,0 0 1,0 0-1,0 1 1,0-1-1,-1 0 1,1 1-1,0-1 1,-1 0-1,1 1 1,0-1-1,-1 0 1,1 1-1,-1-1 1,1 1 0,-1-1-1,1 1 1,-1-1-1,1 1 1,-1-1-1,0 1 1,1-1-1,-1 1 1,0-1-1,-1 1 16,1-1 0,0 1 0,0 0-1,0 0 1,-1-1 0,1 1 0,0 0-1,-1 0 1,1 0 0,0 0 0,0 0-1,-1 0 1,1 1 0,0-1 0,0 0-1,-1 1 1,1-1 0,0 1 0,-2 0-1,-17 14 655,-4 20-94,13-19-485,-7 11 22,1 1 0,-17 35 1,4 11-697,3 0 0,2 2 0,5 1 1,-20 136-1,38-188 479,2 27-1,0-28 20,0-20 44,0 0 0,0 0 1,1 0-1,0 0 1,0 0-1,0 0 1,0-1-1,1 1 0,-1 0 1,4 6-1,-1-3 31,-4-7-41,0 1 0,0-1-1,0 1 1,0-1 0,1 1-1,-1-1 1,0 1 0,0-1 0,1 1-1,-1-1 1,0 1 0,1-1-1,-1 0 1,0 1 0,1-1-1,-1 0 1,1 1 0,-1-1-1,1 0 1,-1 1 0,1-1 0,-1 0-1,1 0 1,-1 0 0,1 0-1,-1 1 1,1-1 0,-1 0-1,1 0 1,-1 0 0,1 0-1,-1 0 1,1 0 0,-1 0 0,1 0-1,-1-1 1,1 1 0,1 0-8,-1 0 0,0 0 0,1 0 0,-1-1 0,0 1 0,0 0 0,1-1 0,-1 1 0,0-1 0,0 0 0,0 1 0,0-1 0,1 0 0,-1 0 0,0 1 0,-1-1 0,1 0 0,0 0 0,0 0 0,0 0 0,0 0 0,-1 0 0,1 0 0,0-1 0,-1 1 0,1 0 0,-1 0 0,0-1 0,1 1 0,-1-3 0,2-4-51,-1 0-1,0-1 1,-1-14-1,0 16 44,0-9-40,-1 0 0,-6-27-1,4 28 98,1-1-1,-1-25 0,2 23 437,-1 1 0,-6-31 0,5 35-265,3 9-101,-1 0 0,1 0 0,0 0 1,0 0-1,0 0 0,1 0 0,-1 1 0,1-1 0,0 0 0,0 0 1,0 0-1,1 0 0,-1 1 0,1-1 0,0 1 0,0-1 0,0 1 1,0 0-1,1 0 0,-1 0 0,1 0 0,3-3 0,2 0-10,-1 0 0,1 1 0,0-1-1,0 2 1,0-1 0,1 1 0,13-5 0,-18 8-87,0 0 1,-1 0 0,1 1 0,0-1 0,0 1 0,-1 0 0,1 0 0,5 1 0,4-1-192,1 1-246,-9-1 128,-1 1 0,1-1 1,-1-1-1,1 1 1,0-1-1,8-1 1,28-9-3224,-6 8 1052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6304,'-13'0'2032,"13"0"-2018,0 0 0,-1 0 0,1 1 0,0-1-1,0 0 1,0 0 0,0 0 0,0 0 0,0 0 0,0 0 0,0 0 0,0 0 0,0 0 0,-1 0 0,1 0 0,0 0 0,0 0 0,0 0 0,0-1 0,0 1 0,0 0-1,0 0 1,0 0 0,0 0 0,0 0 0,0 0 0,-1 0 0,1 0 0,0 0 0,0 0 0,0 0 0,0 0 0,0 0 0,0 0 0,0 0 0,0 0 0,0-1 0,0 1-1,0 0 1,0 0 0,0 0 0,0 0 0,0 0 0,0 0 0,0 0 0,0 0 0,0 0 0,0-1 0,0 1 0,0 0 0,0 0 0,0 0 0,0 0 0,0 0 0,0 0-1,0 0 1,0-11 536,0 11-533,0 0 0,0-1 0,0 1 0,0 0 0,0 0 0,0 0 1,0 0-1,0 0 0,0 0 0,0 0 0,0 0 0,0 0 0,0 0 0,0-1 1,0 1-1,0 0 0,0 0 0,0 0 0,0 0 0,0 0 0,0 0 0,0 0 1,0 0-1,0 0 0,0 0 0,0 0 0,0-1 0,0 1 0,0 0 0,0 0 1,1 0-1,-1 0 0,0 0 0,0 0 0,0 0 0,0 0 0,0 0 0,0 0 0,0 0 1,0 0-1,0 0 0,0 0 0,0 0 0,1 0 0,-1 0 0,0 0 0,0 0 1,0 0-1,0 0 0,0 0 0,0 0 0,0 0 0,0 0 0,0 0 0,0 0 1,1 0-1,2 0 99,1 0 22,1 0 1,0 0-1,-1 0 0,1 1 1,-1-1-1,1 1 0,-1 0 1,1 1-1,-1-1 0,0 1 1,0 0-1,8 4 0,18 6 206,-21-10-278,0 1 0,0 1 1,0 0-1,0 0 0,12 8 1,39 40 135,-36-31-135,28 30 0,-39-34-49,0 0-1,19 33 1,-25-38-40,0 1-1,-1 0 1,-1 0-1,1 1 1,-2 0 0,0-1-1,-1 2 1,0-1-1,1 23 1,-4-35 17,0 0 0,0 0 0,0 1 0,0-1 0,0 0 0,0 0 0,-1 0 0,1 0 0,-1 0 0,1 0 0,-1 0 0,0-1 0,0 1 0,0 0 0,0 0 0,0 0 0,0-1 0,0 1 0,0 0 0,-1-1 0,1 1 0,-1-1 0,1 0 0,-1 1 0,0-1 0,1 0 0,-3 1 0,-3 3 12,-3 2-29,1 1 0,-1-2 0,-1 0 0,1 0 1,-1-1-1,0 0 0,-1-1 0,1 0 0,-1-1 0,-15 3 1,5-4-45,0 0 1,0-2 0,-38-4-1,54 3 60,0 0-1,1-1 1,-1 0-1,0 0 1,0 0-1,1-1 1,-1 0-1,1 0 1,0 0 0,0 0-1,0-1 1,0 0-1,-5-7 1,8 10-11,1 0 1,-1 0 0,1-1 0,0 1 0,-1-1-1,1 1 1,0-1 0,0 1 0,0-1 0,0 0-1,1 1 1,-1-1 0,0 0 0,1 0 0,-1 1-1,1-1 1,-1 0 0,1 0 0,0 0 0,0 0-1,0 0 1,0 0 0,0 1 0,0-1 0,1 0-1,-1 0 1,1 0 0,0-3 0,1 3-6,0 0-1,-1 0 1,1-1 0,0 1 0,0 0 0,0 0 0,1 1 0,-1-1-1,0 0 1,1 1 0,-1-1 0,1 1 0,0 0 0,-1 0 0,1 0-1,0 0 1,-1 0 0,4 0 0,5 0-37,0 0 0,-1 0 0,1 1 0,0 0 0,0 1 0,-1 0 0,13 3 0,73 23-1202,-52-10-665,-41-16 1733,0 1-1,-1 0 1,1 0-1,0 0 1,-1 0-1,4 3 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3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5312,'-55'14'1701,"35"-10"-824,13-5 1233,13 4-857,3 1-679,-3 0-300,1 0-1,0-1 0,0 0 0,0 0 0,15 3 0,38-1 453,-1 2-438,65 0 0,-59-7-245,146-3-150,-137-1 58,144-5-329,-9 0 16,-8 1-476,-191 8 705,1 0-1,-1-2 1,1 1 0,-1-1-1,20-6 1,-17 4-312,-26 5-486,-66-1-1906,30 0 1557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3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5216,'-41'0'1696,"34"1"-1266,6 1-204,1-1-157,0 1 0,0-1 1,0 0-1,0 1 0,1-1 1,-1 0-1,1 0 0,-1 1 1,1-1-1,-1 0 0,1 0 1,0 0-1,-1 1 0,1-1 1,0 0-1,0 0 0,0 0 1,0 0-1,0-1 0,0 1 1,0 0-1,0 0 0,1 0 1,9 4 285,-9-4-301,1 0 1,-1 0 0,1 1 0,-1-1 0,0 1-1,1 0 1,-1-1 0,4 5 0,62 73 297,-46-59-301,27 18 1,3 3 10,-20-11 7,-1 1 1,40 52-1,-67-77-38,1 0-1,-1 0 1,0 0 0,0 0-1,4 11 1,-7-13-1,0-1 1,0 1 0,0 0-1,-1 0 1,0 0-1,1 0 1,-1 0-1,-1 0 1,1 0 0,-1 0-1,1-1 1,-2 5-1,1-5-17,0 0-1,0-1 1,0 1-1,0-1 1,-1 1-1,1-1 1,-1 1-1,1-1 1,-1 0-1,0 0 1,0 0-1,0 0 1,0 0-1,0 0 1,-5 2-1,-1 1 45,-1-1-1,0 0 1,-11 4-1,3-2 73,6-2-54,1-1 1,-1 0-1,-19 3 0,10-3-13,6 0-30,10-2-20,0 0-1,1 0 1,-1-1-1,0 1 0,-4-1 1,6 0-8,1 0 0,-1-1 0,0 1 0,1-1 0,-1 1 0,1-1 0,-1 1 0,1-1 0,-1 0 0,1 0 0,0 0 0,-1 0 0,1 0 0,0 0 0,-2-1 0,-1-4 3,0 0 0,0 0 0,0 0 1,0 0-1,-4-12 0,1 3-2,4 9-21,1 1-1,0 0 1,0-1 0,0 0 0,1 0-1,0 1 1,0-1 0,0 0 0,1 0 0,-1 0-1,2 0 1,-1 0 0,1 0 0,-1 0-1,2 1 1,-1-1 0,1 0 0,-1 1-1,2-1 1,-1 1 0,4-6 0,21-36 42,-25 44 7,0-1-1,0 1 0,1 0 1,0-1-1,-1 1 0,1 0 0,0 1 1,0-1-1,0 0 0,1 1 1,-1 0-1,1 0 0,-1 0 1,1 0-1,0 1 0,0-1 1,0 1-1,-1 0 0,8-1 1,1-2 88,-1 1 13,1 0 0,-1 0 0,1 1 0,0 0 0,0 1 0,-1 0 0,1 1 0,12 2 0,42 9 340,-1-6 33,113 22 32,-158-25-631,37-1 0,-36-1-172,-14 0-66,0-1 1,0 1 0,0-1 0,0-1-1,0 0 1,10-3 0,-10 3 4,12-1-1741,-18 3 1878,1 0 0,-1 0 0,1 0 0,-1 0 0,1-1 0,-1 1 0,0 0 0,1-1 0,1 0 0,11-10-2378,-11 8 860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3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5056,'-14'27'1642,"14"-26"-1610,0 0 0,-1 0 0,1 0 0,0 0 0,0-1 0,-1 1 0,1 0 0,0 0 0,0 0 0,0 0 0,0 0 0,0 0 0,0 0 0,1 0 0,-1 0 0,0 0 0,0-1 0,1 1 0,-1 1 0,4 13 97,-1 0 219,0-1 0,-1 1 0,0 27-1,-2 76 1653,0 46 43,0-160-1985,0-3-42,0 0-1,0 0 1,0 0 0,-1 0 0,1 0-1,1 0 1,-1 0 0,0 1-1,0-1 1,0 0 0,1 0-1,-1 0 1,0 0 0,1-1-1,-1 1 1,1 0 0,-1 0 0,1 0-1,-1 0 1,1 0 0,0 0-1,-1-1 1,1 1 0,0 0-1,0-1 1,-1 1 0,1 0-1,0-1 1,0 1 0,0-1 0,0 1-1,2-1 1,5 6 57,-7-5-138,1 0 1,-1 0-1,1-1 1,-1 1-1,1 0 0,-1 0 1,1-1-1,0 1 1,-1-1-1,1 0 0,0 1 1,0-1-1,-1 0 1,4 0-1,7-1-667,0 0 0,-1-1 0,1 0-1,16-6 1,-21 6 382,56-15-1628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460 305 5568,'0'0'1786,"-8"-3"-1071,-25-7-219,25 7 448,7 3-878,1 0 1,-1-1-1,1 1 1,-1 0-1,0 0 1,1 0-1,-1 0 1,1 0-1,-1 1 1,1-1-1,-1 0 0,1 0 1,-1 0-1,1 0 1,-1 0-1,1 1 1,0-1-1,-1 0 1,1 0-1,-1 1 1,1-1-1,-1 0 0,1 1 1,0-1-1,-1 1 1,1-1-1,0 0 1,-1 1-1,1 0 1,-8 6 531,5-6-500,0 0 0,1 0 0,-1-1 0,0 1-1,0-1 1,1 0 0,-1 0 0,0 0 0,0 0 0,0 0 0,1-1 0,-1 1 0,-5-3 0,0-2 155,7 4-212,-1 0 0,0 0 1,1 0-1,-1 1 0,1-1 0,-1 0 0,0 1 0,0-1 0,1 1 1,-1-1-1,0 1 0,0 0 0,1 0 0,-1 0 0,-3 0 1,-22 0 363,-9-1 94,-38 5-1,44 4-317,17-3-100,-10 2 63,6-2-5,1 1-1,-21 9 0,35-14-135,-1 0-1,1 0 1,0 0-1,0 0 1,1 0-1,-1 0 1,0 1-1,0-1 1,0 1-1,1-1 1,-1 1-1,1 0 1,0 0-1,-3 3 1,3 0-13,0 0 0,0 1 0,0-1 0,1 0 0,-1 1 0,2 6 0,-1-5-2,-1-6 13,1 0-1,0 0 1,0 0-1,0 0 1,0 0-1,0 0 0,0 0 1,1 1-1,-1-1 1,0 0-1,0 0 0,2 1 1,-2-1 15,1 0 1,0 0-1,0 0 0,0 0 1,1 0-1,-1-1 1,0 1-1,0 0 1,0-1-1,1 1 0,-1-1 1,0 1-1,1-1 1,-1 1-1,2-1 0,4 2 32,-1 0-56,0-1 0,0 0 0,10 1 0,8-6-376,-10 0 129,17-1-163,36-9-732,29-16-338,-85 28 1290,11-4-127,10-19-208,-26 22 481,-1-1 1,0 0-1,0-1 0,-1 1 1,1-1-1,3-5 1,-6 6 45,0 1 0,-1-1 0,1 0 0,-1 0 0,0 0 0,0 1 0,0-1 0,-1 0 0,1 0 1,-1 0-1,0-6 0,0-242 1542,0 252-1507,0 0 1,0-1 0,0 1 0,0-1-1,0 1 1,0-1 0,0 1 0,0-1 0,0 1-1,0-1 1,0 1 0,0 0 0,0-1-1,0 1 1,-1-1 0,1 1 0,0-1 0,0 1-1,0 0 1,-1-1 0,1 1 0,0-1-1,-1 0 1,-2-1 101,-4-3 359,0 15-44,5-4-353,-1 0 0,1 0 0,-1 0 0,2 1 0,-1-1 0,-1 12 0,-8 42-243,6 3 177,0-31 294,1-10 49,-1 38 0,5-32-118,1-13-121,-1 0 0,-4 26 0,-2-15-192,4-20-13,0 0 0,1 0 0,0 1 0,0 7-1,1 2-815,-1 10 191,1-26 627,0 1 0,0-1 0,0 1-1,-1-1 1,1 1 0,0-1 0,0 1-1,-1-1 1,1 1 0,0-1 0,0 1-1,-1-1 1,1 0 0,-1 1 0,1-1-1,0 1 1,-1-1 0,1 0 0,-1 0-1,1 1 1,-1-1 0,1 0 0,-1 0-1,1 1 1,-1-1 0,1 0 0,-1 0-1,1 0 1,-1 0 0,1 0 0,-1 0 0,0 0-1,-2 0-1217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34 7456,'-66'-33'2784,"66"33"-2176,-16 0-160,16 16 608,0-16-672,16 17 64,1-17-288,16 16 32,-1-16-96,34 0-64,0 16 0,15-16-1728,-15 0 928</inkml:trace>
  <inkml:trace contextRef="#ctx0" brushRef="#br0" timeOffset="1">17 214 7136,'-16'-16'2656,"16"16"-2080,16 16-160,-16-16 512,17 16-608,32-16 704,-16 0-576,16 0-64,16 0-256,1-16-96,16 16 0,-33 0-1664,0 0 896,-16 0-1184,0 16 1088,-33-16-1184,16 0 1152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6144,'-41'0'1978,"40"-1"-1922,0 1 0,0 0-1,0 0 1,1 0 0,-1 1-1,0-1 1,0 0-1,0 0 1,0 0 0,0 0-1,1 1 1,-1-1-1,-2 1 1,0 1-1,0-1 138,0 1 0,-1-1 1,1 1-1,0 0 0,0 0 0,0 0 0,0 1 1,0-1-1,1 1 0,-1 0 0,-2 2 0,4-2-12,0-1 1,0 0-1,-1 1 0,1-1 0,-1 0 0,0 0 0,1 0 1,-1 0-1,0-1 0,-3 3 0,-5 4 376,10-7-506,-1 0 0,0 0 1,1 0-1,-1 0 1,0 0-1,1 0 1,-1 0-1,1 0 0,0 0 1,-1 0-1,1 1 1,0 1-1,-2 3 123,-15 40 783,11-32-775,0 1 0,1 0 0,-5 23 1,7-10-113,0-6-39,-10 43 1,-17 61-208,25-77-181,-2-23-416,6-20 468,-1 0 0,1 1-1,0-1 1,-1 8 0,2 3-1465,-1-14 1560,1 1 0,0-1 1,0 1-1,0-1 0,2 5 1,-2-7 76,0-1 0,0 1 1,1 0-1,-1-1 0,0 1 1,1-1-1,-1 1 0,0-1 1,1 1-1,-1-1 0,1 1 1,-1-1-1,1 0 0,-1 1 0,1-1 1,-1 0-1,1 1 0,-1-1 1,1 0-1,-1 1 0,1-1 1,0 0-1,-1 0 0,1 0 1,-1 0-1,1 0 0,0 0 1,-1 0-1,1 0 0,1 0 1,14 0-2124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8800,'-13'0'2842,"12"0"-2800,1 0-1,-1 0 1,1 0-1,0 0 1,-1 0-1,1 0 1,-1 1-1,1-1 1,0 0-1,-1 0 1,1 1-1,0-1 1,-1 0-1,1 0 1,0 1-1,-1-1 0,1 0 1,0 1-1,0-1 1,-1 1-1,1-1 1,0 0-1,0 1 1,0-1-1,0 1 1,-1 0-1,-4 7 217,-1 1 0,-4 12 0,1 12 1187,-4-9-464,9-14-811,0 0 0,1 1 0,1-1 0,0 0 0,0 1-1,1 0 1,0-1 0,1 16 0,0-12-123,2 0-1,-1 0 1,1 0 0,1-1 0,1 1-1,5 16 1,-6-24-58,0 1 1,1-1-1,-1 1 0,1-1 1,0 0-1,1-1 0,-1 1 1,1-1-1,0 0 0,1 0 1,-1 0-1,1-1 0,0 0 1,0 0-1,0 0 0,1-1 1,-1 0-1,1 0 0,13 4 1,-11-5-66,0 0 1,0-1-1,0 1 0,1-2 1,-1 1-1,0-2 1,0 1-1,0-1 0,1 0 1,-1-1-1,0 0 1,0 0-1,-1-1 0,1 0 1,0-1-1,7-5 1,-8 5-18,-1 0 0,1-1 1,-1-1-1,-1 1 0,1-1 1,-1 0-1,0-1 1,0 1-1,-1-1 0,8-13 1,-10 16 57,0-1 1,-1 1 0,0-1-1,0 1 1,-1-1-1,1 0 1,-1 0-1,0 0 1,0 0 0,0 0-1,-1 0 1,0 0-1,0 0 1,0 0-1,-1 0 1,1 0 0,-1 0-1,0 0 1,-1 0-1,1 1 1,-1-1-1,-3-6 1,0 4 24,1 0 0,-1 0 0,0 0 0,-1 1 0,1 0 0,-1 0 0,0 0-1,-1 1 1,1 0 0,-1 0 0,0 1 0,-9-5 0,-9-2 661,-1 1 0,0 0-1,-41-8 1,20 15-609,48 3-168,0 0-1,-1 1 0,1-1 1,0 0-1,0 0 0,0 0 0,-1 0 1,1 1-1,0-1 0,-1 0 0,1 1 1,0-1-1,0 0 0,-1 1 0,2 0 1,18 8-1617,21-3-2204,-35-5 3404,-1 1 1,1 0-1,0 0 0,6 4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0 896,'0'0'352,"0"0"-288,-17 17 0</inkml:trace>
  <inkml:trace contextRef="#ctx0" brushRef="#br0" timeOffset="1">181 33 7232,'-17'16'2656,"17"-16"-2048,-16 33-192,-17-33 64,17 17-352,-33-1-3488,0 17 1824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2912,'0'0'923,"0"-3"-550,0-8-32,0 9 534,0-1-118,0 2-710,-1 1 0,1-1 0,0 1 1,0-1-1,0 1 0,1-1 0,-1 1 0,0-1 0,0 1 0,0-1 0,0 1 0,0-1 1,1 1-1,-1-1 0,0 1 0,0-1 0,1 1 0,-1 0 0,0-1 0,1 1 0,-1-1 1,0 1-1,1 0 0,-1-1 0,1 1 0,-1 0 0,0 0 0,1-1 0,-1 1 0,1 0 1,-1 0-1,1-1 0,-1 1 0,1 0 0,-1 0 0,1 0 0,-1 0 0,1 0 0,-1 0 1,1 0-1,0 0 0,2 0 667,-6-3-212,-8-8 218,9 9-176,2 2 42,0 0-218,0 0-64,-3 0-32,-5 0 311,16 0-195,-5 0-260,-3 0 203,0 13 1685,0-10-2438,0-3 38,0 0 304,0 0 91,0 0 21,0 0 171,0 0-43,0 0 69,0 0-48,0 0 49,0 0-145,0 0-186,0 0 106,0 0 315,0 0-37,2 0 106,17 0 790,-9-1-845,0 1-1,0 0 1,0 1 0,11 2 0,-5 2-88,-9-3-166,0 0 0,-1-1 0,1 0-1,0 0 1,14 1 0,-3-2-27,21 2 1,-21 2-36,-10-3-8,0 1 0,15-1 0,39-5 33,18-2 26,-47 6-9,-5 0 14,40-3 0,-32-3-16,-21 3-26,29-2 0,-14 5-111,-28 0-413,-15 0-1171,-30 0-5852,40 0 5297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5824,'0'-41'1866,"1"34"-1386,4 6-224,19 1 151,-6-1 942,24 2 1,-36 0-1052,1 0 0,-1 0-1,0 1 1,0 0 0,0 0 0,0 0-1,12 6 1,-4 2 40,0 0 0,-1 1 1,0 0-1,0 1 0,-2 0 0,1 1 0,9 15 0,-1 0-18,-2 2-1,24 51 1,-4 12 69,-8-32-233,-15-32-87,17 45 0,0 41 352,-30-110-403,-1 0 0,-1 1-1,1-1 1,-1 1 0,0-1 0,0 1 0,0-1-1,-3 9 1,2-11-79,0 0 1,0 1-1,0-1 0,-1-1 1,0 1-1,1 0 0,-1 0 1,0-1-1,0 1 0,-1-1 1,1 1-1,0-1 0,-1 0 1,0 0-1,-2 2 0,2-3 27,1 1-1,0-1 0,0 0 0,-1 0 0,1 0 1,-1 0-1,1 0 0,-1-1 0,1 1 0,-1-1 0,1 0 1,-1 1-1,1-1 0,-1 0 0,0-1 0,-2 1 1,-3-2-50,-1-1 1,1 1 0,-14-8 0,-1 0-49,14 7 86,0-1 0,1 0 0,-1 0 0,1-1 0,0 0 0,1-1 0,-14-12 1,4 2-33,9 10 53,1-1-1,0 1 1,-7-12 0,13 17-1,-1-1 1,1 0 0,0-1 0,0 1 0,0 0 0,0 0 0,0 0 0,0-1 0,1 1-1,-1 0 1,1-1 0,0 1 0,0 0 0,-1-1 0,2 1 0,-1 0 0,0-1 0,1-2 0,0-1-98,1 1 1,0 0-1,0-1 1,0 1 0,0 0-1,1 0 1,0 0 0,7-8-1,0 2-585,1 1 0,17-13 0,-22 18 424,40-33-2766,-39 34 2632,1 0 0,0 0 0,-1 1 0,12-4 0,-19 7 412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6976,'-4'0'595,"-18"2"2528,21-2-3077,1 1 0,-1-1 0,1 1 0,-1 0 0,1-1 0,0 1 0,-1-1 0,1 1 0,0 0 0,-1-1 1,1 1-1,0 0 0,0-1 0,0 1 0,0 0 0,0-1 0,0 1 0,0 0 0,0 0 0,-5 22 1043,-5 32 146,-6 90 0,10-72-879,0-28-234,-2 55 66,8 61-28,0-160-191,0-1 0,0 0 0,0 1 0,0-1 1,0 0-1,0 1 0,0-1 0,0 0 1,0 1-1,0-1 0,0 0 0,0 1 1,0-1-1,0 0 0,0 1 0,-1-1 0,1 0 1,0 0-1,0 1 0,0-1 0,0 0 1,-1 1-1,1-1 0,0 0 0,-1 1 1,1-1 18,-8 6-468,3-9-110,2 0 285,-11-6-191,13 8 455,0 0-1,0 0 1,0-1 0,0 1-1,0 0 1,0-1 0,0 1-1,0-1 1,-1-2 0,-6-32-671,6 28 555,-2-12-228,1-1 0,1 0 0,-1-21 1,3 12 142,-1 12 144,0 0 0,2 0 1,0 1-1,5-24 0,0 25 159,0 0 1,1 0-1,1 1 0,1 0 1,15-21-1,-21 30 28,1 1 0,-1 0 0,1 0 0,0 1 0,0-1 0,0 1 0,1 0 0,0 0 0,0 0 0,0 1 0,0 0 0,0 0 0,1 0 0,-1 0 0,10-2 0,2-1 218,2 0 271,0 0-1,32-6 0,-45 12-454,0-1-1,0 1 1,0 0-1,-1 0 1,1 0-1,0 1 1,0 0-1,-1 0 1,1 1-1,-1-1 1,1 1 0,-1 1-1,9 4 1,21 20 922,-30-24-919,0 1 0,0 0-1,0 1 1,-1-1 0,5 6 0,-7-7-79,0 1 0,-1-1 0,1 0 0,-1 1 0,1-1 0,-1 1 0,0 0 0,1 6 0,-2-6-15,1 1 0,-1-1-1,0 0 1,-1 1 0,1-1-1,-1 0 1,0 0 0,0 1-1,0-1 1,0 0-1,-1 0 1,0 0 0,-3 6-1,-4 4 83,0-1-1,-15 17 1,3-4-108,18-22 78,1 0-223,-1-1 0,1 0 0,-1 1 0,1-1 0,-1 0 0,0-1 0,0 1 0,-1 0 0,1-1 0,0 0 1,-1 1-1,1-1 0,-1-1 0,-5 3 0,-16-1-1328,25-3 1449,0 0 0,0-1 0,0 1 0,0 0-1,-1 0 1,1 0 0,0 0 0,0 0 0,0 0-1,0 0 1,0 0 0,-1 0 0,1 0 0,0 0 0,0 0-1,0 0 1,0 0 0,0 0 0,0 0 0,-1 0 0,1 0-1,0 0 1,0 0 0,0 0 0,0 0 0,0 0 0,-1 0-1,1 0 1,0 0 0,0 0 0,0 0 0,0 1 0,0-1-1,0 0 1,0 0 0,-1 0 0,1 0 0,0 0-1,0 0 1,0 0 0,0 1 0,0-1 0,0 0 0,0 0-1,0 0 1,0 0 0,0 0 0,0 0 0,0 1 0,0-1-1,0 0 1,0 0 0,0 0 0,-1 4-249,1-2 226,0-1 0,0 0-1,0 1 1,0-1-1,0 1 1,0-1-1,0 1 1,0-1-1,1 1 1,-1-1-1,0 0 1,1 1-1,-1-1 1,1 0-1,0 1 1,-1-1-1,2 2 1,11 6-214,-9-7 226,-1-1-1,0 1 0,0 1 0,0-1 0,0 0 0,-1 1 1,1 0-1,4 5 0,7 17 61,-10-15 66,1-1-1,7 10 0,9 4 329,-14-16-98,-1-1 0,10 15 0,-14-18-187,-1 0 0,1 0 0,-1 0 0,1 0 1,-1 0-1,0 1 0,0-1 0,0 1 0,-1-1 0,1 1 1,-1 4-1,0-5-67,0 0 0,0 0 0,0 0-1,-1 0 1,1 0 0,-1-1 0,0 1 0,0 0 0,0 0 0,0 0 0,0-1-1,-1 1 1,1-1 0,-1 1 0,0-1 0,0 1 0,0-1 0,0 0 0,0 0 0,0 0-1,0 0 1,-1 0 0,-3 2 0,1-2-34,0 1 0,0-1 0,0 0 0,-1 0 0,1-1 0,0 0 0,-1 0 0,1 0 0,-6 0 0,-11 2 83,7 0-57,8-1-44,0-1 0,0 0 0,-8 0 0,-35-6 17,31 2-65,-24 0 0,42 3 11,-10 0-6,1 0 1,-1-1-1,-10-2 1,19 3-102,-1-1 0,1 0 0,-1 1-1,1-1 1,-1 0 0,1 0 0,0 0 0,0-1 0,-1 1-1,1 0 1,0-1 0,0 0 0,0 1 0,1-1 0,-1 0-1,0 0 1,1 0 0,-3-4 0,4 5-26,-1 0 1,1 0-1,0 0 1,0 0-1,0 0 1,0-1-1,0 1 1,0 0-1,0 0 1,0 0-1,0 0 1,1 0-1,-1-1 1,0 1-1,1 0 1,-1 0-1,1 0 1,-1 0-1,1 0 1,-1 0-1,1 0 1,0 0-1,-1 1 1,1-1-1,0 0 1,0 0-1,0 0 1,2-1-1,-1 1-232,14-16-1576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8480,'0'-33'3136,"0"33"-2432,17 16-224,-17-16 1888,32 0-1408,1 0 1215,0 17-1247,16-17-192,17 16-480,-1-16-928,1 0 320,-17 17-3871,0-1 2335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1728,'0'14'560,"0"-12"-331,0-2 225,0 0 1172,0-2-293,0 1-1252,0 0 0,0 1 0,0-1 0,0 1 0,0-1 0,0 1 0,0-1 0,0 0 0,0 1 0,1-1 0,-1 1 0,0-1 0,0 1 0,0-1-1,1 1 1,-1-1 0,1 0 0,0 1 124,0-1 0,0 1 0,0-1 0,0 1 0,0 0 0,0-1-1,0 1 1,0 0 0,0 0 0,0 0 0,0 0 0,1 0 0,0 0 0,-1 0-153,-1 0 1,1 0 0,-1 0 0,0 0-1,1 0 1,-1 0 0,1 0-1,-1 0 1,1 0 0,-1 0-1,0 0 1,1-1 0,-1 1 0,1 0-1,-1 0 1,0 0 0,1-1-1,-1 1 1,0 0 0,1 0-1,-1-1 1,0 1 0,1 0 0,-1-1-1,0 1 1,1 0 0,-1-1-1,0 1 1,0-1 0,1 0 0,4-6 1054,6 2 56,-7-2-241,-4 7-877,1-1 1,-1 1-1,0-1 0,0 1 1,1-1-1,-1 1 0,0-1 1,1 1-1,-1 0 0,0-1 1,1 1-1,-1 0 0,1-1 1,-1 1-1,1 0 0,-1 0 1,1 0-1,-1-1 0,1 1 1,-1 0-1,1 0 0,-1 0 1,1 0-1,-1 0 0,1 0 1,-1 0-1,1 0 0,-1 0 1,1 0-1,-1 0 0,2 0 1,194 0 3143,-53-8-2795,-73 2-303,72-2 53,13-11 51,56-5-11,128-23-35,-168 30-23,-114 14 14,59-12 0,-86 9-18,-1 1 1,1 2 0,31 0-1,-48 5-939,-13-2 786,0 0 1,1 0-1,-1 0 1,0 0-1,0 0 1,0 1-1,0-1 1,0 0-1,0 0 1,0 0-1,0 0 1,0 0-1,0 0 0,0 0 1,0 1-1,0-1 1,0 0-1,0 0 1,0 0-1,-1 0 1,1 0-1,0 0 1,0 0-1,0 0 1,0 1-1,0-1 1,0 0-1,0 0 1,0 0-1,0 0 1,0 0-1,0 0 1,0 0-1,-1 0 1,1 0-1,0 0 1,0 0-1,0 0 1,0 0-1,0 1 1,0-1-1,0 0 0,0 0 1,-1 0-1,1 0 1,0 0-1,-20 7-2463,18-6 2376,-17 2-1817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5312,'-1'0'215,"-16"-8"489,12 7-143,9 8 615,-4-7-1151,1 0 0,-1 1 0,1-1 1,-1 0-1,0 1 0,1-1 0,-1 1 0,0-1 1,0 1-1,1-1 0,-1 1 0,0-1 0,0 1 1,0-1-1,1 1 0,-1-1 0,0 1 0,0 0 1,0-1-1,0 2 0,0-2-9,0 0 0,0 1 1,0-1-1,0 1 0,0-1 0,0 0 0,0 1 1,0-1-1,0 1 0,0-1 0,1 0 0,-1 1 1,0-1-1,0 0 0,0 1 0,1-1 0,-1 0 0,0 1 1,0-1-1,1 1 0,43 31 1824,-39-27-1555,0 0-1,1-1 1,8 5-1,5 4 162,-3-1-211,0 1 0,20 11-1,-25-17-191,-1 0 0,0 0-1,0 1 1,-1 1 0,17 18 0,-22-22-8,0 0 0,0 1 0,-1-1 0,0 1 0,0 0 0,0 0 0,0 0 0,-1 0 0,0 1 0,-1-1 0,1 0 0,-1 1 0,0 10 0,-1-15-23,1 0-1,-1 0 1,-1 1 0,1-1 0,0 0 0,0 0 0,-1 1 0,1-1 0,-1 0 0,0 0 0,0 0 0,0 0 0,0 0 0,0 0 0,0 0 0,0 0-1,-1 0 1,1 0 0,-4 2 0,3-3 14,0 0 0,0 0-1,0 0 1,0 0 0,-1 0-1,1 0 1,0-1 0,-1 1-1,1-1 1,0 0 0,-1 1-1,1-1 1,0 0 0,-1-1-1,-3 1 1,-7-3 67,0-1 1,0 0 0,0 0-1,1-1 1,-14-8-1,22 10-98,-1 1 1,2 0-1,-1-1 0,0 0 0,0 0 1,1 0-1,0-1 0,-1 1 0,1-1 1,-3-4-1,-17-20-17,21 26 25,0 0 0,0-1 0,0 1 1,0-1-1,1 1 0,-3-6 1,3 7 0,1 0 0,-1 0-1,1 0 1,0 0 0,0 0 0,-1 0 0,1 0 0,0 0 0,0 0 0,0 0-1,0 0 1,0 0 0,0 0 0,1 0 0,-1 0 0,0 0 0,0 0 0,1 0-1,-1 0 1,1 0 0,-1 1 0,1-1 0,-1 0 0,1 0 0,-1 0 0,2-1 0,7-4 56,0 0 0,0 1 0,0-1 1,1 2-1,0 0 0,0 0 0,0 1 1,0 0-1,16-2 0,40-1 170,-37 3-77,103-8 499,226 11 2196,-339 0-2673,28-6 0,1 1-35,2 11-28,-44-6-92,-1-1 1,1 0-1,11-3 0,-12 3-3,1 0 0,0 0 0,11-1 1,-5 3 26,-9-1-32,0 1 0,0-1 0,0 0 0,0 0 0,0 0 0,0-1 0,0 1 0,0-1 0,0 1 0,4-3 0,2-2-44,-9 5 29,0 0 0,0 0 0,0 0 0,0 0-1,0-1 1,1 1 0,-1 0 0,0 0 0,0 0 0,0 0 0,0 0-1,0 0 1,1 0 0,-1 0 0,0 0 0,0 0 0,0 0 0,0 0-1,0 0 1,1 0 0,-1 0 0,0 0 0,0 0 0,0 0 0,0 0-1,0 0 1,1 0 0,-1 0 0,0 0 0,0 0 0,0 0 0,0 0-1,0 0 1,1 0 0,-1 0 0,0 0 0,0 0 0,0 0 0,0 1-1,0-1 1,0 0 0,1 0 0,-1 0 0,0 0 0,0 0-1,0 0 1,0 1 0,0-1 0,0 0 0,0 0 0,4 4-248,-3-3 155,-1-1 0,1 0 0,0 1 0,-1-1 0,1 0 0,0 0 0,-1 1 0,1-1 0,0 0 0,-1 0 0,1 0 0,0 0 0,0 0 0,0 0 0,-1 0 96,0 0-28,0 0 1,0 0-1,0 0 0,0 0 1,1 0-1,-1 0 0,0 0 1,0 0-1,0 0 0,0 0 0,0 0 1,0 0-1,0 0 0,0 0 1,0 0-1,0 0 0,1 0 1,-1 0-1,0 0 0,0 0 1,0 0-1,0 0 0,0 0 0,0 0 1,0 0-1,0 0 0,0 0 1,0 0-1,0 0 0,1 0 1,-1 0-1,0-1 0,0 1 0,0 0 1,0 0-1,0 0 0,0 0 1,0 0-1,0 0 0,0 0 1,0 0-1,0 0 0,0 0 1,0-1-1,0 1 0,0 0 0,0 0 1,0 0-1,0 0 0,0 0 1,0 0-1,0 0 0,0 0 1,0 0-1,0 0 0,0-1 0,0-10-3054,0 9 314,0 4-1755,0 12 1489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8064,'33'16'2976,"-33"-16"-2304,0 16-192,16-32 1216,1 16-1024,32 0 352,0 0-608,0-16 63,17 16-319,-17 0-703,16 0 287,-32-17-1184,0 17 800,-17-16-1120,-16 16 1024,-16 0-1856,16-17 1472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5728,'-13'14'1840,"12"-14"-1795,1 1 1,-1-1-1,1 1 1,-1 0-1,1-1 1,0 1-1,0 0 1,-1-1-1,1 1 1,0 0-1,0-1 1,0 1 0,-1 0-1,1-1 1,0 1-1,0 0 1,0-1-1,0 1 1,0 0-1,1 0 1,-1-1-1,0 1 1,0 0-1,1 2 212,0 15 1197,-1-13-962,1 1 0,-1-1-1,0 1 1,-1-1-1,1 1 1,-1-1-1,-2 7 1,-8 18 601,3 6-256,-1-17-307,5-9-194,0 0-1,0 0 1,1 0-1,-3 13 1,-14 48 1314,14-55-1440,1 0 1,0 1-1,1 0 0,1 0 1,-1 20-1,4-18-110,0-14-74,-1 0 0,1 0 0,0 0 1,1 0-1,-1 0 0,3 9 0,5-8 110,1-1-48,21 16 72,-11-15-72,-6-3-38,4 1-4,-10-1-26,0-2 0,-1 1 0,1-1 0,0 0 0,11 0 0,0-1 0,-9-1-179,0 1 1,1 0-1,-1 1 0,15 2 0,-7 2-149,-10-3-211,0 0 1,0 0-1,1-1 1,9 1-1,-7-3-323,-8 1 435,0 0 0,1 0 0,-1 0 0,0 0 1,0 0-1,0 1 0,0-1 0,0 0 0,0 1 1,2 0-1,13 13-1886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4896,'-36'0'2216,"25"0"-538,28 0 172,373 0 715,-377 0-2550,0-1 0,25-6-1,-24 4-27,-1 1 0,27-1 0,26 3 531,-58 0-358,-7 0 68,-2 0-206,1 1 0,-1-1-1,0 0 1,1 1 0,-1-1 0,1 1-1,-1-1 1,1 1 0,-1-1 0,1 1 0,-1 0-1,1-1 1,0 1 0,-1-1 0,1 1-1,0 0 1,0-1 0,-1 1 0,1 0 0,0 0-1,0-1 1,0 1 0,0 0 0,0-1-1,0 2 1,0-1-15,0-1-1,0 1 1,0-1-1,0 1 1,0-1-1,0 1 0,0-1 1,0 1-1,0-1 1,0 1-1,0-1 1,0 1-1,0-1 1,0 1-1,0-1 1,-1 1-1,1-1 1,0 1-1,0-1 1,-1 1-1,1-1 0,0 0 1,-1 1-1,1-1 1,0 1-1,-1-1 1,1 0-1,-1 1 1,1-1-1,0 0 1,-2 1-1,-8 6 38,9-5-43,-1 0 1,1 1 0,0-1-1,-1 0 1,1 0-1,0 1 1,0-1-1,1 1 1,-1-1 0,0 1-1,0 3 1,-7 25 27,-17 18 24,17-28-57,2 1 0,0 0-1,1 0 1,-3 36 0,6-31-10,1-12 5,-4 22 0,-17 31 4,11-5 37,9-55-7,-2 0 0,1-1 0,-5 8 0,1-1 19,-15 33 132,-6-12 197,25-30-287,-1 1 1,0-1 0,-1-1-1,1 1 1,-11 8-1,12-11-41,-1-1-1,1 1 0,-1-1 0,1 0 1,-1 0-1,1 0 0,-1 0 0,0 0 1,1-1-1,-1 0 0,-6 0 0,4 1 26,0-1-1,0 1 1,-10 3-1,10-3-28,0 1 1,0-1-1,-11 0 0,12-1-7,-1-1-1,0 0 0,-10-3 1,9 2-3,-1 0 5,-12-4 30,15 3-61,0-1 1,0 1 0,1-1-1,-1 0 1,1 0-1,0-1 1,0 1 0,0-1-1,-4-8 1,-30-56 13,34 61-20,-5-12 17,1-1 0,1-1 0,-7-37 0,0 4 0,-32-90 22,45 140-80,0 1 1,0-1 0,0 1-1,1-1 1,0 0 0,0-8-1,1 2-143,-1 10 72,0-1 0,0 1 0,0 0 0,0-1 0,0 1 0,0 0 1,0-1-1,0 1 0,1 0 0,-1-1 0,1 1 0,-1 0 0,1 0 0,-1-1 0,1 1 0,0 0 0,-1 0 0,1 0 0,0 0 0,0 0 0,0 0 0,0 0 0,0 0 0,0 0 0,0 0 0,0 1 1,1-2-1,0 2-57,-1-1 0,1 1 1,-1-1-1,1 1 1,-1 0-1,1 0 0,-1-1 1,1 1-1,1 0 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7712,'17'0'2880,"-17"0"-2240,16 33-192,0-1 1728,1 18-1280,-1-1-128,17 16-512,0 1-64,0-17-96,16 0 0,-17-16-32,18 16-1024,-18-32 512,-15-1-2496,-1 0 1632,1 1-4640,-17-1 3360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98 6720,'-33'0'2496,"33"0"-1952,-33 66-128,0-33 1440,1 0-1088,-18 32 1248,18 1-1152,-17-1-224,16 1-417,-16-17-159,-1-16-32,18 16-1439,-1-33 767,17 1-2368,-1-1 1696</inkml:trace>
  <inkml:trace contextRef="#ctx0" brushRef="#br0" timeOffset="1">852 0 5984,'-13'0'1920,"12"0"-1906,1 0-1,0 0 1,0 0 0,0 0 0,0 0 0,0 0 0,-1 0-1,1 0 1,0 0 0,0 0 0,0 0 0,0 0 0,0 1-1,0-1 1,-1 0 0,1 0 0,0 0 0,0 0-1,0 0 1,0 0 0,0 0 0,0 0 0,0 0 0,0 1-1,-1-1 1,1 0 0,0 0 0,0 0 0,0 0 0,0 0-1,0 0 1,0 1 0,0-1 0,0 0 0,0 0 0,0 0-1,0 0 1,0 0 0,0 1 0,0-1 0,0 0-1,0 0 1,0 0 0,0 0 0,0 0 0,0 1 0,0-1-1,0 0 1,0 0 0,0 0 0,1 0 0,-1 0 0,0 1-1,0 67 2622,0 118-59,-1-158-2286,-6 42 1,3-40-19,-1 44 0,4-48-295,-9 46 0,8-58 21,0-2-8,-1 7-81,-9 29 0,10-29-1102,2-18 1035,0 1 1,0-1-1,0 1 1,0-1 0,-1 1-1,1-1 1,0 1-1,-1-1 1,0 2-1,-10 11-3047,8-11 992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8896,'-16'33'3296,"16"-33"-2560,0 82-224,0-33 640,0 17-736,0 16 192,0-1-352,-17 1-256,17 0 0,0 0-864,0-16 480,0-1-768,0-15 672,-16-1-1184,0-17 960,-1-15-2240,1-1 1664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17 623 7968,'-17'0'2944,"17"0"-2272,17 0-192,-17 0 2336,0 16-1632,16-16 31,33 17-767,1-17-32,-1 16-256,33-16-1472,-33 0 705,0 0-3457,0 0 2272</inkml:trace>
  <inkml:trace contextRef="#ctx0" brushRef="#br0" timeOffset="1">427 17 8896,'-33'-17'3296,"33"17"-2560,33 17-224,-17-17 992,0 0-928,17 0-96,16 0-288,0-17-1504,1 17 736,15 0-5216,1 0 3200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10880,'33'16'4032,"-33"-16"-3136,82 0-257,-66 16 33,17-16-512,0 17-224,16-1 32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8800,'0'-17'3264,"0"17"-2528,49 17-224,-16-17 1216,0 16-1056,-1 0 287,1-16-575,0 0-288,0 17-96,-1-17-2399,-15 16 1311,-1-16-2464,1 16 2016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3904,'0'-2'144,"0"0"1,-1 1 0,1-1-1,0 0 1,-1 0 0,1 1-1,-1-1 1,0 0-1,1 0 1,-1 1 0,0-1-1,0 1 1,-1-2 0,-3-5 150,4 5 50,0 0 0,1 0 0,-1 0 0,1 0 0,0 0 1,-1 0-1,1 0 0,0 0 0,1 0 0,-1 0 0,1 0 0,-1 0 1,2-4-1,12 1 689,0-5-687,-13 9-328,1 0 0,0 0 0,0 1 0,0-1 0,0 1 0,0-1 0,0 1 0,4-2 0,1 2 28,-1 0 0,1 0 1,0 0-1,-1 1 1,1 0-1,-1 1 0,1-1 1,9 3-1,12 3 238,0 2 0,-1 0 0,0 2 0,0 1 0,-1 2 0,48 29 0,-66-36-227,-1 0 1,1 0 0,-1 1-1,-1 0 1,0 0-1,0 1 1,10 16-1,-8-9-23,0 1 0,-1 1 0,7 28 0,-11-37-3,-1 0 0,-1 0 0,1-1 0,-1 1 0,-1 0 0,1 0 0,-2 0 0,1 0 0,-1 0 0,0 0 0,0 0 0,-5 12 0,4-11 19,1-2-36,-1-1 0,0 0 0,0 0 0,0 0 0,-1 0 0,1-1 0,-2 1 0,1-1 0,0 1 0,-1-1 0,0 0 0,0 0 0,-10 8 0,7-8-46,-1 0 0,0 0 0,0 0 0,0-1 0,0 0 0,-1-1 1,0 0-1,0 0 0,-15 2 0,-3-1-65,0-2 0,-28-1 0,51-1 91,0-1 0,0 1-1,1-1 1,-1 0 0,0 0 0,0 0 0,1 0-1,-1-1 1,1 1 0,-1-1 0,1 0 0,0 0 0,0 0-1,0-1 1,0 1 0,0-1 0,0 1 0,0-1 0,1 0-1,0 0 1,-1 0 0,1 0 0,-3-7 0,1 1-55,1 1 0,-1 0 1,2-1-1,-1 1 0,1-1 1,1 0-1,-1 0 0,1-15 1,1 20-34,0 1 1,0-1 0,1 0 0,0 1 0,-1-1 0,1 1 0,1-1 0,-1 1 0,0-1-1,1 1 1,0 0 0,-1 0 0,1-1 0,1 1 0,-1 1 0,5-6 0,-1 2-331,1 1 1,-1 0 0,1 1-1,0 0 1,1 0-1,10-4 1,-1 1-541,28-6 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33 6656,'-33'-33'2464,"33"33"-1920,0 16-160,-16-16 1056,16 17-864,-16-1 832,-1 1-800,1 32-64,-1-16-320,1 32-288,16 1 32,0-17-1184,0 16 640,0-32-1152,0 0 992,0-17-2208,0-16 1664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5984,'-13'13'1920,"10"-10"-1174,3 0-180,0-2-437,-1 1 0,1-1 0,0 1 1,-1-1-1,1 1 0,-1-1 0,1 1 1,-1-1-1,0 0 0,-1 3 1,-5 11 480,6-9-399,0 0 1,0 0 0,0 0-1,1 0 1,0 8 0,-1 18 379,-4-8 127,2-13-407,1 0 0,0 0 0,0 17 1,2 280 2237,0-307-2542,0 0 1,0 0-1,0-1 0,0 1 1,0 0-1,0 0 1,0 0-1,0-1 0,0 1 1,0 0-1,1 0 1,-1-1-1,0 1 1,1 0-1,-1 0 0,0-1 1,1 1-1,-1 0 1,1-1-1,-1 1 0,1-1 1,0 2-1,1-1-4,-1-1-1,1 0 1,-1 1-1,1-1 1,0 0-1,-1 0 1,1 0-1,-1 0 1,4 0-1,6-1-32,-5 1-13,0 0 1,0-1-1,0 0 0,0-1 1,-1 1-1,1-1 0,0 0 1,9-5-1,-7 4-266,-1 0 1,0 1-1,1-1 0,-1 2 1,15-3-1,-1 1-495,14-8-2305,-29 10 2575,-1 0 0,1 1 0,9-1 0,-14 1 505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5056,'14'-13'1642,"-13"12"-1611,-1 1-1,1-1 1,0 1-1,-1 0 1,1-1-1,0 1 1,-1 0-1,1 0 1,0-1-1,0 1 1,-1 0-1,1 0 1,0 0-1,0 0 1,-1 0-1,1 0 1,0 0-1,0 0 0,-1 0 1,2 1-1,61 2 514,-8 8 752,-22-6-726,1 2 0,-1 1-1,-1 2 1,38 17-1,-45-16-144,0 2 0,-1 1-1,-1 0 1,0 2 0,-1 0-1,0 2 1,35 38 0,-43-39-197,-2 0 0,1 0 1,16 34-1,18 60 320,-44-104-491,27 85 867,-30-90-879,1 1 0,0 0 0,-1-1-1,0 1 1,0 0 0,0-1 0,0 1 0,0 0 0,0 0-1,-1-1 1,1 1 0,-1-1 0,0 1 0,1 0 0,-1-1 0,-1 1-1,-1 2 1,1-2-34,0 0-1,-1 0 0,1 0 1,-1-1-1,0 1 1,1-1-1,-1 0 1,-1 0-1,1 0 0,0 0 1,-5 1-1,-2 1-161,-1 0-1,0-1 1,0-1-1,0 0 1,-1-1 0,-19 1-1,16-2-70,0-1 0,0-1 0,1 0 0,-1-1 0,1-1 0,-18-6 0,7 2-112,-46-11-412</inkml:trace>
  <inkml:trace contextRef="#ctx0" brushRef="#br0" timeOffset="1">181 17 7392,'-17'-17'2720,"17"17"-2080,33 17-224,0-17 1120,-17 0-928,33 16 608,1-16-704,15 0-128,1 0-256,-34 16-1920,18-16 960,-18 17-2816,1-17 2048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3488,'-30'0'1989,"27"0"-912,3 0-282,0 0-11,0 0-192,0 0 272,0 0-96,0 0 587,0 0-241,0 0 406,0 0-432,0 0 112,0 0-357,0 0 42,0 0-272,0 3 75,0-2-663,0-1 0,0 1-1,0-1 1,0 1 0,0 0-1,0-1 1,0 1-1,0-1 1,0 1 0,0-1-1,1 1 1,-1 0-1,0-1 1,0 1 0,0-1-1,1 1 1,0 0 0,0-1 33,0 1 0,0-1 0,0 0 1,0 1-1,0-1 0,0 0 0,0 1 1,0-1-1,0 0 0,0 0 0,0 0 1,0 0-1,2 0 0,-3 0-39,1 0-1,-1 0 1,1 0-1,-1 0 1,1 0-1,-1 0 1,1 0 0,-1 0-1,0 0 1,1 0-1,-1 0 1,1 0-1,-1 1 1,0-1 0,1 0-1,-1 0 1,1 0-1,-1 1 1,0-1-1,1 0 1,-1 1 0,0-1-1,1 0 1,-1 1-1,0-1 1,0 0-1,1 1 1,-1-1 0,0 0-1,0 1 1,5 7 184,0-6-136,-1 1 1,0-1 0,0 0 0,1 0 0,0 0 0,4 1-1,32 2 445,5 6-176,87-7-103,-69-5-204,4 1-20,189-3 14,-52-8 73,11 6-48,-108 1-72,221-6-80,-233 11 84,168-4-14,-176-3-5,86-2-18,91 8 1049,-254 0-1290,-19 0-929,2 3-266,-4 8-1739,7-9 987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5984,'-41'0'1920,"34"0"-1431,9-3-232,9-8 191,-11 11-406,1 0 0,-1-1 0,1 1 0,0-1 1,-1 1-1,1 0 0,0-1 0,-1 1 0,1 0 0,0 0 0,0 0 0,-1-1 0,1 1 0,0 0 0,0 0 0,-1 0 0,1 0 0,0 0 0,0 0 0,-1 1 0,3-1 0,1 1 100,18-1 75,0 1 0,0 1 0,-1 1 1,1 1-1,-1 1 0,41 15 0,-8 10 151,-43-24-315,0 0 13,0 1 0,16 13 0,-15-10 30,17 23 0,-18-19-43,36 41 112,-9 5 1,-20-37-113,-13-17-32,0-1 0,-1 1 0,0-1-1,0 1 1,0 0 0,-1 1 0,0-1 0,0 1 0,-1-1-1,3 12 1,-3-8 40,-1-1-1,0 1 0,-1 0 1,0 0-1,-2 11 0,2-17-25,-1-1 0,1 1-1,-1 0 1,0-1 0,-1 1-1,1-1 1,-1 0 0,1 1 0,-1-1-1,0 0 1,0 0 0,0 0-1,-1 0 1,1 0 0,-1-1-1,1 1 1,-6 3 0,2-2-16,-1 0-1,0 0 1,0-1 0,0 1 0,0-2 0,0 1-1,-1-1 1,1 0 0,-1 0 0,1-1 0,-1 0-1,0-1 1,0 1 0,1-2 0,-1 1-1,0-1 1,1 0 0,-1 0 0,0-1 0,1 0-1,0-1 1,-8-3 0,6 2-39,7 4 11,-1-1 0,1 0 0,0 0-1,0 0 1,0 0 0,0 0 0,0-1 0,0 1 0,0-1 0,0 1-1,0-1 1,1 0 0,-1 0 0,0 1 0,1-1 0,0 0 0,-1 0 0,1-1-1,-2-3 1,2 3-3,1 0 0,-1 1 0,1-1-1,0 0 1,-1 0 0,1 0 0,0 1-1,1-4 1,0 2-11,0 0 1,0 0-1,1 1 0,-1-1 0,1 1 1,0-1-1,0 1 0,5-6 1,0-1-40,-4 5 41,0 1 0,0 0-1,1-1 1,0 1 0,0 0 0,0 1 0,0-1 0,0 1 0,1 0 0,0 0 0,-1 0-1,1 0 1,7-1 0,59-27 496,-63 28-419,3-3 53,0 2 0,1 0-1,22-6 1,34 4 420,-32 4-274,70-9 294,130 8 376,-152 3-645,-40 0-167,79 3 57,-47 5-133,-66-8-30,0-1 0,17-4 0,11 0-225,-29 5-63,9-1-1178,-18 1 1356,0-1 0,0 1 0,0-1 0,0 1 0,0-1 0,0 1-1,0-1 1,0 1 0,0-1 0,0 1 0,0-1 0,0 1 0,0 0 0,-1-1 0,1 1-1,0-1 1,0 1 0,0 0 0,-1-1 0,1 1 0,0-1 0,-1 1 0,1-1 0,-2-3-606,1 3 511,0-1 1,1 1-1,0-1 0,-1 1 0,1-1 0,0 1 0,0-1 0,0 1 1,0-2-1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6720,'-6'10'806,"4"-7"-585,1 0 0,-1-1 0,1 1 1,-1 0-1,1 0 0,0 1 1,0-1-1,1 0 0,-2 4 0,1-1-126,-3 8 337,1-1 0,1 0 1,0 1-1,1 13 0,2 10 979,0-24-712,-1-1 0,0 1 0,-1-1 1,-3 19-1,1-19-347,2-6-140,-1 0 0,1 1 0,0 8 0,6 23 355,-3-29-384,-1 0-1,2 17 0,-3-22-155,0 0 0,0-1 0,1 1-1,0 0 1,-1-1 0,1 1 0,1-1-1,1 4 1,2 9-6,-1-3-29,-4-11-41,0 0 0,1 1 0,-1-1 0,1 1 1,0-1-1,0 0 0,0 0 0,0 1 1,0-1-1,0 0 0,0 0 0,1 0 1,-1 0-1,1 0 0,-1-1 0,1 1 0,0 0 1,0-1-1,0 1 0,0-1 0,0 0 1,0 1-1,4 0 0,-2-1-247,1 0 0,0 0-1,0 0 1,-1-1 0,1 0 0,0 0 0,0 0-1,8-2 1,42-11-2392,-47 11 2213,55-15-1274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16 230 7232,'-16'-16'2656,"16"16"-2048,33 0-192,-17-17 1920,17 34-1376,0-34 928,32 17-1089,1 0-351,16 17-288,-17-17-1983,1 16 991</inkml:trace>
  <inkml:trace contextRef="#ctx0" brushRef="#br0" timeOffset="1">295 1 6144,'-16'0'2272,"16"0"-1760,-17 49-160,1-16 2144,16-1-1440,-17 18 1280,1-1-1376,16 16-65,-16 1-543,-1-1-320,17-15-32,-16 15-512,16-16 288,16-32-2367,-16-1 1439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8736,'11'-1'1061,"-7"1"-706,1 0 1,-1 0-1,0 0 0,0 0 1,1 1-1,-1 0 0,4 1 1,124 14 2177,-83-5-1397,-24-7-630,-1 0-68,28 7-1,-31-6-320,22 2 0,2 1-228,-20-2-401,-19-4 295,0-1 1,1 1-1,-1-1 1,12 0-1,-7 0-193,15-2-689,-26 1 1038,1 0-1,0 0 1,-1 0-1,1-1 0,-1 1 1,1 0-1,-1 0 1,1 0-1,-1-1 0,1 1 1,-1 0-1,1-1 1,-1 1-1,1 0 0,-1-1 1,1 1-1,-1-1 1,0 1-1,1 0 1,-1-1-1,0 1 0,1-1 1,-1 1-1,0-1 1,1 0-1,-1 1 0,0-1 1,0 1-1,0-1 1,0 1-1,0-1 1,0 0-1,-2-5-973,-4 2 492,1-1 0,-1 1 0,1 1 0,-1-1 0,-10-3 0,-7-3-341,21 8 822,0 1 0,0 0 1,0 0-1,0 0 0,-1 0 1,1 1-1,0-1 0,-1 1 1,1-1-1,-5 1 0,-12 2 190,15 0-21,3-2-54,-1 0 1,0 1 0,1 0 0,-1-1 0,1 1 0,-1 0-1,1 0 1,0 0 0,-2 1 0,1 0 41,1 0 0,-1-1 0,1 1 0,0 0 0,0 0 0,0 0 0,0 1 0,0-1 1,1 0-1,-2 4 0,-9 49 1623,-8 35 969,8-41-1306,1 0 0,-4 78-1,14-123-1341,-2 18 236,-5 42 298,3 1 1,6 71-1,9-65-333,-6-8-43,2-31-110,1 12 309,-8-42-358,1 1-1,-1 0 1,0 0-1,0 0 1,0 0-1,-1 0 1,1 0-1,-1 0 1,1-1 0,-3 6-1,3-8-26,-1 1 0,1-1-1,0 0 1,-1 1 0,1-1 0,-1 0 0,1 1 0,-1-1-1,1 0 1,-1 1 0,1-1 0,-1 0 0,1 0-1,-1 0 1,1 0 0,-1 1 0,0-1 0,1 0-1,-1 0 1,1 0 0,-1 0 0,1 0 0,-1 0 0,0 0-1,1-1 1,-1 1 0,1 0 0,-1 0 0,1 0-1,-2-1 1,-21-9 177,14 6-167,-19-10 5,0 0-1,1-2 1,0-1-1,-24-21 1,10 9-62,-33-26-67,25 14-67,30 30 93,15 9-2,0 0-1,0-1 0,0 1 1,-5-6-1,6 5-112,1 0 0,-1-1 0,1 1 0,-3-7 0,-4-5-528,6 13 597,1-1 1,0 1-1,-1 0 0,0 0 1,1 0-1,-1 0 0,0 0 1,0 0-1,-3-1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5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10400,'-12'-1'2829,"16"1"-845,-1 0-1512,0 0-1,-1 0 0,1 0 0,0 1 0,-1-1 0,6 3 0,-6-2-262,2 1 84,-1-1-1,1 1 1,-1-1 0,1 1 0,0-1 0,-1 0 0,1 0 0,0-1-1,0 1 1,0-1 0,5 0 0,285 0 2144,-129 0-7269,-176 0 2511,9 0 2001,0 1-1,0-1 1,-1-1-1,1 1 1,0 0 0,0-1-1,0 1 1,-3-2-1,3 2 119,0-1-1,0 0 0,0 0 1,0 0-1,1-1 0,-1 1 1,0 0-1,1-1 0,-2-1 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411 165 3648,'1'-5'271,"-1"0"0,1 1-1,0-1 1,1 0 0,-1 1 0,3-6 0,0 1-125,-4 8-77,0 0-1,0 0 1,1 0-1,-1 1 0,0-1 1,0 0-1,1 0 0,-1 0 1,1 0-1,-1 0 0,1 0 1,-1 0-1,1 1 0,0-1 1,-1 0-1,1 1 0,0-1 1,1-1-1,4-2 468,0-10 685,5-3-341,-6 4 96,2 8-522,-7 5-419,1 0 0,-1 0 0,1-1 0,-1 1 0,1 0 1,-1-1-1,0 1 0,1 0 0,-1-1 0,0 1 0,1-1 1,-1 1-1,0 0 0,1-1 0,-1 1 0,0-1 0,0 1 1,1-1-1,-1 1 0,0-1 0,0 1 0,0-1 0,0 1 1,0-1-1,0 1 0,0-1 0,0 1 0,0-1 0,0 1 1,0-1-1,0 0 0,0-1 75,-2-22 788,2 24-895,0 0 0,0-1 1,0 1-1,0 0 0,0-1 0,0 1 1,0 0-1,0 0 0,0-1 1,0 1-1,0 0 0,0 0 0,0-1 1,0 1-1,0 0 0,-1 0 1,1-1-1,0 1 0,0 0 0,0 0 1,0-1-1,-1 1 0,1 0 1,0 0-1,0 0 0,0-1 0,-1 1 1,1 0-1,0 0 0,0 0 1,-1 0-1,1 0 0,0 0 0,0-1 1,-1 1-1,1 0 0,0 0 1,-1 0-1,1 0 0,0 0 0,0 0 1,-1 0-1,1 0 0,0 0 1,0 0-1,-1 0 0,1 0 0,0 1 1,-1-1-1,1 0 0,0 0 1,0 0-1,-1 0 0,1 0 0,0 0 1,0 1-1,0-1 0,-1 0 1,1 0-1,0 0 0,0 1 0,0-1 1,-1 0-1,1 1 0,-2 3 8,-4 3-86,-21-2-346,-23 13-64,18-6 202,7-4 142,7-1-84,-38 8-1,26-11 94,22-3 106,0 0 0,0 0-1,0 0 1,0 1 0,0 0-1,0 1 1,1 0-1,-1 0 1,1 1 0,0 0-1,-9 5 1,8-2-10,0 0 0,1 0 0,0 1 0,0 0 0,0 0 0,1 0 0,-9 19 0,14-27 36,-4 9 13,1-1-1,0 1 1,0-1 0,1 1-1,0 0 1,0 1-1,1-1 1,1 0 0,-1 1-1,1 17 1,2-13-14,0-1 0,1 0 1,7 22-1,-8-31 20,0 4 92,0 0 0,0-1 1,0 1-1,-1 0 1,-1 9-1,0 12 506,1-23-516,-1 0 1,0-1-1,0 1 0,-1 0 1,0-1-1,0 1 0,0-1 1,0 1-1,-1-1 0,0 0 1,0 0-1,-5 5 0,8-9-90,-1-1-1,1 1 0,0-1 0,-1 1 1,1-1-1,0 1 0,-1 0 1,1-1-1,0 1 0,0-1 0,0 1 1,-1 0-1,1-1 0,0 1 1,0-1-1,0 1 0,0 0 0,0-1 1,0 1-1,0 0 0,0-1 1,1 1-1,-1 0 0,0-1 0,0 2 1,0-2 9,3 5 130,1 0-60,-2-3-57,1 1 1,-1-1 0,1 1 0,-1-1 0,1 0 0,0 0 0,0 0-1,5 3 1,22 0 238,-21-3-221,3 1 0,-1 0 1,1-1 0,0 0 0,17 0 0,-4-1-365,1 1 0,32 8 0,-43-7-575,1-2 0,-1 0 0,32-2 0,-9 0-2451,-35 1 1089,-3 0 762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5216,'-16'-16'1952,"16"16"-1536,0-17-96,0 17 1376,16 0-992,1-16 640,-1 32-800,17-16 0,0 0-352,-1 17 192,1-17-256,0 0-1664,0 0 832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5568,'-33'0'2048,"33"0"-1568,-16 0-160,16 0 1312,0 16-960,-17 17 576,1 16-736,-17 17 352,33-1-512,-33 17 32,17-16-224,-1 16 128,1-33-192,0 0-32,-1 0-32,1-16-1600,16-17 864</inkml:trace>
  <inkml:trace contextRef="#ctx0" brushRef="#br0" timeOffset="0.5">345 558 6400,'0'14'2058,"0"-14"-2035,0 0 0,0 0 0,0 1 0,0-1 0,0 0 0,0 0-1,0 1 1,0-1 0,0 0 0,1 0 0,-1 0 0,0 1 0,0-1-1,0 0 1,0 0 0,0 0 0,0 1 0,1-1 0,-1 0 0,0 0-1,0 0 1,0 0 0,1 0 0,-1 1 0,0-1 0,0 0 0,0 0-1,1 0 1,-1 0 0,0 0 0,0 0 0,1 0 0,-1 0 0,0 0-1,6 3 239,0-1 0,-1 0 0,1 0-1,0-1 1,0 1 0,0-2 0,0 1-1,8 0 1,-7-1 28,-5 0-226,0 1 0,1-1 0,-1 0-1,0-1 1,0 1 0,1 0 0,-1-1 0,0 1-1,3-2 1,14-9 103,9 6-70,-22 2-33,1 1 0,-1-2 0,1 1 0,-1 0 0,11-10 0,-17 13-62,0 0 0,0 0 0,0 0 0,0 0-1,1 0 1,-1 0 0,0 0 0,0 0 0,0 0 0,0 0 0,0 0-1,0 0 1,0-1 0,0 1 0,0 0 0,1 0 0,-1 0-1,0 0 1,0 0 0,0 0 0,0 0 0,0 0 0,0-1-1,0 1 1,0 0 0,0 0 0,0 0 0,0 0 0,0 0 0,0 0-1,0-1 1,0 1 0,0 0 0,0 0 0,0 0 0,0 0-1,0 0 1,0 0 0,0-1 0,0 1 0,0 0 0,-1 0-1,1 0 1,0 0 0,0 0 0,0 0 0,0 0 0,0 0 0,0-1-1,0 1 1,0 0 0,0 0 0,-1 0 0,1 0 0,0 0-1,0 0 1,-11-14-113,10 13 107,0-1 0,-1 1 0,1 0 0,-1-1 0,1 1 0,-1 0 0,1 0 0,-1 0-1,0 0 1,1 0 0,-1 0 0,0 0 0,0 1 0,1-1 0,-1 1 0,0-1 0,0 1 0,0 0 0,0 0 0,-2 0-1,-12-1 13,-24 2-1,16 0-45,8-1 183,1 1 1,0 1-1,0 0 1,-28 9-1,33-8-17,2 0 0,-1 1 1,0 0-1,1 0 0,0 1 0,0 0 0,0 1 0,-12 9 1,20-13-122,-1-1 0,0 0 0,0 0 0,1 0 0,-1 0 1,1 0-1,-1 1 0,1-1 0,-1 0 0,1 1 1,0-1-1,0 0 0,-1 0 0,1 1 0,0-1 0,0 0 1,0 1-1,1 1 0,-1-1-2,0 0 0,1 1 0,-1-1 0,1 0 0,0 1 0,0-1 0,1 3 0,0-3-3,0 1 0,0-1 0,1 0 0,-1 0 0,0 0 0,1 0 0,-1 0 0,1-1 0,0 1 0,-1-1 0,1 0 0,0 0 0,5 2 0,5 0-405,25 3 0,-19-3-226,6 3 67,-16-4-64,1 0-1,0 0 0,0-1 0,13 0 1,-13-1 140,-1 0 1,1-1-1,0 0 1,0 0-1,-1-1 1,1 0-1,-1-1 1,10-4-1,27-9-1086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85 5728,'28'0'1840,"-28"0"-1812,0 0 0,1 0 0,-1 0 0,0 0 0,1 0 0,-1 0 0,0 0 1,1 0-1,-1 0 0,0 0 0,1 0 0,-1 0 0,0-1 0,1 1 0,-1 0 0,0 0 0,0 0 1,1 0-1,-1 0 0,0-1 0,1 1 0,-1 0 0,0 0 0,0-1 0,1 1 0,17-12 746,-16 12-688,0-1 1,-1 1-1,1-1 1,-1 0 0,0 1-1,1-1 1,-1 0-1,1 0 1,-1 0-1,0 0 1,0 0-1,0 0 1,0-1 0,0 1-1,0 0 1,0-1-1,0 1 1,0 0-1,0-1 1,-1 1 0,1-1-1,0 1 1,-1-1-1,1 1 1,-1-4-1,0 5-70,0 0 1,0-1-1,0 1 0,0 0 0,0 0 0,0 0 0,0-1 1,0 1-1,0 0 0,0 0 0,0-1 0,-1 1 0,1 0 0,0 0 1,0 0-1,0 0 0,0-1 0,0 1 0,-1 0 0,1 0 1,0 0-1,0 0 0,0-1 0,-1 1 0,1 0 0,0 0 0,0 0 1,0 0-1,-1 0 0,1 0 0,0 0 0,0 0 0,-1 0 0,1 0 1,-22-9 447,-33-10 0,45 18-441,-1-1 1,1 1-1,-1 1 1,0 0-1,1 0 1,-22 4-1,32-4-22,-19 4 31,1-1 1,0 2-1,0 1 1,0 0-1,1 1 1,0 1-1,1 0 1,-1 1-1,1 1 1,-23 20-1,30-22-24,0 0 0,1 1 0,0 0 0,1 0 0,0 0 0,0 1 0,1 0 0,0 1-1,-4 11 1,5-12 4,-77 186 351,62-135-245,2 1 1,4 0 0,1 1 0,4 0 0,3 1 0,1 67 0,5-73 5,3 94 616,4-96-391,-4-41-178,-1 0 0,0 1 0,-1-1 0,-1 0 0,-1 1 0,-2 19 0,-8-2 165,10-32-315,1 1 1,-1 0-1,1 0 0,-1 0 0,0-1 0,0 1 1,0-1-1,0 1 0,0 0 0,0-1 1,0 0-1,0 1 0,0-1 0,-1 0 0,1 1 1,-1-1-1,1 0 0,-1 0 0,-2 1 0,-5 3 67,2-1-199,0 0-1,-1 0 1,0-1-1,1 0 1,-1 0 0,-16 3-1,8-3-164,14-2 157,-1-1-1,0 1 1,0-1-1,0 0 1,0 0-1,0 0 1,0 0-1,1 0 1,-5-2 0,-26-11-697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132 214 7968,'-17'-33'2944,"17"33"-2272,-16 33-192,0-33 864,16 16-832,-17 1 416,1-1-544,0 17-128,-1-1-160,1 1-96,16-16 32,0-1-480,0 17 256,33-17-1728,-17-16 1024,17 0-1920,16 0 1600</inkml:trace>
  <inkml:trace contextRef="#ctx0" brushRef="#br0" timeOffset="1">574 66 6560,'0'-49'2432,"0"49"-1888,0-16-160,0 16 1056,0 16-864,0 1 480,0-1-608,-16 33-192,16 0-160,-16 0-160,-1 1 32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33 175 3392,'0'-41'1088,"0"40"-1057,0 0 0,0 0 1,0 1-1,0-1 0,0 0 0,0 0 1,0 0-1,0 0 0,0 0 0,-1 0 0,1 1 1,0-1-1,-1-2 0,-27-40 1622,28 42-1608,-1 1 0,1-1 0,0 0 0,0 1-1,-1-1 1,1 0 0,0 1 0,0-1-1,0 0 1,-1 0 0,1 1 0,0-1-1,0 0 1,0 1 0,0-1 0,0 0 0,1 1-1,-1-1 1,0 0 0,0 0 0,0 1-1,1-1 1,-1 0 0,0 1 0,1-1-1,-1 1 1,0-1 0,1 0 0,0 0 0,1-1 141,0 1 0,0-1 0,1 1 0,-1 0 0,0-1 0,5 0 0,1-2 331,11-7 344,-16 8-760,1 1 0,-1 0 0,1 0 0,0 0 0,0 0 0,4-1 0,25-3 646,-22 3-553,11-2 113,0 10-27,-11-2-160,7 2 21,-10-4-118,0 1 0,0 0 0,-1 1 0,9 4 0,-1 0 48,0 2-1,0 0 1,17 15 0,-31-23-59,-1 0 0,1 0 0,0 0-1,-1 0 1,1 1 0,-1-1 0,1 0 0,-1 0 0,1 1 0,-1-1 0,0 0 0,0 1 0,0-1 0,0 0 0,0 1 0,0-1 0,0 0 0,0 3 0,-1 5 33,2 1-9,-1-6-21,1 0-1,-1 0 0,0-1 1,-1 1-1,1 0 0,0 0 0,-1-1 1,-2 6-1,0 2 18,-10 25 53,2-17-74,11-18-10,-1 0 1,1 1-1,0-1 0,-1 0 1,1 0-1,0 1 0,0-1 1,0 0-1,0 0 0,0 1 1,0-1-1,1 0 0,-1 0 1,0 1-1,1 1 0,0-3 0,0-1-1,0 1 0,0 0 1,0 0-1,0-1 0,-1 1 1,1 0-1,0-1 0,0 1 1,0-1-1,-1 1 0,1-1 1,0 0-1,0 1 0,-1-1 1,1 0-1,0-1 0,23-21 75,-14 12 26,-3 5-72,6-8-18,1 1 1,0 0-1,1 1 0,21-12 0,8-8-18,-31 21 8,0 1-1,29-16 1,-37 23-8,6-3-231,0 1 0,1 0 1,0 1-1,13-4 0,-21 7 124,0 1 1,0-1-1,0 1 0,0 0 0,1 0 0,-1 0 0,0 1 1,0-1-1,0 1 0,0 0 0,0 0 0,0 0 0,-1 1 1,1 0-1,0-1 0,6 6 0,-6-5-239,-1 0 0,1 0 0,0 0 0,0 0 1,7 1-1,-5-2 1,-1 0 0,1 0 0,10-1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116 393 5728,'13'-13'1840,"-10"10"-1110,-3 3-180,0 0 543,0-3-218,0-8 357,0 9-406,0 4-170,0-1-618,0 0-1,-1 0 1,1 0-1,0 0 1,-1 0-1,1-1 1,0 1-1,-1 0 1,1 0-1,-1 0 1,0-1 0,1 1-1,-1 0 1,0-1-1,1 1 1,-1 0-1,-1 0 1,-21 14 346,17-12-318,0 0-1,1 1 1,-8 5 0,9-4-35,1 0 0,-1 0 0,1 1 1,0-1-1,-3 7 0,-6 11 54,2-10-36,8-9-40,-1-1-1,1 1 1,-1-1 0,1 1-1,0 0 1,1 0 0,-1 0 0,1 0-1,-1 0 1,1 0 0,0 0 0,1 0-1,-1 1 1,1-1 0,0 0-1,0 7 1,0-8-9,0-1 1,0 0 0,0 0-1,0-1 1,0 1 0,0 0-1,0 0 1,0 0-1,1 0 1,-1 0 0,1 0-1,0 0 1,-1-1 0,1 1-1,0 0 1,0-1 0,0 1-1,0 0 1,0-1-1,0 1 1,1-1 0,-1 0-1,1 1 1,-1-1 0,2 1-1,0 0-35,0 0 0,1 0 0,-1-1 0,0 1 0,1-1 0,-1 0 0,1 0 0,-1 0 0,1-1 0,0 1 0,-1-1 0,1 0 0,0 0 0,-1 0 0,1 0 0,-1-1 0,1 1 0,0-1 0,-1 0 0,1 0 1,-1 0-1,0-1 0,1 1 0,5-5 0,-2 2-97,2-2 17,-1 0 0,11-9 0,-16 12 128,0 0-1,-1 0 1,0 0-1,0 0 0,0 0 1,0-1-1,0 1 1,0-1-1,1-4 1,-3 6-7,1-1 1,0 0 0,-1 1 0,1-1 0,-1 0 0,0 1 0,0-1 0,0 0 0,0 1-1,-1-1 1,1 0 0,-1 1 0,1-1 0,-1 0 0,0 1 0,0-1 0,0 1 0,0 0-1,-1-1 1,1 1 0,-1 0 0,1 0 0,-3-3 0,2 3 38,1 1-9,0 0-1,0 0 1,-1-1-1,1 1 1,0 0-1,0 0 1,-1 0-1,1 1 1,-1-1-1,1 0 1,0 0-1,-1 1 1,0-1-1,1 1 1,-1 0-1,1-1 1,-1 1-1,1 0 1,-1 0 0,0 0-1,-2 0 1,0 0 27,1 0-10,19 0-313,-7 0 88,3 0-56,0 0 1,20-3 0,28-8-594,6 6 234,2-6 17,-32 7 383,1 1 30,38-9-1,-51 7 130,63-17 13,-73 18 99,-1-1-1,1-1 0,-1 0 0,18-12 1,-23 13-24,-6 5-52,-1 0-1,0-1 0,0 0 0,1 1 0,-1-1 0,0 0 0,0 1 0,0-1 0,0 0 0,0 0 1,0 0-1,0 0 0,0 0 0,0 0 0,-1 0 0,1-1 0,0 1 0,-1 0 0,1 0 0,-1 0 0,1-1 1,-1 1-1,1 0 0,-1-1 0,0-2 0,0 0 0,0 0-1,0 1 1,-1-1-1,1 0 1,-1 0 0,0 0-1,-2-6 1,2 8 28,0 0 0,0 1 0,0-1 0,0 0 0,-1 1 0,1-1 0,0 1 0,-1-1 0,1 1 0,-1 0 0,1-1 0,-1 1 0,0 0 0,0 0 0,1 0 0,-1 0 0,-3 0 0,2 0 15,1 0 1,-1 1 0,0 0-1,1 0 1,-1-1 0,0 2-1,0-1 1,1 0 0,-1 0-1,1 1 1,-1 0 0,-5 1 0,-32 17 655,24-10-514,6-4-107,-1 2-1,1-1 1,0 2 0,1-1 0,0 1-1,0 0 1,1 1 0,-11 15 0,16-21-65,1 1 0,0-1 0,0 1 0,0 0 0,0 0 1,1 0-1,-1 0 0,1 1 0,0-1 0,1 0 1,-1 0-1,1 1 0,-1 5 0,1-8-49,1 0-1,-1 0 0,0 0 1,0 0-1,1-1 0,-1 1 1,1 0-1,-1 0 0,1-1 1,0 1-1,0 0 1,0-1-1,0 1 0,0-1 1,0 1-1,0-1 0,0 0 1,1 1-1,1 1 1,1-1-113,-1 1 1,1-1 0,0 0 0,0-1-1,7 4 1,-8-5-47,0 1 0,0 0 0,-1-1-1,1 0 1,0 0 0,4 0 0,-7 0 188,14 1-248,-1-1-641,22-2 0,-31 2 707,1-1 0,-1 0 0,0 0 0,0-1 0,1 1 0,-1-1 0,0 0 1,0 0-1,6-4 0,22-21-1018,-1 5 448,-10-8 90,-13 21 558,-1-1-1,-1 0 0,0 0 0,0-1 0,8-21 0,-7 11 70,5-16 418,15-69 0,-25 89 640,0 0 0,-2-30 0,-1 13 1913,1 34-2855,0-1 1,0 1-1,0-1 1,0 1-1,0-1 0,0 0 1,0 1-1,0-1 1,0 1-1,0-1 1,0 0-1,0 1 0,-1-1 1,1 1-1,0-1 1,0 1-1,-1-1 0,1 1 1,0-1-1,-1 1 1,1-1-1,-1 1 1,1 0-1,0-1 0,-1 1 1,1-1-1,-1 1 1,1 0-1,-1 0 0,0-1 1,0 1-40,1 0 1,0 0-1,0 0 1,-1 0-1,1 0 1,0 0-1,0 0 1,-1 1-1,1-1 1,0 0-1,0 0 1,-1 0-1,1 0 1,0 1-1,0-1 1,0 0-1,-1 0 1,1 0-1,0 1 1,0-1-1,0 0 1,0 0-1,-1 1 1,1-1-1,-2 14 670,1 2-418,-1-1 0,0 0 0,-1 1 0,-5 16 0,2-11-98,-2 25 0,2 17 33,1-31-135,1-9-67,-1 37 1,5 80-2211,0-51-5468,0-87 7285,0 0-1,0 0 1,0-1-1,1 1 1,-1 0 0,0 0-1,0-1 1,1 1 0,0 1-1,13 14-2054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3488,'0'0'1115,"3"0"-673,8 0 86,-8 0 976,-6 3-229,-9 14 807,10-12-1723,0-1 0,-1 0-1,1 0 1,-1 0 0,-6 7-1,6-8-269,-5 4 95,1 0 0,0 1 0,0 0 0,0 1-1,1 0 1,-9 16 0,8-8-108,1 2-40,6-18-35,0-1-1,0 1 0,1 0 0,-1-1 0,0 1 1,0-1-1,0 1 0,1 0 0,-1-1 0,0 1 1,0-1-1,1 1 0,-1-1 0,1 1 0,-1-1 1,0 1-1,1-1 0,-1 1 0,1-1 0,-1 0 1,1 1-1,-1-1 0,1 0 0,0 1 0,0-1 1,0 1-15,0-1 0,0 0 0,0 0 0,0 1-1,0-1 1,0 0 0,0 0 0,-1 0 0,1 0 0,0 0 0,0 0 0,0 0 0,0 0 0,0-1 0,0 1 0,0 0 0,0 0 0,0-1 0,-1 1 0,1-1 0,0 1 0,0-1 0,0 1 0,-1-1 0,2 0 0,10-6-347,-6 6 229,0 0 0,0 0-1,0 0 1,0 1 0,8 0-1,21-1-513,-29 0 533,0-1 0,1 1 0,-1-1 0,0 0 0,-1-1 0,1 1 0,0-1 0,-1-1 0,10-6 0,10-3-140,-20 10 200,1 0 0,-1 0 0,1 0 0,5-5 0,-3-6-59,-5 12 95,6-5-7,-6 4 64,-5 2 68,2 2-61,0 0 1,0-1-1,0 1 0,0 0 0,0 0 1,0 0-1,-1 0 0,1-1 0,0 1 1,-1 0-1,1 0 0,-1 0 0,1-1 1,0 1-1,-1 0 0,0 0 0,-10 20 441,-9 43 571,5-10-492,-81 246 1071,47-120-1628,45-157-68,-11 31-1,-4-15-107,10-23 87,-10 27-135,19-41 190,-1-1 1,0 1-1,0 0 0,0-1 0,0 0 0,0 1 0,0-1 1,0 0-1,-1 1 0,1-1 0,0 0 0,-1 0 1,1 0-1,-3 1 0,3-1 13,-1-1 0,1 0 1,0 1-1,0-1 0,-1 0 0,1 0 1,0 0-1,0 0 0,-1 0 0,1 0 1,0 0-1,0-1 0,-1 1 0,1 0 1,0-1-1,-1 0 0,-4-2-9,0 0 1,1-1-1,-1 0 1,1 0-1,0-1 1,-5-5-1,6 6 19,0 0 1,0 0 1,0 1-1,1-1 1,-1-1-1,1 1 1,0 0-1,0-1 1,1 0 0,-1 1-1,1-1 1,-3-10-1,3 5 7,1 0-1,0 0 1,1 0-1,0 0 1,0 0-1,1-1 1,0 1-1,4-10 1,-1 3-37,1 1 0,1 0 0,0 0 0,1 1 0,1 0 0,1 0 0,14-20 0,48-41-365,-71 76 395,16-17-936,2 2 0,-1 0-1,2 1 1,0 1 0,0 1-1,37-17 1,28-6-2824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83 3328,'0'-2'122,"0"0"0,1 0 1,-1 0-1,0 1 0,1-1 0,-1 0 0,1 0 1,0 1-1,-1-1 0,1 0 0,0 1 1,0-1-1,1-1 0,3-4 23,0-7 735,2 9-355,-6 5-470,-1 0 1,1 0-1,-1-1 1,0 1-1,1 0 1,-1 0-1,0-1 1,1 1-1,-1 0 1,0 0-1,1-1 1,-1 1-1,0 0 1,0-1-1,1 1 1,-1-1-1,0 1 1,0 0-1,0-1 1,1 1-1,-1-1 1,0 1-1,0-1 1,0 1-1,0 0 1,0-1-1,0 1 1,0-1-1,0 1 1,0-1-1,3-5 1038,8-5 177,-9 9-444,-4 21 204,-6 2-768,1-5-57,-6 29 0,8-2-136,-6-7-53,-6 27 69,16-60-61,0 1-1,1 0 1,-1-1-1,1 1 1,-1 0-1,1 0 1,0 0-1,1 5 1,0 1 63,-1 6 73,0-16-158,0 0 1,0 0-1,0 1 1,0-1-1,0 0 1,0 0-1,0 0 0,0 0 1,-1 0-1,1 0 1,0 0-1,0 0 1,1 0-1,-1 1 0,0-1 1,0 0-1,0 0 1,0 0-1,0 0 1,0 0-1,0 0 0,0 0 1,0 0-1,0 0 1,0 0-1,0 0 1,0 1-1,0-1 0,0 0 1,0 0-1,0 0 1,0 0-1,0 0 1,0 0-1,1 0 0,-1 0 1,0 0-1,0 0 1,0 0-1,0 0 1,0 0-1,0 0 1,0 0-1,0 0 0,0 0 1,0 0-1,1 0 1,-1 0-1,0 0 1,0 0-1,0 0 0,0 0 1,0 0-1,0 0 1,0 0-1,0 0 1,1 0 0,0 0 1,-1 0 0,1-1-1,0 1 1,-1 0-1,1 0 1,0 0 0,-1-1-1,1 1 1,-1 0 0,1-1-1,-1 1 1,1-1 0,0 1-1,-1 0 1,0-1 0,1 1-1,-1-1 1,1 0-1,-1 1 1,0-1 0,1 1-1,-1-1 1,0 1 0,1-1-1,-1 0 1,0 1 0,0-1-1,0 0 1,0 1 0,0-1-1,0 0 1,0 1-1,0-1 1,0 0 0,3-9 30,11-1-66,-13 8-11,1 0 1,0 1-1,0-1 1,-1 0-1,1 0 0,0-5 1,0 4-24,-1 0 1,1 0 0,0 0-1,0 0 1,1 0-1,-1 0 1,4-3 0,-2 3 5,0 0 1,-1 0 0,0-1 0,1 1-1,-2-1 1,1 0 0,0 0 0,1-6-1,-2 7 9,-1 0 0,1 0 0,0 0 0,0 1 0,0-1-1,0 0 1,0 1 0,1 0 0,0-1 0,6-4 0,-6 4 69,-2 4 9,-1-1-1,1 1 1,-1-1-1,1 1 1,-1 0-1,1-1 0,-1 1 1,1 0-1,-1 0 1,1 0-1,0-1 1,-1 1-1,1 0 1,0 0-1,-1 0 1,1 0-1,0 0 1,-1 0-1,1 0 0,-1 0 1,1 0-1,0 0 1,-1 1-1,1-1 1,0 0-1,-1 0 44,1 0-57,-1 0 1,0 0-1,0 0 1,0 0-1,0 0 1,0 0 0,0 0-1,0 0 1,0 0-1,0 0 1,1 0-1,-1 0 1,0 0 0,0 0-1,0 0 1,0 0-1,0 0 1,0 0-1,0 0 1,0 0 0,0 0-1,0 0 1,1 0-1,-1 0 1,0 0-1,0 1 1,0-1-1,0 0 1,0 0 0,0 0-1,0 0 1,0 0-1,0 0 1,0 0-1,0 0 1,0 0 0,0 0-1,0 0 1,0 0-1,0 1 1,0-1-1,0 0 1,0 0 0,0 0-1,0 0 1,0 0-1,0 0 1,0 0-1,0 0 1,0 0 0,0 0-1,0 1 1,0-1-1,0 0 1,0 0-1,0 0 1,0 2 67,1 0 1,-1-1-1,1 1 1,-1 0-1,1-1 0,-1 1 1,1 0-1,0-1 1,0 1-1,2 2 1,2 5 222,4 11 218,-6-12-387,0 0 1,7 12 0,-8-18-130,-1 0-1,1 0 0,-1-1 0,1 1 0,-1 0 1,1 0-1,0-1 0,0 1 0,0-1 1,0 0-1,0 1 0,0-1 0,5 1 1,23 4 250,-14-1-159,-9-3-227,0 0 0,0-1 0,-1 0 0,1 0 0,11 0 0,3 0-150,-3-1-131,0 0-1,20-3 0,12-8-244,-4 5-197,-8-5 234,-20 9 337,-14 2 214,0-1 1,-1 1-1,1-1 1,0 0-1,0 0 0,0-1 1,-1 1-1,1-1 1,-1 1-1,1-1 1,3-3-1,7-4 70,1-2 0,19-18-1,-33 28 27,1-1-1,-1 1 0,0-1 0,1 0 0,-1 1 0,0-1 1,0 0-1,0 0 0,0 0 0,1-3 0,0-25 1632,-2 30-1614,0-1 1,0 1-1,0-1 1,0 1-1,0-1 1,0 1-1,0-1 1,0 1 0,-1-1-1,1 1 1,0-1-1,0 1 1,0-1-1,-1 1 1,1 0-1,0-1 1,0 1-1,-1-1 1,1 1 0,0 0-1,-1-1 1,1 1-1,-1 0 1,1-1-1,0 1 1,-1 0-1,1 0 1,-1-1-1,0 1 1,-16-2 949,12 3-956,-1 1 137,-7 9-96,8-8-83,4-3-2,0 0-1,1 0 1,-1 1-1,0-1 1,1 0-1,-1 1 1,1-1-1,-1 1 1,0-1-1,1 1 1,-1-1-1,1 1 0,-1-1 1,1 1-1,0-1 1,-1 1-1,1 0 1,-1-1-1,1 1 1,0-1-1,-1 2 1,-1 3-42,-9 12-198,8-10 172,3-7 45,-1 1 1,1-1-1,0 0 1,0 1-1,0-1 1,0 1-1,-1-1 1,1 1 0,0-1-1,0 1 1,-1-1-1,1 0 1,0 1-1,-1-1 1,1 0-1,0 1 1,-1-1-1,1 0 1,-1 1 0,1-1-1,0 0 1,-1 0-1,1 0 1,-1 1-1,1-1 1,-1 0-1,1 0 1,-1 0-1,1 0 1,-1 0 0,1 0-1,-1 0 1,1 0-1,-1 0 1,0 0-1,1 0 17,0 0 0,0 0-1,0 0 1,0 0 0,0 0-1,0 0 1,0 0 0,0 0-1,0 0 1,-1 0 0,1 0-1,0 0 1,0 0 0,0 0-1,0 0 1,0 0 0,0 0-1,0 0 1,0 0 0,0 0 0,0 0-1,-1 0 1,1 0 0,0 0-1,0 0 1,0 0 0,0 0-1,0 0 1,0 0 0,0 1-1,0-1 1,0 0 0,0 0-1,0 0 1,0 0 0,0 0-1,0 0 1,0 0 0,0 0-1,0 0 1,-1 0 0,1 0-1,0 1 1,0-1 0,0 0-1,0 0 1,0 0 0,0 0 0,0 0-1,0 0 1,0 0 0,0 0-1,1 0 1,-1 1 0,0-1-1,0 0 1,0 1-75,0 1 0,0-1 0,0 0 0,0 0 0,1 1 0,-1-1 0,0 0 0,1 1 0,-1-1 0,1 0 0,0 0 0,-1 0 0,1 0 0,0 1 0,0-1 0,0 0 0,0 0 0,-1-1 0,1 1 0,1 0 0,-1 0 0,0 0 0,1 0 0,31 16 118,-31-17-15,1 1 0,-1 0 0,0 0 0,1-1 0,-1 1 0,1-1 1,-1 0-1,1 0 0,4 0 0,10 1 159,-1 5-10,-12-5-97,-1 1-1,1-1 1,-1 0-1,1 0 1,-1-1-1,1 1 1,4 0-1,21-1 289,-21 1-314,0-1 1,-1 0 0,1 0-1,0-1 1,9-2 0,65-24 313,-68 24-339,-12 3-17,1-1 0,-1 1 1,0-1-1,1 1 0,-1-1 1,0 0-1,1 0 0,-1 0 1,0 0-1,0-1 0,0 1 1,0 0-1,0-1 0,2-2 1,-1 2-55,-1 0 0,1 0 1,-1 1-1,1-1 1,6-2-1,-7 3-16,1-1-1,-1 1 0,0 0 0,0-1 1,1 1-1,-1-1 0,0 0 0,0 1 1,0-1-1,0 0 0,1-3 1,3-4 66,-6 7 15,1 1 0,0-1 0,0 1 0,0-1-1,1 1 1,-1-1 0,0 1 0,0 0 0,1-1 0,-1 1 0,1 0-1,-1 0 1,1 0 0,0 0 0,-1 0 0,1 1 0,0-1 0,-1 0-1,4 0 1,5-2 58,26-10 191,-30 10-118,-4 2-105,0-1 0,0 1 0,-1 0 1,1 0-1,0 1 0,0-1 0,0 0 1,0 1-1,0-1 0,0 1 0,1 0 1,-1 0-1,0-1 0,0 1 0,0 1 1,0-1-1,0 0 0,3 1 0,8 6 467,-11-7-436,-1 1-1,1 0 1,-1 0 0,1 0-1,-1-1 1,1 1 0,-1-1-1,1 1 1,0-1 0,-1 0-1,1 0 1,1 1 0,-2-2-29,1 1 0,-1 0 1,0 0-1,0 0 1,0 1-1,1-1 1,-1 0-1,0 0 1,0 1-1,0-1 1,0 0-1,1 1 1,-1-1-1,0 1 1,0 0-1,0-1 0,0 1 1,0 0-1,0 0 1,-1-1-1,1 1 1,0 0-1,0 0 1,0 0-1,-1 0 1,1 0-1,-1 0 1,1 0-1,-1 0 0,1 1 1,-1-1-1,1 2 1,4 7 117,-1-2-98,-3-6-43,0-1 1,0 0-1,0 1 0,0-1 0,0 1 1,0-1-1,-1 1 0,1 0 0,-1-1 1,1 1-1,-1 0 0,0-1 0,1 1 1,-1 0-1,0-1 0,0 1 1,0 0-1,0 0 0,-1-1 0,1 1 1,0 0-1,-1-1 0,0 3 0,-4 5 91,4-8-94,0 1 1,0-1-1,0 1 1,0-1-1,0 1 1,1-1-1,-1 1 0,1 0 1,-1-1-1,1 1 1,-1 0-1,1 0 0,0 1 1,0-2-31,0 0 0,-1 1 0,1-1 0,0 0 0,0 0 0,-1 0 0,1 0 1,-1 0-1,1 0 0,-1 0 0,0 0 0,1 0 0,-1-1 0,0 1 0,1 0 0,-1 0 0,0 0 1,0-1-1,0 1 0,0-1 0,0 1 0,0 0 0,0-1 0,0 1 0,-1-1 0,-10 8-509,12-7 507,0-1-1,-1 0 0,1 0 1,0 1-1,0-1 0,-1 0 1,1 0-1,0 0 0,-1 0 1,1 1-1,0-1 0,-1 0 1,1 0-1,0 0 0,0 0 1,-1 0-1,1 0 0,0 0 1,-1 0-1,1 0 0,0 0 1,-1 0-1,1 0 0,0 0 1,-1 0-1,-6 0-117,-20 0-613,27 0 739,0 0 0,-1 0 0,1 0 1,-1 0-1,1 0 0,-1 0 0,1 0 1,0-1-1,-1 1 0,1 0 1,-1 0-1,1 0 0,0-1 0,-1 1 1,1 0-1,0 0 0,-1-1 0,1 1 1,0 0-1,-1-1 0,1 1 1,0 0-1,0-1 0,-1 1 0,1-1 1,0 1-1,0 0 0,0-1 0,0 1 1,0-1-1,0 1 0,-1-1 1,1 1-1,0 0 0,0-1 0,0 1 1,0-1-1,0 1 0,1-1 1,-1 1-1,0 0 0,0-1 0,0 1 1,0-1-1,0 1 0,1 0 0,-1-1 1,0 1-1,0-1 0,1 1 1,3-9-62,1 0 0,0 0 0,1 1 0,0 0 0,0 0 0,11-10 1,62-61-133,-73 75 321,-1-1 0,1 1 0,1 0 0,-1 1 0,8-4-1,-9 4-56,9 0 51,-14 3-111,0 0-1,0 0 1,0 0 0,0 0 0,0 0-1,1 0 1,-1 0 0,0 0 0,0 0-1,0 0 1,0 0 0,0 0 0,0 0-1,0 0 1,0 0 0,0 0 0,1 0-1,-1 0 1,0 0 0,0 0 0,0 0-1,0 0 1,0 0 0,0 0 0,0 1-1,0-1 1,0 0 0,0 0 0,0 0-1,0 0 1,1 0 0,-1 0 0,0 0-1,0 0 1,0 0 0,0 0 0,0 0-1,0 0 1,0 1 0,0-1 0,0 0-1,0 0 1,0 0 0,0 0 0,0 0-1,0 0 1,0 0 0,0 0 0,0 0-1,0 0 1,0 1 0,0-1 0,0 0-1,0 0 1,0 0 0,0 0 0,0 60 1172,-1-36-563,1-16-550,-1 1 0,1-1 0,1 0 0,0 0 0,1 9 0,0-13-16,-1 1 0,1-1 0,-1 0 0,1 0 0,1 0 0,-1-1 0,0 1 0,1 0 0,0-1 0,0 1 0,3 2 0,-3-5-103,-1 0-1,1 0 0,-1-1 0,1 1 1,0-1-1,-1 1 0,1-1 0,-1 0 0,1 0 1,0 0-1,-1-1 0,1 1 0,-1-1 1,1 1-1,-1-1 0,1 0 0,-1 0 1,1 0-1,-1 0 0,0 0 0,0-1 0,1 1 1,2-4-1,1-3-425,10-25-454,-5 12 304,-10 19 570,0 0 0,-1 0 0,1 0 0,0 0 0,-1 0 0,0 0 0,1 0 0,-1 0 0,0 0 0,0 0 0,0 0 0,0 0-1,0 0 1,-1-2 0,0 2 47,1 1-1,0-1 0,0 1 1,0-1-1,0 1 0,0-1 1,0 1-1,0-1 0,0 1 1,0-1-1,1 1 0,-1 0 1,2-3-1,8-10-2,-9 14 58,-1-1-1,1 1 1,-1 0 0,1-1 0,0 1 0,-1 0 0,1-1 0,-1 1 0,1 0 0,-1 0 0,1 0 0,0-1 0,-1 1 0,1 0 0,0 0-1,-1 0 1,1 0 0,-1 0 0,1 0 0,0 0 0,-1 0 0,1 1 0,0-1 0,-1 0 0,2 0 0,-2 1 69,5 1 1228,4 6-644,-5-5-409,0 1 1,0-1-1,0 1 0,-1 0 0,0 0 0,1 0 0,-1 0 1,3 7-1,-4-1-62,4 8 116,-4-16-294,1 1-1,-1-1 0,1 1 0,-1-1 0,1 0 0,4 2 0,15 13 229,-21-16-288,3 4 37,0-1 1,1 0-1,-1 0 1,7 3 0,-8-5-344,0-1 0,0 0 0,-1 0 1,1 0-1,0 0 0,0-1 0,0 1 1,1-1-1,-1 0 0,3 0 0,2 0-633,-6 1 417,0-1 0,1 0 0,-1 0 0,0 0 0,0-1 0,1 1 0,-1 0 0,0-1 0,3-1 0,12-11-2077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 8320,'-14'-27'2672,"12"21"-1627,2 6-453,-3 3 96,-8 8-336,11-10-348,-1-1 0,1 1 1,-1 0-1,1-1 0,0 1 0,-1 0 1,1-1-1,0 1 0,-1 0 1,1-1-1,0 1 0,0 0 0,0 0 1,0-1-1,0 1 0,0 0 0,0 0 1,0-1-1,0 1 0,0 0 0,1 1 1,-1 3-72,0 47-1160,3-11-21,2-17 675,-2-13 287,-1-1 0,0 1 0,0 18 0,-3-8 44,0-12 307,1 0-1,0 0 0,1 0 0,2 15 1,1-13 81,1 11 289,-5-20-337,-1 1-1,1-1 1,0 0-1,-1 0 1,1 1-1,-1-1 1,-1 2-1,1 0 84,0-1-1,0 0 1,0 0-1,0 1 1,1-1-1,-1 0 1,1 6-1,0 103 2535,-1-100-3221,2 13-2643,-1-24 3064,0-1 0,0 1 0,1 0-1,-1-1 1,0 1 0,0-1-1,1 1 1,-1 0 0,0-1-1,1 1 1,-1-1 0,1 1-1,-1-1 1,1 1 0,-1-1 0,1 0-1,-1 1 1,1-1 0,-1 0-1,1 1 1,0-1 0,-1 0-1,1 0 1,-1 1 0,1-1 0,0 0-1,-1 0 1,1 0 0,0 0-1,-1 0 1,2 0 0,31 0-4054,-17 0 3238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67 4480,'27'0'1445,"-26"0"-1423,-1 0-1,1 0 1,-1 0-1,0 0 1,1 0-1,-1 0 1,1 0-1,-1-1 1,1 1 0,-1 0-1,1 0 1,-1 0-1,1 0 1,-1-1-1,0 1 1,1 0-1,-1 0 1,1-1-1,-1 1 1,0 0-1,1-1 1,-1 1 0,0 0-1,0-1 1,1 0-1,21-21 576,-22 22-528,0 0 0,1-1 0,-1 1 0,0 0 0,0-1 0,1 1 0,-1 0-1,0-1 1,0 1 0,1 0 0,-1 0 0,1-1 0,-1 1 0,0 0-1,1 0 1,-1 0 0,0 0 0,1-1 0,-1 1 0,1 0 0,-1 0 0,1 0-1,0 0-1,-1 0 0,1 0 0,-1 0 0,1 0 0,-1 0-1,0 0 1,1 0 0,-1 0 0,1 0 0,-1 0-1,1 0 1,-1-1 0,1 1 0,-1 0 0,1 0 0,-1 0-1,0-1 1,1 1 0,-1 0 0,1-1 0,-1 1 0,0 0-1,1-1 1,-1 1 0,0 0 0,1-1 0,-1 1-1,0-1 1,0 1 0,0-1 0,1 1 0,-1-1 0,0 1-1,0 0 1,0-2 0,3-4 765,2-1-182,-4 6-620,-1 1 0,0 0 0,0 0 1,1 0-1,-1-1 0,0 1 0,0 0 0,0 0 1,0 0-1,1-1 0,-1 1 0,0 0 1,0-1-1,0 1 0,0 0 0,0 0 1,0-1-1,0 1 0,1 0 0,-1-1 1,0 1-1,0 0 0,0 0 0,-1-1 0,0 0 104,0 1-1,0-1 1,0 1-1,0 0 1,0-1-1,0 1 1,0 0-1,0 0 1,0 0-1,-1 0 1,1 0-1,-2 0 1,-8 0 157,-2-1-106,1 1-1,0 1 1,-16 2-1,18 0-168,1 1 0,0 0 0,0 1 0,0 0 0,0 0 0,1 1 0,0 0 0,0 0 0,-9 10 0,12-11-33,0 0 0,1 0 1,0 0-1,-5 7 0,8-9 15,-1 0 0,1 0 0,0 0 0,0 0 0,0 0 0,1 1 0,-1-1 0,1 0 0,0 0 0,0 5 0,0-1-3,-1-4 2,1 0 0,0 0 0,0 0 0,0 0 0,0 0 0,1 0 0,-1 0 0,1 0 0,0 0 0,0 0 0,0 0 0,0 0 0,0-1 0,1 1 0,-1 0 0,1-1 0,3 5 0,-1-3-95,1 1 0,0-1 0,0 0 0,6 4 0,-9-7 11,1 0 1,-1 0 0,1 0-1,0 0 1,-1 0 0,1-1-1,0 1 1,0-1 0,-1 1-1,5-1 1,42 0-2346,-30 0 1371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1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83 4320,'14'-28'1392,"-14"27"-1341,0 0 1,1 0-1,-1 0 1,1 0-1,0-1 1,-1 1-1,1 0 1,0 0-1,0 0 1,0 0-1,-1 1 1,1-1-1,0 0 1,0 0-1,2 0 1,0-2 212,-3 3-183,1 0 0,-1-1-1,0 1 1,0 0 0,1-1 0,-1 1 0,0 0 0,1-1 0,-1 1-1,1 0 1,-1 0 0,0 0 0,1-1 0,-1 1 0,1 0 0,-1 0 0,1 0-1,-1 0 1,0 0 0,1 0 0,-1 0 0,1 0 0,-1 0 0,1 0-1,-1 0 1,1 0 0,4-1 376,-4 0-374,-1 1 0,0 0 0,1-1 0,-1 1 0,0-1 0,0 1 0,0-1 0,0 1 0,1-1 0,-1 1 0,0-1 0,0 1 0,0-1 0,0 1 0,0-1 0,0 1 0,0-1 1,0 1-1,0-1 0,0 1 0,0-1 0,-1 1 0,1-1 0,0 1 0,0-1 0,0 1 0,-1 0 0,1-1 0,0 1 0,-1-1 0,-9-11 1617,9 12-1740,-1-3 830,2 3-214,-3 3-240,-1 1-292,1 1 1,0-1 0,0 1 0,0 0 0,1 0 0,0 0 0,0 1 0,0-1 0,0 0 0,1 1 0,0-1 0,0 1 0,0 7 0,0 0-23,1-9-13,-1-1 0,1 1-1,0 0 1,1 0 0,-1-1 0,1 1 0,-1 0-1,3 5 1,8 21 66,-10-23-77,1-1 1,-1 1-1,2 0 1,-1-1 0,1 1-1,0-1 1,0 0-1,1 0 1,0 0-1,8 9 1,32 18 481,-44-33-449,0 0 0,0 1 0,0-1 0,0 0 0,0 0 0,1 1 0,-1-1 1,0 0-1,0 0 0,0 0 0,1 1 0,-1-1 0,0 0 0,0 0 0,1 0 0,-1 0 0,0 1 1,1-1-1,-1 0 0,0 0 0,0 0 0,1 0 0,-1 0 0,0 0 0,1 0 0,-1 0 0,0 0 0,1 0 1,-1 0-1,0 0 0,0 0 0,1 0 0,-1 0 0,0 0 0,1 0 0,-1 0 0,0 0 0,1-1 1,-1 1-1,0 0 0,0 0 0,1-1 0,1 1 322,-32 0-1227,-22 0-337,52 0 1211,-8 1-343,1-2 0,-16-1 0,-4-9-1076,19 10 209,0 0-1,-15 0 0,23 1 1211,-21 0-2554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2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33 2304,'0'-2'82,"0"0"0,0 1 0,0-1 0,-1 0 0,1 1 0,0-1 0,-1 0 1,0 1-1,1-1 0,-1 1 0,0-1 0,0 1 0,0-1 0,0 1 0,0-1 0,0 1 0,-2-2 0,0 0 1225,1 3-1062,1 0 1,-1 0 0,0 1-1,1-1 1,-1 0 0,0 1-1,1-1 1,-1 1 0,0 0-1,1-1 1,-1 1 0,1 0-1,-2 2 1,-6 2 368,-2-1 390,10-3-914,-1-1 1,1 1-1,-1 0 0,1-1 0,-1 1 1,1 0-1,0 0 0,-1 0 0,1 0 1,0 0-1,0 0 0,0 1 0,0-1 1,0 0-1,-2 3 0,-4 7 347,4-4-186,-1-1 0,0-1-1,-1 1 1,-7 8 0,8-10-50,0 0 1,0 0-1,0 1 1,-5 8 0,-2 22 518,6-24-533,0 0 1,-1 0-1,-11 12 1,8-10-33,1 0 0,0 0 0,-10 23 0,10-17-96,1 2 286,-2-1 0,-16 30-1,23-48-302,0 1 0,0 0 0,1-1 0,-1 1 0,1 0 0,-1 0 0,1 0 0,0 0 0,1 0 0,-1 1-1,0-1 1,1 0 0,-1 5 0,1-8-34,1 1-1,-1-1 0,0 0 1,0 1-1,0-1 0,0 0 1,0 1-1,0-1 1,0 0-1,0 1 0,-1-1 1,1 0-1,0 1 1,0-1-1,0 0 0,0 1 1,0-1-1,0 0 0,-1 0 1,1 1-1,0-1 1,0 0-1,-1 0 0,1 1 1,0-1-1,-8 10 99,8-10-104,0 0 0,0 0 0,0 0 0,0 1 0,0-1 0,0 0 1,0 0-1,1 0 0,-1 1 0,0-1 0,0 0 0,0 0 0,0 0 1,0 1-1,0-1 0,0 0 0,1 0 0,-1 0 0,0 0 0,0 0 0,0 1 1,0-1-1,0 0 0,1 0 0,-1 0 0,0 0 0,0 0 0,0 0 1,1 0-1,-1 0 0,0 0 0,0 1 0,0-1 0,1 0 0,-1 0 0,0 0 1,0 0-1,0 0 0,1 0 0,-1 0 0,0 0 0,0-1 0,1 1 1,-1 0-1,0 0 0,0 0 0,1 0 0,4-3 35,-3 2-44,-2 0 2,1 0 1,0 0-1,0 0 0,0 0 0,0 0 0,-1 1 0,1-1 0,0 0 0,0 1 0,0-1 1,1 1-1,-1-1 0,0 1 0,0 0 0,0-1 0,0 1 0,0 0 0,0 0 0,1 0 1,-1-1-1,0 1 0,0 1 0,0-1 0,0 0 0,1 0 0,-1 0 0,2 1 0,13 4 20,1 0-1,18 2 0,13 3 5,79 29-1,-64-15 4,-15-14 63,-38-8-53,0 0 0,0 0 0,10 4 0,-10-2 35,-7-2-33,0 0 0,1-1 0,-1 0 0,1 1 0,0-1-1,-1-1 1,1 1 0,0 0 0,0-1 0,-1 0 0,1 0 0,0 0 0,0 0 0,3-1 0,23-10 841,-28 10-792,0 1 1,0-1 0,0 0-1,0 0 1,0 0-1,0 0 1,0-1 0,-1 1-1,1 0 1,-1-1 0,1 1-1,-1-1 1,1 0-1,-1 1 1,0-1 0,0 0-1,0 0 1,0 0-1,0 0 1,0 0 0,0 0-1,-1 0 1,1 0 0,-1 0-1,1 0 1,-1 0-1,0-3 1,0-5 211,0 1 1,-1-1-1,0 0 1,-5-16-1,1 4-172,3 1 46,2 16-134,-1 1-1,1-1 0,-1 0 1,0 1-1,0-1 0,0 1 1,-1-1-1,0 1 0,0-1 1,0 1-1,-5-7 0,-17-22 249,13 1-112,9 28-153,0 1 0,0 0 0,-1 0 0,1 1 0,-5-5 1,3 4-16,1 0 0,0-1 0,0 1 0,0-1 0,-4-7 1,2 0-249,4 9 133,0-1 0,-1 1-1,1 0 1,0 0 0,0-1 0,-3-2 0,1 0-1946,3-9 564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2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264 215 2496,'-38'0'1104,"33"0"-960,1 1 1,0 0 0,-1 0-1,1 0 1,0 0-1,0 1 1,0-1 0,-6 4-1,4-3 331,0-1-1,1 0 0,-1 0 1,0-1-1,0 0 1,0 0-1,-6-1 0,-1 0 467,13 1-901,-1 0 1,1 0-1,-1 0 1,1 0-1,-1 0 1,1 0-1,-1 0 1,1 0-1,-1 0 1,1 0-1,-1 0 1,1 0-1,-1 0 0,1 0 1,-1 1-1,1-1 1,-1 0-1,1 0 1,-1 1-1,1-1 1,0 0-1,-1 1 1,1-1-1,-1 0 0,1 1 1,0-1-1,-1 0 1,1 1-1,0-1 1,0 1-1,-1 0 1,-4 6 408,-6-2 394,6 6-225,-6-5 124,6 7-204,-23 37 1137,26-45-1542,2-5-91,-1 1 1,1 0-1,0-1 1,-1 1-1,1 0 0,0-1 1,-1 1-1,1-1 0,-1 1 1,1 0-1,-1-1 0,1 1 1,-1-1-1,1 0 1,-1 1-1,1-1 0,-1 1 1,0-1-1,1 0 0,-1 1 1,-1-1-1,-3 3 162,-9 8 361,14-11-505,0 0 0,-1 1 0,1-1-1,0 1 1,-1-1 0,1 1-1,0-1 1,-1 1 0,1-1 0,0 1-1,0-1 1,0 1 0,0 0-1,-1-1 1,1 1 0,0-1-1,0 1 1,0 0 0,2 2 133,-2-3-170,0 0 1,0-1-1,0 1 0,0 0 0,0-1 0,0 1 0,0 0 0,0-1 0,0 1 0,0 0 0,0 0 0,0-1 0,0 1 0,0 0 0,0-1 0,1 1 0,-1 0 0,0 0 1,0-1-1,0 1 0,1 0 0,-1 0 0,0-1 0,1 1 0,18-6 387,-3 0-136,30-12 0,9-5-33,54-12 138,170-45 288,-195 63-522,266-64-376,-293 64 317,-9 3 132,98-18 1,-120 30-162,-20 2-14,0 0 0,0 0-1,-1-1 1,1 0 0,0 0 0,0-1 0,-1 1 0,1-1-1,-1 0 1,8-5 0,3-6 197,-15 12-236,-1 1-1,0 0 1,0-1 0,0 1-1,1 0 1,-1 0-1,0-1 1,0 1 0,1 0-1,-1 0 1,0 0 0,1-1-1,-1 1 1,0 0 0,0 0-1,1 0 1,-1 0-1,0 0 1,1 0 0,-1-1-1,0 1 1,1 0 0,-1 0-1,1 0 1,-1 0 0,0 0-1,1 0 1,-1 1 0,0-1-1,1 0 1,-1 0-1,0 0 1,1 0 0,-1 0-1,0 0 1,1 1 0,-1-1-1,1 0 1,0 0-23,-9 0-184,5 0-544,6 3-2005,10 10 752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967 1 6400,'28'0'2858,"-33"0"-2711,1 1 0,0 0 0,-1 0 0,1 0 0,0 0 0,0 1 0,0 0 0,-6 3 0,9-5-86,-1 1 1,1-1-1,-1 1 0,1-1 1,0 0-1,-1 0 0,1 1 1,-1-1-1,-2 0 0,-14 2 659,-13 9-197,21-9-360,-12 4 143,-14 19-28,26-20-207,1-1 0,-22 7 0,-14 7 36,28-9-56,0 0 1,1 1 0,1 1 0,0 0 0,0 1-1,-19 22 1,21-18 31,0 1 0,1 1-1,1 0 1,1 0 0,-10 26-1,14-28-18,1 1 0,1-1 0,-3 25 0,5-28-26,-26 214 431,24-156-331,-11 118 145,-6 57 65,7-50-205,3-117 54,5-10 6,-5-7 149,8-37-230,2-15-113,0 0 0,-1-1 0,0 1 0,0-1 0,-6 14 0,7-20-16,-1-1 0,0 0-1,1 1 1,-1-1 0,0 0 0,0 0 0,-1 0 0,1 0 0,0 0-1,-1 0 1,1-1 0,-1 1 0,1-1 0,-1 0 0,0 0 0,1 0-1,-1 0 1,0 0 0,-4 0 0,-6 3-37,4 0 0,0-1 1,0 0-1,-1-1 1,0 0-1,1-1 0,-1 0 1,0 0-1,-12-1 0,22 0 43,-15 0-283,-1-1 0,1-1 1,0 0-1,0 0 1,-21-8-1,30 8 43,0-1 0,0 1-1,0-1 1,0-1 0,1 1 0,-1-1-1,1 0 1,0 0 0,-9-10 0,11 11 56,-16-16-764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7296,'-14'0'2368,"14"0"-2352,0 0 0,0 0 1,0 0-1,0 0 0,0 0 0,-1 0 1,1 0-1,0 0 0,0 0 1,0 0-1,0 0 0,0 0 0,0 0 1,0 0-1,0 0 0,0 0 0,-1 0 1,1 0-1,0 0 0,0 0 1,0 0-1,0 0 0,0 0 0,0 0 1,0 0-1,0 0 0,0 0 1,0 0-1,0 0 0,0 0 0,-1-1 1,1 1-1,0 0 0,0 0 0,0 0 1,0 0-1,0 0 0,0 0 1,0 0-1,0 0 0,0 0 0,0 0 1,0 0-1,0-1 0,0 1 1,0 0-1,0 0 0,0 0 0,0 0 1,0 0-1,0 0 0,0 0 1,0 0-1,0 0 0,0-1 0,0 1 1,0 0 50,0-1-1,0 1 1,1-1 0,-1 1 0,0-1 0,0 1 0,0-1-1,0 1 1,1-1 0,-1 1 0,0 0 0,0-1 0,1 1 0,-1-1-1,0 1 1,1 0 0,-1-1 0,1 1 0,-1 0 0,0-1-1,1 1 1,-1 0 0,1 0 0,-1-1 0,1 1 0,19-4 1781,32 4 853,-33 1-2493,8-1 384,63-3 443,134-24-576,-176 23-455,57 4-1,-42 1-826,-60-1 741,18-2-384,-21 2 417,1 0 0,-1 0 0,1 0 0,-1-1 0,0 1 0,1 0-1,-1 0 1,1-1 0,-1 1 0,1 0 0,-1-1 0,0 1 0,1 0 0,-1-1 0,0 1 0,1 0 0,-1-1 0,0 1 0,0-1-1,1 1 1,-1-1 0,0 1 0,0-1 0,0 1 0,0-1 0,0 1 0,0 0 0,1-1 0,-1 1 0,0-2 0,0 2 29,0 0 0,0 0 0,0 0 0,0 0 0,0 0 0,0 0 0,0-1 0,0 1 0,0 0 0,0 0 0,0 0 0,0 0 0,0 0 1,0 0-1,0 0 0,0 0 0,0 0 0,0 0 0,0-1 0,0 1 0,0 0 0,0 0 0,0 0 0,-1 0 0,1 0 0,0 0 0,0 0 0,0 0 1,0 0-1,0 0 0,0 0 0,0 0 0,0 0 0,0-1 0,0 1 0,0 0 0,0 0 0,0 0 0,-1 0 0,1 0 0,0 0 0,0 0 1,0 0-1,0 0 0,0 0 0,0 0 0,0 0 0,0 0 0,0 0 0,-1 0 0,1 0 0,0 0 0,0 0 0,0 0 0,0 0 0,0 0 1,-145 0-5395,142 0 5384,0 0 0,-1 0-1,1 1 1,0-1 0,0 1-1,0-1 1,0 1 0,0 0-1,0 0 1,0 0 0,0 1-1,0-1 1,0 1 0,0-1-1,-3 4 1,-21 8-66,23-11 141,1-1 0,0 0 0,-1 1 0,1-1 0,0 1 0,0 0 0,0 0 1,0 0-1,0 1 0,0-1 0,1 1 0,-3 2 0,0 2 96,1-1 0,1 1 1,-1 0-1,-2 10 0,-1-1 2,4-8-40,-9 18 307,1 2 0,-10 41 0,8-8-32,-39 157 359,47-199-532,1 2 1,-1 37 0,2 44 1744,3-95-1749,-2-1 231,0-5-410,1 0 0,0 1 1,-1-1-1,1 0 0,-1 0 1,0 0-1,1 0 0,-1 0 1,0-1-1,0 1 0,1 0 1,-1-1-1,0 1 1,0-1-1,0 0 0,0 1 1,0-1-1,0 0 0,0 0 1,0 0-1,1-1 0,-1 1 1,0 0-1,0-1 0,-3-1 1,-25-8 414,18 7-308,-9-3 46,-15-15 33,-7 10-267,38 9-41,1-1 0,0 1 0,0-1-1,-6-5 1,1 1-97,-24-12-337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2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6976,'0'-16'2592,"0"16"-2016,49 0-160,-32 16 2432,16-16-1632,-1 0 799,17 0-1215,17 0 192,0 0-608,16 0-608,-1 0 64,-15 0-3263,0 0 1887</inkml:trace>
  <inkml:trace contextRef="#ctx0" brushRef="#br0" timeOffset="1">1623 17 9728,'0'0'3584,"0"0"-2784,0 0-224,0-17 2079,16 17-1567,-16 0-224,16 0-544,-16 0-2848,0 0 1345,17 0-7265,-1 0 4704</inkml:trace>
  <inkml:trace contextRef="#ctx0" brushRef="#br0" timeOffset="2">1557 279 9312,'-33'33'3424,"33"-33"-2656,0 98-192,0-65 576,0 16-736,0-16 256,-16 16-385,16-16-31,0-1-160,0 1-1471,0 0 767,0-17-2880,-17 1 1952,17-17-1152,-16 16 1568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2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181 344 6656,'-28'-13'2144,"28"13"-2120,0 0 0,0 0 0,-1 0-1,1 0 1,0-1 0,0 1 0,-1 0 0,1 0 0,0 0 0,0 0 0,0 0 0,-1 0 0,1 0 0,0 0 0,0-1 0,0 1-1,-1 0 1,1 0 0,0 0 0,0 0 0,0-1 0,0 1 0,0 0 0,-1 0 0,1 0 0,0-1 0,0 1 0,0 0 0,0 0-1,0 0 1,0-1 0,0 1 0,0 0 0,0-1 0,0 1 3,0-1 0,0 1 0,0 0 0,0-1 0,0 1 1,0-1-1,0 1 0,0 0 0,0-1 0,0 1 0,0-1 0,0 1 0,0 0 0,0-1 0,0 1 0,0-1 0,0 1 0,-1 0 1,1-1-1,0 1 0,0 0 0,0-1 0,-1 1 0,1 0 0,0-1 0,0 1 0,-1 0 0,1 0 0,0-1 0,-1 1 0,1 0 1,0 0-1,-1 0 0,1-1 0,-1 1 0,1 0 0,-16 6 1489,2 0-941,2-3-121,10-3-409,0 0-1,0 0 0,0 1 0,1-1 0,-1 1 0,0-1 0,0 1 1,1 0-1,-1-1 0,0 1 0,1 0 0,-1 0 0,1 0 0,-1 0 1,1 1-1,0-1 0,0 0 0,-1 0 0,1 1 0,-1 1 1,-3 5-67,0 1 0,1-1 0,0 1 0,1 0 0,0 0 1,0 0-1,1 1 0,0-1 0,1 1 0,0-1 0,0 20 0,2-18 7,0 1-1,0-1 0,1 1 0,1-1 0,0 1 0,0-1 0,1 0 0,1 0 0,9 16 0,13 11-42,-14-13 23,9 16 64,-19-38 11,-1 0 1,-1 0-1,1 0 0,0 0 0,-1 1 1,0-1-1,1 1 0,-1-1 0,-1 1 1,2 6-1,-5-4 216,1-5-236,-1 1 0,1 0 0,-1-1 0,0 0 0,1 1 0,-1-1 0,0 0 0,0 0 0,0-1 1,0 1-1,0-1 0,0 1 0,0-1 0,0 0 0,0 0 0,0 0 0,0-1 0,0 1 0,0-1 0,-3 0 0,-11-4-39,10 3-111,0 0 1,0 0-1,0 1 1,-11-1 0,-1 2-255</inkml:trace>
  <inkml:trace contextRef="#ctx0" brushRef="#br0" timeOffset="1">902 33 4736,'0'-33'1760,"0"33"-1376,16 17-96,-16-1 1504,16 0-1024,-16 33 1824,17 1-1472,-17 15 288,0 1-832,0 32-64,0-16-320,0-16 32,0-1-129,-17-16-63,17 0 0,-16-32-3071,16-1 1663</inkml:trace>
  <inkml:trace contextRef="#ctx0" brushRef="#br0" timeOffset="2">1377 180 7808,'-47'0'4058,"46"0"-3996,-1 0-1,0 0 1,0 1-1,1-1 1,-1 0-1,0 1 1,1-1-1,-1 1 1,0-1-1,1 1 1,-1 0-1,0 0 1,-1 1-1,-10 4 134,-17 0 40,8 0-191,-1 2 0,2 1 0,-28 14 0,22-10-295,17-9 148,0 0 1,0 1 0,0 1 0,-15 11-1,14 0-9,-5-6 65,10-7 143,0 0 0,1 0 0,-9 8-1,1-1 236,12-11-287,0 0 0,0 1 0,0-1 0,0 1-1,0-1 1,0 1 0,0-1 0,1 1 0,-1-1 0,0 1 0,0-1 0,1 1 0,-1 0-1,0 0 1,1-1 0,-1 1 0,1 0 0,-1 0 0,1 0 0,-1 0 0,1 0 0,-1-1-1,1 1 1,0 0 0,0 0 0,-1 0 0,1 0 0,0 0 0,0 0 0,0 0 0,0 0 0,0 0-1,0 0 1,1 0 0,-1 2 0,0 3 184,0 2-1,0 3 85,0 0 1,0 0-1,1 1 0,0-1 0,1 0 1,1 0-1,7 21 0,-7-23-267,1-1 0,0 1-1,0-1 1,1 0 0,0 0-1,0 0 1,1-1 0,0 1 0,1-1-1,-1-1 1,1 1 0,15 9-1,22 6-524,-6 5-373,-17-16-1019,22 9-1,5 1-2414,-15-4 2101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6464,'7'0'1743,"-6"2"-716,-10 5-358,6-6-574,1 0 1,0 1 0,-1-1-1,1 1 1,0 0 0,0-1-1,0 1 1,0 0 0,0 0-1,0 0 1,0 1 0,-1 2-1,-3 28 743,-6 9-18,7-27-518,-5 24 0,8-20-188,1 1 1,1 27 0,0-24-65,1-13-13,-1 1-1,1-1 1,1 0 0,3 14-1,-3-15-36,0-1 0,0 1-1,-1 0 1,0 11 0,-2-9-24,2 15 55,-1-26-32,0 1 1,0-1-1,0 1 1,1 0-1,-1-1 1,0 1-1,0-1 1,0 1-1,1-1 1,-1 1-1,0-1 0,1 1 1,-1-1-1,0 1 1,1-1-1,-1 0 1,1 1-1,-1-1 1,0 1-1,1-1 0,-1 0 1,1 1-1,-1-1 1,1 0-1,-1 0 1,1 0-1,0 1 1,-1-1-1,1 0 1,-1 0-1,1 0 0,0 0 1,0 0-36,0 0 1,0 0-1,0 0 0,0 0 1,0 0-1,0 0 1,0 0-1,0 0 0,0 0 1,0-1-1,0 1 1,0 0-1,0-1 0,0 1 1,1-2-1,-2 2 23,1-1-1,-1 0 0,0 0 1,1 1-1,-1-1 1,0 0-1,0 0 1,0 0-1,1 1 0,-1-1 1,0 0-1,0 0 1,0-1-1,2-20-138,0 15 111,0 1 1,1-1-1,-1 1 1,6-9-1,19-26-65,-19 20 89,-1 0 1,-1 0 0,-1 0 0,4-33-1,-6 34-61,0 8 333,0 0 1,0 0-1,1 1 0,1-1 1,0 1-1,0 0 1,1 1-1,0-1 1,14-16-1,-20 27-242,0 0 1,0 0-1,0 0 0,1 0 0,-1 0 0,0-1 1,0 1-1,0 0 0,0 0 0,0 0 0,0 0 1,0 0-1,0 0 0,0 0 0,0 0 0,1 0 0,-1 0 1,0-1-1,0 1 0,0 0 0,0 0 0,0 0 1,0 0-1,0 0 0,1 0 0,-1 0 0,0 0 1,0 0-1,0 0 0,0 0 0,0 0 0,0 0 1,1 0-1,-1 0 0,0 0 0,0 0 0,0 0 1,0 0-1,0 0 0,0 1 0,0-1 0,1 0 1,-1 0-1,0 0 0,0 0 0,0 0 0,0 0 0,0 0 1,0 0-1,0 0 0,0 0 0,0 1 0,0-1 1,1 0-1,-1 0 0,0 0 0,2 2 98,1 1 0,-1-1 0,1 0 0,-1 1 0,0 0 0,0-1 0,0 1 0,0 0 0,-1 0 0,1 0 0,-1 0 0,0 0 0,0 1 0,0-1 0,0 0 0,0 0 0,-1 1 0,1-1 0,-1 1 0,0 3 0,-1 10 234,-6 33 0,4-30-156,0 0 1,0 20-1,3-22-145,-2 0-1,-7 35 1,7-43-20,1-4 27,0 1 0,0-1 0,1 1 0,0 8 0,0 6-18,0-17-132,0-1-1,1 1 1,0-1 0,-1 1-1,1-1 1,0 0 0,0 1 0,1-1-1,-1 0 1,3 3 0,-2-2-105,-2-3 136,0-1-1,0 1 0,0-1 1,1 1-1,-1-1 1,0 0-1,1 1 1,-1-1-1,0 1 0,1-1 1,-1 1-1,0-1 1,1 0-1,-1 1 1,1-1-1,-1 0 0,1 0 1,-1 1-1,1-1 1,0 0-1,1 1-61,1 0-1,0 0 1,-1 0-1,1 0 1,0-1-1,0 1 0,0-1 1,-1 0-1,1 0 1,4 0-1,36-7-1373,-25 3 1042,-3 1 260,0-1 1,-1-1 0,0 0 0,0-1 0,-1 0 0,1-1 0,-2-1-1,1 0 1,-1-1 0,0 0 0,0-1 0,-1 0 0,10-12 0,-8 5 453,21-36 0,6-8 572,-33 52-604,-4 6-98,0-1 1,0 0-1,-1 0 0,5-8 1,0-14 613,-6 20-468,1-1 1,0 2 0,0-1 0,3-7 0,-4 11 10,-1-1 0,1 0 1,0 0-1,-1 0 0,0 0 1,0-4-1,0 4 902,-1 17-552,2-1-387,-1-2-81,0 1 0,-3 20 0,-25 124 154,27-145-356,-1 0 0,2 0 0,0 20 0,1-16-67,-1-12 31,0 1 1,0-1-1,0 0 0,0 1 1,1-1-1,0 0 1,0 1-1,0-1 1,0 0-1,3 5 1,0 3-293,-4-10 323,1 0 1,-1 0-1,0 0 1,0-1-1,0 1 0,1 0 1,-1 0-1,0 0 1,1 0-1,-1-1 0,1 1 1,-1 0-1,1 0 1,0-1-1,-1 1 0,1 0 1,0-1-1,-1 1 1,1 0-1,0-1 0,0 1 1,-1-1-1,1 0 1,0 1-1,0-1 0,0 1 1,0-1-1,0 0 1,-1 0-1,1 0 0,0 1 1,0-1-1,2 0 1,10 2-442,-9-1 375,-1 0 49,0 0 0,0 0 0,0-1 0,0 1-1,0-1 1,0 1 0,0-1 0,0 0 0,0 0-1,0 0 1,0-1 0,0 1 0,1-1 0,-1 0 0,-1 1-1,1-1 1,0-1 0,4-1 0,-4 2 27,-1 0-1,0 0 1,0 0 0,0 0-1,0-1 1,-1 1 0,1 0-1,0-1 1,0 0 0,-1 1-1,1-1 1,-1 0 0,1 0 0,-1 0-1,0 0 1,0 0 0,0 0-1,0 0 1,0 0 0,-1 0-1,2-5 1,0 2-77,9-20-250,-10 17 303,0-1-1,0 1 1,-1-1-1,0 0 1,-2-14-1,-9-45-45,10 63 106,-1-6 102,-1 0 0,1 1 0,-2-1 0,0 1 0,0 0 1,-7-11-1,3 4 191,7 16-278,0 0 1,1 0-1,-1 0 1,0 0-1,0 0 1,0 0-1,1 0 1,-1 1-1,0-1 1,0 0-1,0 1 1,0-1-1,0 1 1,0-1-1,-2 0 1,-9-6 83,10-1-78,4 16 43,5-3 53,-2-1 35,-3 9-512,-2-2-72,0-8-501,0-3 165,0 3-309,0 10-843,0-13 1216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3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35 115 2976,'0'-13'971,"0"13"-965,0-1 0,0 1 1,0 0-1,0 0 1,0 0-1,0 0 1,0 0-1,0 0 1,0 0-1,0 0 1,0 0-1,0 0 0,0-1 1,0 1-1,0 0 1,0 0-1,0 0 1,0 0-1,0 0 1,0 0-1,0 0 1,0 0-1,0 0 0,0 0 1,0-1-1,0 1 1,0 0-1,0 0 1,0 0-1,0 0 1,0 0-1,1 0 1,-1 0-1,0 0 1,0 0-1,0 0 0,0 0 1,0 0-1,0 0 1,0 0-1,0 0 1,0 0-1,0 0 1,1 0-1,-1 0 1,0 0-1,0 0 0,0 0 1,0 0-1,0 0 1,0 0-1,0 0 1,0 0-1,0 0 1,0 0-1,1 0 1,-1 0 30,1 0 0,-1 0 0,1 0 0,-1 0 0,1 0 0,-1 0 0,1 0 0,-1 0 0,1 0 0,-1 0 0,1-1 0,-1 1 1,1 0-1,-1 0 0,1-1 0,-1 1 0,1 0 0,-1 0 0,0-1 0,1 1 0,-1 0 0,0-1 0,1 1 0,-1-1 0,0 1 1,1 0-1,-1-1 0,0 1 0,0-1 0,1 1 0,-1-1 0,0 1 0,0-1 0,0 1 0,0-1 0,0 1 0,0-1 1,1 1-1,-1-1 0,0 1 0,-1-2 0,1 0 901,3 2 326,5 0-368,-16 0-42,5 0-284,1 2-47,1-1-501,0 0 7,0 0 0,-1 0 0,1 1 0,0-1 0,0 0 0,0 1 0,1-1 0,-1 1 0,0-1 0,0 1 0,1-1 0,-1 1 0,1-1 0,0 1 0,-1 0 0,1-1 1,0 1-1,0 0 0,0 2 0,-1 6 92,0 1 0,0-1 0,-4 11 0,-1 6 189,1 22 64,0-23-197,2-10-58,0 0-1,0 25 1,2-14-8,0-11-25,2 25 1,-1-37-73,0-1 0,1 0 0,-1 0 0,1 1 0,0-1 0,0 0 0,0 0 0,0 0 0,1 0 0,-1 0 0,1 0 0,0-1 0,3 5 0,3 2 104,-6-7-117,-1 0 0,0 0 1,1-1-1,0 1 0,-1-1 0,1 1 1,0-1-1,0 1 0,0-1 0,0 0 1,0 0-1,0 0 0,0 0 0,0 0 1,0-1-1,0 1 0,0 0 0,1-1 0,-1 0 1,3 1-1,4-1-41,-6 0 20,0 0 0,0 0 0,0 0 0,0 0 0,-1 0-1,1 0 1,0-1 0,0 1 0,0-1 0,-1 0 0,1 0-1,0 0 1,-1 0 0,1-1 0,-1 1 0,1-1 0,-1 1 0,0-1-1,4-4 1,24-21-204,-23 22 183,-4 4 28,-1-1 0,1 0 0,-1 0-1,0 0 1,1 0 0,-1-1 0,0 1-1,2-4 1,18-46-125,-16 42 120,0 0 1,0 0-1,9-8 1,-9 10 14,0 0-1,9-15 1,34-87 973,-46 105 22,0 10-298,-1 1-604,0 0 0,0 0 0,0-1 0,0 1 0,-1 1 0,0-1 0,0 0 0,-1 6 0,1-3-33,-1 0 0,1-1 0,0 1 0,1 0 0,0-1 0,4 9 0,23 46 145,-22-47-168,-1-7-103,-1 0 1,1 0-1,0 0 1,1-1 0,10 11-1,-13-15-142,1 0-1,0 0 0,0-1 1,1 1-1,-1-1 0,9 4 1,-6-4-121,-7-2 297,0-1 0,0 0-1,0 1 1,0-1 0,0 0 0,0 0 0,0 0 0,0 0-1,0 0 1,1 0 0,-1 0 0,0 0 0,0-1 0,0 1-1,0 0 1,0-1 0,0 1 0,0 0 0,0-1 0,0 0-1,0 1 1,0-1 0,-1 1 0,1-1 0,1-1 0,1-1-43,0 0 1,0 0-1,0 0 1,-1-1 0,0 1-1,4-7 1,5-18-81,-1-1-1,11-52 1,-14 50 94,-1 11 11,0 1 0,17-33 0,-11 25 15,-9 20 23,6-16 107,15-24 0,-20 40-15,1 1 0,-1-1 0,2 1-1,-1 0 1,0 0 0,1 1 0,7-6 0,-3 4 495,20-12-1,-28 18-508,0 0-1,0 0 0,0 0 1,0 0-1,0 0 0,0 1 0,1-1 1,-1 1-1,0-1 0,0 1 1,1 0-1,-1 0 0,0 0 1,1 0-1,-1 0 0,2 1 1,2 2 49,0 0 0,0 0 0,-1 0 0,1 1 0,-1-1 0,0 1 0,6 6 0,-9-7-87,0 0 1,0 0 0,0 1 0,0-1 0,-1 0 0,1 1 0,-1-1 0,0 1 0,0 0 0,0-1 0,0 1 0,-1 0 0,1 0 0,-1 4 0,2 12 59,9 18 48,-5 5 22,0-18-103,-4-19-75,0 1 0,-1-1 0,0 1-1,0 11 1,-1 45-1443,0-63 1455,0 0 1,0 0-1,0 0 1,0 0 0,0 0-1,0 0 1,0 0-1,0 0 1,0 0 0,0 1-1,0-1 1,0 0 0,0 0-1,0 0 1,0 0-1,0 0 1,0 0 0,0 0-1,0 0 1,0 0-1,0 0 1,0 1 0,1-1-1,-1 0 1,0 0 0,0 0-1,0 0 1,0 0-1,0 0 1,0 0 0,0 0-1,0 0 1,0 0-1,0 0 1,0 0 0,0 0-1,0 0 1,1 0-1,-1 0 1,0 0 0,0 1-1,0-1 1,0 0 0,0 0-1,0 0 1,0 0-1,0 0 1,0 0 0,0 0-1,1 0 1,-1 0-1,0 0 1,0-1 0,0 1-1,0 0 1,0 0 0,1 0-18,1 0 1,-1 0 0,0-1-1,0 1 1,1-1-1,-1 1 1,0-1 0,0 1-1,0-1 1,0 0 0,0 0-1,0 1 1,0-1 0,0 0-1,0 0 1,0 0 0,0 0-1,-1 0 1,1 0 0,0 0-1,0-2 1,9-10-129,20-11-57,-20 12 141,0 0 0,9-16-1,8-10-19,101-110 726,-126 146-557,3-3 278,0 0 0,-1 1 1,1 0-1,7-5 0,-10 8-96,1 0 0,0 0 0,0 0 1,0 0-1,0 1 0,0-1 0,0 1 0,0 0 1,0-1-1,3 2 0,-5-1-200,-1-1 0,1 1 0,0 1 0,-1-1 0,1 0 1,0 0-1,-1 0 0,1 0 0,-1 0 0,1 0 0,0 1 0,-1-1 0,1 0 0,-1 1 0,1-1 0,-1 0 0,1 1 0,-1-1 0,1 0 1,-1 1-1,1-1 0,-1 1 0,0-1 0,1 1 0,-1-1 0,1 1 0,-1-1 0,0 2 0,3 19 698,-2-2-416,2-10-215,-2-5-83,0-1 1,0 1 0,0 0 0,0 0 0,0 6 0,-6 35 265,2-26-151,0 26-1,4-25-99,6 36 0,-4-38-41,2 33-1,-5-46-125,0-1-1,0 1 1,0 0-1,1 0 1,0-1-1,0 1 1,0 0-1,0-1 0,1 1 1,0-1-1,0 0 1,3 7-1,1-4-187,-5-5 0,0-1 0,0 1 0,0-1 0,0 1 0,0-1-1,0 1 1,0 0 0,-1-1 0,1 1 0,-1 0 0,1 0 0,0 3-1,-1-2-1669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6656,'-12'-10'2101,"15"19"-1103,-1-5-796,-1 0 0,1 0-1,-1 0 1,0 0 0,0 0 0,0 6 0,-1 239 3595,1-217-3652,0-11-34,-1-1 1,-5 35 0,-6-3 96,9-35-164,-12 62 152,-2-17-1897,16-61 1574,-1 0 1,1 0 0,0 0-1,0 0 1,-1 0 0,1 0-1,0 0 1,-1 0 0,1 0-1,-1 0 1,1-1 0,-1 1-1,0 0 1,1 0 0,-1 0-1,0-1 1,1 1 0,-2 0-1,-5 4-1648,7-4 1644,-1 0 1,1 0 0,0-1 0,-1 1-1,1 0 1,0 0 0,0 0-1,0 0 1,-1 0 0,1-1 0,0 1-1,0 0 1,1 2 0</inkml:trace>
  <inkml:trace contextRef="#ctx0" brushRef="#br0" timeOffset="1">607 0 6464,'-16'0'2400,"16"0"-1856,0 16-160,-17 1 992,17 16-832,-16 16 1184,-1 16-960,1 17-32,16 0-448,-16-16-192,32-1-64,-16-16-1024,0 1 544,16-18-1152,-16 1 896,0-17-2496,0 1 1824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17 509 6464,'-17'-17'2400,"17"17"-1856,33-16-160,-33 16 1216,17 0-960,-1 0 800,0 16-832,1-16-192,15 0-256,18 0-2240,-18 0 1152,18 0-4320,-18 0 2944</inkml:trace>
  <inkml:trace contextRef="#ctx0" brushRef="#br0" timeOffset="1">115 33 6720,'-16'-16'2496,"16"16"-1952,16 0-128,0-16 1728,1 32-1248,-1-16 1472,33 0-1345,1 0-191,-1 0-480,0 0-3007,16 0 1439,1 16-5312,0 1 3648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99 541 6976,'-17'49'2592,"17"-49"-2016,-32 50-160,-1-34-1024,16 17 256</inkml:trace>
  <inkml:trace contextRef="#ctx0" brushRef="#br0" timeOffset="0.5">1033 1 7136,'-17'49'2656,"17"-49"-2080,0 98-160,-16-49-288,16 0-160,0 1 32,0 15 0,-16-16-1760,32 0 960</inkml:trace>
  <inkml:trace contextRef="#ctx0" brushRef="#br0" timeOffset="1.5">902 33 4576,'13'-13'1450,"-12"12"-1433,-1 1 0,0 0-1,0 0 1,1 0 0,-1-1-1,0 1 1,0 0-1,1 0 1,-1 0 0,0 0-1,1 0 1,-1 0-1,0-1 1,1 1 0,-1 0-1,0 0 1,1 0-1,-1 0 1,0 0 0,1 0-1,-1 0 1,0 0-1,1 1 1,-1-1 0,0 0-1,1 0 1,-1 0 0,0 0-1,0 0 1,1 0-1,-1 1 1,0-1 0,1 0-1,-1 1 1,8 1 74,-4-1-1,1 0 0,-1 1-1,0 0 1,0 0 0,1 0-1,-1 0 1,0 1 0,-1-1 0,1 1-1,0 0 1,3 4 0,37 42 1864,54 77 1,-95-123-1901,26 39 881,1-2 0,39 39 0,-49-60-231,-12-12-332,0 1-1,10 13 1,-16-18-262,0-1 0,0 1 1,-1 0-1,0 0 0,1 0 1,-1 0-1,0 0 0,0 0 1,-1 0-1,1 0 0,-1 0 0,1 5 1,-1-6-66,0 0 1,0-1-1,-1 1 1,1 0 0,0-1-1,-1 1 1,1 0-1,-1-1 1,1 1-1,-1-1 1,0 1 0,0-1-1,0 1 1,1-1-1,-2 1 1,1-1-1,0 0 1,0 0 0,0 0-1,0 1 1,-4 1-1,1-1-20,-1 1 0,0-1-1,-1 0 1,-10 3 0,5-2 6,-4 2-144,-1-1 0,0-1 0,0-1-1,0 0 1,0-1 0,0-1 0,0 0 0,-18-3-1,-18-8-584,3 6-577,35 2 846,-21-8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8736,'0'-16'3232,"0"16"-2528,33 0-192,0 0 1760,-17 0-1344,34 0 543,-18 0-863,34 0-224,-1 0-224,1-17-1376,-17 34 640,-16-34-2943,0 17 1983,-33 0-3488,16 0 2848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211 280 2720,'0'-14'891,"0"14"-882,0 0 1,0 0 0,0-1 0,0 1 0,1 0 0,-1 0 0,0-1 0,0 1 0,0 0 0,0 0 0,0 0-1,0-1 1,0 1 0,0 0 0,1 0 0,-1 0 0,0-1 0,0 1 0,0 0 0,0 0 0,1 0-1,-1 0 1,0 0 0,0 0 0,0-1 0,1 1 0,-1 0 0,0 0 0,0 0 0,0 0 0,1 0 0,-1 0-1,0 0 1,1 0 0,1-1 57,4-2 256,0 0-1,-1-1 1,0 1 0,1-1-1,-1 0 1,6-7-1,-6 7 149,-1 0-178,0 0 0,-1 1 0,1-2 0,4-5 0,11-25 833,-6 10-556,-12 25-558,-1-1-1,0 1 1,0 0-1,0-1 1,1 1 0,-1 0-1,0-1 1,0 1-1,0 0 1,0-1-1,0 1 1,0 0-1,0-1 1,0 1-1,0 0 1,0-1-1,0 1 1,0 0-1,0-1 1,0 1-1,0-1 1,0 1-1,0 0 1,0-1 0,0 1-1,0 0 1,-1-1-1,1 1 1,0 0-1,-1-1 1,-6-19 207,5 14-183,0 0 0,0-1 0,0 1 0,-1 0 0,0 0 0,-1 1-1,-3-7 1,5 10-26,0 1 0,-1-1-1,1 0 1,0 1-1,0-1 1,-1 1 0,1 0-1,-1-1 1,1 1-1,-1 0 1,1 1-1,-1-1 1,0 0 0,-3 0-1,-6-2 61,4 1-48,3 1 8,-1-1 1,0 1-1,-10-1 1,12 2 8,1 1 1,-1-1 0,1 1-1,-1 0 1,-4 1 0,-2 1 68,0 0 12,-1 0-1,1 0 0,-1 1 0,-11 7 1,17-9-80,0 2-1,1-1 1,-1 0 0,1 1 0,0 0 0,0 0 0,1 0-1,-1 1 1,1-1 0,-4 6 0,1 3 36,0 1-1,0-1 1,-4 19-1,3-8-4,3-14-10,1 0-1,1 0 1,-3 18-1,5-25-45,0 1-1,0 0 0,0-1 1,0 1-1,1 0 0,0-1 1,0 1-1,0-1 0,0 1 1,0-1-1,0 1 0,1-1 1,3 5-1,-4-6-11,0-1 1,0 0 0,0 1-1,0-1 1,1 0-1,-1 1 1,1-1-1,-1 0 1,1 0-1,-1 0 1,1 0 0,-1-1-1,1 1 1,0 0-1,-1-1 1,1 1-1,0-1 1,0 1-1,0-1 1,1 0 0,10 3 1,-4 1-1,4 0-61,17-12-269,3 2-47,0-5-416,-23 9 582,-8 2 163,0 0-1,0-1 1,0 1 0,1-1 0,-1 1 0,0-1 0,3-2 0,8-11-268,-7 6 154,7 0-108,-8 1 88,-4 7 179,-1-1-1,0 1 1,0 0-1,0-1 0,1 1 1,-1-1-1,0 1 0,0 0 1,1-1-1,-1 1 1,0 0-1,1 0 0,-1-1 1,0 1-1,1 0 1,-1 0-1,1-1 0,-1 1 1,0 0-1,1 0 0,-1 0 1,1 0-1,-1 0 1,0 0-1,1-1 0,-1 1 1,1 0-1,-1 0 1,1 0-1,0 1 0,4 1 928,1 4-656,0 0-1,1 0 0,-1-1 0,1 0 0,0 0 1,14 6-1,-7-6-77,-10-3-158,1-1-1,0 1 1,-1-1-1,1 0 1,0 0-1,8 0 1,3-3 32,-1 0 0,1-1 1,-1 0-1,0-1 1,23-10-1,-29 11-66,-1-1-1,1 0 0,-1 0 1,0-1-1,0 0 0,0-1 1,13-12-1,-8 6 43,0 1 1,24-15-1,-31 22-26,-1-1 0,1 0-1,5-6 1,-7 6-14,-1 2 60,-6 9 133,1-1-100,0 1 1,0 0-1,0 0 0,0 0 0,1 0 0,0 0 1,0 0-1,1 7 0,0-4 104,-1 1 0,0 0 0,-1-1 0,-2 10 0,1-9 25,1-1 0,1 1-1,0-1 1,-1 11-1,2-5 108,0-8-216,0 0 1,0-1 0,0 1 0,1 0 0,1 6 0,0-7-30,1 0-1,-1-1 0,1 0 1,4 6-1,-3-8 16,0-1-1,1 0 1,-1 0-1,9 3 0,-11-6-96,-1 1-1,1-1 1,0 0 0,0 0-1,0 0 1,-1 0-1,1 0 1,-1 0-1,1 0 1,-1-1-1,1 1 1,-1 0-1,1-1 1,-1 1 0,0-1-1,0 0 1,2-2-1,0-1-48,0 0-1,0-1 1,-1 1-1,4-10 1,0-18-266,4-3-497,-5 7 363,-3 17 107,0-1 0,1 1 1,5-14-1,-5 15 118,1 0 0,-1-1 0,2-12 0,-4 16 145,1-1-1,0 1 1,0-1 0,1 1-1,4-10 1,-5 14 27,0 0 1,1 0-1,-1 0 1,1 0-1,0 0 1,0 0-1,4-3 1,-5 5 126,0 1 1,0-1-1,1 1 1,-1 0-1,1-1 1,-1 1-1,1 0 1,0 0-1,-1 1 1,1-1-1,0 1 1,0-1-1,-1 1 1,7 0 0,2 0 280,-6-1-159,-1 1 1,1 0-1,0 0 0,0 0 0,-1 1 0,1-1 1,-1 1-1,1 0 0,4 2 0,60 44 1541,-51-36-1531,43 27 129,-52-31-319,-6-4-11,1 0 1,0 0-1,-1-1 1,9 5-1,17-1 59,-14-4-35,-1 1-4,10 2 32,5-10 33,-11 2-45,-3 1-19,-9 1-33,-1 1 0,0-1 0,0 0-1,5-2 1,13-12-100,-8 5 24,17-5-63,-24 11-95,0 1-1,13-9 1,-19 10 174,0 1 0,0-1 1,0 0-1,0 0 0,0 0 0,0 0 0,0 0 0,-1 0 0,1 0 1,-1-1-1,0 1 0,0 0 0,1-4 0,2-3-444,-3 5 352,1 1 0,-1-1 0,0 0-1,0 0 1,-1 0 0,1 0 0,-1 0 0,1-5-1,-2 7 117,0 0-1,1-1 0,-1 1 1,0 0-1,0 0 0,0 0 1,0 0-1,-1 0 0,1 0 1,-1 1-1,1-1 0,-1 0 1,1 1-1,-1-1 0,0 1 1,0-1-1,0 1 0,-2-1 0,0-1 29,1 1-1,-1 0 0,0 0 0,0 1 0,0-1 1,0 1-1,0 0 0,0 0 0,0 0 0,-5 0 1,6 1 48,0 0 1,1 0-1,-1 0 1,0 1 0,0-1-1,1 1 1,-1-1 0,0 1-1,0 0 1,1 0 0,-1 1-1,1-1 1,-1 0 0,1 1-1,0-1 1,-1 1 0,-2 4-1,-11 8 570,9-7-364,-1 0 1,1 0-1,0 1 0,1 0 0,0 0 1,0 1-1,0-1 0,-5 14 1,6-10-109,1 0 1,-1 1 0,2-1-1,-4 27 1,6-34-112,1 1-1,0-1 1,1 1 0,-1-1-1,1 1 1,0-1 0,1 1-1,-1-1 1,1 0 0,0 1-1,1-1 1,-1 0 0,1-1-1,0 1 1,4 5 0,-1-2-59,0-1 1,1 0 0,-1-1 0,1 1 0,1-1-1,8 5 1,-10-7-78,-1-1-1,1 0 0,0 0 1,-1-1-1,1 0 1,0 0-1,1 0 0,-1-1 1,0 0-1,13 1 1,57-10-2393,6 5 727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67 5216,'-14'-27'1696,"13"25"-1502,0 0-1,0 0 1,1 0 0,-1 0 0,1 0 0,-1 0-1,1 0 1,0 0 0,0 0 0,0 0 0,0-3-1,0 5-162,1-1-1,-1 1 0,0-1 1,0 1-1,0 0 0,0-1 1,0 1-1,0 0 0,0-1 1,0 1-1,0-1 0,0 1 0,0 0 1,0-1-1,0 1 0,0 0 1,-1-1-1,1 1 0,0-1 1,0 1-1,0 0 0,-1-1 1,1 1-1,0 0 0,0 0 1,0-1-1,-1 1 0,1 0 1,0-1-1,-1 1 0,1 0 0,0 0 1,-1 0-1,1-1 0,0 1 1,-1 0-1,1 0 0,0 0 1,-1 0-1,1 0 0,-1 0 1,1 0-1,0 0 0,-1 0 1,1 0-1,0 0 0,-1 0 0,1 0 1,-1 0-1,1 0 0,0 0 1,-1 0-1,0 0 0,1 0-22,0 0-1,0 0 1,0 0-1,0 0 0,0 0 1,0 0-1,0 0 0,0 0 1,0 0-1,0 0 1,-1 0-1,1 0 0,0 0 1,0 0-1,0 0 1,0 0-1,0 0 0,0 0 1,0 0-1,0 0 1,0 0-1,0 0 0,-1 0 1,1 0-1,0 0 1,0 0-1,0 1 0,0-1 1,0 0-1,0 0 0,0 0 1,0 0-1,0 0 1,0 0-1,0 0 0,0 0 1,0 0-1,0 0 1,0 0-1,0 0 0,0 1 1,0-1-1,0 0 1,0 0-1,-1 0 0,1 0 1,0 0-1,0 0 1,1 0-1,-1 0 0,0 0 1,0 1-1,0-1 0,0 0 1,0 0-1,0 0 1,-1 4 62,1 0 0,-1 0 1,0 0-1,0-1 0,0 1 1,0 0-1,-1-1 0,0 1 0,-3 5 1,2-4-25,1 1 0,-1-1 0,1 1 0,-3 11 0,-1 29 114,-5 4 91,6-1-97,0-24-101,2-9-21,0 0 0,0 25 1,3 55 105,0-93-176,0 1 1,0 0-1,1 0 0,-1 0 0,1 0 0,0-1 0,0 1 0,0 0 1,1-1-1,-1 1 0,4 4 0,-4-5-46,-1-2-68,1 0 1,-1 1-1,1-1 1,-1 1-1,0-1 1,1 1-1,-1-1 1,0 1-1,0 1 1,0 13-958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4320,'0'-13'1392,"0"13"-1383,-1 0 1,1 0-1,0-1 1,0 1 0,0 0-1,0 0 1,0 0-1,0 0 1,0 0-1,0 0 1,0 0-1,0 0 1,0 0-1,0 0 1,0-1 0,0 1-1,0 0 1,0 0-1,0 0 1,0 0-1,1 0 1,-1 0-1,0 0 1,0 0-1,0 0 1,0 0 0,0 0-1,0-1 1,0 1-1,0 0 1,0 0-1,0 0 1,0 0-1,0 0 1,0 0-1,0 0 1,1 0-1,-1 0 1,0 0 0,0 0-1,0 0 1,0 0-1,0 0 1,0 0-1,0 0 1,0 0-1,0 0 1,0 0-1,1 0 1,-1 0 0,0 0-1,0 0 1,0 0-1,0 0 1,0 0-1,0 0 1,11 0 379,-8 0 358,-6 0-59,2 0-593,0 0 0,0 1 0,0-1 1,0 0-1,1 1 0,-1-1 0,0 1 0,0-1 1,0 1-1,0-1 0,1 1 0,-1 0 1,0-1-1,0 1 0,1 0 0,-1-1 0,1 1 1,-1 0-1,0 0 0,1 0 0,0 0 1,-1 0-1,0 1 0,-11 15 878,5-10-644,4-5-233,1 0 0,-1 0 0,1 1 0,0-1 1,0 0-1,0 1 0,0 0 0,1-1 1,-3 5-1,-1 23 299,-9 8 25,11-34-393,1 0-1,0 1 0,0-1 1,1 1-1,-1-1 0,1 1 1,0 0-1,0-1 0,1 1 1,-1 0-1,1 0 1,0-1-1,1 1 0,0 8 1,3-3 17,1-1 0,-1 1 0,2-1 0,-1 0 1,1 0-1,11 12 0,-16-21-39,-1 1 0,1 0 1,0-1-1,0 1 0,0-1 0,0 1 1,0-1-1,0 1 0,0-1 0,0 0 1,2 1-1,3 1 17,0 0 63,-1 0-204,0 0 0,0-1 0,1 1 0,-1-1 0,1 0 0,-1 0 0,1-1 0,0 1-1,-1-1 1,1-1 0,7 0 0,-10 0 45,0 0 0,0 0 0,-1-1 0,1 1 1,0-1-1,-1 1 0,1-1 0,-1 0 0,1 0 0,-1 0 0,0 0 0,0 0 0,0-1 0,2-2 0,9-10-193,2 1 11,-11 11 200,-1 0-1,1-1 0,0 0 1,-1 1-1,0-2 0,0 1 1,4-8-1,5-9-205,-9 17 287,-1-1 0,1 1 0,-1-1 0,1 0 0,-2 0 1,1 0-1,0 0 0,-1 0 0,1-10 0,-2-1 487,0 13 507,0 6-203,0 13 371,-1-5-709,1 0 0,1 0 0,2 19 0,0-20-413,0 0 0,1 1 1,0-2-1,1 1 0,0 0 0,1-1 1,10 15-1,-14-23-86,0 0 0,0 0 0,1 0 0,-1-1 0,0 1 0,0 0 0,0-1 0,1 0 0,-1 1 0,0-1 0,0 0-1,1 0 1,-1 0 0,0 0 0,4-1 0,5 0-538,-10 1 500,0 0 0,0 0-1,0 0 1,1 0 0,-1 0-1,0 0 1,0 0 0,0-1-1,0 1 1,1 0 0,-1-1-1,0 1 1,0-1 0,0 1-1,0-1 1,0 0 0,0 0-1,0 1 1,0-1 0,0 0 0,0 0-1,-1 0 1,1 0 0,0 0-1,-1 0 1,1 0 0,0 0-1,-1 0 1,1 0 0,-1 0-1,0 0 1,1-2 0,4-8-400,-1 3 50,8-19-643,16-33 129,-12 11 822,-15 46 128,-1 3-7,0-1 0,0 0 0,0 0 0,0 1 0,0-1 0,1 0 0,-1 0 0,0 1 0,0-1 0,1 0 1,-1 1-1,0-1 0,1 0 0,-1 1 0,1-1 0,-1 1 0,1-1 0,-1 1 0,1-1 0,-1 1 0,1-1 0,-1 1 0,1-1 0,0 1 1,-1 0-1,2-1 0,5-2 179,7-8 665,-14 10-832,1 1 1,-1 0 0,1-1-1,-1 1 1,1 0-1,-1-1 1,1 1-1,0 0 1,-1 0-1,1 0 1,-1-1-1,1 1 1,0 0-1,-1 0 1,1 0 0,-1 0-1,1 0 1,0 0-1,-1 0 1,1 0-1,-1 1 1,1-1-1,0 0 1,-1 0-1,1 0 1,-1 1-1,1-1 1,-1 0-1,1 0 1,0 1 0,0 0 57,7 4 59,-6-4-108,-1 0 0,1 0-1,-1 0 1,1-1 0,-1 1 0,1 0-1,0-1 1,-1 1 0,1-1 0,0 1-1,-1-1 1,1 0 0,2 0 0,-2 0-19,-1 1 0,1-1 0,0 0 0,0 0 0,-1 1 0,1-1 0,0 1 1,-1 0-1,1-1 0,0 1 0,-1 0 0,1 0 0,-1 0 0,1 0 1,-1 0-1,1 0 0,-1 0 0,0 1 0,2 1 0,13 13 58,-14-14-77,-1 0-1,1-1 1,-1 1-1,1 0 1,-1 0 0,0 0-1,0 0 1,0 1-1,0-1 1,0 0-1,0 0 1,0 4-1,0 29 26,-2-15 66,0-14-119,0-1-1,0 1 1,-1 0 0,1-1 0,-1 1 0,-1-1-1,1 1 1,-7 9 0,1-1-47,8-14 60,-1 1 0,1-1 0,-1 1 0,1 0 0,0-1 0,-1 1 0,1 0 0,0-1 0,0 1 0,-1 0 0,1 0 0,0-1 0,0 1 0,0 0 0,0 0 0,0-1 0,0 1 0,0 0 0,0 0 1,0-1-1,1 2 0,0 1-23,-1-1-56,0-4 32,-1 1 59,1 1 0,0-1-1,0 1 1,0 0-1,0-1 1,0 1 0,0-1-1,0 1 1,0 0 0,1-1-1,-1 1 1,0-1 0,0 1-1,0 0 1,0-1 0,0 1-1,1-1 1,-1 1-1,0 0 1,0-1 0,1 1-1,-1 0 1,0 0 0,1-1-1,-1 1 1,0 0 0,1-1-1,-1 1 1,0 0 0,1 0-1,10-8 12,0-8 20,-7 10-18,0 0-1,1 0 0,6-7 0,2 1-10,2-3-24,18-21 0,-12 6-304,7 8 81,-15 5 99,-12 14 126,1 0 1,0 0 0,0 0-1,0 0 1,1 0 0,-1 1 0,1-1-1,5-3 1,-4 3 147,1 1 1,0 0-1,0 0 1,0 0-1,0 1 1,0 0-1,0 0 1,0 0-1,0 0 1,9 1-1,-14 2 480,0 2-406,0-1 0,1 0 0,0 1 0,0-1 0,0 0 0,2 7 0,3 7 165,-1 1 64,-4-10-280,1 0 0,0 0-1,1-1 1,4 9-1,1 0 51,-4-9-136,0 0 1,-1 1-1,0-1 0,0 1 0,2 8 0,-3-1-10,4 13 34,-4-23-117,1 0 0,0-1 0,0 1 0,1-1 0,-1 0 0,1 0-1,0 0 1,0 0 0,0-1 0,0 0 0,1 1 0,-1-2 0,1 1-1,0 0 1,0-1 0,0 0 0,0 0 0,0-1 0,0 1 0,1-1 0,-1 0-1,0-1 1,1 1 0,-1-1 0,1 0 0,-1 0 0,1-1 0,7-1-1,9-9-1709,-3 6 798,-16 5 733,0 0 0,0-1 0,0 0 0,0 0 0,0 0 0,0 0 0,0 0-1,0 0 1,0-1 0,-1 0 0,1 1 0,3-4 0,-3 1-23,0 0 0,0 0-1,0 0 1,-1 0 0,3-6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50 6880,'0'-33'2560,"0"33"-1984,-17-16-160,1 16 1440,16 0-1088,-33 33 1120,17-1-1088,-17 1 351,0 16-671,17 1 0,0 15-288,-17 1 192,33-1-256,-17 17-2080,17-16 1057,0-1-2401,0-32 1856</inkml:trace>
  <inkml:trace contextRef="#ctx0" brushRef="#br0" timeOffset="1">437 263 6880,'-13'-14'2229,"12"14"-2195,1 0 0,0 0 0,0-1-1,-1 1 1,1 0 0,0 0 0,0 0 0,-1-1 0,1 1 0,0 0-1,-1 0 1,1 0 0,0 0 0,-1 0 0,1 0 0,0 0-1,-1-1 1,1 1 0,0 0 0,-1 0 0,1 0 0,0 0 0,-1 0-1,1 1 1,-1-1 0,-138 0 947,112-1-961,10 1-14,0 0 0,-23 3 0,-9 8-33,23-7-36,17-3 31,1 0 0,-1 0 0,0 1-1,0 0 1,1 1 0,-12 5 0,-8 9 1040,29-16-941,0 1 0,0-1 0,0 0 0,0 1 0,0-1 0,0 0 0,0 1 0,0-1 0,2 1 0,10 14 340,-11-13-351,0 0 0,0 1-1,1-1 1,0 0 0,-1 0 0,1 0-1,0-1 1,6 5 0,29 16 144,-23-15-187,20 12-173,-2-4 11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4736,'13'0'1530,"-10"0"-932,0 0-76,-3 0-462,1 0-1,-1 0 0,1 0 1,-1 0-1,1 0 0,-1 1 1,1-1-1,-1 0 0,1 0 1,-1 0-1,1 1 0,-1-1 1,0 0-1,1 0 0,-1 1 1,1-1-1,-1 0 0,0 1 1,1-1-1,-1 0 0,0 1 1,0-1-1,1 1 0,3 15 1244,-4 27 531,0-26-1509,-1-9-210,0 0 0,0 0 0,0 0 0,-4 9 0,3-9-61,0 0-1,1 0 1,0 0-1,-1 9 0,3-1-2,-1-8-27,0 0 0,0 0 0,-1 0 0,-2 10 0,-1-2 11,2-9-73,0-1 0,0 1 0,1 0 1,0 0-1,0 8 0,0-4-254,5-22-307,0 3 374,8-19-611,-9 20 761,0 1-1,1 0 1,0 0-1,0 0 1,9-10-1,0 0-4,58-82 144,-67 92 176,1 1 0,0-1 0,0 1 0,1 1 0,-1-1 0,1 1 0,0 0 0,0 0 0,1 0 0,-1 1 0,1 0 0,0 0 0,-1 1 0,1 0 0,0 0 0,1 1 0,-1 0 0,11-1 0,-17 2-194,-1 0 0,1 0 1,0 0-1,-1 0 0,1 0 0,-1 0 1,1 0-1,0 0 0,-1 0 1,1 0-1,-1 1 0,1-1 1,0 0-1,-1 0 0,1 1 1,-1-1-1,1 0 0,-1 1 1,1-1-1,-1 0 0,1 1 1,-1-1-1,1 1 0,-1-1 1,1 2-1,0-1 88,-1 1 1,0 0-1,1 0 0,-1 0 1,0 0-1,0 0 0,0 4 1,-1 4 97,1-3-66,-1 1 0,0 0-1,-4 13 1,2-12-92,1-1 1,1 1-1,-2 16 0,3-11-89,0-4 104,0-1 0,0 0-1,4 18 1,-4-23-142,1-1 1,0 0-1,1 0 1,-1 0-1,0 0 1,1-1-1,0 1 1,-1 0-1,1-1 0,0 1 1,0-1-1,1 1 1,-1-1-1,1 0 1,4 3-1,-2-2-151,0-1-1,1 1 0,0-1 1,-1-1-1,1 1 1,0-1-1,0 0 1,0 0-1,0-1 0,0 0 1,0 0-1,0 0 1,11-2-1,-9 0 12,-1 0-1,0-1 1,0 0-1,0 0 1,0 0-1,0-1 1,-1 0-1,1-1 1,-1 1-1,0-1 1,-1 0-1,1-1 0,7-8 1,-4 1-75,0 0 122,1 0 0,1 0 0,0 1 0,23-20 1,-27 28 283,-1-1-1,0 0 1,0-1 0,0 1 0,-1-1 0,9-12 0,-10 12 415,1 1 0,-1-1 0,8-5 0,-7 6-77,-3 3 1108,-2 2-507,0 0-69,-2 5-373,-7 17-70,-10 33 0,17-44-542,1 1 0,0 0 0,1 0 0,1 13 0,0-2-132,-2-20 22,2 0 1,-1 1-1,0-1 0,1 0 1,-1 0-1,1 0 1,2 6-1,-3-8 41,1 0 0,0 0 0,0 0 0,-1 1 0,1-1 0,0 0 0,0 0 0,0 0 0,0 0 0,0 0 1,0-1-1,0 1 0,3 1 0,1 0-251,0-1 0,0 0 0,0 0 0,0 0 0,0-1 0,0 1 0,1-1 0,5-1 0,1 1-643,-10 0 869,0 0 1,0 0 0,0 0-1,0-1 1,0 1 0,0-1-1,0 1 1,0-1 0,0 1-1,0-1 1,-1 0 0,1 0 0,0 0-1,-1 0 1,1 0 0,0-1-1,-1 1 1,1 0 0,-1-1-1,0 1 1,2-3 0,6-6-261,9-3-80,-15 11 337,0 1 0,0-1 0,0-1 0,0 1 0,-1 0 0,1-1 0,-1 1 0,5-6 0,-3 2 48,0 1 1,-1-1-1,1 0 0,-1 0 0,0 0 1,-1 0-1,1 0 0,-1-1 1,-1 1-1,3-11 0,-4 8 207,0 8-103,0-1 0,0 0-1,0 0 1,0 0-1,0 0 1,-1 1 0,1-1-1,-1-2 1,0 3 32,0 0 1,0 0 0,0 0 0,0 0-1,0 0 1,0 0 0,0 0-1,0 1 1,0-1 0,0 0 0,-3 0-1,-11-7 642,10 5-618,0 0 1,0 0-1,-1 1 0,1 0 1,0 0-1,-1 0 0,1 1 1,-1-1-1,0 1 0,-9 0 0,13 1-148,0-1 0,0 1 0,0 0 0,0-1-1,1 1 1,-1-1 0,0 0 0,1 0-1,-1 0 1,0 0 0,1 0 0,-1 0 0,1 0-1,-3-3 1,1 2-284,3 2-460,0 0 134,1 0 585,0 0-1,-1 0 1,1 0 0,-1 0-1,1 0 1,-1 0-1,1 0 1,-1 0-1,1 0 1,0 0 0,-1 0-1,1 0 1,-1 0-1,1 0 1,-1 0-1,1-1 1,-1 1 0,1 0-1,-1 0 1,1-1-1,-1 1 1,1 0-1,-1-1 1,0 1 0,1 0-1,-1-1 1,1 1-1,-1-1 1,0 1 0,1 0-1,-1-1 1,0 1-1,0-1 1,1 1-1,-1-1 1,0 1 0,0-1-1,0 0 1,0 1-1,1-1 1,-1 1-1,0-1 1,0 1 0,0-1-1,0 1 1,0-1-1,-1 0 1,1 1-1,0-1 1,0 0 0,3-2-111,0 1 105,1-1 1,-1 0-1,1 1 0,0 0 0,0 0 1,0 0-1,0 0 0,8-1 0,-4 0 37,1 1 0,0 1 0,0 0 1,12-1-1,-8 2-32,62 2-192,-66-1 238,-1 0 0,1 0 0,-1 0 0,0 1 0,0 1 0,10 3 0,11 11 442,-7-4-96,-19-13-269,-1 1 0,0 0-1,1-1 1,-1 1 0,0 0-1,0 0 1,0 0 0,0 0 0,0 1-1,0-1 1,0 0 0,0 1-1,1 2 1,-1-1 183,-1 0 0,-1 0 0,1 1 0,0-1 0,-1 0 1,0 1-1,1-1 0,-1 1 0,-1 4 0,0 2-23,1-7-136,0 1 0,-1 0-1,2 0 1,-1-1 0,0 1 0,1 0 0,-1 0 0,3 5 0,0 0 67,1 5-117,1 0 1,13 25 0,15 10 278,-31-46-417,0 0 0,1 0 0,0-1 1,0 0-1,0 1 0,0-1 0,0 0 1,0 0-1,0-1 0,1 1 0,-1-1 1,1 1-1,6 0 0,9-10-447,-6 5 346,-12 3 165,1 0 1,0 0-1,0 0 0,0-1 1,-1 1-1,1-1 0,0 0 0,-1 1 1,1-1-1,0 0 0,-1 0 0,1 0 1,-1 0-1,1 0 0,-1 0 0,0 0 1,1-1-1,-1 1 0,0-1 1,1-1-1,2-4 4,0 0 0,-1 0-1,3-10 1,-4 9 13,1 1 0,0-1 0,5-7 0,-5 10 3,-1 0 1,0 1 0,1-1 0,-2 0-1,1-1 1,-1 1 0,1 0 0,-2 0-1,1-1 1,0 1 0,-1 0 0,0-1-1,-1-8 1,0-3 445,1 14 388,0 3-160,3 5 182,0 1-743,-1 0 0,0-1 1,0 1-1,-1 0 0,1 0 0,-2 1 0,1-1 0,0 6 0,-1-5-75,1-1 0,-1 0-1,1 1 1,1-1 0,-1 0-1,1 0 1,0 0 0,1 0-1,3 7 1,4 4 15,20 26-1,-6-11 57,-23-29-130,0-1 0,1-1 1,-1 1-1,1 0 0,-1 0 1,1 0-1,0-1 0,0 1 1,0-1-1,0 0 0,0 1 1,0-1-1,0 0 0,0 0 0,0 0 1,1 0-1,-1-1 0,0 1 1,0-1-1,1 1 0,-1-1 1,1 0-1,-1 0 0,0 0 1,5 0-1,-1-2-202,0 1 1,0-1-1,-1 0 0,1 0 0,0-1 1,-1 0-1,0 0 0,6-4 0,-10 6 168,1-1 0,0 1 0,-1-1 0,1 1 0,-1-1-1,1 0 1,-1 0 0,0 1 0,0-1 0,0 0-1,0 0 1,0 0 0,0 0 0,-1-1 0,1 1 0,-1 0-1,1 0 1,-1 0 0,0-1 0,0 1 0,0-4-1,2-8-249,6-3-70,-3 7 205,-1 1 48,-1 0 0,0-1-1,1-10 1,-1 8 21,-1 1 0,2 0 0,6-16 0,-2 10 35,14-29 238,-21 43-159,0 0 74,0 0 0,0 0 0,0 0 0,0 0 0,1 0 0,2-4 0,-3 6-34,0 0 0,0 1 0,0-1-1,0 0 1,0 1 0,0-1 0,0 0 0,1 1-1,-1 0 1,0-1 0,0 1 0,0 0 0,1-1-1,-1 1 1,0 0 0,0 0 0,0 0 0,3 0-1,-3 0 50,1 0 0,0 1 0,-1-1 0,1 0 0,0 1 0,0-1 0,-1 1 0,1-1 0,-1 1-1,1 0 1,-1 0 0,1 0 0,1 1 0,5 3 213,-6-5-274,0 1 1,-1 0-1,1-1 1,-1 1-1,1 0 1,-1 0-1,1 0 0,-1 0 1,1 0-1,-1 0 1,0 0-1,0 0 0,1 1 1,-1-1-1,0 0 1,0 1-1,0-1 0,-1 1 1,1-1-1,0 1 1,-1 0-1,1-1 0,0 1 1,-1 0-1,1 2 1,5 17 341,5 9-178,-6 0-64,1-14-78,-4-13-46,-1 0-1,0 1 1,0-1 0,0 1 0,0-1 0,-1 1 0,1 5-1,-1-7-10,0-1 0,0 1-1,0 0 1,0 0 0,1-1-1,-1 1 1,0 0 0,1-1-1,0 1 1,-1 0 0,1-1-1,0 1 1,0-1 0,1 3-1,4 4 33,-1 6-100,-2-12-158,7 5-166,-8-4 188,-3-1-2,1-9-499,-1 2 453,1 0 0,0 0 0,1 0 0,-1 0 0,2-7 0,9-7-227,-5-3 112,-4 14 269,0 0 0,0 1 0,5-11 0,-1 8 82,-1 1 1,1 0-1,0 0 1,1 0-1,9-9 1,-13 15 111,1-1 1,-1 1-1,0 1 1,1-1-1,0 0 0,-1 1 1,1 0-1,0 0 1,0 0-1,1 0 1,-1 1-1,0-1 0,0 1 1,1 0-1,6 0 1,-8 1 9,-1 0 0,1 1 0,0 0 0,-1-1 0,1 1 0,-1 0 1,1 1-1,-1-1 0,0 0 0,1 0 0,-1 1 0,0 0 0,0-1 0,0 1 0,0 0 1,0 0-1,-1 0 0,4 5 0,-3-4-10,1 0 0,-1 1 1,0 0-1,0 0 0,0 0 1,-1 0-1,0 0 0,1 0 0,-1 0 1,-1 0-1,2 7 0,-2 1 119,0-9-210,1-1 1,-1 1 0,0-1 0,0 1-1,0 0 1,-1-1 0,1 1 0,0-1-1,-1 1 1,0-1 0,1 1 0,-1-1 0,0 0-1,-1 1 1,1-1 0,0 0 0,0 0-1,-1 0 1,0 1 0,-2 1 0,3-2-62,-1-1 1,1 1 0,-1-1-1,1 1 1,-1 0 0,1 0-1,0-1 1,0 1 0,-1 4 0,0 6-2883,2-12 1339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7648,'14'-14'2453,"-14"14"-2436,0 0 0,0 0 0,0 0 0,0 0 0,0 0 0,0 0 0,1 0 0,-1 0 0,0-1 0,0 1 0,0 0 0,0 0 0,0 0 0,0 0 0,0 0 0,0 0 1,0 0-1,0 0 0,0-1 0,0 1 0,1 0 0,-1 0 0,0 0 0,0 0 0,0 0 0,0 0 0,0-1 0,0 1 0,0 0 0,0 0 0,0 0 0,0 0 0,0 0 0,0 0 0,0-1 0,0 1 0,-1 0 0,1 0 0,0 0 0,0 0 0,0 0 0,0 0 0,0 0 0,0 0 0,0-1 0,0 1 0,0 0 0,0 0 0,0 0 0,0 0 0,-1 0 1,1 0-1,0 0 0,0 0 0,0 0 0,0 0 0,-11-11 799,22 5 2432,-11 6-3159,0-1 1,1 0-1,-1 1 1,0-1 0,1 0-1,-1 1 1,0-1-1,0 0 1,0 1 0,0-1-1,0 0 1,0 0-1,0 1 1,0-2 0,0 2-91,0 0 15,0 0 0,0 0 0,0 0 0,1 0 0,-1 0 0,0 0-1,0 0 1,0-1 0,0 1 0,0 0 0,0 0 0,0 0 0,0 0-1,0 0 1,0 0 0,0 0 0,0 0 0,-1 0 0,1 0-1,0-1 1,0 1 0,0 0 0,0 0 0,0 0 0,0 0 0,0 0-1,0 0 1,0 0 0,0 0 0,0 0 0,0 0 0,0 0-1,0 0 1,0 0 0,0 0 0,-1-1 0,1 1 0,0 0 0,0 0-1,0 0 1,0 0 0,0 0 0,0 0 0,0 0 0,0 0-1,0 0 1,0 0 0,-1 0 0,1 0 0,0 0 0,0 0 0,0 0-1,0 0 1,0 0 0,0 0 0,0 1 0,-1-1 7,0 0 1,1 0 0,-1 0-1,0 0 1,1 1 0,-1-1-1,0 0 1,1 1-1,-1-1 1,0 0 0,1 1-1,-1-1 1,1 1 0,-1-1-1,1 1 1,-1-1-1,1 1 1,-1-1 0,1 1-1,0-1 1,-1 1 0,1 0-1,0-1 1,-1 1-1,1 0 1,0-1 0,0 1-1,0 0 1,0-1 0,0 1-1,-1 0 1,2 1-1,-2 31 12,2-21 74,-1-8-104,0-1 0,-1 1 0,1-1-1,-1 0 1,1 1 0,-1-1 0,-2 5 0,2-6-13,0 0-1,0 0 1,1 1 0,-1-1 0,1 0 0,-1 0 0,1 3-1,4 16-32,0-6 54,-1 14 200,-1 1-1,-3 33 1,0-30-43,1 88 798,-3-124-1132,-8-8-730,9 8 240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4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99 3648,'9'-10'774,"18"-16"981,-26 25-1555,1-1 1,-1 1-1,1 0 1,0 0-1,0 0 1,0 0-1,-1 0 1,1 0 0,0 0-1,0 0 1,0 1-1,4-1 1,-3 1 1559,0-3-518,7-8 70,-10 11-1247,0-1-1,-1 1 1,1 0 0,-1-1-1,0 1 1,1 0-1,-1 0 1,1 0-1,-1 0 1,1-1-1,-1 1 1,1 0 0,-1 0-1,0 0 1,1 0-1,-1 0 1,0 0-1,1 0 54,-6-2 117,4 0-225,-1 0 0,1 1 0,-1-1 0,0 1-1,1 0 1,-1 0 0,0 0 0,0 0 0,0 0 0,0 0 0,0 1 0,0 0 0,0-1 0,0 1-1,0 0 1,0 1 0,0-1 0,0 0 0,0 1 0,-3 1 0,-4 1-4,7-2-2,0 0 1,-1 0-1,1-1 0,-1 1 1,-4 0-1,-21-6 30,11 2-15,2 1 19,0 0 0,-1 2-1,-16 1 1,14 0 42,0-1-1,-27-4 1,19 0 21,6 0-7,0 1 0,-25 1 1,-50 2 262,1 0-26,93-1-328,1 1 0,0 0 0,-1 0 1,1 0-1,-1 0 0,1 0 1,-1 1-1,1-1 0,0 0 1,-1 1-1,1-1 0,0 1 1,-1-1-1,1 1 0,0 0 1,0 0-1,-1-1 0,0 2 1,0 1-8,0 0 0,1 0 0,0 0 0,-1 0 0,1 1 0,0-1 0,0 6 0,-3 3 13,2-3 2,-1 1 0,1 0 0,1 0 0,0 0 0,0 11 0,1 156 26,-1-154-24,-6 31-1,3-30 29,0 36 0,2-40 21,0 0 0,-1 0 1,-9 32-1,11-49-50,0 1 7,-1 0 0,0 0 0,0 0 0,0 0-1,-3 4 1,3-5 12,0-1-1,0 1 1,1 0-1,-1-1 1,1 1-1,0 0 1,0 0-1,0 0 0,0 0 1,-1 4-1,2-4 130,0-3-48,3 0-102,-1 0-1,1 0 0,-1-1 1,0 1-1,1 0 0,-1-1 0,0 0 1,0 1-1,1-1 0,-1 0 1,3-2-1,-2 2-20,0-1 1,0 1-1,0 0 0,-1 0 1,1 0-1,0 1 1,0-1-1,0 1 0,0-1 1,1 1-1,3 0 0,8 0 12,-3-1 14,-1 1-1,0 0 1,20 4-1,15 7 61,-20-7-51,-2 0-44,27 7 0,-30-6 25,23 2 0,0 0 123,-8 4-208,-3-5-693,-3 2-144,-17-13-227,-4 2 427,-5 2 461,0 0 0,1 0 0,-1 1 0,9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49 115 6656,'-33'-17'2464,"33"17"-1920,-16-16-160,16 16 1760,0 0-1248,16 0 1472,1-16-1345,16-1 609,-1 17-960,18 0-32,15-16-352,-16 16-192,17-17-64,-33 17-2304,-1-16 1248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6656,'-49'-49'2464,"49"49"-1920,-16 16-160,16-16 1920,0 0-1344,0 0 1792,16 16-1569,0-16 33,1 0-736,16 17-448,-1-1-32</inkml:trace>
  <inkml:trace contextRef="#ctx0" brushRef="#br0" timeOffset="1">771 754 6720,'0'17'2496,"0"-17"-1952,-17 49-128,-15-33-32,15 1-288,-15 15-32,-18 1-32,-15 0-1536,16 0 832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5568,'0'-27'1786,"0"27"-1773,0 0 0,0 0-1,0 0 1,0-1-1,0 1 1,0 0-1,0 0 1,0 0-1,0-1 1,0 1-1,0 0 1,0 0-1,0 0 1,0 0 0,0-1-1,0 1 1,0 0-1,0 0 1,0 0-1,0 0 1,0-1-1,0 1 1,0 0-1,0 0 1,0 0-1,1 0 1,-1 0-1,0-1 1,0 1 0,0 0-1,0 0 1,0 0-1,0 0 1,1 0-1,-1 0 1,0 0-1,0 0 1,0-1-1,0 1 1,1 0-1,-1 0 1,0 0 0,0 0-1,0 0 1,0 0-1,1 0 1,-1 0-1,0 0 1,0 0-1,0 0 1,0 0-1,1 0 1,-1 0-1,0 0 1,0 0 0,1 1-1,20-1 367,-15 0 42,-6 5-5,0 44 1355,-1-33-1392,-6 28 0,1-8-231,2 1-159,1-12-15,-9 39-1,7-43 178,-5 40-1,6-31-72,3-24-61,-1 0 1,0 0 0,0 0-1,0-1 1,-5 9-1,-4 14-15,5-5-7,6-16-238,-1-1 0,-1 0 0,1 0 0,-1 1 0,0-1 0,-1 0 0,0 0 0,1-1 0,-2 1 0,-3 5 0,4-8-2135,3-3 746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17 328 5408,'0'-27'1728,"3"16"-1046,-2 8-634,0 1 20,0 1 0,-1-1-1,1 1 1,0-1 0,0 1-1,0 0 1,0-1 0,0 1-1,0 0 1,0 0 0,2-2 0,0 2 385,0 0 0,-1 0 0,1 0 0,0 0 0,0 1 1,-1-1-1,1 1 0,0 0 0,0 0 0,4 0 1,-2 0-275,0 1 1,0 0-1,1 0 1,-1 1-1,0-1 1,0 1-1,-1 0 1,1 1 0,0-1-1,-1 1 1,1 0-1,-1 0 1,0 0-1,5 5 1,-2 1-134,-1-1 1,-1 1-1,0 0 0,0 0 1,-1 1-1,0-1 1,0 1-1,-1 0 0,3 19 1,-5-23-90,0 0-1,-1 0 1,0 0 0,-1 0 0,1-1-1,-1 1 1,0 0 0,-3 8 0,-1 10-480,1-2 237,4-17 179,-1 0-1,1 0 1,-1-1-1,0 1 1,-1 0-1,1-1 1,-1 1-1,0-1 1,0 0-1,0 1 1,-1-1-1,0 0 1,1 0 0,-1-1-1,-7 7 1,-50 50-1072,60-59 1161,-1 0 1,1-1 0,-1 1-1,1-1 1,0 1-1,-1 0 1,1-1-1,0 1 1,0 0-1,0-1 1,-1 1 0,1 0-1,0-1 1,0 1-1,0 0 1,0-1-1,0 1 1,0 0-1,0 0 1,0-1-1,0 1 1,1 0 0,-1 0-1,0 2-59,0-2 71,0 0-1,0 0 1,0 1 0,0-1-1,0 0 1,1 0-1,-1 0 1,0 1 0,0-1-1,1 0 1,-1 0 0,1 0-1,-1 0 1,1 1 0,-1-1-1,1 0 1,0 0 0,0 0-1,0 1 1,2-1 42,0 1 1,0 0-1,0-1 1,1 0 0,-1 0-1,0 0 1,6 1-1,12 4 291,-1 0 0,32 15 1,92 55 1005,-132-69-1150,0 1-1,-1 0 1,20 19 0,-30-27-161,0 1 0,0 0 0,0 0 1,0 0-1,0 0 0,0 1 0,0-1 1,0 0-1,-1 0 0,1 0 0,0 1 1,-1-1-1,1 0 0,-1 1 0,0-1 1,1 0-1,-1 1 0,0-1 0,0 1 1,0-1-1,0 1 0,0-1 0,0 0 1,0 1-1,0-1 0,0 1 0,-1-1 1,1 0-1,-1 1 0,1-1 0,-1 0 1,1 1-1,-1-1 0,0 0 1,0 0-1,0 0 0,0 0 0,1 1 1,-1-1-1,-1 0 0,1-1 0,0 1 1,-2 1-1,-4 3 33,-1 0 1,1-1-1,-1 0 1,0 0-1,-14 4 0,3-1 3,0-1-1,0 0 0,0-2 0,-1 0 0,0-1 0,-31 0 0,25-2-30,16-1-63,-1 1-1,1-1 1,0 0 0,-1-1 0,1-1-1,0 1 1,-1-2 0,1 1 0,-15-7-1,16 5 39,5 2-213,0 0 1,0 0 0,0-1-1,0 1 1,-3-4-1,5 5 4,1 0 0,0-1 1,0 1-1,0-1 0,0 1 0,0 0 0,0-1 0,0 0 0,1 1 0,-1-1 0,0 0 0,1 1 0,-1-1 0,1 0 0,0 1 0,0-1 0,0-3 0,0 5 207,-1-3-402,1 0 0,1 0 0,-1 1-1,0-1 1,1 0 0,-1 0 0,1 1 0,0-1 0,1-2 0,1-1-149,1 1 1,0 0 0,0 0-1,8-7 1</inkml:trace>
  <inkml:trace contextRef="#ctx0" brushRef="#br0" timeOffset="1">82 115 9984,'0'-16'3680,"0"16"-2848,17 0-256,-17-16 1663,33-1-1343,-1 17 416,18-16-768,15 0-352,1 16-96,16-17-2656,-33 1 1408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8:5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7232,'0'33'2656,"0"-33"-2048,0 49-192,-16-16 160,-1-17-416,-15 33 64,15-16-128,-32 0-2016,0-1 1024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6464,'27'-13'2090,"-27"13"-2074,0-1 0,0 1 0,0 0 0,0 0 0,0 0 0,0 0 0,-1 0 0,1 0-1,0 0 1,0 0 0,0 0 0,0 0 0,0-1 0,0 1 0,0 0 0,0 0 0,0 0 0,0 0-1,0 0 1,0 0 0,0-1 0,0 1 0,-1 0 0,1 0 0,0 0 0,0 0 0,0 0 0,0 0-1,0-1 1,1 1 0,-1 0 0,0 0 0,0 0 0,0 0 0,0 0 0,0 0 0,0-1-1,0 1 1,0 0 0,0 0 0,0 0 0,0 0 0,0 0 0,0 0 0,0 0 0,1 0 0,-1-1-1,0 1 1,0 0 0,0 0 0,0 0 0,-22-14 560,15 4 193,7 10-736,-1-1 0,1 1 0,0 0 0,0-1 0,-1 1 0,1-1 0,0 1 0,-1 0 0,1-1 0,0 1 0,-1 0 0,1-1 0,-1 1 0,1 0-1,-1 0 1,1-1 0,-1 1 0,1 0 0,-1 0 0,1 0 0,-1 0 0,1 0 0,-1 0 0,1-1 0,-1 1 0,1 0 0,-1 1 0,1-1 0,-1 0 0,1 0 0,-1 0 0,-8 0 167,0 0-1,1 1 1,-1 0-1,1 0 1,0 1 0,-11 3-1,17-4-216,0-1 1,1 1-1,-1 0 0,0 0 1,1 0-1,-1 0 0,1 0 1,-1 0-1,1 0 0,0 0 0,-1 0 1,1 1-1,0-1 0,0 1 1,0-1-1,0 1 0,0-1 1,0 1-1,0-1 0,1 1 1,-1 0-1,0 0 0,1-1 0,0 1 1,-1 0-1,1 0 0,0 0 1,0-1-1,0 1 0,0 0 1,0 0-1,0 0 0,1-1 0,-1 1 1,0 0-1,1 0 0,1 2 1,1 3-25,-1-1-1,2 0 1,-1-1 0,1 1 0,0 0 0,0-1 0,5 5 0,1 1-49,1-1 1,14 11-1,-17-16 37,0 0 0,0 0 0,0-1 0,1 0 0,13 3 0,-16-5 62,1 1 0,0-1 0,-1 1 0,1 0 0,-1 1-1,0-1 1,0 1 0,-1 0 0,7 6 0,-10-8 54,0 0 1,0 0-1,-1 0 1,1 0-1,-1 0 1,1 0-1,-1 0 1,2 3-1,-3-4-52,0-1 0,0 0 1,0 1-1,0-1 0,0 0 0,0 1 0,0-1 0,0 0 0,0 0 0,0 1 0,0-1 0,0 0 0,0 1 0,0-1 0,0 0 0,0 1 0,-1-1 0,1 0 0,0 0 0,0 1 0,0-1 0,-1 0 0,1 0 1,0 1-1,0-1 0,0 0 0,-1 0 0,1 0 0,0 1 0,-1-1 0,0 1 40,-1-1 0,0 1 0,0-1 0,1 1 0,-1-1 0,0 0 0,0 0 0,0 0 0,-2 0 0,-8 1 85,1-1-3,-1 0-1,1 0 1,-19-3 0,19 0-62,-8-1 33,1 1 0,-27-1 1,12 4-201,14 0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82 5632,'0'-41'1834,"0"41"-1804,0-1 0,0 1-1,0 0 1,-1-1-1,1 1 1,0-1-1,0 1 1,0-1-1,1 1 1,-1-1 0,0 1-1,0-1 1,0 1-1,0 0 1,0-1-1,0 1 1,1-1-1,-1 1 1,0-1 0,0 1-1,1 0 1,-1-1-1,1 0 1,2-2 138,1 0 0,0 1 1,0-1-1,0 1 0,1-1 1,-1 1-1,0 0 0,1 1 1,-1-1-1,1 1 0,0 0 1,7-1-1,10 0 551,34 1 0,-36 1-473,-9 1-181,-1-1 0,1 1 0,0 1 1,-1 0-1,0 1 0,1 0 0,-1 0 0,0 1 1,0 0-1,-1 1 0,1 0 0,14 12 1,-4-4 90,-1 1 0,22 21 1,-40-33-126,1 0-1,0-1 1,-1 1 0,1 0 0,-1 0 0,0 0-1,0 0 1,0 0 0,0 0 0,0 0 0,0 0-1,0 1 1,0 4 0,0-6-5,-1 1 0,-1 0 0,1-1 0,0 1 0,0 0 1,-1-1-1,1 1 0,-1 0 0,1-1 0,-1 1 0,1-1 0,-1 1 0,0-1 1,0 1-1,-1 1 0,-5 3 72,1 1 0,-1-1 0,0-1 1,0 1-1,-1-1 0,-8 4 0,15-9-93,-45 27-26,0-5-86,23-5-27,20-14 111,-1 0-1,0 0 1,1 0 0,-1-1 0,0 1 0,0-1 0,0 0-1,-1 0 1,1-1 0,-6 2 0,-6 0-43,10-2 19,0 0 0,0 0 0,0 1 1,0 0-1,-10 4 0,8-2-123,8-4 156,-1 0-1,1 0 1,-1 0 0,1 0-1,-1 1 1,1-1 0,0 0-1,-1 0 1,1 1 0,-1-1-1,1 0 1,-1 1 0,1-1-1,0 0 1,-1 1 0,1-1-1,0 1 1,-1-1 0,1 1-1,0-1 1,0 1 0,-1-1-1,1 1 1,0-1 0,0 1-1,0-1 1,0 1 0,0-1-1,0 1 1,0-1 0,0 1 0,0-1-1,0 1 1,0-1 0,0 1-1,0-1 1,0 1 0,0 0 3,0 0 1,0-1 0,0 1 0,0-1 0,0 1-1,0-1 1,0 1 0,0 0 0,0-1 0,0 1-1,0-1 1,0 1 0,0-1 0,0 1 0,1-1 0,-1 1-1,0-1 1,0 1 0,1-1 0,-1 1 0,0-1-1,1 1 1,-1-1 0,0 1 0,1-1 0,-1 0-1,1 1 1,-1-1 0,1 0 0,-1 1 0,1-1 0,-1 0-1,1 1 1,-1-1 0,1 0 0,-1 0 0,1 0-1,-1 0 1,1 0 0,-1 1 0,1-1 0,0 0-1,5 2-25,24 9-129,-5-5 169,0 1 0,0 1 0,-1 2 1,25 13-1,-21-8-39,50 33 1,-74-45 61,-1 0 1,0 0-1,0 1 1,0-1-1,3 5 1,0 1 36,-2-5 13,-1 1-1,1 0 1,-1 1 0,0-1 0,-1 0 0,1 1-1,3 11 1,-6-14-21,1 0 0,-1 0 0,0 1-1,0-1 1,0 0 0,-1 0 0,1 1 0,-1-1-1,0 0 1,0 0 0,0 0 0,0 0 0,0 0-1,0 0 1,-1 0 0,0 0 0,1-1 0,-4 4 0,0 0 45,0 0 0,0-1 1,0 0-1,-1 0 1,1 0-1,-1-1 1,-9 6-1,-3-1 112,-25 9 0,14-6-5,-3 2-46,20-8-112,1 0-1,-1-2 1,-1 1 0,-22 4 0,15-7 117,-37-1 1,33-1 40,16-1-217,1 1 0,0-1-1,-1 0 1,1-1 0,0 0-1,0 0 1,-1 0 0,2-1-1,-1 0 1,0 0 0,-10-7-1,6 3-428,1 0 0,-20-15-1,25 17 125,1 1 0,1-1 0,-1 0-1,1 0 1,0 0 0,0 0-1,0 0 1,-2-8 0,1 4-1043,1-1 1,-4-17-1,5 14-56,1-23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3072,'0'0'976,"0"0"-587,0 0 43,0 0 757,0 0-143,0 0 554,0 0-438,3 0 92,54 0 4688,2 0-3348,117 0-1883,-159 1-663,-1 1 0,24 4-1,-14-1-19,20 1 9,-11 4 11,42 7 123,-73-16-163,1 0 0,0 0 0,-1 0 0,1 0-1,0-1 1,0 0 0,-1 0 0,6-1 0,14 0 108,-13 1-106,15-1 277,-26 1-281,1 0 0,-1 0 0,1 0-1,0 0 1,-1 0 0,1-1 0,-1 1 0,1 0 0,-1 0 0,1-1-1,-1 1 1,1 0 0,-1-1 0,1 1 0,-1 0 0,0-1 0,1 1-1,-1-1 1,1 1 0,-1-1 0,0 1 0,0-1 0,1 1 0,-1-1-1,0 1 1,0-1 0,1 1 0,-1-1 0,0 1 0,0-1 0,0 1-1,0-2 1,0-1-214,0 3-832,-11 0-3078,15 0 1327,3 0-2529,-7 0 2094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4576,'0'0'1450,"0"0"-868,0 0-1,0 0 907,0 0-373,0 0 58,-2 0-384,1-1-745,1 1-1,-1 0 0,1 0 0,-1 0 0,1 0 1,-1 0-1,0 1 0,1-1 0,-1 0 1,1 0-1,-1 0 0,1 0 0,-1 1 1,1-1-1,-1 0 0,1 0 0,0 1 1,-1-1-1,1 0 0,-1 1 0,1-1 0,0 0 1,-1 1-1,1-1 0,0 1 0,-1-1 1,1 0-1,0 1 0,-1-1 0,1 1 1,0-1-1,0 1 0,0-1 0,0 1 0,-1-1 1,1 1-1,0 0 0,0-1 0,0 1 1,0-1-1,0 1 0,0-1 0,0 1 1,1-1-1,-1 1 0,0 0 0,3-1 384,778 0 2629,-778 0-2848,-6 0-672,-8 0-1835,8 0 609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3552,'-13'13'1147,"7"-23"-145,4 9-535,0 0 0,0 1 0,-1-1-1,1 1 1,0-1 0,0 1 0,-1 0-1,1 0 1,-4 1 0,5-1-276,1 0-168,0 0 0,0 0-1,-1 0 1,1 0 0,0 0 0,0 0 0,0 0 0,0 0 0,0 0 0,0 0 0,0 0 0,0 0 0,0 0 0,-1 0 0,1 0-1,0 0 1,0 0 0,0 0 0,0 0 0,0 0 0,0 0 0,0 0 0,0 0 0,0 0 0,0 0 0,0 0 0,-1 0 0,1 0-1,0 0 1,0 0 0,0 0 0,0 0 0,0 0 0,0 1 0,0-1 0,0 0 0,0 0 0,0 0 0,0 0 0,0 0 0,0 0-1,0 0 1,0 0 0,0 0 0,0 0 0,0 1 0,0-1 0,0 0 0,0 0 0,0 0 0,0 0 0,0 0 0,0 0 0,0 0-1,0 0 1,0 1 0,0 9 1273,0-9-1281,0-1 0,0 0 0,0 0 1,0 0-1,0 0 0,0 0 0,0 0 0,0 0 0,0 0 0,0 0 0,0 0 0,0 1 0,0-1 0,0 0 0,0 0 0,0 0 0,0 0 0,0 0 0,0 0 1,0 0-1,0 0 0,0 0 0,0 0 0,0 1 0,0-1 0,0 0 0,0 0 0,0 0 0,0 0 0,0 0 0,1 0 0,-1 0 0,0 0 0,0 0 1,0 0-1,0 0 0,0 0 0,0 0 0,0 0 0,0 0 0,0 0 0,0 0 0,0 0 0,1 0 0,-1 0 0,0 0 0,0 0 0,0 0 0,0 0 0,0 0 1,0 0-1,0 0 0,0 0 0,0 0 0,1 0 0,-1 0 0,1 0 76,1 0-1,-1 1 1,0-1 0,1 0 0,-1 1-1,0-1 1,1 1 0,-1-1 0,0 1-1,2 1 1,16 6 303,1-6-270,0 0 1,34-3-1,-25 1-49,171 0 368,-200 0-453,1 0 1,0 0 0,0 0 0,0 0 0,0 0 0,0 0 0,0-1-1,0 1 1,-1 0 0,1 0 0,0-1 0,0 1 0,1-1 0,2-6-925,-5 14-442,1-7 1320,0 0 0,0 0 0,0 0-1,0 0 1,0 0 0,0 0 0,0 1-1,0-1 1,0 0 0,0 0 0,0 0-1,0 0 1,0 0 0,0 0 0,0 0 0,0 0-1,0 0 1,0 0 0,0 1 0,0-1-1,0 0 1,0 0 0,0 0 0,0 0-1,0 0 1,0 0 0,0 0 0,0 0-1,0 0 1,0 0 0,0 0 0,1 0 0,-1 0-1,0 1 1,0-1 0,0 0 0,0 0-1,0 0 1,0 0 0,0 0 0,0 0-1,0 0 1,0 0 0,0 0 0,1 0 0,-1 0-1,0 0 1,0 0 0,0 0 0,0 0-1,0 0 1,0 0 0,0 0 0,0 0-1,0 0 1,1 0 0,12 0-2189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2912,'-14'0'923,"11"0"-550,3 0-128,0 0 203,-2 0-53,-9 0 309,8 0-112,3 0 208,0 0-192,0 0 192,-3 0-230,-10 0 550,13 3-426,0 8-134,0-8 213,-8-2 196,2 0-679,2 6 41,0-2-57,-10-3 1147,8-2-425,8 0-335,19 0-58,30 0-287,67 0-39,-16 0-2151,6 0-5174,-75 0 5411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5312,'0'0'1701,"-2"-3"-1024,-9-8 22,8 8 1173,6 3-475,9 0-160,-3 0-705,1 0 0,-1 0 0,14 3 1,-14-1-348,2 2-12,1-2 0,-1 0 0,1 0 0,17 0 0,146-2 312,-147 0-691,-16 1-4,1-1 0,0-1 1,17-2-1,-6-8-1470,-21 10 1316,-1 1 0,1-1 0,-1 1 0,1-1 0,0 1 0,-1 0 0,4 0-1,0 0-3084,-6 0 393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4640,'0'-14'1504,"0"14"-1494,0 0 1,0 0-1,0 0 0,0 0 1,0 0-1,0-1 1,0 1-1,0 0 0,0 0 1,0 0-1,0 0 0,0 0 1,0 0-1,0 0 1,0 0-1,0 0 0,0-1 1,0 1-1,0 0 1,0 0-1,0 0 0,0 0 1,0 0-1,0 0 0,0 0 1,0 0-1,0 0 1,0 0-1,0 0 0,0 0 1,0-1-1,-1 1 1,1 0-1,0 0 0,0 0 1,0 0-1,0 0 0,0 0 1,0 0-1,0 0 1,0 0-1,0 0 0,0 0 1,0 0-1,-1 0 1,1 0-1,0 0 0,0 0 1,0 0-1,0 0 0,0 0 1,0 0-1,0 0 1,0 0-1,0 0 0,-1 0 1,1 0 17,-1 0 1,0 0-1,0 0 1,1 0-1,-1 0 0,0 0 1,1 0-1,-1 0 1,0-1-1,1 1 1,-1 0-1,0 0 1,1-1-1,-2 1 0,-1-8 750,4 16-52,-1-6 474,0-2-261,2 3 304,0-1-1124,0 0-1,-1 0 1,1 0 0,-1 1 0,0-1 0,0 0 0,0 1 0,0-1 0,0 1-1,0-1 1,-1 1 0,1 0 0,-1 3 0,0 43 982,-1-20-608,1 178 1496,-1-182-1734,-1-1-1,-9 42 0,-5 2 551,11-38-714,-3-15-557,8-14 344,-1 1-1,0-1 1,0 1-1,1-1 1,-1 0-1,1 1 1,-1-1-1,1 1 1,-1-1-1,1 3 1,0-1-2635,0-3 821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4640,'0'-27'1504,"0"26"-1481,0 1-1,0-1 1,0 1 0,0-1 0,0 1-1,0-1 1,0 1 0,0-1 0,0 1-1,1-1 1,-1 1 0,0-1 0,0 1 0,0 0-1,1-1 1,-1 1 0,0-1 0,0 1-1,1 0 1,-1-1 0,0 1 0,1 0-1,-1-1 1,1 1 0,-1 0 0,5-5 223,0 0 1,0 1-1,0 0 1,0 0 0,0 0-1,1 1 1,0 0-1,0 0 1,0 0-1,0 1 1,0-1-1,10-1 1,-4 1 249,-2 0-117,0 1-1,0 0 1,-1 0 0,1 1-1,11 1 1,1-1-4,-10 0-213,0 0 1,0 2-1,0-1 0,0 1 1,18 5-1,33 19 372,-45-19-426,-11-4-61,1 1 1,-1 0 0,13 7-1,-13-4-24,0 1 1,0 0-1,0 0 0,-1 0 0,-1 1 1,1 0-1,6 12 0,2 3 26,-6-12-3,-1 1 1,-1 0 0,0 0-1,6 19 1,-9-23-15,-1 0 0,-1 0 0,1 0 1,-2 0-1,1 0 0,-1 0 0,0 0 0,-1 11 1,0-14-19,0 0 0,0-1 0,-1 1 1,1-1-1,-1 1 0,0-1 1,-1 0-1,1 0 0,0 0 1,-1 0-1,0 0 0,0 0 1,0-1-1,-1 1 0,1-1 1,-6 4-1,-6 8 47,2-1-22,8-8-41,-1-1 0,1 1 0,-10 6 1,-12 4-129,0-2 1,-1-1 0,-29 10-1,39-18 76,1-1-1,-1 0 0,0-1 1,0-1-1,0-1 1,-31-1-1,27 0 96,19 0-43,0 0 0,0 0 0,0 0 0,0-1 0,0 1 0,0-1 0,0 1 0,0-1 0,0 0 0,0 0 0,0-1 0,0 1 0,1 0 0,-1-1 0,0 0 0,1 0 0,0 0 0,-1 0 0,1 0 0,0 0 0,0 0 0,0-1 0,-2-2 0,3 3-1,-1 0-1,1 0 1,0 0 0,0 0-1,0-1 1,0 1 0,0 0-1,-1-3 1,2 4 6,0 0 0,0 0 0,0 0 0,0 0 0,0 0 0,0 0 0,0 0 0,0 0 0,0 0 0,0 0 0,1 0 0,-1 0 0,0 0 0,1 0 1,-1 0-1,1-1 0,2-1 22,-1 1 0,1-1 1,0 1-1,0 0 1,0 0-1,0 0 0,0 0 1,0 1-1,0-1 1,1 1-1,-1 0 0,5-1 1,-4 0 31,54-15 682,-50 15-630,0 0 0,0 1 0,1 0 0,-1 1 0,15 0 0,-15 2 48,1 0-1,-1 0 0,12 6 0,3 0 121,36 7 207,-40-11-276,1 0 1,24 11-1,-29-7-108,1 0 0,-1 2-1,-1-1 1,16 16 0,11 5-215,-26-24-567,-8-4 361,2 2-543,0-2-1,1 1 0,-1-1 1,1-1-1,-1 0 0,14 0 0,-4-1-2223,11 0 1062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68 4640,'14'-14'1504,"-14"14"-1465,1-1 0,-1 1 1,0-1-1,1 1 0,-1-1 0,0 1 1,1-1-1,-1 1 0,0-1 1,0 0-1,1 1 0,-1-1 0,0 1 1,0-1-1,0 0 0,0 1 1,0-1-1,0 0 0,0 1 0,0-1 1,0 0-1,0 1 0,-1-1 1,1 1-1,0-2 0,0 2 76,0-3 1207,0 1-340,-1 1-917,1 0 1,0 0 0,0 1 0,0-1-1,0 0 1,-1 1 0,1-1-1,0 0 1,-1 1 0,1-1-1,0 0 1,-1 1 0,1-1-1,-1 1 1,1-1 0,-1 1 0,0-1-1,1 1 1,-1-1 0,0 0-1,-21-8 571,13 7-504,-1 0 0,1 0 0,-17 1 1,-23 0 89,15 0 88,-58 5 0,37 7-11,32-8-177,18-4-90,-1 2 0,1-1 0,0 1 0,-1 0 0,1 0 0,-1 0 1,1 1-1,0 0 0,0 0 0,0 0 0,0 1 0,0-1 0,1 1 0,-1 0 0,-6 7 0,10-10-24,0 1 0,0 0 0,0-1 0,1 1 1,-1 0-1,0 0 0,1 0 0,-1 0 0,0-1 1,1 1-1,-1 0 0,1 0 0,0 0 0,-1 0 1,1 0-1,-1 2 0,2-2 11,-1 1 1,1 0-1,0 0 0,-1-1 1,1 1-1,0 0 0,0-1 0,0 1 1,2 1-1,-2-2-10,3 5 23,0 0 1,1 0-1,-1-1 1,1 0-1,1 0 1,-1 0-1,1-1 1,0 1-1,0-1 1,0-1-1,1 1 0,7 2 1,25 15 57,5 8-7,-27-16-29,34 19 1,-50-32-47,8 4 5,0 1 0,-1-1 0,0 2 0,0-1 0,10 9 1,-17-13-7,0 0 1,0 0 0,0 0 0,-1 0 0,1 0 0,-1 0-1,1 0 1,0 0 0,-1 0 0,0 0 0,1 0-1,-1 0 1,0 0 0,1 0 0,-1 0 0,0 0-1,0 1 1,0-1 0,0 0 0,0 2 0,-1-2 22,0 1 1,1 0-1,-1 0 0,0-1 1,0 1-1,-1-1 1,1 1-1,0-1 1,0 1-1,-1-1 0,1 0 1,-1 1-1,1-1 1,-1 0-1,0 0 0,-2 1 1,-6 4 76,0 0-1,-1 0 1,0-1 0,0 0-1,0-1 1,-1-1 0,1 0-1,-16 3 1,8-4-243,0 0 1,-1-2-1,1 0 1,-30-4 0,43 2 13,1 0 1,-1 1 0,0-2-1,-6-3 1,12 6 120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362 205 7040,'0'-14'2282,"0"12"-1386,0 2-293,0 0 384,0 0-262,-3 0 230,-6-1-482,3 1-357,1 0 1,-1 0 0,1 0-1,0 1 1,-11 1 0,-18 6 25,8-3-42,-37 13-1,48-12-60,4-3 93,1 1 0,0 0 0,-1 1 0,2 1 0,-1-1 0,1 2 0,-1-1 0,-12 13 0,10-7 118,5-5-28,-1 0 0,2 0 0,-1 1 0,-9 14 0,14-18-156,1-1 0,-1 1-1,1 0 1,0-1 0,0 1 0,0 0 0,0 0 0,1-1 0,0 1 0,-1 0-1,1 0 1,1 0 0,-1 0 0,1 0 0,-1 0 0,2 3 0,-1-3-39,1-1 1,-1 1 0,1-1-1,-1 1 1,1-1 0,0 0-1,0 0 1,1 0-1,-1 0 1,1 0 0,-1 0-1,1 0 1,0-1 0,0 0-1,0 1 1,0-1-1,1-1 1,3 3 0,6 2-117,1-1 0,0 0 1,18 4-1,-26-8 41,23 5-445,0-1 0,0-1-1,0-2 1,0-1-1,49-4 1,-35-2-227,-1-2 0,0-2 0,51-18 1,-68 19 740,32-16 0,-54 22-12,-1 1 0,1 0-1,-1-1 1,1 0 0,-1 1-1,0-1 1,1 0 0,2-4-1,-4 4-5,0 0 0,0 1 0,0-1 0,0 0 0,-1 0 0,1 0 1,0 1-1,-1-1 0,0 0 0,1 0 0,-1 0 0,0-4 0,-1 3 16,1 1 0,0-1 0,-1 0 0,0 1 0,0-1 0,0 0 0,0 1 0,0-1 0,0 1 0,0 0 0,-1-1 0,0 1 0,1 0 0,-1 0 1,0 0-1,0 0 0,0 0 0,0 0 0,-3-2 0,1 2 78,1-1 1,-1 1 0,1 0-1,-1 1 1,0-1-1,0 0 1,0 1-1,0 0 1,0 0-1,0 0 1,-7 0 0,7 1 1,0 0 1,0 0 0,0 1-1,0-1 1,0 1 0,0 0-1,-6 2 1,8-2-80,1 0 1,-1 0-1,0 0 0,1 1 0,-1-1 1,0 0-1,1 0 0,-1 1 1,1-1-1,0 1 0,0 0 0,0-1 1,-1 1-1,1 0 0,1 0 1,-1-1-1,-1 4 0,-4 23 71,1-12-57,3-13-25,1 1-1,0-1 0,0 0 1,0 1-1,0-1 0,0 1 1,1 5-1,0 2-53,1 21-392,0-30 374,-1-1 0,1 1 0,-1 0 0,1 0 0,0-1 0,-1 1 0,1-1 0,0 1 0,0-1 0,0 1 0,1-1 0,0 2 0,-1-2-7,-1-1 0,1 1 1,-1-1-1,1 0 0,-1 0 1,1 1-1,0-1 0,-1 0 1,1 0-1,-1 1 0,1-1 0,0 0 1,-1 0-1,1 0 0,-1 0 1,1 0-1,0 0 0,-1 0 1,1 0-1,-1 0 0,1 0 0,0-1 1,-1 1-1,1 0 0,-1 0 1,1 0-1,-1-1 0,1 1 0,0 0 1,0-1-1,0 0-164,6-2-438,-4 2 364,1-1 0,0 0 1,-1 0-1,1 0 0,-1 0 1,1 0-1,-1-1 0,0 0 1,5-5-1,-3-3-235,-4 8 457,0 1 1,0 0-1,1 0 1,-1-1 0,0 1-1,3-3 1,-3 5 89,-1-1 0,1 1 1,-1 0-1,0-1 0,1 1 1,-1-1-1,0 1 0,0-1 1,1 1-1,-1-1 0,0 0 0,0 1 1,0-1-1,0 1 0,0-1 1,0 1-1,0-1 0,0 0 1,-1-2 259,2 10 447,-1-1-1,2 1 1,-1 0-1,1 0 0,3 9 1,-2-9-339,-2-3-303,1 0-1,-1-1 1,1 1-1,0-1 1,0 1-1,1-1 1,-1 0 0,1 1-1,-1-1 1,1 0-1,0-1 1,0 1 0,0-1-1,1 1 1,-1-1-1,1 0 1,-1 0-1,1 0 1,0-1 0,-1 1-1,1-1 1,5 1-1,7 1-37,1-1-1,-1 0 0,0-1 1,21-2-1,-10 0-26,-25 1-22,8 1-119,1-1-1,-1 0 0,0-1 0,0 0 0,0-1 0,0 0 0,0-1 0,0 0 0,12-5 0,9-7-521,-6 4 173,-1-2 0,41-27 0,-60 35 458,0 0 0,0 0 0,0 0 0,-1-1 0,0 0 0,0 0 0,0 0 0,-1 0 0,4-9 0,-2 3 14,-1 6 6,-1-1-1,0-1 1,-1 1-1,0 0 1,0-1-1,-1 1 1,0-1-1,0 1 1,-1-1-1,1 1 1,-3-15-1,1-15 85,1-124 2596,0 152-2248,0 0 1,-3-17 0,-5 4 1095,8 22-1495,0 0 1,0 0-1,0-1 0,0 1 0,0 0 0,0-1 0,0 1 1,0 0-1,0-1 0,0 1 0,0 0 0,0 0 1,0-1-1,1 1 0,-1 0 0,0-1 0,0 1 0,0 0 1,0 0-1,1-1 0,-1 1 0,0 0 0,0 0 0,1 0 1,-1-1-1,0 1 0,0 0 0,1 0 0,-1 0 1,0 0-1,0 0 0,1 0 0,-1-1 0,0 1 0,1 0 1,-1 0-1,0 0 0,0 0 0,1 0 0,-1 0 0,0 0 1,1 0-1,0 2 101,0 0 1,-1 0-1,1 0 1,-1 0-1,1 0 1,-1 0-1,0 0 1,0 0-1,0 0 1,0 1-1,-1 2 1,1 14 499,0-2-260,1 4 59,-5 36 0,0-30-261,0-6-54,1 0 1,0 28 0,3 145 54,0-189-161,0 3-140,0 0-1,0 0 1,1 0-1,0 0 1,0 0 0,1-1-1,0 1 1,0 0-1,6 11 1,6 11-963,-14-29 982,0 1-1,1-1 0,-1 0 0,1 0 0,0 0 0,-1 0 0,1 0 0,0 0 0,0 0 0,-1 0 0,1 0 0,0 0 1,0-1-1,0 1 0,0 0 0,0-1 0,0 1 0,2 0 0,-1 0-45,1 0-1,-1-1 0,1 1 1,-1-1-1,1 0 1,-1 1-1,0-1 1,1 0-1,3-1 1,2-1-214,1 1 1,-1-2 0,1 1 0,-1-1 0,12-7-1,37-17-695,-46 22 913,-5 3 61,1-1-1,-1 1 1,-1-1 0,10-7 0,23-31-441,-7 15 324,-23 20 260,0-1 0,0 1 0,-1-1 1,7-9-1,-4 4 864,13-25 0,-23 37-868,1-1-1,-1 1 1,0 0 0,0-1-1,0 1 1,1-1-1,-1 1 1,0-1-1,0 1 1,0 0 0,0-1-1,0 1 1,0-1-1,0 1 1,0-1-1,0 1 1,0 0 0,0-1-1,0 1 1,0-1-1,0 1 1,0-1-1,0 1 1,-1 0 0,1-1-1,0 1 1,0-1-1,0 1 1,-1 0-1,1-1 1,0 1 0,-1 0-1,1-1 1,0 1-1,-1 0 1,1-1-1,0 1 1,-1 0 0,1 0-1,0-1 1,-1 1-1,1 0 1,-1 0-1,1 0 1,-1 0 0,-1-1 90,1 1 1,-1 0-1,1 0 0,-1 0 1,1 0-1,-1 0 1,1 0-1,-1 0 1,1 0-1,-1 1 1,1-1-1,-1 1 0,-2 0 1,0 2 34,-1 1 1,1-1 0,0 1-1,1 0 1,-1 0-1,1 0 1,0 0-1,0 0 1,0 1-1,0 0 1,1-1 0,-3 8-1,4-10-165,1 1 1,-1-1-1,1 0 0,0 0 0,0 0 1,0 0-1,0 0 0,0 0 0,1 0 0,-1 0 1,0 1-1,1-1 0,0 0 0,0 0 1,-1-1-1,1 1 0,0 0 0,0 0 1,1 0-1,-1-1 0,2 3 0,-1 0-1,1-1-50,1 4 31,0 0-1,1 0 1,0-1-1,1 0 1,9 9-1,-12-13-108,1 0 0,0 0-1,-1 0 1,1 0 0,0 0 0,0-1-1,0 0 1,1 0 0,-1 0-1,0-1 1,0 1 0,0-1-1,7 0 1,12 1-439,-9 0 35,1-1 0,-1 0 0,0-1 0,15-3 1,-21 2 314,1-1 0,-1-1 0,-1 1 0,1-1 0,0-1 0,12-9 0,-3 3 29,-11 7 150,-4 3 34,0-1 0,0 1 0,0-1 0,1 1 0,-1-1 0,-1 0 1,4-2-1,5-21 244,9 19 462,-17 6-543,-1 0 0,0 0 1,0-1-1,1 1 1,-1 0-1,0 0 1,0 0-1,1 1 1,-1-1-1,0 0 1,0 0-1,1 1 1,-1-1-1,0 1 0,2 0 1,3 16 1456,5 10-563,-8-21-812,0 1-1,0-1 0,-1 1 0,0 0 1,0 0-1,-1 0 0,1 0 0,-1 7 1,-1-9-188,0-1 0,0 0 1,0 1-1,1-1 0,-1 0 1,1 1-1,0-1 0,1 0 1,-1 0-1,1 0 0,-1 0 1,1 0-1,1 0 0,-1 0 1,0-1-1,1 1 0,0-1 1,6 6-1,-8-8-44,0 0-1,0 0 1,0 0-1,0 0 1,0-1-1,1 1 1,-1 0-1,0-1 1,1 1-1,-1-1 1,0 1-1,1-1 1,-1 0-1,0 1 1,1-1-1,-1 0 1,1 0 0,-1 0-1,1 0 1,-1 0-1,0-1 1,1 1-1,-1 0 1,1-1-1,-1 1 1,0-1-1,1 1 1,-1-1-1,0 0 1,0 1-1,3-3 1,4-3 23,-1 0 0,0 0 0,13-14 0,-8 7-28,-4 4 24,-1 1-1,0-2 0,-1 1 0,7-12 0,-7 11-3,0 0 0,0 0 0,1 1 0,9-10 0,-10 14-73,0-1 0,-1 0-1,8-12 1,-5 2-33,9-12-257,-13 23 169,1 1 1,-1-1-1,1 1 1,0 0-1,1 1 1,-1-1-1,1 1 1,0 0-1,6-2 1,64-20-3886,-66 22 3080,53-14-1665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0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1 896,'0'0'352,"0"0"-288,0 0 0,0 0 320,16 0-224,-16 0-64,16 16-64,1-16 160,-17 0-96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8640,'17'0'3200,"-17"0"-2496,49-17-192,-17 17 864,1-16-864,33 16 576,-1 0-641,17-16-159,-16 16-192,-1 0 192,-15 0-160,-1 0-544,-33 0 224,0 16-1343,1-16 863,-17 16-2112,16 1 1568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1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278 124 2816,'0'0'917,"0"0"-565,0 0-32,0 0 486,0 0-156,0 0 203,0 0-250,0 0 37,0 0-251,0 0-122,0 0-80,0 0 69,0 0-70,-2 0 49,0 0-302,-1 0 204,0 0-1,0 0 1,1 0 0,-1 0-1,0 0 1,1-1-1,-1 1 1,-3-2 0,-8-9 193,14 11-321,0-1 0,-1 1 0,1 0 0,0 0-1,0-1 1,-1 1 0,1 0 0,0 0 0,-1 0 0,1 0-1,0-1 1,0 1 0,-1 0 0,1 0 0,0 0-1,-1 0 1,1 0 0,0 0 0,-1 0 0,1 0 0,0 0-1,-1 0 1,1 0 0,0 0 0,-1 0 0,-8 0 112,3-1-25,0 0-1,0 1 1,0 0-1,0 1 0,0-1 1,-12 4-1,5 0 35,-38 14 917,45-16-905,0 1 0,1 0 0,-1 0 0,1 0 0,0 1 0,-7 5 0,8-4-30,0 0 1,0 0 0,1 0 0,0 1 0,-3 6 0,-6 10 388,10-19-455,0 0-1,1 0 0,-1 0 1,0 0-1,1 0 1,0 1-1,0-1 0,0 0 1,0 1-1,0-1 1,1 6-1,0-7-39,0 0-1,0 0 1,0 0-1,1 0 1,-1 0-1,1 0 1,0 0-1,-1 0 1,1-1-1,0 1 1,0 0 0,0 0-1,1-1 1,-1 1-1,0 0 1,0-1-1,1 1 1,-1-1-1,1 0 1,2 2 0,37 19 52,-26-12-48,8 4-105,-18-12 27,0-1 1,0 1-1,0-2 1,6 2-1,4 0-106,1 1 25,17 2-219,0-10-277,-16 2 319,9-1-64,-9 1 108,0 0-1,21-6 1,58-24-209,-93 31 482,1 1-1,0-1 1,0 0 0,-1 0-1,1 0 1,-1 0 0,4-4-1,15-19 0,3 14 52,-24 10-31,-1 0 1,1 0-1,0 0 0,-1-1 0,1 1 1,-1 0-1,1 0 0,-1-1 0,0 1 0,1-3 1,1-4 56,5-7 81,-6 13 23,0 1-1,0 0 0,-1-1 0,1 1 0,-1 0 0,1-1 1,-1 1-1,1-1 0,-1 1 0,1-3 0,-1 5-60,-1 1 1,1-1-1,0 1 0,-1-1 0,1 1 0,0-1 1,-1 1-1,0-1 0,1 0 0,-1 1 0,-1 1 1,0-1-40,1 0 1,0 0-1,0 0 1,0 0-1,0 0 1,1 0-1,-1 0 1,1 0-1,-1 0 1,1 0-1,-1 1 1,1 2-1,0 6 56,0-6-77,-1 1-1,1 0 0,0-1 0,1 1 1,-1-1-1,1 1 0,1 0 1,-1-1-1,1 0 0,-1 1 1,2-1-1,-1 0 0,5 9 0,21 18 94,-22-23-116,-4-6-19,0 0 1,0 0 0,0 0-1,1-1 1,4 5 0,34 15 70,-24-11-57,-14-9-111,-1 0 0,1 0 0,0 0 0,0 0 0,0-1 0,0 1 0,1-1 0,-1 0 0,0 0 0,0 0 1,1 0-1,-1-1 0,1 1 0,3-1 0,1 0-203,0-1 1,-1 0-1,1 0 1,-1-1-1,13-5 1,-15 6 102,2-2-5,-6 3 158,-1 0 0,1 0-1,-1 0 1,1 0 0,-1 0 0,1 0 0,0-1 0,-1 1 0,1 0 0,-1 0 0,1-1 0,-1 1 0,1 0 0,-1-1 0,1 1 0,-1 0 0,0-1 0,1 1 0,-1-1 0,1 1 0,-1-1-1,0 1 1,0-1 0,1 1 0,-1-1 0,0 1 0,0-1 0,1 1 0,-1-1 0,0 0 0,0 1 0,0-2 0,2-4-209,1-2 51,2-12-254,-9 7-11,0 5 201,-1-13-79,4 16 289,0 0 0,-1 0-1,1 0 1,-1 1 0,0-1 0,-3-5-1,-3-3-29,-17-21-32,12 23 103,12 9 35,0-1-1,1 1 0,-1-1 0,1 0 0,0 1 0,0-5 1,0 7-23,0 0 1,0-1 0,0 1 0,0 0 0,0-1-1,0 1 1,0 0 0,0-1 0,0 1-1,0 0 1,0-1 0,0 1 0,0 0-1,0-1 1,0 1 0,0 0 0,1-1 0,-1 1-1,0 0 1,0 0 0,0-1 0,1 1-1,-1 0 1,0 0 0,1-1 0,4-3 138,0-1-1,1 1 1,0 1 0,0-1 0,9-3 0,-11 6-109,0 0 1,-1 0-1,1 0 0,0 1 0,0 0 1,-1 0-1,1 0 0,5 0 0,1 1 17,92-1 405,-94-1-391,1 0 0,-1-1 0,1 0 0,-1-1-1,1 0 1,10-5 0,6-2 148,-18 8-20,0 1-1,-1 0 1,1 0 0,0 1 0,0 0-1,0 0 1,7 1 0,9 0 652,-22-1-803,0 0-1,0 0 0,0 0 1,0 0-1,0 0 0,0 1 1,0-1-1,0 0 0,0 0 1,0 1-1,0-1 1,0 1-1,0-1 0,0 1 1,0-1-1,0 1 0,-1-1 1,1 1-1,0 0 1,0 0-1,-1-1 0,1 1 1,0 0-1,0 2 0,1 0 64,-1 0 0,0 1 0,0-1 0,0 1 0,-1 0 0,1 3 0,4 21 849,0-16-780,1 1 0,13 22 0,-5-16 80,-13-18-236,0 0 0,0 1 0,0-1 0,0 0 0,0 0 0,0 0 1,0 0-1,0 0 0,1 0 0,-1 0 0,0-1 0,1 1 0,-1 0 0,1-1 0,-1 1 0,0-1 0,1 1 0,2-1 0,2 1-100,1 0 0,-1 0 1,0-1-1,12-1 1,-4-1-326,-1 0 0,1-1 0,23-8 0,-25 6-125,0 0 0,-1-1 0,0 0 0,0-1 0,-1 0 0,0-1 0,12-11 0,-19 15 316,1 1 1,0-1-1,0 1 0,0 0 0,0 0 0,1 0 0,-1 1 0,1-1 1,7-2-1,12-6-419,-22 10 643,0 0 0,0 0 0,0 0 0,0 0 0,1 1 0,-1-1 0,0 0 0,0 1-1,4-1 1,-3 1 1078,-3 4-763,1-1-1,0 1 0,0-1 0,0 0 0,0 1 1,1-1-1,-1 0 0,1 0 0,0 1 1,0-1-1,2 3 0,8 14 521,-9-11-519,1 0 0,0 0 0,1-1 0,10 16 0,-11-18-260,-3-4-48,1 0-1,-1-1 0,0 0 1,1 1-1,-1-1 1,0 0-1,1 1 0,0-1 1,-1 0-1,1 0 1,0 0-1,-1-1 1,1 1-1,0 0 0,0-1 1,3 2-1,1-2-7,0 1 0,0-1 0,11-1 0,-2 1-21,-9-1-113,0 0 0,0 0 0,0 0 0,0-1-1,0 0 1,0 0 0,0-1 0,0 1 0,-1-1-1,0 0 1,10-8 0,-12 10 57,0-2-142,1 1-1,0 0 1,0 0-1,-1 1 1,1-1 0,1 1-1,4-2 1,4 0-126,-12 2 298,0 1 1,0 0-1,0-1 1,0 1 0,0-1-1,0 0 1,0 1-1,-1-1 1,1 0 0,0 1-1,0-1 1,0 0-1,-1 0 1,1 0 0,0 0-1,-1 0 1,1 1-1,-1-1 1,1 0 0,0-2-1,-1 2 21,0 1 0,0-1 0,1 0 0,-1 0 0,0 1 0,1-1 1,-1 0-1,1 1 0,-1-1 0,1 0 0,-1 1 0,1-1 0,0 1 0,-1-1 0,1 1 0,0-1 0,-1 1 0,1-1 0,0 1 0,0 0 0,-1-1 0,1 1 0,0 0 0,0 0 1,0 0-1,-1-1 0,1 1 0,0 0 0,0 0 0,0 0 0,1 1 0,1-1 226,0 0 1,0 0-1,1 0 1,-1 1-1,0-1 1,0 1-1,0 0 1,0 0-1,0 0 1,0 0-1,0 1 1,-1-1-1,1 1 1,4 3-1,-3-3-86,0 0 1,0 0-1,0 0 1,0 0-1,1-1 0,-1 0 1,0 0-1,9 1 0,38 0 457,-36-3-532,1 1-2,1-2-1,23-5 1,-15 3-48,3 0-37,-19 3 14,1 0 1,0-1-1,-1 0 1,0-1-1,1 1 0,-1-2 1,0 1-1,17-11 0,-9 4-52,-15 9 59,1-1 0,0 1 0,-1-1 0,0 1 0,1-1 0,-1 0 0,0 0 0,0 0-1,0 0 1,0 0 0,0-1 0,0 1 0,-1-1 0,1 1 0,-1-1 0,1 1 0,0-6-1,3-3-98,-3 8 77,-1 0-1,0 0 1,0 0-1,0 0 0,0-1 1,0 1-1,-1 0 1,1-1-1,-1-5 0,0-3-61,1 3 45,-1 1 0,-1-1 0,-2-16 0,-1 9 46,2 10 141,0-1-1,0 0 1,1 0-1,0 0 1,0-8-1,1 6 298,0 13-80,2 14 242,9 7 39,-9-11-309,0-1 0,-1 1 0,-2 23 0,0 0-96,1 266 315,-10-144-319,6-121-136,-1 43-84,-1-39-257,3-22-209,-2 36-1,5-46 97,1-7 197,-1 0 0,0-1 0,0 1 1,0 0-1,0 0 0,0 0 0,-1 0 1,1 0-1,-1-1 0,0 1 0,0 0 1,0 0-1,0-1 0,0 1 0,-1-1 0,1 1 1,-1-1-1,-3 4 0,-9 8-2168,14-14 2309,0 0 0,0 0 0,0 1 0,0-1 0,0 0 0,0 0 1,0 0-1,0 0 0,0 0 0,0 0 0,-1 0 0,1 0 0,0 1 0,0-1 0,0 0 0,0 0 0,0 0 1,0 0-1,0 0 0,0 0 0,-1 0 0,1 0 0,0 0 0,0 0 0,0 0 0,0 0 0,0 0 1,0 0-1,-1 0 0,1 0 0,0 0 0,0 0 0,0 0 0,0 0 0,0 0 0,0 0 0,-1 0 0,1 0 1,0 0-1,0 0 0,0 0 0,0 0 0,0 0 0,0 0 0,0-1 0,0 1 0,-1 0 0,1 0 1,0 0-1,0 0 0,0 0 0,0 0 0,0 0 0,0 0 0,0-1 0,0 1 0,-33-25-3616,26 20 3151,1 1 0,0-1 0,0 0 1,0 0-1,-7-9 0,-6-18-1028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1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0 557 4800,'28'-14'1557,"-10"2"-623,-17 11-878,-1 0 1,1 1-1,0-1 0,0 0 1,0 1-1,0-1 0,0 1 1,0-1-1,0 1 0,0 0 1,0-1-1,0 1 1,0 0-1,0 0 0,1-1 1,-1 1-1,0 0 0,0 0 1,0 1-1,2-1 0,73 0 2750,-61 0-1933,-9-1-634,-1 1 0,0 1 1,1-1-1,9 3 0,18 8 785,-21-9-753,-8-1-193,0 0 1,0 0 0,0 0 0,0 1 0,-1-1 0,1 1 0,0 0 0,5 4 0,2 0 17,-8-4-71,1 0 0,-1 0-1,0 0 1,0 0 0,0 0 0,0 1-1,0 0 1,0-1 0,-1 1-1,3 3 1,-3-2 7,0 0 0,0 0-1,0-1 1,0 1 0,-1 1-1,0-1 1,1 0 0,-2 0-1,1 0 1,0 1 0,-1-1-1,0 0 1,0 1 0,0-1-1,-1 0 1,0 7 0,-2-4 308,-1 0 0,-7 14 1,1-4-1901,7-11 810,3-5 644,0-1 0,0 1 1,0-1-1,0 1 0,-1-1 1,1 1-1,0-1 0,0 1 1,-1-1-1,1 0 0,0 1 1,0-1-1,-1 1 0,1-1 1,0 0-1,-1 1 0,1-1 1,-1 0-1,1 0 0,0 1 1,-1-1-1,1 0 0,-1 0 1,1 0-1,-1 1 0,1-1 1,-1 0-1,1 0 0,-1 0 1,1 0-1,-1 0 0,1 0 1,-1 0-1,1 0 0,-1 0 1,2 0 83,-1 0 1,1 0 0,-1 0-1,1 0 1,-1-1-1,1 1 1,0 0 0,-1 0-1,1 0 1,-1-1 0,1 1-1,-1 0 1,1-1-1,-1 1 1,1 0 0,-1-1-1,1 1 1,-1-1 0,0 1-1,1-1 1,-1 1-1,0-1 1,1 1 0,-1-1-1,0 1 1,0-1 0,1 1-1,-1-1 1,0 0-1,0 1 1,0-1 0,0 1-1,0-1 1,0 0 0,6-12-207,19 2-28,-4-14 10,40-24 294,-55 43 248,1 0-1,0 1 1,0 0-1,0 0 1,1 0-1,15-6 1,-9 5 185,-13 5-345,0 1-1,-1-1 1,1 1 0,0 0 0,0-1 0,0 1 0,0 0 0,0 0 0,0 0 0,0-1 0,0 1 0,2 0 0,-3 1-94,0-1 1,1 0-1,-1 0 1,1 0 0,-1 0-1,0 0 1,1 1-1,-1-1 1,0 0 0,1 0-1,-1 0 1,0 1-1,0-1 1,1 0 0,-1 1-1,0-1 1,0 0-1,1 0 1,-1 1-1,0-1 1,0 1 0,1 1 54,-1 0 1,1 1-1,-1-1 0,0 0 1,0 0-1,0 1 1,0 3-1,0 0 217,-1 5-46,1-6-211,0 0-1,0-1 1,1 1 0,-1 0-1,2 6 1,9 11 177,-3 8-111,-4-24-145,-1-1 1,1 0-1,0 0 0,1-1 1,-1 1-1,1-1 0,-1 0 0,2 0 1,-1 0-1,0 0 0,0-1 1,1 0-1,11 4 0,-12-6-51,0 0-1,0 0 1,0-1-1,0 1 1,1-1-1,-1-1 1,0 1 0,0-1-1,0 1 1,7-3-1,-10 2 47,0 0 0,0 1 0,0-1 0,-1 0 0,1 0-1,0 0 1,0 0 0,0 0 0,-1-1 0,1 1 0,-1-1 0,1 1 0,-1-1-1,0 1 1,1-1 0,-1 0 0,0 1 0,0-1 0,0 0 0,0 0 0,-1 0-1,1 0 1,0 0 0,-1 0 0,1 0 0,-1 0 0,0 0 0,0-4 0,0-76-224,0 79 247,0 0 0,0 0 0,0 0 1,0 0-1,-1 0 0,0-4 0,-4 0 225,3 3-12,8-3-21,-5 6-182,1-2 496,4 6-118,-2-1-280,-1 0-30,1-1 0,-1 1-1,1 0 1,-1 0 0,0 1 0,0-1 0,0 1 0,0-1 0,0 1 0,4 6 0,10 15 433,10 15-1,-17-8-179,-9-27-294,0 0-1,0 0 1,1 0-1,-1 0 1,1 0-1,2 4 1,-1-4 24,-1 0 0,1-1 0,1 1 0,6 6-1,-9-9-43,0 0 1,1 0-1,0 0 0,-1 0 0,1 0 0,0 0 0,-1-1 0,1 1 0,0 0 0,0-1 0,0 0 0,-1 1 0,1-1 0,2 0 0,-3 0-14,-1 0 0,1 0 0,-1 1 0,1-1 0,-1 0 0,1 0 1,-1 0-1,1 0 0,-1 0 0,1-1 0,-1 1 0,1 0 0,-1 0 0,1 0 0,-1 0 1,1-1-1,-1 1 0,1 0 0,-1 0 0,1-1 0,-1 1 0,0 0 0,1-1 1,-1 1-1,0 0 0,1-1 0,-1 1 0,0-1 0,1 1 0,-1 0 0,1-2 0,3-5-130,7 1-128,-9 5 198,-1 1 0,1-1 0,-1 0 0,1 0 0,-1 0 0,1 0 0,-1 0 1,0 0-1,0-1 0,1 1 0,-1 0 0,1-2 0,28-44-1203,-25 36 966,-4 9 269,0 0-1,0-1 0,1 1 0,-1 0 1,1 0-1,-1-1 0,1 1 1,1-2-1,11-12-45,-14 15 96,1 0-1,-1 0 0,0 0 1,1 0-1,-1 0 0,1 1 1,-1-1-1,1 0 0,-1 0 1,1 0-1,0 1 1,-1-1-1,1 0 0,0 0 1,-1 1-1,1-1 0,0 1 1,0-1-1,0 1 0,0-1 1,0 1-1,0-1 1,-1 1-1,1 0 0,0 0 1,0-1-1,0 1 0,0 0 1,0 0-1,0 0 0,0 0 1,0 0-1,0 0 1,0 0-1,0 1 0,0-1 1,0 0-1,0 0 0,0 1 1,0-1-1,0 1 0,0-1 1,1 1-1,-1 1 69,1-1-1,0 0 1,-1 1 0,1-1-1,-1 1 1,1 0 0,-1-1-1,0 1 1,0 0-1,0 0 1,0 0 0,1 3-1,0-2 15,-1 0-1,1 0 0,0 0 0,0 0 0,3 4 0,4 2 75,-8-7-160,1 0 0,-1 0 0,1-1 0,-1 1 0,1-1 0,0 1 0,0-1 0,-1 1 0,1-1 0,0 0 0,0 0 0,0 0 0,1 0 0,-1 0 0,0-1 0,0 1 0,0 0 0,1-1 0,-1 0 0,3 1 0,-5-1-17,4-1 16,0 2 0,0-1 0,0 0 0,8 2 0,-4 2 5,5 0 22,-5-5-12,0-1 0,0-1 0,-1 1-1,1-2 1,12-6 0,-16 8-46,1-1 20,-4 3-30,0 0-1,-1 0 1,1-1-1,0 1 1,-1 0 0,1-1-1,0 1 1,-1-1-1,1 1 1,-1 0-1,1-1 1,-1 0-1,1 1 1,-1-1-1,1 1 1,-1-1-1,0 1 1,1-1 0,-1 0-1,0 1 1,1-2-1,1-3-155,31-61-1216,-22 53 1306,-11 12 110,1 1 0,-1 0 0,0 0-1,1-1 1,-1 1 0,0 0-1,0-1 1,1 1 0,-1 0-1,0-1 1,0 1 0,0 0-1,1-1 1,-1 1 0,0 0-1,0-1 1,0 1 0,0-1-1,0 1 1,0 0 0,0-1-1,0 1 1,0 0 0,0-1-1,0 1 1,0-1 0,0 1 0,0 0-1,0-1 1,0 1 0,-1-1-1,1 1-14,0 0-1,0 0 0,0 0 1,0 0-1,0 0 0,0 0 1,0 0-1,0 0 0,0-1 1,0 1-1,0 0 0,0 0 1,0 0-1,0 0 0,0 0 1,0 0-1,0 0 0,0 0 1,0 0-1,0 0 1,0 0-1,0 0 0,0 0 1,0-1-1,0 1 0,0 0 1,0 0-1,0 0 0,0 0 1,0 0-1,0 0 0,0 0 1,0 0-1,0 0 0,0 0 1,0 0-1,1 0 0,-1 0 1,0 0-1,0 0 0,0 0 1,0 0-1,0 0 0,0 0 1,0 0-1,0 0 0,0 0 1,0-1-1,0 1 1,0 0-1,0 0 0,0 0 1,0 0-1,1 0 0,-1 0 1,0 0-1,0 0 0,0 1 1,0-1-1,0 0 0,0 0 1,0 0-1,0 0 0,0 0 1,0 0-1,0 0 0,0 0 1,0 0-1,1 0 0,4 2 399,1 0-1,-1 1 1,1 0-1,-1 0 1,0 0 0,9 8-1,-9-6-214,-1 1 1,0-1-1,6 9 0,2 5-19,4 0-52,0-1 0,0-1 0,32 25 0,-41-37-227,1 0 0,0-1 0,0 0-1,0-1 1,0 1 0,1-2 0,-1 1 0,1-1-1,0 0 1,-1-1 0,1 0 0,0 0 0,0-1-1,15-2 1,6-1-1116,0-2 0,51-16 0,-71 18 1078,3-1-201,-1-1-1,0 0 1,0 0 0,-1-1 0,1-1 0,-1 0 0,-1 0-1,18-16 1,-12 10-2,115-105-587,11-7 1622,-78 52 33,-46 50-531,-11 15-99,-1-1-1,0 0 1,0 0-1,-1 0 0,0-1 1,6-16-1,-2 5 59,13-23 121,-12 25 20,14-38-1,-22 52-258,0 0 0,-1 0 0,0-1 0,0 1 1,0 0-1,-1 0 0,0-1 0,0 1 0,0 0 0,-1 0 0,1-1 0,-3-8 0,1 10 33,1 0-1,-1 0 1,1 0 0,-1 0-1,-1 0 1,1 0-1,0 0 1,-1 1 0,0-1-1,0 1 1,-3-4 0,5 7-46,0 0-1,0-1 1,1 1 0,-1 0-1,0 0 1,1 0 0,-1 0 0,0 0-1,0 0 1,1 0 0,-1 0-1,0 0 1,0 0 0,1 0 0,-1 0-1,0 0 1,0 0 0,1 1-1,-1-1 1,0 0 0,1 1 0,-1-1-1,0 0 1,1 1 0,-2 0-1,-1 2 8,-1 0 0,0 1 0,1-1-1,0 1 1,0 0 0,0 0-1,0 0 1,0 0 0,1 1 0,0-1-1,0 1 1,-2 6 0,-2 10 45,-6 32 0,7-29-4,-8 33-617,-5 61 0,17-98 96,0 0 0,1 0 1,1 0-1,1 0 0,1 0 1,7 29-1,20 33-2089,-22-63 1173,-3-7 629,-5-11 731,0-1-1,0 0 1,-1 0-1,1 0 1,0 1 0,0-1-1,0 0 1,0 0-1,0 0 1,0 1 0,0-1-1,-1 0 1,1 0-1,0 0 1,0 0 0,0 1-1,0-1 1,-1 0-1,1 0 1,0 0-1,0 0 1,0 0 0,-1 0-1,1 0 1,0 0-1,0 0 1,0 1 0,-1-1-1,1 0 1,0 0-1,0 0 1,-1 0 0,1 0-1,0 0 1,0 0-1,0-1 1,-1 1-1,1 0 1,-6-3-208,1-2 256,-25-22 245,-72-37 1494,81 51-960,-1 1-73,11 7-85,-20-14 0,31 19-626,-1-1-1,0 1 1,0-1 0,0 1-1,0-1 1,1 0-1,-1 1 1,0-1 0,0 0-1,1 1 1,-1-1-1,1 0 1,-1 0 0,1 0-1,-1 0 1,1 1-1,-1-1 1,1 0 0,0 0-1,-1 0 1,1 0-1,0 0 1,0 0 0,0 0-1,0 0 1,0 0 0,0 0-1,0 0 1,0 0-1,0-2 1,6 0 58,1 0 1,-1 0-1,1 0 0,-1 1 1,9-3-1,-7 4-87,-1 1 0,1-1 0,0 2 0,0-1 1,-1 1-1,1 0 0,10 3 0,25 2 33,51-3 172,8 0-113,-66-1-108,57 5-48,114-5 1,-109-13 113,-62 8 10,-16 2 27,0-1 1,0-1-1,29-7 1,-11-4 847,-25 12-632,1-1 199,-13 2-451,-1 1-1,1-1 1,-1 1 0,1-1-1,-1 1 1,0 0-1,1-1 1,-1 0 0,0 1-1,1-1 1,-1 1 0,0-1-1,0 1 1,1-1 0,-1 0-1,0 1 1,0-1-1,0 1 1,0-1 0,0 0-1,0 1 1,0-1 0,0 0-1,0 0 15,0 0 0,0 1-1,0-1 1,0 0 0,0 1 0,0-1 0,0 0-1,0 1 1,-1-1 0,1 0 0,0 1-1,0-1 1,-1 0 0,1 1 0,0-1-1,-1 1 1,1-1 0,-1 1 0,1-1-1,-1 1 1,1-1 0,-1 1 0,1-1 0,-1 1-1,1 0 1,-1-1 0,0 1 0,1 0-1,-1-1 1,0 1 0,1 0 0,-1 0-1,0 0 1,1 0 0,-1-1 0,0 1 0,1 0-1,-1 0 1,0 0 0,1 1 0,-1-1-1,-1 0 1,1 0 31,-1 0 0,1 1 0,-1-1 0,1 1 0,-1-1 0,1 1 0,-1 0 0,1-1 0,0 1 0,-1 0 0,1 0 0,0 0 0,0 0 0,-1 0 0,1 0 0,0 0 0,0 0 0,-1 3 0,-2 4 121,1 0-1,0 0 0,-3 13 0,5-17-153,0 3-36,1 0 1,-1 0-1,1 1 1,0-1 0,1 0-1,-1 0 1,2 0-1,-1 0 1,4 10 0,-3-11 3,-1 0 1,1 0 0,-1 0 0,0 0-1,0 0 1,-1 0 0,0 1 0,0-1 0,-1 0-1,1 0 1,-3 7 0,-8 12-95,10-25-76,1 1 0,-1 0 0,1 0 0,-1 0-1,0-1 1,0 1 0,1 0 0,-1-1 0,0 1 0,0-1-1,0 1 1,1-1 0,-1 1 0,0-1 0,0 0 0,0 1-1,0-1 1,0 0 0,0 0 0,-2 1 0,1-1-94,0-1 1,0 1-1,0 0 0,0-1 1,0 1-1,0-1 1,0 1-1,0-1 0,1 0 1,-1 0-1,0 0 1,0 0-1,1 0 1,-1 0-1,0-1 0,1 1 1,-3-3-1,-10-7-1451,11 10 1447,0 0 1,1 0-1,-1 1 1,0-1 0,0 0-1,0 1 1,0 0-1,0 0 1,-4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214 116 2656,'-28'-27'837,"18"19"-501,3 4-61,0 1 0,1-1-1,0 0 1,0-1 0,-6-5-1,-5-4 771,12 12-636,5 1-322,-1 1 1,0 0-1,1 0 0,-1-1 0,0 1 0,1 0 0,-1-1 0,1 1 0,-1-1 0,1 1 0,-1-1 0,0 1 0,1-1 0,0 1 0,-1-1 0,1 0 0,-1 1 0,1-1 0,0 1 1,-1-1-1,1-1 0,-3-3 202,-8-9 1215,11 14-1429,-1 0 0,1-1 1,-1 1-1,1-1 0,-1 1 1,1 0-1,-1 0 0,1-1 1,-1 1-1,0 0 0,1 0 0,-1 0 1,1-1-1,-1 1 0,0 0 1,1 0-1,-1 0 0,0 0 1,1 0-1,-1 0 0,1 1 1,-1-1-1,0 0 0,1 0 1,-2 1-1,2-1 68,-3 0 502,6 2-133,16 11-98,-14-11-356,-1 0 0,0 0 0,0 1 0,6 5 0,-1 1-49,-2-1-3,1-1-1,0 1 1,0-2-1,0 1 1,1-1 0,16 9-1,-16-11 15,-7-3-75,1 0 0,-1 0 0,1 0-1,-1 0 1,1 0 0,-1 1 0,0 0 0,0-1 0,0 1 0,1 0 0,-2 0 0,1 0-1,0 0 1,0 0 0,-1 0 0,3 4 0,-3-1-230,0 0-1,0 0 1,-1 0 0,1 0 0,-1-1 0,0 1-1,-2 9 1,2-10 77,-1-1 0,1 1 0,-1-1 0,0 1 0,0-1 0,-1 0 0,1 1 0,-1-1 0,1 0 0,-1 0-1,-5 5 1,1-3-73,-1-1-1,1 0 1,-1-1-1,-1 0 1,1 0-1,0 0 1,-10 2-1,6-2 129,8-2 96,0 0 0,0 0 1,0 0-1,0 0 1,0 0 0,0 1-1,-4 2 1,6-3 32,1 0-1,-1 0 1,0 0 0,0 0 0,1 0 0,-1 0-1,1 0 1,-1 1 0,1-1 0,-1 0 0,1 0-1,0 0 1,0 1 0,-1-1 0,1 0 0,0 0 0,0 1-1,0 1 1,1-1-2,-1 0 0,0 1 0,1-1 0,-1 1 0,1-1 0,0 0 0,0 1 0,0-1 0,0 0 0,0 0 0,1 0 0,-1 0 0,0 0 1,1 0-1,0 0 0,2 2 0,5 4 20,0-1 1,14 9 0,-2-2 62,-15-9-33,-2-1 0,1 1 0,0 0 0,5 9 0,12 13 160,-12-17-138,-8-9-20,-1 0 0,1 0 0,-1 1 0,1-1 0,-1 0 0,0 1 0,1 0 0,-1-1 0,0 1 0,0 0 0,0-1 1,-1 1-1,1 0 0,0 0 0,0 0 0,-1 0 0,1 0 0,-1 0 0,0 0 0,0 0 0,0 3 0,0-4 6,0 1 1,0 0-1,0 0 1,0 0-1,0 0 0,-1 0 1,1 0-1,-1 0 1,0 0-1,1 0 1,-2 1-1,-12 18 255,0-1-1,-2-1 1,0 0-1,-1-1 0,-1-1 1,-29 22-1,0-14 168,31-15-312,13-7-124,0-1 0,0 0 0,0 0 0,0-1 0,0 1 0,0-1 0,0 1 0,-1-1 0,1 0 0,0 0 0,-1-1 0,1 1 0,-5 0 0,-11-1 52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1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10 198 4576,'-9'1'967,"8"1"-308,11 5-5,1-1-465,-3 8 659,-3-11-571,1 0 1,-1 0-1,1 0 0,5 1 1,-4-2-188,-1-1-1,1-1 1,0 1 0,-1-1 0,8-1 0,2 1-11,-6 0-33,0-1-1,0-1 1,0 0-1,0 0 1,0-1-1,0 0 1,-1-1-1,1 0 1,8-5-1,25-10 172,20-11-249,-62 30 26,0-1 0,0 1-1,0-1 1,0 1 0,0-1-1,0 1 1,-1-1 0,1 1 0,0-1-1,0 0 1,0 0 0,-1 1-1,1-1 1,0 0 0,-1 0-1,1 0 1,-1 0 0,1 0-1,-1 0 1,0 1 0,1-1 0,-1 0-1,0 0 1,1 0 0,-1-1-1,0 1 1,0 0 0,0 0-1,0 0 1,0 0 0,0 0-1,-1-1 1,1-3-10,1 4 12,-1 1-1,0-1 0,0 0 0,0 0 0,0 1 0,0-1 0,0 0 1,-1 0-1,1 1 0,0-1 0,0 0 0,0 1 0,-1-1 1,1 0-1,0 1 0,-1-1 0,1 0 0,-1 1 0,1-1 1,0 1-1,-1-1 0,0 1 0,1-1 0,-1 1 0,1-1 0,-1 1 1,1-1-1,-1 1 0,0 0 0,1-1 0,-1 1 0,0 0 1,0 0-1,1-1 0,-1 1 0,0 0 0,1 0 0,-1 0 1,0 0-1,0 0 0,1 0 0,-2 0 0,-9-2-64,-11-9-75,-8 6-64,19 1 153,-10 0 67,16 4 53,1 1 0,0-1-1,0 1 1,0 0-1,0 1 1,0-1 0,0 1-1,0 0 1,0-1-1,1 2 1,-1-1 0,0 0-1,1 1 1,0 0-1,-6 5 1,8-7-45,1 0-1,-1 0 1,0 0 0,0 1-1,0-1 1,1 0-1,-1 1 1,0-1 0,1 0-1,-1 1 1,1-1-1,0 1 1,0-1 0,-1 1-1,1-1 1,0 1 0,0-1-1,0 0 1,0 1-1,1 1 1,0-1-16,0 0 0,0 0 0,0 0 1,0 0-1,1 0 0,-1 0 0,0 0 0,1-1 0,0 1 0,-1 0 0,1-1 1,0 1-1,0-1 0,0 0 0,0 0 0,0 0 0,3 2 0,19 7-144,1-2-1,0 0 0,1-1 0,46 6 0,-53-12-162,0-1 0,-1 0 0,1-2 0,0 0 0,35-9 0,-28 4-280,49-19 1,-43 13 205,31-9-87,-22 0 212,-33 17 206,-5 4 39,-1 0 1,0-1-1,1 1 1,-1 0 0,0-1-1,0 0 1,0 1-1,0-1 1,0 0-1,-1 0 1,1 0-1,0 0 1,-1 0 0,1 0-1,-1-1 1,0 1-1,0 0 1,0-1-1,0 1 1,1-4 0,0 0 13,-1 2-11,0 1 0,0-1 0,0 0 0,0 1 0,0-6 1,-1 7-7,-1 0-1,1 1 1,0-1 0,-1 0 0,1 0 0,-1 1 0,0-1 0,0 0 0,1 1 0,-1-1 0,-2-2 0,2 3 19,0-1 0,0 1-1,0 0 1,0-1 0,-1 1 0,1 0 0,0 0 0,-1 0 0,1 0-1,0 0 1,-1 0 0,0 0 0,1 0 0,-1 1 0,-1-2 0,-1 2 116,0-1-1,0 1 1,0-1 0,0 1 0,-5 1 0,-5-1 392,12 0-434,0 1-1,0-1 1,0 1 0,0-1 0,0 1-1,0-1 1,0 1 0,1 0 0,-1 0-1,0 0 1,0 0 0,1 0 0,-1 1-1,0-1 1,1 0 0,0 1 0,-1-1-1,1 1 1,0-1 0,-1 1 0,1 0-1,0 0 1,0-1 0,0 1 0,1 0-1,-1 0 1,0 3 0,-1 0-57,1 0 1,0 0-1,0 0 1,0 0-1,1 0 0,-1 0 1,1 0-1,1 0 1,-1 0-1,2 7 1,9 23 10,-8-18-19,-3-11-13,1 0-1,1 0 0,-1-1 1,1 1-1,0 0 1,0-1-1,4 6 0,-1 1-39,9 15-68,11-3-36,-19-6 5,-4-8 60,4 3-23,-5-12 89,0 1 1,0-1-1,0 1 1,-1-1-1,1 1 1,0 0-1,-1-1 0,1 1 1,-1 0-1,0-1 1,0 1-1,0 0 1,0 2-1,-1 7-30,-1 0-1,0 1 0,-1-1 0,-1 0 0,1-1 1,-11 21-1,-6 17 182,-31 141 1412,37-133-795,8-31-409,1-1-1,-2 35 1,6-50-272,1 0-1,0 0 1,1 0 0,0 0 0,0 1 0,1-1-1,0 0 1,1-1 0,6 16 0,-2-8-8,9 17 71,-15-31-135,0-1 1,0 0 0,-1 0-1,1 0 1,0 0 0,0 0-1,0 0 1,0 0-1,0 0 1,1 0 0,-1-1-1,0 1 1,0 0 0,1-1-1,-1 1 1,0-1 0,0 1-1,1-1 1,-1 0 0,3 1-1,9-1 19,-11 1-16,1-1 1,-1 0-1,1 0 1,-1 0-1,1 0 1,0 0-1,-1-1 1,1 1-1,-1-1 0,1 1 1,-1-1-1,0 0 1,1 0-1,-1 0 1,0 0-1,1-1 1,-1 1-1,0-1 1,0 1-1,2-3 1,-3 3-3,0 0 0,0 0 0,0 0 0,0 0 0,0 0 0,-1-1 0,1 1 0,0 0 0,-1 0 0,1 0 0,-1-1 0,1 1 0,-1 0 0,0 0 0,0-1 0,1 1 0,-1 0 0,0-1 0,0 1 0,0 0 0,-1-1 0,1 1 0,0 0 0,0-1 0,-1 1 0,1 0 0,0 0 0,-1-1 0,0 1 0,0-2 0,-2-4 32,-2-11 56,4 16-88,1-1 0,-1 1 0,0-1 1,0 1-1,0 0 0,0 0 0,0-1 0,0 1 0,-1 0 1,1 0-1,-1 0 0,-2-2 0,-56-45 206,11 0 154,44 44-314,-3-5-168,8 9 74,0 1-1,1 0 0,-1-1 1,0 1-1,0 0 1,1-1-1,-1 1 1,0 0-1,1-1 1,-1 1-1,0 0 1,1 0-1,-1-1 1,1 1-1,-1 0 1,0 0-1,1 0 1,-1-1-1,1 1 0,2-1-187,13-7-717,-4 1-1388,26-8 0,11-2-525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4224,'-13'0'1365,"10"0"-826,3 0 37,0 0 1002,0 0-356,0 0 154,3 3-523,-3-2-815,1 0 7,1 0 0,-1 0 0,0 0 0,0 1 0,1-2 0,-1 1 0,1 0 0,-1 0 0,1 0 0,-1-1 0,1 1 0,-1-1 0,1 1 0,0-1 0,-1 1 0,1-1 1,-1 0-1,1 0 0,2 0 0,2 0 14,0 1 1,0 0 0,0 0 0,7 2 0,19 5 57,6-5-33,65-3 0,-56-1-119,166 1-109,-196 1 160,0 0 0,27 6 0,-29-4 41,0-1 0,25 1 0,-39-3-32,1 0 1,-1 0 0,0 1 0,1-1-1,-1 0 1,0 1 0,1 0 0,-1-1 0,0 1-1,1 0 1,-1-1 0,0 1 0,0 0-1,0 0 1,0 0 0,0 0 0,0 0 0,0 0-1,0 0 1,0 1 0,-1-1 0,1 0-1,0 0 1,-1 1 0,1-1 0,-1 0 0,1 3-1,2 2 91,-2-5-87,-1 0 1,0 0-1,1 0 1,-1 0-1,0 0 1,0 0-1,0 0 1,0 0-1,0 0 1,0 0-1,0 0 1,0 0-1,0 0 1,0-1-1,-1 1 0,1 0 1,0 0-1,-1 0 1,1 0-1,0 0 1,-1 0-1,1-1 1,-1 1-1,0 0 1,1 0-1,-2 1 1,-6 11 97,-7 27-53,9-24-63,-9 21 0,-12 14 63,5 12-20,-5 0-70,22-50 8,1-5-2,0 1 0,-8 13 0,-26 27-48,21-15 24,9-19 36,-4 7 51,-1-1 1,-28 34-1,15-22-21,4-3 26,-6-8 92,18-9-86,8-11-25,0 0-1,1 0 1,-1 0 0,0 0 0,0-1-1,0 1 1,0-1 0,0 1 0,-1-1-1,-2 2 1,3-2-20,1 0-1,-1 0 0,0-1 1,1 1-1,-1-1 0,0 1 1,0-1-1,1 1 0,-1-1 1,0 0-1,0 0 0,0 0 1,1 0-1,-1 0 0,0 0 1,-3-1-1,1-1-2,1 0 1,-1 0-1,1 0 0,0 0 1,0 0-1,0-1 0,0 1 1,-4-5-1,3 2 9,-1-1 1,1 1-1,-5-9 0,-4-5 7,-14-17 43,4-5-6,-6-13 107,-70-110 976,87 144-907,1 1 1,-15-38-1,13 22 6,7 5-107,3 21-128,2 8-22,1 0 0,0 0 1,-1 0-1,1 0 0,0 0 1,0 0-1,-1 0 0,1 0 1,0 0-1,0 0 0,0 0 1,0 0-1,0 0 0,0 0 1,0 0-1,1 0 0,-1 1 0,0-1 1,1 0-1,-1 0 0,0 0 1,1 0-1,-1 0 0,1 0 1,-1 0-1,2 0 0,-2 0-6,2-4-312,4-6-461,-2 8 623,1 0 0,-1 0 0,1 0 0,5-2-1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7712,'0'33'2880,"0"-33"-2240,49 65-192,-33-16 1088,17-16-928,16 33 128,0-34-448,17 18-64,0-18-128,-17 1-192,0 16 32,-16-32-1728,-1-1 992,-15 0-2848,-1-16 2048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8064,'-17'0'2976,"17"0"-2304,-32 49-192,-1-16 1216,0-1-1024,-32 34 1120,-1-17-993,-16 0-351,16 17-288,1-17-1567,16-16 799,0-1-1760,16-15 1344,16-17-2816,17 16 2144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50 5984,'27'-14'1920,"-22"12"-1174,-7-1-212,-9-8 484,11 11-988,-1-1-1,1 1 0,0 0 1,0 0-1,-1-1 0,1 1 1,0 0-1,-1 0 0,1 0 1,0 0-1,0-1 0,-1 1 1,1 0-1,0 0 0,-1 0 1,1 0-1,0 0 0,-1 0 1,1 0-1,0 0 0,-1 0 1,1 0-1,0 0 0,-1 0 1,1 0-1,-173 0 2158,167 0-2215,-1 0 0,1-1 0,-1 0 0,0 0 0,-10-4 0,10 3-74,0 0-1,0 1 0,-1 0 0,1 0 0,-13 0 1,-103 1 128,119 0 61,1 0 0,-1 0 1,1 1-1,-1 0 0,0-1 0,1 1 0,-1 1 0,1-1 0,0 0 0,-1 1 0,1 0 0,-4 2 0,-1 3 142,0 0-1,-14 15 1,5-5 444,12-12-590,0 1-1,1-1 1,0 1 0,-1 0-1,2 0 1,-1 0 0,1 0-1,0 1 1,0 0 0,1-1-1,-3 13 1,-14 54 162,-9-2-95,-4 64-490,13-43 13,17-86 356,-4 21 214,-2 0 1,-1 0-1,-16 34 0,23-56-228,-1 1 0,1-1 0,0 1 0,0 0 0,1 0-1,-1 0 1,1 0 0,0 10 0,1-14-13,0 0 0,0 0 1,-1 0-1,1 0 0,-1 0 0,1 0 0,-1 0 1,1 0-1,-1-1 0,-2 4 0,-1 7 0,5-9 4,0 0 0,0-1 0,0 1 0,0 0 0,0-1 0,1 1 0,-1-1-1,1 1 1,3 3 0,23-1-6,7 6-139,12-5 22,-22-1 59,-9-2 19,0-1-1,28 2 1,212-4-1977,-254 0 1899,-1 0-1,0 0 0,1 0 0,-1 0 1,1 0-1,-1 0 0,0-1 1,1 1-1,-1 0 0,0-1 0,0 1 1,1 0-1,-1-1 0,0 0 1,0 1-1,0-1 0,1 0 0,-1 0 1,0 1-1,0-1 0,0 0 1,0 0-1,0 0 0,-1 0 0,1 0 1,0 0-1,0-2 0,5-11-2298,-6 14 2300,1 0 0,0-1 0,0 1 0,0 0-1,0-1 1,-1 1 0,1 0 0,0 0 0,0 0 0,0 0-1,0 0 1,0 0 0,1 0 0</inkml:trace>
  <inkml:trace contextRef="#ctx0" brushRef="#br0" timeOffset="1">142 525 7232,'-65'-16'2656,"65"16"-2048,-33 0-192,33 0 1760,0 16-1280,0-16 288,16 0-736,33 0-192,0 0-160,1 0-864,15 0 416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7968,'-17'0'2944,"17"0"-2272,17 16-192,-1-16 992,0 17-896,1-1 352,16-16-576,16 17-128,0-17-128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7:4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9312,'0'0'3424,"0"0"-2656,33 0-192,-16 0 1152,-1 16-1057,17-16 161,0 0-512,16 0-224,0 17-32,-16-17-3519,-1 16 1887</inkml:trace>
  <inkml:trace contextRef="#ctx0" brushRef="#br0" timeOffset="1">0 263 8800,'0'0'3264,"0"0"-2528,33 17-224,-17-17 800,17 0-832,0 0-128,16 16-224,16-16-1440,-15 0 704,-1 0-2720,0 0 1856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10208,'-16'49'3776,"16"-49"-2912,49 16-256,-49 1 575,16-1-767,-16 0 64,17 1-320,-1-17-384,0 16 128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1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4576,'-13'14'1450,"12"-14"-1410,1 1 0,-1-1 0,1 0-1,-1 1 1,1-1 0,-1 0-1,1 1 1,-1-1 0,0 0 0,1 0-1,-1 0 1,1 1 0,-1-1-1,0 0 1,1 0 0,-1 0 0,0 0-1,1 0 1,-1 0 0,0 0-1,1 0 1,-1-1 0,1 1-1,-1 0 1,0-1 0,0 1 79,-1 0 1321,2 0-293,0 0 309,2 0-384,8 0-99,-5 0-673,1-1 0,-1 1 0,1 1 0,-1-1 0,10 3 0,9 2-198,0-1 0,36 0 0,56-3 6,-69-1-100,168 0 130,-197 1-288,-1 0-1,0 2 0,24 5 1,-35-6-445,-1-1 1,0-1 0,1 1-1,-1-1 1,11 0 0,-7-1-1510,-6 1 238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5152,'-28'-13'1648,"28"11"-936,3 2-513,5 2 63,12 14 1828,-4-2-740,6 2-459,-1 0-1,31 33 1,-19-18-518,-25-25-312,0 0-1,0 1 1,9 10-1,-15-14-50,0-1 1,0 1-1,0 0 0,0-1 0,-1 1 0,1 0 0,-1 0 1,0 0-1,0 0 0,0 1 0,0-1 0,-1 0 1,1 0-1,-1 4 0,0-4 14,0 0 1,-1 0-1,0 0 1,1 0-1,-1 0 1,-2 3-1,1 0 29,0 0-91,0-1 0,0 0 0,-1 0-1,0 0 1,0 0 0,0-1 0,0 1 0,-1-1 0,0 0 0,0 0 0,-8 6-1,-1 0-663,-1-1-1,-25 11 0,33-17 357,-43 27-1003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1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3328,'-31'0'2053,"29"0"-293,4 0-421,42 0 1701,-37 0-2946,1 1 0,-1 0 0,0 0 0,0 0 0,0 1 0,0 0 0,0 1 0,0-1 0,-1 1 0,11 6 1,-3-1 27,5 1 0,-11-6-90,0 1 0,0 0 0,-1 0 0,1 1 0,-1 0 0,10 10 1,-16-15-33,0 1 0,-1 0 1,1-1-1,-1 1 1,1 0-1,-1-1 1,1 1-1,-1 0 1,1 0-1,-1-1 1,1 1-1,-1 0 0,0 0 1,0 0-1,1 0 1,-1 0-1,0-1 1,0 1-1,0 0 1,0 0-1,0 0 1,0 1-1,-1 0-4,0 0-1,1 0 1,-1 0-1,0-1 1,0 1-1,-1 0 1,-1 2-1,-6 9-23,4 0 2,5-10 12,-1-1 0,0 0 1,0 1-1,0-1 0,0 0 0,-2 4 1,-8 4-135,1 1 1,-1-2 0,-1 1 0,-21 13 0,-11-2-408,18-2 290,21-15 227,1 0-1,-1 0 1,0-1-1,-1 0 1,-8 4-1,8-5 22,-6 3-92,12-4 102,0-1 0,0 1-1,0-1 1,-1 0 0,1 1 0,0-1-1,0 1 1,0-1 0,0 1 0,0-1-1,0 1 1,0-1 0,0 1 0,0-1-1,0 0 1,0 1 0,0-1-1,1 1 1,-1-1 0,0 1 0,0-1-1,0 0 1,0 1 0,1-1 0,-1 1-1,3 2-18,-1 0 0,0 0-1,1-1 1,0 1-1,-1-1 1,1 0-1,0 0 1,0 0 0,0 0-1,0 0 1,7 2-1,-3-1-13,16 9-23,-4-4 121,-1 2 1,17 12-1,31 30 203,-33-25 6,-25-21-100,-1 1 0,0-1 1,0 1-1,0 1 0,6 9 0,-10-13-39,-1 1 1,1-1-1,-1 0 1,0 1-1,-1 0 1,1-1-1,-1 1 0,0 0 1,0 0-1,-1 0 1,1 8-1,-1-11-96,0 0-1,0-1 1,0 1 0,0 0-1,-1 0 1,1 0 0,-1 0-1,1-1 1,-1 1-1,0 0 1,1 0 0,-1-1-1,0 1 1,0 0 0,0-1-1,-1 1 1,1-1 0,0 0-1,0 1 1,-4 1 0,-1 1 35,0-1 0,0 0 0,0 0 0,-13 4 0,-5 1 85,23-7-158,-13 5-210,1 0 1,-2-2-1,1 1 1,0-2-1,-1 0 1,-24 2-1,37-5-63,0 0 0,1 0 0,-1 0 0,0 0 0,1 0 0,-1-1 0,1 1 0,-1-1 0,0 1 0,1-1 0,-1 1 0,1-1 0,-1 0 0,1 0 0,0 0 0,-1 0 0,1 0 0,0 0 0,-2-2 0,2 2 46,-2-1-2556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1312,'-17'82'480,"17"-82"-352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1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3232,'0'0'1035,"0"0"-614,0 0 86,0 0 991,0 0-303,0 0 218,3 2-485,5 3-625,-1 0 0,1-1 0,0-1 0,0 1-1,12 2 1,-19-5-296,3 0 29,-1 0-1,1 0 1,0-1-1,-1 1 1,1-1-1,0 0 1,0 0 0,5-1-1,7 0 24,129 1 351,-143 1-398,1-1 0,0 0 0,0 0 0,0-1 0,-1 1 0,1-1 0,0 1 0,0-1 0,-1 0 0,1 0 0,0 0 0,-1 0 0,1 0 0,-1-1-1,0 1 1,1-1 0,-1 0 0,0 0 0,0 1 0,0-1 0,0-1 0,0 1 0,-1 0 0,3-4 0,2-8 4,-2 10-7,-4 4-11,0 0 0,1 0 0,-1 0 0,0 0 1,0 0-1,0 0 0,0 0 0,0-1 0,0 1 0,1 0 0,-1 0 0,0 0 0,0 0 0,0 0 0,0 0 0,0 0 0,0-1 0,0 1 0,0 0 0,0 0 0,0 0 0,1 0 0,-1 0 0,0-1 0,0 1 0,0 0 0,0 0 0,0 0 0,0 0 0,0 0 0,0-1 0,0 1 0,0 0 0,0 0 0,0 0 0,-1 0 0,1-1 0,0 1 0,0 0 0,0 0 0,0 0 0,0 0 0,0 0 0,0 0 0,0-1 0,0 1 0,0 0 0,-1 0 0,1 0 0,0 0 0,-5-9-82,4 6 68,0 1 0,0 0 0,-1-1 0,1 1 0,-1 0 0,1 0 0,-1 0 0,-3-3 0,3 3 11,-1 1 0,0 0 0,0 0 0,0 0 0,0 0 0,-6-1 0,-6-2-24,6 2 2,0-1 1,0 1 0,0 0 0,0 0-1,0 1 1,-1 0 0,1 1 0,0 0 0,0 0 0,-10 2 0,-11 9-161,29-10 154,-1-1 0,0 1-1,1-1 1,-1 1 0,0-1 0,1 1-1,-1 0 1,1 0 0,-1 0 0,1 0-1,0 0 1,-1 0 0,1 0-1,0 1 1,0-1 0,0 0 0,-1 1-1,2-1 1,-1 1 0,0-1 0,0 1-1,0-1 1,1 1 0,-1 0-1,0 2 1,1-3 34,-1 0 25,1 0-1,-1 0 0,1 1 0,0-1 0,0 0 1,0 0-1,0 0 0,0 0 0,0 0 0,0 1 1,0-1-1,0 0 0,0 0 0,1 0 1,-1 0-1,0 0 0,1 0 0,-1 0 0,1 0 1,-1 0-1,1 0 0,0 0 0,-1 0 1,1 0-1,0 0 0,1 1 0,4 6 116,-3-3-123,1 0 0,0 0 1,0-1-1,0 1 0,0-1 1,0 0-1,1 0 0,0-1 1,0 1-1,0-1 0,0 0 1,1 0-1,-1-1 0,1 0 1,7 2-1,66 13-1261,-75-17 1154,0 1-1,0-1 0,0 0 1,0 0-1,-1 0 0,1 0 1,0-1-1,0 1 0,0-1 1,-1 0-1,7-3 0,7-1-311,1 1 90,-10 2 149,0 0 0,0 0 0,-1-1 1,9-3-1,-13 4 111,5-1-23,0-2-1,-1 1 1,11-9 0,-16 12 77,0-1 0,-1 1-1,1-1 1,0 0 0,-1 1 0,1-1 0,-1 0 0,0 0 0,0 0 0,0-1 0,0 1-1,0 0 1,0 0 0,0 0 0,-1-1 0,1 1 0,-1 0 0,1-4 0,-2 0 81,1 0 1,-1 0 0,-1 0-1,1 0 1,-3-6 0,3 9 56,0 1 0,0-1 0,0 1 1,0-1-1,0 1 0,-1-1 0,1 1 1,-1 0-1,1 0 0,-1 0 0,0 0 1,0 0-1,-4-3 0,4 4 5,-1 1 1,1-1-1,-1 1 0,1-1 1,0 1-1,-1 0 1,1 0-1,-5 0 0,3 0 148,4 0-286,0 0 1,0 0-1,0 0 1,-1 0-1,1 0 1,0 0-1,0 0 1,0 0-1,0 0 1,0 0-1,0 0 1,0 0-1,0 0 1,0 0-1,0 0 1,-1 0-1,1 0 1,0 0-1,0 0 1,0 0-1,0 0 1,0 0-1,0 0 1,0 0-1,0 0 1,0 1 0,0-1-1,0 0 1,-1 0-1,1 0 1,0 0-1,0 0 1,0 0-1,0 0 1,0 0-1,0 0 1,0 0-1,0 0 1,0 0-1,0 1 1,0-1-1,0 0 1,0 0-1,0 0 1,0 0-1,0 0 1,0 0-1,0 0 1,0 0-1,0 0 1,0 0-1,0 1 1,0-1-1,0 0 1,0 0-1,0 0 1,0 11 407,0-2-278,0-1-1,0 0 0,3 16 0,8 1-62,-9-9-65,-1-12-6,-1 0 1,1 0-1,0 0 0,0 0 1,0-1-1,0 1 1,1 0-1,0-1 1,-1 1-1,5 5 1,-3-5-9,-1 1 1,0 0 0,0 0-1,0 0 1,0 0 0,-1 0-1,0 0 1,0 0 0,0 1-1,-1-1 1,0 10-1,-1 6-433,-7 36-1,3-25 42,3-17 282,-2 13-75,-1 0 0,0 1 0,-18 46 0,6-39 46,11-27 106,2 0 1,-1 1 0,1-1-1,-3 16 1,-10 54-1,16-75 60,0-1 0,0 1 0,1 0 0,-1 0 0,1 0 0,0-1 0,0 1 0,0 5 0,1-8-15,-1 0 1,1 0-1,-1 0 0,1 1 0,-1-1 1,1 0-1,0 0 0,-1 0 1,1 0-1,0 0 0,0-1 1,0 1-1,0 0 0,0 0 0,0-1 1,0 1-1,0 0 0,0-1 1,2 1-1,6 5 32,-9-6-37,0 0 0,0 0 0,0 0 0,0 0 0,0 0 0,1 0 0,-1 0 0,0 1 0,0-1 0,0 0 0,0 0 0,0 0 0,0 0 0,1 0 0,-1 0 0,0 0 0,0 0 0,0 0 0,0 0 0,1 0 0,-1 0 0,0 0 0,0 0 1,0 0-1,0 0 0,0 0 0,1 0 0,-1 0 0,0 0 0,0 0 0,0 0 0,0 0 0,0 0 0,1 0 0,-1 0 0,0 0 0,0-1 0,0 1 0,0 0 0,0 0 0,0 0 0,1 0 0,-1 0 0,0 0 0,0 0 0,0-1 0,0 1 0,0 0 0,0 0 0,0 0 0,4-5 80,8-1 71,-11 5-136,0 1-1,0-1 0,0 1 1,0-1-1,0 1 1,0-1-1,0 1 0,0-1 1,0 0-1,0 0 0,0 0 1,-1 1-1,1-1 1,0 0-1,0-2 0,0 2 15,-1 0-1,1-1 1,-1 1 0,1-1-1,-1 1 1,0-1-1,0 1 1,0 0 0,0-3-1,3-15 603,0 11-504,-3 7-89,1-1-1,0 1 0,-1-1 0,1 1 0,-1-1 0,0 1 1,0-1-1,1 1 0,-1-1 0,0 1 0,0-1 1,0 0-1,0 1 0,-1-1 0,1 1 0,0-1 1,-1 1-1,1-1 0,-1 1 0,0-1 0,1 1 1,-1-1-1,0 1 0,0 0 0,0-1 0,-1 0 1,-2-5 92,-1 0 23,0 0 0,1 0 1,0 0-1,-4-10 0,8 15-146,-1 1 1,1 0 0,-1 0-1,1-1 1,-1 1-1,1 0 1,0 0 0,0-1-1,0 1 1,0 0-1,0-1 1,0 1 0,0 0-1,0 0 1,1-1-1,-1 1 1,0 0 0,1 0-1,-1-1 1,1 1-1,-1 0 1,1 0 0,-1 0-1,1 0 1,0 0-1,0 0 1,0 0 0,0 0-1,0 0 1,0 0-1,0 0 1,0 0 0,0 1-1,2-2 1,19-4-587,27-7-2149,27-4 725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3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33 4896,'13'-14'1584,"-12"14"-1543,-1-1-1,0 1 1,1-1 0,-1 1 0,0-1 0,1 1 0,-1-1-1,0 0 1,0 1 0,1-1 0,-1 1 0,0-1 0,0 0-1,0 1 1,0-1 0,0 0 0,0 1 0,0-1-1,0 0 1,0 1 0,0-1 0,0 1 0,0-1 0,0 0-1,-1 0 1,1 1 82,0-3 1338,-3 6-378,1-1-921,0 1 0,0 0 0,1-1 0,-1 1 1,1 0-1,-1 0 0,1 0 0,0 0 0,0 0 0,0 7 1,-1-4-27,1 0 1,-1 0-1,0 0 0,-1 0 1,-4 8-1,-55 81 670,52-82-742,1-1 0,-1 0 1,-21 17-1,-38 28 31,36-32-53,-2 5-90,5-8-304,19-10 172,10-10-36,-1 0-1,0 0 1,0 0 0,0 0-1,0 0 1,0-1 0,0 1-1,0-1 1,0 1 0,-4 0-1,-10 12-1137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3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16 5152,'-28'-14'1648,"28"14"-1633,0 0 1,0 0-1,0 0 0,0 0 1,-1-1-1,1 1 0,0 0 1,0 0-1,0 0 1,-1 0-1,1 0 0,0 0 1,0 0-1,0-1 0,-1 1 1,1 0-1,0 0 1,0 0-1,0 0 0,-1 0 1,1 0-1,0 0 1,0 0-1,0 0 0,-1 0 1,1 0-1,0 0 0,0 0 1,-1 1-1,1-1 1,0 0-1,0 0 0,0 0 1,0 0-1,-1 0 0,1 0 1,0 0-1,0 1 1,0-1-1,0 0 0,-1 0 1,1 0-1,-4 5 107,0-1 182,0 0 0,0-1 0,0 1 0,-6 4 1,6-6-68,0 1 0,0 0 0,0 0 0,1 0 0,-1 0 0,1 1 0,0-1 0,-5 9 0,-2 2 160,-9 20 1,16-26-350,0-1 1,0 1-1,1 0 1,0 0-1,0 0 1,-1 12-1,3-17-25,-1 1 1,1-1-1,0 1 0,0 0 0,1-1 0,-1 1 1,1-1-1,0 1 0,0-1 0,0 0 0,0 1 1,0-1-1,1 0 0,-1 0 0,1 0 1,0 0-1,3 4 0,-3-5-38,0 0 1,0 0-1,0-1 0,0 1 0,0-1 1,1 0-1,-1 0 0,0 0 1,1 0-1,-1 0 0,1 0 0,4 0 1,2 0-273,-1 0 1,16-2-1,5 0-929,12 1-864,-5 0 646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3136,'-30'0'5040,"27"0"-4614,3 0-26,0 0-138,0 2 95,2 22 50,-2-23-400,1 1 0,-1-1 0,0 0 1,1 0-1,-1 0 0,1 0 0,0 0 1,-1 0-1,1 1 0,0-1 0,-1-1 0,1 1 1,0 0-1,0 0 0,0 0 0,0 0 1,0 0-1,1 0 0,9 4 35,-8-4-20,-1 0 1,0 0 0,1 0-1,-1 1 1,0-1-1,0 1 1,0-1 0,2 3-1,2 1-24,0 0 0,0-1-1,11 8 1,-5-5-74,5 3-17,3 1 68,-19-11 24,-1 0 1,1 1-1,-1-1 1,1 1-1,0-1 1,-1 1-1,1-1 1,-1 1-1,1-1 1,-1 1-1,1 0 1,-1-1-1,0 1 1,1 0-1,-1-1 1,0 1-1,1 0 1,-1 1-1,-1 1-5,0 1-1,0-1 0,0 0 1,-1 0-1,0 1 1,1-1-1,-1 0 1,-3 3-1,0-2 29,0 0-1,0-1 0,0 0 0,0 0 0,0 0 1,-1-1-1,1 0 0,-10 3 0,-53 10 172,52-12-193,9-2-51,0 0-1,0 0 0,-12-1 0,8 0-317,0 0-1311,22 0 454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9:3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116 230 3904,'-13'-13'1253,"10"10"-762,3 3-81,0 0 545,0 0-320,0 0-177,0 0-212,0 0-70,0 0-16,0 0 144,-3 0-16,3 0-270,-1 0 1,1 0-1,-1 0 0,1 0 1,-1 0-1,1 0 1,0 0-1,-1 0 0,1 0 1,-1 0-1,1 0 1,-1 0-1,1 0 1,0 1-1,-1-1 0,1 0 1,0 0-1,-1 1 1,1-1-1,-1 0 0,1 0 1,0 1-1,0-1 1,-1 0-1,1 1 1,0-1-1,0 1 0,-1-1 1,1 0-1,0 1 1,-5 6 215,-6-1 166,5 5-37,-7-6 266,10-3-550,0 0 0,1 0 0,-1 0 0,1 0 0,-1 0 0,1 0 0,0 1 0,0-1 0,-2 5 0,-14 25 531,15-27-554,2-3-47,1 0 0,-1 0 0,0 0-1,1 0 1,0 1 0,-1-1 0,1 0 0,0 0 0,0 0 0,0 0-1,0 0 1,1 1 0,-1-1 0,0 0 0,1 0 0,0 0 0,-1 0 0,1 0-1,1 2 1,1 2 3,1-1 1,-1 1-1,1-1 0,0-1 0,6 8 1,3 1-192,11 12-705,-22-24 823,-1 0 0,1 1-1,0-1 1,0 0 0,0 0 0,0 0-1,1-1 1,-1 1 0,0 0 0,0-1-1,0 1 1,1-1 0,2 0 0,3-1-169,0 0 1,1 0-1,-1-1 0,16-6 1,-21 8 171,0-1-3,1-1 0,-1 1-1,1-1 1,-1 1 0,0-1 0,1 0-1,-1 0 1,5-5 0,-5 5 33,0 0-1,0-1 1,0 1 0,0 1 0,1-1 0,-1 0-1,1 1 1,6-3 0,-3 2 13,0-1 0,1 0-1,-1-1 1,-1 0 0,1 0 0,11-8-1,-5-3 121,-9 11-70,-1 0 0,1 0 0,-1 1 0,1 0 0,0-1-1,0 1 1,9-4 0,18-12 331,-25 14-243,1 1 0,-1 0 0,1 0 0,0 1 0,11-4 0,-5 4 24,-10 3-119,-1-1 0,1 1 0,-1-1-1,0 1 1,1-1 0,-1 0 0,0 0 0,0 0 0,1 0 0,-1 0 0,0-1 0,0 1 0,0-1 0,2-1 0,3-5 37,-5 6-34,-1 0 1,1 0 0,0 0-1,0 0 1,0 0 0,0 1-1,0-1 1,0 1-1,0-1 1,0 1 0,1 0-1,-1 0 1,1 0-1,-1 0 1,1 0 0,2 0-1,1-2 204,5-8-70,-9 8 1,-4 1-28,-9-9 65,10 10-192,1 1-1,-1-1 1,1 1 0,-1 0-1,1-1 1,-1 1 0,0 0-1,1 0 1,-1-1 0,1 1-1,-1 0 1,0 0 0,1 0-1,-1 0 1,1 0 0,-1 0-1,0 0 1,1 0 0,-1 0 0,0 0-1,1 0 1,-1 0 0,0 0-1,1 0 1,-2 1 0,2-1 10,-16 0 123,10-3-134,5 2-16,0 0-1,0-1 1,-1 1-1,1 0 0,-1 0 1,1 0-1,-1 0 1,0 1-1,1-1 1,-1 0-1,0 0 0,1 1 1,-1-1-1,0 1 1,0 0-1,1 0 1,-1-1-1,0 1 1,0 0-1,0 0 0,0 1 1,1-1-1,-1 0 1,0 1-1,-3 0 1,-3 4-25,6-4 24,1 0 0,-1 0 0,1 0 0,-1 0 0,1 0 0,-1-1 0,0 1 0,1-1 0,-1 1 0,0-1 0,1 1 1,-1-1-1,-2 0 0,2 0-4,1 0 0,-1 1 0,0-1 0,0 0 1,0 1-1,1-1 0,-1 1 0,0 0 1,0 0-1,1-1 0,-1 1 0,1 0 0,-1 0 1,1 1-1,-1-1 0,1 0 0,0 0 1,-2 3-1,-14 9-56,16-12 69,-1-1 0,1 1 0,0 0 0,0 0 1,0 0-1,0 0 0,0 0 0,0 0 0,0 0 0,0 0 1,0 1-1,0-1 0,0 0 0,1 0 0,-1 1 1,0-1-1,1 1 0,-1-1 0,1 0 0,-1 3 0,1-2 6,-1 0-1,1 0 0,-1 0 1,1 0-1,-1 0 0,0-1 0,0 1 1,0 0-1,0-1 0,0 1 1,-2 1-1,0 0-87,3 0-432,0 8-32,0-11 525,0 0 0,0 0 0,0 0 0,0 0 0,0 0-1,0 0 1,0 0 0,0 0 0,0 0 0,0 1 0,0-1 0,0 0 0,0 0 0,0 0 0,0 0 0,0 0-1,0 0 1,0 0 0,0 0 0,0 0 0,0 0 0,0 1 0,0-1 0,0 0 0,0 0 0,0 0 0,1 0 0,-1 0-1,0 0 1,0 0 0,0 0 0,0 0 0,0 0 0,0 0 0,0 0 0,0 0 0,0 0 0,0 0 0,0 0-1,0 0 1,1 1 0,-1-1 0,0 0 0,0 0 0,0 0 0,0 0 0,0 0 0,0 0 0,0 0 0,0 0 0,0 0-1,1 0 1,-1-1 0,0 1 0,0 0 0,0 0 0,2 0-92,-1 0 0,1 0 0,0-1 0,-1 1 0,1-1 0,0 1 0,-1-1 0,1 0 0,-1 1-1,1-1 1,0-1 0,0 1 6,0 0 0,0 0-1,0 0 1,-1 0-1,1 0 1,0 0 0,0 1-1,0-1 1,0 1 0,0-1-1,3 1 1,-3 0 63,0 0 1,0 0-1,-1-1 1,1 1-1,0 0 1,-1-1-1,1 1 1,0-1-1,-1 0 1,1 0-1,-1 1 1,1-1 0,-1 0-1,1 0 1,-1 0-1,0-1 1,2-1-1,-2 3 39,-1 0-1,0-1 1,1 1 0,-1 0-1,0-1 1,1 1-1,-1 0 1,0-1 0,1 1-1,-1 0 1,0 0-1,1-1 1,-1 1 0,1 0-1,-1 0 1,1 0 0,-1 0-1,1 0 1,-1 0-1,0 0 1,1 0 0,-1 0-1,1 0 1,-1 0-1,1 0 1,0 0 0,4-1 115,-2-5 217,2-1 110,-5 7-425,1 0-1,-1 0 1,0-1-1,0 1 0,1 0 1,-1 0-1,0 0 1,0 0-1,1 0 0,-1 0 1,0 0-1,0 0 1,1 0-1,-1 0 1,0 0-1,0 0 0,1 0 1,-1 0-1,0 0 1,0 0-1,0 0 0,1 1 1,-1-1-1,0 0 1,0 0-1,1 0 0,-1 0 1,0 0-1,0 1 1,0-1-1,1 0 1,-1 0-1,0 0 0,0 1 1,6 10 1047,5-6-288,-6 2-283,-5-6-457,1-1 1,-1 1 0,1 0 0,0-1-1,0 1 1,-1 0 0,1-1 0,0 1-1,0-1 1,0 1 0,-1-1 0,1 1-1,0-1 1,0 1 0,0-1 0,0 0-1,0 0 1,1 1 0,5 2 0,-1 0 0,0 0 1,9 7-1,-9-6-14,0 0-1,0 0 1,0-1 0,0 0 0,10 3 0,-5-4-224,1-1-1,-1 0 1,18-2 0,-13 1-142,33 0-1312,-48 0 1627,1 0 1,-1 1-1,0-1 1,1 0-1,-1-1 1,0 1-1,1 0 1,-1 0-1,0-1 1,1 1-1,-1 0 1,0-1 0,0 1-1,1-1 1,-1 0-1,0 1 1,0-1-1,0 0 1,0 0-1,0 0 1,0 0-1,0 0 1,0 0-1,0 0 1,0 0-1,-1 0 1,2-1-1,3-12-81,9 6 96,-9-1 112,0 0 0,-1-1 0,0 0 0,0 1 0,4-21 0,-7 25 38,0-1 0,-1 0-1,1-9 1,-1 9 175,0 0 0,0 0 0,2-9 0,4-1 202,-4 13-320,-1 0-1,0 0 0,0-1 1,0 1-1,0 0 0,-1-1 0,1 1 1,-1-7-1,0 6-5,1 0 0,-1 0 0,1-1 0,0 1 0,0 0 0,0 0 0,1 1 0,-1-1 1,5-6-1,-5 7-85,-1 1 0,1-1 0,-1 1 0,1 0 0,-1-1 0,0 1 0,0-1 0,0-3 0,-1 1 50,1 5-145,0 0-1,0 0 1,0 0-1,0 0 1,0 0-1,0 0 1,0 0-1,0 0 1,0 0-1,0 0 1,0-1-1,0 1 1,0 0-1,0 0 1,0 0-1,0 0 1,0 0-1,0 0 1,0 0-1,0 0 1,0 0-1,0 0 0,1-1 1,-1 1-1,0 0 1,0 0-1,0 0 1,0 0-1,0 0 1,0 0-1,0 0 1,0 0-1,0 0 1,0 0-1,0 0 1,0 0-1,0 0 1,1 0-1,-1 0 1,0 0-1,0 0 1,0 0-1,0 0 1,0 0-1,0-1 1,0 1-1,0 0 1,0 0-1,0 1 1,1-1-1,-1 0 1,0 0-1,0 0 1,0 0-1,0 0 1,0 0-1,11 0 332,-11 0-332,0 0 0,0 0-1,0 0 1,1 0 0,-1 0 0,0 0-1,0 0 1,0 0 0,0-1 0,0 1-1,0 0 1,0 0 0,0 1 0,0-1-1,0 0 1,1 0 0,-1 0 0,0 0-1,0 0 1,0 0 0,0 0 0,0 0-1,0 0 1,0 0 0,0 0 0,0 0-1,0 0 1,0 0 0,1 0-1,-1 0 1,0 0 0,0 0 0,0 0-1,0 0 1,0 1 0,0-1 0,0 0-1,0 0 1,0 0 0,0 0 0,0 0-1,0 0 1,0 0 0,0 0 0,0 0-1,0 0 1,0 1 0,0-1 0,0 0-1,0 0 1,0 0 0,0 0 0,0 0-1,0 0 1,0 0 0,0 0 0,0 3 25,0-1-9,0 1-1,0 0 0,0-1 0,0 1 0,0 0 1,-1 0-1,1-1 0,-2 5 0,-9 12 13,6 8-21,-6-5 42,5 5 96,0-11-81,5-12-81,0-1 1,0 0-1,0 1 1,0-1 0,0 1-1,0-1 1,1 6 0,0 76-404,0-81 429,0 1 0,1-1 0,-1 1 0,1-1 0,0 0 0,0 0 0,1 1 0,2 4 0,5 15-418,-9-22 378,1-1 0,-1 1 0,1-1 0,-1 1 1,1-1-1,0 1 0,0-1 0,-1 0 0,1 0 1,0 1-1,0-1 0,0 0 0,1 0 0,-1 0 1,0 0-1,0 0 0,1 0 0,-1 0 1,3 1-1,2-1-181,-1 1 1,1-2-1,0 1 0,0-1 1,9 0-1,-6 1 33,0-1-1,0-1 1,0 1-1,-1-1 1,1-1-1,0 0 1,-1 0 0,1-1-1,8-3 1,95-60-465,-109 63 641,0 0 0,0 0 0,-1 0 0,1-1 0,-1 1 0,0-1 0,0 0 0,0 0 0,0 0 0,-1 0 0,0 0 0,1 0 1,-1 0-1,0-5 0,-1 9 13,0 0 0,0-1 0,0 1 0,0 0 0,0 0 0,0-1 0,0 1 0,-1 0 0,1 0 0,0-1 0,0 1 0,0 0 0,0 0 0,-1-1 0,1 1 0,0 0 0,0 0 0,0 0 0,-1-1 0,1 1 0,0 0 0,0 0 0,0 0 0,-1 0 0,1-1 0,0 1 0,-1 0 0,-2-2 207,2 1-190,1 1 1,0-1-1,-1 1 0,1-1 0,0 0 1,0 1-1,-1-1 0,1 0 1,0 0-1,0 1 0,0-1 0,0 0 1,0 1-1,0-2 0,0-1 359,-3 3-177,-10 0 240,13 3-394,0-2-64,0-1 1,0 1 0,0-1-1,0 1 1,0-1-1,0 1 1,0-1-1,0 1 1,0-1-1,0 1 1,0-1 0,0 1-1,1-1 1,-1 1-1,0-1 1,0 1-1,1-1 1,-1 0-1,0 1 1,1-1 0,-1 1-1,0-1 1,1 0-1,-1 1 1,1-1-1,-1 0 1,0 0-1,1 1 1,-1-1 0,1 0-1,-1 0 1,1 0-1,-1 1 1,1-1-1,-1 0 1,1 0-1,-1 0 1,1 0 0,-1 0-1,1 0 1,0 0-1,2 0-288,0 0-11,-3 0 277,1 0 1,-1 0-1,1 0 1,-1 0-1,1 0 1,-1 0-1,1 0 1,-1 0-1,1 0 1,-1 0-1,1 0 0,-1 1 1,1-1-1,-1 0 1,1 0-1,-1 0 1,1 1-1,-1-1 1,0 0-1,1 1 1,-1-1-1,1 0 1,-1 1-1,0-1 0,1 1 1,-1-1-1,0 1 1,0-1-1,1 0 1,-1 1-1,0-1 1,0 1-1,0-1 1,0 1-1,0-1 1,1 1-1,-1-1 0,0 1 1,0-1-1,0 1 1,-1 0-1,1 2-597,0-6 267,0 3 352,0-1 0,0 1 0,0-1 0,0 1 0,0-1 0,1 1-1,-1 0 1,0-1 0,0 1 0,0-1 0,0 1 0,0-1 0,1 1 0,-1-1 0,0 1 0,0-1 0,1 1 0,-1 0 0,0-1 0,1 1-1,-1 0 1,0-1 0,1 1 0,-1 0 0,0-1 0,1 1 0,-1 0 0,1 0 0,0-1 0,18 0-69,-13 1 71,6 0 160,-10-1 0,1 1 1,0 0 0,-1 0 0,1 0 0,0 0 0,-1 0 0,1 0-1,0 1 1,-1 0 0,1-1 0,-1 1 0,1 0 0,-1 0 0,1 0-1,-1 1 1,0-1 0,1 0 0,-1 1 0,0 0 0,2 1 0,3 5 136,-3-4-191,-1-1 0,0 0 0,1 1 0,-1-1 0,6 2 0,23 12 606,-28-16-588,-1 0 0,0-1 1,0 1-1,1-1 0,-1 1 0,0-1 0,1 0 1,-1 0-1,4-1 0,5 0 267,-11 1-372,-1 1 0,1-1 0,0 0 0,-1 0 0,1 0 0,-1 0 0,1 0 1,-1 0-1,1 0 0,-1 0 0,1 0 0,-1-1 0,1 1 0,-1 0 0,1 0 0,-1 0 0,1-1 0,-1 1 1,0 0-1,1 0 0,-1-1 0,1 1 0,-1 0 0,0-1 0,1 1 0,-1 0 0,0-1 0,1 1 0,-1-1 0,0 1 1,1-2-1,4-4 274,6-1 40,-10 7-299,0-1 0,0 1 0,1-1 0,-1 1 0,0-1 0,0 0 0,0 1 0,0-1 0,-1 0 0,1 0 0,0 1 1,0-1-1,0 0 0,-1 0 0,2-1 0,2-6 115,-3 5-130,1-1 0,-1 1 0,1 0 0,0 0-1,0 0 1,0 0 0,1 0 0,-1 0 0,1 1-1,-1-1 1,1 1 0,6-5 0,0 2-286,0 1 0,19-8-1,5-2-1100,-16 5-132,16-7-2183,-27 15 3064,0-1 0,1 1 0,-1 0 0,1 1 0,10 0 0,-17 0 616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1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639 230 1984,'-3'0'86,"0"0"0,0 0 0,0 0-1,0-1 1,0 0 0,0 1 0,0-1 0,0 0 0,1-1-1,-1 1 1,-3-3 0,-1 0 315,1-1 0,1 0-1,-7-6 1,6 4 158,-1 1-1,-13-10 1,-2 4 58,16 9-482,1 1 1,-1-1-1,1-1 1,0 1-1,-6-6 0,-11-18 607,-5 5-166,5-5 154,12 19-526,0 0 0,-1 1 0,0 0 0,-18-8 0,26 14-146,1 0-28,0 0 0,0 0 0,-1 0 1,1 0-1,0 1 0,0-1 0,-1 1 0,1 0 1,-1 0-1,1 0 0,-3 0 0,5 0-30,-14 1 105,0 1 0,0 0 0,0 1 0,0 0 0,1 1 0,0 1 0,-1 0 1,1 1-1,1 0 0,0 1 0,-1 1 0,-10 8 0,16-9 37,1-1 1,-11 15 0,6-8 10,-6 6 121,11-13-177,0 0 1,1 0 0,-1 1 0,2 0 0,-1 0-1,1 0 1,-6 12 0,8-13-63,-10 29 92,12-32-121,-1-1-1,1 1 1,-1-1 0,1 1-1,0-1 1,0 1-1,1 0 1,-1-1-1,0 1 1,1-1-1,0 1 1,-1-1-1,2 4 1,23 26 5,-18-22-23,1 0 1,0 0-1,12 10 0,-13-15-2,-1 0-1,1-1 0,0 0 0,1-1 1,-1 1-1,14 3 0,1 1-110,-1-2 0,1 0-1,0-1 1,0-2 0,31 2-1,79-18-1277,-87 7 972,8-3-414,71-23 0,-107 27 668,64-24-180,-31 11 415,-47 17-18,0 1 0,0-1 0,0 0-1,0 0 1,-1-1 0,1 1 0,0-1-1,-1 1 1,1-1 0,2-2 0,-6 3 74,0 1 1,1 0 0,-1-1-1,0 1 1,0 0 0,0-1-1,0 1 1,0 0 0,1 0-1,-1 0 1,0 0 0,0 0-1,-2 0 1,2 0-106,0 0 0,-1 0 1,1 0-1,0 0 0,-1 0 0,1 0 1,0 1-1,0-1 0,-1 1 0,1-1 1,0 0-1,0 1 0,0 0 0,-1-1 0,1 1 1,0 0-1,0 0 0,0-1 0,0 1 1,0 0-1,0 0 0,1 0 0,-1 0 1,0 0-1,-1 2 0,-14 30-217,15-31 202,1-1-1,-1 1 1,1 0 0,-1-1-1,1 1 1,0 0 0,0 0 0,0-1-1,0 1 1,0 0 0,0-1-1,0 1 1,1 0 0,-1-1 0,0 1-1,1 0 1,0-1 0,-1 1-1,1-1 1,0 1 0,0-1-1,0 1 1,1 1 0,3 5-14,1 4-42,-5-7-31,1-1 1,0 0-1,0 0 1,0 0-1,0-1 1,1 1-1,0 0 1,0-1-1,0 0 0,0 1 1,0-1-1,0-1 1,1 1-1,6 4 1,6 6-653,-15-12 671,0 1-1,1-1 1,-1 0-1,1 1 1,-1-1-1,1 0 1,-1 0-1,1 0 1,-1 0-1,1 0 1,0-1-1,0 1 1,-1 0-1,1-1 1,0 1-1,0-1 1,0 0-1,0 1 1,3-1-1,-4 0 30,1 0 0,-1 0 0,1 0 0,0 0 0,-1 0 0,1 0 0,-1 0 0,1 0 0,0-1 0,-1 1 0,1-1 0,-1 1 0,1-1 0,2-1 0,-3 0 34,-1 0-1,1 0 0,0 0 0,-1 0 0,1 0 0,-1 0 1,0 0-1,0 0 0,0 0 0,0 0 0,0-4 0,0 6 8,0-23-146,1 13 141,-1-1-1,0 1 1,0 0-1,-4-19 0,-4 21-26,8 8 40,-1-1 1,1 1 0,-1 0-1,1-1 1,0 1-1,-1 0 1,1-1-1,0 1 1,-1-1 0,1 1-1,0 0 1,-1-1-1,1 1 1,0-1-1,0 1 1,0-1 0,-1 1-1,1-1 1,0 1-1,0-1 1,0 1-1,0-1 1,0 1 0,0-1-1,0 0 1,0 1-1,0-1 1,0 0-1,0-9 56,-1 7-68,1 0 0,0-1 0,0 1 0,0 0 0,0-1 0,1 1-1,-1 0 1,1-1 0,1-2 0,5 1-74,-7 5 81,1-1 0,-1 1 0,1 0 0,-1 0 0,0 0 0,1-1 0,-1 1 0,0 0 0,1-1 0,-1 1 0,0 0 0,1 0 0,-1-1 1,0 1-1,0-1 0,1 1 0,-1 0 0,0-1 0,0 1 0,0-1 0,0 1 0,1 0 0,-1-1 0,0 1 0,0-1 0,0 1 0,0-1 0,0 1 0,0-1 0,0 0 0,2-4 12,-1 4-10,0 0-2,1 0 0,-1-1-1,0 1 1,0 0 0,1 0 0,-1 1 0,0-1 0,1 0 0,-1 0 0,1 1 0,-1-1-1,1 1 1,-1-1 0,1 1 0,0 0 0,-1-1 0,1 1 0,-1 0 0,4 0-1,-3 0-2,-1 0 0,1 0 0,0-1 0,-1 1 0,1-1 0,0 1-1,-1-1 1,1 0 0,-1 1 0,1-1 0,1-1 0,-2 1-13,1-1 1,0 1 0,0 1-1,0-1 1,-1 0 0,1 0 0,0 1-1,0-1 1,0 1 0,0-1-1,4 1 1,1 0-16,-5-1 33,0 1-1,1 0 1,-1 0-1,0 0 1,0 1-1,1-1 1,-1 0-1,0 1 1,3 1-1,12 9 192,-12-9-158,-4-2-6,-1 0 0,1 1 0,0-1 0,-1 0-1,1 1 1,-1-1 0,1 1 0,0-1-1,-1 0 1,1 1 0,-1-1 0,1 1 0,-1-1-1,1 1 1,-1 0 0,0-1 0,1 1 0,-1-1-1,0 1 1,1 0 0,-1 1 0,3 3 137,2 0-1,-4-4-123,0 0-1,0 0 1,0 0-1,0 1 1,0-1-1,0 0 1,0 0-1,0 1 1,-1-1 0,1 0-1,0 2 1,1 0-22,-1 0 0,0-1 1,0 1-1,0 0 0,0-1 1,-1 1-1,1 3 0,-6 13 77,9-6-47,-3-12-47,0 1 1,0-1 0,0 1-1,-1 0 1,1 0 0,0-1-1,-1 1 1,0 0-1,1 3 1,-1 44-408,3-52-353,9-16-83,-10 15 660,0 0-1,1 0 0,-1 0 1,7-7-1,4-5-399,-11 13 536,-1 0 0,1 1 0,-1-1 0,1 1 1,0 0-1,0-1 0,0 1 0,0 0 0,0 0 0,1 0 0,-1 1 1,3-3-1,19-15 137,-22 18-1,0-1 1,0 1-1,0-1 0,0 1 1,0 0-1,0-1 0,0 1 1,1 0-1,-1 0 0,0 1 0,1-1 1,-1 0-1,3 1 0,9-4 332,-2-1 290,-9 3-409,0 1-1,0 0 1,1-1 0,-1 1 0,0 0 0,4 0-1,-6 1-266,0 0 0,-1 0 0,1 0-1,-1 0 1,1 0 0,-1 0 0,1 1 0,0-1-1,-1 0 1,1 0 0,-1 0 0,1 1 0,-1-1-1,1 0 1,-1 1 0,0-1 0,1 0-1,-1 1 1,1-1 0,-1 1 0,0-1 0,1 1-1,-1-1 1,0 1 0,1-1 0,-1 1 0,0-1-1,0 1 1,1-1 0,-1 1 0,0-1-1,0 1 1,0 0 0,0-1 0,0 1 0,0-1-1,0 1 1,0-1 0,0 1 0,0 0 0,0 0-1,0 11 291,1-8-252,-1-1 0,0 0 0,0 1 1,0-1-1,0 0 0,-1 1 0,1-1 0,-1 0 0,-1 4 0,-3 2-66,4-8-17,0 0-1,0 1 1,0-1 0,0 1-1,0 0 1,1-1 0,-1 1 0,1-1-1,-1 1 1,1 0 0,0 0 0,-1-1-1,1 3 1,0 3-83,0-6 38,0 0 0,-1 0 0,1 0 0,0 0 0,0 0 1,0 0-1,0 0 0,0 0 0,0 0 0,0 0 0,1 0 0,-1 0 0,0-1 1,1 1-1,-1 0 0,0 0 0,1 0 0,-1 0 0,1 0 0,-1 0 0,1-1 1,0 1-1,-1 0 0,1 0 0,0-1 0,-1 1 0,1 0 0,0-1 0,0 1 1,0-1-1,-1 1 0,1-1 0,0 0 0,0 1 0,2-1 0,5 6-434,-7-5 300,1 0-1,-1 0 1,1-1-1,-1 1 0,1 0 1,-1 0-1,1-1 0,0 1 1,-1-1-1,1 0 1,0 1-1,0-1 0,-1 0 1,4 0-1,25 0-1241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82 5728,'0'-28'1840,"0"24"-1365,2 8-220,9 15 353,4-31 1846,-14 11-2405,-1 1 1,1-1-1,-1 1 0,1-1 1,-1 1-1,1-1 0,-1 0 1,1 1-1,-1-1 0,0 0 1,0 0-1,1 1 0,-1-1 1,0 0-1,0 0 0,0 1 1,1-1-1,-1 0 0,0 0 1,0 1-1,0-1 0,-1 0 0,1 0 1,0 1-1,0-1 0,0 0 1,0 0-1,-1 1 0,1-1 1,0 0-1,-1 1 0,1-1 1,-1 0-1,1 1 0,-1-2 1,-10-3 648,6-2-410,4 6-264,1 1 0,-1-1 1,0 0-1,1 0 0,-1 1 0,0-1 0,0 1 0,0-1 0,1 0 1,-1 1-1,0-1 0,0 1 0,0 0 0,0-1 0,0 1 0,0 0 1,0 0-1,-1-1 0,-8-2 53,6 1-85,1 1-1,-1-1 1,0 1-1,0 0 1,0 0 0,0 1-1,0-1 1,0 1-1,0 0 1,0 0 0,0 0-1,-5 1 1,-37 10-72,-1-5 160,9 5 16,17-8-24,16-3-47,0 1-1,-1 0 1,1 0-1,-1 0 1,1 1-1,0-1 1,0 1 0,-8 5-1,0 1 97,-21 17 30,34-25-156,-1 0 1,1 1-1,0-1 0,-1 1 0,1-1 1,0 0-1,-1 1 0,1-1 0,0 1 0,0-1 1,-1 1-1,1 0 0,0-1 0,0 1 0,0-1 1,0 1-1,0-1 0,0 1 0,0-1 1,0 1-1,0 0 0,0-1 0,0 1 0,0-1 1,0 1-1,0-1 0,0 1 0,1-1 0,-1 1 1,0 0-1,13 15-113,-9-13 96,-4-3 22,5 5-45,1 1 0,0-1-1,10 6 1,30 14-14,6 16 230,-32-28-105,32 15 0,-36-21-19,0 1 1,-1 1-1,0 1 1,18 14-1,-29-20 21,0 0 0,0 0-1,-1 1 1,1-1 0,-1 1 0,0 0 0,0 0-1,-1 0 1,1 0 0,-1 0 0,0 0-1,-1 1 1,1-1 0,-1 1 0,0-1 0,0 1-1,-1 10 1,1-14-45,-1-1 1,0 1-1,0-1 0,0 1 0,0-1 1,0 1-1,-1-1 0,1 1 0,0-1 0,-1 1 1,1-1-1,-1 0 0,1 1 0,-1-1 1,0 1-1,0 0 0,-2 0 18,1-1 0,0 0 0,-1 0-1,1 0 1,-1 0 0,1 0 0,-1-1 0,1 1-1,-4-1 1,4 1-23,-22 4 180,-1-1-1,-38 0 0,28-3-79,-72-4 362,98 1-464,0 0 0,1 0 0,-1-1 0,1 0 0,0 0 0,0-1 0,0 0 0,0 0 0,1-1 0,-9-7 0,-6-7-54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50 148 3072,'30'0'1728,"-27"0"-848,-6 0-288,-8 0-160,11 0-429,0 0 1,0 0 0,0 0-1,0 0 1,0 0 0,0 0-1,-1 0 1,1 0 0,0 0-1,0 0 1,0 0 0,0 0-1,0 0 1,0 0 0,0 0-1,0 0 1,0 0-1,-1 0 1,1 0 0,0 0-1,0 0 1,0 0 0,0 0-1,0 0 1,0 0 0,0 0-1,0 0 1,0 0 0,0 0-1,0 0 1,0 0 0,-1 0-1,1 1 1,0-1 0,0 0-1,0 0 1,0 0-1,0 0 1,0 0 0,0 0-1,0 0 1,0 0 0,0 0-1,0 0 1,0 1 0,0-1-1,0 0 1,0 0 0,0 0-1,0 0 1,0 0 0,0 0-1,0 0 1,0 0-1,0 0 1,0 1 0,0-1-4,0 0 1,1 1 0,-1-1 0,0 1-1,0-1 1,-1 1 0,1-1-1,0 1 1,0-1 0,0 0-1,0 1 1,0-1 0,0 1-1,-1-1 1,1 0 0,0 1-1,0-1 1,0 1 0,-1-1-1,1 0 1,0 1 0,-1-1 0,1 0-1,0 0 1,-1 1 0,1-1-1,0 0 1,-1 0 0,1 1-1,-1-1 1,-6 5 4,1 6 86,-7-6-112,10-4-45,1 0-1,0 0 1,0 1 0,1-1 0,-1 0-1,0 1 1,0-1 0,1 1 0,-1 0-1,0-1 1,1 1 0,0 0 0,-1 0 0,1 0-1,0 0 1,-1 4 0,0-1-38,1 0 0,1 0 0,-1 0 0,1 1 0,0 7 0,0-6 9,3-2-119,6 4 130,-3-4 59,-1 0-1,1 1 0,-1-1 0,7 12 0,5 26 106,-15-32 277,-2-6-250,-1-1 0,1 0-1,-1 1 1,-1-1-1,1 0 1,0 0 0,-1 0-1,-3 6 1,2-5 16,3-4-96,0 0 0,-1-1 0,1 1 0,0 0 0,-1-1 0,1 1 0,0-1 0,-1 1 0,1 0 0,-1-1 0,1 1-1,-1-1 1,1 1 0,-1-1 0,1 0 0,-1 1 0,0-1 0,1 0 0,-1 1 0,0-1 0,0 1 0,-4 1 78,-9 9 98,13-10-212,1-1 0,-1 0 0,1 1 0,-1-1 0,1 0 0,-1 1 0,1-1 0,-1 0 0,1 0-1,-1 1 1,0-1 0,1 0 0,-1 0 0,0 0 0,1 0 0,-1 0 0,1 0 0,-1 0 0,0 0 0,1 0 0,-1 0 0,0 0 0,1 0 0,-1-1-1,0 1 1,1 0-80,-1 0 53,1 0 0,0 0 1,0 0-1,0 0 0,0 0 0,0 0 1,0 0-1,0 0 0,0 0 0,0 0 1,0 0-1,-1 0 0,1 0 0,0 0 1,0 0-1,0 0 0,0 0 0,0 0 1,0 0-1,0 0 0,0 0 0,0 0 1,0 0-1,-1 0 0,1 0 1,0 0-1,0 0 0,0 0 0,0-1 1,0 1-1,0 0 0,0 0 0,0 0 1,0 0-1,0 0 0,0 0 0,0 0 1,0 0-1,0 0 0,0 0 0,0 0 1,0-1-1,0 1 0,0 0 0,0 0 1,0 0-1,0 0 0,0 0 0,0 0 1,0 0-1,0 0 0,0 0 0,0 0 1,0-1-1,0 1 0,0 0 1,0-14-1464</inkml:trace>
  <inkml:trace contextRef="#ctx0" brushRef="#br0" timeOffset="0.49">443 0 4224,'-33'33'1568,"33"-33"-1216,-16 33-96,16 0 0,0-17-192,0 0-320,0 17 160,0 0-1312,16 0 768,1 0-1408,-1-17 1152</inkml:trace>
  <inkml:trace contextRef="#ctx0" brushRef="#br0" timeOffset="1.49">197 197 3808,'17'0'1408,"-17"0"-1088,33 0-96,-17 0 320,0 0-352,17 0 0,0 0-128</inkml:trace>
  <inkml:trace contextRef="#ctx0" brushRef="#br0" timeOffset="2.48">722 115 4480,'16'-33'1664,"-16"33"-1312,0-16-64,0 16 1088,0 0-800,0 0 0,0 0-384,-16 0-1600,16 0 736</inkml:trace>
  <inkml:trace contextRef="#ctx0" brushRef="#br0" timeOffset="3.49">722 230 6304,'0'16'2336,"0"-16"-1824,0 17-128,0-1 512,0 0-576,0 1-64,16-1-160,1-16-992,-1 17 480,0-1-3552,17-16 2176</inkml:trace>
  <inkml:trace contextRef="#ctx0" brushRef="#br0" timeOffset="4.49">1263 17 6816,'0'-17'2528,"0"17"-1984,0 0-128,-17 0 832,17 17-768,0-17-288,0 16-128,-16 17-128,16-17 0,-17 33-96,1-16 96,0 0-2368,16 16 1344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1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3136,'38'0'1429,"20"-11"-911,-45 15-405,-5 0-66,-1-3-36,0 1 1,-1-2 0,1 1-1,-1-1 1,1 0 0,0 0 0,-1-1-1,1 0 1,-1 0 0,1 0 0,6-3-1,-3 1-31,1 1-1,0 0 1,16-1-1,-11 4-131,-9-1 88,-1 0-1,1 0 1,0 0-1,-1-1 1,8-1 0,0-5 16,-13 6 54,1 0 1,-1 0-1,0 1 1,1-1 0,0 0-1,-1 1 1,1-1-1,-1 1 1,1 0-1,0-1 1,-1 1-1,3 0 1,2 0 142,13-1 420,-18 0-534,-1 1 1,0 0-1,1 0 0,-1 0 0,1-1 1,-1 1-1,0 0 0,1-1 0,-1 1 1,1 0-1,-1-1 0,0 1 0,0-1 1,1 1-1,-1 0 0,0-1 0,0 1 1,1-1-1,-1 1 0,0-1 0,0 1 1,0-1-1,0 1 0,0 0 1,0-1-1,0 1 0,0-1 0,0 1 1,0-2-1,0 0 605,0 2 5,0 0-245,0 0-91,0 0-117,3 2 38,-2 0-202,1-1 0,-1 0 0,0 0 0,0 1 0,0-1 1,0 1-1,0-1 0,0 1 0,-1-1 0,1 1 0,0 0 0,-1-1 1,1 1-1,-1 0 0,0-1 0,0 1 0,1 2 0,-1-3-17,0 0 0,0 0-1,0-1 1,0 1-1,0 0 1,0-1-1,0 1 1,0 0 0,0-1-1,1 1 1,-1 0-1,0-1 1,0 1 0,1 0-1,-1-1 1,1 1-1,-1 0 1,0-1 0,1 1-1,-1-1 1,1 1-1,-1-1 1,1 1-1,0-1 1,0 1 0,0-1-8,-1 1 0,1-1-1,-1 0 1,1 1 0,-1-1 0,1 1 0,-1-1 0,1 1 0,-1 0 0,1-1 0,-1 1 0,0-1 0,1 1 0,-1 0 0,0-1 0,0 1 0,1 0 0,-1-1 0,0 1 0,0 0 0,0-1 0,0 1 0,0 0-1,0 0 1,0 0 0,0 84 408,0-82-405,0 0 0,0 0 0,0 0 0,0 0 0,-1 0 1,-1 3-1,-6 3-92,11-1-11,-3-8 90,1 0 0,-1 0-1,0 0 1,0 1 0,0-1-1,0 0 1,0 0 0,0 0-1,0 0 1,0 0 0,0 0-1,0 1 1,0-1 0,0 0-1,0 0 1,0 0 0,0 0-1,0 0 1,0 0 0,0 1-1,0-1 1,0 0 0,0 0-1,0 0 1,0 0 0,0 0-1,0 1 1,0-1 0,0 0-1,0 0 1,0 0 0,0 0 0,0 0-1,0 0 1,0 0 0,-1 1-1,1-1 1,0 0 0,0 0-1,0 0 1,0 0 0,0 0-1,0 0 1,0 0 0,-1 0-1,1 0 1,0 0 0,0 0-1,0 0 1,0 0 0,0 0-1,-1 0 1,1 0 0,0 0-1,0 0 1,0 0 0,0 0-1,0 0 1,0 0 0,-1 0-1,3 1-99,-2-1 86,0 0 1,1 0 0,-1 0 0,1 0-1,-1 0 1,1 1 0,-1-1 0,0 0-1,1 0 1,-1 0 0,1 0-1,-1 0 1,1 0 0,-1-1 0,0 1-1,1 0 1,-1 0 0,1 0 0,-1 0-1,1-1 1,1 0-14,-1 0 0,0 0 0,1 0 1,-1 0-1,0 0 0,0-1 0,0 1 0,0 0 0,0-1 0,0 1 1,0-1-1,0 0 0,0 1 0,-1-1 0,1-2 0,0 3 26,-1-1-1,1 0 1,-1 1-1,1 0 1,0-1-1,0 1 1,-1-1 0,1 1-1,0 0 1,0-1-1,0 1 1,1 0-1,-1 0 1,0 0-1,2-1 1,2-1-2,-4 3 11,-1 0 1,1 0 0,0-1 0,-1 1-1,1 0 1,0-1 0,-1 1 0,1-1-1,-1 1 1,1 0 0,-1-1 0,1 0-1,-1 1 1,1-1 0,-1 1 0,1-1-1,-1 1 1,0-1 0,1 0 0,-1 1-1,0-2 1,3-3 12,3-3 86,0 1-1,0 0 0,12-11 1,-10 11 116,-6 5 13,-2 2-32,0-3-63,0-7-27,0 16 205,0-4-236,0 1-1,0 0 1,0 0 0,1-1 0,-1 1-1,2 4 1,1-2-22,-1 1-20,1-1 1,0 1-1,0-1 0,0 0 1,1 0-1,-1 0 0,1-1 1,0 1-1,1-1 1,7 7-1,10 1 33,24 11 0,-18-9-153,-21-11-80,1 0-1,0 0 1,0-1 0,0 0-1,0 0 1,0 0 0,1-1-1,-1-1 1,13 0 0,-15 0 43,0-1 1,0 1 0,-1-1-1,1-1 1,0 1 0,-1-1-1,0 0 1,1 0 0,-1 0-1,0-1 1,0 0-1,0 0 1,0 0 0,6-7-1,6-3-191,-17 12 288,1 1 1,0 0-1,0-1 1,0 1-1,0-1 1,0 1 0,-1-1-1,1 1 1,0-1-1,0 0 1,-1 1-1,1-1 1,0 0-1,-1 0 1,1 1-1,-1-1 1,1 0-1,-1 0 1,1 0-1,-1 0 1,0 0 0,1 0-1,-1 0 1,0 0-1,0-1 1,4-8-321,7-1-129,-10 3 417,1 0-1,-1 0 1,-1 0-1,1 0 1,-1 0-1,-2-12 1,1-5 89,1 19 115,-1 0 0,0-1 0,0 1 1,0 0-1,-3-6 0,2 7 162,0 0-1,1 0 1,0-1 0,-1-9-1,2-35 3304,0 48-2870,-1 2-635,0 1-1,0-1 1,0 1-1,0 0 1,0 0-1,0-1 1,0 1-1,0 0 1,1 0-1,-1 0 1,0 0-1,-1 2 1,1-2 80,1 0-153,-10 8 152,0 1 1,1 0 0,0 0-1,1 1 1,-14 23-1,-1 8-654,14-28 8,1 1-1,-8 20 0,14-29 173,0 0-1,1 0 0,-1 1 0,1-1 0,1 0 1,-1 0-1,1 1 0,0-1 0,2 12 0,1-5-585,0-1-1,1 0 0,1 1 1,10 19-1,2 1-804</inkml:trace>
  <inkml:trace contextRef="#ctx0" brushRef="#br0" timeOffset="1">705 83 6304,'-33'0'2826,"33"2"-2303,0-1-493,0-1-1,0 1 0,0-1 1,0 1-1,0-1 1,0 1-1,0-1 1,0 1-1,0-1 1,0 1-1,0-1 1,0 1-1,1-1 1,-1 0-1,0 1 1,0-1-1,0 1 1,1-1-1,-1 0 1,0 1-1,1-1 1,-1 1-1,0-1 0,1 0 1,-1 1-1,0-1 1,1 0-1,-1 0 1,1 1-1,-1-1 1,1 0-1,-1 0 1,0 0-1,1 0 1,-1 0-1,1 1 1,-1-1-1,1 0 1,-1 0-1,1 0 1,-1 0-1,1 0 1,-1 0-1,1 0 0,-1-1 1,1 1-1,20 4 581,-14-2-510,0 1-40,0-1 1,0 0-1,-1-1 0,1 0 1,0 0-1,11 0 0,3-1-13,-5 0-5,0 0-1,24 3 0,-26 1-23,10 0-31,5-8-70,-12 0 28,30-1-73,-12-6-32,-15 6 97,-16 5 79,1-1-1,-1 0 1,0 0-1,0-1 1,1 1-1,-1-1 1,0 0-1,0 0 1,0 0-1,-1 0 1,1-1-1,0 0 1,5-6-1,5-4 92,-11 7-16,-3 4-86,0 0 1,1 1 0,-1-1-1,1 0 1,-1 0 0,1 0-1,0 1 1,0-1 0,0 0 0,0 1-1,0-1 1,0 1 0,0-1-1,2-1 1,0 0-491,-3 0 133,0-8 96,0 9 117,0 4 6,0 0 101,-1-1 28,1 0 0,0 0 1,-1 0-1,1 0 0,0 0 0,0 0 1,0-1-1,0 1 0,0 0 0,0 0 1,0 0-1,0 1 0,1 0-3,0-1 0,-1 0 0,1 0 0,-1 0 0,1 0 0,0 0 0,0 0-1,0 0 1,0 0 0,0 0 0,0 0 0,0 0 0,0 0 0,0-1 0,0 1 0,0 0 0,3 0 0,9 10-420,-10-8-5,0-3-347,3 0 367,-6 0 206,0 0 176,-1 0 1,1 1-1,-1-1 1,0 0-1,1 1 1,-1-1 0,1 1-1,-1-1 1,1 1-1,-1-1 1,1 1 0,0-1-1,-1 1 1,1-1-1,0 1 1,-1-1-1,1 1 1,0 0 0,-1-1-1,1 1 1,0 0-1,0-1 1,0 1 0,0 0-1,0-1 1,0 1-1,0 0 1,0 0-1,0 1 8,0 0 0,-1 0 0,1-1-1,0 1 1,-1 0 0,1 0 0,-1-1-1,0 1 1,1 0 0,-1-1 0,0 1-1,0 0 1,-1 1 0,-3 4 157,4-2 29,0-1 0,0 1 0,1 0 0,-1 0 0,1 0 0,0-1 0,0 1-1,1 0 1,0 0 0,1 7 0,9-1 647,-7 2-495,-3-11-286,-1 1 1,1-1-1,0 1 1,-1-1-1,1 0 1,0 1 0,1-1-1,-1 0 1,0 0-1,1 0 1,2 4-1,8 6 55,-9-8-46,0 0 0,0-1 0,0 1 0,1-1 0,-1 0 0,1 0 0,0 0 0,0-1 0,5 3 0,0-3 17,0-1 1,1 0-1,-1-1 1,14-1-1,-4 1 25,-18 0-80,25-2 66,-25 2-65,1-1 1,-1 1-1,0 0 0,0-1 1,0 1-1,0-1 0,0 1 0,0-1 1,0 0-1,0 0 0,0 1 1,0-1-1,0 0 0,0 0 0,0 0 1,-1 0-1,1 0 0,1-1 1,14-31-174,-14 28 133,-1 0-1,0 0 1,-1 0-1,1 0 1,-1 0-1,0 0 1,0 1-1,-1-8 1,0 0 208,1 12-165,0 0-1,0 0 1,0 0-1,0 0 1,0-1-1,0 1 1,0 0 0,0 0-1,0 0 1,0 0-1,0 0 1,0 0 0,0 0-1,0 0 1,0 0-1,0-1 1,0 1 0,0 0-1,0 0 1,0 0-1,0 0 1,0 0-1,0 0 1,0 0 0,0 0-1,0 0 1,0 0-1,0 0 1,0 0 0,-1-1-1,1 1 1,0 0-1,0 0 1,0 0-1,0 0 1,0 0 0,0 0-1,0 0 1,0 0-1,0 0 1,0 0 0,0 0-1,-1 0 1,1 0-1,0 0 1,0 0-1,0 0 1,0 0 0,0 0-1,0 0 1,0 0-1,0 0 1,0 0 0,0 0-1,-1 0 1,1 0-1,-11 0 700,11 0-694,0 0 0,0 0-1,0 0 1,0 0 0,0 0 0,0 0-1,0 0 1,0 0 0,-1 0 0,1 0-1,0 0 1,0 0 0,0 0 0,0 0-1,0 0 1,0 0 0,0 0-1,0 0 1,0 0 0,0 0 0,-1 0-1,1 0 1,0 0 0,0 0 0,0 0-1,0 0 1,0 0 0,0 1-1,0-1 1,0 0 0,0 0 0,0 0-1,0 0 1,0 0 0,0 0 0,0 0-1,-1 0 1,1 0 0,0 0 0,0 0-1,0 0 1,0 1 0,0-1-1,0 0 1,0 0 0,0 0 0,0 0-1,0 0 1,0 0 0,0 0 0,0 0-1,0 0 1,0 1 0,0-1 0,0 0-1,1 0 1,-2 11 601,1-8-544,0 0-1,0 0 1,0 1 0,0-1-1,1 0 1,-1 0 0,1 0-1,0 0 1,0 0-1,0 0 1,0 0 0,0-1-1,0 1 1,1 0 0,0-1-1,3 5 1,-2-1-39,2 2-3,1-1-1,-1 1 1,1-1 0,0 1-1,12 9 1,-2-6-16,-4-1-3,26 15 0,-16-19 25,-12-4-14,8 3-8,-11-3-194,0 0-1,0 0 1,0-1 0,10 1 0,-13-2 40,0 0 1,1 0-1,-1-1 1,0 1-1,0-1 1,0 0-1,0 0 1,4-2-1,-6 2 78,0 0 0,0-1 0,0 1 0,-1 0 0,1-1 0,0 1 0,0-1-1,-1 0 1,1 1 0,-1-1 0,0 0 0,1 0 0,1-4 0,-2 3-67,0 0-1,-1 0 1,1 0-1,-1 0 1,1 0 0,-1 0-1,0 0 1,0 0-1,-1-6 1,1-7-277,0 6 279,1 6 109,-1 1 1,0-1-1,0 0 0,0 0 1,-1 0-1,1 1 1,-1-1-1,-1-5 0,-3-2 236,4 7-95,-1 1 0,1 0 0,0-1 0,0 1 0,0-1 0,0 1 1,0-6-1,1 7 794,0-1-192,0 3-685,0-1 0,0 1 0,0 0 1,0-1-1,0 1 0,0 0 0,0 0 1,0-1-1,0 1 0,0 0 0,0-1 1,0 1-1,0 0 0,0 0 0,0-1 1,0 1-1,1 0 0,-1-1 0,0 1 1,0 0-1,0 0 0,0-1 0,1 1 1,-1 0-1,0 0 0,7 2 439,-4-1-389,-1 0-1,0 0 0,0 0 1,0 0-1,0 0 1,1-1-1,-1 1 0,0-1 1,5 1-1,118-1 652,-119-3-714,-5 2-18,0 0-3,0-1 1,0 1 0,0 0-1,1 0 1,-1 0 0,0 0-1,1 1 1,-1-1 0,1 0-1,-1 1 1,1-1 0,-1 1-1,1-1 1,-1 1 0,1-1-1,0 1 1,-1 0 0,1 0-1,3 0 1,-3 0 8,0 0-1,0-1 1,1 1 0,-1-1-1,0 0 1,0 1 0,0-1-1,0 0 1,4-2 0,18-8 37,-13 6-26,-8 4-16,0 0 0,0-1 1,0 1-1,0 0 1,1 0-1,-1 1 0,0-1 1,1 1-1,5-1 1,-5 1-11,0 0 1,0-1 0,0 0-1,0 1 1,0-2 0,0 1 0,0 0-1,0-1 1,6-3 0,-7 4 35,0 0 0,0 0 0,0 1 0,0-1 0,0 1 0,-1 0 0,1 0 0,0 0 0,6 1 0,13-1 247,-22 0-267,1-1 0,-1 1 0,1 0 0,-1 0 0,0 0 0,1-1 0,-1 1-1,1 0 1,-1-1 0,1 1 0,-1 0 0,0-1 0,1 1 0,-1 0 0,0-1 0,1 1 0,-1-1 0,0 1 0,1 0 0,-1-1 0,0 1 0,0-1 0,0 1 0,0-1 0,1 1 0,-1-1-1,0 1 1,0-1 0,0 1 0,0-1 0,0 0 0,0 0 0,0 1-7,0 0-1,0 0 0,0 0 1,0 0-1,0 0 0,0 0 1,0 0-1,0 0 0,0 0 1,0-1-1,0 1 1,0 0-1,0 0 0,0 0 1,0 0-1,0 0 0,0 0 1,0 0-1,0 0 1,0 0-1,0 0 0,0-1 1,0 1-1,0 0 0,0 0 1,0 0-1,0 0 0,-1 0 1,1 0-1,0 0 1,0 0-1,0 0 0,0 0 1,0 0-1,0 0 0,0 0 1,0 0-1,0 0 1,0 0-1,0-1 0,0 1 1,-1 0-1,1 0 0,0 0 1,0 0-1,0 0 1,0 0-1,0 0 0,0 0 1,0 0-1,0 0 0,0 0 1,-1 0-1,1 1 0,0-1 1,0 0-1,-29-1 237,16 0-32,0 1 0,0 0-1,1 1 1,-17 3-1,24-3-124,0 1-1,1-1 1,-1 1-1,1 0 1,0 0-1,0 1 0,-1-1 1,2 1-1,-1 0 1,0 0-1,0 0 1,1 0-1,0 1 1,0 0-1,-5 7 0,4-6-97,0 1-1,0 0 0,1 0 1,0 1-1,-3 8 0,5-12 6,1-1-1,0 0 1,-1 1-1,1-1 1,0 1-1,0-1 1,0 0-1,0 1 1,1-1-1,-1 1 1,0-1-1,1 0 1,0 1-1,0-1 1,0 0-1,0 0 1,0 0-1,0 0 1,3 4-1,6 7-634,2-1 0,-1 0-1,21 17 1,15 3-821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1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93 3968,'-14'-14'1285,"13"14"-1246,1-1 0,0 1 0,-1-1-1,1 1 1,0-1 0,-1 1 0,1-1 0,0 0-1,0 1 1,-1-1 0,1 1 0,0-1 0,0 0 0,0 1-1,0-1 1,0 0 0,0 1 0,0-1 0,0 1-1,0-1 1,0 0 0,0 1 0,0-1 0,1 0-1,-1 0 1,0 1 200,0 52 1937,0 297 485,0-347-2641,1 0 0,-1-1 0,0 1 0,0-1 0,-1 1 0,1 0 0,0-1 0,0 1 0,-1 0 0,1-1 0,-1 1 0,0-1 0,1 1 0,-1-1 0,0 1 0,0-1 0,0 0 0,0 1 0,0-1 0,-2 2 0,1-1-8,0 1 79,-1-6-128,1 1-9,1 0 0,-1 0 0,1 0 0,-1 0 0,1 0 0,0 0 1,0 0-1,0-1 0,0 1 0,0 0 0,0-1 0,1 1 0,-1-1 1,1-2-1,-4-7-177,2 3 20,-1-1 0,1 0 0,1 0 1,0 0-1,0-11 0,4-22-905,3-1 0,15-63 0,-18 97 906,0-7 37,1 1 0,1 0 0,1 1-1,8-18 1,-10 27 193,-1-1-1,1 1 1,1 0-1,-1 1 1,1-1 0,0 1-1,0 0 1,1 0 0,-1 0-1,12-6 1,-13 9 45,0 0 0,0 0 1,0 0-1,0 1 0,0 0 0,0 0 1,0 0-1,0 0 0,0 0 0,0 1 1,1 0-1,-1 0 0,0 0 1,0 1-1,1-1 0,-1 1 0,0 0 1,0 0-1,0 0 0,6 4 0,-6-4-17,4 2 83,0 0 0,0 0-1,0 1 1,0 0 0,-1 0-1,0 1 1,0 0 0,0 0-1,10 11 1,-11-9-17,1 1 1,-1 1-1,-1-1 0,0 1 1,0 0-1,0 0 0,4 16 0,11 19 564,-19-41-652,0-2-10,0 1-1,0-1 1,0 0-1,0 1 1,-1-1-1,1 1 1,0-1-1,-1 1 1,1-1-1,-1 1 1,0 0-1,1-1 1,-1 1-1,0-1 1,0 1-1,0 0 1,0-1-1,-1 1 1,1 0-1,0-1 1,-1 1-1,1-1 1,-1 1-1,1-1 1,-1 1-1,0-1 1,1 1-1,-1-1 1,0 0-1,-2 3 1,2-2-69,-1 1 1,1-1 0,-1 0 0,0 0 0,1 0 0,-1 0-1,0 0 1,0 0 0,0-1 0,-1 1 0,1 0-1,0-1 1,-1 0 0,1 0 0,0 0 0,-1 0-1,0 0 1,1 0 0,-1 0 0,-4 0 0,-103 20-1628,72-15 1312,30-5 273,-1-1 1,1 0-1,-1 0 0,0-1 1,1 0-1,0 0 1,-11-4-1,2 1 17,-49-12-79,65 15 144,0 1 1,1 0 0,-1-1-1,0 1 1,0 0 0,0 0 0,0 0-1,0-1 1,0 1 0,0 0-1,0 0 1,0 0 0,0 0-1,0 1 1,1-1 0,-1 0-1,0 0 1,0 0 0,0 1-1,0-1 1,0 1 0,0-1-1,1 1 1,-1-1 0,0 1-1,0-1 1,1 1 0,-1-1-1,0 1 1,1 0 0,-1-1-1,1 1 1,-1 0 0,1 0-1,-1 0 1,0 1 0,3-1 166,2 2-62,0-1 0,-1 0 0,0 1 0,1 0 0,3 5 0,-1-2-28,-1 0-1,1 0 0,0 0 0,0-1 0,1 0 0,0 0 1,0 0-1,0-1 0,0 0 0,11 4 0,18 11 106,-6-1 21,-9-5-2,0-1 0,1-1 1,0-1-1,26 8 0,64 15 295,-100-29-449,1-1 1,0 0 0,0-1-1,0 0 1,18 0 0,-20-3 16,0-1 0,-1 1 0,1-2 0,-1 0 0,0 0 0,0-1 0,0 0 1,0 0-1,-1-1 0,1-1 0,9-7 0,-14 9 1,-1 1-1,0-1 1,0 0 0,-1 0-1,1 0 1,-1-1 0,0 1 0,0-1-1,0 0 1,-1 1 0,0-1-1,1-1 1,-2 1 0,3-7-1,-3 7 81,0 4-118,-1 0-1,0 0 1,1 0 0,-1 0 0,0 1 0,0-1 0,0 0 0,0 0 0,0 0 0,0 0 0,0 1 0,0-1 0,0 0 0,0-1-1,-6-3 422,0 2-20,1-4-75,5 6-323,0 1 0,-1-1-1,1 1 1,0 0 0,-1-1-1,1 1 1,0-1-1,-1 1 1,1 0 0,0-1-1,-1 1 1,1 0-1,-1-1 1,1 1 0,-1 0-1,1 0 1,0-1 0,-1 1-1,1 0 1,-1 0-1,1 0 1,-1 0 0,1 0-1,-1 0 1,0 0 0,1 0-1,-1 0 1,1 0-1,-1 0 1,1 0 0,-2 0-1,0 0 23,0 0 1,0 1-1,0-1 0,0 1 0,0-1 0,0 1 0,0 0 1,1-1-1,-1 1 0,0 0 0,0 0 0,0 1 0,-1 1 1,-22 21 240,13-11-159,9-10-120,0 1 1,0-1-1,0 1 1,0 0 0,1 0-1,0 0 1,0 0-1,0 0 1,0 0 0,0 0-1,1 1 1,0-1-1,0 0 1,0 7 0,0-8-23,1 0 1,1 1 0,-1-1-1,0 0 1,1 0 0,0 0-1,-1 0 1,1 0 0,0 0 0,1 0-1,-1-1 1,0 1 0,1 0-1,0-1 1,-1 1 0,1-1 0,0 1-1,0-1 1,1 0 0,-1 0-1,0 0 1,6 3 0,0 0-110,0 0 0,0-1 0,1 0 0,0-1 0,-1 1 0,2-2 0,-1 1 1,0-1-1,0-1 0,0 0 0,1 0 0,-1-1 0,16-1 0,7-3-800,0-2-1,53-16 0,-79 20 859,13-4-105,0-1 0,0-1 0,-1 0 0,0-1 0,-1-2-1,31-22 1,-39 26 211,-1 0 1,0-1-1,0 0 0,-1 0 0,1-1 0,-2 0 0,0 0 0,0 0 1,0-1-1,-1 0 0,-1 0 0,0-1 0,0 1 0,-1-1 0,0 0 0,-1 0 1,0 0-1,-1 0 0,0-22 0,0 8 729,0 13-430,-1 0 1,-1-13 0,1 22-211,0 0 1,-1 1-1,1-1 1,-1 0-1,0 0 1,0 0 0,0 1-1,-1-1 1,1 1-1,0-1 1,-1 1-1,0-1 1,-2-2-1,-10-9 717,14 14-828,0 0-1,0-1 1,-1 1-1,1 0 1,0 0-1,0 0 1,0 0-1,0 0 0,-1-1 1,1 1-1,0 0 1,0 0-1,0 0 1,-1 0-1,1 0 1,0 0-1,0 0 1,0 0-1,-1 0 1,1 0-1,0 0 1,0 0-1,0 0 1,-1 0-1,1 0 0,0 0 1,0 0-1,-1 0 1,1 0-1,0 0 1,0 0-1,0 0 1,-1 0-1,1 1 1,0-1-1,0 0 1,0 0-1,0 0 1,-1 0-1,1 0 1,0 1-1,0-1 1,-5 2 106,4-1-96,-1-1 1,1 1-1,-1 0 1,0 0 0,1 0-1,0 0 1,-1 0 0,1 1-1,0-1 1,-1 0-1,1 0 1,0 1 0,0-1-1,0 1 1,0-1 0,0 1-1,1 0 1,-1-1 0,0 1-1,1 0 1,-1 2-1,-14 36 135,9-25-142,0 1 0,1-1 0,1 1 0,0 1 0,2-1 0,-3 26 0,6-24-99,0-1 0,1 1 1,1-1-1,7 25 0,-7-33-67,0 0 1,1 0-1,0-1 0,0 1 0,1-1 1,0 0-1,1 0 0,0-1 0,6 7 1,-1-2-175,0 2 10,-7-8 113,1 0 0,1 0 0,6 6 1,-6-8-54,0 0 0,1 0 0,-1 0 0,1-1 1,0 0-1,0-1 0,0 1 0,10 1 0,-3-1-203,1-1-1,28 0 0,-23-2 161,0-1 0,27-5-1,-37 4 227,0 0 1,-1-1-1,1 0 0,-1-1 0,1 0 1,9-6-1,-13 6 12,1 0-1,-1-1 1,0 0 0,-1 0-1,1 0 1,5-7 0,-8 9 37,-1-1 1,0 1 0,0 0 0,0-1 0,0 1-1,-1-1 1,1 1 0,-1-1 0,0 0 0,0 1-1,0-1 1,-1 0 0,1-6 0,0-7 27,-1 12 79,1 1 1,-1 0-1,0-1 1,-1 1 0,0-5-1,1 8-36,0 0 0,-1 0-1,1 0 1,-1-1 0,1 1 0,-1 0-1,1 0 1,-1 0 0,0 0 0,0 0-1,1 1 1,-1-1 0,0 0 0,0 0-1,0 0 1,0 1 0,0-1 0,0 0-1,0 1 1,0-1 0,0 1 0,-2-1-1,-7-3 322,7 3-264,-1-1 1,1 1-1,-1 0 0,0 0 1,1 0-1,-1 1 1,0-1-1,1 1 0,-1 0 1,0 0-1,0 0 1,-5 1-1,0 2 16,0 1 1,0 1-1,0-1 0,1 2 1,0-1-1,0 1 0,-11 10 1,15-12-182,1-1 1,0 1 0,0 0 0,0 0 0,0 0 0,0 1 0,1-1-1,0 1 1,0-1 0,0 1 0,1 0 0,-1-1 0,1 1-1,0 0 1,1 0 0,-1 0 0,1 0 0,0 0 0,0 0 0,1 0-1,1 9 1,0-8-341,1 0-1,-1-1 1,1 0-1,3 6 1,-3-10 221,0 0 1,-1 0-1,1-1 1,-1 1-1,1-1 1,0 1-1,0-1 1,-1 0-1,1 0 1,0-1-1,4 0 1,3 1-366,-7 0 396,0 0 0,0 0-1,1 0 1,-1-1 0,0 1-1,0-1 1,0 0 0,0 0-1,0 0 1,0 0 0,0 0-1,0-1 1,0 1 0,0-1 0,3-3-1,24-11-568</inkml:trace>
  <inkml:trace contextRef="#ctx0" brushRef="#br0" timeOffset="1">1551 388 4640,'0'4'314,"0"0"1,-1 0-1,1 0 1,-1 0-1,0 0 1,-1 0-1,-2 6 1,3-8-268,0 0 1,0 0-1,0 0 1,1 1-1,-1-1 1,1 0-1,-1 0 0,1 1 1,0-1-1,0 0 1,-1 0-1,2 1 1,-1-1-1,0 0 1,0 1-1,2 2 0,9 20 481,-9-11-360,4 13 80,-4-23-218,0 0 0,1 0 0,0 1 0,0-2-1,4 6 1,0 0 10,12 16 54,-6-8 14,23 26 0,-30-38-110,0 0 0,0 0 0,0 0 0,0-1 1,1 0-1,-1 0 0,1 0 0,12 3 0,-8-3-160,0-1 0,0 0 0,0-1-1,1 0 1,-1-1 0,17 1-1,-8-2-141,-12 1 193,1-1 0,0 0 0,0 0-1,-1-1 1,1 0 0,12-4 0,-16 3 54,-1 0 1,0-1-1,0 0 1,0 0-1,4-4 1,1 0-32,27-20-93,-25 21 148,-1-1 0,-1-1 0,1 0-1,-1 0 1,-1 0 0,1-1 0,-1-1-1,11-17 1,-8 7 131,-1-2-1,0 1 1,8-32 0,-14 40 38,0-1-1,-2 1 1,0-1 0,0 0 0,-1 0 0,-1 0 0,-1-17-1,-10-34 1727,8 37-1225,2 15-86,-1 0 0,0 0 0,0 0 0,-7-19 0,-22-31 1817,29 58-1984,-1 7-91,1 0-234,1 0 1,-1 0 0,1 1-1,0-1 1,0 0 0,0 1-1,0-1 1,0 0-1,0 1 1,1-1 0,-1 6-1,-2 6 26,1-7-55,-1 5-4,0 0 0,1 0 0,0 0 0,0 15 0,3 16 82,-1-8-1296,-4 48 1,-7-29-455,6 9-422,-9 2 753,14-64 1294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49 197 5216,'-46'-47'2837,"43"45"-1893,3 2-304,14-1 136,-11 0-738,-1 1 1,1 0 0,0 0 0,-1 0 0,1 0 0,0 0 0,-1 0 0,1 1 0,-1-1 0,1 1 0,3 1 0,1 1 28,-1 0 0,0-1 0,1 0 0,0-1 0,-1 1 0,13 0 1,45-2 268,-39 0-65,28 2 1,-17 2-125,-3 1 620,-1-2 0,1-1 1,59-5-1,-57-3-120,-14 3 24,38-2 0,-47 5-421,-9 1-177,-1-1-1,1 0 1,0 0 0,-1 0-1,1 0 1,0 0 0,0-1-1,-1 1 1,1-1 0,0 0-1,-1 0 1,1 0 0,-1 0-1,1 0 1,-1-1 0,0 1-1,1 0 1,-1-1 0,0 0-1,3-3 1,2-1 102,-5 4-139,0 1-1,0 0 0,-1-1 0,1 1 1,-1-1-1,1 0 0,-1 1 0,0-1 0,1 0 1,-1 0-1,0 0 0,0 0 0,0 0 1,-1 0-1,1 0 0,0 0 0,-1 0 1,1 0-1,-1-5 0,0-39 280,0 44-375,0-1 0,0 1 1,-1 0-1,1-1 1,-1 1-1,0 0 0,1 0 1,-1-1-1,0 1 0,-1 0 1,1 0-1,0 0 1,0 0-1,-1 0 0,1 1 1,-1-1-1,0 0 0,1 1 1,-4-3-1,-2-2-1057,5 3-824,2 3-1429,0 0 1082</inkml:trace>
  <inkml:trace contextRef="#ctx0" brushRef="#br0" timeOffset="1">656 98 5984,'-28'14'1920,"27"-13"-1841,-1-1-1,1 1 1,0 0 0,0-1 0,-1 1 0,1 0 0,0 0 0,0 0-1,0 0 1,0 0 0,0 0 0,0 0 0,-1 2 0,-3 2 273,1 0 74,0 1 1,1-1-1,-1 1 0,1 0 1,0 0-1,0 0 1,1 0-1,0 0 1,0 1-1,-1 10 0,1-11-386,1-2 21,-3 9 113,1 0 0,1 1 0,-2 21 1,4-10-31,1 23 6,0-44-143,-1 0-1,1 1 0,1-1 1,-1 0-1,0 0 0,1-1 1,0 1-1,4 6 1,-4-6-64,0 0 1,1 0 0,-2 0 0,1 1 0,2 7 0,1 2-359,-5-14 377,1 1 0,0-1 1,-1 1-1,1-1 0,0 1 1,-1-1-1,1 1 0,0-1 1,0 1-1,0-1 0,-1 0 1,1 0-1,0 1 0,0-1 1,0 0-1,0 0 0,0 0 1,-1 0-1,3 0 0,19-1-732,-18 1 470,-1 0 173,0 0 0,0 0 1,0-1-1,0 1 1,0-1-1,0 0 0,-1 1 1,1-1-1,0-1 0,0 1 1,-1 0-1,1-1 1,-1 1-1,1-1 0,-1 0 1,0 1-1,0-1 0,4-5 1,0-1-268,-1 0 0,1 0 1,-2-1-1,6-12 0,9-17-794,-7 20 906,-7 11 209,0-1 0,0 1 0,-1-1 0,0 0 0,5-16 0,-4-6 862,2 17-247,-6 11-352,0 1 1,0-1-1,-1 1 1,1-1-1,0 1 1,-1-1 0,1 1-1,-1-1 1,0 0-1,1 1 1,-1-1-1,0-1 1,0-11 1372,0 11 186,-3 6-618,-1 5-846,-1-1 0,1 1 0,0 0 0,1 0 0,-4 12 0,7-19-289,-1 3 3,0-1 0,0 1 0,1 0 0,-1 0 0,1-1 0,0 1 0,0 0 0,1 5 0,-1 4-48,0-6-31,1 0 0,0 0 0,0-1 0,0 1 0,0 0 0,6 11 0,-6-15-30,0 0 0,0 0 0,1 0 0,-1-1 0,1 1 0,0-1 0,-1 1 0,1-1 0,1 0 0,-1 0 0,0 0 0,0 0 1,1 0-1,-1 0 0,1-1 0,0 1 0,4 1 0,1 1-206,-6-3 228,-1 0 0,1 0 0,0 0 0,-1 0 1,1 0-1,0-1 0,0 1 0,0-1 1,0 1-1,0-1 0,0 0 0,-1 1 1,1-1-1,0 0 0,0 0 0,0 0 1,0-1-1,4 0 0,-3-1 9,1 0 0,-1-1 1,0 1-1,0-1 0,0 0 0,0 0 1,0 0-1,-1 0 0,1 0 0,-1-1 1,0 1-1,0-1 0,0 1 0,0-1 0,-1 0 1,1 0-1,-1 0 0,0 0 0,0 0 1,-1 0-1,1 0 0,-1 0 0,0 0 1,0 0-1,-1-6 0,-3-4-170,-2 1 1,1 0-1,-12-19 1,3 5 143,2 6 331,9 17-146,0 0 0,1 0-1,0-1 1,0 1 0,0-1 0,0 1 0,1-1 0,0 0 0,0 0 0,0 0-1,0-8 1,1 2 438,0 11-512,0-1 1,0 1-1,0 0 1,0 0-1,0 0 0,0 0 1,0 0-1,0 0 1,0 0-1,0 0 1,0 0-1,0 0 1,0-1-1,0 1 1,0 0-1,0 0 0,0 0 1,0 0-1,0 0 1,0 0-1,0 0 1,0 0-1,0 0 1,0 0-1,0-1 1,0 1-1,0 0 0,0 0 1,0 0-1,0 0 1,0 0-1,0 0 1,0 0-1,1 0 1,-1 0-1,0 0 1,0 0-1,0 0 0,0 0 1,0 0-1,0 0 1,0 0-1,0 0 1,0 0-1,0 0 1,1 0-1,-1 0 1,0 0-1,0 0 0,0 0 1,0 0-1,0 0 1,0 0-1,0 0 1,0 0-1,1 0 1,19-1 361,-11 1-337,0-1 0,0 2 0,0-1-1,14 4 1,-6 0-39,-11-1 47,1-2 1,0 1 0,0-1-1,-1 0 1,12 0 0,48-1 109,29 0 1856,-95 3-1183,0 1-585,1-1-158,-1-1-1,0 0 1,0 1-1,0-1 1,-1 1-1,1-1 1,-1 1-1,-1 3 1,0 0-4,-1 0 1,1 0-1,1 1 1,-1-1-1,1 1 1,-1 10 0,1 46 321,2-33-246,1-9-128,0 1 1,2 0-1,0-1 1,14 37-1,-17-55-13,0 1 10,0-1-1,0 1 1,1-1 0,0 1-1,2 4 1,-3-7-19,-1-1 1,1 1-1,-1-1 0,1 1 1,-1-1-1,1 1 1,0-1-1,-1 1 1,1-1-1,0 0 0,-1 1 1,1-1-1,0 0 1,-1 0-1,1 1 1,0-1-1,-1 0 0,1 0 1,0 0-1,-1 0 1,1 0-1,0 0 1,0 0-1,-1 0 0,1 0 1,0 0-1,-1-1 1,1 1-1,0 0 0,0 0 1,-1-1-1,1 1 1,0-1-1,1 0-35,2 0-37,-1-1-1,1 0 1,-1 0 0,0 0-1,0 0 1,5-5 0,-2-20-948,1-2 279,13-57-1101,-14 39 1094,5 9 369,-6-5 346,2 22 76,-6 18 82,0-1 0,0 1-1,0 0 1,0 0 0,0 0 0,-1 0 0,1-6-1,-2-3 699,1 16 632,0-1-1198,0 0 0,0-1 0,0 1 0,1 0 0,-1 0 0,2 4 0,2 0-88,-1 0 0,-1 1 1,0-1-1,3 14 1,-3-10-100,1 0 1,6 18-1,-4-15-26,-1 0-1,4 29 1,-6-29-6,1 1 0,8 27 0,-4-25-408,13 23 1,-18-36 71,0 0 0,1-1 1,-1 1-1,1 0 1,0-1-1,0 0 0,0 0 1,1 0-1,-1 0 1,8 4-1,2-4-1159,-12-3 1419,-1 0-1,0 0 1,0 0 0,0 0-1,0 0 1,0 0 0,0 0-1,0 0 1,0 0 0,0 0-1,0 0 1,1 0 0,-1 0-1,0 0 1,0 0 0,0 0-1,0 0 1,0 0 0,0 0-1,0 0 1,0 0 0,0 0-1,0 0 1,1 0 0,-1 0-1,0 0 1,0 0 0,0 0-1,0 0 1,0 0 0,0 0-1,0 0 1,0 0 0,0-1-1,0 1 1,0 0 0,0 0-1,0 0 1,0 0 0,0 0-1,0 0 1,0 0 0,0 0-1,0 0 1,0 0 0,0-1-1,0 1 1,0 0 0,0 0-1,0 0 1,0 0 0,0 0-1,0 0 1,0 0 0,0 0-1,0-1 1,0-12-1392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2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3968,'27'-13'1285,"-16"10"-768,-8 3-400,0 0 0,-1 0-1,1-1 1,0 1 0,-1-1-1,1 1 1,-1-1-1,1 0 1,-1 0 0,1 0-1,-1 0 1,1 0 0,-1-1-1,3-2 1,-2 1 923,0 3 373,3 0-677,-6 0-16,-16 0 580,-23 3 141,17 8-833,9-7-281,11-4-277,-1 0 0,1 1 0,0-1-1,-1 1 1,1 0 0,0-1-1,-1 1 1,1 0 0,0 1-1,0-1 1,0 0 0,0 0 0,0 1-1,0 0 1,0-1 0,1 1-1,-1 0 1,1 0 0,-1 0-1,1 0 1,-1 0 0,1 0-1,-1 3 1,1-1-5,1 0 0,-1-1-1,1 1 1,0-1 0,1 1-1,-1 0 1,0-1 0,1 1-1,0-1 1,0 1 0,0-1-1,0 0 1,1 1 0,2 3-1,-1 2 81,8 17 15,2 0 0,25 41 1,-1-6-109,-2-1 16,6-8 11,-33-39-62,-1 1 0,-1-1 1,9 26-1,-15-37-98,1 0-1,0 0 1,-1-1-1,0 1 1,1 0 0,-1 0-1,0 0 1,0 0-1,0-1 1,0 1 0,0 0-1,0 3 1,-1-4 25,1-1 1,-1 1 0,1-1-1,-1 1 1,1 0-1,-1-1 1,1 1 0,-1-1-1,0 1 1,1-1-1,-1 1 1,0-1 0,1 0-1,-1 1 1,0-1 0,1 0-1,-1 0 1,0 1-1,0-1 1,1 0 0,-1 0-1,0 0 1,0 0-1,0 0 1,1 0 0,-1 0-1,-1 0 1,-28 0-986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2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3232,'0'0'1035,"0"-3"-614,0-11 683,3 14-454,-1 0-465,-1 0 0,1-1 0,0 1 0,0-1 0,0 1 0,-1-1 0,1 0 0,0 0-1,-1 0 1,1 0 0,-1 0 0,1 0 0,-1 0 0,3-3 0,-3 4-130,-1 0 0,1-1 0,-1 1 0,1-1 0,0 1 0,-1 0 0,1-1 0,0 1 0,-1 0 0,1 0-1,0 0 1,-1 0 0,1-1 0,0 1 0,-1 0 0,1 0 0,0 0 0,-1 0 0,1 0 0,0 1 0,0-1 0,-1 0 0,2 0 0,0 1 162,7 0 107,-8-1-259,1 0 1,0 1-1,0-1 0,0 0 0,0 0 0,0 0 0,0 0 0,0-1 0,-1 1 0,1-1 1,0 1-1,0-1 0,0 1 0,1-2 0,2 0-6,0 0 1,0 0-1,0 0 1,0 1-1,0 0 1,0 0-1,0 0 0,0 0 1,1 1-1,-1 0 1,0 0-1,0 1 1,6 0-1,-4 1-19,5 1 27,0 0-1,0-1 1,1 0 0,13 0-1,15-1 47,-14-1-24,0 0-1,28-4 1,8-7-4,2 6 1,-40 2-41,16-3-1,41 1 0,265 5-76,-201-8 177,-3 0-61,466 8-30,-497-3-81,-76-1 76,32 0 78,31 9-44,12 1-161,204-6 121,501 0-43,-675 8-137,-6 0 210,135-8 23,-270 0-96,104 3-160,-44 2 72,63 3-117,-76-8 139,89 3-71,-86 2 99,100 4-196,-68-10 147,130 4 83,-168 2 8,93 4 8,-92-9-42,104 3-110,-97 2-21,79 4-302,35 3-188,-158-11 640,42 3 68,65-4 0,-47-1-11,-25 1-27,88 3-144,-54 8 71,148-8-7,-147-4-70,42-7 175,-8 0-168,-71 8 68,79 3-48,-80 1 94,65 5 10,29-9 0,-25-8 86,0 0-7,-71 8-103,83-3-80,-78-2 81,-15 1 21,35 0 0,1392 4 1165,-1337-9-1157,-1 1 132,-4 17 300,-82-5-350,0-2 0,1 0-1,51-5 1,-52-3 94,-22 3-75,1 1-1,0 1 1,17-1-1,115 2 662,-139 0-1178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0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77 3072,'0'-14'976,"0"12"-587,0 2-26,0 0 517,0-3-102,0 2-622,0 0 0,0-1-1,0 1 1,0 0 0,0 0-1,-1 0 1,1 0 0,0-1-1,-1 1 1,1 0 0,-2-2-1,-13-14 783,13 16-861,0-1 1,0 1 0,0-1-1,0 1 1,-1 0-1,1 0 1,0 0 0,-1 0-1,1 0 1,-1 1 0,1-1-1,-1 1 1,1-1 0,-1 1-1,0 0 1,1 0-1,-4 1 1,4-2-29,0 1 0,1 0 0,-1 0 0,0-1 0,1 1 0,-1-1 0,0 1 0,1-1 1,-3-1-1,2 1 0,1 0 0,0 1 0,-1-1 0,1 1 0,-1-1 0,1 1 0,-1-1 0,1 1 0,-3 0 0,-21 4 275,18-2-281,1 0 0,-1-1 0,-11 1 0,-18-4 57,23 1 0,1 1 1,-1 0 0,1 1-1,-19 3 1,12 0-37,1 1 0,0 0 0,0 1 0,1 1 0,0 1 0,0 1 0,-20 13 0,17-8 170,7-5-102,0 1 1,0 0-1,1 1 1,-13 14-1,21-19-95,0 0 1,0 1-1,1-1 0,-1 1 1,2 0-1,-1 0 0,1 0 1,0 0-1,-2 10 1,2 4 108,1 40 1,1-40-99,0-13-39,0 0 0,0 0 0,1-1 0,0 1 0,1 0 0,0-1 1,0 1-1,0-1 0,1 0 0,0 0 0,1 0 0,-1 0 0,9 11 1,-4-10 7,-1-1 0,1 0-1,0 0 1,1-1 0,0 0 0,0 0 0,0-1 0,15 6 0,-19-8-25,10 3-390,0-1 0,1 0 0,23 3 0,-15-2-186,-19-5 249,-1 0 1,1 0 0,-1 0 0,1-1 0,0 1 0,0-1 0,-1 0 0,6-1-1,14-1-2481,-8 2 1184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6240,'0'0'2304,"0"0"-1792,0 0-160,0 0 1376,0 0-1024,0 0 832,17 0-864,-1 16 128,17-16-480,16 0-320,0 0-32,1 0-1696,-1 0 960,16 0-2240,-32 0 1696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2656,'0'0'837,"0"0"-501,0 0 91,0 2 853,0 0-1062,0 0 1,0 0 0,-1 0-1,1 0 1,-1-1 0,0 1-1,0 0 1,1 0 0,-1-1-1,0 1 1,0-1 0,0 1-1,-1-1 1,1 1 0,0-1-1,-3 2 1,-1 3 277,1 0-1,0 0 1,0 0-1,0 0 1,-2 8-1,3-8-295,2-3-109,0 1 0,0-1 0,1 1 0,-1 0 0,1 0 0,0-1 0,0 1 0,1 5 0,-1-1 8,3-2 18,0-4-142,0 0-1,1 0 1,-1-1-1,1 1 1,-1-1 0,1 1-1,0-1 1,0 0-1,-1-1 1,1 1 0,0 0-1,0-1 1,0 0-1,0 0 1,0 0 0,-1-1-1,1 1 1,0-1-1,0 0 1,4-2 0,-3 2-11,2-1-128,-1 0 0,0 0 0,0-1-1,0 0 1,0 0 0,0 0 0,9-8-1,-7 3 81,-6 7 82,0-1 0,0 1-1,0-1 1,0 1 0,-1-1-1,1 0 1,-1 0 0,1 0-1,-1 0 1,0 0 0,0 0 0,0 0-1,0-1 1,0 1 0,0 0-1,-1 0 1,1-1 0,0-3-1,-1 5 11,0 1 0,-1-1 0,1 0-1,0 0 1,0 0 0,0 0 0,0 1 0,-1-1-1,1 0 1,0 0 0,-1 1 0,1-1-1,-1 0 1,1 0 0,-1 1 0,1-1 0,-1 1-1,1-1 1,-1 0 0,1 1 0,-1-1-1,0 1 1,1-1 0,-1 1 0,0 0-1,0-1 1,1 1 0,-3-1 0,2 1-13,0-1 0,0 0 1,0 1-1,-1-1 0,1 0 0,0 1 1,0-1-1,0 0 0,0 0 1,0 0-1,1 0 0,-1 0 0,0 0 1,-1-2-1,2 3-230,-1-1 0,1-1 0,0 1 0,-1 0 0,1 0 0,0 0 0,-1 0 0,1 0-1,0 0 1,0 0 0,0 0 0,0 0 0,0-1 0,0 1 0,0 0 0,0 0 0,1 0 0,-1 0 0,0 0 0,1 0 0,-1 0 0,1 0 0,-1 0 0,1 0 0,-1 0 0,2-2 0,1 3-183,1-1 0,-1 0 1,0 1-1,1 0 1,-1-1-1,5 2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0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7872,'0'-49'2944,"0"49"-2304,0 0-160,0 0 1152,0 0-992,17 0-192,-17 17-288,16-17-3040,1 16 1568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66 4480,'0'12'1229,"-1"-17"-399,1 3-731,0 1 0,0-1 0,0 0 0,1 0 1,-1 0-1,0 0 0,1 1 0,-1-1 0,2-3 0,-2 5-62,1 0 0,-1-1-1,1 1 1,-1 0 0,1 0-1,0-1 1,-1 1 0,1 0-1,-1 0 1,1 0 0,-1 0-1,1 0 1,0-1-1,-1 1 1,1 0 0,-1 0-1,1 1 1,0-1 0,2 0 280,-3-3 45,0 2-345,0 1-1,0-1 0,0 1 1,0-1-1,0 0 0,0 1 1,0-1-1,0 1 0,1-1 1,-1 1-1,0-1 0,0 0 1,1 1-1,-1-1 0,0 1 1,1-1-1,-1 1 0,1 0 1,-1-1-1,1 1 0,-1-1 1,0 1-1,2-1 0,-1 1 5,-1-1 0,1 1-1,0-1 1,-1 1-1,1-1 1,-1 1-1,1-1 1,-1 1 0,1-1-1,-1 0 1,1 1-1,-1-1 1,0 0 0,1 1-1,-1-1 1,0 0-1,0 0 1,1 1 0,-1-1-1,0 0 1,0 0-1,0 0 1,0 1-1,0-2 1,0-12 262,0 12-11,-3 2-75,-32 0 987,-58 0-107,91 0-1071,0 0 0,1 0 0,-1 0-1,0 1 1,1-1 0,-1 1 0,0-1-1,1 1 1,-1-1 0,0 1 0,1 0 0,-1 0-1,-1 1 1,-5 3-17,-2 0-57,5-3 44,0 1 0,1-1 1,-1 1-1,-4 4 0,3-3 10,-10 8 88,0 0 0,1 2 1,-22 23-1,25-21 36,2-4 61,-15 26 1,24-35-136,0 0 1,0 0-1,0 0 0,0 0 1,0 0-1,1 0 0,-1 0 1,1 1-1,0-1 1,0 0-1,0 0 0,1 1 1,-1-1-1,1 0 0,-1 0 1,1 0-1,0 0 0,0 0 1,1 0-1,-1 0 1,1 0-1,-1 0 0,1-1 1,0 1-1,0-1 0,0 1 1,0-1-1,1 0 0,-1 1 1,0-1-1,1-1 1,3 3-1,7 2 84,-1 0 1,1-1-1,1-1 0,-1 0 1,0-1-1,19 2 1,-20-4-49,1 0 1,-1-1-1,1-1 1,-1 0 0,1-1-1,-1 0 1,24-8-1,21-3-130,-5 7-214,-3-4-666,-33 7 663,-10 2-36,0 1 0,0-2 0,0 1-1,-1-1 1,1 0 0,8-4-1,-1 5-562,-12 2-2545,-15 13 1510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0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6400,'-16'-17'2368,"16"17"-1856,0 17-128,16-17 1824,-16 0-1280,33 0-64,-17 0-576,17 0-608,0 16 128,0-16-2720,0 0 1600,-1 16-3424,1-16 2688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1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99 4992,'27'-28'1589,"-27"28"-1562,1 0 1,-1 0-1,0-1 1,1 1-1,-1 0 0,0 0 1,1-1-1,-1 1 0,0 0 1,0-1-1,1 1 0,-1 0 1,0-1-1,0 1 1,0 0-1,1-1 0,-1 1 1,0-1-1,0 1 0,0 0 1,0-1-1,0 0 0,0-26 3531,0 27-3541,0-1 1,0 1 0,0 0-1,0 0 1,0-1 0,0 1-1,0 0 1,0 0 0,0 0-1,0-1 1,0 1 0,0 0-1,-1 0 1,1 0 0,0-1-1,0 1 1,0 0 0,0 0 0,-1 0-1,1 0 1,0-1 0,0 1-1,0 0 1,0 0 0,-1 0-1,1 0 1,0 0 0,0 0-1,-1 0 1,1 0 0,0-1-1,0 1 1,0 0 0,-1 0-1,-19-7 369,0 0 0,-36-6 0,43 12-307,-1 0 0,0 0 0,1 1 1,-1 1-1,0 1 0,-18 4 0,-1-1 23,9-4-26,20-1-62,1 0 1,-1 0-1,0 1 1,0-1-1,0 1 1,0 0-1,1 0 1,-1 0-1,0 0 1,1 1-1,-1 0 0,1-1 1,0 1-1,-4 3 1,3-3-8,0 1 0,0-1 0,0 0 0,0-1 0,-6 3 1,8-4-8,-1 1 5,1-1 0,0 1 0,0-1 0,0 1 0,-1 0 0,1-1 0,0 1 0,0 1 0,-2 0-1,3 0 6,-1 0-1,1 0 1,0 0-1,0 0 0,1 0 1,-1 1-1,0-1 1,1 0-1,-1 3 0,0-3-3,0 3-3,0 0 0,-1 1 0,2-1 0,-1 0 0,1 1 0,-1-1 0,2 0 0,-1 0 0,0 1 0,1-1 0,0 0 0,0 0 1,4 9-1,2 10-19,-4-13-11,1 0 0,0 0 1,0 0-1,1-1 0,6 11 1,30 30-28,5 24 139,-26-40-52,-11-21 8,0 1 1,-1 1-1,0 0 1,7 24 0,-14-38-54,-1 0 1,0 0 0,1 0-1,-1 0 1,0 1 0,0-1 0,0 0-1,0 0 1,0 0 0,-1 0 0,1 1-1,-1-1 1,1 0 0,-1 0-1,0 0 1,0 0 0,0 0 0,0 0-1,0-1 1,0 1 0,-1 0 0,1 0-1,0-1 1,-1 1 0,0-1-1,1 1 1,-1-1 0,0 0 0,0 1-1,1-1 1,-1 0 0,0 0-1,0 0 1,-5 1 0,-31 3-208,11 6 145,-8-7 177,32-4-98,0 1 0,0-2 1,-1 1-1,1 0 0,0 0 0,0-1 0,0 0 0,0 0 0,0 0 0,-5-2 1,-14-19-161,11 17 98,10 5 49,-1-1 0,0 1 0,1-1 0,-1 0 0,1 1 1,-1-1-1,1 0 0,-3-2 0,2 0-7,0 0 0,0 0 0,0-1 1,0 1-1,1 0 0,-1-1 0,1 1 0,-1-7 1,1 8 0,1 0 0,-1 0 1,1 0-1,0-1 1,-1 1-1,1 0 1,1 0-1,-1-1 1,0 1-1,0 0 0,1 0 1,-1 0-1,1 0 1,0 0-1,0 0 1,0 0-1,0 0 0,0 0 1,2-3-1,2-4-56,2-4 8,1 0-1,0 0 0,1 1 0,0 1 1,11-12-1,56-45-110,-65 59 157,35-26-43,-8 5 49,-13 17 46,16-10 104,-16 10 14,-25 12-139,1 1-1,-1-1 1,1 1-1,0 0 1,-1-1 0,1 1-1,0 0 1,-1-1-1,1 1 1,0 0-1,0 0 1,-1 0-1,1 0 1,0-1-1,0 1 1,-1 0 0,1 0-1,0 1 1,0-1-1,-1 0 1,2 0-1,1 1-56,-1-1-556,-2 0 140</inkml:trace>
  <inkml:trace contextRef="#ctx0" brushRef="#br0" timeOffset="1">639 394 9728,'-16'0'3584,"16"0"-2784,0 16-224,0-32-288,0 16-288</inkml:trace>
  <inkml:trace contextRef="#ctx0" brushRef="#br0" timeOffset="2">1213 82 8128,'13'-13'2618,"-13"13"-2600,0 0 1,1-1-1,-1 1 0,0 0 0,0 0 0,0 0 0,0 0 1,0 0-1,0 0 0,0 0 0,0 0 0,1 0 0,-1 0 0,0 0 1,0-1-1,0 1 0,0 0 0,0 0 0,0 0 0,0 0 1,0 0-1,0 0 0,0 0 0,0-1 0,0 1 0,0 0 0,0 0 1,0 0-1,0 0 0,0 0 0,0 0 0,0-1 0,0 1 1,0 0-1,0 0 0,0 0 0,0 0 0,0 0 0,0 0 0,0 0 1,0-1-1,0 1 0,0 0 0,0 0 0,0 0 0,-1 0 0,1 0 1,0 0-1,0 0 0,0 0 0,0 0 0,0-1 0,0 1 1,0 0-1,0 0 0,-1 0 0,-10-11 633,9 8 298,-1 3-432,-5 0-387,4 0-117,0-1 0,1 1-1,-1 0 1,0 0 0,0 1 0,1-1 0,-1 1 0,-5 1 0,-10 9-67,6-7-98,9-3 93,0 0 0,0 0 0,0 1 0,0-1 0,0 1 0,0 0 0,-4 3 0,-18 10-120,18-11 98,0 1 0,0-1 1,-9 9-1,14-11 64,1 1 1,0-1-1,-1 1 0,1-1 1,0 1-1,1 0 0,-1 0 0,0 0 1,1 0-1,-1 0 0,1 0 1,0 0-1,-1 5 0,2-1 3,-1-1-1,2 1 1,-1 0-1,0 0 1,1-1-1,1 1 1,-1-1 0,1 1-1,0-1 1,0 1-1,7 10 1,0 5-26,3 12-53,27 63-91,-26-72 180,23 50 6,-32-66 14,-1 0 0,-1 0 1,1 0-1,-1 0 0,-1 1 0,1 13 1,-2-16 105,0-4-60,0 1 1,0 0 0,0-1 0,-1 1-1,0 4 1,1-7-57,-1 0 1,1 0-1,-1 0 0,1 0 0,-1-1 0,1 1 0,-1 0 1,0 0-1,1 0 0,-1 0 0,0-1 0,0 1 1,0 0-1,1-1 0,-1 1 0,0-1 0,0 1 1,0-1-1,0 1 0,0-1 0,-1 1 0,-7 0 28,-1 1 0,1-1-1,-1-1 1,1 1 0,-13-3 0,-5 1 46,15 0-55,1-1 1,-1 0-1,0 0 0,1-2 1,0 1-1,0-2 0,-18-8 1,28 12-22,-1 0 0,1 0 0,-1 0 0,1 0 0,0 0 0,-1 0 0,1 0 0,0 0 0,0 0 0,0-1 0,0 1 0,0 0 0,0-1 0,0 1 0,0-1 0,1 1 0,-1-1 0,0 1 0,1-1 0,-1 0 0,1 1 0,0-1 0,0 1 0,0-1 0,-1 0 0,1 1 0,1-1 0,-1-2 0,0-1 24,0 2-7,0 1 1,0-1 0,0 0 0,1 0 0,-1 1 0,1-1 0,0 0 0,0 1 0,-1-1 0,2 1 0,-1-1 0,3-4-1,-1 3 7,0 1 0,1 0 1,-1-1-1,1 1 0,6-4 0,1-1-12,33-28-63,-27 21-21,0 1 0,23-14 0,3 6 10,23-24 255,-61 42-200,0 0 0,0 0-1,6-8 1,-8 9-35,0 0-1,0 0 1,0 0-1,0 0 0,0 1 1,5-3-1,-3 2 26,-4 3-56,-1 0-1,1-1 1,0 1-1,-1 0 1,1-1-1,0 1 1,-1 0-1,1-1 1,-1 1-1,1-1 1,-1 1-1,1-1 1,-1 1-1,1-1 1,-1 1-1,1-1 1,-1 0-1,0 1 1,1-1-1,-1 0 1,1 0-1,1-4-404,-1 3 274,-1 1-1,1 0 1,0 0-1,0 0 0,0 0 1,0 0-1,0 0 1,0 0-1,0 0 1,0 0-1,0 1 1,0-1-1,0 0 0,0 1 1,1-1-1,-1 1 1,0-1-1,0 1 1,1-1-1,-1 1 0,0 0 1,1 0-1,-1 0 1,0 0-1,1 0 1,-1 0-1,2 0 0,27 0-2465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1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33 6656,'-27'0'2144,"27"0"-2112,-1 0 0,1 0 0,0 1 1,-1-1-1,1 0 0,0 0 0,-1 0 0,1-1 1,0 1-1,-1 0 0,1 0 0,0 0 0,-1 0 1,1 0-1,0 0 0,-1 0 0,1 0 0,0-1 1,-1 1-1,1 0 0,0 0 0,0 0 0,-1-1 1,1 1-1,0 0 0,-11-11 613,5 8 737,5 3-1289,-1 0 1,0-1-1,1 1 1,-1-1-1,0 1 1,1-1-1,-1 1 1,1-1 0,-1 0-1,1 0 1,-2-1-1,1 1-68,0 0-1,1 0 1,-1 0 0,0 0 0,0 1-1,0-1 1,0 0 0,0 1-1,0-1 1,0 1 0,-3-1-1,-63 1-3069,67 1 3034,0-1 0,1 0 0,-1 0 0,0 0 0,1 0 0,-1 0 0,0 0 0,1 1 0,-1-1 0,0 0 0,1 1 0,-1-1 0,1 0 0,-1 1 0,1-1 0,-1 1 0,1-1 0,-1 1-1,1-1 1,-1 1 0,1-1 0,-1 2 0,1-2 11,-1 1 1,1-1-1,-1 1 0,1-1 0,0 1 0,-1-1 0,1 1 0,-1-1 1,0 1-1,1-1 0,-1 1 0,1-1 0,-1 0 0,1 1 0,-1-1 0,0 0 1,1 0-1,-1 0 0,0 1 0,1-1 0,-1 0 0,-1 0 0,-3 3 118,-9 8 266,9-9-313,4-2-31,1 0-1,-1 1 1,0-1-1,1 0 1,-1 1 0,0-1-1,1 1 1,-1-1-1,1 0 1,-1 1-1,1-1 1,-1 1 0,1-1-1,-1 1 1,1 0-1,-1-1 1,1 1-1,0-1 1,-1 1 0,1 0-1,0 1 1,-3 3 186,0 1-49,-1 0 1,0 0 0,-5 6-1,3-5-64,1 1 0,0 0 0,-5 10 0,-1 4 169,-11 38 0,17-47-236,2 1 1,0-1-1,1 1 0,-2 22 0,3-8 16,1-16-30,-1 1 0,2 11 0,0-21-27,-1 0 1,1 0-1,-1 0 1,1-1-1,0 1 1,0 0-1,0-1 1,0 1-1,1 0 1,-1-1-1,1 0 1,-1 1-1,4 2 1,9 12-49,-14-16 45,1 0 0,-1 0 1,1 0-1,0 0 0,0 0 0,0 0 0,0 0 1,0 0-1,0 0 0,0 0 0,0 0 0,0 0 1,0 0-1,0-1 0,0 1 0,1-1 1,-1 1-1,0-1 0,0 1 0,1-1 0,1 1 1,-1-1 3,0 1 1,1-1-1,-1 1 1,0 0 0,0 0-1,0 0 1,0 0-1,0 0 1,0 1 0,0-1-1,2 3 1,-2-2-16,0 0 1,0-1-1,0 1 0,0-1 0,0 0 1,0 0-1,0 0 0,0 0 1,0 0-1,1 0 0,-1 0 1,5 0-1,-5 0 33,1-1 0,0 1-1,0 0 1,-1 0 0,1 0 0,0 0 0,-1 1 0,1-1 0,-1 1 0,0-1-1,1 1 1,3 4 0,37 38 2856,-42-44-2846,-1 0-1,1 1 1,-1 0-1,0-1 1,1 1-1,-1-1 1,0 1 0,0-1-1,1 1 1,-1 0-1,0-1 1,0 1-1,0-1 1,0 1-1,0 0 1,1-1 0,-1 1-1,-1 0 1,1-1-1,0 1 1,0-1-1,0 1 1,0 0-1,0-1 1,-1 2 0,1-2 32,0 3 286,0-3-150,-3 0-58,-92 0-314,62 0-60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1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5824,'0'-1'78,"0"1"-1,0-1 1,0 1 0,0 0 0,0-1 0,0 1 0,0-1 0,0 1-1,0-1 1,0 1 0,0 0 0,0-1 0,0 1 0,0-1-1,0 1 1,0-1 0,0 1 0,-1 0 0,1-1 0,0 1-1,0-1 1,0 1 0,-1 0 0,1-1 0,0 1 0,-1 0-1,0-1 1,-6 7 913,4-3-951,3-3 45,-1 1 0,1-1 0,-1 1-1,1-1 1,0 1 0,-1 0-1,1-1 1,0 1 0,0-1-1,0 1 1,-1 0 0,1-1 0,0 1-1,0-1 1,0 1 0,0 0-1,0-1 1,0 1 0,0 0 0,0-1-1,0 1 1,0-1 0,1 1-1,-1 0 1,0 0 0,0-1 91,0 9 312,-1-1 0,0 0 0,0 1 1,-4 11-1,3-13-350,0 0 0,0 1 0,1-1 0,0 11 0,1 1 174,-1-5-115,2-1-1,2 21 0,8 1 156,-8-16-224,-2-16-112,-1 0 0,1 0-1,-1 0 1,1 1-1,0-1 1,0 0-1,0 0 1,1 0 0,-1-1-1,1 1 1,-1 0-1,1 0 1,2 2 0,5 1-6,-1 0 0,1 0 0,0-1 0,0 0 0,1-1 0,-1 0 0,1-1 1,0 1-1,19 2 0,-20-4-152,0-1 0,0 0 0,0-1 0,1 0 0,-1 0 0,0-1 0,9-2 0,15-8-1661,-14 7 945,-12 2-20,1 0 0,0 0 0,0 0 0,8-5 0,16-9-1452</inkml:trace>
  <inkml:trace contextRef="#ctx0" brushRef="#br0" timeOffset="1">296 1 5568,'-16'16'2048,"16"-16"-1568,-17 17-160,17 15 2368,-16-15-1536,16 32 1440,-17 0-1504,1 0-161,0 17-543,16-33-128,-17 16-160,1-16-2015,16-1 1023,0-15-1696,-17-1 1504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1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5216,'0'0'1696,"0"0"-1040,0 2-70,0-1-532,0-1 0,0 1 0,0-1 0,0 1 0,0-1 0,0 0 0,0 1 0,0-1 0,0 1 0,0-1 0,0 0 0,0 1 0,1-1-1,-1 1 1,0-1 0,0 0 0,0 1 0,1-1 0,-1 0 0,0 1 0,1-1 0,-1 0 0,0 1 0,1-1 0,-1 0 0,0 0 0,1 1 0,7 7 953,-2 23 459,0-7-1055,1 1 0,1-1-1,1 0 1,1 0 0,1-1-1,17 26 1,-9-18-202,-11-18-82,0 0 0,1-1 0,0 1 0,1-2 0,0 0 0,15 14 1,5-3-251,-19-10 11,-9-10-137,-1 0 0,1 0 1,0 0-1,0 0 0,0 0 1,0-1-1,0 1 0,0-1 0,0 1 1,4 0-1,7 9-2018,-7-8-1813,8-3 1318</inkml:trace>
  <inkml:trace contextRef="#ctx0" brushRef="#br0" timeOffset="1">377 0 6816,'-16'0'2528,"16"0"-1984,-49 17-128,32-17 2592,1 33-1728,-17-1-1024,0 1-224,17 16 64,-17 1-64,0-1 32,17 0-32,0-16 96,-1-1-64,1-15-1504,-17 16 768,17-33-2464,-1 16 1760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1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99 328 7232,'-17'17'2656,"17"-17"-2048,-32 65-192,32-32 1824,0 0-1312,0 16 352,-17 0-768,1 0-320,16 0-128,-16 1-160,16-18 64,0-15-2432,0 16 1344,0-33-2816,0 16 2240</inkml:trace>
  <inkml:trace contextRef="#ctx0" brushRef="#br0" timeOffset="1">410 361 6144,'-13'0'1978,"12"0"-1955,1 0-1,0 0 0,0 0 0,-1 0 1,1 0-1,0 0 0,0 0 0,-1 0 1,1 1-1,0-1 0,0 0 0,0 0 1,-1 0-1,1 0 0,0 0 0,0 0 1,0 1-1,0-1 0,-1 0 0,1 0 1,0 0-1,0 0 0,0 1 0,0-1 1,0 0-1,0 0 0,-1 1 0,1-1 1,0 0-1,0 0 0,0 0 0,0 1 1,0-1-1,0 1 0,-14 23 586,12-21-446,0 1 0,0-1 1,0 0-1,1 1 0,-1 0 0,1-1 0,0 1 1,0 0-1,0 0 0,0-1 0,1 8 0,-3 7 175,0 4 120,-1-6-149,2 0 1,0 1 0,0-1 0,2 1-1,2 30 1,-1-46-296,-1 7 46,2 1-1,-1-1 1,1 0-1,0 0 0,1 0 1,0 0-1,0 0 0,1 0 1,8 13-1,1-6-87,21 20-1,-18-19-108,-13-13 111,0 0 0,0 0 0,1 0 0,-1-1 0,1 1 0,0-1 1,-1 0-1,1 0 0,0 0 0,8 2 0,-3-3-106,1 1 1,0-2-1,16 1 1,-13-1-7,-7 0 6,-1 0-79,0 0 0,0 0 1,1-1-1,-1 1 0,0-1 0,6-2 1,-8 2 131,-1 0 1,1-1-1,-1 1 1,0-1 0,0 1-1,0-1 1,0 0-1,0 0 1,0 0 0,0 0-1,0 0 1,-1 0 0,1 0-1,-1-1 1,3-4-1,-1-2-21,0-1 1,0 1-1,-1-1 0,0 0 0,0 0 0,-1 0 0,-1 0 1,0 0-1,0 0 0,-3-15 0,1 14 271,-2 0-1,-5-14 1,-3-10 884,10 26-752,0-1 0,0 1-1,-1 0 1,-4-10 0,3 12-74,0 1-1,-1 0 1,1 0-1,-1 0 1,-9-8-1,11 12-212,0-1-1,1 1 1,-1-1-1,0 0 0,1 0 1,0-1-1,0 1 1,0 0-1,0-1 1,0 1-1,1-1 0,0 0 1,0 1-1,0-1 1,0 0-1,-1-6 1,2 7-917,3 3-1988,11 0 810</inkml:trace>
  <inkml:trace contextRef="#ctx0" brushRef="#br0" timeOffset="2">705 148 6816,'0'0'2528,"0"0"-1984,0-16-128,0 16 896,0 0-800,17-17 128,-1 17-352,0 0-1472,1 0 640,15 0-4800,-15 0 2944</inkml:trace>
  <inkml:trace contextRef="#ctx0" brushRef="#br0" timeOffset="3">967 1 5728,'0'16'2112,"0"-16"-1632,-16 49-128,16 0 640,0-32-608,0 15-96,0 1-160,16-16-960,-16 15 448</inkml:trace>
  <inkml:trace contextRef="#ctx0" brushRef="#br0" timeOffset="4">1180 50 3232,'-13'0'1035,"13"0"-1028,0 0 0,-1 0 1,1 0-1,0 0 0,0 0 1,0 0-1,0 0 1,0 0-1,0-1 0,0 1 1,0 0-1,0 0 1,0 1-1,-1-1 0,1 0 1,0 0-1,0 0 1,0 0-1,0 0 0,0 0 1,0 0-1,0 0 1,0 0-1,0 0 0,0 0 1,0 0-1,-1 0 0,1 0 1,0 0-1,0 0 1,0 0-1,0 0 0,0 0 1,0 0-1,0 1 1,0-1-1,0 0 0,0 0 1,0 0-1,0 0 1,0 0-1,0 0 0,0 0 1,0 0-1,0 0 1,0 0-1,0 1 0,0-1 1,0 0-1,0 0 0,0 0 1,0 0-1,0 0 1,0 0-1,0 0 0,0 0 1,0 11 392,0-8 624,0 0-251,0 1-438,0-2-222,-1 1 0,1-1 1,0 1-1,1-1 0,-1 1 1,0-1-1,1 0 0,1 5 1,1-1 84,0 0 17,0 1 0,0-1 0,1 0 0,0 0 0,6 6 0,-2-4-37,-5-5-72,1 0 0,-1 1 1,0-1-1,0 1 0,3 4 1,-1 3 115,-4-8-197,0-1 0,0 0 0,0 0 0,0 0-1,1 0 1,-1 0 0,1 0 0,-1 0 0,1 0 0,2 1 0,8 17 266,-12-19-279,0 0 0,1 0 0,-1 0 0,1 0 0,-1 0 0,0-1 0,0 1 0,0 0 1,0 0-1,1 0 0,-1 0 0,0 0 0,-1 0 0,1 0 0,0 0 0,0 0 0,0 0 0,0 0 1,-1 0-1,1 0 0,-1 0 0,1 0 0,-1 1 0,-10 4 68,6 0-53,5-5-29,0-1 1,-1 1 0,1-1-1,0 1 1,0-1 0,-1 0-1,1 1 1,-1-1 0,1 1-1,0-1 1,-1 0 0,1 1-1,-1-1 1,1 0 0,0 0-1,-1 1 1,1-1 0,-1 0-1,1 0 1,-1 0 0,1 0-1,-1 0 1,1 1 0,-1-1-1,1 0 1,-1 0 0,1 0-1,-1 0 1,1 0 0,-1 0-1,0-1 1,-29 1 284,27 0-187,4 0-139,1 0 1,0 0-1,0 1 1,-1-1-1,1 0 1,0 1 0,-1-1-1,1 1 1,-1 0-1,1-1 1,-1 1-1,3 2 1,-2-2 24,0 0 0,-1 0 0,1 0 1,0 0-1,0 0 0,0-1 0,0 1 0,0-1 0,0 1 0,0-1 0,0 0 1,4 1-1,106-1-4329,-80 0 2726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1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4800,'0'-17'1792,"0"17"-1408,17 0-96,-1 0 1280,17 17-928,-17-17 864,33 0-864,0 0-128,17 0-320,-17 0-64,33 16-64,-16-16 32,-17 16-64,0-16-928,0 0 480,-32 0-1312,-1 0 960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1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83 181 5152,'-16'82'1888,"16"-82"-1440,0 114-160,-17-65 224,34-16-352,-17 0-288,0 16 64,-17-32 0,17-1 64,0 17-1920,17-33 1056,-17 16-1280,0-16 1248</inkml:trace>
  <inkml:trace contextRef="#ctx0" brushRef="#br0" timeOffset="1">17 328 5824,'-16'-33'2144,"16"33"-1664,16 0-128,1 0 1632,-1 0-1152,17 17 640,0-1-864,32-16-192,17 17-256,16-17-2368,-16 16 1184</inkml:trace>
  <inkml:trace contextRef="#ctx0" brushRef="#br0" timeOffset="2">902 0 6560,'-16'17'2432,"16"-17"-1888,-17 33-160,1-1 1280,16 1-992,-16 49 864,-1-16-896,-15 32-192,15-16-288,-16-17-64,1 1-32,-1-17-320,0 0 128,0-16-2912,17-17 1664</inkml:trace>
  <inkml:trace contextRef="#ctx0" brushRef="#br0" timeOffset="3">1296 197 4576,'0'0'1450,"-3"8"-868,-5 12-375,1-3 492,-5 20 0,4-3 251,-4 14 585,-1-6-594,-23 61 812,16-39-1193,10-30-470,9-32-74,1-1 1,-1 1-1,1 0 0,-1 0 0,1 0 0,0-1 1,-1 1-1,1 0 0,0 0 0,0 0 1,0 0-1,1 2 0,0-3-1,-1 0 0,0-1 0,1 1 1,-1 0-1,1-1 0,-1 1 0,1-1 0,0 1 0,-1-1 0,1 1 0,0-1 1,-1 1-1,1-1 0,0 0 0,-1 1 0,1-1 0,0 0 0,0 0 1,-1 0-1,1 1 0,0-1 0,0 0 0,-1 0 0,1 0 0,0 0 1,0 0-1,1-1 0,-1 1-18,0 0-1,0 0 1,0-1 0,0 1-1,0-1 1,0 1 0,0-1 0,0 1-1,0-1 1,0 1 0,0-1-1,0 0 1,-1 0 0,1 0 0,0 1-1,0-1 1,-1 0 0,1 0 0,0 0-1,-1 0 1,1 0 0,-1 0-1,0 0 1,1 0 0,0-2 0,9-38-759,-9 34 564,12-35-488,-8 27 61,5-23 0,-6 12 167,-2 8 233,1 1 1,7-21 0,3-8 43,-12 41 178,0-1-18,1-1 0,0 0 0,3-9-1,-4 14 73,0 0 0,1 0-1,-1 0 1,0 1 0,0-1-1,1 0 1,-1 1-1,1-1 1,0 1 0,-1-1-1,1 1 1,0 0-1,0-1 1,2 0 0,-4 2-29,1 0 1,-1-1 0,0 1 0,1 0-1,-1 0 1,1 0 0,-1-1-1,1 1 1,-1 0 0,0 0 0,1 0-1,-1 0 1,1 0 0,-1 0 0,1 0-1,-1 0 1,1 0 0,-1 0-1,1 0 1,-1 0 0,0 0 0,1 0-1,-1 0 1,1 1 0,0-1 0,4 12 988,-3-6-608,5 19 754,8 51 0,-4-13-191,-7-44-781,-1-9-62,-1 0 0,0 1 0,0 18 0,-1-24-87,0 1 0,0-1 0,0 1 0,1-1 0,-1 0-1,1 1 1,1-1 0,-1 0 0,1 0 0,3 4 0,2 5-10,-6-8-84,1-6-241,-2 0 216,0-1 0,0 1 1,-1 0-1,1 0 0,0-1 0,0 1 0,0 0 1,-1-1-1,1 1 0,0-1 0,-1 1 0,1-1 0,0 1 1,-1-1-1,1 0 0,0 1 0,-1-1 0,1 0 0,0 0 1,10-19-1668,-10 17 1482,5-19-964,21-54-1339,-5-39 1504,-21 110 1149,1 1-1,0-1 1,0 0-1,0 1 1,4-6-1,-6 9-12,1 0-1,0 0 0,-1 0 1,1 0-1,-1 0 1,1 0-1,0 1 1,0-1-1,-1 0 0,1 0 1,0 1-1,0-1 1,0 1-1,0-1 0,0 0 1,0 1-1,0 0 1,0-1-1,0 1 1,0 0-1,0-1 0,0 1 1,0 0-1,0 0 1,0 0-1,0 0 0,0 0 1,0 0-1,0 0 1,0 0-1,0 1 1,2-1-1,1 3 331,-1-1 0,1 1 0,-1-1 1,0 1-1,5 6 0,3 2 305,3 6 237,0 0 0,11 21 0,-2-3-367,-18-29-460,0 0 0,0 0 1,0-1-1,11 9 0,-11-10-61,-1 0 1,0 0-1,0 0 0,0 0 0,0 1 1,4 7-1,-1 0 82,-2-5-63,-1 0 0,10 10 1,-12-14-505,-2-3-294,0 0-1241,-2 0 271,-42 0-4283,41 0 4806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9568,'0'33'3520,"0"-33"-2720,-17 16-256,1 0 160,-1-16-512,-15 17 0,-18-1-128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1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0 704 5632,'5'1'660,"-4"-1"-534,1 0 0,-1 0-1,0 0 1,0 0-1,0 0 1,1 0-1,-1 0 1,0 0-1,0 0 1,0-1 0,1 1-1,-1-1 1,0 1-1,2-2 1,90-30 1580,-82 27-1527,1-1 1,-1 1-1,0-2 0,19-13 0,-16 10-102,25-14 1,15 1-30,-42 18-53,0 0-1,-1 0 1,1-1 0,-1 0-1,0-1 1,-1 0 0,0-1-1,11-10 1,28-37 208,-32 40-147,-11 10-33,0-1 0,-1 1 1,7-10-1,-4 2 21,0 0 1,-2-1-1,0 1 1,6-21-1,17-67 123,-24 81 61,-1 1 0,-1 0 0,1-38 0,-4-39 1586,0 94-1329,-3 4 32,2 1-427,-1-1-1,0 0 1,1 1-1,0-1 1,0 1-1,-1 0 0,1-1 1,1 1-1,-1 0 1,0 0-1,1 0 1,-1-1-1,1 1 1,0 6-1,-2 11 244,-10 35 204,6-31-240,-3 28-1,6 45 142,3-63-268,0-29-151,0 3-11,0 0-1,0 0 1,0 0 0,1 0 0,1 0-1,-1 0 1,1-1 0,1 1 0,4 12-1,-2-11-16,1 0-1,0 0 0,0 0 0,1-1 1,13 13-1,-19-19-58,1-1-1,0 1 1,0-1 0,0 1 0,0-1 0,1 0-1,-1 0 1,0 0 0,0 0 0,1 0-1,-1 0 1,1-1 0,-1 1 0,1-1 0,-1 1-1,0-1 1,1 0 0,3-1 0,-3 2-43,-1-1 1,1-1-1,0 1 1,-1 0-1,1-1 1,0 1-1,-1-1 1,1 0 0,0 0-1,-1 0 1,0 0-1,1 0 1,-1-1-1,1 1 1,-1-1-1,0 1 1,0-1-1,0 0 1,0 0-1,0 0 1,-1 0-1,4-5 1,9-9-762,-4 7 466,7-7-175,-12 9 332,-1 0 1,0-1-1,0 0 1,-1 0-1,5-16 0,9-48-439,-10 37 457,-3 22 160,7-34 323,23-59-1,-27 91 129,-6 12-221,1 0 1,-1 0-1,0 0 0,0-1 1,0 1-1,0 0 0,0-1 1,-1 1-1,1-5 1,-1 7-60,0 0 0,0 0 0,0 0 0,0 0 1,0 0-1,0 0 0,0 1 0,0-1 0,0 0 0,1 0 1,-1 0-1,0 0 0,1-1 0,0 2-81,-1 0 0,0 0 0,0-1 1,0 1-1,0 0 0,0 0 0,1 0 0,-1 0 0,0 0 0,0 0 0,0-1 0,0 1 0,1 0 0,-1 0 1,0 0-1,0 0 0,0 0 0,1 0 0,-1 0 0,0 0 0,0 0 0,0 0 0,1 0 0,-1 0 0,0 0 0,0 0 1,0 0-1,1 0 0,-1 0 0,0 0 0,0 0 0,0 1 0,0-1 0,1 0 0,-1 0 0,0 0 0,0 0 1,0 0-1,0 0 0,0 0 0,1 1 0,-1-1 0,0 0 0,0 0 0,0 0 0,0 0 0,0 1 0,0-1 0,0 0 1,0 0-1,1 0 0,-1 1 0,0-1 0,0 0 0,0 0 0,0 1 0,-4 17 992,2-11-735,0 1 1,1-1 0,0 1 0,0 9 0,1 6 232,1 0 196,-5 43 1,-7-3-205,6 0-234,-1-28-157,3-20-63,1 0-1,-1 18 1,4-18 2,-1-12-47,1 0 1,-1 0-1,0 0 0,0 0 1,0 0-1,-1 0 0,1 0 1,-1 0-1,1 0 1,-3 4-1,1-3-241,0 0 0,0 0 0,1 0-1,-1 0 1,1 0 0,0 0 0,0 1 0,0-1-1,0 0 1,1 1 0,0-1 0,1 9 0,-1-10-4001,0-3 667,0 0-1046,0 0 1670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1491 3488,'-5'-9'258,"-2"-7"702,8 15-502,7 7-129,-8-5-293,1-1 0,-1 0 0,0 0-1,0 0 1,1 1 0,-1-1 0,0 0 0,0 0 0,0 0-1,1 1 1,-1-1 0,0 0 0,0 1 0,0-1 0,0 0-1,1 0 1,-1 1 0,0-1 0,0 0 0,0 1 0,0-1-1,0 0 1,0 1 0,0-1 0,0 0 0,0 1-1,0-1 1,0 0 0,0 0 0,0 1 0,0-1 0,0 0-1,0 1 1,0-1 0,-1 0 0,1 1 0,0-1 0,0 0-1,0 0 1,0 1 0,-1-1 0,1 0 0,0 0 0,0 1-1,-1-1 1,1 0 0,0 0 0,-1 1 0,1-1 245,-1 0-236,1 0 0,-1 0-1,0-1 1,1 1 0,-1 0-1,0-1 1,1 1-1,-1 0 1,1-1 0,-1 1-1,1-1 1,-1 1 0,1-1-1,-1 1 1,1-1-1,-1 1 1,1-1 0,-1 0-1,1 1 1,0-1 0,0 0-1,-1 1 1,1-1-1,0 0 1,0 1 0,0-1-1,0 0 1,-1 1 0,1-1-1,0 0 1,0 0-1,-1-36 1099,1 26-935,-1-50 198,0 3-305,6-64 0,6 59-112,-7 37 45,0 0-1,2 0 0,15-43 1,15-29-269,-9 43 150,-5-2 138,-2 28-28,-7 11-29,1-2-9,4-7-15,1 2 1,25-26-1,-2 9 137,64-60 54,-78 79-143,26-23-88,-36 30 77,0 0-1,1 0 0,1 2 1,0 1-1,30-15 1,-19 13 3,2 2 1,-1 1 0,38-9 0,116-28-88,16 0-58,0 0 191,-127 30-127,77-8 0,-84 21 5,-46 3 63,22-2 18,16 10 57,-56-5-45,0 0-1,0-1 0,0 0 1,7-1-1,3-2 49,-9 3-51,0 1-1,1 0 1,-1-1-1,0 2 1,0-1-1,1 1 1,-1-1-1,0 2 1,0-1-1,0 0 1,0 1-1,0 0 1,7 4-1,-3-3 24,-1 1 0,1-1 0,11 2 0,-14-4-21,1 1 1,0-1 0,-1 2 0,1-1 0,10 7-1,-8-3-5,1-1 0,0 0 0,1 0 0,13 4 0,-13-6 68,-1 1 1,19 10 0,10 14 89,-27-22-154,2 0-1,-1 0 1,23 5-1,-18-5-10,33 13 1,-41-13-17,-1 0 0,17 13 0,14 10 0,-26-21 0,-10-6 0,0 0 0,0 0 0,0 0 0,-1 1 0,5 3 0,-5-3 0,-1 1 0,1-1 0,-1 1 0,0 0 0,3 4 0,2 7 0,21 23 0,-19-19 25,-1-1 0,-1 1 0,0 0 0,-2 1 0,0 0 0,3 26 1,-6 6 87,-2-36 14,3 31 1,2-22-51,-2-8-2,0 0 1,0 20 0,-3 192 1316,0-226-1362,0 1 1,0-1 0,-1 1-1,1-1 1,-1 0 0,0 0-1,0 1 1,0-1 0,-3 5-1,-1 3 0,1 1-489,0 0 0,-9 14 0,13-24 278,-14 15-741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2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133 410 4064,'-14'-14'1307,"14"14"-1299,0 0 1,0 0 0,0 0 0,0 0 0,0 0 0,0-1 0,-1 1 0,1 0-1,0 0 1,0 0 0,0 0 0,0 0 0,0 0 0,0 0 0,0 0 0,0 0 0,0 0-1,-1 0 1,1-1 0,0 1 0,0 0 0,0 0 0,0 0 0,0 0 0,0 0 0,-1 0-1,1 0 1,0 0 0,0 0 0,0 0 0,0 0 0,0 0 0,0 0 0,-1 0 0,1 0-1,0 0 1,0 0 0,0 0 0,0 1 0,0-1 0,0 0 0,0 0 0,-1 0 0,1 0-1,0 0 1,0 0 0,0 0 0,0 0 0,0 0 0,0 0 0,0 0 0,0 1 0,0-1-1,0 0 1,0 0 0,-1 0 0,-8 10 334,2-2 572,0-1 1,0 0 0,-12 8-1,12-10-341,-1 0-1,1 1 0,-11 11 0,16-14-449,0-1 1,0 1-1,0 0 0,0 0 0,0-1 0,0 1 0,1 1 0,-1-1 0,1 0 0,0 0 0,0 0 1,0 1-1,1-1 0,-2 6 0,2-4-49,-1 17 49,1-21-118,0 0 0,0 0 0,0 0 0,0-1 0,0 1 0,1 0 0,-1 0 0,0 0 0,0 0 0,1-1 0,-1 1 1,0 0-1,1 0 0,-1 0 0,1-1 0,-1 1 0,1 0 0,-1-1 0,2 2 0,22 4 149,-8-1-110,-13-3-95,1-1-1,0 0 0,-1 0 0,1 0 1,0 0-1,-1 0 0,1-1 1,6 0-1,4-1-188,-1 0-1,1-1 1,21-7 0,-32 9 161,-1-1 54,5 0-105,0-1 0,0-1 1,0 1-1,7-5 0,-12 7 112,-1-1-1,1 0 1,-1 0-1,0 0 1,1 0-1,-1 0 1,0 0-1,0 0 1,0-1-1,0 1 1,0 0-1,0-1 1,0 1-1,0-1 1,-1 1-1,1-1 1,0 1-1,-1-1 1,1 1-1,-1-1 1,0 0-1,1 1 1,-1-4-1,0 5 16,0 0 1,0 0-1,0-1 0,0 1 0,0 0 0,0 0 0,0 0 1,0-1-1,-1 1 0,1 0 0,0 0 0,0-1 1,0 1-1,0 0 0,0 0 0,0 0 0,-1 0 0,1-1 1,0 1-1,0 0 0,0 0 0,-1 0 0,1 0 0,0 0 1,0-1-1,0 1 0,-1 0 0,1 0 0,0 0 0,0 0 1,0 0-1,-1 0 0,1 0 0,-1 0 0,-72-27-94,54 24 54</inkml:trace>
  <inkml:trace contextRef="#ctx0" brushRef="#br0" timeOffset="1">608 33 6976,'0'-16'2592,"0"16"-2016,-17-17-160,17 17 2432,17 0-1632,-17 0 799,16 0-1215,1 0-32,15 0-448,1 0-64,16 0-160,-16 17-2240,16-1 1153,-32 0-2817,15 1 2112,-32-1-3552,17 1 2976</inkml:trace>
  <inkml:trace contextRef="#ctx0" brushRef="#br0" timeOffset="2">624 213 7136,'17'0'2656,"-17"0"-2080,16 17-160,0-17 1408,1 0-1088,15 0 352,1-17-672,0 17-160,0 0-160,0 0-2400,-1 0 1248,-32 0-3040,17 0 2336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2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69 3136,'0'-61'828,"0"54"3778,-3 12-3539,-3 2-620,0 1 1,1 0-1,0 0 0,0 0 1,-6 15-1,3-6 53,5-12-415,1 1 1,0-1-1,0 0 0,0 1 1,1-1-1,-1 1 0,2-1 1,-1 1-1,0-1 0,1 1 1,0 0-1,0-1 0,1 1 1,0 0-1,0-1 0,0 1 1,1-1-1,-1 1 0,1-1 1,0 0-1,5 9 0,24 24 337,-31-37-416,4 4 23,0 0 0,0 0 0,0 0 0,0 0 0,1-1 0,-1 0 0,1 0 0,1 0 1,-1-1-1,0 1 0,1-1 0,-1-1 0,1 1 0,11 3 0,-9-4-22,83 21 256,-78-21-252,-1 0 0,0 0 0,1-2 0,0 1 0,16-3 0,6-4-325,-19 3 23,-1 1-1,18-1 0,-27 3-84,0 0 0,1 0 0,9-3 0,17-10-669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2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 4736,'0'-1'63,"0"1"1,0-1 0,0 1-1,0-1 1,0 1 0,0 0-1,0-1 1,0 1 0,0-1-1,0 1 1,0-1-1,0 1 1,0-1 0,0 1-1,0 0 1,0-1 0,0 1-1,-1-1 1,1 1-1,0 0 1,0-1 0,-1 1-1,1-1 1,0 1 0,0 0-1,-1-1 1,1 1-1,-10 7 802,6-2-770,3-4 19,0 0 15,-1 0 0,1 0 0,0 1 0,0-1-1,0 0 1,0 0 0,0 1 0,0-1 0,0 1 0,0-1 0,1 1 0,-1-1-1,1 1 1,-1 0 0,1-1 0,-1 1 0,1 0 0,0-1 0,0 1 0,0 0-1,0 1 1,0 3 255,-1 0 0,0 0 0,0 0 0,-2 6 0,-5 20 534,3 10 21,-9 42 186,-7 45-202,12-67-657,7-44-236,0 0 1,1 0-1,2 24 0,0-4-3308,-1-38 3219,0 0 1,0 0-1,0 0 1,0 0 0,0 0-1,0 1 1,0-1 0,0 0-1,0 0 1,0 0-1,0 0 1,0 0 0,0 0-1,0 0 1,0 0-1,0 0 1,0 1 0,0-1-1,0 0 1,0 0 0,0 0-1,0 0 1,0 0-1,0 0 1,0 0 0,1 0-1,-1 0 1,0 0-1,0 0 1,0 0 0,0 1-1,0-1 1,0 0 0,0 0-1,0 0 1,0 0-1,0 0 1,0 0 0,0 0-1,1 0 1,-1 0-1,0 0 1,0 0 0,0 0-1,0 0 1,0 0 0,0 0-1,0 0 1,0 0-1,0 0 1,0 0 0,1 0-1,-1 0 1,0 0-1,0 0 1,0 0 0,14 0-2230</inkml:trace>
  <inkml:trace contextRef="#ctx0" brushRef="#br0" timeOffset="1">215 78 7872,'33'-16'2944,"-33"16"-2304,66 0-160,-34 0 704,1 0-736,16 0 256,1 16-416,-1-16-896,0 16 352,-16-16-2336,-1 17 1440</inkml:trace>
  <inkml:trace contextRef="#ctx0" brushRef="#br0" timeOffset="2">330 78 4992,'0'33'1824,"0"-33"-1408,-33 82-128,17-33 1408,16 0-992,-16 0 224,16 0-576,-17 1 0,17-18-224</inkml:trace>
  <inkml:trace contextRef="#ctx0" brushRef="#br0" timeOffset="3">494 144 5472,'-16'-17'2016,"16"17"-1536,-17 33-160,1 0 1792,16 16-1216,-17 0 224,1 0-704,16 17-256,-16-17-96,16-16-224,0 0 96,16-17-2784,0 0 1568</inkml:trace>
  <inkml:trace contextRef="#ctx0" brushRef="#br0" timeOffset="4">822 94 6464,'0'0'2400,"0"0"-1856,0 0-160,16 17 1216,-16-1-960,33 33 576,-17 1-704,17-1 64,0 16-320,16-16-160,-16 1-64,16-1-32,-16-16 0,-1-17-2560,-15 0 1408,-1 1-3680,1-17 2720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2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344 508 7136,'-32'0'2656,"32"0"-2080,-50 49-160,1-16 1408,33 16-1088,-33 1 352,16 15-672,-16 1-32,32-1-224,-15-32-736,15 16 320</inkml:trace>
  <inkml:trace contextRef="#ctx0" brushRef="#br0" timeOffset="1">590 459 6560,'-16'0'2432,"16"0"-1888,0 66-160,-17-50 1344,17 17-1024,0 32 768,-16-15-832,16 15-96,0-16-320,-16 0-192,16-16-64,-17 0-2240,17-17 1248,0 1-3584,0-1 2560</inkml:trace>
  <inkml:trace contextRef="#ctx0" brushRef="#br0" timeOffset="2">869 459 5568,'-14'-27'1786,"14"27"-1772,0 0 0,0 0 0,0 0-1,0 0 1,0 1 0,0-1 0,0 0-1,-1 0 1,1 0 0,0 0 0,0 0-1,0 0 1,0 0 0,0 0 0,0 0-1,0 0 1,-1 0 0,1 0 0,0 1-1,0-1 1,0 0 0,0 0 0,0 0-1,0 0 1,-1 0 0,1 0 0,0 0-1,0 0 1,0 0 0,0 0-1,0 0 1,0 0 0,-1 0 0,1-1-1,0 1 1,0 0 0,0 0 0,0 0-1,0 0 1,0 0 0,0 0 0,-1 0-1,1 0 1,0 0 0,0 0 0,0 0-1,0 0 1,0-1 0,0 1 0,0 0-1,0 0 1,-9 13 220,5-7 251,1 0-1,0-1 1,-1 1 0,2 1-1,-1-1 1,-2 10 0,2-4 6,0-2-130,0 0 0,2 0-1,-1-1 1,1 1 0,0 11 0,1 3-120,2-1 0,0 0 0,1 0 0,1 0 0,1 0 0,10 25 0,-10-35-199,0-1-1,1 0 0,0 0 0,1 0 1,1-1-1,-1 0 0,2-1 0,0 1 1,0-2-1,0 1 0,1-1 0,17 11 0,-21-16-105,38 23-339,-40-25 335,1 0 1,-1 0-1,1-1 0,-1 1 0,1-1 0,-1 0 1,1 0-1,7 0 0,21-6-817,-17 2 421,0 0 94,17-3-215,-24 3 415,-1-1 1,-1 0-1,9-5 0,-9 5 60,-4 2 56,1 0 0,-1-1 1,1 1-1,-1-1 0,0 1 0,0-1 0,0 0 1,0 0-1,-1 0 0,1-1 0,-1 1 0,0-1 1,0 1-1,3-8 0,-3 2-23,0 0 0,-1 0 0,0 0 0,0 0 0,-1-13 0,0-1-34,1 14 120,-1-1 0,0 1 0,0 0 0,-1-1 0,-1 1 0,-2-10 0,-12-14 807,8 17-363,5 11-388,-3-7 529,0 0-1,-13-18 1,15 25-369,-1 0-1,1 1 1,-1 0-1,0 0 1,0 0-1,0 1 1,0-1-1,-8-3 1,5 4-137,1-1 1,0-1-1,0 1 1,-10-10-1,14 12-1357,3 2-320,3 0-2022,10 0 1094</inkml:trace>
  <inkml:trace contextRef="#ctx0" brushRef="#br0" timeOffset="3">1213 0 9632,'0'0'3584,"0"0"-2784,0 0-256,16 0 0,1 0-416,-1 0-320,17 0 96,0 0-4832,-1 17 2688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2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3712,'0'-14'1221,"1"12"-915,7 1-148,27-2 141,-10-5 181,1 13-194,8 1 30,100-6 1183,-133 0-1388,1 0 0,0 1 0,0-1-1,-1 0 1,1 1 0,0-1 0,-1 1 0,1-1-1,-1 1 1,1 0 0,0 0 0,-1 0 0,1-1-1,-1 2 1,0-1 0,1 0 0,1 2 0,-1 0 1430,-2-3-362,0 0 277,0 2-486,0 0-875,0-1-1,0 1 0,0-1 1,-1 0-1,1 1 0,-1-1 1,1 0-1,-1 0 1,1 1-1,-2 0 0,-6 18 313,2 21-145,-7 3-140,-1 8-3,5-13-1391,-20 55-1,23-81 770,-1-1 0,-10 15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2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1984,'0'0'640,"3"0"-389,11 0 751,-14-3-484,0-8-102,0 8-112,0 3 239,0 0 92,0 3 858,0-1-1343,-1 0 0,1-1 0,0 1 0,-1 0 0,0 0 0,1-1 0,-1 1 0,0-1 0,0 1-1,-2 2 1,-2 5 372,0 4 51,0-1 0,-5 18 1,-5 16 15,-34 85 510,44-118-1027,2 0-1,0 1 1,1-1-1,0 0 1,1 1 0,0 16-1,1-29-59,0 1 1,0 0-1,0 0 0,0 0 0,-1 0 0,1 0 0,-1-1 1,1 1-1,-1 0 0,0 0 0,0-1 0,0 1 0,-1 2 0,1-3 9,0 1-1,0 0 0,0-1 0,0 1 1,1 0-1,-1 0 0,0-1 0,1 1 0,0 0 1,-1 0-1,1 0 0,0 0 0,0 2 1,0 7 53,0-8-36,0-6-28,0-8-74,0 11 64,0 0-1,0 0 0,0 0 1,0 0-1,0 0 0,0 0 1,0 0-1,0-1 0,0 1 1,0 0-1,0 0 0,0 0 1,0 0-1,0 0 0,0 0 1,0 0-1,0 0 0,0 0 1,0-1-1,0 1 0,0 0 1,0 0-1,0 0 1,0 0-1,0 0 0,0 0 1,0 0-1,0 0 0,0 0 1,0 0-1,0 0 0,0 0 1,0 0-1,0-1 0,1 1 1,-1 0-1,0 0 0,0 0 1,0 0-1,0 0 0,0 0 1,0 0-1,0 0 0,0 0 1,0 0-1,0 0 0,1 0 1,-1 0-1,0 0 0,0 0 1,0 0-1,0 0 1,0 0-1,0 0 0,0 0 1,1 0-1,9 0 76,-7 0 282,-3-38-2148,0 30 1454,0 5 230,0 3 251,0-2-37,0-61-459,0 49 448,0 14-95,0 0 0,0 0 1,0 0-1,0 0 0,0 0 0,0 0 0,0-1 1,0 1-1,0 0 0,0 0 0,0 0 1,0 0-1,0 0 0,0 0 0,0 0 0,0 0 1,0 0-1,0-1 0,0 1 0,0 0 1,0 0-1,0 0 0,0 0 0,0 0 0,0 0 1,0 0-1,0 0 0,0 0 0,1 0 0,-1 0 1,0 0-1,0-1 0,0 1 0,0 0 1,0 0-1,0 0 0,0 0 0,0 0 0,0 0 1,0 0-1,0 0 0,1 0 0,-1 0 0,0 0 1,0 0-1,0 0 0,0 0 0,0 0 1,0 0-1,0 0 0,0 0 0,0 0 0,0 0 1,1 0-1,-1 0 0,0 0 0,2 0 15,0 0 0,-1-1-1,1 1 1,0-1 0,0 1 0,0-1-1,-1 0 1,1 0 0,0 0 0,2-2-1,4-1 58,-5 3-27,-1 0 0,1 0 1,0 0-1,-1 1 0,1 0 1,0-1-1,0 1 0,-1 0 1,1 0-1,5 1 0,12 0 181,-6-2-126,-4 1-31,-1 0-1,1 0 0,0 0 0,13 4 1,13 7 260,-16-8-210,-12-2-78,0 0 1,-1 1-1,1 0 0,-1 0 0,14 6 1,-12-4-13,-7-2-9,1 0 0,0-1 0,0 0 0,0 1 0,0-1 0,1 0 0,-1-1 0,0 1 0,0 0 0,1-1 0,5 0 0,56 0 262,-64 0-284,-1 0-1,1 0 1,-1 0 0,1 0-1,-1 0 1,1 0 0,-1 0 0,1 0-1,-1 0 1,1 0 0,-1 0-1,0 0 1,1-1 0,-1 1 0,1 0-1,-1 0 1,1-1 0,-1 1-1,0 0 1,1-1 0,-1 1-1,0 0 1,1-1 0,-1 1 0,0 0-1,1-1 1,-1 1 0,0-1-1,0 1 1,1 0 0,-1-1 0,0 1-1,0-1 1,0 1 0,0-1-1,4-6-143,9-10-84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2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80 3968,'0'-30'2277,"0"27"-1061,0 3-203,0 0 427,0 0-357,3 3 160,-2-1-1148,1 0 1,-1-1-1,0 1 1,1 0-1,-1 0 1,0 0-1,0 0 0,-1 0 1,1 0-1,0 0 1,-1 1-1,1-1 1,-1 0-1,0 0 1,1 1-1,-1-1 1,-1 3-1,1 5 341,-2 0 0,-4 17-1,1-2-20,-1 27 102,-4 11-235,4 2-122,-5-2 70,6-24-118,1-8-88,-9 33 0,8-46-66,3-12-102,0 0 0,1 0 0,0 1 0,0-1-1,0 13 1,1 9-3008,0-26 1606</inkml:trace>
  <inkml:trace contextRef="#ctx0" brushRef="#br0" timeOffset="1">672 15 5216,'14'-14'1696,"-13"15"-1546,-1 0 0,1 0 1,-1 0-1,0-1 0,0 1 1,1 0-1,-1 0 0,0 0 1,0 0-1,0 0 0,0 0 1,0 0-1,0 0 0,0 0 1,0 1-1,0 2 67,0-1-1,0 0 1,-1 0-1,1 0 1,-1 0-1,0 0 1,1 0-1,-1 0 1,-1 0-1,1 0 1,0 0-1,-1 0 1,0 0-1,-3 4 1,1 0 174,0 0 1,1 1-1,-1 0 1,-3 14-1,-9 21 287,-25 25 356,0 12-442,-16 2-299,31-45-221,-1-1-1,-37 38 0,-87 57-210,110-98-1605,28-18 981,11-13 401,1 0 0,-1 0 0,0 0 0,0 0-1,0 0 1,0-1 0,0 1 0,0-1 0,-1 1 0,-2 0 0,-11 12-1638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2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3072,'-14'27'976,"12"-20"-723,7 5-117,17 48 296,-21-57-330,-1 1 0,1-1 0,0 0 0,-1 0 1,1 1-1,-1-1 0,0 0 0,0 1 0,-1-1 0,1 0 0,0 1 0,-1-1 0,0 0 0,0 0 0,-2 4 0,-3 14 345,3 8 299,2 1 1,2 33-1,0-30-361,-1-30-330,0 0 1,0 0-1,0 0 0,-1 0 1,1 0-1,-1 0 0,1 0 1,-1 0-1,0 0 0,0 0 1,-1-1-1,1 1 0,0 0 1,-1-1-1,0 1 0,-2 3 1,-9 13 160,12-18-181,1 0-1,-1 0 0,1 0 1,0 0-1,-1 1 0,1-1 0,0 0 1,0 0-1,0 0 0,0 0 1,0 2-1,0-1 253,3-2-63,-1 0-281,0-1 0,0 1 0,0-1 0,-1 0 0,1 1 0,0-1 0,0 0 0,0 0 0,0 0 0,-1 0 0,1-1 0,0 1 0,-1 0 0,1-1 0,-1 1 1,0-1-1,1 1 0,-1-1 0,0 0 0,0 1 0,1-3 0,5-8-238,-1-1 1,5-13 0,-9 19 89,39-118-1368,-29 83 1762,34-78 0,-33 96 414,-11 13-144,-2 11-402,0-1 0,0 0 0,0 0 0,0 1 0,0-1 0,0 0 0,0 0 0,0 1 0,0-1-1,1 0 1,-1 1 0,0-1 0,1 0 0,-1 0 0,0 1 0,1-1 0,-1 1 0,0-1 0,1 0-1,-1 1 1,1-1 0,-1 1 0,1-1 0,0 1 0,-1-1 0,1 1 0,-1 0 0,1-1 0,0 1 0,-1 0-1,1-1 1,0 1 0,0 0 0,-1 0 0,1 0 0,0 0 0,-1 0 0,1-1 0,0 1 0,0 0-1,-1 1 1,2-1 0,0 0-1,-1 0 0,0 1-1,1-1 1,-1 1 0,1 0-1,-1-1 1,0 1 0,0 0-1,1-1 1,-1 1 0,0 0-1,0 0 1,0 0 0,0 0-1,0 0 1,0 1 0,0-1-1,0 0 1,0 0 0,0 3-1,18 36 547,-16-32-469,46 134 1345,-45-131-1426,-1-1 0,0 1 1,2 19-1,-1-10-11,-3-16-35,0 0 0,0 0-1,1 0 1,-1 0 0,1 0 0,0-1-1,0 1 1,1-1 0,-1 1 0,1-1-1,-1 0 1,6 5 0,-5-4 45,0-1 0,0 1 0,-1 0 0,5 8 0,5 7 137,-9-16-471,-3-3-5,2-3-149,15-22-576,-4 1 132,-9 16 671,0 1 0,-1-1 0,0-1 0,0 1 0,-1 0 0,1-10 0,8-25 48,13-7 72,-17 37 55,9-22 0,-16 32 82,1 0 1,0 0-1,0 0 0,0 0 0,1 0 0,-1 0 0,1 0 0,-1 1 0,1-1 0,0 1 1,0-1-1,0 1 0,0 0 0,1-1 0,-1 1 0,1 0 0,4-3 0,-6 5 0,0 0 0,0-1 0,0 1 0,0 0 0,0 0-1,0 0 1,0 0 0,0 0 0,0 0 0,0 0 0,0 0 0,0 0-1,0 0 1,0 0 0,0 1 0,0-1 0,0 0 0,0 1 0,0-1-1,0 1 1,0-1 0,0 1 0,0 0 0,0-1 0,-1 1 0,1 0-1,0-1 1,0 1 0,-1 0 0,1 0 0,-1 0 0,2 1 0,0 2 240,1 0 0,-1 0 0,0 0 1,0 1-1,0-1 0,1 6 1,2 23 725,0-16-404,-3-11-378,0 1 0,-1 0 0,1 0 0,-1-1-1,0 12 1,-1-1 124,1-9-193,-1 0 0,0 0 0,0 0 1,-1 0-1,-2 11 0,-3-2 65,5-14-198,-1 0 0,1 1 0,0-1 0,0 1 0,1-1 0,-1 1 0,0 5 0,1-8-23,0 1 0,0 0 0,0-1-1,1 1 1,-1 0 0,0-1 0,1 1 0,-1-1-1,1 1 1,-1 0 0,1-1 0,0 1 0,-1-1 0,1 0-1,0 1 1,0-1 0,0 0 0,0 1 0,2 1 0,-2-3-11,-1 1-11,1-1 0,-1 1-1,1-1 1,-1 1 0,0-1 0,0 1-1,1-1 1,-1 1 0,0-1 0,0 1-1,1-1 1,-1 1 0,0-1 0,0 1-1,0-1 1,0 1 0,0 0 0,0 0-1,-1 2-234,3-10-686,-1 6 701,0 0 1,0 1-1,0 0 1,1-1-1,-1 1 0,0 0 1,0-1-1,0 1 1,0 0-1,0 0 0,0 0 1,3 0-1,-4 0 171,1 0 0,-1 0 0,1 0-1,-1 0 1,1 0 0,-1 0 0,1 0 0,-1 0-1,1 0 1,-1 0 0,1 0 0,-1-1-1,1 1 1,-1 0 0,0 0 0,1 0 0,-1-1-1,1 1 1,-1 0 0,0-1 0,1 1 0,-1 0-1,1-1 1,-1 1 0,0 0 0,0-1 0,1 1-1,-1-1 1,1-15-2046,-1 14 1813,0 0-1,-1-1 1,1 1-1,1 0 1,-1 0-1,0-1 1,1 1-1,-1 0 1,1 0 0,0-3-1,13-11-1082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2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1131 100 3328,'41'-27'1061,"-11"3"-453,-27 22-456,0 0 1,0-1-1,0 1 1,0 0-1,0 1 0,6-4 1,-8 4-69,0 1-1,1-1 1,-1 0 0,0 0-1,0 0 1,0 0 0,0 0-1,0 0 1,-1 0 0,1 0 0,0 0-1,0 0 1,-1-1 0,1 1-1,-1 0 1,1-1 0,-1 1 0,1 0-1,-1-1 1,0 1 0,0 0-1,0-2 1,0 3-69,1 0 1,-1-1-1,-1 1 0,1 0 0,0 0 0,0 0 1,0 0-1,0 0 0,0-1 0,0 1 0,0 0 1,0 0-1,0 0 0,0 0 0,0 0 0,0 0 1,0-1-1,0 1 0,0 0 0,0 0 0,-1 0 1,1 0-1,0 0 0,0 0 0,0 0 1,0 0-1,0 0 0,0-1 0,-1 1 0,1 0 1,0 0-1,0 0 0,0 0 0,0 0 0,0 0 1,-1 0-1,1 0 0,0 0 0,0 0 0,0 0 1,0 0-1,0 0 0,-1 0 0,1 0 1,0 0-1,0 0 0,0 0 0,0 1 0,0-1 1,0 0-1,-1 0 0,1 0 0,0 0 0,-8 0 302,2-1-109,1 1-1,-1 0 1,1 0 0,-1 1-1,-10 2 1,4-1 229,3-1-151,0 1-1,0 0 0,0 0 1,0 1-1,0 1 0,0-1 1,1 1-1,0 1 0,-13 8 1,-4 8 368,-27 29 1,-24 24 57,-41 35-136,-3 16-235,-3-7-106,16-6-75,3-11 90,25-6-95,26-42-93,22-24-33,-76 89-1032,63-74-202,22-20-1867,6 6 907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3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6816,'-1'0'189,"-1"1"1,0-1 0,1 0-1,-1 0 1,0 1 0,1-1-1,-1 1 1,0-1 0,1 1-1,-1 0 1,1-1 0,-1 1-1,1 0 1,-1 0 0,1 0-1,0 0 1,0 1 0,-1-1-1,1 0 1,-1 2 0,-1 1 74,1 0 0,0 0 0,0 0 0,0 0 0,-1 6 1,-16 58 2508,14-52-2380,1 1 0,1 0 0,-1 21 0,1-11 8,-1-5-154,-1 21 119,10 1-14,-1-22-197,-2-2-36,-2-12-52,1 0-1,0 0 0,3 8 0,-3-12-2,1 0 0,0 0-1,0 0 1,1-1 0,-1 1 0,5 4 0,-2-1 54,-3-4-90,0-1 9,-1 0 0,1 1 0,-1-1 0,1 0-1,0 0 1,-1 0 0,1 0 0,0 0 0,1-1-1,-1 1 1,0-1 0,0 1 0,1-1 0,-1 0 0,1 0-1,-1 0 1,1 0 0,-1 0 0,1-1 0,-1 1-1,1-1 1,3 1 0,1 0-7,0 1 1,0-1-1,0 0 0,1-1 0,-1 1 0,0-2 1,0 1-1,0-1 0,1 0 0,-1 0 0,10-4 1,-2-1-14,1-1 1,-1 0 0,-1-1 0,26-18-1,-23 14-4,155-99-2392,-142 90 310,1 2 0,58-26 0,-20 12-699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1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3488,'0'0'117,"0"9"382,0-9-480,0 0-1,0 0 1,0 1-1,0-1 0,0 0 1,0 0-1,0 0 1,0 0-1,0 1 1,0-1-1,0 0 1,0 0-1,0 0 0,0 0 1,0 1-1,0-1 1,0 0-1,0 0 1,1 0-1,-1 0 1,0 0-1,0 1 1,0-1-1,0 0 0,0 0 1,0 0-1,0 0 1,1 0-1,-1 0 1,0 0-1,0 0 1,0 0-1,0 1 1,1-1-1,-1 0 0,0 0 1,0 0-1,0 0 1,0 0-1,1 0 1,-1 0-1,0 0 1,0 0-1,0 0 0,0 0 1,1 0-1,-1 0 1,0 0-1,0 0 1,0-1-1,22-10 356,-16 9 441,-6-1-164,0-8 202,0 8-287,0 6-86,0 8-171,0-8-53,0-3 27,0 2 405,0 1-618,-1-1 1,1 1 0,0-1 0,1 1-1,-1-1 1,0 0 0,1 1 0,-1-1-1,1 0 1,0 1 0,0-1-1,0 0 1,0 0 0,0 1 0,1-1-1,-1 0 1,0 0 0,4 3 0,-2-2-23,0 0 0,0 1 0,0-1 1,0 1-1,-1 0 0,0 0 0,0 0 0,0 0 1,0 0-1,-1 0 0,1 0 0,-1 1 0,1 8 1,3 6 177,-3-14-163,0 1 0,1 0 1,-1-1-1,1 0 0,7 9 0,-7-9-19,1 0-1,-1 0 1,0 0-1,-1 0 0,4 11 1,-4-8 3,-1 1 1,-1-1-1,0 16 1,0-8 247,0-13-275,1-1 0,-1 1 0,1-1 0,0 0 0,0 1 0,0-1 0,0 0 0,0 1 0,0-1 0,0 0 0,1 0 0,-1 0 0,1 0 0,0 0 0,-1 0 0,1-1-1,3 3 1,1 2 32,-3-1 103,-3 6-65,0-11-90,0 0 0,0 0 1,0 0-1,0 0 0,0 1 0,0-1 0,0 0 0,0 0 0,0 0 0,0 0 0,0 0 0,0 0 0,0 0 1,0 0-1,0 0 0,0 1 0,0-1 0,0 0 0,0 0 0,0 0 0,0 0 0,0 0 0,0 0 0,0 0 1,0 0-1,0 0 0,0 0 0,0 0 0,0 0 0,0 1 0,0-1 0,0 0 0,1 0 0,-1 0 1,0 0-1,0 0 0,0 0 0,0 0 0,0 0 0,0 0 0,0 0 0,0 0 0,0 0 0,0 0 0,1 0 1,-1 0-1,0 0 0,0 0 0,0 0 0,0 0 0,0 0 0,0 0 0,0 0 0,0 0 0,0 0 0,1 0 1,11 0 27,-7 1 17,0 0 0,0-1 0,0 0 0,0 0-1,0-1 1,0 1 0,0-1 0,5-2 0,10-8 179,10 3-102,2-17-58,-2 4-10,-8-7 47,5 6-24,-21 18-59,-1 0-1,0 0 1,0-1 0,7-8-1,5-16 76,-14 24-53,-1 0-1,1 1 1,-1-1 0,1 1-1,6-6 1,15-12 83,-13-6-150,3 15-4,-6 7 3,0-7-100,-4 10 87,3-3 34,-1-15 178,-1 13-71,-4 4-12,-7-3-12,6 6-73,-3-1 125,3 2 149,0 0-64,0 0-64,0 0-42,0 0 69,0 0-27,-3 0 75,-8 0-80,8 0 16,-2 0-10,-88 0 212,30 0-1066,44 0 240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3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164 247 4064,'14'-14'1307,"-9"11"-801,-3 3-427,0 0 1,0-1-1,0 1 0,-1-1 1,1 1-1,0-1 0,0 0 0,-1 0 1,1 0-1,0 0 0,-1 0 1,1 0-1,-1 0 0,2-2 0,3 0 567,-3 2-514,-1 1 0,1-1-1,-1 0 1,1 0 0,-1 0 0,1 0 0,-1-1 0,1 1 0,-1-1 0,0 1-1,0-1 1,2-2 0,0 1-16,0-1-1,-1 1 1,1-1-1,-1 0 0,0 0 1,3-5-1,-3 2 73,0 3-108,-1-1 0,0 1 0,0 0 0,0-1 0,-1 0 0,0 1-1,0-1 1,0 0 0,0 0 0,-1 1 0,0-10 0,0 9-56,0 2-12,1 0 1,-1 0 0,0 0 0,-1-1 0,1 1 0,0 0 0,-1 0 0,0 0 0,0 0 0,0 0 0,0 0 0,0 0-1,-1 1 1,1-1 0,-1 0 0,1 1 0,-3-3 0,-1 0-11,1 1 1,-1 0-1,1 0 1,-8-4-1,9 6-10,1 1-1,-1 0 1,0 0 0,0 0-1,0 0 1,0 1-1,0-1 1,0 1 0,0 0-1,-4 0 1,5 0 8,0 0 0,0 0 0,0 0 0,0 0 0,0 0 0,0 0 0,0 1 0,1-1 0,-1 1 1,0 0-1,0-1 0,0 1 0,0 0 0,1 0 0,-1 0 0,0 0 0,1 1 0,-1-1 0,1 0 0,0 1 0,-1-1 0,1 1 0,-2 1 0,-8 10 111,-4-1 115,-9 11 215,-3 24 124,10-23-240,10-16-195,0 1 0,1 0 0,1 1-1,-1 0 1,-6 18 0,2-1 94,6-15-180,-1 0-1,2 0 0,-1 1 1,2-1-1,0 1 0,-1 14 1,3-25-38,0 0 0,0 0 0,0 0 0,1 0 1,-1 0-1,0 0 0,1 0 0,-1 0 0,1 0 0,0-1 0,0 1 0,0 0 1,-1 0-1,2-1 0,-1 1 0,0-1 0,0 1 0,0-1 0,1 1 0,-1-1 1,1 0-1,2 2 0,0-1-74,-1 0 1,1-1-1,0 1 0,-1-1 1,1 0-1,0 0 1,0-1-1,0 1 0,0-1 1,5 0-1,0 1-271,-6-1 207,1 1-1,-1-1 1,0 0-1,0 0 1,0 0-1,0-1 0,0 1 1,0-1-1,0 1 1,4-3-1,-1 1 28,-1-2 0,1 1-1,-1-1 1,0 1 0,0-1 0,0-1 0,-1 1 0,1-1-1,-1 0 1,0 0 0,0 0 0,-1 0 0,1-1-1,-1 0 1,0 1 0,-1-1 0,4-12 0,10-45 121,-15 61 12,0 1 0,-1-1 1,1 0-1,-1 0 1,0 0-1,1 0 0,-1 0 1,0 1-1,0-1 1,0 0-1,0 0 0,-1-3 1,1 5 29,-1-1 0,1 1 0,0-1 0,0 1 0,-1-1 0,1 1 0,0-1 0,-1 1 0,1 0 0,-1-1 1,1 1-1,0-1 0,-1 1 0,1 0 0,-1-1 0,1 1 0,-1 0 0,1 0 0,-1-1 0,1 1 0,-1 0 0,1 0 0,-1 0 1,1 0-1,-1 0 0,0 0 0,1-1 0,-2 2 0,2-1-37,0-1 0,0 1 0,0 1 0,0-1 0,0 0 0,-1 0 0,1 0-1,0 0 1,0 0 0,0 0 0,0 0 0,0 0 0,0 0 0,-1 0 0,1 0 0,0 0 0,0 0 0,0 0 0,0 0 0,0 0 0,0 1 0,0-1 0,-1 0-1,1 0 1,0 0 0,0 0 0,0 0 0,0 0 0,0 1 0,0-1 0,0 0 0,0 0 0,0 0 0,0 0 0,0 0 0,0 1 0,0-1 0,0 0 0,0 0-1,0 0 1,0 0 0,0 0 0,0 1 0,0-1 0,0 0 0,0 0 0,0 0 0,0 0 0,0 0 0,0 0 0,0 1 0,0-1 0,1 0 0,-1 9 533,-1 0-146,1 0 0,0 0 0,3 15 0,3-5 111,0 0 0,13 25 0,0 5-1148,-17-46 250,1 0 1,0 0-1,0-1 0,1 1 0,-1-1 0,0 0 1,1 0-1,-1 0 0,8 3 0,-4-2-345,-6-2 443,1-1-1,-1 1 1,1-1-1,-1 0 0,1 1 1,-1-1-1,1 0 1,-1 0-1,2 0 0,14 0-1616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3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206 262 4576,'41'-41'1450,"-28"31"-868,-10 8-509,-2 2 8,1-1-1,-1 1 1,1-1-1,-1 0 1,0 1-1,1-1 1,-1 0-1,0 0 1,0 0-1,0 0 1,0 0-1,0 0 1,0 0 0,0 0-1,0 0 1,0-1-1,0 1 1,0 0-1,-1-1 1,1 1-1,-1 0 1,2-4-1,-2 5-62,0 0 0,0 0 0,0 0 0,0 0-1,0 0 1,0 0 0,0 0 0,0-1 0,0 1 0,0 0 0,0 0 0,0 0-1,0 0 1,0 0 0,0 0 0,0 0 0,0 0 0,0 0 0,0 0-1,0-1 1,0 1 0,0 0 0,0 0 0,0 0 0,-1 0 0,1 0 0,0 0-1,0 0 1,0 0 0,0 0 0,0 0 0,0 0 0,0 0 0,0 0 0,0-1-1,0 1 1,0 0 0,0 0 0,-1 0 0,1 0 0,0 0 0,0 0 0,0 0-1,0 0 1,0 0 0,0 0 0,0 0 0,0 0 0,0 0 0,0 0-1,-1 0 1,1 0 0,0 0 0,0 0 0,0 0 0,0 0 0,-1 0 85,-1 0 1,1 0 0,-1-1-1,1 1 1,0 0 0,-1-1-1,1 1 1,0-1 0,0 0-1,0 1 1,-2-3 0,1 2-56,1 1 1,0-1 0,0 0-1,0 0 1,-1 1 0,1-1-1,0 0 1,-1 1 0,1 0-1,0-1 1,-1 1 0,1 0-1,0-1 1,-1 1 0,1 0-1,-1 0 1,1 0 0,-1 0-1,1 1 1,0-1 0,-3 1-1,-29 10 310,13-8-229,14-3-104,0 1-1,0 0 1,0 0 0,0 1 0,0 0-1,1 0 1,-1 0 0,-9 6 0,-61 38-137,72-44 115,1 1 1,1-1 0,-1 1 0,0 0 0,1 0 0,-1 0 0,1 0-1,0 0 1,0 1 0,0-1 0,-2 6 0,0-1 8,3-5-6,-1 0 0,1 0 0,0-1-1,0 1 1,0 0 0,1 0 0,-1 0-1,1 0 1,0 0 0,-1 0 0,1 0-1,1 0 1,-1 1 0,1 4 0,1-3-32,0 1 1,0 0-1,1-1 1,0 0-1,0 0 1,0 0-1,5 7 1,5 3 16,21 19 0,-18-18 118,-6-8-97,-1 0 1,2-1 0,-1 0 0,1-1 0,0 0 0,1-1-1,-1 0 1,15 3 0,-10-2 20,-1 0-1,1 1 0,20 12 1,-20-5 52,-15-14-80,-1 1-1,0-1 0,1 0 0,-1 1 1,0-1-1,0 1 0,1-1 1,-1 1-1,0-1 0,0 1 0,0-1 1,0 0-1,1 1 0,-1-1 1,0 1-1,0-1 0,0 1 0,0-1 1,0 1-1,0-1 0,0 1 1,0-1-1,0 1 0,-1-1 0,1 1 1,0-1-1,0 1 0,0-1 1,0 1-1,-1-1 0,1 0 1,0 1-1,-1-1 0,1 1 0,-1-1 1,1 0-5,-2 1 38,0 0 0,1 0 0,-1-1 1,0 1-1,-1-1 0,1 1 0,0-1 0,0 0 0,0 0 1,0 0-1,-4 0 0,-12 1 389,-18 10 107,-7-6-17,17 2-292,20-5-190,-1-1 0,1 1 0,0-1 0,-9 0 0,-34-1-344,46 0-1259,6-3 170,11-8-554,-13 11 1826,0-1 1,1 1-1,-1-1 0,1 1 0,-1 0 0,1 0 0,-1 0 0,1-1 1,1 2-1</inkml:trace>
  <inkml:trace contextRef="#ctx0" brushRef="#br0" timeOffset="1">599 213 4896,'0'-2'276,"1"-1"1,-1 1-1,1 0 1,-1-1 0,1 1-1,0 0 1,0-1-1,3-3 1,-2 1-46,-2 5-183,-1 0 0,1-1 0,0 1 0,0 0 0,-1 0 0,1 0 0,0-1 0,0 1 0,-1 0 0,1 0 0,0 0 0,-1 0 0,1 0 0,0-1 0,-1 1 0,1 0 0,0 0 0,-1 0 0,1 0 0,0 0 0,-1 0 0,1 0 0,0 0 0,-1 0 0,1 0 0,0 1-32,0-1 1,-1 0-1,1 0 1,0 0-1,0 0 1,0 0-1,0 0 0,0 0 1,0 0-1,0 0 1,0 0-1,0 0 1,0 0-1,-1 0 1,1 0-1,0 0 1,0 0-1,0 0 1,0 0-1,0 0 1,0 0-1,0-1 0,0 1 1,0 0-1,0 0 1,-1 0-1,1 0 1,0 0-1,0 0 1,0 0-1,0 0 1,0 0-1,0 0 1,0 0-1,0 0 1,0 0-1,0 0 0,0-1 1,0 1-1,0 0 1,0 0-1,0 0 1,0 0-1,0 0 1,0 0-1,0 0 1,0 0-1,0 0 1,0 0-1,0-1 1,0 1-1,0 0 0,0 0 1,0 0-1,0 0 1,0 0-1,0-11 1062,0 11-1067,0 0 0,0 0 0,0 0 0,0-1 0,0 1 0,0 0 1,0 0-1,0 0 0,0 0 0,0 0 0,0 0 0,0 0 0,0 0 1,0 0-1,0-1 0,0 1 0,0 0 0,0 0 0,0 0 0,0 0 0,0 0 1,0 0-1,0 0 0,0 0 0,0 0 0,0 0 0,0 0 0,0-1 1,0 1-1,0 0 0,-1 0 0,1 0 0,0 0 0,0 0 0,0 0 1,0 0-1,0 0 0,0 0 0,0 0 0,0 0 0,0 0 0,0 0 0,0 0 1,-1 0-1,1 0 0,0 0 0,0 0 0,0 0 0,0 0 0,0 0 1,0 0-1,0 0 0,0 0 0,0 0 0,-1 0 0,1 0 0,-3 0 120,0 0-87,1 0 0,0 0 0,0 0 0,0 0 0,0 0 0,-1 0 0,1 1 0,0-1 0,-2 2 0,-2 9-7,-4-6-26,4 6 21,-5-5 21,6 7-21,0-4-28,4-8-4,0 0 1,0 1-1,0-1 0,0 1 0,0 0 0,1-1 0,-1 1 0,1-1 0,-1 1 0,1 0 0,-1 0 0,1-1 1,0 3-1,0 2-9,-1 0 0,1 0 0,1 0 0,-1 0 0,1 0 0,0 0 0,1-1 1,-1 1-1,1 0 0,0-1 0,5 10 0,75 116-1036,-78-125 1055,8 16 218,-11-21-204,-1 0 0,0 1 0,1-1 0,-1 0 0,0 1 0,0-1-1,0 0 1,0 1 0,0-1 0,-1 0 0,1 1 0,0-1 0,0 0 0,-1 1 0,1-1 0,-2 2 0,0 1 97,0-1 1,-1 0-1,1 0 1,-1 0-1,0 0 1,0-1-1,0 1 1,-6 3-1,-5 0 386,11 0-316,3-6-190,0 1 0,-1-1-1,1 0 1,0 1 0,0-1-1,0 0 1,0 1 0,-1-1-1,1 0 1,0 1 0,0-1-1,-1 0 1,1 1 0,0-1-1,0 0 1,-1 0 0,1 1-1,0-1 1,-1 0 0,1 0-1,0 0 1,-1 1 0,1-1-1,0 0 1,-1 0 0,1 0-1,-1 0 1,1 0 0,0 0-1,-1 0 1,1 0 0,-1 0-1,1 0 1,0 0 0,-1 0-1,1 0 1,-1 0 0,1 0-1,0 0 1,-1 0 0,1 0-1,0-1 1,-1 1 0,1 0-1,0 0 1,-1 0 0,1-1-1,-1 1 1,-12-11-433,10 5-1243,3-7 449</inkml:trace>
  <inkml:trace contextRef="#ctx0" brushRef="#br0" timeOffset="2">976 0 7872,'0'0'2944,"0"0"-2304,-49 0-160,49 0-64,-17 17-320,17-17-1856,17 16 928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4640,'-33'43'2805,"23"-36"-1424,5-2-112,3 8-335,2-9-666,-1 1 1,1-1-1,-1 0 1,0 0-1,-3 6 1,3-7-192,-1 1 0,1-1 1,0 1-1,1 0 0,-1-1 1,0 1-1,1-1 0,0 1 1,0 0-1,0-1 0,1 6 1,10 24-100,-9-19-204,-2-13 177,0 1 0,0 0 1,1 0-1,-1 0 1,1-1-1,-1 1 0,1 0 1,-1 0-1,1-1 1,0 1-1,0 0 0,0-1 1,0 1-1,0-1 0,0 1 1,0-1-1,0 0 1,1 1-1,-1-1 0,1 0 1,1 1-1,9 6-704,0 1-450,1-1 0,26 13 0,-37-20 1140,0-1 1,0 1-1,0-1 1,0 0-1,0 0 1,0 0-1,0 0 1,0 0 0,0 0-1,0-1 1,0 1-1,0-1 1,0 1-1,0-1 1,0 0-1,0 1 1,0-1-1,2-2 1,5-1-95,18-8 22,-18 7 200,-8 4-24,0 0-1,1 0 0,-1 0 0,0 0 0,0 0 1,0 0-1,0-1 0,0 1 0,0 0 1,0-1-1,0 1 0,-1-1 0,1 1 0,0-1 1,-1 1-1,1-1 0,-1 1 0,0-1 0,1 0 1,-1-2-1,1-7 718,-1-1 0,-1-12 0,0 1 1211,1 21-1823,0 1 0,0-1 1,-1 0-1,1 0 0,0 1 0,-1-1 0,1 0 0,-1 1 0,0-1 0,1 1 0,-1-1 0,0 1 0,0-1 0,0 1 0,0-1 0,0 1 1,-3-2-1,4 3-102,-1-1 1,1 1 0,-1 0 0,1-1-1,-1 1 1,1 0 0,-1-1 0,1 1 0,-1 0-1,0 0 1,1 0 0,-1 0 0,1 0-1,-1-1 1,0 1 0,1 0 0,-1 0 0,1 1-1,-1-1 1,0 0 0,1 0 0,-1 0 0,1 0-1,-1 0 1,0 1 0,1-1 0,-1 0-1,1 0 1,-1 1 0,0-1 0,0 1 76,-2 2-80,0 0 0,1 0 0,-1 0 1,1 0-1,-1 0 0,1 1 0,0-1 0,0 1 0,-2 6 1,0-3-33,-9 29-23,10-25-52,2-8 4,0 1 1,0-1-1,1 0 0,-1 1 1,1-1-1,0 1 0,0 3 1,-2 11-176,-4-4-129,5-13 325,0 1 0,0-1 0,0 0-1,1 1 1,-1 0 0,1-1 0,-1 1-1,1-1 1,-1 1 0,1 0 0,0-1-1,0 3 1,0 64-551,-1-60 536,1 1-1,-1-1 0,-1 0 0,-2 10 1,2-8-2,-1 1 1,2-1-1,-1 1 1,1 13 0,-2 24-71,-13 62 1,16-109 126,-3 14 7,-9 23 0,0 4 174,-4 24 289,15-65-457,1 0 0,0 0 0,0 0 0,0 0 0,-1 0 0,1 0 0,-1-1 0,1 1 0,0 0 0,-1 0 0,0 0 0,1 0 1,-1-1-1,1 1 0,-1 0 0,0 0 0,0-1 0,0 2 0,-6 3 74,4-2-51,-3 1 39,6-5-71,-1 1 1,1 0-1,-1-1 1,0 1-1,1-1 1,-1 1-1,1-1 1,0 0-1,-1 1 1,1-1-1,-1 1 1,1-1-1,0 0 1,-1 1-1,1-2 1,-1 0-6,0 0 0,1 0 0,-1 0 0,1 0 1,0 0-1,-1 0 0,1 0 0,0 0 0,0 0 0,1-3 1,-1-6-54,0-19-19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3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4480,'54'-13'1445,"-37"7"-885,-10 2 0,1 0 0,-1-1 0,12-9 0,-19 13-455,0 1-1,1-1 1,-1 1 0,0-1-1,1 1 1,-1-1-1,0 1 1,1-1 0,-1 0-1,0 1 1,0-1 0,0 1-1,0-1 1,1 0-1,-1 1 1,0-1 0,0 0-1,0 1 1,0-1-1,-1 1 1,1-1 0,0 0-1,0 1 1,0-1 0,-1 0-1,1 0 99,0-25 3478,0 22-2679,0 15-731,0 172 406,0-117-677,0-57 2,-1-6 8,1 0 1,0 0-1,0 0 1,0 0 0,0 0-1,0 1 1,1-1-1,-1 0 1,1 0-1,1 3 1,9 8-33,-8-11-351,-3-3 10,2 0-154,-1 0 494,-1 0 0,1 0 0,-1 0 0,1 0 1,-1 0-1,0 0 0,1 0 0,-1 0 0,1 0 0,-1-1 0,1 1 0,-1 0 0,0 0 0,1 0 0,-1 0 0,1-1 0,-1 1 0,0 0 1,1 0-1,-1-1 0,0 1 0,1 0 0,-1-1 0,0 1 0,0 0 0,1-1 0,-1 1 0,0 0 0,0-1 0,1 0 0,4-6-567,8-1-34,-11 6 539,0-1 1,-1 1-1,1 0 0,-1-1 1,0 1-1,0-1 1,1-3-1,0 2-44,0 0-1,-1-1 1,2 1 0,-1 0 0,0 0 0,1 0-1,-1 1 1,5-5 0,56-55-415,-61 62 559,-1-1 0,1 0 1,0 1-1,0 0 0,1-1 0,-1 1 1,0 0-1,0 0 0,0 0 1,1 1-1,-1-1 0,1 0 0,2 0 1,8-2 85,2-4 161,-14 6-225,1 0 0,-1 1-1,0-1 1,1 0 0,-1 1 0,1-1-1,-1 1 1,1-1 0,-1 1 0,3-1-1,1 4 284,-2 0-167,0 0 0,0 0-1,0 1 1,-1-1 0,0 0-1,0 1 1,0 0 0,0-1-1,0 1 1,-1 0 0,1 0-1,-1 0 1,0 0 0,-1 0-1,1 5 1,0-4 6,-1 0-1,0-1 1,0 1 0,-1 0 0,1 0-1,-1 0 1,0-1 0,-1 1 0,1-1 0,-1 1-1,0-1 1,-2 6 0,3-9-109,1 0 0,-1 1 0,1-1 0,0 1-1,-1-1 1,1 1 0,0-1 0,0 1 0,0 1 0,0-2-26,0 1-1,0-1 1,0 1 0,0-1-1,0 1 1,-1-1 0,1 1-1,-1-1 1,0 2 0,-4 6-57,4-7 6,0-1 0,0 1 0,0-1 0,0 1 0,1-1 0,-1 1 0,0 0-1,1-1 1,0 1 0,-1 3 0,3 1-576,0-5 426,-1 0-1,0 1 0,1-1 0,-1 0 0,1 0 0,-1 0 1,1 0-1,-1 0 0,1-1 0,0 1 0,-1 0 0,1-1 1,0 1-1,0-1 0,-1 0 0,1 1 0,0-1 0,0 0 0,0 0 1,0 0-1,-1-1 0,1 1 0,0 0 0,0-1 0,3 0 1,14-10-2997,-15 10 2747,1 0-1,-1 1 0,1-1 0,7 1 1</inkml:trace>
  <inkml:trace contextRef="#ctx0" brushRef="#br0" timeOffset="1">574 323 6144,'0'-28'1978,"0"23"-1199,-3 5-160,-4 0 728,14 0-358,-7 0-974,1 0 0,-1 0 0,0 0 1,0 0-1,0 0 0,0 0 0,0 0 1,0 0-1,0-1 0,0 1 0,0 0 1,0 0-1,1 1 0,-1-1 0,0 0 1,0 0-1,0 0 0,0 0 0,0 0 1,0 0-1,0 0 0,0 0 0,0 0 1,0 0-1,1 0 0,-1 0 0,0 0 1,0 0-1,0 0 0,0 0 0,0 0 1,0 0-1,0 0 0,0 0 0,0 1 1,0-1-1,0 0 0,0 0 0,0 0 1,0 0-1,0 0 0,0 0 0,0 0 1,0 0-1,0 0 0,0 0 0,0 1 1,0-1-1,0 0 0,0 0 0,0 0 1,0 0-1,0 0 0,0 0 0,0 0 1,0 0-1,0 1 21,0 0 1,0-1-1,0 1 0,0-1 1,0 1-1,0 0 0,-1-1 1,1 1-1,0-1 0,0 1 1,0 0-1,-1-1 0,1 1 1,0-1-1,-1 1 0,1-1 1,-1 0-1,1 1 0,0-1 1,-1 1-1,1-1 0,-1 0 1,0 1-1,0 0-2,0-1 0,1 1 0,-1-1-1,0 1 1,1-1 0,-1 1 0,1-1 0,-1 1-1,1 0 1,-1-1 0,1 1 0,0 0 0,-1-1-1,1 1 1,0 0 0,-1-1 0,1 1 0,0 0-1,0 0 1,0-1 0,0 1 0,0 0 0,0 0-1,0 1 1,0 5 101,0-5-109,0 0 0,0 1 0,0-1 0,0 0 0,0 0 0,0 1 0,-1-1 0,1 0 0,-2 3 0,-25 44 390,21-35-363,-5-8-90,6 4 5,-6-4 27,6 1 8,5-7-1,0 1 0,-1-1 0,1 1-1,0-1 1,0 0 0,-1 1 0,1-1 0,0 0-1,0 1 1,-1-1 0,1 0 0,0 1-1,-1-1 1,1 0 0,0 0 0,-1 1-1,1-1 1,-1 0 0,1 0 0,0 0 0,-1 0-1,1 1 1,-1-1 0,1 0 0,-1 0-1,1 0 1,0 0 0,-1 0 0,1 0-1,-1 0 1,-2 0-2,3 2-138,1 24 35,-1-26 103,0 0 0,0 1 0,1-1-1,-1 0 1,0 0 0,0 1 0,0-1 0,0 0 0,0 0 0,0 0 0,1 1 0,-1-1-1,0 0 1,0 0 0,0 0 0,1 0 0,-1 1 0,0-1 0,0 0 0,1 0 0,-1 0-1,0 0 1,0 0 0,1 0 0,-1 0 0,0 0 0,0 0 0,1 0 0,-1 0 0,0 0-1,9 3-31,10 8 32,11-5 139,-23-5-99,5 3-206,0-2 0,1 1 0,-1-2 0,14 1 0,187-2-3364,-195-1 3362,-1 0-1,31-8 1,-35 7 107,39-8-29,13-2 271,-60 10-138,-1 0 0,0 0 0,0 0 0,0-1-1,-1 1 1,1-1 0,-1 0 0,1 0 0,-1 0 0,0-1 0,0 1 0,0-1 0,3-5-1,-2 4 59,1-1 0,-1 0 0,1 1-1,6-5 1,-2 4 14,-6 4-74,0 0 0,0 0 1,0-1-1,-1 1 0,5-5 1,15-34 283,-2 12-133,-13 21 12,-1-1 1,8-14-1,5-26 900,-8 33-720,-6 2-192,-4 14-185,-1-1-1,1 1 0,0 0 1,-1-1-1,1 1 1,0 0-1,-1 0 0,1 0 1,0 0-1,-1-1 1,1 1-1,0 0 0,0 0 1,0 0-1,2 0 101,-6 0-11,-1 0-24,0 0-58,0 0 1,1 0-1,-1 0 1,0 0-1,0 1 1,1-1-1,-1 1 1,0 0-1,1 0 1,-1 0-1,1 1 1,-1-1-1,1 1 1,0 0-1,-5 3 1,-22 14-47,22-13-17,0 1 1,-13 14-1,18-17 33,0 0 1,0 0-1,0 0 0,0 1 0,1-1 0,0 1 0,0-1 1,-2 7-1,2 0-23,1 0 0,0-1 0,1 21 0,1-12 8,-1-18 29,2 25 8,-2-25-18,0 0-1,1 0 1,-1 1-1,1-1 0,-1 0 1,1 0-1,-1 0 1,1 0-1,0 0 1,-1 0-1,1 0 0,0 0 1,0 0-1,0 0 1,-1-1-1,1 1 1,0 0-1,2 0 1,2 2-265,1-1 0,-1 0 1,0 0-1,1 0 1,-1-1-1,10 1 1,-2-6-642,-4 0 364,3 0 86,-9 4 400,0-1 1,0 0-1,1 0 1,-1 0-1,0-1 0,-1 1 1,1-1-1,0 1 0,0-1 1,-1 0-1,1 0 0,-1 0 1,1 0-1,-1-1 0,0 1 1,0-1-1,2-3 0,13-22 15,-15 25 55,0 0 1,0 0-1,0-1 0,0 1 1,-1-1-1,0 1 0,1-1 1,-1 1-1,0-1 0,-1 0 1,1 0-1,-1 0 0,0-7 1,2-11 17,2 5-2,0-9 34,-9-19 67,2 25 104,0-25 0,3 33 226,-2-1 0,1 1 0,-1 0-1,-5-14 1,5 19-234,-3-23 1401,-2 16-811,6 14-700,1-1-1,-1 0 0,0 0 1,1 0-1,-1 0 0,1 0 1,-1 0-1,1 0 0,-1 0 1,1 0-1,0 0 0,0-1 1,-1-1-1,1 47 2019,0-32-1770,-1 1-1,-3 16 1,2-19-210,0 1 1,0 12-1,7 21 111,-1-22-178,-1 26-592,-2 74 0,-3-46-5459,2-44 3191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3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5152,'13'14'1648,"-12"-15"-1592,-1 1 0,0-1 0,1 1 0,-1-1 0,0 1 1,0-1-1,0 1 0,1-1 0,-1 1 0,0-1 0,0 0 0,0 1 1,0-1-1,0 1 0,0-1 0,0 1 0,0-2 0,0 2 107,0 0-143,0 0 0,0 0 0,0 0-1,0-1 1,0 1 0,0 0 0,0 0 0,0 0 0,0 0-1,0 0 1,0 0 0,0 0 0,0 0 0,0 0 0,0 0-1,0-1 1,0 1 0,0 0 0,0 0 0,0 0 0,0 0-1,0 0 1,0 0 0,0 0 0,0 0 0,0 0 0,0 0-1,0 0 1,0-1 0,0 1 0,1 0 0,-1 0 0,0 0 0,0 0-1,0 0 1,0 0 0,0 0 0,0 0 0,0 0 0,0 0-1,0 0 1,0 0 0,0 0 0,1 0 0,-1 0 0,0 0-1,0 0 1,0 0 0,0 0 0,0 0 0,0 0 0,0 0-1,0 0 1,0 0 0,0 0 0,1 0 0,0 0 190,1 0 1,0-1 0,0 1 0,-1-1-1,1 1 1,-1-1 0,1 0-1,0 1 1,2-3 0,10-3 247,3 4-165,-15 3-253,1-1 0,-1 0 0,1 0 0,-1-1 0,1 1 0,-1 0 0,1-1 0,-1 0 0,5-1 0,10-7 287,-11 4-200,1 1 1,15-5 0,2 3-32,-13-7 32,-2 7-89,-8 5-34,0 1-1,1-1 1,-1 0-1,0 1 0,0-1 1,0 0-1,0 0 1,0 0-1,0 0 1,0 0-1,-1 0 1,1 0-1,0 0 1,0 0-1,-1 0 1,1 0-1,-1 0 0,1 0 1,-1-1-1,1 1 1,-1 0-1,0 0 1,0-1-1,1 1 1,-1 0-1,0-3 1,0-122 1621,0 126-1622,0 0 0,0 0 0,0 0 0,0 0 0,0 0 0,0 0 0,0 0 0,0 0 0,0 0 0,0 0-1,0-1 1,0 1 0,0 0 0,0 0 0,0 0 0,0 0 0,0 0 0,0 0 0,0 0 0,0 0 0,0 0 0,0 0 0,0-1 0,0 1-1,0 0 1,-1 0 0,1 0 0,0 0 0,0 0 0,0 0 0,0 0 0,0 0 0,0 0 0,0 0 0,0 0 0,0 0 0,0 0 0,0 0-1,0 0 1,-1 0 0,1 0 0,0 0 0,0 0 0,0 0 0,0-1 0,0 1 0,0 0 0,0 0 0,0 1 0,0-1 0,-1 0 0,1 0-1,0 0 1,0 0 0,0 0 0,0 0 0,-96 0 2476,94 0-2474,0 0 1,0 0-1,1 1 0,-1-1 1,0 1-1,0 0 0,0-1 1,0 1-1,1 0 0,-1 0 0,0 0 1,1 0-1,-1 0 0,0 1 1,1-1-1,0 0 0,-2 3 1,-14 9-441,4-8-819,12-4 1187,1 0 1,-1 0-1,1-1 1,0 1-1,-1 0 1,1 0-1,0 0 1,0 0-1,0 0 1,0 0-1,0-1 1,0 1-1,0 2 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3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181 132 2560,'0'0'832,"0"0"-517,0 0 37,0 0 618,0 0-175,0 3 261,0-3-1027,0 1 0,0-1-1,0 1 1,0-1 0,0 1 0,0-1 0,0 0 0,0 1 0,0-1-1,0 1 1,-1-1 0,1 1 0,0-1 0,0 0 0,0 1 0,-1-1-1,1 1 1,0-1 0,0 0 0,-1 1 0,1-1 0,0 0 0,-1 1-1,1-1 1,0 0 0,-1 0 0,1 1 0,0-1 0,-1 0 0,0 0-1,-6 5 384,0 7-69,7-11-328,0 0 0,-1 0 1,1 0-1,-1 0 0,0 0 0,1 0 1,-1 0-1,0 0 0,1 0 1,-1 0-1,0 0 0,0 0 0,0-1 1,0 1-1,-1 1 0,-74 30 2662,75-31-2683,0-1-1,0 1 1,1-1 0,-1 1-1,0-1 1,0 0-1,0 1 1,1-1 0,-1 0-1,0 0 1,0 0-1,0 1 1,0-1-1,0 0 1,0 0 0,1 0-1,-1 0 1,0-1-1,-1 1 1,-2-1 38,1 1 68,0-1-1,1 1 1,-1-1 0,1 0-1,-1 0 1,1 0-1,-1 0 1,1-1 0,0 1-1,0 0 1,-1-1-1,1 0 1,0 1 0,0-1-1,1 0 1,-4-4-1,0 1 208,5 5-288,0 0 0,-1-1 0,1 1 1,0 0-1,0 0 0,0-1 0,-1 1 0,1 0 0,0 0 0,0-1 0,0 1 0,0 0 0,0-1 0,-1 1 0,1 0 0,0-1 1,0 1-1,0 0 0,0-1 0,0 1 0,0 0 0,0-1 0,0 1 0,0 0 0,1-1 0,-2-2 48,1 1-1,1-1 0,-1 0 0,0 1 1,1-1-1,0-3 0,13-5 201,-7 0-182,-6 8-77,0 1 0,1 0 0,-1 0 1,0 0-1,1-1 0,0 1 0,-1 1 0,1-1 1,0 0-1,0 0 0,0 1 0,0-1 0,0 1 0,1-1 1,-1 1-1,4-2 0,51-16 8,12-8 203,-32 16 535,68-11 1,-78 19-558,0 2 0,36 1 0,-14 2-244,-36-2-305,26 0-2981,-39 0 3229,1 0 1,-1 0 0,1 0 0,-1 0 0,1 0 0,-1 0-1,1 0 1,-1 0 0,0-1 0,1 1 0,-1 0 0,1 0 0,-1 0-1,0 0 1,1-1 0,-1 1 0,1 0 0,-1 0 0,0-1-1,1 1 1,-1 0 0,0 0 0,1-1 0,-1 1 0,0 0-1,0-1 1,1 1 0,-1-1 0,0 1 0,0-1 0,5-6-2641,-4 6 2559,0 1-1,0 0 0,0-1 0,-1 1 0,1 0 0,0 0 0,0-1 0,0 1 0,0 0 0,0 0 1,0 0-1,-1 0 0,3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4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707 214 4480,'-12'0'1673,"24"0"344,-12-3-1131,0 2-752,0 0 0,0-1 0,0 1 0,-1 0 1,1 0-1,0 0 0,0 0 0,-1-1 0,1 1 1,-1 0-1,0-2 0,-14-14 1552,13 15-1620,-1 1 0,1-1 0,0 1 0,0 0 1,-1 0-1,1 0 0,-1 0 0,1 0 1,-1 0-1,1 0 0,-1 1 0,-5-1 0,-5-1 76,-12-5 286,0-1 0,-35-17 0,9 5 256,-11-2-129,15-3-252,9 3-163,17 11-151,16 8-1,1 0 0,-1 1 1,1-1-1,-1 1 0,0 0 0,0 1 1,0-1-1,0 1 0,-10-1 1,-35 2-256,49 0 262,0 0 0,-1 0 0,1 0 0,0 0-1,-1 0 1,1 1 0,0-1 0,-1 1 0,1-1 0,0 1 0,0-1 0,-1 1 0,1 0 0,0-1 0,0 1 0,0 0-1,0 0 1,0 0 0,0 0 0,0 0 0,0 0 0,0 0 0,1 0 0,-1 0 0,0 1 0,1-1 0,-1 0 0,1 0 0,-1 1-1,1 1 1,-4 4-8,-25 60 49,6-11-2,10-23-43,1 1 0,-9 41 0,8-22 148,-21 116 314,30-103-40,4-55-219,0-1-1,-1 1 0,-1 0 1,1-1-1,-7 21 0,7-28-205,0 0 0,0 0 0,0 0 0,1 0 0,-1 1 0,1-1 0,0 0 0,0 0 0,1 4-1,-1-6-2,0 0 0,0 0 0,0-1 0,0 1 0,1 0 0,-1-1 0,0 1 0,1 0 0,-1 0 0,0-1-1,1 1 1,-1-1 0,1 1 0,-1 0 0,1-1 0,-1 1 0,1-1 0,-1 1 0,1-1 0,0 1 0,-1-1-1,1 0 1,0 1 0,-1-1 0,1 0 0,0 1 0,-1-1 0,1 0 0,0 0 0,0 0 0,-1 1 0,2-1-1,10 0-95,0 0 0,0 2 0,-1-1 0,14 5 0,24 4 101,123 17-779,-74-11-1595,-76-14 1579,-19-3 472,-1 1 0,1 0 0,0 0 1,-1 1-1,1-1 0,-1 0 0,1 1 0,-1-1 1,5 3-1,9 11-1459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4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7232,'0'-33'2656,"0"33"-2048,0-33-192,0 17 1344,0-1-1056,17 1 1184,-1 16-1056,33-16 479,-16 16-767,33-17-512,-1 17-32,1-16-1536,-17 16 833,16 0-2305,-32 0 1696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4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8736,'-17'0'3232,"17"0"-2528,0 16-192,17-16 1152,-1 0-1024,17 17-128,-17-17-320,33 0-640,-16 16 224,16 1-2784,0-1 1632,1-16-4832,-1 16 3488</inkml:trace>
  <inkml:trace contextRef="#ctx0" brushRef="#br0" timeOffset="1">770 361 7648,'0'0'2816,"0"0"-2176,17 16-192,-1 0 1376,17-16-1088,0 17-224,-17-17-320,33 16-2016,-16 1 992,0-17-2688,0 16 1984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4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7808,'33'16'2880,"-33"-16"-2240,49 33-160,-16-33 0,0 16-352,-1-16-960,34 0 448,-17 0-3456,0 17 2112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2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4384,'13'0'1424,"-13"0"-1414,0 0 0,0 0 0,1 0 0,-1 0 0,0 0 0,0 0 0,0 0 0,0 0 0,0 0 0,0 0 0,0 0 0,0 0 0,0 0 0,0 0 0,1 0 0,-1 0 0,0 0 0,0 0 0,0 0 0,0 0 0,0 0 0,0 0 0,0-1 0,0 1 0,0 0 0,0 0 0,0 0 0,1 0 0,-1 0 0,0 0 0,0 0 0,0 0 0,0 0 0,0 0 0,0 0 0,0 0 0,0 0 0,0-1 0,0 1 0,0 0 0,0 0 0,0 0 0,0 0 0,0 0 0,0 0 0,0 0 0,0 0 0,0 0 0,0 0 0,0-1 0,0 1 0,0 0 0,0 0 0,0 0 0,0 0 0,0 0 0,0-28 812,0 26-396,3 2 390,158 0 2944,-159 0-3718,1 0 0,-1 0 0,1-1 0,-1 1-1,1-1 1,-1 1 0,1-1 0,-1 0 0,0 0 0,1 0-1,2-1 1,-3 1-27,1-1 0,-1 1 0,1 0 1,0 0-1,0 0 0,-1 1 0,1-1 0,0 1 0,0-1 0,0 1 0,3 0 0,17 1 23,-11 0-16,0-1 1,-1 0-1,1-1 0,14-2 0,-16 0 0,-7 1-13,0 1 0,1 1-1,-1-1 1,1 0 0,4 0 0,44 10 76,19-4 134,-49-1-152,16 0 15,12-9-15,-26 2-43,143-13 253,-133 14-211,35-4 178,51-16 577,-47 16-459,-39 3-313,68-9-253,28-3-83,-1 13 121,18-1 103,132-27 227,13 0 18,-147 24-6,-68 1-106,108-4-86,-116 8-30,94-14 1,-43 3 137,-68 9 185,68-15-1,-28 2 223,-53 9-189,60-16 1,-98 23-301,0 0 0,0-1-1,-1 1 1,1 0 0,0 0-1,0-1 1,0 1 0,0-1 0,0 1-1,0-1 1,0 1 0,-1-1-1,1 1 1,0-1 0,0 0 0,-1 1-1,1-1 1,0-1 0,4-4 120,6 0-130,-5-5-459,1 6 101,-7 5 301,1 0 1,-1 0-1,0-1 0,1 1 0,-1 0 1,1 0-1,-1-1 0,0 1 0,1 0 1,-1 0-1,0-1 0,0 1 0,1 0 1,-1-1-1,0 1 0,0-1 0,1 1 1,-1 0-1,0-1 0,0 1 0,0-1 1,0 1-1,0-1 0,1 1 0,-1 0 1,0-1-1,0 1 0,0-1 0,0 1 1,-1-1-1,1-2-988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4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18 3392,'-14'-14'1088,"14"14"-1071,0 0 0,-1-1-1,1 1 1,0 0 0,0 0 0,-1 0 0,1-1-1,0 1 1,0 0 0,-1 0 0,1 0 0,0 0 0,-1 0-1,1-1 1,0 1 0,-1 0 0,1 0 0,0 0-1,-1 0 1,1 0 0,0 0 0,-1 0 0,1 0 0,0 0-1,-1 1 1,-8-2-116,-2 1 901,1 0 0,-1 0 0,-19 3 0,19 8-252,-14-5-145,12 0-228,11-5-146,1 0 0,-1 0-1,1 0 1,-1-1 0,1 1-1,-1-1 1,1 1 0,-1-1-1,0 1 1,1-1 0,-1 0-1,-1 0 1,-57 0 1788,38 0 287,22 3-1738,0-1-316,0 0 0,1-1-1,-1 1 1,0 0 0,1 0 0,0-1-1,-1 1 1,1 0 0,0-1 0,0 1-1,0-1 1,0 1 0,0-1-1,0 1 1,0-1 0,3 2 0,27 21 487,-12-11-363,50 49 128,-49-47-205,-10-7-40,0 0 0,0 0 0,-1 0 0,11 14 1,-5-4 26,0-1 52,18 30 0,-14-6 214,-13-30-239,-5-10-81,0 1 0,0 0 0,0 0 0,0 0 0,0 0 0,0 0 0,-1 0 0,1 0 0,-1 0 0,1 0 0,-1 0-1,0 0 1,1 1 0,-1-1 0,-1 0 0,1 0 0,0 0 0,0 0 0,-1 3 0,-1 1-3,0-1 0,0 0 0,-1 0-1,0 0 1,1 0 0,-2-1 0,1 1 0,0-1 0,-1 1-1,0-1 1,0 0 0,-5 3 0,-10 8 7,-32 18 0,21-14 13,10-7-8,1-1 0,-38 15 0,22-12-63,30-13-28,1 0 0,-1 1 0,1-1 0,-8 5 0,10-5 26,0 0-1,1 0 1,0 1-1,-1-1 1,1 0-1,0 1 1,-1-1-1,1 1 1,0-1-1,0 1 1,-1 2-1,2-4 10,0 0-1,0 1 0,0-1 0,-1 0 0,1 0 0,0 0 0,0 0 0,0 1 1,0-1-1,0 0 0,0 0 0,0 0 0,-1 1 0,1-1 0,0 0 0,0 0 1,0 0-1,0 1 0,0-1 0,0 0 0,0 0 0,0 0 0,0 1 0,0-1 1,0 0-1,0 0 0,0 0 0,0 1 0,0-1 0,0 0 0,1 0 0,-1 1 1,0-1-1,0 0 0,0 0 0,0 0 0,0 0 0,0 1 0,1-1 0,-1 0 1,0 0-1,0 0 0,2 2-188,1 0 1,-1-1-1,0 1 1,1-1-1,-1 0 1,1 0-1,-1 0 0,1 0 1,0 0-1,-1-1 1,1 1-1,0-1 1,0 0-1,-1 1 1,1-1-1,0 0 0,2-1 1,42 1-1690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4064,'0'-13'1307,"0"10"-801,0 3 17,0 0 842,0 3-309,0 13 1094,-1-8-1571,1-1 0,0 1 0,1 0 0,1 7 0,9 21 56,-7-16-392,-2-9-120,0 1 0,0-2 1,8 19-1,-7-17-60,1 0 0,-1 0 0,1 15 0,1 3 133,-4-25-77,1 0 1,-1 0-1,1 0 1,1-1-1,-1 1 0,1 0 1,5 7-1,-7-11-92,0 1 0,0-1 0,0 1 0,0-1-1,0 0 1,1 0 0,-1 1 0,0-1 0,1 0 0,-1 0-1,1 0 1,-1-1 0,1 1 0,0 0 0,-1 0 0,1-1-1,0 1 1,-1-1 0,1 0 0,0 1 0,-1-1 0,1 0-1,0 0 1,0 0 0,0 0 0,2-1 0,0 0 1,-1 0 0,1-1 0,-1 1 1,0-1-1,1 0 0,-1 0 0,0 0 0,0 0 1,0 0-1,0-1 0,-1 1 0,1-1 0,3-5 0,29-43 650,-21 29-387,14-29 0,9-16-233,-4 29-837,-19 13 1040,-14 25-255,0 0-1,0 0 0,0 0 0,0-1 0,0 1 1,0 0-1,0 0 0,0-1 0,0 1 0,0 0 0,0 0 1,1 0-1,-1-1 0,0 1 0,0 0 0,0 0 1,0 0-1,0-1 0,1 1 0,-1 0 0,0 0 0,0 0 1,0 0-1,1 0 0,-1 0 0,0-1 0,0 1 1,0 0-1,1 0 0,-1 0 0,0 0 0,0 0 0,1 0 1,-1 0-1,2 0-54,0-1 0,0 1 0,0 0 0,-1-1-1,1 0 1,0 1 0,0-1 0,-1 0 0,1 0 0,0 0 0,-1 0 0,1 0 0,-1 0 0,3-3 0,-4 4-92,0-1 0,1 1 1,0 0-1,-1-1 0,1 1 0,-1 0 1,1 0-1,-1-1 0,1 1 0,0 0 1,-1 0-1,1 0 0,-1-1 0,1 1 1,0 0-1,-1 0 0,1 0 1,0 0-1,-1 0 0,1 0 0,-1 1 1,1-1-1,0 0 0,-1 0 0,2 1 1,-2-1-201,5 0-2934,9 0 1089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34 393 3072,'0'0'976,"3"0"-587,8 0-26,-8 0 517,-3 0-144,0 3 336,0 14 48,1-6-937,-1 0-1,-1 0 1,-2 18-1,-3-13-377,5-13 307,-1 0 1,1 1-1,0-1 0,0 0 1,1 1-1,-1-1 1,1 0-1,-1 7 0,1-2 94,-1-1-1,0 0 0,-1 0 0,-3 10 0,1 0 44,1-3-112,2-12-96,1 1 1,-1-1-1,1 1 1,-1-1-1,0 1 1,0-1-1,0 1 1,0-1-1,0 0 1,0 0-1,-4 5 1,5-7-25,-1 0 0,1 1 0,0 0 1,-1-1-1,1 1 0,0-1 0,-1 1 1,1-1-1,0 1 0,0 0 1,0-1-1,-1 1 0,1-1 0,0 1 1,0 0-1,0-1 0,0 1 0,0 0 1,0-1-1,0 1 0,0-1 0,0 1 1,1 0-1,-1-1 0,0 2 1,0-2 45,0-7-141,1 1-1,-1-1 1,1 0 0,0 1 0,1-1 0,-1 1 0,1 0 0,0 0 0,1-1 0,0 1 0,0 0 0,0 1-1,8-11 1,-3 4-209,-5 5 80,1 1 0,1 0 0,8-10 1,-11 14 145,0-1 1,0 0 0,0 1-1,0-1 1,2-6 0,-3 8 61,-1-1 0,1 1 0,-1-1 1,1 1-1,0-1 0,0 1 0,-1 0 0,1-1 1,0 1-1,0 0 0,1 0 0,-1 0 1,0 0-1,0 0 0,0 0 0,1 0 0,-1 0 1,1 0-1,-1 0 0,0 1 0,1-1 1,-1 1-1,1-1 0,-1 1 0,1-1 0,0 1 1,-1 0-1,1 0 0,2 0 0,7 0 399,-11 0-385,0 0-1,0 0 0,0 0 1,0 0-1,0 0 0,0 0 1,0 0-1,1 0 0,-1 0 0,0 0 1,0 0-1,0 0 0,0 0 1,0 0-1,0 0 0,0 0 1,0 0-1,0 0 0,1 0 1,-1 0-1,0 0 0,0 0 1,0 0-1,0 0 0,0 0 1,0 0-1,0 0 0,0 0 0,0 0 1,0 0-1,0 1 0,0-1 1,0 0-1,1 0 0,-1 0 1,0 0-1,0 0 0,0 0 1,0 0-1,0 0 0,0 0 1,0 0-1,0 0 0,0 1 1,0-1-1,0 0 0,0 0 0,0 0 1,0 0-1,0 0 0,0 0 1,0 0-1,0 0 0,0 0 1,0 0-1,0 1 0,1 37 1513,0-23-1238,-1 1 0,0-1 0,-5 32 0,0-28-209,-4 26 49,9-40-108,-1-1 0,1 1 1,0 0-1,0-1 0,1 1 0,-1-1 0,3 9 1,4 1 45,-7-13-49,1 1 1,0-1 0,0 1-1,0-1 1,-1 1 0,1-1-1,-1 1 1,1-1-1,-1 1 1,0 0 0,0-1-1,1 3 1,-2-4-37,1 0 0,0 1 1,0-1-1,0 1 0,0-1 0,0 1 1,0-1-1,0 0 0,0 1 0,0-1 1,0 1-1,0-1 0,0 1 0,0-1 1,0 1-1,1-1 0,-1 0 1,0 1-1,0-1 0,0 1 0,1-1 1,-1 0-1,0 1 0,0-1 0,1 0 1,-1 1-1,1-1 0,8-7-913,-5 3 935,-2 1-181,1 0-1,-1 0 1,0 0 0,0 0 0,2-4 0,-2 3-10,0 0 1,0 0 0,1 0-1,-1 0 1,5-4 0,-4 5 99,0 0 0,0 0 0,0-1 0,-1 0 0,1 1 0,-1-1 1,0 0-1,0 0 0,-1 0 0,1-1 0,-1 1 0,1 0 0,0-9 0,2-7-120,-2 16 145,-1 0 1,1-1 0,0 1-1,0 0 1,1 0 0,-1 0-1,6-6 1,23-23-48,-24 26 159,9-8 199,-10 8-22,1 0 0,0 0-1,0 1 1,10-6 0,-12 9-73,-1 1 0,1 0 0,-1 1 0,1-1 0,0 1 0,0 0 0,0 0 0,0 0 0,0 1 1,7 0-1,35 0 694,-45 0-810,-1 0 0,1 0 0,0 1 0,0-1 0,-1 0 0,1 1 0,0 0 0,-1-1 0,1 1 0,-1 0 0,1 0 0,-1-1 0,2 3 0,6 2 144,-4-3-107,-5-2-51,1 1 0,0-1 1,0 0-1,-1 1 0,1-1 0,-1 0 1,1 1-1,0-1 0,-1 1 1,1-1-1,-1 1 0,1-1 0,-1 1 1,1-1-1,-1 1 0,0-1 1,1 1-1,-1 0 0,0-1 0,1 1 1,-1 1-1,3 3 93,2 3 29,-4-7-115,0 1 1,0-1-1,0 1 1,0-1-1,-1 1 1,1 0-1,-1-1 1,1 1-1,-1 0 1,1-1-1,-1 1 1,0 0-1,0 0 1,0 2-1,0 5 80,-2-1-1,1 0 1,-1 1 0,-4 10-1,-2 7 89,-19 54 473,18-56-549,7-20-188,0 0 1,1 0-1,0 0 0,0 0 1,0 0-1,0 0 1,0 0-1,1 5 1,0-6-464,0-4 365,-1 0 0,1 0 0,0 0 0,0-1 0,0 1 0,0 0 0,0 0 0,0 0 0,0 0 0,1-2 1,-1 1-1369,0 2 486</inkml:trace>
  <inkml:trace contextRef="#ctx0" brushRef="#br0" timeOffset="1">657 295 7968,'0'-16'2944,"0"16"-2272,16 0-192,-16 0 1152,17 0-992,-1 0-128,0 0-320,1 0-640,16 16 224</inkml:trace>
  <inkml:trace contextRef="#ctx0" brushRef="#br0" timeOffset="2">1067 0 8320,'0'0'3072,"0"0"-2400,0 49-160,0-16 608,0 0-704,0 16-96,0 0-192,-17-16-1024,17 16 480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7808,'0'49'2880,"0"-49"-2240,0 50-160,-17-50 0,1 32-352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5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115 361 4384,'0'-10'1157,"-1"6"-866,1 0 0,0 0 0,0 0 0,0 1 0,1-1 0,-1 0 0,1 0 0,1-4 0,3 0 218,-4 7-352,0-1 0,0 1 0,0-1 0,0 1-1,-1-1 1,1 1 0,0-1 0,-1 0 0,1 1-1,-1-1 1,0 0 0,0 1 0,1-1 0,-1 0 0,0-1-1,3-8 596,-3 11-738,0-1 0,1 1 0,-1 0 0,0 0 0,0 0 1,0 0-1,1-1 0,-1 1 0,0 0 0,0 0 0,0 0 0,1 0 1,-1 0-1,0-1 0,0 1 0,1 0 0,-1 0 0,0 0 1,0 0-1,1 0 0,-1 0 0,0 0 0,0 0 0,1 0 1,-1 0-1,0 0 0,0 0 0,1 0 0,-1 0 0,0 0 1,0 0-1,1 0 0,-1 1 0,0-1 0,0 0 0,0 0 0,1 0 1,-1 0-1,0 0 0,0 1 0,0-1 0,1 0 0,-1 0 1,0 0-1,0 1 0,2 0 92,-1 1 1,0-1 0,0 1-1,0-1 1,0 1-1,0 0 1,0-1-1,0 1 1,-1 0-1,1 0 1,-1 0-1,1 0 1,-1-1-1,0 1 1,1 0-1,-1 2 1,0 3 38,-1 0-1,0-1 1,-2 9 0,1-2 89,-4 36 257,-5 0 42,5-6-240,5-28-232,-1 0 0,-1-1 0,0 1 0,-1-1 0,-1 1 0,-9 18 0,2-9-37,2-5-1,-14 37-1,16-32-27,1-1-155,-11 22 0,9-29-670,8-15 658,0 0-1,1 1 0,-1-1 0,0 0 0,0 1 0,1-1 0,-1 1 0,1-1 0,-1 1 0,1-1 0,0 1 1,0 1-1,-1-3 117,1 0 1,0 0 0,0 0-1,0 0 1,0 0 0,0 0 0,0 1-1,0-1 1,0 0 0,0 0-1,0 0 1,0 0 0,0 0-1,0 0 1,0 0 0,0 0 0,0 0-1,0 1 1,0-1 0,0 0-1,0 0 1,1 0 0,-1 0-1,0 0 1,0 0 0,0 0 0,0 0-1,0 0 1,0 0 0,0 0-1,0 0 1,0 1 0,0-1 0,0 0-1,0 0 1,0 0 0,0 0-1,1 0 1,-1 0 0,0 0-1,0 0 1,0 0 0,0 0 0,0 0-1,0 0 1,0 0 0,0 0-1,0 0 1,0 0 0,1 0-1,-1 0 1,0 0 0,0 0 0,0 0-1,0 0 1,0 0 0,14 0-2089</inkml:trace>
  <inkml:trace contextRef="#ctx0" brushRef="#br0" timeOffset="1">656 1 7040,'0'0'2624,"0"0"-2048,-16 49-128,16-16 1408,0 0-1088,-17 32 704,17 17-896,-16 0 416,16-16-577,-17 16-511,1-1 32,16-15-1151,-16 0 671,16-1-1856,-17-16 1344,1-16-2976,0 0 2272</inkml:trace>
  <inkml:trace contextRef="#ctx0" brushRef="#br0" timeOffset="2">181 542 7552,'-17'-17'2816,"17"17"-2208,33 0-160,-16 0 736,-1 0-736,17 0-160,-17 0-192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8064,'0'-16'2976,"0"16"-2304,0 0-192,0 0 2048,0 0-1472,17 0 991,-17 16-1183,49-32-128,-16 16-448,16 0-128,17 0-96,-1 0-3072,1 0 1633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5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4640,'-14'-14'1504,"14"14"-1464,-1-1 1,1 1-1,-1-1 0,1 1 1,-1 0-1,1-1 1,-1 1-1,1 0 1,-1 0-1,0 0 0,1-1 1,-1 1-1,0 0 1,1 0-1,-1 0 0,1 0 1,-1 0-1,0 0 1,1 0-1,-1 0 0,0 0 1,1 0-1,-1 0 1,1 1-1,-2-1 1,2 0 81,-3 0 1366,3 0-432,3 0-144,49 0 1051,188 0-1078,-141-8-824,-1 0 11,-73 7-11,-1-1-1,39-9 1,-53 10-77,0 0-1,1 0 1,11 1 0,-12 1-69,-5-1-400,-5 0-1216,-5 0-315,-20 2-2395,23-1 4105,0 0 0,0 0 0,0 0 0,1 0 0,-1 0-1,0 1 1,1-1 0,-1 1 0,-1 1 0</inkml:trace>
  <inkml:trace contextRef="#ctx0" brushRef="#br0" timeOffset="1">17 148 7232,'-17'0'2656,"17"0"-2048,17 0-192,-1 0 1216,17 0-992,16 0 96,16 0-448,-15 0-352,15 0 32,1 0-2112,-17 0 1184,0 0-3488,-16 0 2496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5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5408,'-13'0'1728,"10"0"-1046,3 0-239,3 3 288,8 10-262,-9-8-361,-2-4-83,0 0 0,1-1 0,-1 1 0,0 0 0,1-1 0,-1 1 0,1-1 0,-1 1 0,0 0 0,1-1 0,-1 1 0,1-1 0,0 1 0,-1-1 0,1 0 0,-1 1 0,2 0 0,8 5 84,20 16 136,3-11-122,-17-1-137,0 1-1,21 18 1,-7-5 131,0-8 102,-24-13-100,0 0 0,0 0 1,0 1-1,5 4 0,-9-7-23,-1 0 0,0 0 0,1 1-1,-1-1 1,0 1 0,0-1 0,0 1-1,0-1 1,0 1 0,0 0 0,-1-1 0,1 1-1,0 0 1,-1 0 0,1 0 0,-1-1-1,0 1 1,0 4 0,0-3 31,0 1-1,0-1 1,-1 1-1,0-1 1,0 1 0,0-1-1,0 1 1,0-1-1,-4 6 1,-23 30 965,16-23-719,0-1 139,-23 20 0,18-19-331,-15 19 0,2 6-485,14-19-1370,15-20 1550,0-1 1,1 1 0,0-1 0,-1 0 0,1 1-1,0-1 1,0 1 0,0-1 0,0 3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5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17 1248,'-14'0'389,"14"0"-386,0 1 0,0-1-1,0 0 1,0 0-1,0 0 1,-1 0 0,1 0-1,0 0 1,0 0-1,0 0 1,0 0 0,0 0-1,0 0 1,0 0 0,0 0-1,0 0 1,0 0-1,-1 0 1,1 0 0,0 0-1,0-1 1,0 1 0,0 0-1,0 0 1,0 0-1,0 0 1,0 0 0,0 0-1,0 0 1,0 0-1,0 0 1,-1 0 0,1 0-1,0 0 1,0 0 0,0 0-1,0-1 1,0 1-1,0 0 1,0 0 0,0 0-1,0 0 1,0 0 0,0 0-1,0 0 1,0 0-1,0 0 1,0 0 0,0-1-1,0 1 1,0 0 0,0 0-1,0 0 1,0 0-1,0 0 1,0 0 0,0-14 1719,-2 14-666,-6 0-239,3-1-440,0 1 0,0 0 0,0 0 0,0 1 0,0-1 0,-7 3 0,6-1-167,-1 1 1,0-1-1,1 2 1,-1-1-1,1 1 0,0 0 1,0 0-1,-5 5 0,-5 11 230,0 0 0,2 1 0,1 0 0,1 1 0,-13 30 0,16-31-335,0 0 0,-1-1-1,-2 0 1,0 0 0,-1-1-1,0-1 1,-26 26 0,27-31-59,0 0 0,-14 24 0,22-31-187,-1 1 0,0-1 0,-10 9 0,13-13-26,0 0 0,0 0-1,0-1 1,0 0 0,0 1 0,0-1 0,0 0 0,-1 0-1,1 0 1,0 0 0,-1 0 0,1-1 0,-1 1 0,-2 0-1,-1-1-265,-2 0-2936,22 0 1737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5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66 3136,'0'0'1029,"0"0"-629,0 0-5,2 0 629,2 0-817,-3-1-155,1 1-1,0 0 0,0 0 0,0 0 0,0 0 1,0 1-1,-1-1 0,1 0 0,0 1 1,0-1-1,0 1 0,-1-1 0,1 1 0,0 0 1,-1 0-1,1 0 0,-1 0 0,1 0 0,-1 0 1,1 1-1,-1-1 0,0 0 0,1 1 1,1 2-1,3 6 475,0 1 1,-1 0-1,0 1 0,5 20 1,10 23 830,-6-21-597,18 60 0,-25-64-567,2 7 207,24 63-1,-29-89-400,-1 1-1,0 0 1,-1 0 0,0 0 0,0 23 0,-1 7-3623,-1-36 2743,0-3-1092</inkml:trace>
  <inkml:trace contextRef="#ctx0" brushRef="#br0" timeOffset="1">1 508 7968,'0'-16'2944,"0"16"-2272,0-17-192,16 17 2048,1 0-1472,15-16 351,17 32-831,1-16-160,15 0-256,17 0-1280,-33 0 576,17 0-2879,-1 0 1919</inkml:trace>
  <inkml:trace contextRef="#ctx0" brushRef="#br0" timeOffset="2">1246 279 3904,'-13'-14'1253,"12"15"-704,1-1-499,-1 1-1,1-1 1,0 0 0,-1 1-1,1-1 1,0 0 0,0 1 0,0-1-1,-1 1 1,1-1 0,0 0-1,0 1 1,0-1 0,0 1-1,0-1 1,0 1 0,0-1-1,0 1 1,0-1 0,0 0 0,0 1-1,0-1 1,0 1 0,0-1-1,0 1 1,0-1 0,0 0-1,1 1 1,-1-1 0,0 1 0,0-1-1,1 0 1,-1 1 0,0-1-1,0 0 1,1 1 0,0 0-1,0 0 79,1 1-1,-1 0 0,0 0 1,1 0-1,-1 0 0,0 0 1,0 0-1,0 0 0,-1 0 0,1 1 1,0-1-1,-1 0 0,1 0 1,-1 1-1,0-1 0,0 0 0,0 4 1,-1 4 378,-1 1 0,-4 17 0,1-4-38,3-14-313,1 0 1,1-1-1,1 19 1,0-18-24,-1 0 1,0 0 0,-1 0 0,1 0-1,-4 12 1,-1-5 106,3-10-129,0 0 0,0 0 1,1 0-1,-1 10 0,2 22 744,0-31-670,0-22-556,1 13 284,-1-1-1,0 1 1,0-1-1,1 1 0,-1-1 1,1 1-1,-1-1 1,1 1-1,0-1 1,1-1-1,5-12-366,-1-12-345,7 3 229,-9 12 331,0 1-1,-1 0 1,2-15-1,-2 14 104,-1 0 0,1 0 1,6-13-1,5 1 84,-12 13 193,-2 10-120,0 0 0,0 1 0,0-1 1,0 0-1,0 0 0,0 1 0,0-1 1,0 0-1,0 1 0,0-1 1,1 0-1,-1 1 0,0-1 0,0 0 1,1 1-1,-1-1 0,0 1 0,1-1 1,-1 0-1,1 1 0,-1-1 0,1 1 1,-1-1-1,1 1 0,-1 0 0,1-1 1,0 1-1,-1-1 0,1 1 0,-1 0 1,1 0-1,0-1 0,-1 1 0,1 0 1,1 0-1,3 2 1127,-3 0-1017,0 1 0,-1-1 0,0 0 0,1 0 1,-1 0-1,0 1 0,0-1 0,-1 1 0,1-1 0,0 1 1,0 4-1,2 7 329,2 3-65,-3-10-230,0-1-1,-1 1 1,0 0 0,0 0-1,0 7 1,-1 2 51,0-9-156,0-1 1,0 1-1,0 0 0,1-1 0,1 8 0,9 8 64,-7-8-55,-4-11-67,1-1 0,-1 1 0,1-1 0,0 0 0,0 1 0,0-1 1,0 0-1,0 1 0,0-1 0,4 4 0,-5-6-40,0 1 1,1-1-1,0 0 0,-1 1 0,1-1 1,-1 0-1,1 1 0,-1-1 0,1 0 1,0 0-1,-1 0 0,1 1 0,-1-1 1,1 0-1,0 0 0,-1 0 0,1 0 1,0 0-1,-1 0 0,1 0 0,-1 0 1,1-1-1,0 1 0,-1 0 0,2 0 1,-2 0-59,33 0-2703,-33 0 2778,0 0 0,0-1 0,1 1 0,-1 0 0,0 0 0,0 0 0,1 0 0,-1 0-1,0 0 1,0 0 0,0 0 0,1 0 0,-1 0 0,0-1 0,0 1 0,0 0 0,1 0 0,-1 0-1,0 0 1,0 0 0,0-1 0,0 1 0,0 0 0,0 0 0,1 0 0,-1-1 0,0 1 0,0 0 0,0 0-1,0-1 1,0 1 0,0 0 0,0 0 0,0-1 0,47-75-2373,-29 36 1847,-4 12 721,19-33 0,-32 60-103,-1 0 1,1 0-1,-1 0 1,1 0-1,0 0 1,-1 0-1,1 0 1,0 0-1,0 0 1,0 1-1,0-1 1,0 0-1,0 1 1,0-1-1,0 0 1,0 1-1,0-1 1,0 1-1,0-1 1,0 1-1,1 0 1,-1 0-1,0-1 1,0 1-1,0 0 1,1 0-1,-1 0 1,0 0-1,0 0 1,0 1 0,0-1-1,1 0 1,-1 0-1,0 1 1,0-1-1,0 1 1,0-1-1,0 1 1,0 0-1,0-1 1,0 1-1,0 0 1,0-1-1,0 1 1,0 0-1,0 0 1,0 1-1,5 5 405,0 0 0,-1 0 0,0 1 0,7 15 1,37 91 1795,-20-38-1898,-28-72-426,0-3-111,-1 0-1,1 1 0,-1-1 1,1 1-1,-1-1 0,0 1 0,0-1 1,0 1-1,0 1 0,0 2-2262,0 9 886</inkml:trace>
  <inkml:trace contextRef="#ctx0" brushRef="#br0" timeOffset="3">1902 164 8320,'0'0'3072,"0"0"-2400,16 0-160,-16 0 1888,0 0-1408,16 0-417,1 0-351,-17 0-3039,16 0 1535</inkml:trace>
  <inkml:trace contextRef="#ctx0" brushRef="#br0" timeOffset="4">2197 0 9216,'-17'17'3424,"17"-17"-2656,-16 16-224,16 17 1312,0-17-1121,0 33-63,0-16-448,-17 33-1343,34-17 575,-34 0-3584,17-16 2304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3328 34 2816,'0'-28'917,"0"23"-565,0 5 171,3 0 1183,5 0-767,-24 0-1430,4 0 762,0-1 60,-1 1 0,1 1 0,-16 2 0,21-2-274,-5 3 69,0-1 0,0-1 0,-1 0 1,-13-1-1,5 0 75,-42 8 0,35-5-107,-4 0-13,17-2-48,1 0 0,-1 0 0,-26 10 0,-30 15 74,-22-5 117,-9 8-88,-6 0-96,-5-6 179,36-8 215,-99 34 1,-19 31-652,125-50 141,-67 35 6,15 9 78,9-5 59,-105 68-20,213-134-46,-64 40 8,-45 34-77,23 4 148,-119 101 683,101-79-1094,8-11 54,61-52 227,1 1 0,-60 88 1,35-17 148,-8 14 36,49-92-64,-85 149 280,68-100-154,4 1 0,-28 98 1,47-100-97,10-46-96,-1 2-27,-9 48-78,12-35 135,4 83 1,2-73 101,-2 3-31,4 129 70,8-71-165,-8-77-66,3 44-93,15 14 52,-15-82 102,92 350 607,-91-347-528,1 1-1,1-1 1,1 0-1,1-1 1,1 0-1,16 23 1,78 88 569,-70-92-375,-29-35-232,57 66 264,12-3-173,-47-41-117,13 13 38,-19-24 68,29 17 0,15 13 35,-29-13-170,12 10-42,26 14 39,-54-49 107,-1 7-151,-9-6-546,-11-10 451,1-1 0,-1 0 0,1 0 0,-1 0 0,1 0 0,-1 0 0,1 0 0,0 0 0,-1 0-1,1 0 1,0-1 0,0 1 0,0-1 0,2 1 0,-1-1-900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5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8224,'-16'-33'3040,"16"33"-2368,16 33-160,-16-1 608,0-15-704,-16 16 192,-1-1-352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1:5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45 3328,'-14'-13'1061,"14"12"-1033,-1 1 1,1-1-1,0 1 0,-1-1 0,1 1 0,0-1 1,-1 0-1,1 1 0,0-1 0,0 1 0,0-1 0,-1 0 1,1 1-1,0-1 0,0 0 0,0 1 0,0-1 1,0 1-1,0-1 0,0 0 0,0 1 0,1-1 0,-1 0 1,0 1-1,0-2 0,1 2 55,-1-3 893,0 1-219,0-8-103,0 15 956,0-2-1248,0 0 0,0 0 1,0-1-1,-1 1 1,1 0-1,-2 4 0,-1 0-153,0-1 0,0 1 0,1 0 0,0 0 0,-2 11 0,-4 13-37,-2 0 1,-14 30-1,-7 23-60,20-35-48,-11-13 59,12-5-287,9-27 28,0 0 1,0 0 0,-1 0 0,1 0 0,-1 0 0,-2 4 0,-10 8-1011,9-13-1366,-9-3 768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0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50 328 4384,'-14'-13'1424,"14"12"-1396,-1 1 1,1 0-1,0-1 0,-1 1 1,1-1-1,0 1 0,0-1 1,-1 1-1,1 0 1,0-1-1,0 1 0,0-1 1,0 1-1,0-1 0,-1 1 1,1-1-1,0 1 1,0-1-1,0 1 0,0-1 1,1 1-1,-1-1 0,0 1 1,0-1-1,0 1 1,0-1-1,0 1 0,0 0 1,1-1-1,-1 1 0,0-1 1,0 1-1,1-1 1,-1 1-1,1-1 0,-1 1-25,1 0 128,0-1 0,0 1 0,0-1 0,0 1 0,0 0 0,0-1 0,0 1 0,0 0 0,0 0 0,0 0 0,0 0 0,3 0 0,7-2 774,-3-12-287,-5 12-536,-1 0 0,0 1 0,1-1 0,-1 1 0,1 0 0,0-1-1,-1 1 1,1 0 0,0 1 0,0-1 0,0 0 0,0 1 0,-1-1-1,1 1 1,0 0 0,6 1 0,-3-1 50,1 1 0,-1 0 0,1 1 0,-1-1 0,1 1 0,-1 0 0,7 4 0,-3-2 123,0 0-1,0-1 0,10 3 0,-10-4 26,0 1 0,18 8-1,21 8 831,-48-18-1072,1-1 1,-1 1 0,0 0-1,0 0 1,0 0 0,0 0 0,0 0-1,0 0 1,-1 0 0,1 0-1,0 0 1,0 1 0,-1-1 0,1 0-1,-1 0 1,1 1 0,-1-1 0,1 0-1,-1 1 1,0-1 0,0 0-1,1 2 1,-4 3 228,-1-2-212,2-1-69,-1-1 0,1 1 1,-1-1-1,1 0 0,-1 1 0,0-1 0,0-1 0,-5 4 0,-22 1-1276,-7 7 134,28-10 720,0 0 0,-18 5 0,-19-3-476,10 6 91,28-9 664,6-2 127,0 1 0,0-1 0,0 1-1,0-1 1,0 1 0,0 0 0,0 0 0,0-1-1,-2 3 1,3-2 30,1-1-1,-1 1 0,1 0 0,0 0 1,-1 0-1,1-1 0,-1 1 1,1 0-1,0 0 0,0 0 0,0-1 1,0 1-1,-1 0 0,1 0 0,0 0 1,0 0-1,0 0 0,1 0 1,-1-1-1,0 1 0,0 0 0,0 0 1,1 0-1,-1 0 0,0-1 1,1 1-1,-1 0 0,1 0 0,0 1 1,7 11 144,17 23 0,-18-28-58,-1-1 0,2 0-1,-1 0 1,10 6 0,14 13 146,38 53 627,-7-16 661,-60-61-1418,0 0 0,0 1 0,0-1 0,0 0 0,-1 1 0,1-1 0,-1 1 0,0 0 0,0-1 0,0 1 0,0 0 0,0-1 0,-1 1 0,1 0 0,-1 0 0,0 0 0,0 0 0,0 0 0,0 3 0,0 1 82,0-7-163,0 1 0,0-1 0,0 0 0,0 1 0,0-1 0,0 0 0,0 1 1,0-1-1,0 0 0,0 1 0,0-1 0,0 0 0,-1 1 0,1-1 0,0 0 1,0 1-1,0-1 0,0 0 0,0 0 0,-1 1 0,1-1 0,0 0 0,0 0 1,-1 1-1,1-1 0,-5 5 237,3-2-167,-2 1 0,1-1 0,0 0 0,0-1 0,-1 1 0,0 0 0,-4 1 0,-21 8 92,-41 12 0,27-11-69,22-7-242,-1-2-1,0-1 0,0 0 0,0-2 0,-25-1 0,42 0 38,5 0 66,0 0-1,0 0 0,0 0 0,0 0 0,0 0 1,0 0-1,0 0 0,-1 0 0,1 0 0,0 0 0,0 0 1,0 0-1,0 0 0,0 0 0,0 0 0,0 0 0,0 0 1,0 0-1,-1 0 0,1 0 0,0 0 0,0 0 1,0 0-1,0 0 0,0 0 0,0 0 0,0 0 0,0-1 1,0 1-1,0 0 0,0 0 0,0 0 0,0 0 0,-1 0 1,1 0-1,0 0 0,0 0 0,0 0 0,0 0 1,0 0-1,0-1 0,0 1 0,0 0 0,0 0 0,0 0 1,0 0-1,0 0 0,0 0 0,0 0 0,0 0 0,0 0 1,0 0-1,0-1 0,0 1 0,0 0 0,0 0 1,0-14-1047</inkml:trace>
  <inkml:trace contextRef="#ctx0" brushRef="#br0" timeOffset="1">33 132 9312,'0'-17'3424,"0"17"-2656,17-33-192,-1 33 1855,0-16-1439,17 0 288,0-1-736,0 1-224,-1 16-192,18-17-2400,-18 17 1216</inkml:trace>
  <inkml:trace contextRef="#ctx0" brushRef="#br0" timeOffset="2">1131 295 8544,'0'-16'3168,"0"16"-2464,0 16-192,0-16 2336,17 0-1665,15 0 97,1 0-800,16 0-320,0 0-96,17 0-2528,-17 0 1345,-16 17-3169,0-17 2432</inkml:trace>
  <inkml:trace contextRef="#ctx0" brushRef="#br0" timeOffset="3">1066 476 7648,'16'16'2816,"-16"-16"-2176,49 0-192,-16-16 736,16 16-736,17 0-736,-1 0 128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0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83 4992,'-13'-28'1589,"12"28"-1542,1-1 0,-1 0 0,1 1 0,0-1 1,-1 0-1,1 1 0,0-1 0,0 0 0,-1 1 0,1-1 0,0 0 0,0 0 0,0 1 0,0-1 0,0 0 1,0 0-1,0 0 0,0 0 0,-2-4 242,-5 0 635,7 5-876,-1 0 1,1 0-1,0 0 1,-1-1-1,1 1 1,0 0-1,-1 0 1,1-1-1,0 1 1,-1 0-1,1-1 1,0 1-1,-1 0 1,1-1-1,0 1 1,0 0-1,-1-1 0,1 1 1,0-1-1,0 1 1,0-1-1,0 1 1,0 0-1,0-1 1,0 1-1,0-1 1,-1 1-1,2-1 1,-1 1-1,0-1 1,-3-5 1391,2 5-1303,-1 0 0,1 0 0,0 0 0,-1 0 1,1 0-1,0 0 0,-1 0 0,0 1 0,1-1 0,-4-1 1,-25 0 2662,29 2-2786,1 0 1,0 0 0,0-1-1,-1 1 1,1 0 0,0 0-1,-1 0 1,1 0-1,0 0 1,0 0 0,-1 1-1,1-1 1,0 0-1,-1 0 1,1 0 0,0 0-1,0 0 1,-1 0-1,1 0 1,0 1 0,0-1-1,-1 0 1,1 0 0,0 0-1,0 1 1,-1-1-1,4 7 113,2 0-94,2 5 5,0-1-1,0-1 0,2 1 1,-1-1-1,1-1 0,1 1 1,17 13-1,3-1-37,-8 5 91,-7-14-46,-11-9-30,0-1 0,-1 1 0,1-1 0,-1 1 0,0 0 0,0 1 0,5 7 0,-3-4 12,-4-6-12,0 0 0,0-1 0,0 1 0,0 0 1,0 0-1,0 0 0,0 0 0,-1 0 1,1 0-1,-1 0 0,1 0 0,-1 0 0,0 0 1,0 0-1,0 1 0,0-1 0,0 0 0,0 0 1,-2 4-1,-1 0 74,0 0 0,0 1 0,-1-1 0,0 0 0,-10 10 0,2-1 193,3-2-86,-1-1 1,-16 16 0,15-19-74,0-1-1,-18 9 1,5-2 60,-23 14 86,-29 18-1477,70-44 376</inkml:trace>
  <inkml:trace contextRef="#ctx0" brushRef="#br0" timeOffset="1">1672 83 3392,'13'0'1088,"-13"0"-1080,0 0-1,1 0 1,-1 0 0,0 0-1,0 0 1,0 0 0,0 0-1,0 0 1,0 0 0,0 0-1,0 0 1,0 0 0,1 0-1,-1 0 1,0 0 0,0 0-1,0 0 1,0 0 0,0 0-1,0 0 1,0 0 0,0 0-1,0 0 1,0 0 0,0 0-1,1-1 1,-1 1 0,0 0-1,0 0 1,0 0 0,0 0-1,0 0 1,0 0 0,0 0-1,0 0 1,0 0 0,0 0-1,0 0 1,0 0 0,0-1-1,0 1 1,0 0 0,0 0-1,0 0 1,0 0 0,0 0-1,0 0 1,0 0 0,0 0-1,0 0 1,0 0 0,0-1-1,0 1 1,0 0 0,0 0 0,0 0-1,0-11 415,0 11-404,0 0 0,0 0 0,0 0 0,0 0 0,0 0 0,0-1 0,0 1 0,0 0 0,0 0 0,0 0 0,0 0 0,0 0 0,0 0 0,0 0 0,0 0 0,0 0 0,0-1 1,0 1-1,0 0 0,0 0 0,0 0 0,0 0 0,0 0 0,0 0 0,0 0 0,0 0 0,0 0 0,0 0 0,0 0 0,1 0 0,-1-1 0,0 1 0,0 0 0,0 0 1,0 0-1,0 0 0,0 0 0,0 0 0,0 0 0,0 0 0,0 0 0,0 0 0,1 0 0,-1 0 0,0 0 0,0 0 0,0 0 0,0 0 0,0 0 0,0 0 0,0 0 1,0 0-1,0 0 0,0 0 0,1 0 0,-1 0 0,0 0 23,1 0 0,-1 0 0,1 0 0,-1 0 0,1 0 0,-1 0 0,1 0 0,-1 0 0,1 0 0,-1 0 0,1-1-1,-1 1 1,1 0 0,-1 0 0,0 0 0,1-1 0,-1 1 0,1 0 0,-1-1 0,0 1 0,1 0 0,-1-1 0,0 1 0,1-1 0,-1 1 0,0 0 0,0-1 0,1 1 0,-1-1 0,2-17 1280,-3 13-1114,1 3 508,0 2-198,0 0 182,0 2-150,0 94 1451,0-90-1914,-1 0-1,0 0 1,0 0 0,0 0 0,-3 7-1,2-8-15,0 0 0,1 0 0,0 0 0,-1 11 0,2-5 20,-1-9-61,1 0 0,0 0 1,0 0-1,0 0 0,1 0 0,-1 0 0,0 0 0,1 0 0,-1 0 0,2 3 1,3 3 44,-4-7-51,0 1-1,0-1 0,0 1 0,-1-1 0,1 1 0,0-1 0,-1 1 0,1 0 0,-1-1 0,1 1 0,-1 0 0,0 0 0,0 1 1,0 8 112,0-19-25,0 8-109,0 0 0,0 0 0,0 0 0,0 0 0,0 0 1,0-1-1,0 1 0,0 0 0,0 0 0,0 0 0,0 0 0,0 0 0,0 0 1,0 0-1,0 0 0,0 0 0,0 0 0,0-1 0,0 1 0,0 0 0,0 0 1,0 0-1,0 0 0,1 0 0,-1 0 0,0 0 0,0 0 0,0 0 0,0 0 1,0 0-1,0 0 0,0-1 0,0 1 0,0 0 0,0 0 0,0 0 0,0 0 1,0 0-1,1 0 0,-1 0 0,0 0 0,0 0 0,0 0 0,0 0 0,0 0 1,0 0-1,0 0 0,0 0 0,0 0 0,1 0 0,-1 0 0,0 0 0,0 0 1,0 0-1,0 0 0,0 0 0,1 0-3,0 0-1,0-1 1,0 1 0,0 0 0,0-1-1,0 0 1,0 1 0,0-1 0,0 1 0,0-1-1,0 0 1,0 0 0,-1 1 0,1-1-1,0 0 1,0 0 0,-1 0 0,1 0-1,-1 0 1,1 0 0,-1 0 0,1-1 0,7-11-224,-2 5-41,21-36-581,-24 40 737,-1 0 1,1 1-1,0-1 1,-1 0-1,2 1 1,4-5-1,-5 6 89,-1 0 1,1-1-1,-1 1 0,0-1 0,0 0 0,0 1 1,0-1-1,0 0 0,0 0 0,0-3 1,-1 4 8,-1 1 1,0 0 0,1-1 0,-1 1 0,1 0-1,0-1 1,-1 1 0,1 0 0,0 0 0,0 0-1,0 0 1,1-2 0,-1 3 23,0-1 0,1 1 0,-1-1 1,0 1-1,1 0 0,-1 0 0,0 0 0,0 0 0,1 0 0,-1 0 0,2 0 1,9 0 471,-11 0-425,0 0-1,0 0 0,0 0 0,0 0 1,0 0-1,0 1 0,0-1 1,0 0-1,0 0 0,0 1 1,0-1-1,0 1 0,0-1 0,0 1 1,0-1-1,0 1 0,0-1 1,0 1-1,-1 0 0,1-1 1,0 1-1,0 0 0,-1 0 0,1 0 1,0 1-1,0 1 21,0 0 0,0 0-1,0 0 1,-1 0 0,1 0-1,-1 0 1,0 3 0,3 17 269,0-16-249,0-1-1,0 0 1,1 0 0,7 9-1,-5-6-52,1 0-69,0 0 1,0-1-1,17 15 1,0-1 85,-23-20-70,0-1 1,1 0-1,-1 1 0,1-1 0,-1 0 0,1 0 0,0 0 1,-1-1-1,1 1 0,0 0 0,0-1 0,0 1 0,-1-1 1,4 1-1,-5-1 5,0 0 0,0 0 0,0 0 1,0 0-1,1 0 0,-1 0 0,0 0 0,0 0 1,0 0-1,0 0 0,0 0 0,0 0 0,0 0 1,0 0-1,0 0 0,1 0 0,-1 0 0,0 0 1,0 0-1,0 0 0,0 0 0,0 0 0,0 0 0,0 0 1,0 0-1,0 0 0,0 0 0,0 0 0,0 0 1,1 0-1,-1 0 0,0 0 0,0-1 0,0 1 1,0 0-1,0 0 0,0 0 0,0 0 0,0 0 1,0 0-1,0 0 0,0 0 0,0 0 0,0 0 1,0-1-1,0 1 0,0 0 0,0 0 0,0 0 1,0 0-1,0 0 0,0 0 0,0 0 0,0 0 0,0 0 1,0-1-1,0-61-488,0 58 476,0 1 0,1-1 1,-1 1-1,1 0 0,0 0 0,0-1 0,0 1 0,2-3 0,2-11 5,-3 7 22,-1 8-5,-1 0-1,1 0 1,-1 0-1,1-1 1,-1 1-1,1 0 1,2-3-1,19-17 48,-17 5-60,-2 7-4,-1 4 30,1 0 1,1 0-1,-1 0 1,1 1-1,0-1 1,6-5 0,3 0 64,-11 2-111,-2 8 13,0 0 0,0 0 0,0 1 0,0-1 0,0 0 0,1 1 0,-1-1 1,0 0-1,0 1 0,0-1 0,1 0 0,-1 1 0,0-1 0,1 0 0,-1 1 0,0-1 0,1 0 0,-1 1 0,1-1 0,-1 1 0,1-1 0,-1 1 0,1-1 0,-1 1 0,1 0 0,0-1 0,-1 1 0,1 0 0,0-1 0,-1 1 0,1 0 0,0 0 0,-1-1 0,1 1 0,0 0 0,-1 0 0,1 0 0,0 0 0,0 0 0,-1 0 0,2 1 0,3-2-211,-4 1-236,0 0-1,0 0 1,0 0 0,0 0-1,0 0 1,0 0-1,0 0 1,0 0-1,0 0 1,0 0 0,0 0-1,1 1 1,-1-1-1,0 1 1,0-1-1,0 0 1,-1 1-1,1 0 1,0-1 0,2 2-1,-3 1 40,1 0 0,0 1-1,-1-1 1,0 0 0,1 1-1,-2 3 1</inkml:trace>
  <inkml:trace contextRef="#ctx0" brushRef="#br0" timeOffset="2">2344 132 5312,'13'0'1701,"-13"0"-1689,0 0 0,0 0 0,1 0 0,-1 0 0,0 0-1,0 0 1,0 0 0,0 0 0,0 0 0,0 0 0,0 0 0,0 0 0,0 0-1,0 0 1,1 0 0,-1 0 0,0 0 0,0 0 0,0 0 0,0 0 0,0 0 0,0 0-1,0 0 1,0 0 0,0 0 0,0 0 0,1 0 0,-1 0 0,0 0 0,0 0-1,0 0 1,0 0 0,0 0 0,0 1 0,0-1 0,0 0 0,0 0 0,0 0 0,0 0-1,0 0 1,0 0 0,0 0 0,0 0 0,0 0 0,0 0 0,0 1 0,0-1-1,0 0 1,0 0 0,0 0 0,0 0 0,0 0 0,0 0 0,0 0 0,0 0 0,0 1-1,0-1 39,0 1-1,0-1 1,0 1-1,0-1 0,0 1 1,0-1-1,0 1 1,0-1-1,0 1 0,0-1 1,0 1-1,1-1 1,-1 1-1,0-1 0,0 1 1,1-1-1,-1 0 1,0 1-1,1-1 0,-1 1 1,0-1-1,1 0 1,-1 1-1,0-1 0,1 0 1,-1 1-1,1-1 0,-1 0 1,1 0-1,-1 1 1,1-1-1,-1 0 0,1 0 1,-1 0-1,1 0 1,-1 0-1,1 0 0,-1 0 1,1 0-1,-1 0 1,2 0-1,3 3 1012,-4-2-981,1 1-1,-1-1 0,1 0 0,-1 0 0,1 0 0,0 0 1,-1 0-1,1 0 0,0 0 0,-1 0 0,1-1 0,0 1 1,0-1-1,0 1 0,0-1 0,0 0 0,0 0 1,0 0-1,-1 0 0,1 0 0,0 0 0,0 0 0,0-1 1,0 1-1,3-2 0,74-25 246,-49 21-175,-8-5-33,-11 9-70,-10 2-43,0 0 0,-1 0 1,1 0-1,0 0 0,-1 0 0,1 0 0,0 0 0,-1 0 1,1 0-1,0 0 0,0-1 0,-1 1 0,1 0 0,-1 0 0,1-1 1,0 1-1,-1 0 0,1-1 0,-1 1 0,1-1 0,0 1 1,-1-1-1,0 1 0,1-1 0,-1 1 0,1-1 0,-1 0 0,0 1 1,1-1-1,-1 0 0,0 1 0,1-1 0,-1 0 0,0 1 0,0-1 1,0 0-1,0 1 0,0-1 0,0-1 0,0-12 172,0 14-174,0 0 1,0 0-1,0-1 0,0 1 0,0 0 0,0 0 0,0 0 0,0-1 0,0 1 1,0 0-1,0 0 0,0 0 0,-1-1 0,1 1 0,0 0 0,0 0 1,0 0-1,0-1 0,0 1 0,-1 0 0,1 0 0,0 0 0,0 0 0,0 0 1,-1-1-1,1 1 0,0 0 0,0 0 0,0 0 0,-1 0 0,1 0 1,0 0-1,0 0 0,-1 0 0,-4-2 4,0 0 0,0 0 0,1 0 0,-2 1 0,1 0 0,0 0 1,0 0-1,0 0 0,0 1 0,-1 0 0,1 0 0,0 1 0,-6 0 0,-21 10 325,29-11-259,0 1-1,1-1 1,-1 1-1,0 0 1,1-1 0,-1 1-1,1 1 1,0-1-1,-1 0 1,1 0 0,0 1-1,-1 0 1,1-1 0,0 1-1,0 0 1,0 0-1,1 0 1,-1 0 0,0 0-1,-2 5 1,-9 9 715,11-15-711,0 1 0,0 0 0,1 0 0,-1 0 0,1 0 0,-1 0 0,1 0 0,0 0 0,-2 3-1,2 0-27,0-1-1,0 1 0,0 0 0,1 0 1,0 0-1,0 0 0,0 0 0,0 0 1,1-1-1,1 7 0,-1-7-49,0-1 0,0 1 1,0 0-1,1-1 0,-1 0 0,1 1 0,0-1 1,0 0-1,0 0 0,1 0 0,-1 0 0,1 0 1,-1-1-1,1 1 0,3 2 0,1-1-399,1 1 1,-1-1-1,1-1 0,0 1 0,0-2 0,0 1 0,0-1 1,0 0-1,1 0 0,-1-1 0,0-1 0,12 1 1,43-1-1312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0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96 6464,'14'-68'2090,"-10"41"694,-6 40-1232,3 14 160,-1-11-1028,0 1 1,-3 21-1,-8 12 111,7-24-493,3-17-234,0 0-1,0 0 0,-1-1 1,-1 1-1,1 0 0,-6 10 0,5-13-38,-4 6 60,2 1 0,-1 0 0,-6 25-1,9-30-26,0 0-1,-7 14 1,-1 3-151,8-17-181,3-7 215,0 1-1,-1-1 1,1 0-1,0 1 1,-1-1-1,1 0 1,-1 0 0,0 1-1,1-1 1,-1 0-1,0 0 1,0 0-1,1 0 1,-1 0-1,0 0 1,0 0 0,-1 0-1,1 0 1,0 0-1,-1 0 1,-12 5-1364,11-3 967,-2 1-548,-3-11 111,8 7 868,-1-1-43,1 1 0,-1-1 1,1 1-1,0-1 1,-1 1-1,1-1 0,0 1 1,0-1-1,-1 1 0,1-1 1,0 0-1,0 1 1,0-1-1,0 0 0,0 1 1,0-1-1,0 0 1,0 1-1,0-1 0,0 1 1,0-1-1,0 0 0,0 1 1,0-1-1,1 0 1,-1 1-59,0-2-11,0 0 0,0 0 0,0 1 0,0-1 0,1 0 1,-1 1-1,0-1 0,1 0 0,0 1 0,-1-1 0,1 1 1,0-1-1,1-2 0,5-9-178,-5 4 151,4-9-91,-4 15 321,1 0 0,0 0 0,0 0 0,0 1-1,0-1 1,1 1 0,-1 0 0,0 0 0,1 0-1,0 0 1,-1 1 0,1-1 0,0 1 0,0 0-1,0 0 1,0 0 0,0 1 0,0 0-1,0-1 1,0 1 0,0 1 0,8 0 0,-10 0 29,0 0 1,0 0 0,0 1 0,0-1 0,0 1-1,0-1 1,-1 1 0,1-1 0,-1 1-1,1 0 1,-1 0 0,1 0 0,-1 0 0,2 4-1,8 10 773,4-3-232,-12-11-512,-1 0 1,0 0-1,1 0 0,-1 0 1,0 0-1,0 0 0,0 1 1,0-1-1,-1 1 0,1-1 1,-1 1-1,1 0 0,-1 0 1,1 3-1,0 5 303,-1 0 0,0 0 1,-1 0-1,-1 16 0,1 0 106,0-23-463,-1-1 0,1 1 0,0 0 0,-1-1 1,0 1-1,0 0 0,0-1 0,0 1 0,0-1 0,-3 5 0,3-7-60,-1 1 0,1 0 0,0-1 0,0 1 0,-1-1 0,1 0 0,-1 1 0,1-1 0,-1 0 0,0 0 0,1 0 0,-1 0 0,0 0-1,0 0 1,0-1 0,1 1 0,-1-1 0,0 1 0,0-1 0,0 0 0,0 1 0,-3-1 0,-20 0-195,25 0 161,-1 0 1,1 0-1,0 0 1,-1 0-1,1 0 1,0 0-1,-1 0 1,1 0-1,0 0 1,-1 0-1,1 0 1,0 0-1,-1-1 1,1 1-1,0 0 1,0 0-1,-1 0 1,1 0 0,0 0-1,-1-1 1,1 1-1,0 0 1,0 0-1,-1-1 1,1 1-1,-5-5-832,-13-13-797,17 17 1494,0 0 1,1 1-1,-1-1 0,1 0 1,-1 0-1,1 0 0,0 0 1,-1 0-1,1 1 0,0-1 1,-1 0-1,1 0 0,0 0 1,0 0-1,0 0 0,0 0 1,0 0-1,0 0 0,0 0 1,0 0-1,0 0 0,1 0 1,0-2-1,1 0-582,1-1 0,0 0 0,0 0 0,0 1-1,5-4 1,0 0-1267,8-10-614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82 3904,'0'-13'1253,"0"13"-1244,0-1 0,0 1 0,0 0 1,0 0-1,0 0 0,0 0 0,0 0 0,0-1 0,0 1 0,0 0 0,0 0 0,0 0 0,0 0 0,0 0 0,0 0 1,0-1-1,0 1 0,0 0 0,1 0 0,-1 0 0,0 0 0,0 0 0,0 0 0,0 0 0,0 0 0,0 0 1,0-1-1,1 1 0,-1 0 0,0 0 0,0 0 0,0 0 0,0 0 0,0 0 0,1 0 0,-1 0 0,0 0 0,0 0 1,0 0-1,0 0 0,0 0 0,1 0 0,-1 0 0,0 0 0,0 0 0,0 0 0,0 0 0,0 0 0,0 1 0,1-1 1,-1 0-1,0 0 0,0 0 0,123 0 5068,-123 0-5071,0 0 0,0 0 0,0 0 0,0 0 0,1 0 0,-1 0 1,0 0-1,0 0 0,0 0 0,0 0 0,0 0 0,0 0 0,0 0 0,0 0 0,0 0 0,1 0 0,-1 0 0,0 0 1,0 0-1,0 0 0,0 0 0,0 0 0,0 0 0,0 0 0,0 0 0,0 0 0,0 0 0,0 0 0,0 0 0,1 0 1,-1-1-1,0 1 0,0 0 0,0 0 0,0 0 0,0 0 0,0 0 0,0 0 0,0 0 0,0 0 0,0 0 0,0 0 1,0 0-1,0-1 0,0 1 0,0 0 0,0 0 0,0 0 0,0 0 0,0 0 0,0 0 0,0 0 0,0 0 0,0 0 1,0 0-1,0-1 0,0-10 362,0 9-123,-3-1 59,-1-1-226,2 1-51,0 0-1,-1 1 0,1-1 0,-1 1 1,0 0-1,1 0 0,-1 0 0,-6-2 1,0 2 107,0 0 0,-1 1 1,1 1-1,-1 0 1,-12 1-1,-4 0 228,9-2-98,-18 2 121,33 0-334,0-1 1,-1 1-1,1 0 1,0 0-1,-1 0 0,1 0 1,0 0-1,0 0 0,0 0 1,0 1-1,0-1 1,-2 3-1,-4 3 138,5-4-105,0-1-1,0 1 1,0 0-1,-4 6 1,6-8-71,1-1 0,-1 1 1,1 0-1,-1 0 0,1 0 0,0 0 1,-1-1-1,1 1 0,0 0 0,0 0 1,0 0-1,-1 0 0,1 0 1,0 0-1,0 0 0,1 0 0,-1 0 1,0 0-1,0 0 0,0 0 1,1-1-1,-1 1 0,0 0 0,1 0 1,-1 0-1,1 1 0,24 28 179,-21-25-206,-1 0 0,2-1 0,-1 1 0,0-1 0,1 0 0,8 6 0,-2-4-207,-1-1 1,16 5-1,-7-2-107,-16-7 228,18 8-1288,33 8 1,-45-15 908,-1-1-1,1 0 1,-1 0 0,1 0 0,0-1 0,-1 0-1,18-3 1,15-8-977,-29 8 990,0-1-1,0 0 0,21-10 1,-28 11 514,0 0 1,0 0-1,0-1 1,0 0-1,-1 0 1,1 0-1,-1-1 1,0 1-1,5-8 1,-1-1 756,-5 7-313,1 0 0,0 0 0,8-9 0,-11 13-158,1 1 0,0-1 0,-1 1-1,1 0 1,0-1 0,0 1 0,0 0 0,0 0-1,0 0 1,0 0 0,0 1 0,0-1-1,0 0 1,0 1 0,1 0 0,3-1 0,-5 1-217,1 1 0,-1-1 0,0 1 1,0-1-1,1 1 0,-1 0 1,0-1-1,0 1 0,0 0 0,0 0 1,0 0-1,0 0 0,0 0 1,0 0-1,-1 0 0,1 0 0,0 0 1,-1 0-1,1 1 0,0-1 1,-1 0-1,1 0 0,-1 3 1,2 1 42,0 0 0,-1 0 0,0 0 0,0 1 0,0 7 0,-1-11-126,0 0 0,0 0 0,1 0 0,-1 1 0,1-1 0,-1 0 0,1 0 0,0 0 0,-1 0 0,1 0 0,0 0 0,0 0 0,1 0 0,-1-1 0,0 1 0,1 0-1,-1-1 1,1 1 0,-1-1 0,1 1 0,2 1 0,9 8 275,-13-10-306,1 0-1,-1-1 1,1 1-1,-1-1 1,1 1-1,-1-1 1,1 1-1,0-1 1,-1 0-1,1 1 1,0-1-1,0 0 1,-1 1-1,1-1 1,0 0-1,-1 0 1,2 0-1,13-5-251,-12 3 197,-2 2 39,0 0-1,-1-1 1,1 1-1,0 0 0,0-1 1,0 1-1,0-1 1,-1 0-1,1 1 1,0-1-1,0 0 0,-1 1 1,1-1-1,-1 0 1,1 0-1,0 0 0,-1 1 1,0-1-1,1 0 1,-1 0-1,1 0 0,-1 0 1,0 0-1,0 0 1,1-1-1,2-9-65,10 0-123,-3-1-157,-1 0 1,8-15 0,-3 5-274,-11 18 498,1 0 0,-1 0-1,1 0 1,0 0 0,0 1 0,1 0-1,-1 0 1,1 0 0,-1 1 0,1-1-1,0 1 1,6-2 0,10-5-563,9-5-1629,-11 11 700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0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59 4160,'13'-14'1333,"-12"14"-1313,-1-1 0,0 1-1,0 0 1,1 0 0,-1-1-1,0 1 1,0 0 0,0 0-1,1-1 1,-1 1 0,0 0-1,0-1 1,0 1 0,0 0 0,0-1-1,0 1 1,0 0 0,0-1-1,0 1 1,0 0 0,0-1-1,0 1 1,0 0 0,0-1-1,0 1 1,0-22 460,0 16 693,0 4-207,-1-5 359,-2 14-238,-9 15 437,7-14-1218,0 1 0,1 0 0,0 1 0,1-1 0,0 1 0,0-1 0,-1 12 0,1-8-36,0 0 0,0-1-1,-2 1 1,-5 12 0,0-7 240,0-1 0,-24 29 1,-33 31 385,33-39-577,-21 25 44,-5-8-54,19-10-155,27-28-63,-32 30 0,-36 19 133,79-64-372,0 0-1,1 0 1,-1 0-1,0-1 1,0 1-1,0-1 1,-1 1-1,1-1 1,0 0-1,0 0 1,-1-1-1,-6 2 1,8-2-1074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0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132 410 5728,'0'0'1840,"-3"3"-1110,-8 8-143,8-6 672,3-1-1038,0-1 1,-1 1 0,0-1 0,0 0-1,0 0 1,-2 7 0,-3 7 444,0 13 172,-5-5-49,9-11-578,-4 12 42,-16 10 46,16-15-176,4-9-54,-1-4 25,0 0 1,-7 14 0,-1 3 53,0-1 83,10-22-201,0 0 0,0 0 0,0 0 0,0 0 1,0 0-1,0 0 0,1 1 0,-1-1 1,1 4-1,0-4 109,0-2 21,0-2-150,1-3-121,1-1-1,-1 1 1,2 0 0,-1 1-1,0-1 1,1 0 0,0 1-1,6-8 1,-3 3-76,44-73-1632,-46 75 1785,0 1-1,1 0 0,0 0 1,1 0-1,10-8 1,9-10 55,-16 15 95,-8 7-29,0 0 1,1 1-1,-1-1 0,1 0 1,0 1-1,-1-1 1,1 1-1,0 0 0,0-1 1,0 1-1,0 0 1,0 0-1,0 0 1,0 1-1,1-1 0,-1 0 1,0 1-1,0-1 1,0 1-1,4 0 1,-6 0-48,1 0 1,-1 0 0,1 0 0,-1 0-1,1 0 1,-1 1 0,1-1 0,-1 0 0,1 0-1,-1 0 1,1 1 0,-1-1 0,0 0 0,1 1-1,-1-1 1,0 0 0,1 1 0,-1-1-1,0 1 1,1-1 0,-1 0 0,0 1 0,0-1-1,1 1 1,-1 0 0,4 20 890,-4 30 172,0-36-1083,-1 1 218,0-13-206,1 0-1,0 0 1,0 1 0,0-1-1,0 0 1,1 0 0,-1 0-1,1 0 1,1 5 0,4 1-14,-5-8-58,0 1 0,0-1 0,-1 1 0,1 0 0,0-1 0,0 1 0,-1 0 0,1-1 0,-1 1 0,1 3 0,-1-2-381,3-6-443,10-8 171,-7 9 437,-6 2 202,1-1 1,0 1 0,-1 0 0,1-1-1,-1 1 1,1 0 0,0-1-1,-1 1 1,1-1 0,-1 1 0,1-1-1,-1 1 1,1-1 0,-1 1-1,1-1 1,-1 1 0,0-1 0,1 0-1,-1 1 1,0-1 0,1-1-1,2-3-122,-2 2 47,2 0 0,-1 0 1,0 0-1,1 0 1,-1 1-1,1-1 1,0 1-1,0-1 0,0 1 1,0 0-1,0 0 1,4-2-1,-3 2 57,1 0 1,-1-1-1,0 1 0,-1-1 0,1 0 0,0 0 1,-1-1-1,0 1 0,4-5 0,6-17-256,-9 15 299,1 1 0,0 0 1,8-10-1,-11 17 104,-1 0-1,1 0 1,0 0 0,0 1-1,-1-1 1,1 1 0,0-1 0,0 1-1,1 0 1,-1-1 0,0 1-1,0 0 1,0 0 0,1 1-1,-1-1 1,1 0 0,-1 1 0,0 0-1,3-1 1,2 1 174,-4-1-94,0 1-1,0 0 0,-1 0 1,1 0-1,0 0 0,0 0 1,0 0-1,0 1 0,-1-1 1,1 1-1,3 1 0,0 14 844,5 12 165,-8-21-993,0-1 0,0 1-1,-1 0 1,0 0 0,0 0 0,-1 0 0,2 10 0,-3 71 438,0-74-437,0 38-763,-4-31-595,4-21 1109,0 1-1,0-1 1,-1 1 0,1-1 0,0 1-1,0-1 1,-1 0 0,1 1 0,0-1-1,-1 1 1,1-1 0,0 0 0,-1 1-1,1-1 1,0 0 0,-1 0 0,1 1-1,-1-1 1,1 0 0,-1 0 0,1 1-1,-1-1 1,1 0 0,-1 0 0,0 0 0,-2 0-1218</inkml:trace>
  <inkml:trace contextRef="#ctx0" brushRef="#br0" timeOffset="1">771 1 7552,'41'0'3397,"16"0"-1221,-55 0-2083,0 0 0,1 0 0,-1 1 0,0-1 0,0 1 0,0 0 0,0-1 0,0 1 1,0 0-1,0 0 0,0 1 0,0-1 0,0 0 0,-1 0 0,1 1 0,0-1 0,-1 1 0,1 0 0,1 3 0,4 2 243,-4-4-263,1 1 0,-1 0 1,0 0-1,0 0 0,0 0 0,-1 0 0,1 0 0,-1 1 0,0 0 0,0-1 0,-1 1 1,1 0-1,-1 0 0,0 0 0,0 0 0,-1 0 0,0 0 0,1 0 0,-2 0 1,1 0-1,0 0 0,-1-1 0,0 1 0,0 0 0,-1 0 0,1 0 0,-1-1 0,0 1 1,-1 0-1,-4 7 0,-7 7 129,5-6-121,0 0 0,-1-1 0,0-1 1,-15 14-1,8-16-39,16-9-46,0 1-1,0-1 1,0 0-1,0 1 1,0-1-1,0 1 1,0-1-1,1 1 1,-1 0 0,0-1-1,0 1 1,1 0-1,-1-1 1,0 1-1,1 0 1,-1 0-1,1 0 1,-1 1-1,0-2 2,1 0 0,0 1 0,0-1 0,-1 0 1,1 1-1,0-1 0,0 1 0,0-1 0,-1 0 0,1 1 0,0-1 0,0 1 0,0-1 0,0 1 1,0-1-1,0 0 0,0 1 0,0-1 0,0 1 0,0-1 0,0 1 0,0-1 0,0 0 0,1 1 0,-1-1 1,0 1-1,0-1 0,1 1 0,14 5-114,-10-5 94,6 2-1,-1 0-294,0-1-1,0 0 1,1 0 0,16-1-1,19-1-571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66 3552,'30'-30'2117,"-30"30"-2023,0-1-1,1 1 0,-1-1 1,1 0-1,-1 1 1,0-1-1,0 1 0,1-1 1,-1 1-1,0-1 1,0 0-1,0 1 0,1-1 1,-1 1-1,0-1 1,0 0-1,0 1 1,0-1-1,0 0 0,0 1 1,-1-1-1,1 0 1,0 1-1,0-1 0,-1 0 1,1 1 101,0-17 2029,0 14-1376,0 3-251,0 0 70,-2 3-70,0-1-465,1 0 0,-1 0 0,1 1 0,0-1 0,-1 0-1,1 1 1,0-1 0,1 0 0,-1 1 0,0-1 0,0 6 0,-2 6 157,-8 21 517,8-14-546,2-13-112,0-1-1,-1 1 1,0 0 0,0-1-1,-6 13 1,2-6 35,1 1-1,0-1 1,-3 20-1,5-20-142,-1 0 0,0 0 1,-7 15-1,10-28-110,1 1 0,-1-1 0,1 1 0,0-1 0,-1 1 1,1-1-1,0 1 0,0-1 0,0 2 0,0-3 70,0 17-507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0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5216,'0'-54'1696,"1"44"-1266,1 9-204,0 1-156,1-1 1,-1 1 0,0-1-1,0 1 1,1-1 0,-1 0-1,0 0 1,0 0 0,3-2-1,19-7 386,-18 8-370,-2 0-36,1 0 0,0 1 0,0-1-1,0 1 1,0 0 0,0 1 0,0-1 0,0 1 0,0 0 0,0 0 0,0 0 0,0 1-1,7 1 1,37 18 366,-32-12-298,34 15 582,89 56 1,-111-59-261,-2 1-1,0 1 1,-1 1 0,32 37 0,-45-44 56,0 0 0,0 0 0,-2 1 0,15 28 0,-24-39-281,-1 0 1,1 0 0,-1 0 0,0 1-1,-1-1 1,0 1 0,0-1 0,0 0-1,-1 1 1,-2 11 0,2-14-135,0 0 0,0-1 0,0 1 0,0-1 0,-1 0 0,1 1 1,-1-1-1,0 0 0,0 0 0,0 0 0,0 0 0,-1 0 0,1-1 0,-1 1 0,0-1 1,-3 3-1,-3 0 6,1 0 0,-1-1 0,0 0 0,-14 4 0,4-1 35,-50 20 43,39-17-162,-1-2-1,-60 8 1,77-14-140,0-1-1,-1-1 1,1 0 0,-1-1 0,1 0 0,0-1 0,0-1 0,-25-8-1,24 5-814,0 0-1,-21-14 0,17 3-332</inkml:trace>
  <inkml:trace contextRef="#ctx0" brushRef="#br0" timeOffset="1">197 66 6816,'0'-28'2197,"0"23"-1344,0 5-10,3 0 1328,5 0-1215,-2 0-245,1 0 1,-1 0 0,13-3-1,-3-1-330,-1 1 0,1 0 0,0 1-1,20 0 1,61-6 39,2 0-179,98 8-2523,-195 0 2074,-1 0 0,1 0 0,0 1 0,-1-1 0,1 0 0,0 1 0,-1-1 0,1 1 0,0 0 0,-1 0 0,1-1 0,-1 1 0,1 0 0,-1 0 0,0 0 0,1 1 0,1 1 0,-3-3 165,0 0 1,0 0-1,0 0 1,0 0-1,1 0 0,-1 0 1,0 0-1,0 0 1,0 0-1,0 0 1,0 0-1,0 1 0,0-1 1,0 0-1,0 0 1,0 0-1,1 0 1,-1 0-1,0 0 0,0 0 1,0 1-1,0-1 1,0 0-1,0 0 1,0 0-1,0 0 0,0 0 1,0 0-1,0 1 1,0-1-1,0 0 1,0 0-1,0 0 0,0 0 1,0 0-1,0 0 1,0 0-1,0 1 1,0-1-1,0 0 0,-1 0 1,1 0-1,0 0 1,0 0-1,0 0 1,0 0-1,0 1 0,0-1 1,0 0-1,0 0 1,0 0-1,0 0 1,-1 0-1,1 0 0,0 0 1,0 0-1,-14 14-4682,-2 2 1472</inkml:trace>
  <inkml:trace contextRef="#ctx0" brushRef="#br0" timeOffset="2">1344 262 6400,'-16'-16'2368,"16"16"-1856,16-17-128,-16 17 1568,17 0-1152,-1-16 640,17 16-832,16-16 96,16 16-416,-15 0-256,15 16-32,1-16-64,-1 16 0,-32 1-1568,16-1 896,-49 1-2528,0-1 1856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116 132 6240,'27'0'2789,"-45"0"-2207,14 0 217,15 0-228,-9 0-539,0 0 1,-1 0-1,1 1 1,0-1-1,-1 0 1,1 1-1,0-1 1,-1 1-1,1 0 1,-1-1-1,1 1 0,-1 0 1,1 0-1,-1 0 1,2 1-1,6 4 52,2 2-46,1-1 0,-1 0 0,2-1 0,-1-1 0,1 0 0,13 4 0,4-4 199,-13-3-30,32 10 0,79 37 828,-84-35-459,-37-13-458,-1 1-1,0-1 0,0 1 0,0 0 1,0 1-1,-1 0 0,1 0 0,-1 0 1,0 0-1,8 6 0,-11-6 107,-4-3-199,0 0-1,0 0 0,-1 0 0,1 1 1,0-1-1,0 0 0,-1 1 1,1 0-1,0-1 0,0 1 1,0 0-1,-2 2 0,1-2-27,0 0-1,0 1 0,0-1 1,0 0-1,0 0 0,0-1 1,0 1-1,-1-1 0,1 1 1,0-1-1,-6 0 0,-7 0 29,1 1 0,0 1 0,-1 0 0,1 1 0,-15 5 0,6 0-29,8-2-21,0-1-1,-29 6 1,-15-5-146,5 4 128,-2-4 294,16 5 58,3-7 177,35-4-441,0 1 0,0-2-1,0 1 1,0 0-1,0 0 1,0-1-1,0 0 1,0 0-1,0 0 1,-5-2-1,-5-11 178,6 6-108,-2 2 25,9 6-136,-1 0 1,1-1 0,-1 1-1,1 0 1,0 0-1,-1 0 1,1 0 0,0-1-1,-1 1 1,1 0-1,0 0 1,0-1 0,-1 1-1,1 0 1,0-1-1,0 1 1,-1 0-1,1 0 1,0-1 0,0 1-1,0-1 1,-1 1-1,1 0 1,0-1 0,0 1-1,0 0 1,0-1-1,0 1 1,0-1 0,0 1-1,0 0 1,0-1-1,0 1 1,0-1-1,0 1 1,0 0 0,0-1-1,0 1 1,1 0-1,-1-1 1,0 1 0,0 0-1,0-1 1,0 1-1,1 0 1,-1-1 0,0 1-1,1-1 1,10-18 86,-7 0-2,-3 15-78,0-1 1,0 1-1,0 0 1,1 0-1,-1 0 0,1 0 1,0 0-1,5-7 1,10-9-63,33-31 0,-22 24 113,-16 16 13,23-17 0,-20 17 55,24-24-1,-25 23-104,1 0-1,16-10 0,5-8-114,-23 25-2863,-12 4 2797,-1 0 0,1 0 1,-1 0-1,0 0 1,1 1-1,-1-1 1,0 0-1,0 0 0,0 0 1,0 0-1,0 0 1,0 0-1,0-1 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1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17 476 5216,'-17'0'1952,"17"0"-1536,0 0-96,0 0 1376,17 0-992,-1 0 928,17 0-960,0 16-288,-1-16-224,34 0 0,-17 0-96,17 0-1088,-1 0 576,1-16-2048,-17 16 1408</inkml:trace>
  <inkml:trace contextRef="#ctx0" brushRef="#br0" timeOffset="1">344 0 6240,'2'0'204,"0"0"-1,0 1 1,-1-1 0,1 0-1,0 1 1,-1-1 0,1 1-1,0-1 1,-1 1 0,1 0-1,-1-1 1,1 1 0,-1 0-1,1 0 1,1 2 0,5 3-135,35 21 1377,40 28-679,-63-37-582,23 24 0,-24-23-336,34 43-1346,-5-7 3266,-41-48-1422,-1-1 48,0 0 0,-1 0 0,6 9 0,-9-12-186,0 0 0,0 0 0,-1 0 0,0 0 1,1 1-1,-1-1 0,0 1 0,-1-1 0,1 0 0,-1 1 1,1 5-1,-2-4 23,1 0 0,-1 1 0,0-1-1,0 0 1,-1 0 0,0 0 0,0 0 0,0 0 0,0-1 0,-1 1 0,0 0 0,0-1-1,-5 6 1,2-3-137,0 0 0,-1-1 0,0 1 0,0-2 0,-1 1-1,1-1 1,-13 6 0,4-3-88,5-3-516,1 0 0,-18 13 0,-2 6-1043,13-15-1941,17-9 3319,0 1 0,-1 0 0,1 0 0,0 0-1,-1-1 1,1 1 0,0 0 0,0 0 0,0 0 0,0 0 0,0 0 0,0 0 0,0 1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147 508 2656,'0'-2'97,"1"0"0,-1 1 1,0-1-1,1 0 0,-1 0 0,1 1 1,-1-1-1,1 0 0,0 0 0,-1 1 1,1-1-1,0 1 0,1-2 0,3-5 73,-4 7-77,-1-1 0,1 1 1,-1 0-1,0-1 1,1 1-1,-1-1 1,0 1-1,0-1 1,0-1-1,0 1-3,0 1 0,0-1 0,0 1 0,0-1 0,0 1 0,1-1 0,-1 1 0,0-1 0,2-1 0,25-29 2283,-14-4-923,-10 25-1198,-2 9-198,-1 1 0,1-1 0,-1 0 0,1 0 0,-1 0 0,0 0 1,0 0-1,0 0 0,0 1 0,0-1 0,0 0 0,0 0 0,-1 0 0,1 0 1,-1 0-1,1 0 0,-1 1 0,0-1 0,0 0 0,0 1 0,-2-4 0,-2-4 30,5 8-75,0 1 0,-1-1 0,1 0 0,-1 0 0,1 0 0,-1 0 0,1 0 0,-1 1 0,1-1 0,-1 0 0,0 1 0,0-1 0,1 0 0,-1 1 0,0-1 0,0 1 0,0-1 0,1 1 0,-1-1 0,0 1 0,0 0 0,0-1 0,0 1 0,0 0 0,-1 0 0,-9-4 77,0-7-32,10 11-67,-1 0 0,0-1-1,0 1 1,1 0 0,-1 0 0,0 0 0,0 0 0,1 0 0,-1 0 0,0 1 0,1-1 0,-1 0 0,0 1 0,1 0 0,-1-1 0,0 1 0,-2 1-1,-30 19 140,28-17-16,3-1-42,0-1-1,0 0 1,0 1 0,1 0 0,-1-1 0,1 1 0,0 0 0,-1 0 0,2 1 0,-4 5-1,-4 6 227,9-14-290,-5 6 169,1 1 1,-1 1-1,1-1 1,1 0-1,0 1 1,0 0-1,-2 14 1,0-5 74,3-13-190,0 1 0,1-1 0,0 0 0,0 0 0,0 1-1,1-1 1,0 1 0,0-1 0,0 0 0,2 6 0,9 30 129,-11-40-186,2 9 23,1-1 0,4 13 0,-4-18-131,-1 0 1,1 0-1,-1 0 1,1-1-1,0 1 1,4 2 0,9 11-358</inkml:trace>
  <inkml:trace contextRef="#ctx0" brushRef="#br0" timeOffset="1">590 377 7136,'-14'-14'2309,"14"15"-2196,-1 0 0,1 0 0,0-1 1,-1 1-1,1 0 0,0 0 0,0 0 0,-1 0 0,1 0 0,0 0 1,0-1-1,0 1 0,0 2 0,0-1 90,0 1-1,0-1 1,-1 1-1,1-1 1,-1 0-1,1 1 1,-1-1 0,0 0-1,0 0 1,-2 4-1,-8 17 727,9-16-812,0-1-30,-1 1 0,2 0 0,-1 0 0,1 0 0,0 0 0,0 10 0,1 24 67,0-37-160,0-1-1,0 0 1,0 1-1,0-1 1,1 0-1,0 1 1,0-1-1,0 0 1,0 0-1,3 5 1,0 3-99,-1-2-122,-3-8 179,1 1 0,-1 0 0,1-1 0,-1 1 0,1-1 0,0 1-1,-1-1 1,1 1 0,0-1 0,0 0 0,0 1 0,0-1 0,0 0 0,1 0-1,-1 0 1,0 0 0,0 0 0,3 2 0,0-1-142,-1 0 0,1 0 0,-1-1 0,1 1 0,0-1 0,0 0 0,0 0 0,0 0 0,0-1-1,5 1 1,-7-1 110,1 0-1,-1 0 1,1 0-1,-1 0 0,1-1 1,-1 1-1,1-1 0,-1 1 1,1-1-1,-1 0 0,0 0 1,1 0-1,-1 0 1,0-1-1,0 1 0,3-3 1,4-10-80,-6 12 139,-3 2 20,0 0 1,1 0 0,-1 0 0,0-1 0,0 1-1,1 0 1,-1 0 0,0 0 0,0 0 0,1-1-1,-1 1 1,0 0 0,0 0 0,0 0 0,1-1-1,-1 1 1,0 0 0,0 0 0,0-1 0,0 1-1,0 0 1,0 0 0,0-1 0,1 1 0,-1 0-1,0 0 1,0-1 0,-4-12 29,3 10-8,-1 0 0,1 0 0,0 0 0,1-1 0,-1 1 0,0 0 1,1-1-1,0-4 0,0 6 12,0 0 17,0 0 1,0-1-1,0 1 1,0 0-1,-1-1 1,1 1-1,-1 0 1,1-1-1,-1 1 1,0 0-1,0 0 1,0 0-1,0 0 1,0-1-1,0 1 1,-1 1-1,1-1 1,-1 0-1,1 0 1,-3-2-1,-43-42 1534,31 32-1355,10 12-181,-3-4-239,8 6 179,1 0 0,0 0 0,0 0 1,0-1-1,0 1 0,0 0 0,0 0 0,0-1 0,-1 1 0,1 0 0,0 0 0,0 0 1,0-1-1,0 1 0,0 0 0,0 0 0,0-1 0,0 1 0,0 0 0,0 0 0,0-1 1,0 1-1,1 0 0,-1 0 0,0-1 0,0 1 0,0 0 0,0 0 0,0 0 0,0-1 1,0 1-1,1 0 0,-1 0 0,0 0 0,0 0 0,0-1 0,1 1 0,-1 0 0,0 0 1,3-1-248,0 0 0,-1 0-1,1 1 1,0-1 0,0 1 0,-1-1 0,1 1 0,0 0 0,0 0 0,0 1 0,3 0 0,1-1-712,12 0-1189</inkml:trace>
  <inkml:trace contextRef="#ctx0" brushRef="#br0" timeOffset="2">967 344 4384,'0'0'1424,"-3"3"-854,2-2-455,-1 1 0,1-1 0,0 1 0,0-1 0,0 1 0,0-1-1,0 1 1,0 0 0,0-1 0,1 1 0,-1 0 0,1 0-1,-1 0 1,0 2 0,-1 4 856,-8 12-19,-27 51 1168,33-65-1893,0 1 1,1 0 0,0 0 0,0 1-1,1-1 1,-3 10 0,-1 5 98,6-20-305,-1 1 0,1-1 0,0 0 0,-1 0 0,1 0 0,0 0 0,1 0 1,-1 0-1,0 0 0,0 0 0,1 0 0,-1 0 0,1 0 0,0 0 0,0 0 1,0 0-1,0 0 0,0 0 0,2 2 0,-1 0 15,-2-3-31,1 0 0,-1 0 0,1 0 0,-1 0-1,1 0 1,0 0 0,-1 0 0,1 0 0,0 0-1,0 0 1,-1-1 0,1 1 0,0 0 0,0 0 0,0-1-1,0 1 1,0-1 0,1 1 0,-1-1-27,0 0-1,0 0 1,0 0 0,0 0-1,0 0 1,0 0 0,0 0-1,0-1 1,-1 1 0,1 0-1,0-1 1,0 1 0,1-2-1,7-2-225,9 2-53,-14 3 135,-1-1-1,1 0 1,-1-1 0,1 1-1,-1-1 1,0 1-1,4-2 1,54-26-1562,-43 23 1241,-14 3 432,0 1 0,0 0 0,0-1 1,0 0-1,7-4 0,-4 1-5,-5 4 78,-1 0-1,1-1 1,-1 1 0,1 0 0,0 0-1,-1 1 1,1-1 0,0 0 0,-1 1-1,1-1 1,0 1 0,3-1 0,-2 1 440,-3 0 876,3 3-113,-1-1-985,-1 0 0,0 0 0,1 0 1,-1 0-1,0 0 0,0 1 0,0-1 0,0 0 0,-1 1 0,2 4 1,1 7 306,8 5 422,-9-16-870,-1 0-1,1-1 0,-1 1 0,1-1 0,0 0 0,0 1 1,0-1-1,0 0 0,0 0 0,1 0 0,-1-1 0,3 3 1,19 15 280,-21-17-485,0 0 0,0 0 0,0-1 0,0 1 0,0 0-1,0-1 1,0 0 0,0 0 0,1 0 0,-1 0 0,1 0-1,-1-1 1,0 0 0,1 1 0,-1-1 0,1 0 0,-1-1 0,4 0-1,7 1-990,-10 0 819,-1 0 0,0 0 0,1-1-1,-1 1 1,0-1 0,0 0 0,0 0 0,0 0 0,1 0 0,-1 0 0,4-4 0,2 1-365,-5 2 356,0 0 0,-1 0-1,1-1 1,-1 1 0,1 0 0,-1-1 0,0 0-1,0 0 1,0 0 0,-1 0 0,1-1 0,-1 1-1,1-1 1,2-7 0,12-21-1378</inkml:trace>
  <inkml:trace contextRef="#ctx0" brushRef="#br0" timeOffset="3">1622 16 8480,'14'-13'2730,"-11"10"-1658,-3 3-229,0 0 1024,0 0-502,0 3 117,0 9-613,0-7-670,1 1-1,-1 0 1,-1 0 0,1-1 0,-1 1 0,0-1-1,-3 9 1,-18 33 137,11 7-187,-45 108-218,39-116-187,-8 39-608,14-42-133,10-39 1016,-15 63-2777,15-63 2395,1 0 1,-1 0-1,1 0 0,0 0 0,0 0 0,0 0 0,0 0 0,1 0 1,-1-1-1,1 1 0,0 0 0,0 0 0,3 5 0,-2-7 156,-1 0-1,1-1 0,-1 1 0,1-1 1,0 1-1,-1-1 0,1 0 0,0 0 1,0 0-1,0 0 0,0 0 0,0 0 1,0 0-1,0-1 0,0 1 0,0-1 1,1 1-1,-1-1 0,0 0 0,0 0 1,5 0-1,23 0-1552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1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5728,'0'0'193,"9"0"631,-9 0-794,1 0 1,-1 0-1,0 0 1,0 0-1,0 0 1,0 0-1,1 0 1,-1 0-1,0 0 0,0 0 1,0 0-1,0 0 1,1 0-1,-1 0 1,0 0-1,0 0 1,0 0-1,0 1 1,0-1-1,1 0 1,-1 0-1,0 0 0,0 0 1,0 0-1,0 0 1,0 0-1,0 1 1,0-1-1,1 0 1,-1 0-1,0 0 1,0 0-1,0 0 1,0 1-1,0-1 0,0 0 1,0 0-1,0 0 1,0 0-1,0 1 1,0-1-1,0 0 1,0 0-1,0 0 1,0 1-1,0-1 1,0 0-1,0 0 0,0 0 1,0 1-1,-3 3 91,1-1 23,1 0 0,-1 0-1,1 0 1,0 0 0,0 0-1,0 0 1,0 1 0,1-1 0,-1 0-1,1 0 1,0 5 0,0 4 276,1-5-60,-1 0-1,0 1 1,-1-1 0,-2 12-1,-10 6 527,11-22-751,0 1 0,1 0 1,-1 0-1,0 7 1,-9 25 893,-3-10-272,1-5-239,8-10-316,4-8-174,0-1 0,0 0 1,-1 1-1,1-1 0,0 0 0,-3 3 1,3-5-21,1 1 0,-1-1 1,1 1-1,-1-1 0,0 0 1,1 1-1,-1-1 0,0 0 1,1 0-1,-1 1 0,0-1 1,1 0-1,-1 0 0,0 0 1,1 0-1,-1 0 0,0 0 1,0 0-1,1 0 0,-1 0 1,0 0-1,1 0 0,-2-1 1,0 1-44,1 0-1,0-1-1,0 1 0,0 0 1,0 0-1,0 1 1,0-1-1,1 0 1,-1 0-1,0 0 0,0 1 1,0-1-1,0 0 1,-1 1-1,2-1 24,0 1-1,-1-1 1,1 0-1,0 0 1,0 0-1,0 0 1,0 0-1,-1 0 1,1 0-1,0 0 1,0 0 0,0 1-1,0-1 1,-1 0-1,1 0 1,0 0-1,0 0 1,0 1-1,0-1 1,0 0-1,0 0 1,0 0-1,0 0 1,0 1-1,0-1 1,-1 0-1,1 0 1,0 0 0,0 1-1,0-1 1,0 0-1,0 0 1,0 0-1,0 1 1,0-1-1,1 0 1,-1 0-1,0 0 1,0 1-1,0-1 1,0 0-1,0 0 1,0 0-1,0 0-9,0 0 0,1 0 0,-1 0 0,0 0 0,0-1 0,0 1 0,0 0 0,0 0 0,0 0 0,0-1 0,0 1 0,0 0 0,0 0 0,0 0 0,0 0 0,0-1 0,0 1 0,0 0 0,0 0 0,0 0 0,0-1 0,0 1 0,0 0 0,0 0 0,0 0 0,-1-1 0,1 1 0,0 0 0,0 0 0,0 0 0,0 0 0,0 0 0,0-1 0,-1 1 0,1 0 0,0 0 0,0 0 0,0 0 0,0 0 0,-1 0 0,1 0 0,0 0 0,0-1 0,-1 1-96,0-1 1,0 1 0,0-1-1,0 1 1,0 0-1,-1 0 1,1-1-1,0 1 1,0 0 0,0 0-1,0 0 1,-2 0-1,-9-2-464,11-2 490,0 0-1,1 1 0,-1-1 0,1 0 1,-1 0-1,1 0 0,1 0 0,-1-4 1,0 3-8,0 5 99,0 0-1,0 0 1,0 0 0,0 0-1,0 0 1,0 0-1,0 0 1,0 0-1,0-1 1,0 1 0,0 0-1,0 0 1,0 0-1,0 0 1,0 0-1,0 0 1,0 0 0,0 0-1,0 0 1,0-1-1,0 1 1,0 0-1,1 0 1,-1 0 0,0 0-1,0 0 1,0 0-1,0 0 1,0 0-1,0 0 1,0 0-1,0 0 1,0 0 0,0 0-1,0 0 1,0-1-1,0 1 1,1 0-1,-1 0 1,0 0 0,0 0-1,0 0 1,0 0-1,0 0 1,0 0-1,0 0 1,0 0 0,0 0-1,0 0 1,1 0-1,-1 0 1,0 0-1,0 0 1,0 0 0,0 0-1,0 1 1,2-2-8,0 1-1,-1 0 1,1-1 0,0 1 0,0-1 0,-1 0 0,1 1 0,-1-1 0,1 0-1,2-2 1,5-2-22,3 0-4,-10 4 43,0 0 0,1 0 0,-1 0 0,0-1 0,0 1 1,0 0-1,0-1 0,-1 1 0,1-1 0,2-2 0,7-7 68,-9 8-48,1 3-70,5 0 23,-16 0 61,5 0-3,1 3 47,-9 8 182,8-8-75,3-3-48,-3 0-75,-4 0-51,14 0-15,-4 0-67,0 0 96,-2 0 17,1 0-16,1 0 1,-1 0-1,0 0 1,0 0-1,1 0 1,-1 0 0,0-1-1,0 1 1,4-2-1,-4-2-73,-1 1 9,15-6-84,-15 8 111,1 0 1,-1 0-1,0 1 0,0-1 1,0 0-1,0 0 1,0 0-1,0 0 1,0-1-1,0 1 1,1-2-1,-2 2-8,1-1 1,-1 1-1,1-1 1,-1 1-1,0-1 0,1 1 1,-1-1-1,0 1 1,0-2-1,-1 1 7,1 1-1,1-1 1,-1 1-1,0-1 1,0 1-1,0-1 1,1 1-1,-1-1 1,1-1-1,2 0 12,-1-1-1,1 1 0,0 0 1,0-1-1,0 1 0,0 1 1,7-6-1,4 3 48,-9-2 252,-5 6-290,0 1 1,0-1-1,1 1 1,-1 0-1,0-1 1,0 1-1,1-1 1,-1 1-1,1 0 1,-1-1-1,0 1 1,1 0-1,-1-1 1,1 1-1,-1 0 1,1 0-1,-1-1 0,1 1 1,-1 0-1,1 0 1,-1 0-1,1 0 1,-1 0-1,1 0 1,-1 0-1,1 0 1,-1 0-1,1 0 1,-1 0-1,1 0 1,0 0-1,2 0 9,0 0-1,0 0 1,0 0 0,0 1-1,0-1 1,0 1-1,0 0 1,0 0 0,0 0-1,3 2 1,-1 0 174,0 1 0,0 0 0,0 0 1,4 5-1,-8-8-179,0 1 37,1-1 1,-1 1 0,1 0 0,-1 0-1,1 1 1,-1-1 0,0 0 0,0 0-1,0 1 1,-1-1 0,1 0-1,0 1 1,-1 2 0,4 8 39,2 3-66,-5-12-8,0-1-1,1 1 1,-1-1-1,0 1 1,-1-1 0,1 1-1,-1 4 1,0-1 267,0 0 0,-1 0 0,0-1 0,0 1 0,-1-1 0,-3 12 0,2-10-163,2-6-99,1 0 0,-1-1 0,1 1 0,-1 0-1,0-1 1,0 1 0,0 0 0,0-1 0,0 1 0,0-1 0,0 1-1,0-1 1,-1 0 0,1 1 0,0-1 0,-1 0 0,1 0 0,-1 0-1,-2 1 1,-5 3 71,4-1-84,0 0 1,0-1 0,0 1-1,-1-1 1,1-1 0,-1 1-1,0-1 1,0 0 0,0 0-1,0-1 1,0 1 0,0-1-1,0-1 1,0 1 0,-13-2-1,-123 1-312,140 0 292,0 1 0,0-1 0,0 0 0,0 0 0,0-1 0,0 1-1,0 0 1,0-1 0,0 1 0,0-1 0,0 1 0,0-1 0,0 0 0,0 0 0,1 0 0,-1 0 0,0 0 0,0-1 0,1 1 0,-1 0 0,1-1 0,0 1 0,-1-1 0,1 0 0,0 1 0,0-1 0,-2-3-1,1 2-15,0 1-77,0-1 0,1 0 0,-1 0 0,0 0-1,1 1 1,0-2 0,0 1 0,0 0 0,0 0 0,-1-3 0,2 4-14,1-1 0,-1 1 0,1 0 0,-1 0 0,1 0 0,-1 0-1,1 0 1,0 0 0,0 0 0,0 1 0,0-1 0,0 0 0,1 0 0,-1 1 0,0-1 0,1 1 0,2-3 0,26-26-2031,3-3 704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1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5568,'27'-14'1786,"-26"14"-1769,-1 0 0,0-1-1,0 1 1,0 0 0,0 0-1,1 0 1,-1 0-1,0 0 1,0-1 0,0 1-1,0 0 1,1 0-1,-1 0 1,0 0 0,0 0-1,0 0 1,1 0 0,-1 0-1,0 0 1,0 0-1,1 0 1,-1 0 0,0 0-1,0 0 1,0 0 0,1 0-1,-1 0 1,0 0-1,0 0 1,0 0 0,1 0-1,-1 0 1,0 0 0,0 0-1,0 1 1,1-1-1,-1 0 1,0 0 0,0 0-1,0 0 1,0 0-1,1 1 1,0 0 91,0 1 0,1-1-1,-1 0 1,1 0 0,-1 0-1,1 0 1,0 0 0,-1 0 0,1 0-1,0-1 1,0 1 0,0-1 0,-1 1-1,4 0 1,0 1 745,-1 2-671,-1-1-1,-1 1 0,1 0 1,0 0-1,-1 0 0,0 0 1,0 1-1,0-1 1,-1 1-1,1-1 0,-1 1 1,1 7-1,2 5 352,7 19 80,-5 8-58,0-19-293,-4-18-176,-1-1 0,1 0 1,-1 1-1,0 7 0,-1 68 560,-2-76-540,-9 5-340,8-9-76,0-2-362,-8 0 299,11 0 376,0 0-1,0 0 1,0 0-1,0 0 1,0 0 0,0 1-1,0-1 1,-1 0-1,1 0 1,0 0 0,0 0-1,0 0 1,0 0 0,0 0-1,0 0 1,0-1-1,0 1 1,0 0 0,0 0-1,-1 0 1,1 0 0,0 0-1,0 0 1,0 0-1,0 0 1,0 0 0,0 0-1,0 0 1,0 0-1,0 0 1,0 0 0,0 0-1,0 0 1,0 0 0,-1-1-1,1 1 1,0 0-1,0 0 1,0 0 0,0 0-1,0 0 1,0 0 0,0 0-1,0 0 1,0 0-1,0 0 1,0-1 0,0 1-1,0 0 1,0 0 0,0 0-1,0 0 1,0 0-1,0 0 1,0 0 0,0 0-1,0-2-110,0 0 0,0 0 0,-1 0 0,0 0 0,1 1 0,-1-1 0,0 0 0,0 0-1,1 1 1,-1-1 0,-1 1 0,1-1 0,0 1 0,-2-3 0,3 4 83,-1 0 1,1 0-1,0 0 0,0 0 1,0-1-1,0 1 0,0 0 0,-1 0 1,1 0-1,0-1 0,0 1 1,0 0-1,0 0 0,0 0 1,0-1-1,0 1 0,0 0 1,0 0-1,0 0 0,0-1 1,0 1-1,0 0 0,0 0 1,0 0-1,0-1 0,0 1 1,0 0-1,0 0 0,0-1 0,0 1 1,0 0-1,0 0 0,0 0 1,0 0-1,1-1 0,-1 1 1,0 0-1,0 0 0,0 0 1,0 0-1,0-1 0,1 1 1,5-15-394,-4 9 311,0 0 0,1 0 0,0 0-1,0 1 1,0-1 0,5-5 0,-7 10 184,0-1-1,1 1 0,-1 0 1,1-1-1,-1 1 0,1 0 1,0 0-1,-1 0 1,1 0-1,0 0 0,0 1 1,-1-1-1,1 0 0,0 1 1,0 0-1,0-1 0,0 1 1,0 0-1,0 0 0,0 0 1,0 0-1,0 0 0,0 0 1,0 1-1,-1-1 1,1 1-1,3 0 0,3 2 308,1 0-1,-1 1 0,0 0 1,0 0-1,-1 1 1,1 0-1,-1 0 0,9 9 1,-10-9-109,-1 0 0,1-1 0,12 7 0,-7-3 1,-7-6-251,-1 0 0,0 0 0,1 0 0,-1-1 0,1 1 0,0-1 0,0 0 0,-1 0 0,1 0 0,0 0 0,0-1-1,0 1 1,0-1 0,0 0 0,5-1 0,-3 1-195,19 0-379,-25 0 500,1 0 0,-1 0 0,0 0 0,1 0 0,-1 0 0,0 0 0,1 0 0,-1 0 0,0 0 0,1 0 0,-1 0 0,0 0-1,1 0 1,-1 0 0,0 0 0,1-1 0,-1 1 0,0 0 0,0 0 0,1 0 0,-1-1 0,0 1 0,0 0 0,1 0 0,-1-1 0,5-3-342,-1 0-46,0 1 0,-1-1 0,1 0 0,3-7 0,-1 0-325,-5 8 641,0 1 1,0 0 0,0-1-1,0 1 1,1 0-1,2-3 1,-4 5 133,1-1 0,-1 1 0,1-1 0,-1 1 0,1 0 0,0 0 1,-1-1-1,1 1 0,-1 0 0,1 0 0,-1-1 0,1 1 0,0 0 0,-1 0 0,1 0 0,0 0 0,-1 0 0,1 0 1,0 0-1,-1 0 0,1 0 0,-1 0 0,1 1 0,0-1 0,0 0 0,-1 0 20,0 0-19,0 0-1,1 0 0,-1 0 1,0 0-1,0 0 1,0 0-1,0 0 0,0 0 1,0 0-1,0 0 0,0 0 1,0 0-1,0 0 1,1 0-1,-1 0 0,0 0 1,0 0-1,0 0 1,0 0-1,0 0 0,0 0 1,0 0-1,0 0 0,0 0 1,0 0-1,0 1 1,1-1-1,-1 0 0,0 0 1,0 0-1,0 0 0,0 0 1,0 0-1,0 0 1,0 0-1,0 0 0,0 0 1,0 0-1,0 0 0,0 1 1,0-1-1,0 0 1,0 0-1,0 0 0,0 0 1,0 0-1,0 0 1,0 0-1,0 0 0,0 0 1,0 1-1,0-1 0,0 0 1,0 0-1,0 0 1,0 0-1,0 5 713,0-2-405,-1 0 0,2 0 0,-1 0 1,0 0-1,0 0 0,1 0 1,1 4-1,0-2 8,-1 2 39,1-1 0,1 0 0,-1 0 0,1 0 1,0 0-1,0 0 0,8 9 0,-2-5-189,-8-9-164,0 1 0,1 0-1,-1 0 1,1-1 0,0 1-1,-1-1 1,1 0 0,0 1-1,0-1 1,0 0 0,0 0-1,0 0 1,0 0 0,0 0-1,0-1 1,0 1-1,0 0 1,1-1 0,-1 0-1,0 0 1,4 0 0,33 0-943,-39 0 928,4 1-205,0-2 0,0 1 0,0 0 1,7-2-1,-4 0-244,1-1 0,-1 1 1,0-1-1,0-1 1,0 1-1,-1-1 0,8-5 1,5-1-937,-15 8 1143,0 0 0,0 0 0,0 0 0,0-1 0,0 0 0,0 1 0,-1-1 0,7-7 0,-4 1-154,-1-1 0,1-1-1,-2 1 1,0-1 0,0 0 0,2-11 0,13-49-602,9 0 422,-17 34 432,-2 8 213,23-50 1,-14 42 1759,3 1 1,38-52-1,-29 52-325,-25 30-1128,-1 0-1,2 0 1,-1 0-1,1 0 1,-1 1 0,13-9-1,-17 13-289,0 0 0,0 1 0,0-1 0,1 0 0,-1 1 0,0-1 1,0 0-1,0 1 0,1 0 0,-1-1 0,0 1 0,1 0 0,-1-1 0,0 1 0,0 0 0,1 0 0,-1 0 0,2 0 0,-1 1 34,-1 0-1,1 0 1,0 0-1,0 1 1,-1-1-1,1 0 1,-1 1 0,1-1-1,1 3 1,6 6 334,-7-8-372,0 0-1,0 0 1,-1 1-1,1-1 0,-1 1 1,0-1-1,1 1 1,-1 0-1,0-1 0,-1 1 1,1 0-1,0 0 0,-1 0 1,0 0-1,1 0 1,-1-1-1,0 1 0,-1 0 1,1 3-1,-1 6 158,1 14 10,-2 0 0,-2 1 0,-7 32 0,-29 77-204,16-55-14,17-61-13,-14 28-1,2-1-601,18-44 412,1-1-1,-1 1 1,0 0 0,0 0 0,-1 0 0,1-1 0,-1 1 0,1 0 0,-1-1 0,-2 3-1,3-4 81,1-1 0,-1 1 0,1-1-1,-1 0 1,1 1 0,-1-1-1,1 0 1,-1 0 0,0 1-1,1-1 1,-1 0 0,1 0 0,-1 0-1,0 0 1,1 0 0,-1 1-1,0-1 1,1-1 0,-1 1 0,0 0-1,1 0 1,-1 0 0,1 0-1,-1 0 1,0-1 0,0 1-90,1 0 151,0 0 0,0 0 0,-1 0 0,1 0 0,0 0 1,0 0-1,0 0 0,-1 0 0,1 0 0,0 0 0,0-1 0,-1 1 0,1 0 0,0 0 0,0 0 0,0 0 0,0 0 0,-1-1 0,1 1 0,0 0 1,0 0-1,0 0 0,0 0 0,0-1 0,-1 1 0,1 0 0,0 0 0,0-1 0,0 1 0,0 0 0,0 0 0,0 0 0,0-1 0,0 1 1,-3-5-245,2 2 146,-1 0 1,1 0-1,-1 0 0,1 0 1,0 0-1,0 0 0,1 0 1,-1-1-1,1 1 0,-1 0 1,1-5-1,0 6 75,0-6-220,0 0 0,1-1 0,3-15 0,-4 21 239,1 0 0,1 0 1,-1 0-1,0 0 0,1 0 0,-1 0 0,1 0 1,0 1-1,0-1 0,0 1 0,0-1 0,0 1 1,1 0-1,-1 0 0,4-2 0,1-1 4,-4 2 33,0 0-1,1 1 1,-1-1-1,1 1 1,0 0-1,-1 0 1,1 1-1,0-1 1,6-1-1,20 12 405,-26-9-305,0 1 1,0 0 0,0 0-1,-1 0 1,1 0-1,0 1 1,-1-1 0,1 1-1,-1 0 1,1 0 0,-1 1-1,0-1 1,0 1 0,0-1-1,0 1 1,4 5 0,0 1 484,0 1 0,-1 0-1,0 0 1,-1 1 0,0-1 0,0 1 0,3 14 0,-3 10 732,4-5-508,-14-16-318,1-6-226,1 2-70,2-5-129,-1 0 0,1 0 1,-1 0-1,-1 0 0,-2 5 0,4-8-63,0-1 1,0 0 0,0 1-1,-1-1 1,1 0-1,0 0 1,-1 0-1,1 0 1,0 0-1,-1 0 1,1 0-1,-1-1 1,1 1-1,-1 0 1,0-1-1,1 1 1,-1-1-1,0 0 1,1 1-1,-1-1 1,-3 0-1,-74 0-1556,77 0 1328,-1-1 0,1 1 0,0 0-1,-1-1 1,1 1 0,0-1 0,-1 0 0,1 0-1,0 0 1,0 0 0,0 0 0,0-1 0,0 1-1,0-1 1,0 1 0,0-1 0,0 0-1,1 1 1,-1-1 0,1 0 0,-1 0 0,1 0-1,-2-4 1,3 5 34,-1-1 0,1 1 1,-1-1-1,1 1 0,0-1 0,-1 1 0,1-1 0,0 1 0,0-2 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1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148 344 5728,'13'-27'1840,"-10"16"-1110,-3-11-95,0 17 837,-3 5-437,3 0-1000,0 0 0,-1 0 0,1 0 0,-1 0 0,1 0 0,0 0 0,-1 0 0,1 0 1,-1 0-1,1 0 0,-1 0 0,1 0 0,0 0 0,-1 0 0,1 1 0,0-1 0,-1 0 0,1 0 1,0 0-1,-1 1 0,1-1 0,0 0 0,-1 0 0,1 1 0,0-1 0,-1 0 0,1 1 0,0-1 1,0 1-1,-1 0 0,-7 9 370,-5-1-145,10-7-213,0 0 0,-1 0 0,1 0 0,1 1 0,-1-1 0,0 1 0,1-1 0,-5 7 0,-1 2 40,2 0 1,-1 1 0,2 0 0,0 0-1,0 1 1,-5 25 0,8-30-81,1 0-1,0-1 1,0 1 0,1 0 0,0 0 0,1 0-1,0 0 1,0 0 0,1 0 0,0 0 0,0-1-1,0 1 1,5 7 0,-2-5 55,0-1 0,1 0 1,1-1-1,-1 1 0,14 12 0,-6-5 45,-9-2 42,3-11-54,-24-3-238,-77 0-3499,60 0 2362</inkml:trace>
  <inkml:trace contextRef="#ctx0" brushRef="#br0" timeOffset="1">656 0 6048,'-17'0'2240,"17"0"-1728,-16 33-160,0 0 1856,16-17-1280,-17 66 1536,1 0-1408,-1 0 223,1 16-735,-33-16 96,33-16-384,-34-1-64,18 1-128,-1-33-672,0 16 320,17-33-4127,-1 17 2463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66 232 6240,'-14'0'2005,"14"0"-1991,0 0 0,0 0-1,0 0 1,0 0 0,0 0 0,0 0-1,0 0 1,0 0 0,0 0 0,-1 0-1,1 0 1,0 0 0,0 0 0,0 0-1,0 0 1,0 0 0,0 0 0,0 0-1,0 0 1,0 0 0,0 0 0,-1 0-1,1 0 1,0 0 0,0 0 0,0 0-1,0 0 1,0 0 0,0 0 0,0 0-1,0 0 1,0 0 0,0 0 0,0 0-1,0 1 1,0-1 0,0 0 0,0 0 0,0 0-1,-1 0 1,1 0 0,0 0 0,0 0-1,0 0 1,0 0 0,0 0 0,0 1-1,0-1 1,0 0 0,0 0 0,0 0-1,0 0 1,0 0 0,1 0 0,-1 0-1,0 1 1,0 8 357,0-4 49,1 1 0,-1-1 0,-1 1 0,1-1 0,-3 10 0,0-3-123,0-2-22,1 0-1,0 0 0,0 0 1,0 18-1,1-10 78,-1 1-1,-6 25 1,6-33-271,-5 20 223,3-13-116,1 0 0,0 0 0,0 31 0,3-48-186,0 0 0,0-1-1,0 1 1,0-1 0,0 1 0,0 0 0,0-1 0,0 1 0,1 0 0,-1-1-1,0 1 1,0-1 0,0 1 0,1-1 0,-1 1 0,0 0 0,1-1-1,-1 1 1,0-1 0,1 1 0,-1-1 0,1 0 0,-1 1 0,0-1-1,2 1 1,0 0-63,0-1 1,0 1-1,-1-1 0,1 0 0,0 0 0,0 0 0,4 0 0,4 0-460,-7 0 477,1-1 0,-1 1-1,0-1 1,0 1 0,1-1 0,-1 0 0,0 0-1,0-1 1,0 1 0,0-1 0,0 1 0,0-1-1,-1 0 1,1 0 0,0 0 0,-1 0 0,0-1-1,1 1 1,-1-1 0,3-4 0,14-20-473,-9 18 354,7-7-42,-9 3 77,-1 0 0,-1-1 1,8-22-1,3-8-7,-13 36 324,0 1 0,1-1 0,0 1-1,10-12 1,-15 19-169,0-1-1,1 1 1,-1 0-1,0-1 0,0 1 1,1 0-1,-1-1 1,0 1-1,0 0 1,1 0-1,-1-1 0,0 1 1,1 0-1,-1 0 1,1 0-1,-1 0 1,0-1-1,1 1 0,-1 0 1,0 0-1,1 0 1,-1 0-1,1 0 1,-1 0-1,0 0 0,1 0 1,-1 0-1,1 0 1,-1 0-1,0 0 1,1 1-1,5 8 881,-4-3-390,7 11 153,-6-12-509,0 1 0,0-1 1,-1 1-1,0 0 0,0 0 0,0 0 0,-1 0 0,0 0 0,0 0 0,0 1 1,-1-1-1,0 7 0,-1 4 143,1-9-166,-1 0 0,1 0 0,1 0 0,0 0-1,2 11 1,8 3 88,-6 6-91,-3-23-91,1 1 1,-1-1-1,1 1 0,4 4 1,0-5-75,-7-5 26,0 1 1,1-1 0,-1 0 0,1 0 0,-1 0 0,0 1-1,1-1 1,-1 0 0,0 1 0,1-1 0,-1 0 0,0 1 0,1-1-1,-1 0 1,0 1 0,0-1 0,0 0 0,1 1 0,-1-1-1,0 1 1,0-1 0,0 1 0,0-1 0,0 0 0,0 1 0,0-1-1,0 1 1,0-1 0,0 1 0,0 0 0,0-1-8,0 0 0,0 0 0,0 0 0,0 0-1,0 0 1,0 0 0,0 0 0,0 0 0,0 1 0,0-1 0,0 0 0,0 0 0,0 0 0,0 0 0,0 0 0,0 0 0,0 0 0,0 0 0,0 0 0,0 1 0,0-1-1,0 0 1,0 0 0,0 0 0,0 0 0,0 0 0,0 0 0,1 0 0,-1 0 0,0 0 0,0 0 0,0 0 0,0 0 0,0 0 0,0 0 0,0 0 0,0 1 0,0-1-1,0 0 1,0 0 0,1 0 0,-1 0 0,0 0 0,0 0 0,0 0 0,0 0 0,0 0 0,0 0 0,0 0 0,0 0 0,0 0 0,0 0 0,1 0 0,-1 0 0,0 0 0,0-1-1,0 2-21,1-1 0,-1 0 0,1 0 0,-1 0 0,1 0 0,-1 0 0,0 0 0,1-1-1,-1 1 1,1 0 0,-1 0 0,1 0 0,-1 0 0,0 0 0,1-1 0,-1 1 0,1 0-1,-1 0 1,0-1 0,1 1 0,-1 0 0,0-1 0,1 1 0,-1 0 0,0-1 0,0 1 0,1 0-1,-1-1 1,0 1 0,0-1 0,5-6-812,-1 4 500,3-2-176,-6 3 460,-1 1 0,1 0 0,-1-1 0,0 1 0,0 0 0,0-1 1,0 1-1,0 0 0,0-3 0,0 0-59,0 1 0,0 0 0,0-1-1,1 1 1,-1 0 0,1 0 0,1-5 0,6-23-606,-4 17 421,0 0 0,10-22-1,5-14 297,-19 49 51,1 1 0,-1-1-1,0 0 1,1 0 0,-1 0-1,1 0 1,-1 0-1,1 1 1,0-1 0,-1 0-1,1 1 1,0-1 0,-1 0-1,1 1 1,0-1 0,0 1-1,0-1 1,0 1 0,0-1-1,-1 1 1,1 0 0,0-1-1,0 1 1,0 0-1,0 0 1,2 0 0,-1 0 94,-1 0 0,1 1 0,0 0 0,-1-1 0,1 1 1,-1 0-1,1 0 0,-1 0 0,1 0 0,-1 0 0,1 0 0,-1 0 1,2 2-1,4 5 419,-1-1-1,-1 1 1,1 0 0,5 13 0,-7-13-146,-1 1 0,0 0 0,2 10 0,-4-12-144,1 0 0,0-1 1,0 1-1,1-1 0,5 11 0,-2-7 75,0 1 0,-1 0-1,0 0 1,3 12 0,-7-20-380,0 0 1,-1 1-1,1-1 0,-1 0 1,0 1-1,0 6 0,0-8-271,0-1 303,0-1 0,0 0 1,0 0-1,0 0 1,0 0-1,0 0 1,0 0-1,0 0 0,0 0 1,0 0-1,0 1 1,0-1-1,0 0 0,0 0 1,0 0-1,0 0 1,0 0-1,0 0 0,0 0 1,0 0-1,0 0 1,0 0-1,0 1 0,0-1 1,0 0-1,-1 0 1,1 0-1,0 0 0,0 0 1,0 0-1,0 0 1,0 0-1,0 0 0,0 0 1,0 0-1,0 0 1,0 0-1,0 0 0,0 0 1,-1 0-1,1 0 1,0 0-1,0 0 0,0 0 1,0 0-1,0 0 1,0 0-1,0 0 1,0 0-1,0 0 0,-1 0 1,1 0-1,0 0 1,0 0-1,0 0 0,0 0 1,-27 0-4685,24 0 3419,3 0-336,0-13-2485,0 10 2288</inkml:trace>
  <inkml:trace contextRef="#ctx0" brushRef="#br0" timeOffset="1">902 2 8384,'38'0'3770,"-35"0"-3623,0 0 62,0-1 1,0 1-1,0 0 0,0 0 0,0 0 0,0 0 1,0 1-1,0-1 0,0 1 0,5 1 0,-6 2 281,4 3 252,4-5-114,-10-2-582,1 0 0,0 0 1,-1 0-1,1 0 1,0 0-1,-1 0 0,1 0 1,0 1-1,-1-1 1,1 0-1,0 0 1,-1 1-1,1-1 0,0 0 1,-1 1-1,1-1 1,-1 0-1,1 1 0,-1-1 1,1 1-1,-1-1 1,1 1-1,-1-1 0,1 1 1,-1-1-1,0 1 1,1 0-1,-1-1 0,0 1 1,1-1-1,-1 1 1,0 0-1,0-1 0,0 1 1,0 0-1,0-1 1,1 1-1,-2 1 0,2 1 125,-1 1-1,0-1 1,1 0-1,0 0 1,-1 0-1,3 6 1,-2-7-118,0 1-1,0-1 1,0 1 0,-1-1 0,1 1-1,-1 3 1,-5 17 337,2-13-231,0 2-22,3-8-91,-1 0 0,0 0 0,-1 0-1,1 0 1,-1 0 0,1 0 0,-1-1 0,-4 6 0,4-6-36,-1 2-29,-1 0 1,1 0 0,0 0 0,0 1 0,0 0 0,1-1 0,-1 1-1,2 0 1,-1 0 0,1 0 0,-2 12 0,3 6-798,0-23 784,0-1 0,0 0 0,0 1 0,0-1 0,0 0 0,0 1 0,0-1 0,0 0 0,0 1 0,0-1 0,0 0 0,0 1 0,0-1 0,1 0 0,-1 1 0,0-1 0,0 0 0,0 1 0,0-1 0,1 0 0,-1 0 0,0 1 0,0-1 0,0 0 0,1 1 0,2 2-511,-1-1 390,-1 0 0,1 0 0,-1-1 0,1 1 0,-1-1 0,1 1 0,0-1 0,0 1 0,0-1 0,0 0 0,0 0 0,0 0 0,0 0 0,3 0 0,-1-1-95,0-1-1,-1 0 0,1 0 0,0-1 1,0 1-1,-1-1 0,5-2 0,21-8-1344,3 6-1650,1-7 1030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1 541 4384,'13'-41'1424,"-12"39"-1361,0 0 1,-1 0-1,1 0 0,0 0 1,0 0-1,0 1 1,0-1-1,3-2 0,32-43 236,-33 43-249,0 0-1,0 1 1,1-1-1,-1 1 1,1 0-1,0 0 1,6-3 0,10-10 156,16-25 407,59-44 859,-82 72-1123,21-26 1,4-21 466,-4 18-359,-21 27-96,17-26-1,-26 34-252,0 0-1,10-11 1,-12 16-108,0 0 1,0 0 0,0 0 0,0 1 0,1-1 0,-1 1-1,0-1 1,1 1 0,4-1 0,-7 1 2,1 1-1,-1 0 1,1-1 0,0 1-1,-1 0 1,1 0-1,0 0 1,-1-1 0,1 1-1,0 0 1,-1 0 0,1 0-1,0 0 1,-1 0 0,1 0-1,-1 0 1,1 1-1,0-1 1,-1 0 0,1 0-1,0 0 1,-1 1 0,2 0-1,-2 0 26,1 0 0,-1 0 0,1 0 0,-1 0 0,0 0 0,1 0 0,-1 0 0,0 0 0,0 1 0,0-1 0,0 0 0,0 2 0,0 5 58,0 7 63,0-1-1,0 1 1,-2-1-1,1 1 1,-2-1-1,0 0 1,-10 27-1,-45 92 48,-23 56-290,42-77-40,5-32-94,-8 21-72,34-78 171,0 0 0,-2-1-1,-13 24 1,20-40 56,0 0 1,0 0-1,1 0 0,0 0 1,0 0-1,0 1 0,1-1 0,0 0 1,1 1-1,-1-1 0,1 1 1,1 7-1,-1-4-246,0-8 190,2-4 23,9-12-70,-9 12 126,-1-1-1,0 1 1,1 0-1,0-1 1,-1 1 0,1 0-1,0 0 1,3-2-1,10-12-215,-11 10 147,0 0 1,-1-1-1,0 1 0,0-1 0,0 0 0,-1 1 0,0-1 0,1-8 0,6-62-421,-7 46 406,3-10 2,4-79-146,-9 82 234,0-45 370,-1 70-133,-1 0 1,0 0-1,-7-24 1,8 34-126,0 0 0,1-1 1,-1 1-1,1-1 0,-1 1 0,1-1 1,0 1-1,0-1 0,1-4 1,0 6-50,-1 1 0,0-1 1,1 1-1,-1-1 0,1 1 1,-1 0-1,1-1 0,0 1 1,-1-1-1,1 1 1,0 0-1,0 0 0,0-1 1,0 1-1,0 0 0,0 0 1,0 0-1,3-1 0,-3 1-11,0 1 0,0 0 0,0 0-1,-1-1 1,1 1 0,0 0 0,0 0-1,0 0 1,0 0 0,0 0 0,0 0 0,0 0-1,0 0 1,0 1 0,0-1 0,0 0-1,-1 0 1,1 1 0,0-1 0,0 1-1,0-1 1,0 1 0,-1-1 0,1 1 0,1 0-1,10 6 79,1-4-35,-11-3-26,1 1 1,-1-1 0,0 1 0,1 0 0,-1-1-1,0 1 1,1 0 0,-1 1 0,0-1 0,0 0-1,0 1 1,0-1 0,0 1 0,3 3 0,6 5 74,-5-5-58,0 1 0,0 0-1,-1 0 1,7 10 0,-6-8-21,23 40 129,-27-43-111,1 0 0,-1-1 0,-1 1 0,1 0 0,-1 1 0,0-1 0,0 0 1,0 8-1,0 2 102,-2 11 126,1-25-264,0-1 0,0 1 1,-1-1-1,1 1 0,0-1 0,0 1 0,0-1 0,-1 1 0,1-1 0,0 1 1,-1-1-1,1 0 0,0 1 0,-1-1 0,1 1 0,0-1 0,-1 0 1,1 1-1,-1-1 0,1 0 0,-1 0 0,1 1 0,-1-1 0,1 0 1,-1 0-1,1 0 0,-1 1 0,1-1 0,-1 0 0,1 0 0,-1 0 0,0 0 1,1 0-4,-1 0 1,1 0 0,0 0-1,0 0 1,0 0 0,0 0-1,0 0 1,0 0 0,0 0-1,0 0 1,0 0-1,0 0 1,-1 0 0,1 0-1,0 0 1,0 0 0,0 0-1,0 0 1,0 0 0,0 0-1,0 0 1,0 0 0,0 0-1,0 0 1,-1 0 0,1 0-1,0 0 1,0-1 0,0 1-1,0 0 1,0 0 0,0 0-1,0 0 1,0 0 0,0 0-1,0 0 1,0 0 0,0 0-1,0 0 1,0 0-1,0 0 1,0-1 0,0 1-1,0 0 1,0 0 0,0 0-1,0 0 1,0 0 0,0 0-1,0 0 1,0 0 0,0 0-1,0-1 1,0 1 0,0 0-1,0 0 1,0-115-476,0 112 473,0 1-8,0 0 0,0-1 0,0 1 0,0 0 0,0 0 0,1-1 0,-1 1 0,1 0 0,0 0 0,-1 0 0,1-1 0,0 1-1,0 0 1,0 0 0,1 0 0,-1 1 0,0-1 0,1 0 0,-1 0 0,4-2 0,-4 3 57,0 0 1,0 0-1,0 0 1,0 1-1,0-1 1,0 0-1,0 0 1,0 1-1,0-1 1,1 1-1,-1-1 1,0 1-1,0-1 1,1 1-1,-1 0 1,3-1-1,-3 1-2,1 1 0,-1-1 0,1 1 0,0-1 0,-1 1-1,1-1 1,-1 1 0,1 0 0,-1 0 0,0 0 0,1 0 0,-1 0 0,0 0-1,1 0 1,0 2 0,10 6 17,0 0 0,0 0 0,1-2 0,0 1 0,0-2 0,0 0 0,17 5 0,-14-4-19,1-1 0,0-1-1,0 0 1,0-2 0,0 0-1,1-1 1,27 0 0,-24-2-46,0-1 1,-1-2 0,1 0 0,21-6 0,43-10 39,-80 17-4,-1 1-1,1-1 0,-1 0 1,0 0-1,1-1 0,-1 1 1,0-1-1,0 0 0,-1 0 1,1 0-1,-1-1 0,1 1 1,-1-1-1,4-6 1,-7 9-27,1 1 1,-1-1 0,0 0 0,0 0 0,0 0 0,1 0 0,-1 0 0,0 0 0,0 0 0,0 0 0,0 0 0,-1 0 0,1 0 0,0 1 0,0-1 0,0 0-1,-1 0 1,1 0 0,-1 0 0,1 0 0,0 1 0,-1-1 0,1 0 0,-1 0 0,-1-1 0,-4-9 95,3-3-38,2 12-56,1 0 0,-1-1 0,1 1 0,-1-1 0,0 1 0,0 0 0,0 0 0,0-1 0,0 1 0,-1 0 0,1 0 0,-1 0 0,-1-2 0,-10-9 63,9 8 30,-1 0 0,0 0 0,1 0 0,-2 1 0,-6-5 1,11 9-86,0-1 0,0 1 0,0 0 1,0 0-1,0-1 0,0 1 1,0 0-1,0 0 0,0 0 1,0 0-1,0 1 0,0-1 1,0 0-1,0 0 0,0 1 1,0-1-1,0 0 0,0 1 1,0-1-1,0 1 0,1-1 1,-1 1-1,0-1 0,0 1 1,0 0-1,0 0 0,-6 4 45,6-5-54,0 1 0,-1-1 1,1 1-1,0 0 0,0-1 0,0 1 1,0 0-1,0 0 0,0-1 0,1 1 1,-1 0-1,0 0 0,0 0 0,1 0 1,-2 2-1,2-1-3,-1 1-1,1-1 1,0 0 0,-1 1 0,1-1-1,0 0 1,1 3 0,0 15 47,-1-15-48,1 0 1,0 0-1,0 0 0,0 0 0,1 0 0,0 0 1,0 0-1,0 0 0,1-1 0,-1 1 0,1-1 1,0 1-1,1-1 0,4 5 0,-3-5-10,-1 0 0,1-1 0,0 0-1,0 0 1,0 0 0,1 0 0,-1-1 0,1 0 0,0 0-1,-1 0 1,1-1 0,7 1 0,-2 0-15,-1-1 0,1-1 1,-1 0-1,1 0 0,18-4 0,10-7-500,-24 9 359,16-4-64,14-15-59,-29 13 219,21-7-1,-28 12 92,0-1-1,0 0 1,-1 0 0,1-1 0,-1 0-1,0 0 1,-1-1 0,1 0 0,-1 0-1,10-12 1,-17 18-21,1 0 1,0-1-1,-1 1 0,1-1 0,0 1 0,-1-1 0,1 1 1,-1-1-1,1 0 0,-1 1 0,1-1 0,-1 0 0,0 1 1,1-1-1,-1 0 0,0 1 0,1-1 0,-1 0 0,0 0 1,0 1-1,0-1 0,0 0 0,0 0 0,1 1 0,-2-1 1,1 0-1,0 0 0,0 0 0,0 1 0,0-1 0,0 0 1,-1 0-1,1 1 0,0-1 0,0 0 0,-1 1 1,1-1-1,-1 0 0,0 0 0,-2-4 25,3 4 9,0 0 1,-1 0-1,1 0 1,-1 0-1,1 0 0,-1 0 1,1 0-1,-1 0 1,0 1-1,1-1 0,-1 0 1,0 0-1,0 1 1,1-1-1,-1 1 0,0-1 1,0 0-1,0 1 1,0 0-1,0-1 1,0 1-1,0-1 0,0 1 1,0 0-1,0 0 1,0 0-1,0 0 0,0 0 1,0 0-1,0 0 1,0 0-1,-2 0 1,-1 0 113,-1 1 26,1-1-1,0 1 0,0 0 0,0 0 0,0 0 0,0 1 0,0-1 0,0 1 0,0 0 0,1 0 0,-1 0 0,1 1 1,-1-1-1,1 1 0,0 0 0,0 0 0,0 0 0,0 0 0,-3 7 0,3-6-116,0 0 0,0 1 0,1-1 0,0 1 0,0 0-1,0 0 1,0 0 0,1 0 0,0 0 0,0 0 0,0 0 0,0 0 0,1 0 0,0 1-1,1 9 1,1-9-99,0 0-1,0 0 1,0 0-1,1 0 1,0 0-1,0 0 1,1-1-1,-1 0 1,1 0-1,0 0 1,0 0-1,1 0 1,0-1-1,-1 0 1,2 0-1,-1 0 1,0 0-1,1-1 1,-1 0-1,1 0 1,10 3-1,-7-4-335,1-1-1,12 2 1,0-1-206,-2 1 101,-7-1-136,22 1 0,-19-4-402,0-1-1,28-6 1,25-8-1046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3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50 3904,'41'-13'1253,"-21"7"-488,-18 5-680,-1 1-1,0 0 1,0-1-1,1 1 1,-1-1-1,0 1 1,0-1-1,0 1 0,0-1 1,0 0-1,0 1 1,0-1-1,0 0 1,2-2-1,-1 1 823,-2 2 351,-2-3-340,0 2-805,1 0 0,0-1 0,-1 1 0,1 0 0,0 0 0,-1 1 1,1-1-1,-1 0 0,1 0 0,-4 0 0,-26-2 915,19 3-849,4 0-209,-1 0 0,1 0-1,-17 3 1,-8 8-66,19-8 178,12-3-61,-1 0 0,1 1 0,-1-1 0,1 1-1,0 0 1,-1 0 0,1 0 0,0 0 0,0 0 0,0 0 0,0 0-1,0 1 1,0-1 0,-2 3 0,-3 3-102,5-6 51,0 0 0,0 1 0,0 0 0,1 0 0,-1-1-1,0 1 1,1 0 0,0 0 0,-1 0 0,1 0-1,-2 5 1,12 12-92,-7-6 93,-2-11 24,1-1 0,-1 1 0,0 0 0,1 0 0,-1-1 0,1 1 0,-1 0 0,1 0 0,0-1 0,0 1 0,0-1 0,0 1 0,0-1 0,0 1 0,0-1 0,0 1 0,0-1 0,1 0 0,-1 0 0,2 1 0,25 18-149,-15-6-126,-9-10 218,-1 0 1,1 0-1,-1-1 0,1 0 1,0 1-1,0-1 0,9 4 0,17 7 393,-24-12-247,-6-2-65,1 0 0,0 0 0,-1 0 0,1 0 0,-1 0 1,1 0-1,-1 0 0,1 0 0,-1 1 0,1-1 0,-1 0 0,1 0 0,-1 1 1,1-1-1,-1 0 0,1 1 0,-1-1 0,1 0 0,-1 1 0,0-1 1,1 1-1,-1-1 0,0 1 0,1-1 0,-1 1 0,0-1 0,0 1 1,1-1-1,-1 1 0,0-1 0,0 1 0,0-1 0,0 1 0,0 0 1,0-1-1,0 1 0,0-1 0,0 1 0,0-1 0,0 1 0,0 0 0,0 0 1,0-1-1,0 1 0,0 0 0,0 0 0,-1-1 0,1 1 0,0 0 0,0 0 0,-1-1 0,1 1 0,0 0 0,0-1 0,-1 1 0,1-1 0,-1 1 0,1 0 0,-1-1 0,1 1 0,-1-1 0,1 1 0,-1-1 0,1 1 0,-1-1 0,0 0 0,1 1 0,-1-1 1,0 0-1,1 1 0,-1-1 0,0 0 0,0 0 0,1 0 0,-1 1 0,-1-1 0,-4 0 54,0 1 0,0-1 1,-9-1-1,-1 0-5,13 1-77,-1 0 0,1-1 0,-1 1 1,1-1-1,0 0 0,-1 0 1,1 0-1,0 0 0,0-1 0,-1 1 1,1-1-1,0 0 0,-3-2 1,-10-6-169,2 3 66,13 7 9,0 0 0,0 0 0,0-1 0,0 1-1,0 0 1,0-1 0,0 1 0,0-1-1,0 1 1,0-1 0,1 0 0,-1 1-1,0-1 1,0 0 0,1 1 0,-1-1-1,0 0 1,1 0 0,-1 0 0,1 0-1,-1 0 1,1 1 0,0-1 0,-1 0 0,1 0-1,0 0 1,-1 0 0,1 0 0,0 0-1,0 0 1,0 0 0,0 0 0,0 0-1,0 0 1,0 0 0,1-2 0,-1-16-2058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3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7872,'-33'0'2944,"33"0"-2304,-33 49-160,17-33 224,16 17-480,0 16 128,-17 1-224,17 48 0,0-16-64,-16 32-2656,16 1 1408,-17-33-576,17 0 1056,0-33-576,0 0 736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3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5824,'0'-2'154,"0"1"0,0 0 0,0-1-1,0 1 1,0 0 0,0-1 0,0 1 0,1 0 0,-1 0 0,0-1 0,1 1 0,-1 0 0,1 0 0,0-1-1,-1 1 1,1 0 0,0 0 0,1-1 0,-1 1-85,1 0 0,-1 0 0,1 1 0,-1-1 0,1 1 0,-1-1 1,1 1-1,0-1 0,-1 1 0,4 0 0,19-5 977,-18 4-946,0-1-1,0 1 0,0 0 0,-1 1 0,1 0 1,0 0-1,0 0 0,0 0 0,0 1 0,9 2 1,-10-2-77,12 1 83,18 4 60,-14 2-94,0 1 0,-1 0 0,-1 2 0,1 0 0,21 18 0,-33-23-41,-1 0-1,1 1 1,-1 0-1,-1 0 1,7 10-1,-10-13-11,-1 1-1,1-1 1,-1 1-1,0-1 1,-1 1-1,1-1 1,-1 1-1,0 0 1,0 0-1,0 0 1,-1 9-1,0-10 4,-1 1 0,0 0-1,0 0 1,-1 0 0,1-1-1,-1 1 1,0-1 0,0 1-1,-1-1 1,1 0 0,-1 1-1,0-2 1,0 1 0,0 0-1,-8 6 1,1-1 31,-1 0 1,0-1-1,0 0 0,-20 10 1,17-12-29,0 0 0,0-1 0,0 0 0,0-1 0,-1-1 0,1-1 0,-1 0 0,0 0 0,-20-2 0,28 1-55,0-2 1,0 1-1,0-1 0,-10-2 0,15 2 13,0 1 0,0-1-1,0 0 1,0 0 0,-1 0 0,1 0 0,0-1-1,1 1 1,-1-1 0,0 1 0,0-1 0,1 1 0,-1-1-1,1 0 1,-1 0 0,1 0 0,-2-3 0,2 4 6,1 1-1,0-1 1,0 0 0,-1 1 0,1-1 0,0 0 0,0 1 0,0-1 0,0 1 0,0-1-1,0 0 1,0 1 0,0-1 0,0 0 0,0 1 0,0-1 0,0 1 0,1-1 0,-1 0 0,0 1-1,0-1 1,1 1 0,-1-1 0,0 1 0,1-1 0,-1 1 0,1-1 0,-1 1 0,0-1 0,1 1-1,0-1 1,19-11-221,-14 10 158,29-13-598,1 1 0,1 2 0,55-11-1,35-11-563,-101 25 1079,3 0 177,47-23 0,-69 30-8,-1-1 1,0 1 0,10-2 0,-12 4 27,0-1 0,-1 0 0,1 0 0,0-1 1,0 1-1,-1-1 0,1 1 0,-1-1 0,1 0 1,-1-1-1,4-2 0,17-14 372,-21 17-346,-1 1 0,1-1 0,-1 0 0,0 0 0,0 0 0,0 0-1,0 0 1,0-1 0,0 1 0,0 0 0,-1-1 0,2-3 0,8-10 644,-5 2-204,5 9-84,-6-9-188,6 1-84,-8 10-22,-3 3 149,0 3-42,0 0-146,0-1-64,0 0 1,0 0-1,0 0 0,0 0 1,0 0-1,0-1 0,0 1 1,-1 0-1,1 0 0,-2 3 1,-12 0-58,9-2-7,-2 0 91,1 1 1,-1-1 0,1 1 0,0 0-1,-6 5 1,5-1-29,3-4-25,1-1-1,0 1 1,-1-1 0,1 0-1,-6 2 1,-2 1-3,9-6 10,-1 1-1,1 0 0,0 1 0,0-1 0,0 0 0,0 1 1,0-1-1,0 1 0,0-1 0,-1 3 0,2-3-2,1-1-1,-1 0 0,1 1 1,-1-1-1,1 0 0,-1 1 1,1-1-1,0 1 0,-1-1 1,1 1-1,-1-1 0,1 1 1,0-1-1,-1 1 0,1-1 1,0 1-1,0-1 0,0 1 1,-1-1-1,1 1 1,0 0-1,0-1 0,0 1 1,0 1-1,9-2-67,-5 0-62,122 0-86,-123 0 250,-1 0 16,0 0-31,0 0-1,-1 1 0,1-1 1,0 1-1,-1-1 1,1 1-1,-1 0 0,1-1 1,-1 1-1,1 0 1,-1 0-1,0 0 0,0 0 1,1 0-1,-1 0 1,1 2-1,0-1 19,0 0 0,0 0 1,1 0-1,-1-1 0,0 1 0,1-1 0,-1 0 0,4 2 1,12-1 10,-15-3-54,1 1-1,-1 1 0,0-1 0,1 0 0,-1 1 1,1-1-1,3 3 0,4 1-12,-8-2 20,0-1 0,0 0-1,0 0 1,0 0 0,1 0-1,-1 0 1,0-1 0,1 1 0,5-1-1,67 0 147,-74 0-155,0 0 0,0 0 0,1 0 0,-1-1 1,-1 1-1,1-1 0,0 1 0,0-1 1,0 0-1,0 1 0,0-1 0,3-3 1,-4 3 7,1 1 0,-1-1 0,1 0 0,-1 0 0,1 1 0,-1-1 0,1 0 1,0 1-1,-1 0 0,1-1 0,0 1 0,2 0 0,1 0 15,-3 0-5,0 0-1,1 0 1,-1 0 0,0 0-1,0 0 1,0 0 0,1-1-1,-1 1 1,0-1 0,0 0 0,0 1-1,0-1 1,0 0 0,0 0-1,0 0 1,0 0 0,-1-1-1,1 1 1,0-1 0,0 1-1,-1-1 1,2-1 0,2-1-9,0 0 0,0 1 1,1 0-1,-1 0 0,7-2 1,-6 3 92,0-1 1,-1 0 0,1 0 0,-1 0 0,6-5 0,-11 7-55,1 1 1,-1 0-1,1-1 0,0 1 1,-1 0-1,1-1 0,-1 1 1,1 0-1,0-1 0,-1 1 1,1 0-1,0 0 1,0 0-1,-1 0 0,1 0 1,0 0-1,-1 0 0,1 0 1,0 0-1,-1 0 0,1 0 1,0 0-1,0 1 0,2-1 106,92 0 2043,-92 0-2091,-3 0 27,0 0-26,0 0 47,0 0-69,0 3-43,0-2-35,0-1 0,0 1 0,0 0 0,0 0-1,0-1 1,0 1 0,0 0 0,0-1-1,-1 1 1,1 0 0,0-1 0,-1 1 0,1 0-1,-1 0 1,1-1 0,-1 1 0,1-1-1,-1 0 1,0 1 0,1-1 0,-1 0 0,0 0-1,0 0 1,1 0 0,-1 1 0,0-1-1,1 0 1,-1 0 0,-1 0 0,0 0 94,-1 0-59,-11 0-224,14 2 241,0 9-12,0-8-10,0-3-39,-1 0 0,1 0 0,-1-1-1,1 1 1,-1 0 0,1 0 0,-1 0-1,1 0 1,-1 0 0,1 0 0,-1 0-1,1 0 1,-1 1 0,1-1-1,-1 0 1,1 0 0,-1 0 0,1 0-1,-1 1 1,1-1 0,-1 0 0,1 1-1,-1-1 1,1 0 0,-1 1 0,1-1-1,0 0 1,-1 1 0,1-1 0,0 1-1,0-1 1,-1 1 0,1-1 0,0 1-1,0-1 1,-1 1 0,1-1-1,0 1 1,0-1 0,0 1 0,0-1-1,0 1 1,0-1 0,0 1 0,0-1-1,0 2 1,0-2 1,0 0 1,0 0-1,0 0 1,0 0-1,0 0 0,0 0 1,0 0-1,0 0 1,0 0-1,0 1 0,0-1 1,0 0-1,0 0 1,0 0-1,0 0 0,0 0 1,0 0-1,0 0 0,0 0 1,0 0-1,0 1 1,0-1-1,0 0 0,0 0 1,0 0-1,0 0 1,0 0-1,0 0 0,0 0 1,0 0-1,-1 0 0,1 0 1,0 0-1,0 0 1,0 0-1,0 0 0,0 0 1,0 0-1,0 1 1,0-1-1,0 0 0,0 0 1,0 0-1,-1 0 1,1 0-1,0 0 0,0 0 1,0 0-1,0 0 0,0 0 1,0 0-1,0 0 1,0 0-1,0 0 0,-1-1 1,1 1-1,-2 1-41,-1 0-1,1-1 1,-1 1 0,1 0-1,-1 0 1,1 0 0,-1 1-1,1-1 1,0 1 0,0-1-1,0 1 1,0 0 0,0 0-1,0 0 1,0 0 0,-1 2-1,0-1 49,0 0 0,0 0 0,0 0 0,0 0-1,-6 3 1,4-4-15,5-1 9,-1-1 0,0 0 1,1 0-1,-1 1 0,0-1 0,1 0 0,-1 1 0,1-1 0,-1 1 1,0-1-1,1 1 0,-1-1 0,1 1 0,0-1 0,-1 1 1,1 0-1,-1-1 0,1 1 0,0-1 0,-1 1 0,1 1 0,-3 3-7,2-4 9,1 1 1,-1-1-1,0 1 0,1-1 1,-1 0-1,1 1 1,0 0-1,-1-1 1,1 1-1,0-1 0,0 1 1,0 2-1,1 0-38,0 0 0,1 1-1,-1-1 1,5 6 0,-4-6 18,1 0 0,0-1 1,0 1-1,0-1 0,0 1 1,0-1-1,1 0 0,-1-1 0,1 1 1,0 0-1,0-1 0,6 3 1,-1-1-33,1 0-1,-1-1 1,1 0 0,15 3 0,-6-4-173,0-1 0,28-1 0,-18 0-144,1 0 94,-8 1-12,-1-1 1,24-4 0,-28 2 165,61-12-334,-73 12 457,0 0 0,0 0-1,0-1 1,0 1-1,-1-1 1,1 0 0,-1 0-1,0 0 1,0-1 0,7-7-1,-4 2 52,0 0 0,0 0 0,-1-1 0,6-11 0,-11 20-10,-1-1 0,1 1 0,-1-1 0,1 1 0,-1-1 1,0 1-1,0-1 0,0 1 0,1-1 0,-2 1 0,1-1 0,0 1 0,0-1 1,0 1-1,-1-1 0,1 1 0,0-1 0,-1 1 0,0-1 0,1 1 0,-2-3 0,-1 0 408,0 0-1,0 0 0,-1 0 0,-5-4 0,6 4-157,2 4-256,1-1 1,0 1-1,-1-1 1,1 1-1,-1-1 1,1 0-1,0 1 0,0-1 1,-1 1-1,1-1 1,0 1-1,0-1 1,0 0-1,0 1 1,0-1-1,0 0 1,0 1-1,0-1 0,0 0 1,0 1-1,0-1 1,0 1-1,0-1 1,0 0-1,1 0 1,-1 1 29,0-2 62,-3 4-71,-3 3-72,4-3 15,0-1 0,1 1 0,-1 0 0,0-1 0,0 1 0,1 0 0,-1 0 0,1 0 0,0 1 0,-1-1 0,1 0 0,0 0 0,0 1 0,1-1 0,-1 0 0,0 1 0,0 3 0,1-3 3,0 1 0,-1-1 0,1 0 0,-1 0 0,0 0 0,-2 6 0,2-7-9,0 1 0,1-1 0,-1 1 0,0-1 0,1 1 1,-1 3-1,6 16-77,-1-11-22,-1 8-232,-2-16 272,-1 0 0,0 0 0,1 0 0,0 1 1,0-1-1,0 0 0,0 0 0,1 0 0,-1-1 0,1 1 1,-1 0-1,1 0 0,2 2 0,1-1-189,0 0-1,0-1 1,0 1 0,0-1 0,1 0-1,-1-1 1,1 1 0,0-1-1,-1 0 1,1-1 0,0 1-1,0-1 1,0-1 0,1 1-1,5-1 1,21 0-837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2 246 7808,'0'-14'2506,"0"14"-2488,0 0-1,0 0 0,0 0 1,0 0-1,0 0 0,0 0 1,0-1-1,0 1 0,0 0 0,0 0 1,0 0-1,0 0 0,0 0 1,0 0-1,0 0 0,0 0 1,0 0-1,0 0 0,0-1 1,0 1-1,0 0 0,0 0 0,0 0 1,0 0-1,0 0 0,0 0 1,0 0-1,0 0 0,0 0 1,0 0-1,0 0 0,0 0 1,0-1-1,1 1 0,-1 0 0,0 0 1,0 0-1,0 0 0,0 0 1,0 0-1,0 0 0,0 0 1,0 0-1,0 0 0,0 0 1,1 0-1,-1 0 0,0 0 0,0 0 1,0 0-1,0 0 0,0 0 1,0 0-1,0 0 0,0 0 1,1 0-1,9 0 575,-7 0 208,-6 0-341,-7 0-145,9 0-312,1 0 0,0 0-1,0 0 1,0 0 0,0 0-1,0 0 1,-1 0 0,1 0-1,0 1 1,0-1 0,0 0-1,0 0 1,0 0 0,-1 0-1,1 0 1,0 0 0,0 0-1,0 0 1,0 0 0,0 0 0,0 0-1,0 1 1,0-1 0,-1 0-1,1 0 1,0 0 0,0 0-1,0 0 1,0 0 0,0 1-1,0-1 1,0 0 0,0 0-1,0 0 1,0 0 0,0 0-1,0 1 1,0-1 0,0 0-1,0 0 1,0 0 0,0 0-1,0 0 1,0 1 0,0-1-1,0 0 1,0 0 0,0 0 0,0 0-1,0 0 1,0 0 0,1 1-1,-1-1 1,0 60-226,0-58 203,0 0 0,0 0 0,1 0 0,-1 0 1,1 0-1,0 0 0,-1 0 0,1 0 0,0 0 0,0-1 0,0 1 0,0 0 1,2 2-1,22 20-692,-12-12 294,-10-8 293,1-1 0,-1 0 0,1-1 0,0 1-1,0-1 1,0 1 0,0-1 0,0-1 0,1 1 0,-1 0 0,9 1 0,-1-2-221,0 1 1,24-2 0,-24 0 343,-11 0 0,0 0-1,0 1 0,0-1 0,-1 0 0,1 0 0,0-1 0,0 1 0,0 0 1,-1 0-1,1 0 0,0 0 0,0-1 0,-1 1 0,1 0 0,0-1 1,-1 1-1,1-1 0,0 1 0,-1-1 0,1 1 0,0-1 0,0 0 1,0 0 10,-1-1 0,0 1 0,1-1 1,-1 1-1,0 0 0,0-1 0,0 1 1,0-1-1,0 1 0,0-2 0,-1-7 120,1 7-72,0 0 1,0-1-1,-1 1 1,0-1-1,0 1 1,0 0-1,0 0 1,-3-6-1,0-2 155,-13-38 1619,17 47-1773,0 0 1,0 1-1,0-1 0,0 0 0,0 0 0,0 0 0,0 1 0,0-1 0,1 0 0,-1 1 0,1-1 1,-1 0-1,1 0 0,0 1 0,0-1 0,0 1 0,0-1 0,0 1 0,0-1 0,0 1 0,0 0 1,0-1-1,1 1 0,-1 0 0,0 0 0,3-1 0,1-2-28,-1 1 0,1 0 1,0 0-1,0 1 0,0-1 0,9-2 0,-5 4 50,0-1-1,0 2 0,1-1 1,14 2-1,-3 0 128,75-1 185,-82-1-376,0 0 0,0-1 0,15-3 1,-17 2 6,1 1 1,-1 1 0,14-1 0,-2 3 58,-9-1-36,1 0 1,24-4-1,-33 3-212,0 0-1,-1-1 1,1-1 0,-1 1-1,1-1 1,-1 0 0,0 0 0,8-6-1,-14 9 158,0 0-1,0 0 0,0 0 0,0 0 1,0 0-1,1 0 0,-1 0 1,0 0-1,0 0 0,0 0 1,0-1-1,0 1 0,0 0 1,0 0-1,0 0 0,0 0 0,0 0 1,0 0-1,1 0 0,-1-1 1,0 1-1,0 0 0,0 0 1,0 0-1,0 0 0,0 0 0,0 0 1,0 0-1,0-1 0,0 1 1,0 0-1,0 0 0,0 0 1,0 0-1,0 0 0,0 0 1,0-1-1,0 1 0,-1 0 0,1 0 1,0 0-1,0 0 0,0 0 1,0 0-1,0 0 0,0-1 1,0 1-1,0 0 0,0 0 0,0 0 1,0 0-1,-1 0 0,1 0 1,0 0-1,0 0 0,0 0 1,-33-19-1019,23 9 1173,0 1 1,0-1-1,1-1 0,1 0 0,-8-12 0,12 17 182,0 0 1,-1 1-1,1-1 0,-1 1 1,-1 0-1,1 0 0,-11-6 1,16 10-323,-1 1 0,1 0 1,-1 0-1,1-1 0,0 1 1,-1 0-1,1 0 0,-1 0 1,1 0-1,-1-1 0,1 1 1,0 0-1,-1 0 1,1 0-1,-1 0 0,1 0 1,-1 0-1,1 0 0,-1 0 1,1 0-1,-1 1 0,1-1 1,0 0-1,-1 0 0,0 1 1,-4 10-31,3-5 36,-15 46 151,1 5 17,6-26 12,-7 39 0,11-23-189,-5-12-598,7-17 252,3-11 125,0-1 0,0 0-1,-1 0 1,0 1-1,0-1 1,-1-1 0,0 1-1,0 0 1,0 0-1,-1-1 1,-5 7 0,-18 7-3726,8-3 1158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34 5152,'-13'13'1648,"10"-11"-1218,-3-7-199,-15-16 425,15 15 1115,3 3-459,-8-7 5,6 7-346,-2 3-14,8 0-137,15 0 393,26 0-598,70 0-66,-103 0-644,0 0 0,0 0 1,0 1-1,11 3 0,3 6-1331,-1 8-3740,-6-2 1470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3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82 3488,'13'-13'1115,"-10"10"-673,-3 3 17,0 0 735,-3-3-346,-5-3-416,-1 0 0,-1 1 0,-9-5 0,19 10-426,-2-1 51,0 0 0,0 1-1,0-1 1,0 1 0,0 0 0,0-1 0,0 1 0,0 0 0,0 0 0,-3 1 0,-6-1 191,2-1-116,6 1-89,0 0-1,0-1 0,0 1 1,0 0-1,0 1 0,0-1 0,0 0 1,0 1-1,0 0 0,-4 1 1,-39 28 175,41-28-219,2 1 1,-1 0-1,0 0 0,-6 7 0,9-8-4,0-1-1,0 1 1,0-1 0,0 1-1,0 0 1,0-1-1,1 1 1,-1 0-1,1 0 1,-1 0 0,1-1-1,-1 1 1,1 0-1,0 2 1,0-3 4,0-1 0,0 1 0,0 0 0,0-1 0,0 1 0,0 0 0,0-1 0,1 1 0,-1 0 0,0-1 0,0 1 0,1 0 0,-1-1 0,0 1 0,1-1 0,-1 1 0,1-1 0,-1 1 0,1-1 0,-1 1 0,1-1 0,-1 1 0,1-1 0,-1 0 0,1 1 0,-1-1 0,2 1 0,0 0-10,0-1 1,0 0-1,0 1 0,0-1 1,0 0-1,0 0 0,0 0 0,0 0 1,4-1-1,0 0 11,0-1-1,-1 0 0,1 0 1,0 0-1,-1 0 1,6-4-1,-4 2-28,0 0-1,0 1 0,0 0 1,0 0-1,1 0 1,9-1-1,5-2-125,60-16-651,-60 11 785,5 6-27,-15-2 65,-11 7 35,-1-1-1,1 0 1,0 1 0,0-1-1,-1 1 1,1-1 0,0 1-1,0 0 1,0-1-1,0 1 1,-1 0 0,1-1-1,0 1 1,0 0 0,0 0-1,0 0 1,0 0 0,0 0-1,0 0 1,0 0 0,0 0-1,0 0 1,0 1 0,0-1-1,1 1 1,3 1 244,1 1-102,-1-1 1,1 1 0,-1 0 0,0 1-1,0-1 1,0 1 0,-1 0-1,1 0 1,-1 0 0,6 9-1,0 2-140,0-1-1,19 20 0,-15-18 38,-11-9-57,-3-7-28,0 0 1,0 1-1,0-1 0,0 1 0,0-1 1,0 1-1,0-1 0,1 0 1,-1 1-1,0-1 0,0 0 1,0 1-1,1-1 0,-1 1 1,0-1-1,0 0 0,1 0 1,-1 1-1,0-1 0,1 0 1,-1 1-1,0-1 0,1 0 1,-1 0-1,0 0 0,1 1 1,-1-1-1,1 0 0,-1 0 1,0 0-1,1 0 0,-1 0 0,1 0 1,-1 0-1,0 0 0,1 0 1,-1 0-1,1 0 0,-1 0 1,1 0-1,-1 0 0,0 0 1,1 0-1,-1 0 0,1 0 1,-1-1-1,0 1 0,1 0 1,-1 0-1,0-1 0,1 1 1,16-11 158,-12 8-123,-5 3-34,1 0-1,0 0 1,-1-1 0,1 1-1,0 0 1,-1-1-1,1 1 1,0-1 0,-1 1-1,1-1 1,-1 1 0,1-1-1,-1 1 1,1-1 0,-1 1-1,0-1 1,1 1 0,-1-1-1,0 0 1,1 1-1,-1-2 1,3-3 17,-3 4-16,1-1 0,0 1 0,0 0 0,0 0 0,0 0 1,-1 0-1,1 1 0,0-1 0,1 0 0,-1 0 1,0 0-1,0 1 0,0-1 0,2 0 0,-3 1-7,1 0-1,0-1 0,0 1 1,0 0-1,-1-1 0,1 1 1,0-1-1,-1 1 0,1-1 1,0 1-1,-1-1 0,1 1 0,-1-1 1,1 0-1,-1 1 0,1-1 1,-1 0-1,1 0 0,-1 1 1,0-1-1,1 0 0,-1 0 1,0 1-1,0-1 0,1 0 1,-1 0-1,0 0 0,0-1 1,0 0-7,0 0 0,1 0 0,-1 0 0,1 0 0,-1 0 1,1 0-1,0 0 0,0 0 0,0 0 0,0 0 1,0 1-1,0-1 0,1 0 0,-1 1 0,1-1 0,-1 1 1,1-1-1,-1 1 0,1 0 0,0 0 0,2-2 1,6-2 89,1-1 0,18-6 0,-21 8 43,21-6-16,0 0 0,57-10 0,-60 16-1563,48-1 1,-9 5-358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4224,'0'-30'6085,"0"30"-6033,0 1 1,0-1-1,0 1 0,0 0 0,0-1 0,0 1 1,0-1-1,1 1 0,-1 0 0,0-1 1,0 1-1,1-1 0,-1 1 0,0-1 1,1 1-1,-1-1 0,0 1 0,1-1 1,-1 0-1,1 1 0,-1-1 0,1 1 1,0-1-1,0 1-7,-1-1 0,1 1 0,0-1 0,-1 1 0,1-1 0,-1 1 0,1-1 0,-1 1 0,1 0 0,-1-1 0,1 1 0,-1 0 0,0-1 0,1 1 0,-1 0 0,0 0 0,1-1 0,-1 1 0,0 0 0,0 0 0,0-1 0,0 1 0,0 0 0,0 1 0,0 4 57,0 1 1,0 0 0,0 0 0,1-1 0,0 1-1,1-1 1,-1 1 0,1-1 0,1 1-1,3 9 1,1-2-27,-6-11-63,0 1 1,1 0 0,0-1 0,0 1 0,0-1 0,0 1 0,0-1 0,1 0 0,-1 0 0,1 0-1,0 0 1,4 3 0,-4-5 5,1 0 0,-1 0 0,1 0-1,-1 0 1,5 0 0,5 1 44,14 9 129,-17-9-105,0-1-1,0 0 0,0 0 0,0-1 1,0 0-1,0-1 0,0 0 0,0-1 1,0 0-1,0 0 0,-1-1 0,1-1 1,-1 1-1,0-1 0,0-1 1,10-6-1,96-71 767,-78 47-1144,-25 24 150,4-3-211,-14 13 329,-1 1-1,1-1 1,-1 1-1,1 0 1,-1-1-1,1 1 1,-1 0-1,1 0 1,1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41 3712,'0'0'1221,"3"-3"-757,7-7-107,-7 7 385,-3 3-161,0 0 219,0-3-229,0 3-547,0-1 1,0 1-1,0-1 1,0 1-1,0-1 1,0 1-1,0-1 1,0 1-1,0-1 1,0 1-1,0-1 1,0 1-1,-1 0 1,1-1 0,0 1-1,0-1 1,0 1-1,-1-1 1,1 1-1,0 0 1,-1-1-1,1 1 1,0 0-1,-1-1 1,1 1-1,-1 0 1,1 0-1,0-1 1,-1 1-1,1 0 1,-1 0-1,1 0 1,-1-1-1,1 1 1,0 0-1,-1 0 1,1 0-1,-1 0 1,1 0-1,-1 0 1,1 0-1,-1 0 1,1 0 0,-1 0-1,0 1 1,-1-1 42,0-1 0,0 1 0,1 0 1,-1 0-1,0-1 0,0 1 0,0-1 1,-2 0-1,3 0-44,0 0 0,-1 0 0,1 1-1,-1-1 1,1 1 0,-1-1 0,1 1 0,-1 0 0,1-1 0,-1 1-1,1 0 1,-4 0 0,1 1 115,0 1 0,0-1 0,0 1 0,-7 3 0,-35 25 704,8 3-303,34-31-515,0 0-1,1 1 1,-1-1-1,1 1 1,0 0 0,0 0-1,0 0 1,0 0 0,0 0-1,1 1 1,-1-1-1,1 1 1,-2 4 0,-12 42 178,15-47-252,0 0-1,0 0 0,1 0 1,0 0-1,-1 0 1,1 0-1,1 4 0,-1-3-232,0-4 270,0 1-1,0-1 1,0 0-1,0 0 0,0 0 1,0 0-1,0 0 1,0 0-1,0 0 1,0 0-1,0 0 0,0 0 1,0 1-1,0-1 1,0 0-1,0 0 1,0 0-1,0 0 1,0 0-1,0 0 0,0 0 1,0 0-1,0 0 1,0 0-1,0 1 1,0-1-1,0 0 0,0 0 1,0 0-1,0 0 1,0 0-1,0 0 1,0 0-1,1 0 0,-1 0 1,0 0-1,0 0 1,0 0-1,0 0 1,0 0-1,0 0 0,0 0 1,0 0-1,0 0 1,0 0-1,1 0 1,-1 0-1,0 0 1,0 0-1,0 0 0,0 0 1,0 0-1,0 0 1,0 0-1,0 0 1,1 0-1,0 0-167,1 0-1,0-1 1,0 1 0,-1-1-1,1 1 1,0-1-1,-1 0 1,1 0 0,0 0-1,-1 0 1,1 0 0,-1 0-1,0 0 1,1 0 0,-1 0-1,2-3 1,15-10-1536,31-5-1029,-42 16 2470,-6 2 215,1 1 0,-1 0 0,0-1 0,1 1 0,-1-1 0,0 0 0,0 1 0,1-1 0,-1 0 0,0 0 0,0 0 0,0 0 0,0 0 0,0 0 0,0 0 0,0 0 0,0 0 0,-1-1 0,1 1 0,0 0 0,-1 0 0,1-1 0,-1 1 0,1 0 0,-1-1 0,0 1 0,1-3 0,-2-8 3231,5 24 246,-1-7-3236,0-1-1,1 0 1,-1 0-1,1 0 1,0 0 0,0-1-1,1 0 1,-1 1-1,1-1 1,9 4 0,-2 0-151,-5-3-22,1 1-65,-1-1 0,1 0 1,9 4-1,15-2-674,-15-4 328,8 2-89,-9 0-727,0-2-1,28 1 1,19-3-748</inkml:trace>
  <inkml:trace contextRef="#ctx0" brushRef="#br0" timeOffset="1">804 25 4064,'0'0'1307,"3"0"-801,7 0-143,-7 0 287,-6 0-116,-10 0 927,13 0-933,-3 3-123,-22 13 617,1-2-257,13-8-559,8-5-112,0 1-1,0-1 1,0 1 0,0 0 0,1 0 0,-1 0-1,1 0 1,-1 0 0,1 1 0,-4 4-1,-7 29 480,10-25-506,2-8-98,0 0 0,0 0 0,1 1-1,-1-1 1,1 0 0,0 1 0,0-1-1,0 0 1,0 1 0,1-1 0,-1 0-1,1 1 1,1 2 0,-1-4-118,1 1 0,-1-1 0,1 0 0,-1 0 0,1 0-1,0 0 1,0 0 0,0 0 0,0-1 0,0 1 0,1-1 0,-1 1 0,0-1 0,1 0 0,-1 0 0,1 0 0,-1 0 0,1 0 0,-1 0-1,6 0 1,31 1-1339,-32-2 1286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3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2400,'8'0'420,"-5"0"537,-4 0 263,0 1-1129,1-1 0,-1 0 1,0 1-1,1-1 0,-1 0 1,1 1-1,-1-1 0,1 0 0,0 1 1,-1-1-1,1 1 0,-1-1 1,1 1-1,0-1 0,-1 1 1,1-1-1,0 1 0,-1-1 0,1 1 1,0 0-1,0-1 0,0 1 1,-1-1-1,1 1 0,0 1 0,0-2-66,0 0-1,0 0 1,0 0-1,0 0 1,0 0-1,0 0 0,0 0 1,0 0-1,0 0 1,0 1-1,0-1 0,0 0 1,0 0-1,0 0 1,0 0-1,0 0 1,0 0-1,0 0 0,0 0 1,0 0-1,0 1 1,0-1-1,0 0 1,0 0-1,0 0 0,0 0 1,0 0-1,0 0 1,0 0-1,0 0 0,0 0 1,0 0-1,0 0 1,0 0-1,-1 0 1,1 0-1,0 0 0,0 0 1,0 1-1,0-1 1,0 0-1,0 0 1,0 0-1,0 0 0,0 0 1,0 0-1,-1 0 1,1 0-1,0 0 0,0 0 1,0 0-1,0 0 1,0 0-1,0 0 1,0-1-1,-1 1 0,1 0 19,0 0 0,-1 0 0,1 0 0,-1 0 0,1 0 0,-1 0 0,1 0 0,-1 0-1,1 0 1,0 0 0,-1 1 0,1-1 0,-1 0 0,1 0 0,-1 0 0,1 0 0,0 1-1,-1-1 1,1 0 0,-1 0 0,1 1 0,0-1 0,-1 0 0,1 1 0,0-1 0,0 0-1,-1 1 1,1-1 0,0 1 0,0-1 0,-1 0 0,1 1 0,0-1 0,0 1 0,0-1-1,0 1 1,0-1 0,0 0 0,0 1 0,0-1 0,0 1 0,0-1 0,0 1 0,0-1 0,0 1-1,0 0 1,0 1 65,0 0 0,0-1 0,0 1 0,-1 0 0,1 0-1,-1 0 1,1 0 0,-2 2 0,-11 17 367,-1 5-262,13-25-206,1 0 0,0 0 0,-1 0 0,1 0 0,0 0 0,0 0 0,0 0 0,0 1 0,0-1 0,0 0 0,0 0 0,0 0 0,1 0 0,-1 0 0,0 0 0,1 1 0,-1-1 0,1 0 0,-1 0 0,1 0 0,-1 0 0,1 0 0,0-1 0,1 3 0,3 4 26,4 18 62,-9-23-144,1 0-1,-1 1 1,1-1-1,0 0 1,0 0-1,-1 0 0,1 0 1,1 0-1,-1 0 1,0 0-1,0 0 1,1-1-1,-1 1 0,1 0 1,0-1-1,-1 1 1,1-1-1,0 0 1,2 2-1,-3-3 3,0 1 0,0-1 0,0 0 0,-1 0 0,1 1 0,0-1 0,0 0 0,0 0 0,0 0 0,0 0 0,0 0 0,0 0 0,-1 0 0,1 0 0,0-1 0,0 1 0,0 0 0,0-1 0,0 1 0,-1 0 0,1-1 0,0 1 0,1-2 0,18-17-974,-10 8 615,3-2-101,-2 3 305,0 0 1,-1-1-1,0-1 0,-1 0 1,9-15-1,-16 23 389,0 1 1,1 0-1,-1 0 0,1 0 0,0 0 1,0 1-1,0-1 0,6-3 0,5 0 923,-11 1-653,2-3 187,-5 8-623,1 0-1,-1 0 0,0 0 0,0 0 0,0 0 0,1-1 1,-1 1-1,0 0 0,0 0 0,1 0 0,-1 0 1,0 0-1,0 0 0,1 0 0,-1 0 0,0 0 0,0 0 1,1 0-1,-1 1 0,0-1 0,0 0 0,1 0 1,-1 0-1,0 0 0,0 0 0,0 0 0,1 0 0,-1 1 1,0-1-1,0 0 0,0 0 0,1 0 0,-1 1 0,0-1 1,1 1 73,-1 1 0,1-1 1,-1 0-1,1 1 0,-1-1 0,0 1 1,1-1-1,-1 1 0,0-1 1,0 0-1,0 1 0,0-1 1,-1 3-1,1 0-22,0-1 1,0 1-1,0-1 0,1 1 1,1 5-1,1 0-46,1 5 63,1 0 0,13 26 1,-17-38-132,1 1 0,0 0 0,0-1 0,0 1 1,1-1-1,-1 0 0,0 0 0,1 0 0,0 0 1,-1 0-1,1 0 0,0-1 0,0 1 0,0-1 1,0 0-1,0 0 0,0 0 0,0 0 1,5 0-1,1 1-274,2 1 49,11 2-272,0-10-232,-11 2 385,22-2-473,-1-6-95,-11 6 566,-17 5 322,1-1 1,-1 0-1,0 0 1,0-1-1,0 1 1,0-1-1,0 0 1,0 0-1,0 0 1,0 0-1,-1-1 1,1 0-1,-1 0 1,6-6-1,37-37 23,-29 32 491,-4 9 6,-8-2 72,-4 6-500,-1 1 0,0 0-1,0-1 1,0 1 0,1-1-1,-1 1 1,0 0 0,0-1-1,1 1 1,-1 0 0,0-1-1,1 1 1,-1 0 0,0 0-1,1-1 1,-1 1 0,1 0-1,-1 0 1,0 0 0,1-1 0,-1 1-1,1 0 1,-1 0 0,1 0-1,-1 0 1,0 0 0,1 0-1,-1 0 1,1 0 0,0 0-1,2 0 610,-4 8 4,1-6-580,0 0 0,0 0 0,0 1-1,0-1 1,0 0 0,0 0-1,1 0 1,-1 0 0,2 4 0,9 13 170,-5 8-128,-4-21-143,0 0-1,1-1 0,0 1 1,3 4-1,8-4-746,-1 2 164,-9-6 342,-1 0 0,1 1-1,0-1 1,0-1 0,0 1 0,0 0-1,5 0 1,7-8-627,3-1 247,-10 3 424,0-1 1,-1 1 0,10-8 0,18-10-169,-22 14 399,1-1 0,18-16 0,0 2 325,3-7 1107,-23 24-784,-8-1-334,-5 7-289,1-1 0,-1 1 0,0-1 0,0 1 0,0 0 0,1-1 0,-1 1 0,0 0 0,1-1 0,-1 1 0,0 0 0,1-1 0,-1 1 0,0 0 0,1 0-1,-1-1 1,0 1 0,1 0 0,-1 0 0,1 0 0,-1 0 0,1-1 0,-1 1 0,0 0 0,1 0 0,-1 0 0,1 0 0,-1 0 0,1 0 0,0 0 0,-1 0-16,0 0 0,0 0 0,0 1 0,0-1 0,0 0 0,0 0 0,0 0 0,0 0-1,1 0 1,-1 0 0,0 0 0,0 0 0,0 0 0,0 0 0,0 0 0,0 0 0,0 0 0,0 0 0,0-1 0,0 1 0,1 0 0,-1 0 0,0 0 0,0 0-1,0 0 1,0 0 0,0 0 0,0 0 0,0 0 0,0 0 0,0 0 0,0 0 0,0 0 0,0 0 0,0 0 0,0 0 0,1-1 0,-1 1 0,0 0-1,0 0 1,0 0 0,0 0 0,0 0 0,0 0 0,0 0 0,0 0 0,0 0 0,0-1 0,0 1 0,0 0 0,0 0 0,0 0 0,0 0 0,0 0 0,0 0-1,-1 0 1,1-11-747,0 8 410,0 3 976,0 0-139,0 0-330,0 0-150,0 0-112,0 0 38,0 0 90,0 0 1,0 0 31,0 0 128,0 0-42,0 0-16,0 0-65,0 0-10,0 3 86,0 8-92,0-9-207,0 1 48,1-2 100,-1-1 1,0 1 0,0-1 0,0 1-1,0-1 1,0 1 0,-1-1 0,1 1-1,0-1 1,0 1 0,0-1 0,0 1-1,-1-1 1,1 1 0,0-1 0,0 1-1,-1-1 1,1 0 0,0 1 0,-1-1-1,1 1 1,0-1 0,-1 0 0,1 1-1,0-1 1,-1 0 0,1 0 0,-1 1-1,1-1 1,-1 0 0,1 0 0,-1 0-1,1 1 1,-1-1 0,1 0 0,-1 0-1,1 0 1,-1 0 0,1 0 0,-1 0-1,0 0 1,-2 0-5,3 3-107,0 10 688,3-13-443,8 0-37,-11 0-93,0 0-1,0 0 1,0 0 0,0 0 0,0 0-1,0 0 1,0 0 0,0 0-1,1 0 1,-1 0 0,0 0 0,0 0-1,0 0 1,0 0 0,0 0-1,0 0 1,0 0 0,0 0 0,0 0-1,0 0 1,1 0 0,-1 0-1,0 0 1,0 0 0,0 0 0,0 0-1,0 0 1,0 0 0,0 1-1,0-1 1,0 0 0,0 0 0,0 0-1,0 0 1,0 0 0,0 0-1,1 0 1,-1 0 0,0 0 0,0 0-1,0 0 1,0 1 0,0-1-1,0 0 1,0 0 0,0 0 0,0 0-1,0 0 1,0 0 0,0 0-1,0 0 1,0 0 0,0 0 0,0 1-1,0-1 1,-1 0 0,1 11 82,0-8-122,0-4 36,-1 1 1,1 0-1,-1 0 0,1 0 1,-1 0-1,1 0 1,-1 0-1,0 0 1,1 0-1,-1 0 1,1 0-1,-1 0 1,1 0-1,-1 0 0,1 1 1,-1-1-1,1 0 1,-1 0-1,1 1 1,-1-1-1,1 0 1,-1 0-1,1 1 0,-1-1 1,1 1-1,-1-1 1,1 0-1,0 1 1,-1-1-1,1 1 1,0-1-1,0 1 1,-1-1-1,1 1 0,0-1 1,0 1-1,0-1 1,-1 1-1,1-1 1,0 1-1,0 0 1,0-1-1,0 1 0,0-1 1,0 1-1,0-1 1,0 1-1,0 0 1,1-1-1,-1 1 1,0-1-1,0 1 1,1 0-1,-1 1 23,0 0 0,1 0 0,-1 1 0,0-1 0,0 0 0,0 0 0,-1 0 0,1 0 0,-1 0 0,1 1 0,-1-1 0,-1 3 0,-3 4 70,5-9-89,0 0 1,0 0 0,0 0 0,0 0 0,0 0 0,-1 0-1,1 0 1,0 1 0,0-1 0,0 0 0,0 0-1,0 0 1,0 0 0,0 0 0,0 1 0,0-1 0,0 0-1,0 0 1,0 0 0,0 0 0,0 0 0,0 1-1,0-1 1,0 0 0,0 0 0,0 0 0,0 0 0,0 0-1,0 1 1,0-1 0,0 0 0,0 0 0,0 0-1,0 0 1,0 0 0,0 1 0,0-1 0,0 0-1,1 0 1,-1 0 0,0 0 0,0 0 0,0 0 0,0 0-1,0 1 1,0-1 0,1 0 0,-1 0 0,0 0-1,0 0 1,4 4 62,-3-3-48,-1-1 0,0 1 0,1 0 0,-1-1 0,0 1 0,0 0 0,1 0 1,-1-1-1,0 1 0,0 0 0,0 0 0,0-1 0,0 3 0,0-2 28,0 1 0,0 0 0,0 0 0,0 0 0,0-1 0,1 1 0,-1 0-1,2 2 1,3 4 62,-4-6-103,0-1 1,0 1 0,0-1-1,-1 1 1,1-1 0,0 1-1,-1-1 1,1 1 0,-1 0-1,1-1 1,-1 1 0,0 0-1,0 2 1,1-3-1,-1 1 0,0 0 0,0 0 0,1 0 0,-1 0 1,1-1-1,-1 1 0,1 0 0,0-1 0,0 1 0,0 0 0,0-1 0,0 1 0,0-1 0,0 1 0,1-1 1,-1 0-1,2 2 0,10 14 74,-9-10-42,-4-6-34,0-1 0,0 1 0,0-1 0,0 1-1,1-1 1,-1 0 0,0 1 0,0-1 0,1 1-1,-1-1 1,0 1 0,1-1 0,-1 0 0,1 1-1,-1-1 1,0 0 0,1 1 0,-1-1 0,1 0-1,-1 1 1,1-1 0,-1 0 0,1 0 0,-1 0-1,1 0 1,-1 1 0,1-1 0,-1 0 0,1 0 0,-1 0-1,1 0 1,-1 0 0,1 0 0,0 0 0,-1 0-1,1-1 1,0 1 0,2 0 0,0 1-1,0-1 1,1 1 0,-1-1 0,0 1-1,0 0 1,4 2 0,10 1-36,-3-8-89,-6 0 36,-2 3 12,0 0-1,0 0 1,0 1-1,0-1 1,10 2-1,-10 0-19,0-1-1,0 0 1,0 0 0,0-1-1,11-2 1,-11 1-8,0-1 1,0 0-1,0-1 1,9-7-1,-5 4-19,-2 2-92,28-21-380,-33 24 566,-1-1-1,0 1 1,0 0-1,0-1 0,0 1 1,0-1-1,-1 0 0,1 1 1,-1-1-1,1-3 0,2-3 2,0 0 0,0 0-1,9-12 1,-5 6 110,-7 13-41,-1 1 1,1 0-1,0-1 1,-1 1-1,1 0 0,0-1 1,0 1-1,0 0 1,0 0-1,0 0 0,2-1 1,2-4 86,-2-1 94,-3 7-204,0-1 0,0 1 1,0-1-1,0 1 0,1-1 1,-1 1-1,0-1 0,0 1 0,0 0 1,1-1-1,-1 1 0,0-1 1,1 1-1,-1 0 0,0-1 0,1 1 1,-1 0-1,1-1 0,-1 1 1,0 0-1,1 0 0,-1-1 1,1 1-1,-1 0 0,1 0 0,-1 0 1,1 0-1,-1 0 0,0-1 1,1 1-1,-1 0 0,1 0 0,-1 0 1,1 0-1,0 1 0,2-1 567,-3 0-256,0 0-187,2 2 16,0 0-128,-1-1 1,0 1 0,0-1 0,0 1 0,0 0-1,0 0 1,0-1 0,0 1 0,-1 0 0,1 0-1,0 0 1,-1 3 0,2 29 515,-2-31-536,0 112 596,0-102-517,0-10-6,0-3-37,3-3-85,-1 1 31,-1 1 12,0 0 0,0 0 0,0 0 0,0-1 1,0 1-1,0 0 0,0-1 0,0 1 0,-1 0 0,1-1 0,-1 1 0,1-1 0,-1 0 0,0 1 0,1-1 0,-1 1 1,0-1-1,0 1 0,0-1 0,0 0 0,0-1 0,0-2-12,0 1 1,0 0-1,1-1 0,0 1 1,0-1-1,0 1 0,0 0 1,1-1-1,0 1 1,0 0-1,0 0 0,0 0 1,0 1-1,1-1 0,0 1 1,0-1-1,3-3 1,-4 5 12,0 0 1,-1 0 0,1 0 0,-1-1-1,0 1 1,0 0 0,0-1 0,0 1-1,0-1 1,0 0 0,0-3 0,-1 5 5,0-1 1,1 0 0,-1 1 0,0-1-1,1 0 1,-1 1 0,1-1 0,0 1-1,0-1 1,-1 1 0,1-1 0,0 1-1,0-1 1,0 1 0,1 0 0,-1 0-1,0-1 1,0 1 0,3-1 0,29-15 1052,-33 17-1046,0 0 0,1-1-1,-1 1 1,0 0 0,1 0-1,-1 0 1,0-1 0,1 1-1,-1 0 1,1 0 0,-1 0 0,0 0-1,1 0 1,-1 0 0,0 0-1,1 0 1,-1 0 0,1 0-1,-1 0 1,0 0 0,1 0 0,-1 0-1,1 0 1,-1 0 0,0 0-1,1 0 1,-1 0 0,1 1-1,-1-1 1,0 0 0,1 0-1,-1 0 1,0 1 0,0-1 0,1 0-1,-1 0 1,0 1 0,1-1-1,-1 0 1,0 1 0,0-1-1,0 0 1,1 1 0,-1-1 0,0 1-1,0-1 1,0 0 0,0 1-1,4 5 312,3-1 186,-2-1-9,-3 9-146,-2-13-362,0 4 100,0 0 0,0 0 1,0 0-1,2 7 0,9 14 204,-10-17-235,0 0 1,0 14-1,-1-22-69,0 4 21,0-1-1,0 0 1,0 1 0,1-1-1,-1 0 1,1 1 0,0-1-1,0 0 1,0 0 0,3 5-1,1 3 41,-5-10-53,0 0 1,0 0-1,0 0 1,1 0-1,-1 0 0,0 0 1,1 0-1,-1 0 0,1-1 1,-1 1-1,1 0 1,-1 0-1,1 0 0,0 0 1,-1-1-1,1 1 0,0 0 1,1 0-1,4 4 89,-1 2-55,-5-7-52,0 1 0,0-1 1,1 1-1,-1-1 0,0 0 1,1 1-1,-1-1 1,0 1-1,1-1 0,-1 0 1,0 1-1,1-1 0,-1 0 1,1 0-1,-1 1 0,1-1 1,-1 0-1,1 0 1,-1 1-1,1-1 0,-1 0 1,1 0-1,-1 0 0,1 0 1,-1 0-1,1 0 1,-1 0-1,1 0 0,-1 0 1,1 0-1,0 0 0,1 0-50,0-1-1,-1 1 0,1 0 0,0 0 0,-1-1 1,1 1-1,0-1 0,-1 0 0,1 1 0,0-1 1,-1 0-1,1 0 0,1-1 0,5-3-421,-7 5 432,0-1-1,0 1 0,0-1 1,0 1-1,-1 0 0,1-1 1,0 0-1,0 1 1,0-1-1,-1 1 0,1-1 1,0 0-1,-1 0 1,1 1-1,-1-1 0,1 0 1,-1 0-1,1 0 1,-1 0-1,1 0 0,-1 0 1,0 1-1,1-1 0,-1 0 1,0 0-1,0-2 1,3-9-365,-1 7 250,1 0 0,-1 0 0,1 0 0,5-7 0,4-8-125,0 1 108,-8 14 127,-1 0 1,0 0 0,-1 0 0,4-8 0,-3 0-16,-2 10 119,-1 1 1,1-1-1,-1 1 0,1 0 0,0-1 0,0 1 0,2-4 0,-2 5 0,0 0-1,-1 1 0,1-1 1,0 0-1,0 0 0,0 1 1,0-1-1,0 0 0,0 1 1,0-1-1,1 1 0,-1-1 1,0 1-1,0 0 0,0-1 1,0 1-1,0 0 0,1 0 1,-1 0-1,0 0 0,2 0 1,4 0 564,-5-1-436,0 1 0,1 0 0,-1 0 0,0 0 0,0 1 0,1-1 0,-1 0 0,0 1 0,3 1 0,12 9 1018,-13-9-1045,-1 0 0,1 1-1,-1 0 1,1 0 0,-1 0 0,0 0 0,0 0-1,0 1 1,-1-1 0,1 1 0,1 4 0,4 7 171,9 23 0,-16-34-281,2 3 14,1-1 0,-1 0-1,5 7 1,4 7 88,-7-10-101,-5-9-43,1 0 0,-1 1 0,0-1 0,1 0 0,-1 0 0,1 0 0,-1 0 0,1 0 0,0 0 0,0 0-1,-1 0 1,1 0 0,0 0 0,0 0 0,0-1 0,0 1 0,0 0 0,0 0 0,0-1 0,0 1 0,0-1 0,0 1 0,0-1 0,0 1 0,0-1 0,1 0 0,-1 0 0,0 1 0,0-1 0,0 0 0,1 0 0,1 0 0,27 0-1220,-30 0 1201,0 0-1,0 0 0,0 0 0,0 0 0,0 0 1,1 0-1,-1 0 0,0 0 0,0 0 0,0 0 1,0 0-1,0 0 0,0 0 0,0 0 0,0 0 1,0 0-1,0 0 0,1 0 0,-1 0 0,0 0 1,0 0-1,0 0 0,0 0 0,0-1 0,0 1 1,0 0-1,0 0 0,0 0 0,0 0 0,0 0 1,0 0-1,1 0 0,-1 0 0,0 0 0,0 0 1,0 0-1,0 0 0,0 0 0,0-1 0,0 1 1,0 0-1,0 0 0,0 0 0,0 0 0,0 0 1,0 0-1,0 0 0,0 0 0,0 0 0,0 0 1,0-1-1,0 1 0,0 0 0,0 0 0,0 0 1,0 0-1,0-2-325,0 0 1,1 0 0,-1 0-1,1 1 1,-1-1-1,1 0 1,0 0 0,0 1-1,0-1 1,2-2 0,1-4 55,-3 4 60,0 1 1,0-1 0,0 0 0,-1 1 0,0-1 0,0 0 0,0 0 0,-1-4 0,1-1-318,0 7-129,16 2-3339,-16 2 2352,3 12-768,11 2 832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3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10048,'-17'32'3712,"17"-32"-2880,-16 33-224,-1 0 799,1-17-895,0 1-64,-1 15-288,-16-15-2591,17-1 1343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33 5888,'-6'-6'650,"-1"1"1,0 0 0,0 0-1,-10-4 1,13 7-42,3 4 41,1 0-510,0-1 0,-1 1 0,1 0 0,-1 0 1,1-1-1,-1 1 0,0 0 0,0 0 1,0-1-1,1 1 0,-2-1 0,1 1 0,0-1 1,0 1-1,0-1 0,-1 0 0,-1 2 0,-13 16 990,-11 28 449,-41 97-1,60-124-1509,-5 21-1,10-28-44,-1-1 0,-7 14-1,6-17 14,0 0-1,-8 9 1,-10 17-168,9-8-717,14-26 689,0 1 1,-1-1-1,1 0 1,-1 0-1,0 0 1,1 0-1,-1 0 0,0 0 1,1 0-1,-1 0 1,0-1-1,0 1 1,0 0-1,0 0 1,0-1-1,0 1 1,0 0-1,-2 0 0,0 0-380,2 0 366,-1 0 0,1-1 0,-1 0 0,1 1 0,0-1 0,-1 0 0,1 0-1,-1 0 1,-1 0 0,3 0 171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2 246 5056,'0'-38'2282,"0"36"-2574,0-1 559,-1 0 0,1 1 0,0-1 0,0 0 0,0 0 0,0 1 0,0-1 0,1 0 0,-1 1 0,1-1 0,0 0 0,0 1 0,2-5 0,-1 5-172,1 0 0,0 1 0,0-1 0,0 1 0,0-1 0,0 1 0,0 0 0,0 0 0,0 0 0,1 1 0,3-1 0,13-3 397,-10 1-306,-7 2-142,0 0-1,1 0 1,-1 0-1,1 1 1,4-1 0,41 9 46,-27-6-86,19 4 3,4 10 10,-24-7-7,13 3 14,-16-6-6,0 0 0,-1 1 0,0 1-1,0 1 1,-1 0 0,27 21 0,-29-18 148,-1 1 1,0 0-1,-1 1 1,0 1-1,-1 0 1,-1 0 0,-1 1-1,9 19 1,-9-14 218,9 35 1,-16-47-281,0-1 0,-1 0-1,0 1 1,0-1 0,-1 1 0,0-1 0,-1 14 0,-10 16 188,9-27-250,2-7-24,-1 0 0,1 0 0,-1-1 1,0 1-1,0 0 0,-1 0 1,1-1-1,-1 1 0,1 0 0,-1-1 1,0 0-1,-1 1 0,1-1 1,0 0-1,-1 0 0,0 0 1,-4 3-1,0-1 4,-1 0 1,0-1-1,-1 0 1,1 0 0,-1-1-1,-10 3 1,5-2-8,1 1 9,-1-1 0,-1-1 0,1-1 0,0 0 0,-1 0 1,1-1-1,-1-1 0,0-1 0,-22-3 0,-23-7 124,43 9-116,10 1-29,0 0 0,0 0-1,-7-2 1,4-1-93,1 0 0,-1 0-1,1-1 1,0 0 0,1 0 0,-1-1-1,1-1 1,0 1 0,0-1 0,1 0-1,0-1 1,0 0 0,1 0 0,-10-18 0,5 7-1025,8 15 640,0-1 0,1 0 0,-1 0 1,1 0-1,0 0 0,0 0 0,1-1 1,0 1-1,0 0 0,-1-7 0,2-5-1584</inkml:trace>
  <inkml:trace contextRef="#ctx0" brushRef="#br0" timeOffset="1">232 17 8736,'16'-17'3232,"-16"17"-2528,49 0-192,-32 0 1696,-1 0-1312,17 0 351,0 17-735,-1-17-320,17 16-128,1-16-1056,-18 16 544,18-16-3551,-1 0 2207</inkml:trace>
  <inkml:trace contextRef="#ctx0" brushRef="#br0" timeOffset="2">1035 148 7552,'0'0'2816,"0"0"-2208,32 0-160,-32 0 1728,33 16-1280,-16-16 480,15 0-801,1 0-287,16 16-160,-16-16-2239,0 0 1183,16 0-4384,-16 17 2976</inkml:trace>
  <inkml:trace contextRef="#ctx0" brushRef="#br0" timeOffset="3">1084 344 7712,'0'17'2880,"0"-17"-2240,16 16-192,-16-16 608,17 16-672,15-16 0,1 0-256,16 0-384,-16 0 160,16-16-2720,0 16 1536,17 0-3008,-17-16 2464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34 4064,'0'0'1307,"0"-3"-801,0-8-26,0 8 693,-3 1-170,2 1-923,0 0 49,0 0 0,0 0 0,-1-1 0,1 1-1,0 0 1,-1 1 0,1-1 0,-1 0-1,1 0 1,-1 1 0,1-1 0,-1 1 0,1-1-1,-1 1 1,0-1 0,1 1 0,-1 0-1,0 0 1,-2 0 0,-48 0 1994,43 0-1967,1 1 0,-1 0 0,0 0 0,1 1 0,-1 0 0,1 0 0,-11 5 0,-25 7 441,34-12-436,1 0 0,-1 0 0,0 1-1,1 1 1,0 0 0,0 0 0,0 0 0,0 1 0,1 1 0,0-1 0,-9 9-1,6-6 146,2 1 0,-1 0-1,1 1 1,0 0-1,1 0 1,-12 20 0,15-22-234,1 0 1,-1 1-1,2-1 0,-1 1 1,1 0-1,1 0 1,-1 0-1,2 0 1,-2 18-1,3-12-68,2 1 0,0-1 0,7 24 0,-7-35-146,0 1-1,0 0 0,0-1 0,1 1 0,0-1 0,-1 0 0,2 1 0,-1-1 0,0-1 1,1 1-1,0-1 0,-1 1 0,2-1 0,-1 0 0,0 0 0,0-1 0,1 1 0,0-1 1,-1 0-1,1 0 0,0-1 0,0 1 0,5 0 0,28 3-3110,9 9 1008</inkml:trace>
  <inkml:trace contextRef="#ctx0" brushRef="#br0" timeOffset="1">1 181 8128,'0'0'3008,"0"0"-2336,0 0-160,0 0 1120,0 17-992,16-17 1056,1 0-961,15 16-351,1-16-256,16 0-224,1 17 64,-1-17-3071,0 16 1695,0-16-2528,0 16 2240</inkml:trace>
  <inkml:trace contextRef="#ctx0" brushRef="#br0" timeOffset="2">525 296 4480,'-13'14'1445,"12"-14"-1407,1 1 0,-1-1-1,1 1 1,0 0 0,-1-1-1,1 1 1,0-1 0,-1 1-1,1 0 1,0-1 0,0 1 0,0 0-1,0 0 1,0-1 0,-1 1-1,1 0 1,0-1 0,1 1-1,-1 0 1,0-1 0,0 1-1,0 0 1,0 0 0,1 2 225,0 30 2037,0-18-1394,-1-1 0,0 1 1,-5 25-1,1-21-395,1-10-320,1-1-1,1 1 0,-1-1 1,1 1-1,1-1 0,0 1 1,0 0-1,2 15 0,9 9 29,-8-19-184,-3-13-35,0 1 1,0 0-1,0-1 0,0 1 1,1-1-1,-1 1 0,0 0 1,1-1-1,0 1 0,-1-1 1,1 1-1,0-1 0,0 0 1,-1 1-1,1-1 0,0 0 1,1 1-1,-1-1 1,0 0-1,0 0 0,2 1 1,3 1 4,0 0 0,0-1 1,0 0-1,0-1 0,8 2 1,-8-7-102,-1 0 5,5 1 10,-9 3 65,0 0-1,0 0 0,0 0 1,0 0-1,0-1 0,-1 1 1,1 0-1,0-1 0,0 1 1,0 0-1,-1-1 0,1 1 1,0-1-1,0 1 1,-1-1-1,1 0 0,0 1 1,-1-1-1,1 0 0,-1 1 1,1-1-1,-1 0 0,1 0 1,-1 1-1,0-1 0,1 0 1,-1 0-1,0 0 0,1 0 1,-1 0-1,0-1 1,2-3-42,0-2-26,1 0 1,-1-1-1,-1 1 0,1-1 0,0-13 1,-2 15 42,-2-42-25,1 44 81,0 0 0,1 0-1,-2 0 1,1 0 0,0 0 0,-1 0 0,0 0-1,-3-5 1,-28-40 497,32 47-496,0 0-1,0 1 1,-1-1-1,1 1 1,-1-1-1,1 1 1,-1 0 0,0-1-1,0 1 1,-2-1-1,3 2-72,1 0 0,-1-1 0,0 1-1,0 0 1,1-1 0,-1 1 0,0-1 0,1 1-1,-1-1 1,0 1 0,1-1 0,-1 0 0,1 1-1,-1-1 1,1 0 0,-1 1 0,1-1 0,0 0-1,-1 0 1,1 1 0,0-1 0,-1 0-1,1 0 1,0 0 0,0 1 0,0-1 0,0 0-1,0-1 1,0-14-977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492 394 4320,'27'-27'1392,"-27"26"-1369,0 1 1,1-1 0,-1 1-1,0 0 1,0-1 0,1 1-1,-1 0 1,0 0 0,1-1-1,-1 1 1,0 0 0,1 0-1,-1-1 1,0 1 0,1 0-1,-1 0 1,0 0 0,1-1-1,-1 1 1,1 0 0,-1 0-1,1 0 1,6 0 178,-4 1 65,0-1 1,1 0-1,-1 0 0,0 0 0,1 0 0,-1 0 1,0-1-1,0 0 0,5-1 0,5-14 2544,-13 15-2768,0 0 1,0 1-1,-1-1 0,1 0 1,-1 1-1,1-1 0,-1 0 1,1 1-1,-1-1 0,1 0 1,-1 1-1,0-1 0,1 1 1,-1-1-1,1 1 0,-1 0 1,0-1-1,0 1 0,1 0 1,-1-1-1,0 1 0,0 0 1,0 0-1,1-1 0,-1 1 1,0 0-1,0 0 0,0 0 1,0 0-1,-32-1 805,28 1-687,2 0-98,-1 0-1,1 0 0,0-1 0,-1 1 1,1-1-1,0 0 0,-1 0 0,-5-3 1,-7-1 16,1 2-66,0 2-1,0 0 0,0 0 0,-20 3 1,2-1-133,17-1 65,12-1 56,0 1 0,0 0 0,0 1 0,0-1 0,0 1 0,-5 1 0,-10 9 31,2-9 64,17-2-75,-1 0 0,0 0 0,0 0 0,0 0 0,0 0 0,0 0 0,0 0 0,1 0 0,-1 1 0,0-1-1,0 0 1,0 1 0,0-1 0,0 1 0,-5 10 278,-8-6 181,9-1-351,1-1 1,-1 1-1,1 0 1,-1 0-1,-7 9 1,-4 5 122,-37 46 151,26-30-342,21-25-54,-1 1 0,1 0 0,1 0 0,-9 21 0,-10 45 8,21-64-6,-11 55 112,9-35-77,-2-7-17,5-18-19,1-1-1,-1 0 0,1 1 1,0 7-1,1 38 105,3-49-37,-2-2-78,1 1 0,0-1 0,0 0 1,0 1-1,0-1 0,0 0 0,0 0 0,0-1 0,0 1 1,0 0-1,0-1 0,0 1 0,1-1 0,-1 0 0,0 0 1,0 1-1,3-2 0,5 0 12,0 0 1,17-5-1,-1 1 158,-1 2-22,49 3 1,-45 0-128,102 0-3495,-129 0 3232,1 0 1,-1 0 0,0-1-1,0 1 1,0 0-1,0-1 1,0 0-1,0 0 1,0 1 0,0-1-1,0 0 1,3-2-1,-4 2 4,0 0-1,1 0 1,-1 1 0,0-1-1,1 0 1,-1 1-1,1-1 1,-1 1 0,0-1-1,1 1 1,2 0-1,-1 0-1208</inkml:trace>
  <inkml:trace contextRef="#ctx0" brushRef="#br0" timeOffset="1">147 525 6400,'-32'-16'2368,"32"16"-1856,0 0-128,0 0 1568,0 16-1152,16-16 1280,0 0-1184,34 0 479,-18 16-831,18 1-224,-18-17-192,18 0-128,-1 16 32,-17-16-2143,1 0 1151,0 0-2432,-17-16 1920</inkml:trace>
  <inkml:trace contextRef="#ctx0" brushRef="#br0" timeOffset="2">246 33 8384,'-33'-16'3104,"33"16"-2400,16 0-224,1 0 1088,-1 0-960,1 0 896,15 0-865,-15 0-127,32-16-320,-16 16-832,-1 0 352,18 0-3519,-1 0 2111,-16 16-4480,-1 0 3488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8544,'-17'66'3168,"17"-66"-2464,0 49-192,0-32 224,-16-1-512,0-16-288,-1 16 0,-15 1-3296,-1-1 1824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7296,'17'-17'2720,"-17"17"-2112,32 17-192,1-34 1344,0 17-1056,16 0 1056,0 0-1024,-16 0-1,16 17-447,-16-17-128,0 16-96,16 1-320,-16-17 128,-1 0-2143,1-17 1247,0 17-3296,0-16 2432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148 109 3136,'0'-38'1429,"0"-22"2208,-3 50-2816,3 9-798,0 1 1,0 0-1,-1 0 0,1 0 1,0 0-1,0 0 1,0 0-1,-1 0 1,1 0-1,0 0 1,0 0-1,0 0 1,0 0-1,-1 0 1,1 0-1,0 0 1,0 0-1,0 1 1,-1-1-1,1 0 1,0 0-1,0 0 1,0 0-1,0 0 1,0 0-1,-1 0 1,1 1-1,0-1 0,0 0 1,0 0-1,0 0 1,0 0-1,-1 1 1,0 0 103,0 1 1,0 0-1,1-1 0,-1 1 1,0 0-1,0 0 1,1 0-1,-1 0 0,1 0 1,0 0-1,-1 0 1,1 3-1,-1 14 398,-1-1-1,-1 1 1,0 0 0,-10 26-1,2-4-22,-38 172 325,36-129-1690,7-42 249,5-37 357,0 0 0,-1 0 0,0 1 0,0-1 0,-3 7 0,-12 21-793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 3072,'0'-3'208,"-1"1"-48,1 0 0,0-1 0,0 1 1,0-1-1,1 1 0,-1 0 0,0-1 1,1 1-1,0 0 0,-1-1 0,1 1 1,0 0-1,0 0 0,0 0 0,1 0 1,-1 0-1,0 0 0,1 0 0,-1 0 1,1 0-1,2-1 0,7-8 1051,-6 8-369,-3 3-748,-1 0-1,1 0 0,-1-1 0,1 1 0,-1-1 1,1 1-1,-1-1 0,0 1 0,1-1 0,1-1 1,12-5 368,-12 6-373,0 1 0,0-1-1,-1 1 1,1 0-1,0 0 1,0 0 0,0 1-1,0-1 1,0 1 0,0-1-1,0 1 1,5 2-1,14 4 243,-7-5-139,14 4 144,12 18-16,11-4-74,-38-17-178,-1 2 0,0 0 0,-1 0 0,21 12 1,-29-13-44,1 1 0,-1 0 1,0 0-1,0 0 0,0 0 1,0 1-1,2 5 0,-6-9-34,1-1-1,-1 0 0,0 0 1,0 0-1,1 0 1,-1 0-1,0 0 1,0 0-1,0 0 0,0 0 1,-1 0-1,1 0 1,0 0-1,0 0 0,-1 1 1,1-1-1,0 0 1,-1 0-1,1-1 1,-1 1-1,1 0 0,-1 0 1,0 0-1,1 0 1,-2 1-1,-1 1-86,0 0 0,0 0-1,-1-1 1,1 1 0,0-1 0,-7 4 0,-12 3-677,-25 6 0,23-7 361,11-4 133,1 0 0,-1-1 0,1-1 0,-1 0 0,-23 0 0,27-2 138,0 0 1,-16 3-1,0 7-104,11-6 127,12-4 93,-1 1 1,1 0 0,-1-1 0,1 1 0,0 0 0,-1 0 0,1 0 0,0 0-1,0 0 1,-5 4 0,21 0 29,5 6 1163,14-3-629,-6 5-1136,29 19 0,-30-16 346,63 43-426,-63-39 682,-12-10 166,-1 2 0,0-1 1,-1 2-1,0-1 0,-1 2 0,0 0 1,-1 0-1,9 17 0,-16-25 13,0 0 0,0 0 1,0 1-1,-1-1 0,3 14 0,-4-18-109,-1 1-1,1 0 1,-1 0 0,0 0-1,0 0 1,0-1-1,0 1 1,0 0 0,-1 0-1,1 0 1,-1-1-1,0 1 1,0 0-1,0-1 1,-2 4 0,1-3-3,-1 0 0,0 0 1,1 0-1,-1-1 1,0 1-1,-1-1 0,1 0 1,0 0-1,-1 0 0,1 0 1,-1-1-1,0 1 1,-7 1-1,-43 2 424,34-1-363,-15 1 54,23-6-133,0-1-1,0 0 1,1 0 0,-1-1 0,-19-8-1,-51-26 36,75 34-171,0 0 1,0-1 0,1 1 0,-1-2 0,1 1 0,0-1-1,0 0 1,0 0 0,1 0 0,0-1 0,0 0 0,0 0 0,-3-7-1,-12-15-760,-8-7-1702,24 25 1950,-1 1 1,-5-19-1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7872,'0'-33'2944,"0"33"-2304,0 0-160,16 0 2048,-16 0-1472,33 0 927,16 0-1183,0 0-288,17-17-320,16 17-1632,-33 17 768</inkml:trace>
  <inkml:trace contextRef="#ctx0" brushRef="#br0" timeOffset="1">1050 426 6880,'-33'0'2560,"33"0"-1984,0-16-160,0 16 2144,16 16-1472,17-16 768,-17 0-1089,17 0-383,0 17-224,0-17-2047,0 0 1023,-1 16-3936,1 1 2656</inkml:trace>
  <inkml:trace contextRef="#ctx0" brushRef="#br0" timeOffset="2">968 574 7456,'-17'0'2784,"17"0"-2176,33 16-160,-16-16 960,15 0-864,1 0-160,16 0-224,0 0-1824,1 0 896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1000 5312,'-13'0'1701,"10"0"-1024,3 0-127,3 0 655,-1-1-1049,0 1 0,1 0-1,-1-1 1,0 1 0,0-1 0,0 0 0,1 0 0,-1 0-1,3-2 1,19-7 713,22-8-563,53-27 1,-81 35-300,-1 0-1,0-2 1,0 0 0,-1 0-1,-1-1 1,0-1 0,14-18-1,1-5-160,-1-1 0,41-75-1,-68 110 138,66-126 78,-51 94 236,13-22 220,-17 19-23,-8 22-101,13-26 0,-15 36-298,-1 3-18,0-1-1,-1 1 1,1-1-1,-1 0 1,0 1-1,0-1 1,0 0-1,1-7 1,-2 9 323,3 4 32,-2 0-325,1 0 0,0 0 0,-1 1 0,0-1 0,0 0 0,0 1 0,0 0 0,0-1 0,0 1 0,0-1 0,-1 1 0,1 0-1,-1 3 1,0 44 695,-1-26-589,1 189 299,1-201-543,0 1 0,1-1 0,0 0 1,4 14-1,-4-19 3,-1-2-71,0 1 0,-1 0 0,1 9 0,-2-11-176,1 1 1,1-1-1,-1 0 0,3 9 0,-3-12 236,0 0 1,0-1-1,0 1 1,0 0-1,0-1 1,1 1-1,-1-1 1,0 1-1,1 0 1,-1-1-1,0 1 1,1-1-1,-1 1 1,1-1-1,-1 1 1,0-1-1,1 0 1,0 1-1,-1-1 1,1 1-1,-1-1 1,1 0-1,-1 0 1,1 1-1,0-1 1,0 0-1,0 0-72,0 0 0,0 0 0,1 0 0,-1-1-1,0 1 1,0-1 0,0 1 0,0-1 0,0 1-1,2-2 1,2 0-303,-2 0 228,0 1 0,0-1 1,0 0-1,0 0 0,0 0 0,-1 0 1,1-1-1,0 1 0,-1-1 1,0 1-1,3-5 0,9-10-588,-1 6 204,6-8-151,-7 2 79,11-21 0,8-13-175,12-9-183,-29 42 1106,0-1-1,-2 0 0,0-1 0,-1-1 1,14-35-1,-22 46 407,1 0 0,8-17 0,13-8 832,-17 8 624,-1 21-1040,-3 3-395,-1-5 1179,-6 19-485,-8 8 170,6 11-410,0-13-412,-7 37 764,-15 121-192,21-112-1035,0-32-9,4-21-66,0-1 0,1 1 0,-1 17 0,2 80-3675,0-102 529,0-5 1003</inkml:trace>
  <inkml:trace contextRef="#ctx0" brushRef="#br0" timeOffset="1">1279 541 5888,'-14'0'1898,"14"0"-1876,0 0 0,0 0 0,0 0 0,-1 0-1,1 0 1,0 0 0,0 0 0,-1 0 0,1 0-1,0 0 1,0 1 0,0-1 0,-1 0-1,1 0 1,0 0 0,0 0 0,0 0 0,-1 0-1,1 1 1,0-1 0,0 0 0,0 0 0,0 0-1,0 1 1,0-1 0,-1 0 0,1 0 0,0 0-1,0 1 1,0-1 0,0 0 0,0 0-1,0 1 1,0-1 0,-3 6 345,1 0 1,0 0-1,0-1 1,1 1-1,0 1 0,0-1 1,0 0-1,0 6 1,1-5 141,-1 0 0,1-1 1,-2 1-1,-2 10 0,-2 8 763,4-9-725,1 0 0,1 24 0,0-19-193,0-14-309,1 0 0,0 1 0,0-1 0,0 0 0,1 0 1,0 0-1,1 0 0,0 0 0,0 0 0,0 0 0,1-1 0,5 8 0,-8-12-79,1-1-1,-1 1 1,1 0-1,0-1 0,0 1 1,0-1-1,0 0 0,0 1 1,0-1-1,0 0 0,0 0 1,0-1-1,0 1 0,1 0 1,-1-1-1,0 1 1,1-1-1,-1 0 0,0 0 1,1 0-1,-1 0 0,0 0 1,4-1-1,4 1-222,-7 0 196,0 0 0,0 0 0,0-1 0,0 1-1,0-1 1,0 1 0,0-1 0,0 0 0,0 0-1,0-1 1,0 1 0,0-1 0,-1 1 0,4-3-1,-4 3 26,0-2 13,1 1-1,0 0 1,-1-1 0,0 1-1,1-1 1,-1 0 0,0 0-1,0 0 1,-1 0 0,1 0-1,-1 0 1,1 0 0,-1-1-1,0 1 1,0 0 0,-1-1-1,2-4 1,-2 3-5,2-5-33,-1 1-1,0-1 1,-2-14 0,1 8-41,0 9 76,0-1-1,-1 0 0,0 1 1,-1-1-1,1 1 0,-1-1 1,-1 1-1,-3-9 0,-8-9-26,9-2 90,-2 12-138,6 14-42,0 0-1,0-1 1,0 1-1,1-1 1,-1 1-1,1 0 1,-1-1-1,1 1 0,0-1 1,-1-2-1,1 2-890</inkml:trace>
  <inkml:trace contextRef="#ctx0" brushRef="#br0" timeOffset="2">1820 66 6880,'-17'-50'2560,"17"50"-1984,17-16-160,-17 32 832,0 1-768,16 16 992,-16-1-832,17 34 384,-17-1-576,0 1 96,-17 0-321,17 16-63,0-17-96,0 1-64,0-17 32,-16 0-2719,16-16 1471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0:4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311 280 6720,'-16'0'2496,"16"0"-1952,-16 33-128,-1 0 960,17-1-832,0 1 992,0 16-896,17 17-96,-1-17-352,0 33-128,-16 0-32,17-17-384,-1-15 192,-16 15-2336,17-32 1376,-34-17-3264,17 1 2464</inkml:trace>
  <inkml:trace contextRef="#ctx0" brushRef="#br0" timeOffset="1">66 624 5312,'0'-16'1952,"0"16"-1504,0 0-128,0 0 2080,16 0-1376,-16 0 224,33 0-768,0 0-288,-1 0-128,17 0-64,-16 0 0</inkml:trace>
  <inkml:trace contextRef="#ctx0" brushRef="#br0" timeOffset="2">33 18 6880,'-28'0'2229,"28"0"-2213,0 0 1,0 0-1,0 0 0,0 0 1,0 0-1,0 0 0,0 0 0,-1 0 1,1 1-1,0-1 0,0 0 1,0 0-1,0 0 0,0 0 0,-1 0 1,1 0-1,0 0 0,0 0 1,0 0-1,0 0 0,0 0 1,-1 0-1,1 0 0,0 0 0,0-1 1,0 1-1,0 0 0,0 0 1,0 0-1,-1 0 0,1 0 1,0 0-1,0 0 0,0 0 0,0 0 1,0 0-1,0-1 0,0 1 1,0 0-1,-1 0 0,1 0 0,0 0 1,0 0-1,0 0 0,0-1 1,0 1-1,0 0 0,0 0 1,0 0-1,0 0 0,0 0 0,0-1 1,0 1-1,0-11 773,0 8 1121,0 3-428,3 0 300,1 0-1291,-2 0-249,1 0-1,-1 0 1,1 0 0,-1 0-1,1 0 1,-1 1 0,0-1-1,5 2 1,1 3 220,19 7 900,4-4-768,-17-4-321,0 0 0,23 10 0,-23-8-146,0-1-1,1 0 1,19 3-1,-20-5-711,-1 1 0,1 0 0,15 7 0,-26-10 188,-1-1 0,0 1 0,1 0 0,-1-1 0,1 0 0,-1 0 0,1 0 0,3 0 0,-2 0-867,-1 0-832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2:3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3552,'0'0'1147,"3"-2"-683,8-9-160,-9 8 266,1 3-143,-1 0-361,0-1-1,0 1 1,0 0 0,-1-1 0,1 0-1,0 1 1,0-1 0,-1 0 0,1 0 0,0 0-1,-1 0 1,1 0 0,-1 0 0,2-3-1,-2 4-23,-1-1-1,1 1 1,-1 0-1,1-1 1,0 1-1,-1 0 1,1 0-1,-1-1 1,1 1-1,-1 0 1,1 0-1,0 0 1,-1-1-1,1 1 1,0 0-1,-1 0 1,1 0-1,-1 0 1,1 0-1,0 0 1,-1 1-1,1-1 1,0 0-1,-1 0 1,2 1-1,-2-1 43,49 0 1313,-44 2-1247,6 9-33,-10-10-113,-1-1 1,0 0-1,0 0 0,1 0 1,-1 1-1,0-1 0,0 0 0,1 0 1,-1 0-1,0 1 0,1-1 1,-1 0-1,0 0 0,1 0 1,-1 0-1,0 0 0,1 0 1,-1 0-1,0 0 0,1 0 0,-1 0 1,0 0-1,1 0 0,-1 0 1,1 0-1,13 0 49,0 1 66,-1-1 0,1 0-1,21-4 1,-20-2-34,-11 5-82,-1 0 1,1-1 0,-1 1-1,1 1 1,0-1-1,-1 0 1,1 1 0,4 0-1,175 0 115,-177-1-94,-1 0 0,1 0 0,0 0 1,9-4-1,-9 3-23,-1 1 1,1-1-1,0 1 0,9-1 1,122 2 286,256 0-150,-383 0-127,0 0 0,14-3-1,14-7 1,-16 7-2,1 2 0,28 1 1,-22 1-11,92-1 118,23 0-48,-137 0-70,-1 0 0,0 1 0,0 0 0,1 0 0,8 3 0,-8-1-21,1-1 0,-1-1 0,1 0 0,-1 0 0,13 0 0,43-1 64,196 0 428,-240 1-458,37 7 0,-38-5-67,37 2 0,41-5 157,-82 0-92,1 1 1,-1 1-1,15 3 1,-17-2-4,0-1 0,23 1 1,85-3-227,724 0 384,-834 0-128,1 0-1,-1 1 1,1 0 0,18 5-1,-19-3-43,0-1 1,1-1-1,-1 1 0,20-2 1,95 0-197,-112 1 215,0 0 1,-1 0-1,15 4 0,-14-2-3,0-1 0,1 0 0,15 0 0,-7-3-58,-11 0 25,-1 1-1,0 0 1,0 0 0,20 5 0,-14 0-6,-13-3 46,1-1-1,-1 0 1,1 0 0,-1 0 0,1 0-1,0-1 1,-1 1 0,5-1 0,142 0 154,-130-1-218,29-6 0,-36 5-199,1-1 0,0 2 0,-1 0 0,1 0 0,24 4 0,0 7-313,-8-7 1178,-1-1-1,34-3 1,-29 0-567,515 1-67,-536 1-7,1 1 1,-1 0 0,22 6 0,-31-7 20,5 0 2,1 1 0,-1-1 0,0-1-1,15-1 1,-6 1 17,589 0-1116,-604 0 1174,0 0-1,1 0 1,-1 1-1,1-1 0,-1 1 1,0 0-1,5 2 1,-6-2-45,1 0 0,-1-1 0,0 1 1,0-1-1,0 1 0,1-1 0,2 0 1,24-5 296,-22 4-271,-1-1-1,0 1 0,11 0 1,472 1-413,-474-1 338,-1 0 0,1-1 1,14-3-1,-18 2 48,1 1-1,23-1 0,-25 3 11,-1-1 0,1 0 0,-1 0 0,13-4 0,-13 3-39,1 0 1,-1 0 0,1 1-1,12 0 1,1022 1-167,-1038 0 153,0 1 0,-1-1-1,1 1 1,0 1-1,10 2 1,-11-2 25,0 0 1,0-1-1,0 0 1,1 0-1,7 0 1,14 0 53,-14 0-32,1-1 0,-1-1 0,21-3 1,-15 0-66,-9 1-5,0 1-1,0 0 0,0 1 1,16 0-1,591 1 187,-591-1-63,38-6-1,-37 3-12,39-1-1,158 5-623,-189-1 513,37-6 0,-29 2 79,39-1 33,6-5 10,133 8-78,-139 4-14,45-10 150,-6 1 168,-5 6-40,-90 0-186,0 0 1,30-8 0,-32 4 71,0 2 1,0 1 0,1 1 0,29 0 0,11 2 2,-62 0-533,-6 0-363,0 0 107,-3 0-461,-7 0-1741,-28 0-1691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3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4736,'0'-44'2533,"0"44"-2506,0 0 0,0 0 0,0-1 0,0 1 0,0 0 1,0-1-1,0 1 0,0-1 0,0 1 0,0 0 0,0 0 0,0-1 0,0 1 0,0 0 0,0-1 0,1 1 0,-1 0 0,0-1 1,0 1-1,0 0 0,0 0 0,1-1 0,-1 1 0,0 0 0,1-1 0,9-15 603,-9 13-546,0 1-1,0 0 1,0-1-1,0 1 1,1 0-1,-1 0 1,1 0-1,-1 0 1,1 0-1,0 1 1,3-3-1,6-1 168,-10 4-235,0 1 0,1 0-1,-1-1 1,0 1 0,0-1-1,0 1 1,0-1 0,0 0-1,0 1 1,0-1 0,0 0-1,0 0 1,0 0 0,0 0-1,-1 0 1,1 0 0,1-2-1,1-4 45,-3 7-57,0-1 1,0 1-1,1-1 0,-1 1 1,0-1-1,0 1 0,1-1 1,-1 1-1,0-1 1,0 1-1,1 0 0,-1-1 1,1 1-1,-1-1 0,0 1 1,1 0-1,-1 0 0,1-1 1,-1 1-1,1 0 0,-1-1 1,1 1-1,-1 0 0,1 0 1,-1 0-1,1 0 0,-1 0 1,1 0-1,-1-1 0,1 1 1,-1 0-1,1 0 0,-1 1 1,1-1-1,-1 0 0,1 0 1,0 0-1,13 0 13,-14 0-16,0 0 0,0 0 0,0 0 0,0 0 0,0 0-1,0 0 1,0 0 0,0 0 0,0 0 0,1 0 0,-1 0 0,0 0 0,0 0 0,0 0 0,0 0 0,0 0-1,0 0 1,0 0 0,0 0 0,0 0 0,0 0 0,1 0 0,-1 0 0,0 0 0,0 0 0,0 0-1,0 0 1,0 0 0,0 0 0,0 1 0,0-1 0,0 0 0,0 0 0,0 0 0,0 0 0,0 0 0,0 0-1,0 0 1,0 0 0,0 0 0,1 0 0,-1 0 0,0 1 0,0-1 0,0 0 0,0 0 0,0 0 0,0 0-1,0 0 1,0 0 0,0 0 0,0 0 0,-1 0 0,1 1 0,0-1 0,0 0 0,0 1-13,1 1 0,-1-1 1,0 1-1,1-1 1,-1 1-1,1-1 0,-1 1 1,1-1-1,0 1 1,1 1-1,5 12-24,-5-8 44,-1 0 0,0 1 0,-1-1 0,0 0 0,-1 14 0,1 4 52,0 155 576,-2-155-541,0 1 0,-8 32 0,9-52-77,0-1-1,-1 1 0,0-1 1,0 1-1,0-1 0,0 0 0,-1 0 1,0 0-1,-4 5 0,2-2-3,-1 7 24,4-9-10,-12 20 111,1-5 28,7-10 34,5-8-165,0-1-1,0 0 1,0 1 0,0-1 0,-1 0-1,-2 3 1,1-2 104,3-6-168,0-1 0,0 1 1,0 0-1,1 0 0,-1 0 1,1 0-1,0 0 0,-1 0 1,1 0-1,1 0 0,-1 0 1,0 1-1,1-1 0,-1 0 1,5-4-1,-1-2-76,-1 1-1,6-17 1,6-10-182,14-6 53,36-68-22,-38 67 191,39-61 578,-64 99-443,-1 0 1,0 0-1,1 0 1,0 0-1,0 1 1,0-1-1,0 1 0,0-1 1,1 1-1,0 0 1,-1 1-1,1-1 1,8-4-1,38-23 784,-50 30-845,1 0 1,0-1-1,0 1 1,0 0 0,1 0-1,-1 0 1,0 0 0,0 0-1,0 0 1,0 0-1,0 0 1,0 0 0,0 0-1,0 1 1,0-1 0,0 0-1,0 1 1,0-1-1,-1 1 1,1-1 0,0 1-1,0-1 1,0 1 0,0 0-1,-1-1 1,1 1-1,1 1 1,6 4-7,-6-5-2,0 1 0,1-1 0,-1 1 0,0 0 0,0 0 0,-1 0 1,1 0-1,0 0 0,-1 0 0,3 4 0,-2-1 7,0 1 0,-1-1-1,1 0 1,-1 7 0,1-3-1,2 16 16,0-9 49,-2 0 1,1 25-1,-3 186 894,0-227-966,0 0 0,0 0 1,0 0-1,0 0 1,0 0-1,0 0 1,0 0-1,0 0 1,0 0-1,0 1 1,0-1-1,0 0 1,0 0-1,0 0 1,0 0-1,0 0 1,0 0-1,0 0 0,0 0 1,0 0-1,0 0 1,0 1-1,0-1 1,1 0-1,-1 0 1,0 0-1,0 0 1,0 0-1,0 0 1,0 0-1,0 0 1,0 0-1,0 0 0,0 0 1,0 0-1,0 0 1,0 0-1,0 0 1,1 0-1,-1 0 1,0 1-1,0-1 1,0 0-1,0 0 1,0 0-1,0 0 1,0 0-1,0 0 0,0 0 1,1 0-1,-1 0 1,0 0-1,0-1 1,0 1-1,0 0 1,0 0-1,1 0-17,0 0 0,0 0-1,0-1 1,0 1 0,0 0-1,0-1 1,0 1 0,-1-1-1,1 1 1,0-1 0,0 0-1,0 1 1,-1-1 0,1 0 0,0 1-1,-1-1 1,1 0 0,-1 0-1,1 0 1,-1 1 0,1-1-1,-1 0 1,1-1 0,11-15-448,-10 15 412,0-1 0,0 1 0,-1 0 0,1 0 0,-1-1 0,0 1 0,0-1 1,0 1-1,0-1 0,0 1 0,0-1 0,-1 0 0,1 1 0,-1-1 0,0 0 0,0-4 0,2-12-236,1 9 146,0 0 1,0 1 0,1-1-1,0 1 1,10-17-1,-1 2-138,8-24-12,-16 37 295,-1 0 0,1 1 0,1-1-1,0 1 1,1 1 0,-1-1-1,2 1 1,11-13 0,-9 12 61,-4 4-7,0 0 0,0 0 1,0 1-1,1 0 1,0 0-1,0 0 0,0 1 1,13-6-1,-5 3 299,1 1 0,-1 1-1,1 1 1,0 0 0,32-3-1,-44 7-314,-2 0-10,1-1 0,-1 1 0,0 0 1,1 0-1,-1 1 0,1-1 0,-1 0 0,0 1 1,1-1-1,-1 1 0,0 0 0,0 0 0,1 0 1,-1 0-1,0 0 0,0 0 0,0 1 0,0-1 1,0 1-1,-1-1 0,4 4 0,1 1-5,0 1-1,0 0 1,-1 0 0,0 1-1,0-1 1,0 1 0,-1 0-1,-1 0 1,1 1-1,-1-1 1,0 1 0,2 14-1,-3 2-19,-1 35 0,-2-33 23,0-13 38,0-1 0,-1 1 0,-1 0 1,-1-1-1,-9 26 0,5-15 49,4-15-104,1 0 1,-2 0-1,1 0 0,-1 0 1,-1-1-1,1 1 1,-1-1-1,-1-1 1,1 1-1,-1-1 1,-1 0-1,-8 6 1,-14 9 191,19-10-139,9-10-93,1 0 0,-1 0 1,0 0-1,0 0 1,0 0-1,0-1 0,0 1 1,0-1-1,0 1 0,-4 0 1,-7 9-425,10-5-715,3 7 352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3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165 394 3808,'27'0'1227,"-26"0"-1209,-1 0 1,0 0 0,1 0-1,-1 0 1,0 0 0,1 0-1,-1 0 1,0 0 0,1 0-1,-1 0 1,0 0 0,1 0-1,-1 0 1,0 0 0,0-1-1,1 1 1,-1 0 0,0 0-1,1 0 1,-1 0-1,0-1 1,0 1 0,1 0-1,-1 0 1,0-1 0,44-43 2685,-43 44-2680,-1-1 0,0 1 0,1-1 0,-1 1 0,0-1 0,1 1 0,-1-1 0,0 1 1,0-1-1,1 0 0,-1 1 0,0-1 0,0 0 0,0 1 0,0-1 0,0 1 0,0-1 0,0 0 1,0 1-1,0-1 0,0 0 0,0 1 0,0-1 0,-1 1 0,1-2 0,0 2 22,-3-6 156,-1 2-121,0 0-35,0 0 0,1 0-1,-2 1 1,-5-5 0,4 5 38,1 0 1,-1 1-1,0-1 0,0 1 1,-1 1-1,1-1 1,0 1-1,-1 0 1,1 0-1,-1 1 1,-7 0-1,11 0-31,0 1-1,0 0 1,0 0 0,0-1-1,0 2 1,0-1-1,0 0 1,0 1 0,-5 2-1,-17 16 227,24-19-267,1 0 0,-1-1 0,0 1-1,1 0 1,-1 0 0,1 0-1,-1 0 1,1 0 0,-1 0 0,1 0-1,0 2 1,-2 3 39,-3 6 20,-1 0-1,0-1 1,0 1 0,-11 13-1,10-15-97,5-5 34,-1 1 0,1-1 0,0 1 0,0-1 0,0 1 0,1 0 0,0 0 1,0 0-1,1 0 0,-1 0 0,2 10 0,-1-15-20,0-1 0,0 1-1,0 0 1,0-1 0,0 1 0,0-1 0,0 1-1,0 0 1,0-1 0,0 1 0,1-1-1,-1 1 1,0 0 0,0-1 0,1 1 0,-1-1-1,0 1 1,1-1 0,-1 1 0,0-1 0,1 1-1,-1-1 1,1 1 0,-1-1 0,1 0 0,0 1-1,17 1-1900,-10-3 1225,-6 1 543,1 0 1,0-1-1,-1 0 0,1 1 0,-1-1 1,0 0-1,1 0 0,-1-1 1,0 1-1,1 0 0,-1-1 0,0 1 1,0-1-1,0 0 0,0 0 1,-1 0-1,1 0 0,1-2 0,1 0-116,1-1-1,-1 1 1,8-6 0,13-3-64,-24 12 366,0 1 1,0-1-1,0 1 0,1-1 0,-1 1 0,0-1 0,0 0 1,0 0-1,0 1 0,0-1 0,0 0 0,-1 0 0,1 0 1,0 0-1,1-1 0,0-2 197,-2 4-154,1-1 1,-1 1-1,1 0 0,-1-1 0,1 1 0,-1 0 1,1-1-1,0 1 0,-1 0 0,1 0 0,-1 0 1,1-1-1,0 1 0,-1 0 0,1 0 0,0 0 0,-1 0 1,1 0-1,-1 0 0,1 0 0,0 0 0,-1 1 1,1-1-1,0 0 0,0 0 0,-1 1 101,0-1-159,0-1 1,0 1-1,0 0 1,1 0-1,-1 0 0,0 0 1,0 0-1,0 0 1,0 0-1,0 0 1,0 0-1,0 0 1,0 0-1,0 0 1,1 0-1,-1 0 0,0 0 1,0 0-1,0 0 1,0 0-1,0 1 1,0-1-1,0 0 1,0 0-1,0 0 0,0 0 1,0 0-1,1 0 1,-1 0-1,0 0 1,0 0-1,0 0 1,0 0-1,0 0 0,0 0 1,0 0-1,0 1 1,0-1-1,0 0 1,0 0-1,0 0 1,0 0-1,0 0 1,0 0-1,0 0 0,0 0 1,0 0-1,0 0 1,0 1-1,0-1 1,0 0-1,0 0 1,0 0-1,0 0 0,0 0 1,0 0-1,0 4 224,0-3-159,-1 1-1,1 0 0,0 0 0,0 0 1,0 0-1,1 0 0,-1-1 0,0 1 0,1 0 1,-1 0-1,1 0 0,0-1 0,-1 1 1,1 0-1,0-1 0,0 1 0,0-1 1,0 1-1,0-1 0,1 1 0,-1-1 1,0 0-1,1 1 0,2 1 0,23 13 221,-23-14-285,-1 0 1,0 0 0,1 0-1,-1 0 1,1-1 0,0 0-1,-1 1 1,1-1 0,0-1-1,0 1 1,4 0 0,10 1 55,20 9-70,-16-8-415,1-2 1,29-2-1,-23 1-353,50 0-1286,-75 0 1894,0 0-1,0-1 1,0 1-1,0-1 1,-1 0-1,1 0 1,0 0 0,0-1-1,-1 1 1,1-1-1,-1 0 1,5-3-1,-1-1-104,1 0-1,-1 0 0,8-10 0,-1 1 49,-4 4 186,0-1 1,-1 0-1,0 0 0,11-23 0,-13 22 61,9-18 679,16-43 0,2-4 719,-21 50-797,-7 14-167,0 2-1,1-1 0,13-19 0,-5 17 214,-12 13-531,0-1 0,0 0-1,0 1 1,0-1 0,-1 0 0,0-1 0,1 1-1,-1 0 1,3-7 0,-2-15 787,-3 25-932,0 0 0,0 0 0,0 0 0,0-1 0,0 1 0,0 0 0,0 0 0,0 0-1,0 0 1,0 0 0,0-1 0,0 1 0,0 0 0,0 0 0,0 0 0,0 0 0,0 0 0,0-1 0,0 1 0,0 0 0,0 0 0,0 0 0,0 0 0,0 0 0,0 0 0,0-1 0,0 1 0,0 0-1,0 0 1,0 0 0,0 0 0,0 0 0,0 0 0,0-1 0,-1 1 0,1 0 0,0 0 0,0 0 0,0 0 0,0 0 0,0 0 0,0 0 0,-1 0 0,1 0 0,0 0 0,0 0 0,0 0-1,0 0 1,0-1 0,0 1 0,-1 0 0,1 0 0,0 0 0,-11 0 682,10 1-674,1-1 0,0 0 0,-1 0 0,1 0 0,-1 0 1,1 0-1,0 0 0,-1 0 0,1 1 0,-1-1 0,1 0 1,0 0-1,-1 1 0,1-1 0,0 0 0,-1 0 0,1 1 1,0-1-1,0 0 0,-1 1 0,1-1 0,0 1 1,-13 13 82,1 1 0,1 1 0,1 0 0,0 0 0,-8 19 0,-4 28-151,6-27 76,10-24-51,1 1 0,0-1 1,1 1-1,-4 15 1,3 22-783,-1-24 409,4-16-172,0 0 0,0 0 1,0 16-1,2 6-637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3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6464,'1'-11'1464,"-1"11"-1445,0 0-1,0-1 0,0 1 0,0 0 1,0 0-1,0 0 0,0 0 1,0 0-1,0 0 0,0 0 1,0 0-1,0 0 0,0 0 0,0 0 1,0 0-1,0 0 0,0 0 1,0-1-1,0 1 0,0 0 0,0 0 1,1 0-1,-1 0 0,0 0 1,0 0-1,0 0 0,0 0 0,0 0 1,0 0-1,0 0 0,0 0 1,0 0-1,0 0 0,0 0 0,0 0 1,0 0-1,1 0 0,-1 0 1,0 0-1,0 0 0,0 0 1,0 0-1,0 0 0,0 0 0,0 0 1,0 0-1,0 0 0,0 0 1,0 0-1,0 0 0,0 0 0,1 0 1,7 14 1124,-1-2-96,7-6-237,-10-4-620,-1 1-1,1-1 1,0 1 0,-1 0-1,6 7 1,-5-6-118,0-1 0,0 1 0,0-1 1,4 4-1,1-2 12,1 0 1,-1 0 0,1-1-1,0-1 1,-1 1-1,19 2 1,32 0 86,-20 0-109,-21-3-93,1 0 0,-1-2 0,1 0 1,0-1-1,25-3 0,15-8-364,-40 8 276,-12 3 49,-1-1-1,1 0 0,-1-1 1,1 0-1,-1 0 1,13-6-1,-11 3 25,1-1-1,-2 0 1,1 0 0,-1-1 0,14-12 0,-21 17 29,0 1 1,1 0 0,-1 0-1,0-1 1,0 1 0,0-1-1,0 1 1,0-1 0,0 0-1,-1 1 1,1-1 0,0 0-1,-1 1 1,1-1-1,0-2 1,-2 1 4,1 0-1,0 0 0,-1 0 1,0 1-1,1-1 0,-1 0 1,-2-4-1,-3-8 8,3 2-5,3 10 44,-1 1-1,1-1 0,-1 1 1,0 0-1,0-1 0,0 1 1,-2-4-1,3 5-9,-1 0-1,0 1 1,0-1 0,0 0-1,0 0 1,0 0 0,0 1 0,0-1-1,0 1 1,0-1 0,0 1-1,0-1 1,0 1 0,-1 0-1,1-1 1,0 1 0,0 0-1,0 0 1,-1 0 0,1 0 0,-1 0-1,-3 0 69,1 0 0,-1 0 0,0 1 0,1-1 0,-1 1 1,1 0-1,-1 1 0,1-1 0,-6 3 0,8-2-71,0-1 1,0 0-1,0 1 1,0 0-1,0-1 0,0 1 1,1 0-1,-1 0 1,0 0-1,1 0 1,0 0-1,-1 0 1,1 0-1,0 1 1,0-1-1,0 0 0,0 5 1,-4 11 96,4-10-81,-1 0 0,0 0 0,-1 0 1,-4 8-1,5-12-20,0 0-1,0 1 1,0-1 0,0 1-1,1-1 1,0 1 0,0 0 0,0-1-1,0 1 1,1 0 0,0 0-1,0 0 1,0 0 0,2 9 0,9 5 52,-10-16-90,0-1 0,1 1 0,0-1 0,-1 1 0,1-1 0,0 0 0,0 0 0,1 0 0,-1 0 0,0 0 0,1 0 0,2 1 0,19 16-842,-23-17 753,1-1 0,0 1 1,0-1-1,0 1 0,0-1 1,0 0-1,0 0 0,0 0 0,0 0 1,0 0-1,1 0 0,2 0 1,31 0-1431,-17-2 922,-16 2 544,0-2 0,0 1-1,0 0 1,0 0 0,0-1 0,0 0-1,0 0 1,-1 0 0,1 0 0,0 0 0,0 0-1,-1-1 1,1 1 0,-1-1 0,1 1-1,-1-1 1,0 0 0,0 0 0,0 0 0,0-1-1,0 1 1,0 0 0,2-5 0,15-20-198,8 5 309,-11 1 400,-12 15-106,0 1 1,0-1 0,0 1 0,9-8 0,-12 12-226,1 0-1,-1 0 1,0 0 0,0 1-1,1-1 1,-1 0 0,1 1-1,-1-1 1,0 1 0,1-1-1,-1 1 1,1 0 0,-1 0-1,1-1 1,-1 1 0,1 0-1,-1 0 1,1 1 0,-1-1-1,1 0 1,-1 0 0,1 1 0,-1-1-1,1 1 1,-1-1 0,2 2-1,2 1 23,1 1 1,-1 0-1,-1 0 0,1 0 0,0 1 0,-1 0 0,0-1 0,0 1 1,-1 1-1,4 6 0,-1-3-49,0-1 1,12 14-1,-13-16 0,-1 0 1,0 0-1,0 0 0,0 0 0,2 8 0,-3-9-63,-2-3-53,-1-1 0,1 0 0,-1 0 0,1 0 0,-1 0 0,0 1 0,1-1 0,-1 0 0,0 0 0,0 1 1,0-1-1,0 0 0,0 0 0,0 1 0,-1-1 0,1 2 0,-1-2-14,1 0-1,0-1 1,0 1 0,-1-1 0,1 1 0,0-1-1,-1 1 1,1-1 0,-1 1 0,1-1 0,0 1-1,-1-1 1,1 0 0,-1 1 0,1-1 0,-1 0-1,0 1 1,1-1 0,-1 0 0,1 0 0,-1 1-1,1-1 1,-1 0 0,0 0 0,1 0-1,-2 0 1,-3-2-642,-12-8-80,15 9 692,-1 0 1,1-1-1,0 1 1,0 0-1,0 0 1,-1-1 0,1 0-1,1 1 1,-1-1-1,0 0 1,-2-3-1,-9-30-411,10 24 403,2 8 68,0 0-1,0-1 1,0 1 0,1 0-1,0-1 1,0 1 0,0 0-1,0 0 1,0-1 0,0 1-1,1 0 1,0-1 0,1-2-1,-1 4 10,0-1-1,0 1 1,0 0-1,0-1 1,1 1-1,-1 0 1,1 0-1,0 0 1,-1 0-1,1 1 1,3-3-1,26-15-77,-17 10 74,30-15 6,-6 13-86,9-14-331,166-76-437,-207 98 908,1 0-1,-1-1 1,1 0-1,-1 0 1,11-11-1,-1 2 816,-9 10-555,-6 2-265,-1 1-1,1 0 1,-1 0 0,1 0 0,-1-1-1,1 1 1,-1 0 0,1 0 0,-1-1-1,1 1 1,-1 0 0,0-1 0,1 1-1,-1 0 1,1-1 0,-1 1-1,0-1 1,0 1 0,1-1 0,-1 1-1,0-1 1,0 1 0,1-1 0,-1 1-1,0-1 1,0 1 0,0-1 0,0 1-1,0-1 1,0 1 0,0-1 0,0 1-1,0-1 1,0 1 0,0-1-1,0 1 1,0-1 0,0-29 1961,-1 27-1951,-1 6-55,-1-1-57,1 0-39,0 0 0,-1 0 0,1 1 0,0-1-1,0 0 1,0 1 0,1 0 0,-1-1 0,0 1 0,1 0-1,0 0 1,0 0 0,0 0 0,0 0 0,0 0 0,1 0-1,-1 0 1,1 0 0,0 0 0,0 6 0,-1 0-397,1-6 171,-1 0 0,1 0 0,0 0 0,0 1 0,0-1 0,1 0 0,-1 0 0,1 0 0,-1 0 0,3 4 0,10 9-1421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3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51 444 4896,'-14'27'1584,"12"-24"-1434,1 0-1,-1 0 1,0-1 0,0 1 0,0-1 0,0 1 0,0-1-1,-4 3 1,5-4-87,-1 0 0,1 0 1,0 0-1,0 0 0,0 0 0,1 0 0,-1 0 0,0 0 0,0 0 0,0 0 0,1 0 0,-1 0 1,1 1-1,-1-1 0,1 0 0,-1 0 0,1 1 0,0-1 0,0 0 0,-1 1 0,1-1 1,0 3-1,0 8 273,0-4-200,0-1 0,0 1 0,1 0-1,2 9 1,-3-14-130,1-1 0,0 0 0,0 0 0,0 0 1,0 0-1,0 0 0,1 0 0,-1 0 0,0 0 0,1 0 0,-1-1 0,1 1 0,0 0 0,0-1 0,0 1 0,-1-1 0,1 0 0,3 2 0,31 10-305,-25-10 182,-10-3 89,0 1 0,0-1 0,0 0 0,0 0 0,0 1 0,0-1 0,0 0 0,0 0 0,0 0 0,0 0 0,1 0 0,-1-1 0,0 1 0,0 0 0,0 0 0,0-1-1,0 1 1,0-1 0,0 1 0,0-1 0,0 1 0,0-1 0,1-1 0,10-4-131,18 1-54,3-6 26,-21 8 58,-8 2 76,0 0 1,0 0-1,0 0 0,0-1 1,-1 1-1,1-1 1,0 0-1,5-4 1,3-1 78,-5 3 34,0-1-1,12-10 1,-17 14-21,-1 0-1,1-1 1,-1 1 0,0-1-1,1 0 1,-1 1 0,0-1-1,0 0 1,0 0 0,0 0-1,-1 0 1,1 0 0,0 0-1,-1 0 1,1 0 0,-1 0-1,0-2 1,1-7 768,-1 8-580,1 1 1,-1-1-1,0 0 0,0 0 0,0 0 1,-1 0-1,1 0 0,-1 0 0,1 0 0,-2-3 1,-9 0 614,6-1-276,5 7-542,0-1 1,-1 1-1,1-1 1,0 1-1,0 0 1,-1-1-1,1 1 1,0-1-1,-1 1 1,1 0-1,-1-1 1,1 1-1,0 0 1,-1-1-1,1 1 1,-1 0-1,1 0 1,-1 0-1,1-1 1,-1 1-1,1 0 1,-1 0-1,1 0 1,-1 0-1,1 0 1,-1 0-1,1 0 1,-1 0-1,1 0 1,-1 0-1,0 0 1,-1 0 1,1 0 0,-1 0 0,1 0 0,-1 1 0,1-1 0,-1 0 0,1 1 1,-1-1-1,-1 1 0,-13 13 86,2 2-75,13-10-61,0 0 0,0 0-1,0-1 1,1 1-1,0 0 1,0 0 0,1 6-1,-1 1-308,0 6-1976,0-12 1833,1-9 62,-1 1 381,1 1-1,-1-1 1,1 0 0,0 1-1,-1-1 1,1 1-1,0-1 1,-1 1-1,1-1 1,0 1 0,0-1-1,0 1 1,-1 0-1,1 0 1,0-1-1,0 1 1,0 0 0,0 0-1,0 0 1,-1 0-1,1 0 1,2 0-1,27-1-31,-15 0 23,0 1 1,1 0 0,-1 1 0,19 3-1,-18 2 141,-13-5-81,1 0 0,-1 1 0,1-1 0,-1 0 0,1-1 0,0 1 0,-1-1 1,5 0-1,123 0 275,-125 1-303,0 0 0,1 0 1,-1 0-1,0 0 0,6 3 0,-7-2-107,0 0 0,0-1-1,1 0 1,9 1 0,-11-2 79,-1 0 1,0-1-1,1 1 1,-1-1 0,0 1-1,1-1 1,-1 0-1,0 0 1,6-3 0,2-1 32,-9 5 6,1-1 0,0 0 1,0 0-1,-1 0 0,1 0 0,0 0 0,-1-1 1,1 1-1,-1-1 0,1 0 0,-1 1 0,0-1 1,0 0-1,0 0 0,0-1 0,0 1 0,2-5 1,-3 6-3,0 0 0,0-1-1,0 0 1,0 1-1,-1-1 1,1 0-1,-1 0 1,2-3-1,-1-2 4,7-16 115,19-39 0,-2 5 374,-7-5-14,-13 43-105,10-29 0,5 8 20,-12 23-78,11-27-1,-16 36-247,1-5 134,0 1-1,1 0 1,12-22-1,-15 31-114,0-1-1,0 0 1,0 0 0,0 0 0,-1 0-1,1 0 1,0-5 0,2-4 186,-1 3-100,-2 9-153,-1 1 0,1-1 1,-1 1-1,0-1 0,1 0 0,-1 1 0,0-1 0,0 0 0,0 1 0,1-1 0,-1 0 0,0 1 0,0-1 0,0 0 0,0 1 0,0-1 0,0 0 0,-1 1 0,1-1 1,0 0-1,0 1 0,0-1 0,0 0 0,-1 1 0,1-1 0,0 0 0,-1 1 0,1-1 0,-1 1 0,1-1 0,0 1 0,-1-1 0,1 1 0,-1-1 0,0 0 1,0 1 19,1-1 1,-1 1 0,1 0 0,-1-1 0,0 1-1,1 0 1,-1-1 0,0 1 0,1 0 0,-1 0-1,0-1 1,1 1 0,-1 0 0,0 0 0,1 0 0,-1 0-1,0 0 1,0 0 0,1 0 0,-1 0 0,0 0-1,1 1 1,-2-1 0,0 1 144,-1-1-144,1 0 0,0 1 1,0-1-1,0 1 0,0 0 0,0-1 0,0 1 0,0 0 1,0 1-1,0-1 0,0 0 0,0 0 0,1 1 0,-1-1 1,0 1-1,1-1 0,-1 1 0,1 0 0,0 0 0,-1 0 0,-1 3 1,-2 7-20,-1-1 0,-7 24 1,9-19-13,0 0 0,1 1 0,-2 32 1,4 59-117,2-57-111,-2-42 129,2 0-1,-1-1 0,1 1 1,3 16-1,-2-20-71,0-1 0,1 1 1,-1-1-1,1 1 0,3 3 0,1 2-173,15 31-796,-20-39 935,0 1 0,1 0 1,0-1-1,-1 0 0,7 4 1,0 0-226,23 24-629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6720,'-16'-17'2496,"16"17"-1952,0 17-128,0-17 1728,16 0-1248,0 0 1184,1 0-1184,16 0-257,16 0-415,-16 0-96,-1 0-64,1-17-608,-16 17 288,15 0-2015,1 0 1279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4064,'28'-14'1307,"-28"14"-1293,0 0 0,0 0 1,0 0-1,1 0 1,-1 0-1,0 0 1,0 0-1,1 0 1,-1 0-1,0 0 1,0-1-1,0 1 1,1 0-1,-1 0 1,0 0-1,0 0 1,0 0-1,1-1 1,-1 1-1,0 0 0,0 0 1,0 0-1,0 0 1,0-1-1,0 1 1,1 0-1,-1 0 1,0-1-1,0 1 1,0 0-1,0 0 1,0 0-1,0-1 1,0 1-1,0-1 26,0 1 0,0-1 0,0 0 1,0 1-1,0-1 0,1 1 0,-1-1 0,0 1 0,0-1 0,0 1 0,1-1 1,-1 1-1,0-1 0,1 1 0,-1-1 0,0 1 0,1-1 0,-1 1 0,1-1 0,-1 1 1,1 0-1,-1-1 0,1 1 0,-1 0 0,1 0 0,-1-1 0,1 1 0,-1 0 0,1 0 1,-1 0-1,1 0 0,0-1 0,25 1 1827,-15 0-1698,-10 0-139,1 0 0,-1 0 1,0 0-1,0 0 0,0 0 0,1 0 1,-1 1-1,0-1 0,0 0 0,0 1 0,0-1 1,0 1-1,0-1 0,0 1 0,0-1 0,0 1 1,0 0-1,0-1 0,0 1 0,0 0 0,1 2 1,0-1 2,-1 1 0,0-1 0,0 1 0,0 0 1,-1-1-1,1 1 0,0 4 0,2 6 104,8 38 16,4 51 0,-14-91-145,2 25 10,-2 55 0,-2-38 128,0-40-53,0-1 0,-1 1 0,0-1 0,-4 13 0,4-18-9,0 3 16,2-7-75,-1-1-1,1 0 0,-1 0 0,1 0 0,-1 0 0,0 0 0,-1 3 0,-12 8 183,6-7-94,1 4 48,6-9-152,1-1 1,0 1-1,0-1 0,-1 1 0,1-1 1,0 0-1,-1 1 0,1-1 1,-1 1-1,1-1 0,0 0 1,-1 0-1,1 1 0,-1-1 1,1 0-1,-1 0 0,1 1 1,0-1-1,-1 0 0,1 0 1,-1 0-1,1 0 0,-1 0 0,0 0 1,1 0-1,-1 0 0,1 0 1,-1 0-1,1 0 0,-1 0 1,0 0-1,0 0-6,0 0 1,0 0-1,-1 0 1,1 0-1,0 0 0,0-1 1,-1 1-1,1 0 1,0 0-1,0-1 0,0 1 1,0-1-1,0 1 1,0-1-1,0 0 0,0 1 1,0-1-1,0 0 1,0 0-1,0 0 0,0 1 1,0-1-1,1 0 1,-1 0-1,0 0 0,1 0 1,-1 0-1,0-3 1,0 0-20,0 0 0,0 0 1,0-1-1,1 1 1,0-1-1,0-5 0,0 2 27,3-19-43,5-2-149,0 0-1,25-53 1,-20 58 72,21-47-267,-31 63 374,1 1 0,0 0 0,0 0 0,1 0 0,-1 1 0,2-1 0,10-10 0,-11 12 99,1 0-1,0 1 1,-1-1 0,10-4 0,-10 6 66,1-1 1,-1 1-1,0-1 1,5-6-1,-9 10-128,-1-1 1,1 0-1,0 1 0,-1-1 1,1 0-1,0 1 1,-1-1-1,1 1 0,0-1 1,0 1-1,-1-1 1,1 1-1,0 0 0,0-1 1,0 1-1,0 0 0,-1 0 1,1 0-1,0 0 1,0-1-1,0 1 0,0 0 1,0 1-1,0-1 1,1 0-1,0 1 41,1 1 1,-1-1-1,0 1 0,0-1 1,0 1-1,0 0 0,2 3 1,5 4 99,-8-7-155,1 0 0,0 0 0,0 1 0,-1-1 0,1 1 0,-1-1 0,0 1 0,0 0 1,0-1-1,0 1 0,-1 0 0,1 0 0,-1 0 0,1 0 0,-1-1 0,0 1 0,0 0 0,-1 5 1,1 2 19,0 154 365,1-151-342,0-1 1,0 0-1,2 1 1,3 12 0,-4-18-36,-1 1 26,0-1 0,0 1 0,0 0 0,-1-1 0,-1 11 0,0 5-87,1-20-602,0-6 68,1-2 209,0 1-1,0-1 0,1 0 1,2-6-1,1-5-3,3-13-231,1 1-1,19-44 1,-18 51 396,-5 7 111,1 0 1,1 1-1,0 0 0,0 1 1,2-1-1,18-20 1,-8 15 312,1 1 0,1 1 0,0 1 0,1 1 0,0 1 0,1 0 0,36-12 0,-53 22-97,0 1 0,0 1 0,0-1 0,0 1 0,0 0 1,10 0-1,-14 2-66,1-1 1,-1 0-1,1 1 1,-1 0-1,1-1 1,-1 1-1,1 0 1,-1 0-1,0 0 1,0 1-1,0-1 1,1 0-1,-1 1 1,0 0-1,-1-1 0,1 1 1,0 0-1,0 0 1,-1 0-1,3 4 1,1 2 51,-1 1 1,0 1-1,0-1 0,-1 1 1,0-1-1,-1 1 0,3 18 1,-3-8-33,-1 0 0,-1 1 0,-1-1 0,0 1 0,-7 27 0,4-18-35,-12 68 136,13-63-16,3-31-158,0 0 0,0 1-1,0-1 1,-1 0 0,-1 6-1,-9 12-160,6 2-166,-3-17-415,2 0 161,6-7 561,0 0-1,0 0 1,0 0-1,0 0 1,0 0 0,0 0-1,0 0 1,0 0-1,0 0 1,0 0 0,1 0-1,-1 0 1,0 0-1,0 0 1,0 0-1,0 0 1,0 0 0,0 0-1,0 0 1,0 0-1,0 0 1,0 0 0,0 0-1,0 0 1,0 0-1,0 0 1,0 0 0,0 1-1,0-1 1,0 0-1,0 0 1,0 0-1,0 0 1,0 0 0,0 0-1,0 0 1,0 0-1,0 0 1,0 0 0,0 0-1,0 0 1,0 0-1,0 0 1,0 0 0,0 1-1,0-1 1,0 0-1,0 0 1,0 0-1,0 0 1,0 0 0,0 0-1,0 0 1,0 0-1,0 0 1,0 0 0,0 0-1,0 0 1,0 0-1,0 0 1,0 0 0,0 0-1,-1 0 1,1 0-1,0 0 1,0 0-1,0 0 1,0 0 0,0 0-1,0-8-1527,0 6 230,3 2-721,10 0 694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3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35 395 5568,'0'0'1786,"3"0"-1071,8 0-150,-9 0 689,-2 0-316,0 0 140,3-3-433,22-13-110,-1 2-329,-13 7-168,0 0 42,22-18 0,-31 24-77,0-1 1,0 0-1,0 0 1,0 0-1,0 0 0,-1 0 1,1-1-1,-1 1 1,1 0-1,-1-1 1,0 1-1,0-1 1,0 0-1,0 1 0,-1-1 1,2-4-1,-2 5-11,0 1-1,0-1 0,0 0 1,0 1-1,0-1 0,0 0 1,-1 1-1,1-1 1,0 0-1,-1 1 0,1-1 1,-1 1-1,0-1 0,1 1 1,-3-3-1,2 3-2,0 0-1,-1 1 1,1-1-1,-1 1 1,1-1 0,-1 1-1,1-1 1,-1 1-1,1 0 1,-1 0 0,1 0-1,-1 0 1,1 0-1,-2 0 1,1 0-3,0 0 1,0 0-1,1 0 0,-1 0 1,0 1-1,1-1 1,-1 0-1,0 1 0,1 0 1,-1-1-1,1 1 0,-1 0 1,1-1-1,-1 1 1,1 0-1,-3 2 0,-5 4-47,-2-1 9,7-4 55,1 0-1,0 0 1,0 0 0,-1 0 0,1 0-1,1 1 1,-1-1 0,0 1 0,1 0 0,-3 3-1,-4 8 102,-3 3 44,1 0 0,-12 26 0,21-39-121,0 1-1,0 0 1,1 0-1,-1 0 0,1 0 1,0 0-1,1 0 1,-1 0-1,1 0 0,0 0 1,0 0-1,0 1 0,1-1 1,2 9-1,-1-10-23,0 0 0,1 0 0,-1 0 0,1-1 0,0 1 1,0-1-1,0 0 0,0 1 0,1-1 0,0-1 0,-1 1 0,1-1 0,6 4 0,-2-4-187,-1-1-1,1 0 1,0-1 0,-1 0-1,14-1 1,-1 1-139,7 0-296,-1 0-85,33-3 0,-4-8-603,-27 8 854,-6 0-299,43-10 0,-33 5 398,-16 4 114,1-1 1,-1 0-1,0-1 0,0 0 1,18-12-1,-10 1 608,-1-1 0,39-40 0,-57 53-32,0 0-1,0-1 1,-1 0-1,6-9 1,-3 3 279,-1 3-208,-5 8-299,0 0-1,0-1 1,0 1-1,0 0 1,0-1-1,0 1 1,-1-1-1,1 0 1,0 1-1,-1-1 1,1 0-1,-1 1 1,0-1-1,0 0 1,0 1-1,0-4 1,0-25 1215,-2 30-1030,0 0-281,0 0 1,0 1 0,0-1-1,0 1 1,1-1-1,-1 1 1,0 0-1,0 0 1,1 0-1,-1 0 1,1 0 0,-1 0-1,1 0 1,-1 0-1,1 0 1,-2 3-1,-2 2-15,0-1-1,1 1 0,0 0 1,0 1-1,0-1 0,1 0 1,-4 13-1,-9 16-20,-9 0 19,19-12 5,4-13 0,-2 4 30,-6 28 148,10-39-192,-1 0-1,1 0 1,0-1 0,0 1 0,0 0-1,0 0 1,0 0 0,1 0 0,-1-1-1,1 1 1,1 3 0,-2-6-30,1 1 0,-1-1 0,1 1 0,-1-1 1,0 1-1,1-1 0,-1 0 0,1 1 0,-1-1 0,1 0 0,0 1 0,-1-1 1,1 0-1,-1 0 0,1 1 0,-1-1 0,1 0 0,0 0 0,-1 0 0,1 0 1,-1 0-1,2 0 0,18-3-856,-11-1 586,1 0 1,-1-1 0,0 0 0,0-1-1,0 1 1,-1-2 0,14-12 0,49-59-1211,-50 52 1410,-9 13 26,-5 5 25,1-1 0,9-15-1,8-34-90,-6 26 100,-16 27 57,0 0 1,0 0 0,0-1-1,0 1 1,-1 0 0,0-1-1,0 0 1,1-6-1,-1 2 143,-1-1 0,-1 1-1,0-18 1,-1 23 17,1 0-1,-1 0 1,0 0-1,0 0 1,-1 1-1,1-1 1,-1 0-1,0 1 1,-3-6-1,-9-9 1358,11 12-1019,3 6-447,-1 1 0,1-1 0,0 1-1,0-1 1,0 1 0,-1-1 0,1 1-1,0-1 1,0 1 0,-1-1 0,1 1 0,0 0-1,-1-1 1,1 1 0,-1-1 0,1 1-1,0 0 1,-1 0 0,1-1 0,-1 1-1,1 0 1,-1 0 0,1-1 0,-1 1-1,1 0 1,-1 0 0,1 0 0,-1 0-1,1 0 1,-1 0 0,0 0 0,1 0-1,-1 0 1,1 0 0,-1 0 0,1 0 0,-1 0-1,-1 1 5,1-1 0,-1 0 0,1 0 0,0 1 0,-1-1 0,1 1-1,0 0 1,-1-1 0,1 1 0,0 0 0,0 0 0,-1-1 0,1 1 0,0 0-1,0 0 1,0 0 0,0 1 0,0-1 0,1 0 0,-1 0 0,0 0 0,0 1-1,1-1 1,-1 0 0,1 1 0,-1-1 0,1 1 0,-1 2 0,1-4-35,-1 3 39,0 0 1,1 0-1,-1 0 0,1 0 1,0 0-1,0 4 1,0-7-63,1 18 180,7 31-1,-3-23-101,-3-11-27,4 19 58,14 11-92,-12-29-159,8 21 1,-8-12-566,16 32 0,-22-54 565,-1 0 0,0-1 0,0 1 0,0 0 0,0 0-1,0 0 1,-1 0 0,1 0 0,-1-1 0,0 1 0,0 0 0,0 0 0,0 0-1,0 0 1,-1 0 0,1 0 0,-1 0 0,0 0 0,-2 5 0,1 11-1574,2-18 1496,0 0 0,0-1 0,0 1 0,0 0-1,0 0 1,0 0 0,0 0 0,-1 0-1,1-1 1,0 1 0,0 0 0,-1 0 0,1 0-1,-1 1 1,0-2 62,0 1 0,0-1 0,0 0 0,1 1 0,-1-1 0,0 0 0,0 0-1,0 1 1,0-1 0,0 0 0,0 0 0,1 0 0,-3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3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33 7552,'-17'-33'2816,"17"33"-2208,-32 16-160,32-16 1600,-17 0-1216,1 0 352,0 17-672,-1-1-480,17 1-32,-16-1-4032,16 17 2176</inkml:trace>
  <inkml:trace contextRef="#ctx0" brushRef="#br0" timeOffset="1">66 508 6400,'-32'49'2368,"32"-49"-1856,0 33-128,0-17 1472,0 1-1088,0-1 64,16 1-512,0-1-160,1-16-96,-1 0-1664,0 16 864,1-32-1888,16 16 1472,-17-16-1696,0-1 1632</inkml:trace>
  <inkml:trace contextRef="#ctx0" brushRef="#br0" timeOffset="2">410 426 6144,'14'-27'1978,"-13"26"-1870,-1-1 0,1 1-1,-1 0 1,1-1 0,-1 1-1,1 0 1,-1-1 0,0 1-1,0-1 1,0 1 0,0 0-1,0-1 1,0 1 0,0-1-1,-1-1 1,1 3-43,0-1 0,0 1 1,0-1-1,0 1 0,0-1 1,-1 1-1,1-1 0,0 1 0,0-1 1,1 1-1,-1 0 0,0-1 1,0 1-1,0-1 0,0 1 0,0-1 1,0 1-1,1-1 0,-1 1 1,0-1-1,0 1 0,1 0 0,-1-1 1,1 0-1,6-2 1357,-14 4 57,1-4-561,5 2-840,0 0-45,1 0-1,-1 0 1,0 0-1,1 1 0,-1-1 1,0 0-1,0 0 1,0 1-1,0-1 1,0 1-1,0-1 0,0 1 1,0-1-1,0 1 1,0 0-1,0-1 1,0 1-1,0 0 0,0 0 1,-1 0-1,1 0 1,0 0-1,0 0 0,0 0 1,0 0-1,0 0 1,-2 1-1,-2 2-24,-1-1-47,1 1 1,-1-1-1,1 1 1,0 1-1,0-1 1,0 1-1,1 0 1,-1 0-1,1 0 1,-6 9-1,-21 34-467,29-32-1,2-13 458,0-1 0,0 1 0,0-1 0,0 1 0,-1 0 0,1-1 0,0 1-1,-1-1 1,0 2 0,-4 5-242,4-6 227,0-1 0,0 0 0,0 1 0,1-1 0,-1 1-1,0-1 1,0 1 0,1 0 0,-1-1 0,1 1 0,0 0 0,-1-1 0,1 1 0,0 0 0,0-1 0,0 1 0,0 0-1,0 0 1,0-1 0,1 1 0,-1 0 0,1-1 0,0 3 0,10 10-448,-10-13 487,-1-1 1,1 0-1,-1 1 1,1-1-1,-1 1 0,1-1 1,0 0-1,-1 0 0,1 1 1,0-1-1,-1 0 1,1 0-1,0 0 0,0 0 1,-1 0-1,1 0 1,0 0-1,-1 0 0,1 0 1,0 0-1,-1 0 0,1 0 1,0-1-1,2 1-51,9-1-88,-8 1 172,-1 0 0,0-1 0,1 1 0,-1 1 0,0-1 0,1 0-1,-1 1 1,0 0 0,4 1 0,2 2 117,-4-2 326,1 1 1,-1 0-1,0 0 1,0 0-1,0 1 1,7 6-1,-3 0 59,-4-5-339,0 1 0,1-1 0,-1 1 0,12 6 1,-7-7-5,-7-4-166,-1 0 0,1 0 0,-1 0 0,0 1 0,0-1 0,0 1 0,0-1 0,2 3 0,13 10-775,-16-14 714,1 1 0,-1-1-1,1 1 1,-1-1 0,0 0 0,1 0-1,-1 1 1,1-1 0,1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3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5056,'0'0'1642,"0"0"-1002,3 0-117,16-1 1951,-14 1-2176,0 0 1,-1-1 0,1 2 0,0-1 0,-1 0-1,1 1 1,9 2 0,-3 2-132,-8-4-116,0 1 0,0-1 1,0 0-1,0 0 0,0 0 0,1 0 1,-1-1-1,0 1 0,1-1 0,5 0 1,0 1 4,-1 0 0,1 1 0,14 5 0,4 1 66,-10-3 2,-10-3-70,0 0 0,0-1 0,0 1 0,-1-1 0,9 0 0,55 0 385,97-5-62,-79-3-204,147-16 156,-138 9-261,187-21-73,4 18 0,-226 18 27,127-4 52,-132-1-42,159-6 64,-151 10-57,138-3 72,-48-8 59,-74 7-103,152-11-22,-208 13-50,306-26 101,-154 23 0,20-6 53,-17 5-69,-91 2-60,199-5 67,-197 8-3,208 4 136,-209 1-243,227 6-125,-10-2-51,6 0 302,11-17 74,-205 5-93,-4 0-22,223-11 79,323-35 147,-598 45-277,461-22 165,-38 27 64,-321 8-155,-32 0-362,-16 1 128,-18-2 196,-85-6-25,-1 0-1,1 1 1,13 3-1,-14-3-528,0 1 1,0-2-1,14 1 0,19-2-3962,-43 0 2560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3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6976,'0'17'2592,"0"-17"-2016,-33 65-160,16-32 192,1-17-416,-33 17-448,16 16 160,-16-32-1152,0 15 704,16-15-1216,0-1 960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4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486 196 6464,'-13'-27'2090,"10"16"-1263,3 5-680,1 3 0,-1 0 0,1 0 0,-1 0 0,0 0 0,-1-1 1,1 1-1,0 0 0,-1 0 0,0 0 0,-1-3 0,-2-2 207,2 2-81,-1 0-1,0 1 1,0 0-1,-1-1 1,1 1-1,-8-6 1,2 0-149,6 7-88,-1 0 1,1 0 0,-1 0-1,0 0 1,0 1-1,-1 0 1,1 0-1,-7-4 1,6 5 14,0-1-1,0 1 1,0 0 0,0 1-1,0-1 1,-1 1 0,1 0-1,0 0 1,0 1 0,-1 0-1,1 0 1,-1 0 0,-8 2-1,3 0 46,0 1 1,0 1-1,0 0 0,1 1 1,-15 8-1,-52 37 569,67-42-575,0 1 1,1-1 0,0 1-1,1 1 1,-15 20-1,11-11 19,1 0 0,-12 28-1,19-37-96,-2 4 57,0-1 0,-5 24-1,10-34-122,0 0-1,1 0 0,0 0 0,-1 0 0,1 1 0,0-1 0,1 0 0,-1 0 1,0 0-1,1 0 0,0 0 0,0 0 0,0 0 0,0 0 0,0 0 0,3 5 1,-2-5-59,1-1-1,-1 1 1,0-1 0,1 1 0,0-1 0,-1 0 0,1 0 0,0 0 0,0 0 0,0-1 0,0 1 0,1-1 0,-1 0 0,0 0 0,1 0 0,5 1 0,4 1-253,8 3-79,0-2 0,0-1 1,0 0-1,0-2 0,1 0 0,21-3 1,-6-2-218,-1-2 0,60-16 0,-78 16 687,-1 0 0,0-1 0,-1-1 1,1 0-1,-2-2 0,16-10 0,-27 17 196,0 1-1,-1-1 0,0 0 1,1 0-1,-1 0 1,0-1-1,0 1 1,3-6-1,-6 8-169,0 1 0,1 0 1,-1-1-1,0 1 0,0-1 0,1 1 0,-1 0 0,0-1 1,0 1-1,0-1 0,0 1 0,0-1 0,0 1 1,0 0-1,0-1 0,0 1 0,0-1 0,0 1 0,0-1 1,0 1-1,0-1 0,0 1 0,0 0 0,-1-1 1,1 1-1,0-1 0,0 1 0,0 0 0,-1-1 0,1 1 1,0 0-1,-1-1 0,1 1 0,0 0 0,-1-1 0,1 1 1,0 0-1,-1-1 0,1 1 0,0 0 0,-1 0 1,1 0-1,-1 0 0,1-1 0,-1 1 0,1 0 0,0 0 1,-1 0-1,1 0 0,-1 0 0,1 0 0,-1 0 1,1 0-1,-1 0 0,1 0 0,-1 0 0,-4 3 1192,-1 4-565,1-1 0,-7 13 0,5-7-382,4-7-264,0 1-1,0 0 1,1 0-1,0 0 1,0 0-1,1 1 0,0-1 1,0 0-1,0 1 1,1-1-1,0 1 0,2 12 1,-2 3-233,0-20 148,0 0 0,0 0 0,1 0-1,-1 0 1,1 0 0,-1 0 0,1 0-1,-1 0 1,1 0 0,0 0-1,0 0 1,0 0 0,0-1 0,0 1-1,1 0 1,-1-1 0,1 1 0,-1 0-1,1-1 1,-1 0 0,1 1-1,0-1 1,-1 0 0,3 1 0,-1 0-71,-1-1 39,1 0 1,-1 0 0,0 0 0,0 0 0,1 0 0,-1-1-1,0 1 1,1-1 0,-1 0 0,1 1 0,-1-1-1,1 0 1,-1 0 0,1-1 0,2 0 0,6 0-212,-6 2 134,0-2-1,0 1 1,-1 0 0,1-1 0,0 0 0,-1 0-1,1-1 1,0 1 0,-1-1 0,1 0 0,6-4-1,-7 4-10,0-1 0,0 1-1,0 0 1,0 0 0,9-1-1,0-2-103,-11 3 222,0 0-1,-1 0 1,1 0-1,-1 0 1,1 0 0,-1 0-1,0-1 1,0 1 0,0-1-1,0 1 1,-1 0-1,2-5 1,-3 5 38,1 0-1,0 1 1,-1-1 0,1 0-1,-1 0 1,0 0 0,0 1 0,1-1-1,-1 0 1,0 1 0,0-1-1,-2-1 1,0 0 0,1-1 0,0 1 0,0-1 1,-3-7-1,1-2 25,3 9 15,0-1 0,0 1 0,-1 0 0,1 0 0,-1 0 0,0 1 0,-3-5 0,3 5 21,-9-16 177,10 17-198,1 1 1,0 0-1,-1 0 0,1 0 0,0-1 0,-1 1 0,1 0 1,0 0-1,0-1 0,0 1 0,0 0 0,0-1 0,0 1 1,1 0-1,-1 0 0,0-1 0,1-1 0,4-5 162,0 0-1,0 1 1,0-1-1,8-7 1,-10 13-145,0-1-1,0 1 1,1 0 0,-1 1 0,0-1-1,1 1 1,-1-1 0,1 1-1,0 0 1,-1 0 0,1 1-1,0-1 1,0 1 0,4 0 0,12-3 52,-3-1-1,21-8 1,2 1-35,-32 10-30,-1 0-1,1 0 1,0 1-1,0 0 1,-1 1-1,1 0 1,0 0 0,-1 0-1,12 4 1,-3 0 91,-11-4-91,1 0 43,0 1 0,0 0 0,-1 0 0,1 0-1,6 3 1,-11-4-37,0 0 0,1 0 0,-1 0-1,1 0 1,-1 1 0,0-1 0,0 0 0,0 1-1,0-1 1,0 0 0,0 1 0,0-1-1,0 1 1,-1 0 0,1-1 0,0 1-1,-1 0 1,1-1 0,-1 1 0,0 0-1,0-1 1,1 5 0,-2-3-1,1 0-1,0 1 1,-1-1 0,0 1-1,0-1 1,0 0 0,0 1-1,-3 4 1,0 3 3,-12 26 71,13-31-65,0-1 0,1 1 0,-1-1 0,1 1 0,0 0 1,1 0-1,0 0 0,0 0 0,-1 9 0,2-15-38,0 1 0,0-1-1,0 1 1,1 0 0,-1-1 0,0 1 0,0-1-1,0 1 1,0-1 0,0 1 0,1-1-1,-1 1 1,0-1 0,1 1 0,-1-1-1,0 1 1,1-1 0,-1 0 0,0 1-1,1-1 1,-1 0 0,1 1 0,-1-1 0,1 0-1,-1 1 1,1-1 0,-1 0 0,1 0-1,-1 1 1,1-1 0,-1 0 0,2 0-1,23 1-191,-12-2-278,-12 1 441,1 0 0,0 0-1,-1 0 1,1-1 0,0 1 0,-1 0 0,1-1 0,0 0 0,-1 1 0,1-1-1,-1 0 1,1 0 0,1-1 0,5-3 56,25-12-1886,-30 16 1661,-1 0-1,0 0 1,1-1 0,-1 0-1,0 1 1,0-1-1,1 0 1,-1 0 0,2-3-1,-3 3 67,1 0 0,0 0-1,0 0 1,0 0-1,1 1 1,-1-1-1,0 0 1,1 1-1,2-2 1,1-1 61,-1 0 1,0 0-1,0 0 1,0-1-1,6-7 0,1-1 442,-9 9-142,0 0 0,0 1-1,0-1 1,3-8 0,6-8 1121,-11 20-1281,-1 0 0,1-1 0,-1 1 0,0 0 0,1-1 0,-1 1 0,1 0 0,-1 0 0,0 0 0,1-1 0,-1 1 0,1 0 0,-1 0 0,1 0 0,-1 0 0,1 0 0,-1 0 0,1 0 0,-1 0 0,1 0 0,-1 0 0,1 0 0,-1 0 0,1 0 0,-1 0 0,1 0 0,-1 1 0,0-1 0,1 0 0,-1 0 0,1 1 0,-1-1 0,1 0 0,-1 0 0,1 1 0,-1-1-67,0 1 60,1-1 0,-1 1-1,1 0 1,-1-1 0,0 1-1,1 0 1,-1-1 0,0 1 0,1 0-1,-1-1 1,0 1 0,0 0-1,0-1 1,0 1 0,0 0 0,0 0-1,0-1 1,0 1 0,0 0-1,0-1 1,0 1 0,-1 1 0,-7 17 663,2-5-518,4-5-139,1 1-1,0 0 1,1 0 0,1 12 0,-1-7-57,0-4 281,0 44-5422,0-53 3842</inkml:trace>
  <inkml:trace contextRef="#ctx0" brushRef="#br0" timeOffset="2.5">1781 98 5984,'14'-27'1920,"-14"27"-1903,0 0 0,0-1 1,0 1-1,0 0 1,1 0-1,-1 0 0,0 0 1,0-1-1,0 1 0,0 0 1,0 0-1,0 0 0,0-1 1,1 1-1,-1 0 1,0 0-1,0 0 0,0-1 1,0 1-1,0 0 0,0 0 1,0 0-1,0-1 0,0 1 1,0 0-1,0 0 1,0-1-1,0 1 0,-1 0 1,1 0-1,0 0 0,0-1 1,0 1-1,0 0 0,0 0 1,0 0-1,0 0 1,-1-1-1,1 1 0,0 0 1,0 0-1,0 0 0,-11-11 623,8 8 854,0 3-337,1 0-993,1 0 0,-1 1 1,0-1-1,0 1 0,1-1 0,-1 1 0,0-1 1,1 1-1,-1 0 0,0 0 0,1 0 1,-1 0-1,-1 2 0,-22 22 1136,10-9-739,10-12-553,1-1-1,0 1 1,1 1 0,-1-1-1,1 1 1,0-1 0,0 1-1,0 0 1,1 0 0,-1 0 0,1 0-1,0 1 1,1-1 0,-1 0-1,1 1 1,0-1 0,0 9 0,2-6-123,0 0 0,0 0 0,1 0 0,0 0 1,0 0-1,1-1 0,0 1 0,0-1 0,7 11 1,-5-7-77,-3-7-11,1 1 1,0-1-1,0 0 0,0 0 1,1 0-1,-1 0 0,8 5 1,3 5-154,22 32-242,-35-45 601,0-1 0,0 1 0,-1 0 1,1 0-1,0 0 0,0 0 1,-1 0-1,1-1 0,0 1 0,-1 0 1,1 0-1,-1 1 0,1-1 0,-1 0 1,1 1-1,-2-1-1,1 1 0,-1-1 0,1 1 0,-1-1 1,0 0-1,0 1 0,1-1 0,-1 0 0,0 0 0,0 1 0,0-1 0,0 0 1,-3 2-1,2-2 0,0 1 1,0-1-1,0 0 1,-1 1-1,1-1 0,0 0 1,-1 0-1,1 0 1,-1-1-1,1 1 1,-6 0-1,-5 2 41,-3 1-86,7-1 131,-1-1 0,1 0 1,-15 2-1,22-4-158,-1 0 1,0 0 0,1-1-1,-1 1 1,0 0-1,1-1 1,-1 0-1,1 1 1,-1-1-1,1 0 1,-1 0-1,1-1 1,0 1-1,-1 0 1,1-1 0,0 1-1,-3-4 1,4 5-15,0-1 1,0 0-1,1 0 1,-1 0-1,0 1 0,0-1 1,1 0-1,-1 0 1,1 0-1,-1 0 1,1 0-1,-1 0 1,1 0-1,-1-1 1,1 0-1,0 1-91,0 0 1,1 0-1,-1-1 0,1 1 0,-1 0 0,0 0 1,1 0-1,0 0 0,-1 0 0,1 1 0,0-1 1,-1 0-1,1 0 0,0 0 0,1-1 0,14-14-1804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4160,'-1'0'284,"-23"2"1408,24-2-1674,-1 0-1,1 0 0,0 0 0,-1 0 0,1 0 0,0 0 1,0 0-1,-1 0 0,1 0 0,0 0 0,0 0 1,-1 0-1,1 0 0,0 0 0,-1 0 0,1 1 0,0-1 1,0 0-1,0 0 0,-1 0 0,1 0 0,0 1 1,0-1-1,-1 0 0,1 0 0,0 0 0,0 1 0,0-1 1,0 0-1,0 0 0,-1 1 0,1-1 0,0 0 1,0 1-1,0-1 0,0 0 0,0 0 0,0 1 0,0-1 1,0 0-1,0 0 0,0 1 0,0-1 0,0 0 0,0 1 1,0-1-1,0 0 0,0 0 0,0 1 0,0-1 1,1 0-1,-1 0 0,0 1 0,0-1 0,0 0 0,0 0 1,1 1-1,-1-1 0,0 0 0,0 0 0,0 0 1,1 1-1,-1-1 0,0 0 0,7 4 415,-2 0 67,-3 10 895,-1 4-391,0-10-653,-1-1 0,0 0-1,0 1 1,0-1 0,-1 0-1,-3 13 1,0-4-13,0-1 1,-3 27-1,4-21-48,-9 32-1,5-26-155,1-2 16,-16 38 1,15-47-106,-11 28 72,10-8-101,6-25-166,0-1 1,-1 0 0,-4 11 0,2-9-118,3-8 11,0 0 1,1 0-1,-1 0 1,1 1 0,0-1-1,0 0 1,0 1 0,1-1-1,0 0 1,0 7 0,0 19-1328</inkml:trace>
  <inkml:trace contextRef="#ctx0" brushRef="#br0" timeOffset="1">0 377 6304,'0'-32'2336,"0"32"-1824,0 16-128,17-16 1568,-1 0-1152,17 16-192,0-16-384,16 0-1792,0 0 832</inkml:trace>
  <inkml:trace contextRef="#ctx0" brushRef="#br0" timeOffset="2">656 164 5888,'13'-27'1898,"-10"16"-1135,-3-7 132,0-10 4813,0 27-5648,0 0 1,0 1-1,0-1 1,0 1 0,0-1-1,0 1 1,-1-1 0,1 1-1,0-1 1,0 1 0,-1-1-1,1 1 1,0-1 0,0 1-1,-1-1 1,1 1 0,0-1-1,-1 1 1,1-1 0,-1 1-1,1 0 1,-1-1-1,1 1 1,-1 0 0,1 0-1,-1-1 1,1 1 0,-1 0-1,1 0 1,-1 0 0,1-1-1,-2 1 1,-22 0 853,14 0-1104,4 3-536,0 3-649,3-4 923,1 0 0,-1 0 0,1 1 1,0-1-1,0 1 0,-3 4 1,4-5-36,1-1 1,-1 1-1,0 0 1,1 0-1,-1 0 1,1 0-1,0 0 1,-1 0 0,1 3-1,-1 5-815,1-6 832,0-1-1,0 1 1,0 0-1,0 0 1,0 0 0,1-1-1,-1 1 1,3 5-1,-3-8 391,8 24-475,-6-18 1243,-1 1 0,0-1 0,0 0 0,0 0 0,-1 1 0,0-1 0,-1 1 0,-1 8 0,-1 1 315,-1 6 1130,-3 44 1,6-58-1460,0 1 1,0 0 0,-5 15 0,3-16-373,1 0 1,1 0 0,-2 15 0,3-21-344,0-1 1,1 1-1,-1-1 1,0 1-1,1 0 1,-1-1-1,1 1 1,0-1-1,0 1 1,0-1-1,0 0 1,1 1-1,-1-1 0,1 0 1,-1 0-1,4 4 1,-3-5-148,0 1 0,0 0 0,0-1 0,0 0 0,0 1 0,0-1 0,0 0 0,0 0 0,0 0 1,1 0-1,-1-1 0,0 1 0,1 0 0,-1-1 0,4 0 0,8 3-965,32 11-964</inkml:trace>
  <inkml:trace contextRef="#ctx0" brushRef="#br0" timeOffset="3">1196 50 6144,'0'-14'1978,"0"11"-1199,0 3-160,0 0 757,0 0-326,0 0 230,0 3-464,0-1-707,0-1 1,0 1-1,-1 0 0,1-1 0,-1 1 0,0 0 0,1-1 0,-1 1 0,-2 2 1,-3 10 196,0 18 19,-1-6-95,-1-1 1,-16 35-1,3-9-239,-1 14-118,6-23-187,5-16-410,1 1 0,2 0-1,-7 31 1,10-8-1292,1-33 807,0 12-1145,4-26 2113,0 1 0,1-1 0,0 0 0,-1 1 0,1-1 0,1 0 0,-1 0 0,0 0 0,3 3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4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4384,'14'-14'1424,"-15"14"-1281,0-1 0,1 1 1,-1 0-1,0-1 0,0 1 1,0 0-1,1 0 0,-1 0 0,0-1 1,0 1-1,0 0 0,0 0 1,0 0-1,-1 1 0,2-1 764,0 0 351,3 0-351,27-11 1392,-11 16-1926,6-10-220,-18 4-131,0-1 0,-1 1-1,12-1 1,1 3 8,-8-1-165,0 0-1,0 0 0,19-4 1,-13 0-45,-10 1 75,0 1-1,0 1 0,0 0 0,11-1 0,-16 2 86,0 0-1,0 0 1,0-1 0,0 1 0,0-1 0,0 1 0,0-1 0,0 1 0,-1-1 0,1 0 0,0 0 0,3-2-1,-4 2 17,1 0-1,-1 0 1,1 0-1,-1 1 1,1-1-1,0 0 1,-1 1-1,1 0 1,-1-1-1,1 1 1,0 0-1,3-1 1,7 1 53,-24 0-1890,14-2-31,9-9 80,-5 8-1323,7 3 1014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6048,'-16'0'2240,"16"0"-1728,0 0-160,0 0 2016,0 0-1376,-16 0 1440,16 0-1408,-17 16 95,1-16-671,16 16-256,-17-16-128,17 17-2879,0-17 1535,0 33-5120,0-17 3584</inkml:trace>
  <inkml:trace contextRef="#ctx0" brushRef="#br0" timeOffset="1">33 509 9568,'0'27'3066,"-3"-16"-1855,-7 11-539,9-22-614,1 1 1,-1 0-1,1 0 0,-1-1 1,1 1-1,0 0 1,-1 0-1,1 0 0,0 0 1,0-1-1,0 1 0,-1 0 1,1 0-1,0 0 1,0 0-1,0 0 0,0 0 1,1-1-1,-1 2 1,1 3 48,-1-5-104,0 1 0,0 0 1,0 0-1,0 0 1,0 0-1,0 0 1,0 0-1,0 0 0,0-1 1,1 1-1,-1 0 1,0 0-1,2 1 1,14 12-687,-9-17-174,-5 1 668,0 1-1,0 1 1,0-1-1,-1 0 1,1 0-1,0 1 1,0-1-1,0 1 1,4-1-1,5 1-1057,-9 0 1066,1 1 0,0-1-1,-1 0 1,1 0-1,-1-1 1,1 1-1,0 0 1,-1-1-1,1 0 1,-1 0-1,5-2 1,15-21-1531,6 2 640,-7-8 363,-8 14 512,-6 7 272,1-1-1,-2 0 1,7-11-1,-5 5 106,17-30 1885,-20 38-1520,-4 7-205,0-1-1,0 1 1,0-1 0,0 0-1,0 1 1,0-1 0,0 0-1,0 1 1,-1-1-1,1 0 1,-1 0 0,1-3-1,-1 6-176,0 1 0,0-1 0,1 1 0,-1-1 0,1 1 0,-1-1 0,1 1 0,-1-1 0,1 0 0,0 1 0,1 1 0,-1-1-59,0 0-1,0 0 1,0 0-1,0 0 1,0 0-1,0 0 1,0 0-1,-1 0 1,1 0-1,-1 0 1,0 1-1,0 2 1,0 102 541,0-104-653,0 0 1,0 1-1,1-1 1,-1 0-1,1 1 1,0-1-1,-1 0 1,1 0-1,1 1 1,1 4-1,2 2 16,-4-7-7,-1 0 0,1 0 0,0 0 0,1 0 0,-1 0 0,0-1 0,1 1 0,-1-1 0,1 1 0,2 2 0,-3-4-45,-1-1 0,1 0 0,-1 1 0,1-1 0,-1 0-1,1 1 1,0-1 0,-1 0 0,1 1 0,-1-1 0,1 0 0,0 0 0,-1 0 0,1 0 0,0 0 0,-1 0 0,1 0 0,-1 0 0,1 0 0,0 0 0,-1 0-1,1 0 1,0 0 0,-1 0 0,2-1 0,-2 1-58,2 0-75,1 0 0,-1-1 0,1 1 0,-1-1 0,0 0 0,1 1 0,-1-1 0,0 0 1,1 0-1,-1-1 0,0 1 0,0 0 0,0-1 0,0 1 0,0-1 0,0 0 0,-1 0 0,1 1 0,0-1 0,-1 0 1,0 0-1,3-5 0,-3 4 120,0 0 1,0 0 0,-1 1-1,1-1 1,-1 0 0,0-1-1,1 1 1,-1 0-1,-1 0 1,0-4 0,1-5 20,-1 0 32,1 9 69,-1 0 1,1 0-1,0 0 0,0 0 1,0 0-1,0 0 0,1 0 0,-1 0 1,1 0-1,1-4 0,4-2 202,-5 8-147,0-1 0,0 1 1,0-1-1,-1 0 0,1 1 0,0-1 1,-1 0-1,1 1 0,-1-1 0,1-3 1,-1 2 753,0 6 476,0-1-1226,1 0 0,-1 1 0,1-1 0,-1 0 0,1 0 0,0 1 0,0-1 1,0 0-1,2 3 0,7 19 234,-8-19-325,0 0-1,1 0 0,-1 0 0,1 0 0,0 0 0,4 4 0,-5-7-40,-1 0 1,1 0-1,0 0 0,0 0 1,0-1-1,0 1 1,0-1-1,0 1 0,0-1 1,1 0-1,-1 0 1,0 0-1,1 0 0,-1 0 1,0-1-1,1 1 1,-1-1-1,4 1 0,3-1-198,1 1-1,13 4 1,11 0-268,-30-6 347,-1 1 0,1 0 0,-1-1 0,1 0 0,4-2 0,2 1-204,17-5-373,30-8-971,-54 14 1612,-1 0 0,0 0-1,0 0 1,0 0 0,0-1 0,0 1-1,-1 0 1,1-1 0,0 1-1,-1-1 1,1 0 0,-1 0-1,1 0 1,1-2 0,0-3-1,1 0 0,-1 0 0,2-8 0,11-35 469,-11 28 410,-5 20-715,0 1 0,0-1 0,1 0 1,-1 1-1,0-1 0,1 1 0,-1-1 0,1 1 0,-1-1 0,1 1 0,0-1 1,1-1-1,-1 2 71,1 0 0,-1 1 0,0-1 0,1 0 0,0 0 0,-1 1 0,1-1 0,-1 1 0,1-1 0,0 1 0,-1 0 0,1-1 0,0 1 0,-1 0 0,1 0 0,2 1 0,5-2 220,-3 0-166,0 1 1,0 0-1,0 0 0,0 0 0,0 1 1,12 2-1,-10 0-142,-2-1-22,1 0-1,-1 0 1,1 0-1,-1-1 1,1 0-1,12 0 1,-7-1-25,-5 1-28,0-1-1,0 0 1,1-1 0,11-2-1,-13 1-41,-1 0-1,1-1 0,0 1 1,-1-1-1,0 0 0,0-1 1,9-7-1,-12 9 37,0 0 0,-1 0 0,1 0 0,-1-1 0,1 1 0,-1 0 0,0-1-1,0 1 1,0-1 0,0 0 0,0 1 0,0-1 0,-1 0 0,1 1 0,-1-1 0,0 0 0,0 0 0,0 1 0,0-1-1,0 0 1,-1 0 0,1 1 0,-1-1 0,-2-4 0,-11-18 101,1 3 55,9 13-70,-6-8 341,9 16-401,0 1 0,0-1-1,0 0 1,1 1 0,-1-1 0,0 1 0,0-1 0,0 1 0,0 0 0,0-1 0,0 1 0,0 0 0,0 0-1,0 0 1,0 0 0,0 0 0,-2 0 0,-2 2 393,0 5-413,0-1-1,0 0 1,1 1-1,0 0 0,0 0 1,0 0-1,1 1 1,0-1-1,1 1 0,0 0 1,0 0-1,0 0 1,1 0-1,0 15 1,1-14-129,0 0 1,0 0 0,1 0 0,0 0 0,1 0 0,0 0 0,1 0-1,-1 0 1,2-1 0,-1 1 0,1-1 0,10 15 0,3-7-1190,-7-7 417,-7-6 678,0 0 1,-1 0-1,0 1 0,0-1 0,2 4 1,-1 0-44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4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78 3968,'0'-28'1285,"0"28"-1265,-1 0 0,1-1 0,0 1 0,0 0 0,0-1 0,0 1-1,0 0 1,0-1 0,0 1 0,0 0 0,1-1 0,-1 1 0,0 0 0,0-1 0,0 1 0,0 0-1,0-1 1,0 1 0,1 0 0,-1 0 0,0-1 0,0 1 0,1 0 0,-1 0 0,0-1-1,1 0 38,1 0 35,-1 0 0,0 0 0,0-1 0,0 1 0,0 0-1,0-1 1,0 1 0,-1 0 0,1-1 0,0 1-1,-1-1 1,1 1 0,-1-1 0,0 0 0,1 1-1,-1-1 1,0 1 0,0-1 0,0-3 0,0-4 1884,0 18-720,-3 2-616,0 3-286,-3 24 1,-4 17-30,-14 13-58,2 20-118,16-60-121,0 0 1,-15 36 0,-6-13 72,8-7 6,5-19 90,11-13-135,3-11-55,0 0-1,0 0 1,0 0 0,-1 0-1,1 0 1,0 0-1,-1-1 1,1 1-1,0 0 1,-1 0 0,1 0-1,-1 0 1,0 0-1,1-1 1,-1 1 0,0 0-1,1 0 1,-1-1-1,0 1 1,0-1-1,1 1 1,-1-1 0,0 1-1,0-1 1,0 1-1,-1 0 1,-1 0 15,3-1-23,-1 1-1,1-1 1,-1 0-1,1 1 1,-1-1-1,1 0 0,-1 1 1,1-1-1,-1 0 1,1 0-1,-1 0 1,1 0-1,-1 1 1,0-1-1,1 0 0,-1 0 1,1 0-1,-1 0 1,1 0-1,-1 0 1,1 0-1,-1-1 1,0 1-1,0 0 1,1-2-18,0 0 1,-1 0-1,1 0 1,0 0-1,0 0 1,0 0 0,0 0-1,1 0 1,-1 0-1,1 0 1,-1 0-1,2-3 1,28-91-505,-27 85 414,29-90-559,-25 84 361,0 0 0,1 1 0,20-29 0,15-7-349,-4 5 299,4 12 282,-33 27 145,-7 6-32,-1-1 1,1 1-1,-1 0 1,1 0-1,0 0 1,0 0-1,0 1 1,0-1-1,1 1 1,-1-1-1,0 1 1,0 0-1,1 1 1,-1-1-1,1 1 1,-1-1-1,6 1 1,-4 0 20,32 2 424,-34-1-445,-1-1 0,1 1 1,0 0-1,0 0 1,-1 0-1,1 0 0,-1 0 1,1 1-1,-1-1 1,0 1-1,5 3 0,15 25 485,-16-21-428,-3-6-48,-1-1 0,0 1-1,0 0 1,0 0 0,0 0 0,0 0-1,-1 0 1,1 1 0,-1-1-1,0 0 1,0 1 0,0-1-1,0 1 1,-1-1 0,1 7 0,-1-1-16,1-1 1,-2 1-1,1 0 0,-1-1 1,-1 1-1,1 0 1,-1-1-1,-1 1 1,-5 11-1,7-16-176,-1 1 1,0-1-1,0 0 0,-1-1 0,1 1 0,-1 0 0,0-1 1,0 1-1,0-1 0,0 0 0,-1 0 0,1 0 0,-1 0 1,0-1-1,0 1 0,0-1 0,0 0 0,-7 2 0,0-2-22,0-1-1,1 0 0,-1-1 0,0 0 1,0-1-1,1 0 0,-1-1 0,0 0 1,1 0-1,-11-5 0,16 6 127,1 0-1,0 0 1,0 1-1,-8 0 1,11-1 40,1 1 0,-1 0 0,0 0 0,0 0 1,1 0-1,-1 0 0,0 0 0,0 0 0,1 0 0,-1 0 1,0 1-1,0-1 0,1 0 0,-1 0 0,0 1 0,1-1 0,-1 0 1,0 1-1,1-1 0,-1 1 0,1-1 0,-1 1 0,1-1 0,-1 1 1,0 0-1,1 1 34,1-1 1,-1 1 0,1 0-1,-1 0 1,1-1-1,0 1 1,0 0 0,-1-1-1,1 1 1,0-1 0,3 3-1,12 23 396,-8-7-138,-6-15-219,-1 1 0,2 0 0,-1-1 0,1 0 0,-1 1 0,2-1-1,-1 0 1,8 8 0,-3-5-48,1 0 0,1-1 0,-1 0-1,1-1 1,16 8 0,60 21 84,-67-27-82,-7-3 1,25 7 0,12-6 28,-24-4-25,-2 2-1,11 0 1,6-9-18,-17 2-8,7 1 8,29 1 1,-36 1-11,-16 0 41,0-1 0,0 1 1,0-1-1,0-1 1,0 0-1,10-3 0,-10 3 32,-6 1-55,0 1 0,0 0-1,0-1 1,0 1 0,1-1-1,-1 1 1,0-1 0,0 1-1,0-1 1,0 0-1,0 0 1,-1 1 0,1-1-1,0 0 1,0 0 0,0 0-1,1-2 1,-2 1 8,1 0-1,-1 0 1,0 0 0,0 0 0,0-1-1,0 1 1,0 0 0,0-3 0,-1-14 259,1 14-167,-1 1 0,1 0 0,-1-1 0,0 1 0,0 0 0,-1-1 0,1 1 0,-1 0 1,-2-4-1,2 5 3,1 0 0,-1 1 0,0-1-1,0 1 1,0-1 0,0 1 0,0 0 0,-1 0 0,1 0 0,-1 0 0,1 0 0,-1 0 0,0 1 0,-5-3 0,5 3-12,0 0 0,-1 0 1,1 0-1,0 0 0,-1 1 0,1-1 0,-1 1 0,1 0 0,-7 0 1,7 1-37,0 0 0,0 1 1,0-1-1,0 0 0,0 1 1,0 0-1,0-1 0,0 1 1,1 1-1,-1-1 0,1 0 1,-3 3-1,2-3-69,0 1 0,1-1-1,-1 1 1,1 0 0,-1-1 0,1 1 0,0 0 0,0 0 0,0 1-1,1-1 1,-1 0 0,1 1 0,0-1 0,0 1 0,0-1 0,0 1 0,1-1-1,-1 1 1,1 5 0,0-6-51,0-1 10,0 0 1,-1 0-1,1 0 1,1 0-1,-1 0 1,0 0 0,0 0-1,1-1 1,-1 1-1,1 0 1,-1 0-1,1 0 1,0-1-1,0 1 1,0 0 0,0 0-1,0-1 1,0 1-1,0-1 1,1 1-1,-1-1 1,0 0-1,1 0 1,1 2 0,3 1-310,1 0 1,-1 0 0,1-1-1,0 1 1,0-1 0,0-1-1,14 4 1,-5-4-210,0-1 0,0 0 0,0-1-1,0-1 1,0 0 0,17-4 0,46-19-1303,82-26-416,-143 44 2075,-4 2 72,22-10-1,-19 5 272,22-18 0,-32 22-91,3-3 125,0 1 0,-1-2-1,0 1 1,-1-1 0,0-1 0,0 0 0,-1 0 0,0 0 0,6-14-1,-1-3 840,-1-1-1,11-42 0,-20 63-818,0 0 64,0 1 0,0-1 0,-1 0 0,1-11 0,-2 12 151,-1 0-1,0-1 1,-3-8-1,2 3 195,1 8-311,0-1 1,0 1 0,0-1 0,-1 1 0,-3-7 0,5 9-187,-1 1 1,-1 0-1,1-1 1,0 1 0,0 0-1,0 0 1,-1 0-1,1 0 1,0 0 0,-1 1-1,1-1 1,-1 0-1,1 0 1,-1 1 0,-1-1-1,1 0-28,1 1-1,-1 0 0,1-1 1,-1 1-1,0 0 1,1 0-1,-1 0 1,0 0-1,1 0 0,-1 0 1,1 1-1,-1-1 1,-2 1-1,1 0 3,-1 0 0,1 0 0,-1 0-1,0 0 1,1 1 0,0 0 0,-5 3 0,3-1-12,1 0 1,-1 0 0,1 1 0,0 0 0,-7 11 0,-8 12-4,-52 86-147,35-35-655,29-63 577,-13 34-508,14-16-398,4-17 483,0-5 263,0-4 31,1 0 0,0 0 0,0 0 0,1 13 0,1-17 146,-1-1 0,1 1 1,0-1-1,0 0 0,1 1 0,-1-1 0,0 0 0,1 0 1,0 0-1,0 0 0,0 0 0,0 0 0,1 0 0,2 2 1,-1 0-282,1-1 1,-1 0 0,1 0 0,6 4 0,-8-7 279,0 1 0,0-1 1,0 0-1,0 0 1,0-1-1,0 1 0,0-1 1,0 1-1,0-1 0,3 0 1,14 0-410,-10 1 248,0-1-1,1 0 1,-1-1-1,0 0 1,0 0-1,0-1 1,0 0-1,-1-1 1,12-4-1,-5-2-156,-7 4 242,0 1 0,1 0 0,12-4 1,10 1 85,-21 5 270,0-1 0,14-5 0,5-5 226,-23 9-114,0 0-1,1 1 0,9-3 0,13 1 521,-25 3-343,0 0 0,0 0 0,0 0-1,0-1 1,0 0 0,0 0 0,-1 0 0,1 0 0,5-7 0,1-1 881,-10 11-1246,-1-1 1,0 1-1,1-1 0,-1 0 1,1 1-1,-1-1 1,0 0-1,0 1 0,1-1 1,-1 0-1,0 1 1,0-1-1,0 0 0,0 1 1,0-1-1,0 0 0,0 1 1,0-1-1,0 0 1,0 0-1,0 1 0,0-1 1,-1 0-1,1-2 181,0 3-223,0-1 0,0 1 0,0-1 0,0 0 0,1 1 0,-1-1 0,0 1 0,0-1 0,0 1 0,-1-1 0,1 1 0,0-1 0,0 1 0,0-1 0,0 1 0,0-1 0,-1 1 0,1-1 0,0 1 0,0-1 0,-1 1 0,1-1 0,0 1 0,-1-1 0,1 1 0,-1 0 0,1-1 0,0 1 0,-1 0 0,1-1 0,-1 1 0,1 0 0,-1 0 0,1-1 0,-1 1 0,1 0 0,-1 0 0,1 0 0,-1 0 0,1 0 0,-1 0 0,1 0 0,-1 0 0,1 0 0,-2 0 0,-3-3 312,4 2-299,0 0-20,0 0 0,1 0 1,-1 1-1,0-1 1,0 0-1,0 0 0,1 1 1,-1-1-1,0 0 0,0 1 1,0-1-1,0 1 0,0-1 1,0 1-1,0 0 0,0-1 1,-1 1-1,1 0 0,0 0 1,0 0-1,0 0 0,0 0 1,0 0-1,0 0 0,0 0 1,-1 0-1,0 1 0,-7 3 54,-18 8 29,20-9-134,1 1 0,-1-1 0,1 1 0,0 0 1,0 0-1,0 1 0,1-1 0,-7 8 0,9-8 10,-1-1 1,1 1 0,0-1-1,0 1 1,1 0 0,-1 0-1,1 1 1,0-1-1,0 0 1,0 1 0,1-1-1,0 1 1,-1 0 0,1 6-1,1 36-2162,0-47 2173,0 0 0,-1 0 0,1 0 0,0 0 0,0 0 1,0 0-1,0 0 0,0 1 0,0-1 0,0 0 1,0 0-1,0 0 0,0 0 0,0 0 0,0 0 0,0 0 1,0 0-1,0 0 0,0 1 0,1-1 0,-1 0 1,0 0-1,0 0 0,0 0 0,0 0 0,0 0 0,0 0 1,0 0-1,0 0 0,0 0 0,0 0 0,0 0 1,0 0-1,0 1 0,0-1 0,0 0 0,1 0 0,-1 0 1,0 0-1,0 0 0,0 0 0,0 0 0,0 0 1,0 0-1,0 0 0,0 0 0,0 0 0,0 0 0,1 0 1,-1 0-1,0 0 0,0 0 0,0 0 0,0 0 1,0 0-1,0 0 0,9 0-742,-4 0 482,-1 1 1,1-1 0,-1 0 0,1-1-1,-1 1 1,0-1 0,5-1 0,16-9-528,-22 10 607,-1-1 1,1 0-1,-1 1 1,1-1-1,-1 0 1,1 0-1,-1 0 1,3-5-1,-4 6 182,0 0 0,0 0 0,0 0 0,0 0 0,0 0-1,0 0 1,0 0 0,0 0 0,1 0 0,-1 0 0,0 1-1,1-1 1,-1 0 0,0 1 0,1 0 0,-1-1 0,0 1 0,1 0-1,-1-1 1,1 1 0,-1 0 0,1 0 0,1 0 0,25 0 1408,-23 3-570,1 3-550,0 0 0,1 0 1,-1-1-1,1 0 0,0-1 1,14 8-1,4-7-122,-14-2-135,-1 0-5,0 0 0,0-1 1,1-1-1,16 1 0,19 1 86,-29 0-77,16 2-96,-1-10-237,-15 2 133,32-3-176,-3-5 96,-42 11 241,0-1 1,0 0-1,0 0 1,0 0 0,0-1-1,5-3 1,-6 3 18,-1 0 0,1 0 0,-1 0-1,0 0 1,0-1 0,0 1 0,1-4 0,3-3 23,0-1 1,-1 1-1,8-20 0,-10 20-13,1 0 22,-1-1 1,0 1-1,-1-1 0,0 1 0,-1-1 1,1-18-1,0-2 78,4-10 40,-4 27 39,0 0 0,-1-1 0,0 1 1,-2-25-1,-5 3 238,3 20 87,1 0-1,-1-18 1,3 32-494,-2-28 732,2 28-715,0 0 1,0 0-1,-1-1 0,1 1 0,-1 0 1,1 0-1,-1 0 0,1 0 0,-1 0 1,0 0-1,0 0 0,1 0 0,-1 1 1,0-1-1,0 0 0,0 0 0,0 1 1,0-1-1,-1 0 0,1 0-26,1 1 0,-1 0 0,0 0 0,1-1 0,-1 1 0,0 0 0,0 0 0,1 0 0,-1 0 0,0 0 0,0 0 0,1 0 0,-1 0 0,0 0 0,0 0 0,1 1 0,-1-1 0,0 0 0,0 0 0,1 1 0,-1-1 0,1 0 0,-1 1 0,0-1 0,0 1 0,-2 2-4,0-1 0,0 1 0,0-1 1,1 1-1,-1 0 0,1 0 1,0 0-1,-3 6 0,-16 35 23,19-39-26,-34 73 167,-21 54-3037,47-99 1812,7-23 294,-1 1 1,1-1 0,-1 0-1,-10 17 1,-11 17-1314,17-12-694,7-30 2583,0 0 1,0 0-1,0 0 0,0 0 1,0 0-1,-1-1 0,1 1 0,0-1 1,-3 3-1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83 5568,'0'0'1786,"5"0"-1071,2 0-678,-2 1 232,1 0 0,-1-1 0,0 0 0,1 0 0,-1-1 1,0 1-1,0-1 0,7-2 0,-9 1-65,0 0-1,0-1 1,0 1 0,0-1 0,0 0 0,0 0 0,-1 0-1,5-6 1,-2-5 618,2 9-448,-6 5-362,-1 0 0,0 0 0,1 0-1,-1 0 1,0-1 0,1 1 0,-1 0 0,1-1 0,-1 1-1,0 0 1,0 0 0,1-1 0,-1 1 0,0-1 0,0 1-1,1 0 1,-1-1 0,0 1 0,0 0 0,0-1 0,0 1-1,1-1 1,-1 1 0,0-1 0,0 1 0,0-1 0,0 1-1,0 0 1,0-1 0,0 0 0,0 1-9,0 0 0,0-1 0,0 1 0,0 0 0,0 0 0,-1-1 0,1 1 0,0 0 0,0 0 0,0 0 0,0-1 0,0 1 1,0 0-1,0 0 0,-1 0 0,1-1 0,0 1 0,0 0 0,0 0 0,0 0 0,-1 0 0,1-1 0,0 1 0,0 0 0,0 0 0,-1 0 0,1 0 0,0 0 0,0 0 0,0 0 0,-1 0 0,1 0 0,0 0 1,-1 0-1,-4-3 6,2 1-6,0 0-1,0 1 1,0 0-1,0 0 1,0 0 0,0 0-1,0 0 1,0 1-1,0-1 1,0 1-1,0 0 1,-5 0-1,-33 3 4,3 8-6,-9-6 0,46-5 0,-24 4 5,1 1 0,0 0 1,-27 11-1,40-10 65,-19 13-1,19-11-64,7-6-18,1 1 1,-1 0-1,1 0 1,-1 0-1,1 0 1,0 0-1,-3 5 1,5-6 13,0-1-1,1 0 1,-1 1-1,0-1 1,1 1 0,-1-1-1,1 1 1,-1-1 0,1 1-1,0-1 1,-1 1 0,1-1-1,0 1 1,0 0-1,0-1 1,1 1 0,-1-1-1,0 1 1,0-1 0,1 1-1,-1-1 1,2 3 0,0 0-1,1 0 1,0 0 0,-1-1-1,1 0 1,1 1-1,-1-1 1,0 0 0,1-1-1,-1 1 1,9 4 0,4 1 86,24 10 0,-30-14-89,44 20-58,-49-21 66,1 0 1,-1 0-1,0 1 1,0 0-1,-1 0 0,1 0 1,6 9-1,-9-11 6,3 4 36,-1 1-1,1-1 0,-1 1 1,0 0-1,3 8 1,-6-13-20,-1 0 1,1 0 0,-1 0-1,0-1 1,0 1-1,1 0 1,-1 0 0,0 0-1,-1 0 1,1 0-1,0 0 1,0-1 0,-1 1-1,1 0 1,-1 0-1,0 0 1,1-1-1,-1 1 1,0 0 0,0-1-1,0 1 1,0-1-1,0 1 1,-1-1 0,-1 3-1,-3 1 165,1 0-1,-1-1 0,-12 7 1,6-3 104,9-6-244,0 0 1,0 0 0,0-1-1,-1 1 1,1-1-1,-1 1 1,1-1-1,-1 0 1,1 0 0,-1-1-1,0 1 1,1-1-1,-1 0 1,-6 0-1,3 0 8,-2 0 6,0-1-1,1 0 1,-1 0 0,1-1 0,-1 0-1,1 0 1,-1-1 0,-8-4 0,-12-4 73,-9-5-156,26 12-265,9 4 59,0-1 0,0 0 1,1 1-1,-1-1 0,0 0 0,1-1 0,-1 1 0,1 0 1,-1-1-1,1 1 0,-1-1 0,1 0 0,0 0 0,0 0 1,0 0-1,0 0 0,0 0 0,-2-5 0,3 6 21,1-1 0,-1 1 0,1-1 0,0 1 0,-1-1 0,1 1 0,0-1 0,0 1 0,0-2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4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16 279 5152,'-14'-54'1648,"14"53"-1618,0 0 0,-1 1 0,1-1 0,0 0 0,0 1 0,-1-1 0,1 0 0,0 1 0,0-1 0,0 0 0,0 0 1,0 1-1,0-1 0,0 0 0,0 1 0,0-1 0,1 0 0,-1 0 0,0 1 0,0-1 0,1-1 0,1-1 27,-1 0 7,1-1 0,-1 1 0,1 0 0,0 0 0,0 0 1,0 0-1,1 0 0,-1 0 0,1 1 0,-1-1 1,4-2-1,16 0 213,-10 2-192,-2 0-27,-1 0 1,1 2 0,0-1 0,0 1 0,11 0-1,86 9 210,10 1 350,-79-9-426,-5 1 642,43-5 1,-10-7 365,-32 7-130,-9 2 216,44-11 0,-44 6-32,0 0-1,0-2 0,-1-1 1,41-23-1,-54 25-966,-1 0 0,-1-1 0,13-13 0,-8 6-614,-11 14-1353,-3 2-128,0 25-6154,1 6 3979,-1-25 3668,0 0 0,0 0 0,-1 0 1,-2 9-1,-8 7 69,7-9 222,3-8 213,0-1-1,0 0 0,-1 0 1,1 0-1,-1 0 0,0-1 1,-3 5-1,-42 58 3017,25-22-1855,2-16-431,14-19-607,0-1 0,-8 15 1,10-16-171,0 1-57,0-1 0,0 1 0,1 1 0,0-1 0,0 0 0,1 1-1,0-1 1,-2 15 0,4-21-81,0-1 0,0 1 0,0-1 0,0 1 0,0-1 0,0 1 0,0-1 0,0 0 0,1 1 0,-1-1 0,0 1 0,1-1 0,-1 0 0,1 1 0,0-1 0,-1 0-1,1 1 1,0-1 0,0 0 0,0 0 0,0 0 0,0 0 0,0 0 0,0 0 0,0 0 0,0 0 0,1 0 0,-1-1 0,0 1 0,3 1 0,1 0-6,0 0 0,0 0 0,-1-1 0,2 1 0,-1-1 0,0 0 1,0 0-1,0-1 0,0 1 0,1-1 0,-1-1 0,0 1 0,6-1 0,24-10-14,-14 8 175,-16 2-112,1 1-1,-1-1 0,1 0 1,-1-1-1,0 1 0,0-1 1,1 0-1,7-4 0,-11 4-85,15-9-114,0-1 0,-1 0 0,16-17 1,-30 27 215,-1 1-18,0-1 0,1 1 1,-1 0-1,0 0 0,0 0 1,0 0-1,1 0 1,-1 0-1,1 1 0,-1-1 1,1 0-1,-1 1 0,1-1 1,-1 1-1,1-1 1,-1 1-1,1 0 0,0 0 1,-1-1-1,1 1 0,2 1 1,2-2 221,10 3 627,-15-2-876,-1 1 0,1-1 0,-1 0 0,1 1 0,-1-1 0,1 1 0,-1-1 0,1 0 0,-1 1 0,0-1 0,1 1 0,-1 0 0,0-1 0,1 1 0,-1-1 0,0 1 0,0-1 0,0 1 0,1 0 1,-1-1-1,0 1 0,0-1 0,0 1 0,0 0 0,0-1 0,0 2 0,0 3 36,-1-3-55,1 0 0,0 0 0,0 0 0,0 1 0,1-1 0,-1 0 0,0 0 0,1 0 0,-1 0 0,1 1 0,0-1 0,0 0 1,0 0-1,0 0 0,0 0 0,0-1 0,0 1 0,1 0 0,-1 0 0,1-1 0,-1 1 0,3 1 0,7 8-218,-11-11 189,1 0 0,-1 1-1,0-1 1,1 0 0,-1 1-1,0-1 1,0 0 0,1 1-1,-1-1 1,0 0 0,0 1-1,1-1 1,-1 1 0,0-1 0,0 1-1,0-1 1,0 0 0,0 1-1,0-1 1,0 1 0,1-1-1,-1 1 1,0-1 0,-1 1-1,1-1 1,0 1 0,1 4-176,1-4 107,-1-1 0,0 1 0,1-1 0,-1 0 0,0 1 0,1-1 0,-1 0 0,1 0 1,-1 0-1,0 0 0,1 0 0,-1 0 0,1 0 0,-1-1 0,0 1 0,1 0 0,2-2 0,-3-1 71,-1 1 1,1-1 0,0 0-1,-1 0 1,1 0-1,-1 0 1,0 0 0,0 0-1,0 0 1,-1-3-1,0-8 90,1 10-38,0 0 1,1 0-1,-1 0 1,2-7 0,4-2 39,-6 13-60,0 0 1,0 0-1,0 0 1,0 0-1,0-1 1,0 1-1,0 0 1,0 0-1,0 0 1,0 0-1,1 0 1,-1 0-1,0 0 1,0-1-1,0 1 1,0 0-1,0 0 1,0 0-1,0 0 1,0 0-1,0 0 0,0-1 1,0 1-1,0 0 1,0 0-1,0 0 1,0 0-1,-1 0 1,1 0-1,0-1 1,0 1-1,0 0 1,0 0-1,0 0 1,0 0-1,0 0 1,0 0-1,0 0 1,0 0-1,0 0 1,-1-1-1,1 1 1,0 0-1,0 0 1,0 0-1,0 0 1,0 0-1,-1 0 1,-3-4 143,3 3-112,1-1 0,0 1 0,-1 0 0,1-1 1,-1 1-1,1 0 0,0-1 0,0 1 0,0 0 1,0-1-1,0 1 0,0-1 0,0 1 0,1 0 1,-1-1-1,0 1 0,1 0 0,0-2 1,6-2 185,-6 4-205,-1 1 1,0 0-1,1 0 1,-1 0-1,1-1 0,-1 1 1,0 0-1,1 0 1,-1-1-1,0 1 1,0 0-1,1-1 0,-1 1 1,0 0-1,0-1 1,1 1-1,-1-1 1,0 1-1,0 0 0,0-1 1,1 1-1,-1-1 1,0 1-1,0 0 1,0-1-1,0 1 0,0-1 1,0 1-1,0-1 1,0 0-1,0-2 255,-3 3-96,-8 0-85,8 0-11,3 0-75,0 0-144,-2 0 43,-7 0-34,18 0-113,-4-2 99,6-12 32,-11 13 99,1 0-1,-1 0 1,0 0 0,1 0-1,-1 1 1,1-1 0,-1 0-1,1 0 1,-1 0 0,1 0-1,0 1 1,-1-1 0,1 0-1,0 1 1,-1-1 0,1 1-1,0-1 1,0 1-1,0-1 1,0 1 0,0-1-1,0 1 1,-1 0 0,1-1-1,0 1 1,0 0 0,0 0-1,0 0 1,0 0 0,0 0-1,0 0 1,0 0-1,0 0 1,0 0 0,2 1-1,3-1-27,2-1-2,-6 1 33,0 0 0,1 0 0,-1 0 0,0 0-1,0 0 1,1 1 0,-1-1 0,0 1 0,3 0 0,14 9-26,-9-4 60,1-1 1,18 7-1,6 5 120,-10-7 53,-23-9-153,-1-1-11,-1 0 0,1 0 0,0 0-1,-1 1 1,1-1 0,0 0 0,0 0 0,-1 0 0,1 1 0,0-1 0,-1 0 0,1 1-1,0-1 1,-1 1 0,1-1 0,-1 0 0,1 1 0,-1-1 0,1 1 0,-1 0 0,1-1 0,-1 1-1,1-1 1,-1 1 0,0 0 0,1 0 0,2 7 182,11 9 510,-13-16-680,1 0 0,-1 0-1,0 1 1,1-1 0,-1 0-1,0 1 1,0-1-1,0 1 1,0 0 0,0-1-1,-1 1 1,1 0-1,0-1 1,-1 1 0,1 0-1,-1 0 1,0 0-1,1 2 1,-1 13 142,1-13-175,-1 1 0,1-1 0,-1 1 0,0-1-1,-1 1 1,1-1 0,-1 1 0,-2 7-1,-2-5-11,-2 5 48,7-12-44,-1 1 1,1-1 0,0 1 0,0-1 0,0 0-1,0 1 1,0-1 0,0 1 0,0-1-1,-1 0 1,1 1 0,0-1 0,0 1-1,1-1 1,-1 1 0,0-1 0,0 0 0,0 1-1,0-1 1,0 1 0,0-1 0,1 0-1,-1 1 1,0-1 0,0 0 0,1 1-1,6 4 80,-7-5-76,1 0-1,-1 1 1,1-1-1,-1 0 1,0 0-1,1 1 1,-1-1-1,1 0 1,-1 1-1,0-1 1,1 1-1,-1-1 1,0 0-1,0 1 1,1-1-1,-1 1 0,0-1 1,0 1-1,1-1 1,-1 1-1,0-1 1,0 1-1,0-1 1,0 1-1,0-1 1,0 1-1,0-1 1,0 1-1,0-1 1,0 1-1,0-1 1,0 1-1,2-3-226,9-9 6,-5 8-139,-4 3 288,-1 0 1,1-1-1,0 1 0,0-1 0,0 1 1,0-1-1,-1 0 0,1 0 0,0 0 1,-1 0-1,1 0 0,-1 0 0,3-2 1,21-21-837,-14 11 564,91-88-634,-99 97 1044,1-1 1,1 1 0,-1 1 0,0-1 0,1 1 0,0 0 0,0 0 0,0 0 0,0 0 0,0 1 0,1 0 0,-1 0 0,1 1 0,-1-1 0,1 1 0,8-1 0,-12 2-8,0 0 0,-1 0 1,1 1-1,-1-1 0,1 0 0,-1 0 0,1 1 0,0-1 0,-1 1 1,0-1-1,1 1 0,-1 0 0,1 0 0,-1 0 0,0-1 0,1 1 1,-1 0-1,0 1 0,0-1 0,0 0 0,0 0 0,0 0 0,0 1 1,0-1-1,0 0 0,0 1 0,-1-1 0,1 1 0,0 2 0,0-1 15,1 0-1,0-1 0,-1 1 0,1 0 0,4 5 0,-4-7-51,0 1-1,-1 0 1,1 0-1,-1 0 1,0 0-1,0 1 0,0-1 1,0 0-1,0 0 1,0 1-1,0-1 1,-1 0-1,1 4 0,2 7 18,-1-7-66,1-1 0,-1 1-1,1-1 1,4 6 0,4-6-173,-6 6-101,6-5-550,-6 0 378,-5-5 417,0-1 0,0 1 0,1-1-1,-1 1 1,0-1 0,1 1 0,-1-1 0,0 0 0,1 1 0,-1-1 0,0 0-1,1 1 1,-1-1 0,1 0 0,-1 0 0,1 1 0,-1-1 0,1 0-1,-1 0 1,1 0 0,-1 1 0,1-1 0,-1 0 0,1 0 0,-1 0 0,1 0-1,-1 0 1,1 0 0,-1 0 0,1 0 0,0-1 0,1 1-51,0 0-1,-1 0 1,1 0 0,0-1 0,0 1 0,-1-1-1,1 1 1,-1-1 0,1 0 0,0 1 0,-1-1-1,1 0 1,1-1 0,5-3-347,-1 1 148,-3 3 233,-1-1-1,0 0 1,1 1 0,-1-1 0,0 0-1,0-1 1,0 1 0,-1-1 0,1 1-1,-1-1 1,1 0 0,3-6 0,7-12 78,15-37 1,-17 35 929,19-33 1,-28 53-812,0 1-1,0-1 0,0 1 1,0-1-1,1 1 0,-1 0 1,1 0-1,-1 0 0,1 0 1,0 0-1,0 1 1,0-1-1,0 1 0,0 0 1,0 0-1,0 0 0,0 0 1,1 1-1,-1-1 0,0 1 1,0 0-1,1 0 1,-1 0-1,0 0 0,0 0 1,1 1-1,-1-1 0,0 1 1,0 0-1,0 0 1,0 0-1,0 1 0,0-1 1,0 1-1,0 0 0,0-1 1,2 4-1,17 25 658,-11-18-554,0 0 0,0 0 0,2-1 0,24 17-1,-25-19-74,-4-2-58,-2-1 0,1 1 1,-1 0-1,0 1 1,7 12-1,-9-15-18,-2-1 10,1 1 1,-1-1-1,1 0 0,-1 1 0,2 7 0,-4-12-122,0 1 0,1-1-1,-1 1 1,0-1 0,0 1-1,0 0 1,0-1 0,0 1-1,0-1 1,0 1 0,0 0 0,0-1-1,0 1 1,0-1 0,-1 1-1,1 0 1,0-1 0,0 1 0,0-1-1,-1 1 1,1-1 0,0 1-1,-1-1 1,1 1 0,-1-1 0,1 1-1,0-1 1,-1 1 0,1-1-1,-1 0 1,1 1 0,-1-1 0,1 0-1,-1 0 1,0 1 0,1-1-1,-1 0 1,1 0 0,-1 0 0,1 1-1,-1-1 1,0 0 0,1 0-1,-1 0 1,1 0 0,-1 0 0,0 0-1,0-1 1,-15 2-1964,-19-3-2030,32 2 3447,1 0 1,0-1-1,0 1 0,0-1 0,0 1 0,0-1 0,0 0 0,0 0 0,1 0 0,-1 0 0,0 0 0,-3-3 0,3 1-3371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10400,'0'0'3840,"0"0"-2976,-17 16-256,17-16 1215,-16 0-1119,16-16-2176,0 16 737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5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82 4896,'14'-13'1584,"-14"13"-1561,0-1 1,1 1-1,-1 0 0,0 0 1,0-1-1,0 1 0,1 0 1,-1 0-1,0-1 1,0 1-1,0 0 0,0-1 1,0 1-1,1 0 1,-1-1-1,0 1 0,0 0 1,0-1-1,0 1 0,0 0 1,0-1-1,0 1 1,0 0-1,0-1 0,-1 1 1,1-18 650,0-11 4476,0 18-3700,0 11-1423,0 0 0,0 0-1,0 0 1,0 0 0,0 0-1,0 0 1,0 0 0,0 0-1,0-1 1,0 1 0,0 0-1,0 0 1,0 0 0,0 0-1,0 0 1,0 0 0,0 0-1,0 0 1,0 0 0,0 0-1,0-1 1,0 1 0,1 0-1,-1 0 1,0 0 0,0 0-1,0 0 1,0 0 0,0 0-1,0 0 1,0 0 0,0 0-1,0 0 1,0 0 0,0 0-1,0 0 1,0-1 0,1 1-1,-1 0 1,0 0 0,0 0-1,0 0 1,0 0 0,0 0-1,0 0 1,0 0 0,0 0-1,0 0 1,0 0 0,1 0-1,-1 0 1,0 0 0,0 0-1,0 0 1,0 0 0,0 1-1,11-1 966,-11 0-974,0-1-1,0 1 1,0 0-1,1 0 1,-1 0-1,0 0 1,0 0-1,0 0 1,0 0-1,0 0 1,0 0-1,0 0 1,0 0-1,0 0 1,1 0-1,-1 0 1,0 0-1,0 0 1,0 0-1,0 0 1,0 1-1,0-1 1,0 0-1,0 0 1,0 0-1,0 0 1,0 0-1,0 0 1,1 0-1,-1 0 1,0 0-1,0 0 1,0 0-1,0 0 1,0 0-1,0 0 1,0 1-1,0-1 1,0 0-1,0 0 1,0 0-1,0 0 1,0 0-1,0 0 1,0 0-1,0 0 1,0 0-1,0 0 1,0 1-1,0-1 1,0 0-1,0 0 1,0 0-1,0 0 1,0 0-1,0 0 0,0 6 165,-1 0 0,1 0-1,-1 0 1,-1 0-1,-1 7 1,0-5-89,1-1 0,1 1 0,-1 0 0,1 0 0,0 11 0,1-12-53,1 15 32,-1-1 1,-2 0-1,0 0 1,-1 1 0,-7 23-1,2-21-36,-14 47 3,17-38-183,-6-11-587,5 5-320,-1-12-811,6-14 1562,0 1 0,1-1 0,-1 0 0,0 1 0,1-1 0,-1 1 0,1-1 0,-1 1 0,1-1 0,0 3 0,-3 2-3721,-11 7 1333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5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5472,'14'-14'1760,"-14"14"-1736,0 0 0,1 0 0,-1 0 0,0 0 0,0-1 0,1 1 0,-1 0 0,0 0 0,0-1 0,0 1 0,1 0 0,-1 0 0,0-1 0,0 1 0,0 0 0,0-1 0,0 1 0,1 0 0,-1-1 0,0 1 0,0 0 0,0-1 0,0 1 0,0 0 0,0-1 0,0 1 0,0 0 0,0-1 0,0 1 0,0 0 0,-1 0 0,1-1 0,0 1 0,0 0 0,0-1 0,0 1 0,-1-1 11,1 1 1,0 0 0,0-1-1,0 1 1,0 0 0,0-1-1,-1 1 1,1 0 0,0-1-1,0 1 1,0 0 0,0 0-1,0-1 1,0 1 0,0 0 0,0-1-1,0 1 1,0 0 0,0-1-1,1 1 1,-1 0 0,0-1-1,0 1 1,0 0 0,0-1-1,0 1 1,1 0 0,-1 0-1,0-1 1,0 1 0,0 0-1,1 0 1,-1-1 0,0 1-1,0 0 1,1 0 0,0-1 7,0 0 32,0 0 0,0-1 0,1 1 0,-1 0 0,0 0-1,1 0 1,-1 1 0,1-1 0,-1 0 0,1 0 0,-1 1 0,1-1 0,-1 1 0,1 0 0,0-1-1,-1 1 1,1 0 0,0 0 0,2 0 0,7-1 155,0 0 0,0-1 1,18-5-1,7-1 140,-26 6-228,3-1 30,0 0 1,1 1 0,-1 1 0,1 0-1,21 2 1,31 10 361,-37-8-373,-18-3-80,0 1 1,0 1-1,0 0 0,0 1 1,0 0-1,11 5 0,9 7 86,-2 1-1,0 1 0,-1 2 1,30 26-1,-38-27 2,-2 1 0,0 1 0,24 35 0,-29-36-112,-1 1-1,-1 0 0,-1 1 1,-1 1-1,-1-1 0,-1 1 0,5 29 1,-11-47-23,-1-1 0,0 1 0,0-1 1,0 1-1,0 0 0,-1-1 0,1 1 1,-1-1-1,0 0 0,0 1 0,0-1 0,-1 1 1,1-1-1,-1 0 0,0 0 0,0 0 0,-3 3 1,-7 15 120,9-15-131,0 1 1,-1-1-1,0 0 0,-1 0 1,1-1-1,-1 1 0,0-1 1,-9 7-1,-1-2 30,1-1-1,-24 11 1,31-17-37,-1 0 0,1 0 1,0-1-1,-1 0 0,0-1 1,1 0-1,-13 1 0,-4 0 19,5 2-7,-17 1 51,-12-10 98,29 2-68,-28 0-1,20 3-22,8 1-8,-1-1 0,-26-4 0,30 1-26,-17-2 51,-14 10-23,41-5-69,0-1-1,0 0 0,-10-2 1,10 1-32,0 1 0,0 0 0,-10-1-1,13 2-9,-31-1-604,32 0 469,0 1 1,0 0-1,0-1 0,0 0 0,0 1 1,1-1-1,-1 0 0,0 0 0,0 0 0,1 0 1,-1 0-1,-2-2 0,1 0-1391,3 0-950,0 3 2381,0-1 0,0 1 0,0-1 0,0 1 0,0-1 0,0 1 0,0-1 0,0 1 0,0-1 0,1 1 1,-1-1-1,0 1 0,0-1 0,0 1 0,1 0 0,-1-1 0,0 1 0,0-1 0,1 1 0,-1 0 0,0-1 0,1 1 0,-1 0 0,0-1 0,1 1 0,-1 0 0,1-1 0,-1 1 0,0 0 0,1 0 0,-1 0 0,1-1 0,-1 1 0,1 0 0,0 0 0,6-3-1680,9-11-919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5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6400,'-13'-14'2058,"13"14"-2044,0 0 0,-1 0 1,1 0-1,0 0 0,0 0 0,0 0 0,0 0 0,0-1 0,0 1 0,0 0 0,0 0 0,0 0 0,0 0 0,0 0 0,-1 0 0,1 0 0,0 0 0,0 0 0,0 0 0,0 0 0,0 0 0,0-1 0,0 1 0,-1 0 0,1 0 0,0 0 0,0 0 0,0 0 0,0 0 0,0 0 0,0 0 1,-1 0-1,1 0 0,0 0 0,0 0 0,0 1 0,0-1 0,0 0 0,0 0 0,0 0 0,-1 0 0,1 0 0,0 0 0,0 0 0,0 0 0,0 0 0,0 0 0,0 0 0,0 0 0,0 1 0,0-1 0,-1 0 0,1 0 0,0 0 0,0 0 0,0 0 0,-11 11 781,8-8 1274,6-3-522,5 1-533,-1-1 0,1 1 0,-1 1 0,9 2 0,-8-2-721,0 0-1,0 0 1,0-1-1,10 0 1,-12 0-113,1-1 1,-1 1-1,1 0 0,10 4 1,8 1 240,-9-4-248,0 0 0,-1-1 0,25-2 0,4 0 41,-15 1-123,-6 1-116,-1-1 0,30-4 0,-32-2-110,-17 4-188,0 1-1,0 0 1,1 0 0,-1 0-1,0 1 1,1-1 0,-1 1-1,5-1 1,-4 1 27,19 0-1937,-3 0-2544,-4 0 1513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5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33 165 7872,'-17'-16'2944,"17"16"-2304,0 16-160,0-16 2112,0 0-1504,17 0 831,-1 0-1119,17 0-448,0 0-224,16 0-1696,0 16 864,-16-16-3711,16 17 2431</inkml:trace>
  <inkml:trace contextRef="#ctx0" brushRef="#br0" timeOffset="0.51">33 460 6880,'-33'0'2560,"33"0"-1984,0 16-160,0-16 2080,16 17-1440,1-17 416,16 0-864,16 16-225,16-16-255,17 0-1855,-16 0 959,16-16-4160,-17 16 2752</inkml:trace>
  <inkml:trace contextRef="#ctx0" brushRef="#br0" timeOffset="1.51">1491 34 7040,'-13'-14'2282,"13"14"-2266,-1 0 0,1 0 0,0 0-1,0 0 1,0 0 0,0 0-1,0 0 1,0 0 0,0 0 0,-1 0-1,1 0 1,0-1 0,0 1-1,0 0 1,0 0 0,0 0 0,0 0-1,0 0 1,0 0 0,0 0-1,0 0 1,0-1 0,0 1 0,0 0-1,0 0 1,0 0 0,0 0 0,0 0-1,0 0 1,0-1 0,0 1-1,0 0 1,0 0 0,0 0 0,0 0-1,0 0 1,0 0 0,0-1-1,0 1 1,0 0 0,0 0 0,0 0-1,0 0 1,0 0 0,0 0-1,0 0 1,0 0 0,1-1 0,-1 1-1,0 0 1,0 0 0,0 0 0,0 0-1,0 0 1,0 0 0,1 0-1,6-9 631,-7 8-607,0 1 1,0 0 0,0 0-1,0-1 1,0 1 0,0 0-1,0 0 1,0 0 0,0-1-1,0 1 1,0 0 0,-1 0-1,1 0 1,0 0 0,0-1-1,0 1 1,0 0 0,0 0-1,0 0 1,-1 0 0,1-1-1,0 1 1,0 0 0,0 0-1,-1 0 1,1 0 0,0 0-1,0 0 1,0 0 0,0 0-1,-1 0 1,1 0 0,0 0-1,0 0 1,-1-1 0,1 1-1,0 0 1,0 1 0,0-1-1,-1 0 1,1 0 0,0 0-1,0 0 1,0 0 0,-1 0-1,1 0 1,0 0 0,-3 0 1346,3 0 380,-3 0-583,-40 0 519,39 0-1632,1 0 0,-1 1 1,1-1-1,0 1 1,0-1-1,-1 1 0,1 0 1,0 0-1,0 0 0,-5 3 1,-6 3 61,-1-1 31,0 2 0,1 0-1,0 0 1,1 1 0,-1 1-1,2 0 1,-1 1 0,2 1-1,-1 0 1,2 0 0,-11 15-1,-40 65 1184,51-75-1231,1 1 1,1-1 0,-11 31-1,17-39-150,0 1-1,1-1 0,0 1 0,0 0 1,1-1-1,0 1 0,1 0 0,0-1 1,4 19-1,-1-19-108,-1 0 0,1-1 0,0 1 0,1-1 0,0 0 0,0 0 0,1-1 0,0 0 0,0 0 0,1 0 0,0-1 0,0 0 0,15 10 0,-10-9-843,0-1-1,1 0 1,24 7 0,-27-9 509,4 0-1193,21 5-1,-22-7 560,24-1 0</inkml:trace>
  <inkml:trace contextRef="#ctx0" brushRef="#br0" timeOffset="2.5">1196 427 8064,'-49'-16'2976,"49"16"-2304,17-16-192,-17 16 1984,0 0-1440,0 0 1567,0 16-1503,16-16 448,0 16-928,17-16-736,-16 0 0,15 0-384,1 17 256,16-34-3360,0 17 1985,-16 0-3137,0 0 2720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6048,'-33'43'3429,"19"-34"-1674,6 7-475,0-7-767,6-7-433,0-1 0,1 0 0,-1 1 0,1-1 0,0 1 0,-1 0 0,1 0 0,0-1-1,0 1 1,0 0 0,0 0 0,1 0 0,-1 0 0,0 0 0,1 0 0,0 0 0,-1 0 0,1 3 0,-1 5 195,1-7-263,-1-1 0,1 0 0,0 0 1,0 1-1,0-1 0,0 0 0,0 1 0,0-1 0,1 0 0,-1 0 0,1 0 0,0 1 1,-1-1-1,1 0 0,2 3 0,7 4 23,1-1 0,0-1 0,0 0 1,20 9-1,-27-15-73,0 0 1,-1 0-1,1-1 1,0 0-1,0 1 1,0-1-1,0 0 1,-1-1-1,1 1 1,0-1-1,0 0 1,0 0-1,-1 0 0,1 0 1,0 0-1,-1-1 1,1 0-1,5-3 1,-1 1-23,-6 2 80,1 0 1,-1 1 0,1-1 0,-1 0 0,0 0-1,1 0 1,-1 0 0,0-1 0,0 1 0,1-4 0,-2 5-6,0-1 1,0 1 0,0-1 0,-1 1-1,1-1 1,0 1 0,-1-1 0,0 0 0,1 1-1,-1-1 1,0 1 0,0-1 0,0 0-1,0 1 1,0-1 0,0 0 0,0 1-1,-1-1 1,1 0 0,-1 1 0,0-3 0,-3-3 0,3 3-34,-1 0 1,1 0-1,-1 1 0,0-1 1,-1 1-1,1 0 1,-1-1-1,1 1 0,-6-5 1,6 8 9,1-1 0,-1 1 0,1-1 0,0 1 0,-1 0 0,1 0 0,-1 0 0,1-1 0,-2 2 1,2-1 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5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738 132 5472,'14'-14'1760,"-12"11"-1051,-2 3-53,0 0 1003,0-13 1327,0 12-2967,1 1 0,-1 0 0,0 0 0,0 0 0,0 0 0,0 0 0,0 0-1,0 0 1,0 0 0,0 0 0,0 0 0,0-1 0,0 1 0,0 0 0,0 0 0,0 0 0,0 0-1,0 0 1,0 0 0,0 0 0,-1 0 0,1 0 0,0 0 0,0-1 0,0 1 0,0 0 0,0 0-1,0 0 1,0 0 0,0 0 0,0 0 0,0 0 0,0 0 0,0 0 0,0 0 0,0 0 0,-1 0-1,1 0 1,0 0 0,0 0 0,0 0 0,0 0 0,0 0 0,0 0 0,0 0 0,0 0 0,0 0-1,0 0 1,-1 0 0,1 0 0,0 0 0,0 0 0,0 0 0,0 0 0,0 0 0,0 0 0,-8 0 500,1 0-309,1 0 0,-1 0 0,-12-3 1,-13-8 279,-1 6-191,-3-6-118,-13 5-90,7 1 122,0-3 0,1-1 1,-41-15-1,67 17-132,12 6-56,0-1-1,0 1 1,0 0 0,0 0-1,-1 0 1,1 0 0,0 0-1,-1 1 1,1 0-1,-5 0 1,-71 0 956,78-1-977,0 1-1,-1 0 1,1 0-1,0 0 1,0 0-1,0 0 0,0 0 1,0 1-1,0-1 1,0 0-1,0 0 1,0 1-1,0-1 0,0 1 1,0-1-1,0 1 1,0-1-1,0 1 1,0 0-1,1-1 0,-1 1 1,0 0-1,0 0 1,1-1-1,-1 1 1,0 0-1,1 0 0,-1 0 1,1 0-1,-1 0 1,1 0-1,-1 2 1,-9 14 53,-1-2 15,7-10-47,-1 0-1,1 0 0,1 1 1,-1-1-1,1 1 0,0 0 0,-3 9 1,-34 146 201,31-117-180,0-5-20,-12 67-4,4 9-198,16-105 148,0 0 0,0 0 1,3 21-1,-2-26 19,1 1 0,-1 0 1,0 0-1,0-1 0,-1 1 0,0 0 0,-2 10 0,-4-2-240,6-13 211,0 1 1,0-1 0,1 0-1,-1 1 1,0 0-1,1-1 1,-1 1-1,1-1 1,0 1 0,-1 0-1,1-1 1,0 3-1,0 26-799,0-28 693,0 1 80,0 8 64,0-11 1,0 0 0,0 0 0,0 0 0,0 0-1,0 0 1,0 1 0,0-1 0,0 0 0,0 0 0,0 0-1,0 0 1,0 0 0,0 0 0,0 0 0,0 0 0,0 0-1,0 1 1,0-1 0,0 0 0,0 0 0,0 0 0,0 0-1,0 0 1,0 0 0,0 0 0,0 0 0,0 0 0,0 0 0,0 0-1,0 0 1,1 1 0,-1-1 0,0 0 0,0 0 0,0 0-1,0 0 1,0 0 0,0 0 0,0 0 0,0 0 0,0 0-1,0 0 1,0 0 0,1 0 0,-1 0 0,0 0 0,0 0 0,0 0-1,0 0 1,0 0 0,0 0 0,0 0 0,0 0 0,0 0-1,1 0 1,-1 0 0,318 0-247,-186 0-5321,-131 0 5488,-1 0 0,0 0-1,1 0 1,-1 0 0,0 0 0,1 0 0,-1 0 0,0 0-1,1 0 1,-1 0 0,0 0 0,1 0 0,-1 0-1,0-1 1,1 1 0,-1 0 0,0 0 0,1 0 0,-1 0-1,0-1 1,0 1 0,1 0 0,-1 0 0,0 0 0,1-1-1,10-10-3002,-9 8 1050</inkml:trace>
  <inkml:trace contextRef="#ctx0" brushRef="#br0" timeOffset="1">17 394 8736,'-14'-14'2810,"12"11"-1716,2 3-316,2 0 716,50-1 734,-21 0-1925,-1 1-1,38 5 0,-49-2-248,14 2 45,40 1-1,-59-6-43,0 1-1,-1 1 1,15 3-1,-16-2-6,2-1 1,-1 0-1,13-1 0,23-1-672,-47 0 537,0 0 1,-1 0-1,1 0 1,0-1 0,0 1-1,-1-1 1,1 1-1,-1-1 1,1 0-1,0 1 1,-1-1-1,1 0 1,1-1-1,5-3-515,6-1-529,-9-5-874,6 6 122,-5-9-1450,7-2 1077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5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4896,'0'-14'1584,"0"12"-976,0 2 26,0 0 1089,0 0-304,0 0 511,0 0-532,0 2 170,0 4-824,0-3-143,-1 1-1,1 0 1,0 0-1,1 0 1,-1 0-1,1 0 1,-1-1-1,2 5 1,12-2 156,0 2-358,-9-5-308,0 0 0,1 0 0,-1 0-1,0-1 1,9 3 0,-5-4-29,-1 0 1,0-1-1,14 0 0,-12-1-41,1 1-1,-1 1 1,1-1-1,10 3 1,-4 2-32,-11-3 19,1 0-1,0 0 0,0-1 0,0 0 0,7 0 0,98-1 382,-109 0-133,-3 0-133,0 0-288,-3 0-417,-5-1-1903,-7-8-12004,11 5 14189,1 2-3785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5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5056,'0'0'1642,"0"0"-1002,0 0 0,0 0 1083,0 0-374,0 0 273,0 0-534,0 0-54,3 0-367,9 0-132,-3 0-249,1 0 0,-1 0 1,14-3-1,-17 1-195,7-1 39,-1 0 0,0 1 0,0 0 0,15 1 0,169 1 510,-176-1-507,36-7 0,-38 5 27,33-2 1,47 5 84,-95 0-405,-6 0-224,2 0 447,-1 0-620,-1 1 0,1-1-1,0 0 1,0 0 0,-1-1 0,1 1 0,0 0-1,0-1 1,-4-1 0,5 2 414,1-1-1,0 0 1,-1 0 0,1 0 0,0 1 0,0-1-1,-1 0 1,1 0 0,0 0 0,0 0-1,0 0 1,0 0 0,0-1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967 164 5152,'14'-13'1648,"-14"13"-1637,0 0 1,0 0 0,0-1-1,0 1 1,0 0-1,1 0 1,-1 0 0,0 0-1,0 0 1,0 0-1,0 0 1,0 0 0,0 0-1,0 0 1,0-1-1,0 1 1,0 0 0,1 0-1,-1 0 1,0 0-1,0 0 1,0 0 0,0 0-1,0-1 1,0 1-1,0 0 1,0 0 0,0 0-1,0 0 1,0 0-1,0 0 1,0-1 0,0 1-1,0 0 1,0 0-1,0 0 1,0 0 0,0 0-1,0 0 1,-1 0-1,1-1 1,0 1 0,0 0-1,0 0 1,0 0-1,0 0 1,0 0 0,0 0-1,0 0 1,0 0 0,0 0-1,-1-1 1,1 1-1,0 0 1,0 0 0,0 0-1,-11-11 458,8 9 470,3-1-267,0-5-301,0 7-308,1 0 1,-1 0-1,0 0 1,0 0-1,0 0 0,-1-1 1,1 1-1,0 0 1,0 0-1,-1 0 1,0-2-1,1 2-14,-1 0 0,0 1 0,0-1 0,0 0 0,0 0 0,0 0 0,-1 1 0,1-1 1,0 0-1,0 1 0,0-1 0,-1 1 0,-1-1 0,-25-11 290,17 7-240,0 0 0,0 1 0,-13-3 1,-19-4-10,22 8-59,14 3-34,-1-1 0,0-1 0,1 0 0,-1 0 1,1 0-1,-9-5 0,1 0-40,9 3 18,-1 1 0,1-1 0,-1 2 0,0-1-1,1 1 1,-1 0 0,-1 0 0,1 1-1,0 0 1,-11-1 0,16 2-100,-7 0-252,1 0-1,0 1 1,-17 3-1,22-3 447,0 0 0,0 0 0,0 0-1,0 0 1,0 1 0,0-1 0,1 1 0,-1 0 0,1 0 0,-1 0-1,1 0 1,-1 0 0,1 1 0,0-1 0,-2 4 0,1-1 20,1-1 0,0 1 0,0 0 1,0 0-1,0 0 0,1 0 0,0 1 0,-1 9 1,0-2-3,-4 25 252,-2 69 0,8-14-83,3 155 176,-1-214-389,1-4 2,-3 37 0,-11 14 27,3-33-32,-1 54 107,-1 5 312,8-88-337,-2-1 0,0 0 0,-10 26-1,8-31 82,-12 20 0,3-8 47,5 0-68,7-18-129,0 0 0,-1 1 1,-6 8-1,4-8 5,-1 0 0,-14 12 0,3-4 8,3 1-10,11-12-17,-1 0 1,1-1-1,-11 9 0,8-9 58,1-1 1,-15 6-1,0-1 102,3 3-33,-8 3 30,17-12-127,0 0-1,0-1 1,-1 0-1,1-1 1,-14 0-1,0-1 44,16 1-106,1 0 0,0-1 0,0 0 0,0 0 0,0 0 0,0-1 0,-7-3 0,10 4-104,1 0 1,-1-1-1,0 1 1,1-1 0,-1 0-1,1 0 1,-1 0-1,1 0 1,0 0-1,0 0 1,0 0-1,0-1 1,0 1-1,1-1 1,-1 1-1,1-1 1,-2-3 0,2 1-340,0 0 1,1 0 0,-1 0-1,1-8 1,0-34-1078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3:5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 4896,'-14'0'1584,"11"0"-976,3-3-22,0-5 745,0 19 1664,0-11-1913,0 3-74,0 19-105,1-4-448,-1 0-1,-4 19 1,2-21-210,-3 8 80,2 1 1,0 25-1,3-18-64,1-1 1,-5 37-1,-7-5-197,6-14-37,-6-14 69,5-2-192,-5 0-603,6-3-112,-6-11-916,10-18 1607,1 1 0,-1-1 0,1 1 0,0-1 0,-1 1 0,1-1 0,0 1 0,0-1 0,0 2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0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67 3488,'0'-14'1115,"0"11"-673,0 0-10,0 2-212,0-1 0,-1 0-1,1 0 1,-1 0 0,1 1 0,-1-1-1,0 0 1,0 1 0,0-1-1,0 0 1,0 1 0,0-1 0,0 1-1,-3-3 1,2 1 708,-1 3 16,3 0-915,-1 0 0,0 1 0,1-1 0,-1 0 0,1-1 0,-1 1 1,1 0-1,-1 0 0,1 0 0,-1 0 0,1 0 0,-1 0 0,1-1 0,0 1 0,-1 0 0,1 0 0,-1-1 0,1 1 0,-1 0 1,1-1-1,0 1 0,-1 0 0,1-1 0,0 1 0,-1-1 0,1 1 0,0 0 0,-1-1 0,1 1 0,0-1 0,0 1 1,0-1-1,0 1 0,-1-1 0,1 1 0,0-1 0,0 1 0,0-1 0,0 1 0,0-1 0,0 0 0,0 1-22,0 0-1,0-1 1,0 1-1,1 0 1,-1 0-1,0 0 0,0 0 1,0 0-1,0 0 1,0 0-1,0 0 1,0 0-1,0 0 1,0-1-1,0 1 1,0 0-1,0 0 1,-1 0-1,1 0 0,0 0 1,0 0-1,0 0 1,0 0-1,0 0 1,0 0-1,0-1 1,0 1-1,0 0 1,0 0-1,0 0 0,0 0 1,0 0-1,0 0 1,0 0-1,0 0 1,-1 0-1,1 0 1,0 0-1,0 0 1,0 0-1,0 0 0,0 0 1,0 0-1,0 0 1,0 0-1,0 0 1,0 0-1,-1 0 1,1 0-1,0 0 1,0 0-1,0 0 0,0 0 1,0 0-1,0 0 1,0 0-1,-1 0 16,0 0 1,0 0-1,0 1 0,0-1 0,1 0 0,-1 1 0,0-1 0,0 1 1,1-1-1,-1 0 0,0 1 0,0 0 0,1-1 0,-1 1 1,1-1-1,-1 1 0,0 0 0,1-1 0,-1 2 0,-10 18 422,9-17-365,-1 5 164,-1 0 1,1 0 0,-2 13-1,4-17-156,-15 78 980,13-62-862,2 1 1,1 34 0,1-23-34,0 37 69,1-33-188,-3 0 0,-4 36 0,-6-20 0,6-5-159,-6-12-508,5-5-31,-5-8-528,8-9 688,3-10 288,0-1 0,-1 1-1,0-1 1,1 0-1,-1 0 1,0 1 0,0-1-1,0 0 1,0 0-1,-1 0 1,1 0 0,-1 0-1,1 0 1,-1 0-1,-1 1 1,-8 8-1574,10-11 1613,1 1-1,-1-1 0,1 1 1,-1-1-1,1 0 0,-1 1 1,0-1-1,1 0 0,-1 0 1,1 1-1,-1-1 0,0 0 1,1 0-1,-1 0 0,0 0 0,1 0 1,-1 0-1,1 0 0,-1 0 1,0 0-1,1 0 0,-1 0 1,0 0-1,1-1 0,-2 1 1,2 0-159,-3 0-1587</inkml:trace>
  <inkml:trace contextRef="#ctx0" brushRef="#br0" timeOffset="1">17 181 5216,'46'-43'2730,"-31"36"-2389,-8 5-212,18-9 163,-17 7-82,0 0 0,14-4 0,63-11 846,-65 14-826,0 1-1,0 1 0,0 0 1,1 2-1,-1 0 0,33 4 1,-1 8 484,-36-9-527,-11-1-102,0-1 1,1 1-1,-1 0 0,5 2 1,13 12 515,-8-5-216,26 12 394,-38-20-654,-1 1-1,1-1 1,-1 1 0,1 0 0,2 5 0,2 1 139,17 21 483,-23-29-689,0 1 0,-1-1 0,1 1 0,0-1 0,-1 1 0,1-1-1,-1 1 1,0-1 0,1 1 0,-1-1 0,0 1 0,0 0 0,0-1 0,0 2 0,0 11 145,0-1 123,-2 22 1,2-31-276,-1 1 0,0-1 0,0 0 0,0 0 0,-1 1 0,1-1 0,-1 0 0,0 0 0,-5 6-1,-20 22 254,21-23-240,4-6-36,0 0-1,0 0 1,-1 0 0,1 0-1,-5 4 1,-34 14 276,29-13-238,8-5-49,0 0-1,0-1 1,0 1-1,0-1 1,-5 2-1,1-2 1,1-1-1,-1 1 1,-7-1 0,-5 1 7,-14 4 5,19-3-25,0-1 1,-22 1-1,13-3-7,15 1 0,0-1-1,0 0 1,0 0 0,-1-1-1,1 0 1,0-1-1,0 0 1,0 0-1,-16-8 1,9 3-158,4 1 50,0 0 1,-18-11 0,28 15-73,0 1 0,0-1-1,0 1 1,0-1 0,0 0 0,1 0 0,-1 0 0,0 0 0,1 0 0,-1 0 0,1 0-1,0 0 1,0-1 0,0 1 0,0 0 0,0-1 0,0 1 0,1-1 0,-1-4 0,1 7 87,0-1 0,-1 1 1,1-1-1,0 1 0,0-1 1,0 1-1,0-1 1,0 1-1,0-1 0,0 1 1,0-1-1,1 1 0,-1-1 1,0 1-1,0-1 1,0 1-1,0-1 0,1 1 1,-1-1-1,0 1 0,1-1 1,-1 1-1,0-1 1,1 1-1,-1 0 0,0-1 1,1 1-1,-1 0 0,1-1 1,-1 1-1,0 0 1,1 0-1,-1-1 0,1 1 1,-1 0-1,1 0 1,0 0-1,6-4-1390,10-9-658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0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4224,'0'-13'1365,"0"10"-826,0 3-43,0 0 725,0 0-229,0 0 347,0 0-347,0 0 213,0 0-272,0 0 331,0 0-341,0 0 127,0 0-324,0 0 116,0 0-266,0 0-32,2 0-144,9 0 187,-8 0-160,0 0 26,57 0 1078,-55 0-1522,-1 0 1,1 0-1,0-1 1,-1 1 0,1-1-1,0 0 1,-1 0-1,5-3 1,10-2-32,88-9 45,-50 9 7,-23 0-24,-18 3 6,-1 1 1,21-1-1,-14 4 13,-13-1-4,0 0 1,0 0 0,0 0-1,15-4 1,-9-1 75,-13 4-67,1-1 0,-1 1 0,1 0-1,-1 0 1,1 1 0,0-1 0,-1 0 0,1 1 0,0 0 0,0-1 0,-1 1-1,1 0 1,0 1 0,0-1 0,-1 0 0,1 1 0,3 0 0,8 10 114,-12-8-75,-4-3-261,-6 0-758,16 0-297,-6 0-1415,-4 0 172,-9 0-1718,8 0 1371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0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59 3072,'-13'-13'976,"13"13"-969,0 0 0,-1 0-1,1 0 1,0 0 0,0-1 0,0 1 0,0 0 0,0 0-1,0 0 1,0 0 0,0 0 0,-1 0 0,1 0 0,0 0-1,0 0 1,0 0 0,0-1 0,0 1 0,0 0-1,0 0 1,0 0 0,0 0 0,0 0 0,0 0 0,0-1-1,0 1 1,0 0 0,0 0 0,0 0 0,0 0 0,0 0-1,0 0 1,0-1 0,0 1 0,0 0 0,0 0 0,0 0-1,0 0 1,0 0 0,0 0 0,0 0 0,0-1 0,0 1-1,0 0 1,0 0 0,1 0 0,-1 0 0,0 0 0,0 0-1,0 0 1,0 0 0,0 0 0,0 0 0,0-1 0,0 1-1,1 0 1,0-1 57,0 0 68,0 0 1,0 0-1,0 0 1,0-1-1,0 1 1,0 0-1,0-1 1,0 1 0,-1-1-1,1 1 1,0-1-1,-1 1 1,1-1-1,-1 1 1,0-1 0,0 0-1,1 1 1,-1-1-1,-1-2 1,1-3 3845,0 22-2960,0 31-78,-1-19-552,-2 1 0,-1-1 0,-9 34 0,2-10-212,-9 35-52,-7 38-174,22-74-56,-6-15-214,5-5-294,-1-15-616,6-14 1005,1 1 0,-1-1 0,0 0-1,0 1 1,1-1 0,-1 1 0,1-1 0,0 1 0,-1-1 0,1 3 0,0-4 158,0 0 0,0 0 1,0 0-1,0 0 0,0 0 0,0 0 1,0 1-1,0-1 0,0 0 1,0 0-1,0 0 0,0 0 0,0 0 1,0 0-1,0 0 0,0 0 1,0 0-1,0 0 0,0 1 0,0-1 1,0 0-1,0 0 0,0 0 1,0 0-1,0 0 0,0 0 0,0 0 1,0 0-1,0 0 0,0 0 1,0 0-1,0 0 0,0 0 0,0 1 1,1-1-1,-1 0 0,0 0 1,0 0-1,0 0 0,0 0 1,0 0-1,0 0 0,0 0 0,0 0 1,0 0-1,0 0 0,1 0 1,-1 0-1,0 0 0,0 0 0,0 0 1,0 0-1,0 0 0,0 0 1,0 0-1,1 0 0,12 0-2562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0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5056,'5'0'612,"-3"1"-473,0-1 1,0 0-1,-1 0 0,1 0 0,0-1 0,-1 1 1,1 0-1,0-1 0,-1 1 0,1-1 0,1 0 0,44-10 219,-45 10-322,0 1 0,1-1 0,-1 1 1,1 0-1,-1 0 0,0 0 0,1 0 1,-1 0-1,0 0 0,1 0 0,-1 1 1,0 0-1,1-1 0,-1 1 0,0 0 1,0 0-1,3 1 0,8 4 160,102 16 1510,-106-20-1638,-1 1 0,1 1 0,-1-1 0,12 8 0,-16-9 26,0 1 1,0 0-1,0 0 0,0 0 0,-1 0 0,1 0 1,-1 1-1,0 0 0,0-1 0,3 6 0,-6-8-56,0 0 0,1 0-1,-1 0 1,0 1-1,1-1 1,-1 0 0,0 0-1,0 1 1,0-1 0,0 0-1,0 1 1,-1-1 0,1 0-1,0 0 1,0 1-1,-1-1 1,0 2 0,-10 17 387,9-18-338,-2 4-16,-1-1 1,1 1 0,-1-1-1,0 0 1,0 0-1,-1-1 1,1 1 0,-1-1-1,0-1 1,0 1 0,-1-1-1,-8 4 1,-4 2-6,-6 4-12,7-3-14,-38 13-1,13-9-33,41-13-36,1-1 0,-1 0 1,1 0-1,-1 1 0,1-1 0,-1 0 1,0 0-1,1 0 0,-1-1 1,1 1-1,-1 0 0,1 0 1,-1-1-1,-1 0 0,2 1-17,1-1 0,-1 1 0,1 0 0,-1-1 0,1 1-1,-1 0 1,1-1 0,0 1 0,-1 0 0,1-1 0,-1 1-1,1-1 1,0 1 0,-1-1 0,1 1 0,0-1 0,0 1 0,-1-1-1,1 1 1,0-1 0,0 0 0,6-2-744,1 1 169,26-15-2386,14-13 944</inkml:trace>
  <inkml:trace contextRef="#ctx0" brushRef="#br0" timeOffset="1">820 14 5472,'0'0'185,"0"-9"600,0 9-756,0 0 1,0 0-1,0-1 1,0 1-1,0 0 0,0 0 1,0 0-1,0 0 1,0-1-1,0 1 0,0 0 1,0 0-1,-1 0 1,1 0-1,0-1 0,0 1 1,0 0-1,0 0 0,0 0 1,0 0-1,0 0 1,0-1-1,0 1 0,-1 0 1,1 0-1,0 0 1,0 0-1,0 0 0,0 0 1,0 0-1,-1 0 1,1-1-1,0 1 0,0 0 1,0 0-1,0 0 1,-1 0-1,1 0 0,0 0 1,0 0-1,0 0 1,0 0-1,-1 0 0,1 0 1,0 0-1,0 0 1,0 0-1,0 0 0,-1 0 1,1 1-1,-4 1 79,1-1 64,0 1-1,0 0 1,0-1-1,-1 0 1,1 0-1,0 0 1,-1 0-1,1-1 1,-1 1-1,-3-1 1,3 1 99,-1-1 0,0 1 0,0 0 0,1 0 0,-1 0 0,1 1 0,-1 0 0,1 0 0,-1 0 0,-4 4 0,-20 8 566,19-10-690,1 0 0,0 0-1,1 1 1,-1 0 0,1 1-1,0-1 1,-8 8 0,13-9-118,0-1 0,0 1 1,0 0-1,0-1 1,0 1-1,1 0 1,0 1-1,0-1 0,0 0 1,-2 8-1,-1 3-6,3-11-24,0 1-1,0-1 1,1 1-1,0-1 1,-1 10-1,2-12-1,0 0-1,0 0 0,1 0 1,-1 1-1,1-1 0,-1 0 1,1 0-1,0 0 0,0 0 1,0 0-1,0 0 0,0 0 1,1 0-1,0 1 0,2 3-43,1-1 0,-1 0 0,1 0 0,0 0 0,0-1 0,0 0 0,1 0 0,-1 0 0,1 0 0,0-1 0,0 0 0,1 0 0,-1-1 0,0 0 0,9 2 0,4-2-396,0 0-1,0-1 0,0-1 0,33-5 1,-40 3 248,-1-1 0,1-1 1,-1 0-1,0 0 0,14-9 1,-23 12 190,-1 0 1,1 0 0,-1-1 0,1 1-1,-1-1 1,0 1 0,0-1 0,1 1 0,-1-1-1,0 1 1,-1-1 0,1 0 0,0 0-1,0 0 1,-1 1 0,1-1 0,-1 0-1,0 0 1,1 0 0,-1 0 0,0 0 0,0 0-1,0 0 1,-1-2 0,1 2-7,1 0 17,-1 0-1,-1 0 1,1 1 0,0-1 0,0 0-1,-1 0 1,1 1 0,-1-1-1,1 0 1,-1 1 0,0-1 0,0 1-1,1-1 1,-3-2 0,-2-4 116,-5-13 268,8 15-394,0 0 0,-1 1 0,0 0 0,0-1 0,-7-8 0,10 14-87,-1-1-1,1 1 0,0 0 1,-1-1-1,1 1 1,0-1-1,0 1 0,0-1 1,-1 1-1,1-1 0,0 0 1,0 1-1,0-1 0,0 1 1,0-1-1,0 1 1,0-1-1,0 1 0,0-1 1,0 1-1,0-1 0,0 0 1,0 1-1,1-1 0,-1 1 1,0-1-1,0 1 1,1-1-1,-1 1 0,0 0 1,1-1-1,-1 1 0,0-1 1,1 1-1,-1-1 0,0 1 1,2-1-1,-2 1 85,4-3-360,0 0-1,0 0 1,1 1 0,5-3 0,-10 5 341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0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47 6880,'-47'-47'3840,"42"61"-950,3-11-2682,0 1-1,0-1 1,1 1-1,-1 0 1,1 0-1,0 0 1,0 0-1,0 0 1,1 0-1,-1 7 1,0 43 370,0-23-420,1 0-1,5 36 0,-1-40-82,0-5 48,2 38-1,-6-50-31,1 0 0,0-1 0,3 11 0,1 16 41,-6-23-151,-1 0-1,0-1 0,-7 25 0,-2 5-711,9-24 475,1-14 73,1 0 1,-1-1-1,1 1 0,-1 0 1,-1 0-1,1 0 0,0-1 1,-1 1-1,0-1 0,1 1 1,-4 3-1,-9 17-1273,12-15-741,2 4 725</inkml:trace>
  <inkml:trace contextRef="#ctx0" brushRef="#br0" timeOffset="1">492 456 4064,'14'-13'1307,"-11"10"-801,-3 0-63,-1 2-680,1-1 665,0-1 1,0 1-1,0 0 1,0 0-1,0-1 1,1 1-1,-1 0 1,0 0-1,2-4 1,5 2-98,-14 5 116,5-1-89,2 0 90,-3 0-134,2 0-292,-8 0 202,-1 0 0,-14 3 0,2 8-22,0-5 118,14-5-206,1 1-1,-1 1 0,-10 4 1,11-3-3,-1 0 1,0 1 0,1 0 0,0 0-1,-10 10 1,14-12-105,1 0 0,-1 0-1,1 0 1,0 0 0,0 0 0,0 0-1,0 0 1,0 1 0,1-1 0,-1 1-1,1-1 1,0 1 0,0 0 0,1-1-1,-1 8 1,1-9-40,0 0-1,0 0 1,1 0 0,0 0-1,-1 0 1,1 0 0,0 0-1,0 0 1,0 0 0,0 0-1,0 0 1,0-1-1,1 1 1,-1 0 0,0-1-1,1 0 1,0 1 0,-1-1-1,1 0 1,0 1-1,-1-1 1,1 0 0,0 0-1,0-1 1,0 1 0,4 1-1,-2-1-139,0 1 0,0-1 1,0 0-1,1-1 0,-1 1 0,0-1 0,1 0 0,-1 0 0,0 0 0,1 0 0,6-2 0,11-9-595,-1 5 391,-16 5 268,0 0 1,0 0 0,-1-1-1,1 1 1,0-1 0,5-3-1,-7 3 54,14-9-225,-1-1 1,0 0-1,17-17 1,-18 12 197,17-15 677,-30 30-453,0 0 0,0 1 0,0-1 0,0 1 0,0 0 0,0-1 0,0 1 0,1 0 0,-1 0 0,0 1 0,1-1 0,-1 0 0,5 0 0,-4 1 65,0 0 0,0 0 0,0 1-1,0-1 1,0 0 0,0 1 0,0 0 0,0 0-1,-1 0 1,1 0 0,0 0 0,0 0-1,2 2 1,-3 0-78,1-1 1,-1 1-1,1-1 0,-1 1 1,0 0-1,0 0 0,-1 0 1,1 0-1,-1 0 0,1 0 1,-1 1-1,1 2 0,25 71 794,-10-31-470,-15-38-74,-2 1-145,-2-18-282,-9 4-421,5-9 21,-21-35-1072,26 46 1482,0 0 0,0 0 1,1 0-1,-1 0 0,1 0 0,0 0 0,-1 0 0,1 0 0,1 0 0,0-4 1,-1-2-64,0-3 10,2-19-107,-2 29 195,0 0 0,1 0 0,0 1-1,-1-1 1,1 0 0,0 1 0,0-1-1,0 1 1,0-1 0,0 1 0,0-1-1,2-1 1,5-2 201,14-9-103,-15 9-202,1 0 1,0 0-1,0 0 1,16-5-1,-19 9-413,1 0 0,-1 0 0,12 1 0,18-2-1597,8-9-1430,-7 8 1169</inkml:trace>
  <inkml:trace contextRef="#ctx0" brushRef="#br0" timeOffset="2">1197 227 4800,'0'-33'1792,"0"33"-1408,0-16-96,0 16 576,0 0-544,0 0-352,-17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8960,'-16'-16'3328,"16"16"-2592,-16 16-192,16-16 1664,0 0-1313,0 0-63,0 0-544,-17 0-2655,17 0 1279,0 17-5664,17-17 3776</inkml:trace>
  <inkml:trace contextRef="#ctx0" brushRef="#br0" timeOffset="0.5">34 229 8736,'-17'33'3232,"17"-33"-2528,0 17-192,-16-1 1760,16 0-1344,0 1 191,0-1-671,0 1-1120,0-1 320,0 0-3519,0-16 2111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0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82 5984,'14'-13'1920,"-9"10"-1174,-3 3-676,-1 0-1,1-1 0,0 1 0,-1 0 0,1-1 0,0 1 0,-1-1 0,1 0 1,-1 0-1,1 1 0,1-2 0,-2 0 10,1 1 1,0 0-1,0 0 0,0 1 1,-1-1-1,1 0 0,0 0 0,0 1 1,0 0-1,0-1 0,4 1 1,75 0 2570,-80 0-2623,0-1-1,-1 1 1,1 0-1,-1 0 1,1 0 0,-1 0-1,1 0 1,-1 0-1,1 0 1,-1 0-1,1 0 1,-1 0-1,1 0 1,-1 1 0,1-1-1,-1 0 1,1 0-1,-1 0 1,1 1-1,-1-1 1,1 0-1,-1 1 1,1-1-1,-1 0 1,0 1 0,1-1-1,-1 0 1,1 1-1,-1-1 1,0 1-1,0-1 1,1 1-1,-1-1 1,0 1 0,0-1-1,0 1 1,1-1-1,-1 1 1,0-1-1,0 1 1,0-1-1,0 1 1,0-1-1,0 1 1,0 0 0,0 2 746,0-3-288,0 3-207,0-3-270,0 1 1,0 0-1,0-1 1,0 1 0,0-1-1,0 1 1,0-1 0,0 1-1,0-1 1,-1 1 0,1 0-1,0-1 1,0 1 0,0-1-1,-1 1 1,1-1-1,-1 1 1,0 0 16,0-1 0,0 1-1,0-1 1,0 0 0,0 1-1,0-1 1,0 0 0,0 0-1,0 1 1,0-1 0,0 0-1,-1 0 1,0-1 0,1 1-28,1 0-1,-1 0 1,1 0 0,0 0 0,-1 0-1,1 0 1,-1 0 0,1 1 0,-1-1-1,1 0 1,0 0 0,-1 0 0,1 0-1,-1 0 1,1 1 0,0-1 0,-1 0-1,1 0 1,-1 1 0,1-1 0,0 0-1,0 0 1,-1 1 0,1-1 0,0 0-1,-1 1 1,1-1 0,0 1 0,0-1-1,-1 1 1,-4 6-45,5-6 45,-1-1 0,1 0 0,-1 1 0,0-1 0,1 0 0,-1 0 1,0 0-1,0 1 0,1-1 0,-1 0 0,0 0 0,1 0 1,-1 0-1,-1 0 0,0 0 40,2 0 1,0 0-1,0 0 16,0 0-15,0 0 47,0 0 181,0 0-132,0 0-252,0 0-4,0 0-11,0 0 53,0 0 16,0 0 32,0 0 117,0 0 11,0 3 53,0 8-117,0-9-208,0-2 80,0 0 128,0 0-5,0 0-48,0 0 74,0 0 299,0-2-171,0-9-362,0 8 10,0 3 75,0 0 32,0 0-58,0 0 58,0 0 80,0 0-22,0 0-132,0 0 58,13 0 165,-13 0-86,1 0 1,-1 0 0,0 0-1,0 0 1,0 0 0,0 0-1,0 0 1,0 0-1,0 0 1,0 0 0,0 0-1,0 0 1,1 0 0,-1 0-1,0 0 1,0 0-1,0 0 1,0 0 0,0 0-1,0 0 1,0 0 0,0 0-1,0 0 1,0 0-1,1 0 1,-1 0 0,0 0-1,0 0 1,0 0 0,0 0-1,0 0 1,0 0 0,0 1-1,0-1 1,0 0-1,0 0 1,0 0 0,0 0-1,0 0 1,0 0 0,0 0-1,0 0 1,0 0-1,0 0 1,0 1 0,0-1-1,0 0 1,0 0 0,0 0-1,0 0 1,0 0-1,0 0 1,0 0 0,0 0-1,0 0 1,0 1 0,0-1-6,0 1 1,0-1 0,0 1 0,0-1 0,0 1 0,0-1 0,0 1 0,0-1 0,0 1-1,1-1 1,-1 1 0,0-1 0,0 1 0,0-1 0,1 1 0,-1-1 0,0 1 0,1-1 0,-1 1-1,0-1 1,1 0 0,-1 1 0,0-1 0,1 1 0,-1-1 0,1 0 0,-1 0 0,1 1 0,-1-1-1,1 0 1,-1 0 0,1 0 0,-1 1 0,1-1 0,-1 0 0,1 0 0,-1 0 0,1 0 0,-1 0-1,1 0 1,0 0 0,-1 0 0,1 0 0,-1 0 0,1-1 0,1 1-5,0 0 1,-1 0-1,1 0 0,-1 0 1,1 1-1,-1-1 1,0 0-1,1 1 0,1 0 1,13 10 20,-8-8 11,-1 1 17,-5 11 156,-3-13-151,1-1 1,0 1-1,-1 0 1,1 0-1,-1 0 1,0 0-1,1-1 1,-1 1-1,0 0 1,0-1 0,0 1-1,0-1 1,0 1-1,-1-1 1,1 0-1,-3 3 1,-4 3 97,5-3-106,-1-1 0,1 0 0,0 1 0,0 0-1,-3 4 1,5-6-18,-1 1-1,0 0 0,0-1 1,0 1-1,0-1 1,0 1-1,0-1 0,-1 0 1,1 0-1,-1 0 1,0 0-1,1-1 0,-1 1 1,-5 1-1,-21 14 85,18-7-88,1 0 0,0 1-1,0 0 1,-15 24 0,3-11-95,18-20 71,0-1 1,1 1-1,-1 0 0,-5 8 0,9-10 6,-1-1-1,0 0 1,1 1-1,-1-1 1,1 0-1,0 1 1,-1-1-1,1 1 1,0-1-1,0 1 1,0-1-1,0 1 1,0-1-1,0 0 1,0 1-1,0-1 0,1 1 1,-1-1-1,1 0 1,-1 1-1,2 2 1,-1-3 2,0 0 0,-1 0 0,1 0 0,0 0 0,0 0 0,1 0 1,-1 0-1,0 0 0,0 0 0,0 0 0,1 0 0,-1-1 0,0 1 0,1-1 0,-1 1 1,0-1-1,1 1 0,-1-1 0,1 0 0,1 1 0,35-1-169,-24 0 99,5 0-100,-6 1-25,1-2 0,19-2 0,3-8-1157,-6 6 106,-23 2 347,-1 1-1,1-1 1,-1-1 0,0 1-1,11-9 1,-17 12 878,0-1-1,0 1 1,1 0 0,-1 0-1,0 0 1,0 0-1,0 0 1,0 0 0,0 0-1,0 0 1,0 0-1,0 0 1,0 0 0,1 0-1,-1-1 1,0 1-1,0 0 1,0 0 0,0 0-1,0 0 1,0 0-1,0 0 1,0 0 0,0-1-1,0 1 1,0 0 0,0 0-1,0 0 1,0 0-1,0 0 1,0 0 0,0-1-1,0 1 1,0 0-1,0 0 1,0 0 0,0 0-1,0 0 1,0 0-1,0-1 1,0 1 0,0 0-1,0 0 1,-1 0-1,1 0 1,0 0 0,0 0-1,0 0 1,0 0 0,0 0-1,0-1 1,0 1-1,0 0 1,0 0 0,-1 0-1,1 0 1,-11-14-1481,10 12 1401,0 0 0,-1-1 0,1 1 1,0 0-1,-1 0 0,0 0 0,0 0 0,1 0 1,-1 0-1,-3-1 0,-8-8-46,-8-16 122,-7 5 465,6-6 143,-24-7 1851,30 21-955,9 11-1017,6 3-417,1 0 0,-1 0 0,1 0 0,-1 0 0,1-1 0,-1 1 0,1 0 0,0 0 1,-1-1-1,1 1 0,-1 0 0,1 0 0,0-1 0,-1 1 0,1 0 0,0-1 0,-1 1 0,1-1 0,0 1 0,-1 0 0,1-1 1,0 1-1,0-1 0,0 1 0,-1-1 0,1 1 0,0-1 0,0 1 0,0-1 0,0 1 0,0-1 0,0 1 0,0-1 0,0 1 1,0-1-1,0 1-34,0 0 0,0 0 0,0 0 0,0 0 1,0-1-1,0 1 0,0 0 0,0 0 0,0 0 0,0 0 1,0 0-1,0 0 0,0 0 0,0 0 0,0 0 0,0-1 1,0 1-1,0 0 0,0 0 0,0 0 0,0 0 0,0 0 1,0 0-1,0 0 0,0 0 0,0 0 0,0 0 0,0 0 1,1 0-1,-1-1 0,0 1 0,0 0 0,0 0 0,0 0 1,0 0-1,0 0 0,0 0 0,0 0 0,0 0 0,0 0 1,0 0-1,1 0 0,-1 0 0,0 0 0,0 0 0,0 0 1,0 0-1,0 0 0,0 0 0,0 0 0,0 0 0,0 0 1,0 0-1,1 0 0,-1 0 0,0 0 0,17 0 109,-6-1-387,0 1-1,0 1 1,18 2-1,-22-1 22,5 1-132,0 0 0,1-1-1,-1 0 1,14 0 0,102-2-788,-43 0 3344,-81-1-1953,-1 1 0,0 0 0,1-1 0,-1 0 0,1 0-1,-1 0 1,0 0 0,0 0 0,1-1 0,2-1 0,-2 1 13,1-1 852,-5 0-368,0-24 448,0 27-1162,0 0 0,0 0 0,0 0 0,0 0 0,0 0 0,0 0 0,0-1 0,0 1 0,0 0 0,0 0 0,0 0 0,0 0 0,0 0 0,0 0 0,0 0 0,0 0 0,0 0 0,0 0 0,0-1 0,0 1 0,0 0 0,0 0 0,0 0 0,0 0 0,0 0 0,0 0 0,0 0 0,0 0 0,0 0 0,0 0 0,0 0-1,0 0 1,0 0 0,0-1 0,-1 1 0,1 0 0,0 0 0,0 0 0,0 0 0,0 0 0,0 0 0,0 0 0,0 0 0,0 0 0,0 0 0,0 0 0,-1 0 0,1 0 0,0 0 0,0 0 0,0 0 0,0 0 0,0 0 0,0 0 0,0 0 0,-1 0 0,-2 0 71,1 0-32,0 0 1,0 0-1,0 0 0,0 0 1,1 0-1,-1 0 1,0 1-1,0-1 0,0 0 1,-3 2-1,0 12 153,0-6-173,-7 19-45,8-16-23,2-8 27,1 0 0,0 0 0,-1 1 0,1-1 0,1 0 0,-1 0 0,0 1 0,1-1 0,0 6 0,0 68-458,0-75 413,0 0 0,0 1 0,1-1 0,-1 0 0,1 0 0,0 0 0,-1 0 0,1 0 0,0 0 0,0 0 0,3 3 0,-4-4 33,0-1 1,0 1 0,1-1 0,-1 1-1,0-1 1,1 1 0,-1-1-1,0 0 1,1 1 0,-1-1 0,1 0-1,-1 1 1,1-1 0,-1 0 0,1 1-1,-1-1 1,1 0 0,-1 0 0,1 0-1,-1 1 1,1-1 0,-1 0-1,1 0 1,-1 0 0,1 0 0,-1 0-1,1 0 1,-1 0 0,1 0 0,0 0-1,-1 0 1,1 0 0,-1-1-1,1 1 1,-1 0 0,1 0 0,-1 0-1,1-1 1,-1 1 0,1 0 0,0-1-1,4-10-926,9 5 282,-12 5 557,1 0-26,1-1-1,-1 0 1,0 1 0,1-2-1,-1 1 1,5-5 0,-7-1 55,1 0 1,-2 0-1,1-1 1,-1 1 0,-1-9-1,1 1 199,0 14 271,0 2 26,0 0-365,1 0 1,0 0-1,-1 0 0,1 0 0,0 0 0,0 0 0,-1 0 1,1 1-1,0-1 0,-1 0 0,1 0 0,0 1 0,-1-1 1,1 0-1,-1 1 0,1-1 0,-1 1 0,1-1 0,-1 1 0,1-1 1,-1 1-1,1-1 0,-1 1 0,1 0 0,-1-1 0,0 1 1,1-1-1,-1 1 0,0 0 0,0-1 0,1 1 0,-1 0 1,0 0-1,0-1 0,0 1 0,0 0 0,0-1 0,0 1 1,0 1-1,2 9 260,0-5-190,1 0-1,1 0 1,-1 0-1,8 10 0,-4-7-19,-5-6-85,0-1 0,1 1 0,-1-1-1,1 1 1,-1-1 0,1 0 0,0 0 0,0 0 0,0 0 0,0-1 0,0 1 0,1-1-1,-1 0 1,0 0 0,1 0 0,-1 0 0,6 0 0,-4 0-1,5 0-50,1 1 0,0-2 1,20 0-1,-10-1-84,-3 1-11,0-1 1,0-1-1,0-1 1,0 0-1,-1-1 1,0-1-1,0-1 1,0 0-1,22-13 1,-34 16 152,1 0 1,-1 0-1,0-1 1,0 0-1,-1 0 1,1 0-1,-1-1 0,0 0 1,0 0-1,0 0 1,-1 0-1,4-6 1,-3 4 11,-1 3-25,-1-1 0,0 0 0,0 0 0,0 1 0,0-1 0,-1 0 1,0 0-1,1-10 0,-2 6 14,1 0 0,-2 0 0,1 1 1,-3-13-1,-8-17 286,9 5 476,3 25-472,-2 0-1,1 0 1,-3-15 0,-8-4 865,11 27-1150,0 0 0,0-1 0,0 1 0,0 0 1,0 0-1,0-1 0,0 1 0,-1 0 0,1 0 0,0 0 1,0-1-1,0 1 0,0 0 0,0 0 0,0 0 0,-1-1 1,1 1-1,0 0 0,0 0 0,0 0 0,0 0 0,-1-1 1,1 1-1,0 0 0,0 0 0,0 0 0,-1 0 0,1 0 1,0 0-1,0 0 0,-1 0 0,1 0 0,0 0 0,-1 0 0,-1 0 74,1 1-1,-1 0 1,0 0-1,0 1 1,1-1-1,-1 0 0,1 1 1,-1-1-1,1 0 1,-1 1-1,1 0 0,0-1 1,0 1-1,0 0 1,-2 2-1,0 2-61,0-1 1,0 1-1,0 0 0,1 0 1,-2 9-1,-2 29-88,-5-6-411,9-16-1002,0 0 0,3 30 1,0-23-479,-1 7 72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0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15 108 6240,'-14'-27'2005,"14"27"-1984,0-1 0,0 1-1,0 0 1,0 0 0,0 0 0,0 0 0,0-1-1,0 1 1,0 0 0,0 0 0,0 0 0,0 0 0,0-1-1,0 1 1,0 0 0,0 0 0,0 0 0,0 0-1,0-1 1,0 1 0,0 0 0,0 0 0,0 0-1,1 0 1,-1 0 0,0-1 0,0 1 0,0 0-1,0 0 1,0 0 0,0 0 0,0 0 0,1 0-1,-1 0 1,0-1 0,0 1 0,0 0 0,0 0-1,1 0 1,-1 0 0,0 0 0,0 0 0,0 0-1,0 0 1,1 0 0,-1 0 0,0 0 0,0 0-1,0 0 1,1 0 0,8 0 126,-9 0-43,32 0 1409,-13-1-1174,0 1-1,26 4 0,-20 1-290,-10-2-82,1-1 1,29 2-1,44 4-799,-6 0 151,-73-8 638,0-1 1,0 0-1,0 0 0,15-5 0,-6 1 76,47-11 1254,-39 4 383,-19 8-981,0 0-208,-8 4-433,1 0 0,-1 0 0,1 0 1,-1 0-1,1-1 0,-1 1 1,1 0-1,-1 0 0,0-1 1,1 1-1,-1 0 0,1-1 1,-1 1-1,0-1 0,1 1 0,-1 0 1,0-1-1,1 1 0,-1-1 1,0 1-1,0-1 0,1 1 1,-1-1-1,0 1 0,0-1 0,0 1 1,0-1-1,0 1 0,0-1 1,0 1-1,0-1 0,0 1 1,0-1-1,0 1 0,0-1 1,0 1-1,0-2 0,0 1 79,0-1 1,0 0-1,0 1 0,1-1 0,-1 0 0,1 1 1,-1-1-1,1 0 0,-1 1 0,1-1 1,0 1-1,0-1 0,0 1 0,0 0 0,0-1 1,0 1-1,2-3 0,-2 4-129,-1 0 0,0-1 0,1 1 1,-1 0-1,0-1 0,1 1 0,-1 0 0,0 0 0,1-1 0,-1 1 0,0 0 0,1 0 1,-1-1-1,1 1 0,-1 0 0,1 0 0,-1 0 0,1 0 0,-1 0 0,0 0 1,1 0-1,-1 0 0,1 0 0,-1 0 0,1 0 0,0 0 0,4-1-74,-1-3-86,-4 4 155,0 0 1,0-1-1,0 1 1,0 0-1,0 0 0,0 0 1,0 0-1,0 0 0,0-1 1,1 1-1,-1 0 0,0 0 1,0 0-1,0 0 1,0 0-1,0 0 0,0 0 1,1 0-1,-1 0 0,0 0 1,0-1-1,0 1 1,0 0-1,0 0 0,1 0 1,-1 0-1,0 0 0,0 0 1,0 0-1,0 0 0,0 0 1,1 0-1,-1 0 1,0 0-1,0 0 0,0 0 1,0 0-1,1 1 0,-1-1 1,0 0-1,0 0 1,0 0-1,0 0 0,0 0 1,0 0-1,1 0 0,-1 0 1,0 0-1,0 1 0,0-1 1,9 5-449,5-2-1639,-9-1 276,9 9-698,-7-7 1710,-7-4 743,1 0 1,-1 0-1,1 0 0,-1 0 0,1 1 0,-1-1 0,1 0 1,-1 0-1,1 1 0,-1-1 0,1 0 0,-1 1 0,0-1 1,1 0-1,-1 1 0,0-1 0,1 1 0,-1-1 0,0 1 1,1-1-1,-1 1 0,0-1 0,0 1 0,0-1 1,0 1-1,1-1 0,-1 1 0,0-1 0,0 1 0,0-1 1,0 1-1,0-1 0,0 1 0,0-1 0,0 1 0,-1-1 1,1 1-1,0 2 34,1 0 0,-1-1 0,0 1 0,-1-1 0,1 1 0,0 0 0,-1-1-1,1 1 1,-1-1 0,0 1 0,0-1 0,0 0 0,0 1 0,0-1 0,-1 0 0,1 0 0,-1 1 0,-2 2 0,2-4 83,1 0 30,0 0-1,0 0 1,-1 1-1,1-1 0,0 0 1,0 1-1,0-1 1,0 0-1,1 1 1,-1-1-1,0 1 0,1-1 1,-1 1-1,1 0 1,-1-1-1,1 1 1,0 0-1,-1-1 0,1 1 1,0 0-1,0 1 1,-1 10 421,0 0 0,-2 0 0,-5 20 0,4-20-218,1-1 1,0 0 0,-1 21-1,9-9-44,-2-10-158,3 30 38,-5-35-78,2 0 0,-1 0 0,1 0 0,0 0 0,1 0 0,0-1 0,6 9 0,-9-16-39,0 0-1,0 0 1,0-1-1,1 1 1,-1 0-1,0-1 1,1 1-1,-1-1 0,0 1 1,1-1-1,-1 0 1,1 0-1,-1 0 1,0 0-1,1 0 1,2 0-1,17-4 48,1-7 98,-16 9-125,-2 1-15,0 0 0,0 0-1,-1 0 1,1-1 0,0 0-1,-1 0 1,1 0 0,-1 0-1,1 0 1,-1-1 0,0 1-1,0-1 1,0 0 0,2-3-1,16-22 398,-1-1 0,24-45 1,-36 57-58,14-29 1619,-21 44-1880,-1 1-29,0 0 1,0 0 0,0 1-1,0-1 1,0 0 0,0 0-1,0 1 1,1-1-1,-1 0 1,0 1 0,1-1-1,-1 0 1,0 1-1,1-1 1,-1 0 0,1 1-1,-1-1 1,1 1 0,-1-1-1,1 1 1,0-1-1,-1 1 1,1 0 0,-1-1-1,1 1 1,1-1 0,5-2 379,7-8 338,-12 8 209,-2 6-406,0-3-572,0 1 0,0-1 0,0 1-1,0-1 1,0 1 0,0-1-1,0 0 1,0 1 0,0-1 0,1 1-1,-1-1 1,0 1 0,0-1-1,0 0 1,0 1 0,1-1 0,-1 0-1,0 1 1,0-1 0,1 1-1,-1-1 1,0 0 0,1 0 0,-1 1-1,0-1 1,1 0 0,-1 0 0,0 1-1,1-1 1,0 0 0,6 5 8,-2 12-65,-4-14 21,1 0 0,-1-1-1,0 1 1,1 0 0,-1 0-1,1-1 1,2 3 0,12 6-720,-14-8 658,0-1 1,0 1-1,0-1 0,-1 1 1,1 0-1,-1 0 0,1 3 1,-2-5-11,1 0 0,-1 1 0,1-1 0,-1 0 0,1 0 0,-1 1 0,1-1 0,0 0 0,-1 0 0,1 0 1,0 0-1,0 0 0,1 1 0,-1-1 1,0-1 0,1 0 1,-1 1-1,0-1 0,0 0 1,0 0-1,1 0 0,-1 1 0,0-1 1,0-1-1,2 1 0,7 0-411,3 0-35,-13 0 543,0 0 0,1 0 0,-1 0 0,0 0 0,0 0 0,0 0 0,0 0 0,0 0 0,0 0 0,0 0 0,0 0 0,0 0 0,0 0 0,1 0 0,-1 0 0,0 0 0,0 0 0,0 0 0,0 0 0,0 0 0,0 0 0,0 0-1,0 0 1,0 0 0,0 0 0,1 0 0,-1 0 0,0 0 0,0 0 0,0-1 0,0 1 0,0 0 0,0 0 0,0 0 0,0 0 0,0 0 0,0 0 0,0 0 0,0 0 0,0 0 0,0 0 0,0 0 0,0-1 0,0 1 0,0 0 0,0 0 0,0 0 0,0 0 0,0 0 0,0 0 0,0 0 0,0 0 0,0 0 0,0-1 0,0 1 0,0 0 0,0-4 12,0 2-6,-1-1-1,1 1 1,1-1 0,-1 1-1,0-1 1,0 1 0,1 0-1,1-5 1,-2 6-6,1 0 1,0 0-1,-1 1 0,1-1 1,-1 0-1,1 0 0,-1 0 1,1 0-1,-1 0 0,0 0 1,0 0-1,1 0 0,-1 0 0,0 0 1,0 0-1,0 0 0,0 0 1,0 0-1,0 0 0,0 0 1,0 0-1,-1 0 0,1 0 1,0 0-1,-1 0 0,1 0 1,0 0-1,-1 1 0,1-1 1,-1 0-1,-1-1 0,2 0 2,-1 0 18,0 0 1,1 0-1,0 0 1,-1 0-1,1-1 1,0 1 0,0 0-1,0 0 1,1-3-1,-1 4 10,0-1-1,0 1 1,0 0-1,0-1 1,0 1-1,0 0 0,0-1 1,0 1-1,0 0 1,-1-1-1,1 1 0,0 0 1,-1 0-1,1-1 1,-2 0-1,-5-2 214,2 0-36,4-10 295,1 3-319,0 11-181,0 0 1,0 0 0,0 0 0,-1 0-1,1 0 1,0 0 0,0-1-1,0 1 1,0 0 0,0 0-1,0 0 1,0 0 0,0 0-1,0 0 1,0 0 0,0 0-1,0 0 1,1 0 0,-1-1-1,0 1 1,0 0 0,0 0 0,0 0-1,0 0 1,0 0 0,0 0-1,0 0 1,0 0 0,0 0-1,0 0 1,0 0 0,0 0-1,0 0 1,0-1 0,0 1-1,1 0 1,-1 0 0,0 0-1,0 0 1,0 0 0,0 0-1,0 0 1,0 0 0,0 0 0,0 0-1,0 0 1,0 0 0,1 0-1,-1 0 1,0 0 0,0 0-1,0 0 1,0 0 0,0 0-1,0 0 1,0 0 0,11 0 19,-8 0-85,-6-2 59,-8-9 143,9 8-10,2 3 32,0 0-58,0 0-60,0 0-42,0 0-112,0 0 16,0 0-37,2 0 37,12-3 11,-13 3 81,-1-1-8,1 1-1,0-1 1,0 1 0,0-1-1,-1 1 1,1-1 0,0 1 0,0 0-1,0-1 1,0 1 0,0 0-1,0 0 1,0-1 0,0 1-1,0 0 1,0 0 0,0 0 0,0 0-1,0 1 1,0-1 0,0 0-1,0 0 1,0 0 0,0 1-1,0-1 1,1 1 0,7 2-31,-2-1 7,0-1 1,0-1-1,1 1 0,10-2 0,-3 1 114,-14 0-76,-1 0 1,1 0 0,-1 0-1,1 0 1,-1 0 0,1 0-1,-1 0 1,1 0 0,0 0-1,-1 0 1,1 0-1,-1 0 1,1 0 0,-1 0-1,0 0 1,1 1 0,-1-1-1,1 0 1,-1 0-1,1 1 1,-1-1 0,1 0-1,-1 1 1,0-1 0,1 0-1,-1 1 1,0-1 0,1 1-1,-1-1 1,0 1-1,1 0 1,3 6 19,8-1 24,-11-5-40,0-1 1,0 1-1,0-1 1,0 1-1,0-1 1,0 1-1,0 0 1,0-1-1,0 1 1,0 0-1,0 0 1,0 0-1,0 0 1,-1-1-1,2 3 1,-1 1 48,0 1 0,0-1 0,0 1 1,-1-1-1,1 1 0,-1-1 0,0 1 1,-2 8-1,2 3 370,-1-14-388,1 0 0,0 0 0,0-1-1,-1 1 1,1 0 0,0-1 0,-1 1-1,0 0 1,1-1 0,-1 1 0,0-1-1,0 1 1,-1 1 0,-3 5 126,0 3-6,5-9-143,-1-1 0,1 0-1,0 0 1,-1 0 0,0 0 0,1 0 0,-1 1-1,1-1 1,-1 0 0,0-1 0,0 1-1,0 0 1,0 0 0,1 0 0,-1 0 0,0-1-1,-2 2 1,-8 3 68,9-4-75,-1 0 1,1 0-1,0 1 1,-1-1-1,1 0 1,0 1-1,0 0 1,-2 1-1,3-1 1,0-1 1,-1 0-1,1 1 0,-1-1 0,1 0 0,-1 0 0,1 0 0,-1 0 0,1 0 0,-1-1 0,0 1 0,1 0 0,-1-1 0,0 1 0,0-1 0,0 0 1,1 1-1,-1-1 0,0 0 0,0 0 0,0 0 0,0 0 0,1-1 0,-1 1 0,0 0 0,0-1 0,0 1 0,1-1 0,-1 0 0,0 0 1,1 1-1,-1-1 0,1 0 0,-1 0 0,1 0 0,-1-1 0,1 1 0,-3-3 0,2 2-12,0 0 0,-1 0 1,0 0-1,0 1 0,-5-4 0,6 4 4,-1 0 0,1 0-1,-1 0 1,1-1 0,0 1-1,0-1 1,0 0 0,0 0-1,0 1 1,0-1 0,-2-3-1,-12-25-25,12 22-22,2 7 28,1-1 0,0 0 0,0 1 0,0-1 0,0 0 0,0 0 0,1 0 0,-1 0 0,0 0 0,1 0 0,-1 0 0,1 0 0,0 0 0,0 0 0,0 0 0,0 0 0,0 0 0,0 0 0,1-3 0,10-12-1159,-10 16 1092,-1-1-1,1 1 1,-1-1-1,0 1 1,1-1-1,-1 1 1,0-1-1,0 1 1,0-2-1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1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6720,'0'0'2170,"0"0"-1322,0 2-213,0 5-278,1-1 0,-1 0 0,1 0 0,1 0 0,-1 0 0,4 9 0,-1-7-195,-3-3-112,0 0-1,0-1 1,-1 1-1,1 0 0,-1-1 1,-1 10-1,1-11-29,0 0 0,0 0 0,0 0 0,0 0 0,1 0 0,0 3 0,14 23 224,-13-26-178,0 0-1,0 0 1,-1 0 0,1 0-1,-1 0 1,0 0 0,0 1-1,0-1 1,1 6 0,-2-7 169,0-23 48,0 19-278,0 0 0,-1 0 1,1 0-1,0-1 0,0 1 0,1 0 1,-1 0-1,0 0 0,1 0 1,-1 0-1,2-3 0,2-3-15,8-19-70,2 1 130,-1 5 412,-7 10-160,-5 8-167,0 1 0,0 0 0,0-1 0,0 1 0,1 0 0,2-3 0,-4 5-78,1-1-1,0 1 0,-1-1 0,1 1 0,-1 0 0,1-1 0,0 1 0,-1 0 0,1 0 0,0-1 0,-1 1 1,1 0-1,0 0 0,-1 0 0,1 0 0,0 0 0,-1 0 0,1 0 0,0 0 0,0 0 0,-1 0 0,1 1 1,0-1-1,2 0 181,-2 0-181,0 1 0,0-1 0,0 0 0,0 0 0,0 0 0,0 1 0,0-1 0,0 1-1,0-1 1,0 1 0,0-1 0,-1 1 0,1-1 0,0 1 0,0 0 0,0-1 0,-1 1-1,1 0 1,0 0 0,-1-1 0,1 1 0,-1 0 0,1 0 0,-1 0 0,1 0 0,-1 1-1,12 14 399,-9-13-418,0 0 1,0 0-1,-1 1 0,1-1 1,-1 1-1,1-1 1,-1 1-1,0 0 0,-1 0 1,1 0-1,-1 0 0,2 6 1,2 5-105,6 5-187,-8-16-193,0 1 0,0-1 0,-1 1 0,4 7-1,-1 12-1694,2-18-437,-3-4 1000,-4-1 1375,1 0 1,-1 0-1,1 0 0,-1-1 1,0 1-1,0 0 1,1 0-1,-1 0 1,0 0-1,0 0 0,0 0 1,0-1-1,0 3 1</inkml:trace>
  <inkml:trace contextRef="#ctx0" brushRef="#br0" timeOffset="0.5">1574 540 4896,'0'-2'180,"0"0"-1,0 0 1,1 0 0,-1 1 0,1-1-1,-1 0 1,1 0 0,-1 1 0,1-1-1,0 0 1,0 1 0,0-1 0,1-1-1,3-4 57,0-7 1156,6 9-331,-8 0-673,-1 1 1,0 0-1,0-1 0,3-7 0,-9 0 31,3 10-376,0 1 0,0-1 0,0 0 0,0 0 0,1 0 0,-1 1-1,1-1 1,-1 0 0,1 0 0,0-4 0,0 2-4,-1 1 0,1-1 1,-1 1-1,0-1 0,0 1 1,0-1-1,-2-4 0,-3-8 106,4 4-2,2 11-125,0-1 0,0 1 0,0-1 0,0 1 1,-1 0-1,1-1 0,0 1 0,-1 0 0,1-1 1,-1 1-1,1 0 0,-1-1 0,0 1 1,0 0-1,1 0 0,-1 0 0,0 0 0,0 0 1,0 0-1,0 0 0,0 0 0,0 0 0,-1 0 1,1 0-1,0 1 0,-2-2 0,-1 1 68,-1 0-1,0 0 1,0 0-1,0 1 1,0-1-1,0 1 1,0 0-1,0 1 1,0-1-1,-8 3 1,-5 2 268,-29 13-1,27-10-182,8-4-162,7-2-10,0-1 0,0 1 0,0 0 0,1 1 0,-6 2 1,9-4-10,0 0 0,-1 0 0,1 0 0,0 0 0,0 0 0,0 1 1,0-1-1,0 0 0,0 1 0,0-1 0,0 1 0,0-1 0,1 1 0,-1-1 1,1 1-1,-1 0 0,1-1 0,-1 1 0,1 0 0,0-1 0,0 3 1,0-2-8,0 0 0,0 0 1,1 0-1,-1 1 1,0-1-1,1 0 1,0 0-1,-1 0 1,1-1-1,0 1 0,0 0 1,0 0-1,0 0 1,0-1-1,1 1 1,-1 0-1,3 1 1,-1 0-96,0-1 0,0 1 0,1-1 0,-1 0 0,1 0 0,0-1 0,-1 1 0,8 1 0,-1-1-169,0 0 0,0 0 1,0-1-1,0-1 0,0 0 0,1 0 0,11-3 1,10-2-392,-1-1 0,35-13 0,-62 18 653,-1-1 0,1 0 1,-1 0-1,1 0 0,-1-1 1,0 1-1,1-1 0,-1 1 1,-1-1-1,6-7 0,5-4 43,-2 5-4,6-7 56,-15 13-44,0-1-1,0 0 0,0 0 0,0 0 0,-1 0 0,0 0 0,1 0 1,-2 0-1,2-6 0,1-43 293,0 12-122,2 9-46,-2 9 512,2-37 1,-5-24 1635,0 80-2162,1 1 1,-2 0-1,1-1 1,0 1-1,-1 0 1,0-5-1,0 8-121,1 0 0,0 0-1,0-1 1,0 1 0,0 0-1,0 0 1,0-1 0,0 1-1,-1 0 1,1 0 0,0 0-1,0 0 1,0-1 0,-1 1-1,1 0 1,0 0 0,0 0-1,0 0 1,-1 0 0,1-1-1,0 1 1,0 0 0,-1 0-1,1 0 1,0 0 0,0 0-1,-1 0 1,1 0 0,0 0 0,0 0-1,-1 0 1,1 0 0,0 0-1,0 0 1,0 0 0,-1 0-1,1 0 1,0 1 0,0-1-1,-1 0 1,1 0 0,0 0-1,0 0 1,0 0 0,-1 1-1,1-1 1,0 0 0,0 0-1,0 0 1,0 0 0,-1 1-1,1-1 1,0 0 0,0 0-1,0 1 1,0-1 0,-2 5 157,1 0 0,1 0 1,-1 0-1,1 1 0,0-1 0,1 8 0,-1 6 276,-1 1-97,-6 36 0,4-34-188,-2 44-1,5 76 338,-1-132-574,0 1 0,0-1-1,-1 0 1,-4 17-1,3-16-85,-14 41-2608,17-49 2316,-1 0-1,0 0 1,1 0 0,-1 0-1,1 0 1,0 1 0,1 2 0,-1-1-832,0-2-711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788 165 4320,'0'-14'1392,"0"12"-848,0-1-48,-1 2-415,1 1 1,0-1-1,0 0 0,1 0 1,-1 1-1,0-1 1,0 0-1,0 1 1,0-1-1,1 0 0,-1 1 1,0-1-1,0 0 1,1 0-1,3-3 327,-3 4-389,-1 0 0,0 0 0,0 0 1,0 0-1,0 0 0,0 0 0,1 0 1,-1 0-1,0-1 0,0 1 0,0 0 1,0 0-1,0 0 0,0 0 1,0 0-1,0 0 0,1 0 0,-1-1 1,0 1-1,0 0 0,0 0 0,0 0 1,0 0-1,0 0 0,0-1 0,0 1 1,0 0-1,0 0 0,0 0 0,0 0 1,0-1-1,0 1 0,0 0 1,0 0-1,0 0 0,0 0 0,0 0 1,0-1-1,0 1 0,0 0 0,-1 0 1,1 0-1,0 0 0,0 0 0,0-1 1,0 1-1,0 0 0,0 0 0,0 0 1,-1 0-1,-4-9 404,-11-27 884,14 27-1129,-4-9 65,0 12-156,0 1-1,0-1 1,-1 1-1,1 1 0,-1-1 1,0 1-1,0 0 0,-1 1 1,-9-4-1,12 6-47,0 0-1,-1 0 1,1 1 0,0-1-1,-1 1 1,1 1-1,-1-1 1,1 1 0,0 0-1,-7 2 1,-3 2 32,1 0 0,-17 10 0,25-12-47,-3 2 37,-1 1 0,2 0 1,-1 0-1,0 1 0,-9 9 1,18-16-62,-3 4 42,-1 0 1,1 0 0,-1 0-1,-4 8 1,0 1 62,1 1 0,0 0 0,1 1-1,0-1 1,-6 30 0,-27 186 550,29-159-568,1-16-39,-12 106 69,19-122-98,-4 39 15,-15 34 33,-2 6-6,18-82-33,1-4 20,-2-1-1,-15 50 1,14-60 17,-10 34 142,6 14 65,4-47-22,-16 34 1,9-22-54,11-27-213,-1 0-1,0 1 1,0-1-1,-1-1 1,0 1-1,0-1 0,0 1 1,-9 6-1,13-12-19,0 0 1,0-1-1,0 1 0,0 0 0,0 0 0,0-1 0,0 1 1,0-1-1,0 1 0,-1-1 0,1 1 0,0-1 0,0 0 1,-1 1-1,1-1 0,0 0 0,0 0 0,-1 0 0,0 0 1,-1-1-85,0 1 1,1-1 0,-1 0 0,1 0-1,-1 0 1,1 0 0,0 0 0,-1 0-1,-2-3 1,-1-1-565,-1 0 0,1-1 0,0 0-1,1 0 1,-1-1 0,-4-7 0,-7-13-3135,1 7 1190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1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4576,'28'14'1450,"-28"-14"-1431,0 1 0,0-1 0,1 0-1,-1 0 1,0 0 0,1 0 0,-1 1 0,0-1-1,1 0 1,-1 0 0,0 0 0,1 0-1,-1 0 1,0 0 0,1 0 0,-1 0-1,1 0 1,-1 0 0,0 0 0,1 0-1,-1 0 1,0 0 0,1 0 0,-1 0-1,0-1 1,1 1 0,-1 0 0,0 0-1,1 0 1,-1-1 0,22-10 514,-20 10-341,0 1 1,0-1-1,-1 0 0,1 1 0,0-1 0,0 1 0,0 0 1,0-1-1,0 1 0,-1 0 0,1 0 0,0 1 1,0-1-1,2 1 0,5-1 653,72 0 2686,-78 0-3452,0-1 1,-1 1-1,1-1 1,-1 0-1,1 0 1,-1 0 0,1 0-1,-1 0 1,0-1-1,1 1 1,-1-1-1,0 1 1,0-1 0,0 0-1,0 0 1,2-4-1,1 1 115,-16 0 313,4-7-333,7 11-151,-1 0-1,1 0 1,0 0-1,-1 0 0,0 0 1,1 0-1,-1 0 1,0 0-1,1 0 1,-1 0-1,0 0 0,0 1 1,0-1-1,0 0 1,-1 0-1,-1 0 50,0 0-1,0 0 0,0 0 1,0 1-1,0 0 1,0-1-1,0 1 1,0 0-1,-6 1 0,-7 0 90,13-1-171,-1 0 0,1 1 1,0-1-1,0 1 0,-1 0 0,1 0 1,0 0-1,0 0 0,0 0 1,0 1-1,-5 2 0,4 0 0,-1 0 0,1-1 0,-1 2 0,1-1 0,0 0 0,1 1 0,-4 5-1,5-7 9,0 0 0,0 0 0,1 0 0,-1 0-1,1 0 1,0 0 0,0 1 0,0-1 0,0 1-1,0-1 1,1 1 0,0-1 0,0 1 0,0-1 0,0 1-1,1 6 1,11 31-269,-10-36 190,0-1 0,-1 0 0,1 1 1,1-1-1,-1 0 0,1 0 1,3 4-1,-3-6 10,0 0 0,0 0 0,0 0 1,1 0-1,-1 0 0,1-1 0,-1 0 1,1 1-1,0-1 0,-1-1 0,1 1 0,0 0 1,-1-1-1,6 0 0,10 3-414,-8-1 290,-8-1 103,0 0 0,0-1 0,0 1-1,0-1 1,0 1 0,0-1-1,0 0 1,0 0 0,0 0 0,0-1-1,0 1 1,0-1 0,0 1-1,0-1 1,-1 0 0,1 0 0,5-3-1,7-4-277,-6 3 73,1 0 0,-1 1 1,13-4-1,-12 6 107,-7 2 151,-1-1 0,0 1 0,0-1 0,0 1 0,0-1 0,0 0 1,3-1-1,17-23-377,-15 19 373,1 0 1,-1 1 0,9-5 0,-8 5 87,0 0 0,0 0-1,7-8 1,2-10 218,-15 19-129,1 1-1,-1-1 0,1 0 0,0 1 0,0 0 0,0 0 1,0 0-1,1 0 0,4-4 0,6 2 587,-10-1-183,-4 6-517,0-1 0,0 1 1,0-1-1,0 1 0,0 0 0,1-1 0,-1 1 0,0 0 1,0-1-1,0 1 0,1 0 0,-1-1 0,0 1 0,1 0 1,-1-1-1,0 1 0,0 0 0,1 0 0,-1 0 0,0-1 1,1 1-1,-1 0 0,1 0 0,-1 0 0,0 0 0,1 0 1,-1-1-1,0 1 0,1 0 0,-1 0 0,1 0 0,-1 0 1,0 0-1,1 0 0,-1 0 0,1 0 0,-1 1 0,0-1 1,1 0-1,-1 0 0,1 0 0,-1 0 0,0 0 0,1 1 1,-1-1-1,0 0 0,1 0 0,-1 1 0,14 10 535,-14-11-541,0 0 1,1 1-1,-1-1 0,0 0 1,0 0-1,1 1 0,-1-1 1,0 0-1,0 0 0,0 1 1,0-1-1,0 0 1,1 1-1,-1-1 0,0 0 1,0 1-1,0-1 0,0 0 1,0 1-1,0-1 0,0 0 1,0 1-1,0-1 0,0 0 1,0 1-1,0 3 60,1 1 0,-1-1 0,1 0 0,1 1 1,-1-1-1,0 0 0,1 0 0,3 6 0,-4-9-50,0 1 1,0 0-1,-1 0 1,1-1-1,-1 1 1,0 0-1,1 0 1,-1 0-1,0 0 1,0-1-1,0 1 1,0 0-1,0 0 1,-1 0-1,1 0 0,-1 2 1,0-3-19,1 1-1,0 0 1,-1 0 0,1 0-1,0 0 1,0-1-1,0 1 1,0 0 0,0 0-1,1 0 1,-1 0 0,0-1-1,1 1 1,-1 0 0,1 0-1,1 1 1,3 6-10,-4-8 15,0 1 0,0-1 1,0 1-1,-1-1 0,1 1 1,0-1-1,-1 1 0,1 0 1,-1-1-1,1 1 0,-1 0 1,0-1-1,0 3 0,0 15 160,0-11-246,0-16-335,3 3-11,9-15-488,-10 16 781,1 0 1,-1 0-1,1 0 1,5-7-1,71-68-341,-76 77 517,-1 0 0,1 0 0,-1 0 0,1 0-1,0 1 1,-1-1 0,1 1 0,0-1 0,0 1 0,0 0 0,0 0 0,0 1 0,1-1 0,-1 0 0,0 1 0,0 0 0,0 0 0,1 0 0,-1 0 0,5 1 0,10 0 726,-17-1-753,-1 0 0,1 0 0,-1 0 0,1 0 0,-1 0 0,1 0 0,-1 0 0,1 0 1,-1 0-1,1 0 0,-1 0 0,1 0 0,-1 0 0,1 0 0,-1 0 0,1 1 0,-1-1 0,1 0 0,-1 0 0,0 1 0,1-1 1,-1 0-1,1 1 0,-1-1 0,0 0 0,1 1 0,-1-1 0,0 1 0,1-1 0,-1 1 0,1 0 0,3 6 243,-1-5-166,-2-2-92,-1 0-1,0 0 0,1 0 1,-1 0-1,0 0 0,0 1 0,1-1 1,-1 0-1,0 0 0,0 0 0,0 0 1,1 1-1,-1-1 0,0 0 0,0 0 1,0 1-1,0-1 0,1 0 0,-1 0 1,0 1-1,0-1 0,0 0 1,0 0-1,0 1 0,0-1 0,0 0 1,0 1-1,-8 23 192,8-23-189,0 0 0,0 0 0,-1 0 0,1 0 0,0 0 0,-1 0 0,1 0 0,0 0 0,-1 0 0,1 0 0,-1 0 0,1-1 0,-1 1 0,0 0 0,1 0 0,-1-1 0,0 1 0,-1 0 0,-4 4 48,5-2-358,0 0 0,0 0 0,1 0 0,0 0 0,-1 0 0,1 0 1,0 0-1,0 0 0,1 0 0,-1 1 0,1-1 0,1 4 0,-1-6 160,0-1 1,0 1-1,0-1 1,0 1-1,0-1 0,0 0 1,0 1-1,0-1 0,0 0 1,0 0-1,0 0 1,0 0-1,0 0 0,0 0 1,0 0-1,1 0 1,-1 0-1,0 0 0,0 0 1,1-1-1,26-9-2041,-16 6 1756,6 0-433,-10 2 586,0 0 0,0 0 0,-1 0 1,9-5-1,0-1 89,-5 3 181,0 0 0,17-13-1,-13 6 457,-5 4-30,-1 1-1,1 0 1,11-5 0,-6 3 1081,-1-1-1,-1 0 1,0-1 0,23-23 0,-31 29-1092,-2 2 394,-3 3-159,2 3-268,0-2-351,-1 0-1,0 1 0,0-1 0,0 0 0,0 1 0,0-1 0,0 1 0,0-1 0,0 1 0,-1-1 0,1 1 0,-1 0 0,1-1 0,-1 1 1,0 0-1,1 0 0,-1 2 0,0-2-41,0-1 0,0 1 0,1 0 0,-1-1 0,0 1 0,1 0 0,-1-1 0,1 1 1,0 0-1,0-1 0,-1 1 0,1-1 0,2 2 0,2 6-182,-2-4-72,-1 1 0,1 0-1,-1 0 1,0 0 0,0 0 0,0 1-1,-1-1 1,0 0 0,-1 1-1,1-1 1,-1 9 0,0-13 177,0 0-1,0 0 1,1 0 0,-1 1 0,0-1 0,1 0 0,0 0 0,0 0 0,1 3 0,-2-5 62,1 1 0,-1-1 0,0 1 0,1-1 0,-1 1-1,0 0 1,0-1 0,1 1 0,-1 0 0,0-1 0,0 1 0,0 0-1,0-1 1,0 1 0,0 0 0,0-1 0,0 1 0,0 0 0,0-1-1,0 1 1,-1 0 0,1-1 0,0 1 0,0 0 0,-1-1 0,1 1 0,0-1-1,-1 1 1,1 0 0,0-1 0,-1 1 0,1-1 0,-1 1 0,1-1-1,-2 1 1,0 2-647,-28-3-2048,24-3 2058,-37-24-885,40 24 1323,3 3-177,0-3 108,0-8 63,0 11 233,0 0 0,0 0 0,0 0 0,0 0 0,0 0 0,0 0 0,0 0 0,0 0 0,0-1 1,0 1-1,0 0 0,0 0 0,0 0 0,0 0 0,0 0 0,0 0 0,0 0 0,0 0 0,0 0 0,0 0 0,0-1 0,0 1 0,0 0 0,0 0 0,0 0 0,0 0 0,0 0 0,0 0 0,0 0 0,0 0 0,0 0 0,0 0 0,0 0 0,0 0 0,1 0 0,-1 0 0,0 0 1,0-1-1,0 1 0,0 0 0,0 0 0,0 0 0,0 0 0,0 0 0,0 0 0,0 0 0,1 0 0,-1 0 0,0 0 0,0 0 0,0 0 0,0 0 0,0 0 0,0 0 0,0 0 0,1 1 0,3-1 24,14 1 81,-18-1-98,0 0 0,1 1 0,-1-1 0,1 0 0,-1 0 0,1 1 0,-1-1-1,0 0 1,1 0 0,-1 1 0,1-1 0,-1 1 0,0-1 0,1 0 0,-1 1 0,0-1 0,0 1-1,1-1 1,-1 1 0,0-1 0,0 0 0,0 1 0,0-1 0,0 1 0,1-1 0,-1 1-1,0-1 1,0 1 0,0 0 0,0 2 406,0-3-54,0 0 112,0 0-53,0 0 288,0 3-122,0-2-476,0 1-1,0 0 1,1 0 0,-1-1 0,1 1 0,0 0-1,-1-1 1,1 1 0,0 0 0,2 2-1,2 5 172,1 2 182,-5-8-388,0-1 1,0 0-1,0 0 1,0 1 0,1-1-1,2 3 1,-2 0 120,-2 9-80</inkml:trace>
  <inkml:trace contextRef="#ctx0" brushRef="#br0" timeOffset="1">1688 99 6816,'0'-65'2528,"0"65"-1984,0-17-128,-16 1 1376,16 16-1056,0 0 704,0 0-864,0 33-352,0-17-192,0 33-96,0-16 0,-17 16-800,17 0 480,0-16-1664,0 0 1120,-16 0-1664,16-1 1472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1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148 394 6144,'-13'-14'1978,"13"14"-1892,1-1 0,0 1 0,0-1-1,0 1 1,0 0 0,-1 0-1,1-1 1,0 1 0,0 0 0,0 0-1,0 0 1,0 0 0,1 0-1,26-1 588,-17 1-622,0-1 0,0 2 0,0-1 0,16 4 0,5 7 56,-13-7-66,-14-3-56,0 0 1,0 0-1,0 0 1,0 1 0,0 0-1,0 0 1,4 3-1,1 1-31,1 0 1,0-1-1,0 0 0,12 3 0,-19-7 139,0 0 0,1 0 1,-1-1-1,1 1 0,-1-1 0,1 0 0,4-1 0,0 1 447,-6 0 26,-3 0 90,0-14 144,0 11-592,2 6-64,3 2-106,-2-1-65,1-1 0,0 1 1,0 0-1,6 3 0,2-2-541,-1 0 0,15 3 0,-14-5 41,0 1 0,14 7-1,-19-8 370,0 0 0,1-1 0,10 3 0,5 1 97,-9 1 71,-13-6 9,1 0 1,-1-1-1,0 1 0,1 0 0,-1 0 0,1-1 0,-1 1 0,1-1 0,-1 1 1,1-1-1,-1 0 0,1 0 0,-1 0 0,1 0 0,-1 0 0,1 0 0,0 0 1,-1 0-1,1 0 0,-1-1 0,1 1 0,-1-1 0,2 0 0,11-10 467,-11 8-86,-3 3 181,-3-2-144,-8-9 150,11 10-539,-1 1 0,1-1 0,-1 1 0,1 0 0,-1-1 0,1 1 0,-1 0 0,0 0 0,1-1 0,-1 1 0,1 0 0,-1 0 0,0 0 0,1 0 0,-1 0 0,0 0 0,1 0 0,-1 0 0,1 0 0,-1 0 0,0 0 0,1 0 0,-1 0 1,0 0-1,0 1 0,1-1 47,-6 3 438,5-1-504,-1-1 1,0 1-1,1 0 0,0 0 0,-1 1 0,1-1 0,0 0 0,0 0 1,0 1-1,0-1 0,1 0 0,-1 1 0,1-1 0,-1 3 1,-29 94-89,-3 56 64,31-143 1,-10 47 36,10-33-27,2-13 2,-6 22-1,-7-1 29,4-13-15,3 12 46,4-17 29,1-10-1,0 1 0,0 0-1,-1-1 1,0 1 0,0-1 0,-1 0-1,0 0 1,0 0 0,0 0 0,-9 10 0,-12 3 386,16-9-251,8-9-228,0-1-1,0 1 0,-1-1 1,1 0-1,0 1 0,-1-1 1,1 1-1,0-1 0,-1 0 1,1 1-1,0-1 1,-1 0-1,1 0 0,-1 1 1,1-1-1,-1 0 0,1 0 1,-1 0-1,1 1 0,-1-1 1,1 0-1,-1 0 1,1 0-1,-1 0 0,1 0 1,-1 0-1,1 0 0,-1 0 1,1 0-1,-1 0 0,0-1 1,-2 2-104,0-1-1,0-1 1,0 1 0,0 0 0,1-1-1,-1 1 1,0-1 0,0 0-1,0 0 1,-4-3 0,0 0-520,1-1 0,0 0 0,-10-11 1,-25-25-2636,6 6 1008</inkml:trace>
  <inkml:trace contextRef="#ctx0" brushRef="#br0" timeOffset="0.5">83 344 4992,'-17'0'1824,"17"0"-1408,-16 17-128,16-17 128,0 16-288,0 1 512,0-1-352,0 0 864,0 17-672,-16-16 640,16 15-640,-17-15 32,17 16-320,0-17 32,0 0-128,-16-16-2176,16 0 1152</inkml:trace>
  <inkml:trace contextRef="#ctx0" brushRef="#br0" timeOffset="1.5">132 17 8544,'-16'-17'3168,"16"17"-2464,16 0-192,-16 17 992,0-1-928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1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3072,'-13'0'976,"10"0"-587,3-2-26,0 1-312,0 1 1,0-1 0,0 1-1,0-1 1,0 1 0,0-1-1,0 0 1,0 1 0,0-1-1,0 1 1,0-1-1,1 1 1,-1-1 0,0 1-1,0-1 1,1 1 0,-1 0-1,0-1 1,0 1-1,1-1 1,-1 1 0,1 0-1,-1-1 1,0 1 0,1 0-1,-1-1 1,1 1-1,-1 0 1,1-1 0,-1 1-1,1 0 1,-1 0 0,1 0-1,-1 0 1,1 0 0,-1-1-1,1 1 1,-1 0-1,1 0 1,-1 0 0,1 0-1,-1 0 1,1 0 0,0 1-1,-1-1 1,1 0-1,-1 0 589,0 0 166,0-3-188,0-8 230,0 9-250,3 2 15,41 0 1734,-39 0-2211,-1 0 1,1 0 0,0 1 0,0-1 0,0 1-1,-1 0 1,7 3 0,16 2 155,3-3 288,56-2 0,-38-2-353,47 2 211,165-5 196,-138-7-394,-9 9 157,28-1 96,-39-8 89,-7 6-172,-42-1-108,39-2 202,9 8-600,-82 0-310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17 214 5312,'0'0'1701,"-3"0"-1024,3 0-594,-1 0 0,1 0-1,-1 0 1,1 0 0,-1 0-1,1 0 1,-1 0 0,1 0-1,-1-1 1,1 1 0,-1 0-1,1 0 1,-1 0 0,1 0-1,-1-1 1,1 1 0,-1 0-1,1-1 1,0 1 0,-1 0-1,1-1 1,-1 1 0,1 0-1,0-1 1,-1 1 0,1-1-1,0 1 1,0 0 0,-1-1-1,1 1 1,0-1 0,0 1-1,0-1 1,0 1 0,0-1-1,-1 1 1,1-1 0,0 1-1,0-1 1,0 1 0,1-2-1,-1-1 1657,2 1-790,2-2-750,-1 1-142,0 0-1,0 0 1,0 0-1,0 0 1,0 1-1,0 0 0,5-3 1,22-3 279,6-16-32,-17 14 1,0 1 0,41-11 0,-14 4-52,-11 1-129,-24 9-97,0 1 0,1 1 1,-1-1-1,1 2 0,14-3 1,-2 4-6,-16 1-5,0 1 0,-1-1 1,1-1-1,-1 1 0,1-1 0,-1-1 1,11-4-1,-10 3-21,-5 2-102,0 1 0,0-1-1,1 1 1,-1-1 0,0 1-1,0 0 1,1 1 0,-1-1-1,1 0 1,5 1 0,1 0-1203,-20 0-1425,-7 0 793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2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6560,'0'0'2117,"-3"0"-1285,-8 0-128,8 0 939,6 3-385,4 4-172,-1 0-494,1 0 1,0-1 0,12 11-1,6-8-442,-3 1-44,-2 1 196,-18-10-252,1 0-1,-1 0 1,1 0-1,-1 1 1,0-1-1,0 1 1,1-1-1,-1 1 1,0 0-1,0 0 1,2 3-1,-4-4-42,1-1-1,-1 1 0,0-1 1,0 1-1,0-1 1,0 1-1,0-1 1,0 1-1,1-1 0,-1 1 1,0-1-1,0 1 1,0-1-1,-1 1 1,1-1-1,0 1 0,0-1 1,0 1-1,0-1 1,0 1-1,-1-1 1,1 0-1,0 1 0,0-1 1,-1 1-1,1-1 1,0 1-1,0-1 1,-1 0-1,0 1 0,-16 10 3,4-4-73,6-2-11,5-4 32,0 0 1,0 1-1,0-1 0,0 1 1,0-1-1,0 1 1,1 0-1,-1 0 0,1 0 1,-1 0-1,1 0 0,0 0 1,-2 4-1,2-5-44,0 0-1,0 0 1,1 1-1,-1-1 1,0 0-1,0 0 1,0 0-1,0-1 1,0 1 0,0 0-1,0 0 1,-1-1-1,1 1 1,0 0-1,0-1 1,0 1-1,-1-1 1,1 1-1,0-1 1,-1 0-1,1 0 1,0 0-1,-1 1 1,-2-2 0,4 1 3,0 0 1,-1 0 0,1 0-1,-1 0 1,1 0 0,-1 0-1,1 0 1,-1 0 0,1 0-1,0 0 1,-1 0 0,1 0-1,-1 0 1,1 0 0,-1 1-1,1-1 1,-1 0 0,1 0-1,0 0 1,-1 1 0,1-1-1,0 0 1,-1 1 0,11 13-1277</inkml:trace>
  <inkml:trace contextRef="#ctx0" brushRef="#br0" timeOffset="1">590 229 4480,'-5'0'321,"1"-1"-1,-1 0 1,0 0 0,1 0 0,-1-1-1,0 0 1,-5-3 0,10 5-295,-6-3 1510,6 3-1433,-1 0 1,1 0 0,-1 1 0,1-1-1,-1 0 1,1 0 0,-1 0-1,1 0 1,-1 0 0,0-1 0,1 1-1,-1 0 1,1 0 0,-1 0-1,1 0 1,0 0 0,-1-1 0,1 1-1,-1 0 1,1 0 0,-1-1-1,1 1 1,0 0 0,-1-1 0,1 1-1,-1-1 1,1 1 0,0 0-1,0-1 1,-1 1 0,1-1 0,0 1-1,0-1 1,-1 1 0,1-1-1,0 0-49,0 1 0,0 0 0,1-1 0,-1 1 0,0-1 0,0 1 0,1-1 0,-1 1 0,0 0 0,0-1 0,1 1 0,-1 0 0,0-1 0,1 1 0,-1 0 0,1-1 0,-1 1 0,0 0 0,1 0 0,-1 0 0,1-1 0,-1 1 0,1 0 0,-1 0 0,1 0 0,-1 0-1,0 0 1,1 0 0,-1 0 0,1 0 0,-1 0 0,1 0 0,5-3 869,-4 1-798,0 1 1,0-1-1,0 1 1,1 0-1,-1 0 1,0 0-1,1 0 1,-1 0-1,1 0 1,-1 1-1,6-1 1,5-2 106,20-8 328,0 5-256,2-5-144,12 6-101,-21-1-42,-16 4-83,0 0 1,0 0-1,16 0 1,-19 2-142,0-1 1,0 0-1,0-1 1,0 1-1,-1-1 1,1-1-1,0 1 1,6-5-1,14-4-1417,-8 8 382</inkml:trace>
  <inkml:trace contextRef="#ctx0" brushRef="#br0" timeOffset="2">803 0 5568,'-13'14'1786,"10"-12"-1071,3-2-139,0 0 725,3 0-303,-2 1-885,1-1 1,0 0-1,0 1 1,0-1-1,-1 1 1,1 0-1,0-1 1,-1 1-1,1 0 0,0 0 1,-1 0-1,1 0 1,-1 0-1,1 0 1,-1 1-1,0-1 1,2 2-1,16 13 581,-7-9-417,0 0 0,24 9 1,-28-13-181,-6-3-80,0 1-1,-1-1 1,1 1-1,-1-1 0,1 1 1,-1 0-1,1-1 1,-1 1-1,1 0 1,-1 0-1,0 0 1,1 0-1,-1 0 1,0 0-1,0 1 1,0-1-1,0 0 1,1 3-1,12 21 160,-14-25-168,0 0 1,1 0-1,-1 0 0,0 0 0,0 1 0,0-1 1,0 0-1,0 0 0,1 0 0,-1 0 0,0 1 0,0-1 1,0 0-1,0 0 0,0 0 0,0 1 0,0-1 1,0 0-1,0 0 0,0 1 0,0-1 0,0 0 0,0 0 1,0 0-1,0 1 0,0-1 0,0 0 0,0 0 1,0 0-1,0 1 0,0-1 0,0 0 0,0 0 1,-1 0-1,1 1 0,0-1 0,0 0 0,0 0 0,0 0 1,0 0-1,-1 1 0,1-1 0,-3 3 49,0 1 1,0-1-1,1 1 0,-4 6 0,4-6-49,0 0 0,0-1-1,0 1 1,-1-1 0,0 1-1,1-1 1,-1 0 0,0 0-1,-7 5 1,-37 22-803,41-27-48,5-3 752,1 0 1,-1 0 0,1 0-1,-1 1 1,1-1-1,-1 0 1,1 0 0,-1 0-1,1 1 1,0-1 0,-1 0-1,1 0 1,-1 1 0,1-1-1,0 0 1,-1 1 0,1-1-1,0 1 1,0-1 0,-1 0-1,1 1 1,0-1 0,0 1-1,0-1 1,-1 1 0,1-1-1,0 1 1,0-1 0,0 1-1,0-1 1,0 1 0,0-1-1,0 1 1,0-1 0,0 1-1,0-1 30,0 0 0,0 0-1,0 0 1,0 1-1,0-1 1,0 0 0,0 0-1,0 0 1,0 0 0,0 0-1,0 0 1,0 0-1,0 0 1,0 0 0,0 1-1,0-1 1,0 0 0,0 0-1,0 0 1,0 0-1,0 0 1,0 0 0,0 0-1,0 0 1,0 0 0,0 0-1,0 0 1,0 0-1,0 1 1,1-1 0,-1 0-1,0 0 1,0 0-1,0 0 1,0 0 0,0 0-1,0 0 1,0 0 0,0 0-1,0 0 1,0 0-1,0 0 1,1 0 0,-1 0-1,0 0 1,0 0 0,0 0-1,0 0 1,0 0-1,0 0 1,0 0 0,0 0-1,0 0 1,0 0 0,1 0-1,-1 0 1,13 0-2307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2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9 373 6144,'0'0'95,"0"0"1,-1 0-1,1 1 1,0-1-1,-1 0 1,1 0-1,0 0 1,-1 0-1,1 0 1,0 0-1,-1 0 1,1-1-1,0 1 1,-1 0-1,1 0 1,0 0-1,-1 0 1,1 0-1,0 0 1,-1-1-1,1 1 1,0 0-1,0 0 1,-1 0-1,1-1 1,0 1-1,-1 0 1,9-6 366,-5 4-165,1 1 0,0 0 0,0 0 0,0 0 1,0 0-1,7 0 0,-1 1 340,-3 0-304,0 1 1,1-2-1,-1 1 0,0-1 1,0 0-1,0 0 0,0-1 1,-1 0-1,1 0 0,11-6 1,-11 5-119,0 1 0,0 0 0,0 0 0,14-3 0,12-2 85,-5-4-130,-19 6-106,1 1 0,1 1 1,16-5-1,52-19-144,-16 11-2090,-44 13 12,-18 4 2017,0-1 1,-1 0-1,1 0 0,0 0 1,0-1-1,0 1 1,0 0-1,0 0 0,-1 0 1,1 0-1,0-1 1,0 1-1,0 0 1,1-2-1,1-5-2525,-3 14 623,0-7 2003,0 0 0,0 1-1,0-1 1,0 0 0,0 0 0,0 0 0,0 0 0,0 0 0,0 0-1,0 0 1,0 0 0,0 0 0,0 0 0,0 1 0,0-1 0,0 0-1,0 0 1,0 0 0,0 0 0,0 0 0,0 0 0,0 0 0,0 0-1,-1 0 1,1 0 0,0 1 0,0-1 0,0 0 0,0 0 0,0 0 0,0 0-1,0 0 1,0 0 0,0 0 0,0 0 0,0 0 0,0 0 0,0 0-1,-1 0 1,1 0 0,0 0 0,0 0 0,0 0 0,0 0 0,0 0-1,0 0 1,0 0 0,0 0 0,0 0 0,0 0 0,-1 0 0,1 0-1,0 0 1,0 0 0,0 0 0,0 0 0,-4 0-243,0-1 0,0 0 0,0 0 0,1 0 1,-1 0-1,0 0 0,1-1 0,-5-2 0,5 2 77,-13-4 1624,16 6-1353,-1 0 0,1 0 0,0 0 0,-1 0 0,1 0 0,0 0 0,-1 0-1,1-1 1,0 1 0,0 0 0,-1 0 0,1 0 0,0-1 0,0 1 0,0 0 0,-1 0 0,1 0 0,0-1 0,0 1-1,0 0 1,-1-1 0,1 1 0,0 0 0,0 0 0,0-1 0,0 1 0,0 0 0,0-1 0,0 1 0,0 0 0,0-1 0,0 1-1,0-1 1,-3-6 353,2 4-185,0 0 0,0 0 0,-1 0 1,1 0-1,-1 1 0,1-1 1,-3-2-1,-6-2 591,10 7-790,-1 0 1,1 0-1,0 0 0,-1 0 1,1 0-1,0-1 0,-1 1 1,1 0-1,0 0 1,-1 0-1,1-1 0,0 1 1,0 0-1,-1-1 0,1 1 1,0 0-1,0 0 0,-1-1 1,1 1-1,0 0 0,0-1 1,0 1-1,0-1 0,-1 1 1,1 0-1,0-1 0,0 1 1,0 0-1,0-1 0,0 1 1,0-1-1,0 1 0,0 0 1,0-1-1,0 1 0,0-1 1,1 1-1,-1 0 0,0-1 1,0 1-1,0 0 0,0-1 1,0 1-1,1 0 0,-1-1 1,0 1-1,0 0 0,1-1 1,0-1 193,1-1 1,-1 1-1,1 0 1,0 0 0,0 0-1,0 0 1,0 0-1,0 0 1,0 1-1,0-1 1,1 1-1,-1-1 1,3 0 0,14 10 869,-6-4-725,-8-3-231,-1 0 0,0 0 0,0 1 0,0-1 0,0 1 0,-1 0 0,5 3 1,-1 0 1,-4-4-92,-1 0 0,0 1 1,0-1-1,0 1 0,-1-1 0,1 1 0,0 0 0,-1-1 0,1 1 1,-1 0-1,1 0 0,-1 1 0,2 3 0,2 1 61,-4-6-95,0 0-1,-1 0 1,1 0 0,0-1-1,-1 1 1,1 0 0,-1 0-1,1 0 1,-1 1 0,1-1-1,-1 0 1,0 0 0,0 0-1,1 0 1,-1 0 0,0 0-1,0 0 1,0 1 0,0-1-1,0 0 1,0 0 0,-1 0-1,1 0 1,-1 2 0,-1 2-54,0 0 0,0 0 0,-1 0-1,0-1 1,0 1 0,0-1 0,0 0 0,-1 0 0,1 0 0,-1 0 0,0 0 0,-6 3 0,-23 10-3303,19-12 150,14-4 3033,-1 0 1,1 0-1,0 0 1,-1-1 0,1 1-1,0 0 1,0 0-1,-1 0 1,1 0-1,0 0 1,0-1 0,0 1-1,0 2 1</inkml:trace>
  <inkml:trace contextRef="#ctx0" brushRef="#br0" timeOffset="0.5">894 209 6464,'0'0'2400,"0"0"-1856,0 0-160,0-16 1696,0 16-1216,17 0 416,-1 0-736,0-17-256,1 17-192,16-16-160,-1 0 32,1 16-608,0-17 352,0 1-1088,-17 0 768,0 16-1536,-16 0 1184</inkml:trace>
  <inkml:trace contextRef="#ctx0" brushRef="#br0" timeOffset="1.5">1025 13 6400,'0'-1'85,"0"1"1,0-1 0,0 1-1,0 0 1,0-1 0,0 1-1,0-1 1,0 1-1,0-1 1,0 1 0,0-1-1,0 1 1,0 0-1,0-1 1,0 1 0,0-1-1,0 1 1,1 0 0,-1-1-1,0 1 1,0-1-1,1 1 1,-1 0 0,0-1-1,0 1 1,1 0-1,0-1 1,6 7 976,-4-3-1033,0 0 1304,-1-3-1076,1 0 0,-1 1 0,1-1 0,-1 1 0,0 0 0,1 0 0,-1 0 0,0 0-1,0 0 1,0 0 0,1 1 0,-1-1 0,3 4 0,26 27 992,-15-15-549,-10-11-543,-2-2-64,0 0 0,-1-1 1,1 1-1,4 8 0,-7-11-79,-1 0-1,1 1 1,-1-1-1,1 0 0,-1 1 1,1-1-1,-1 0 0,0 1 1,0-1-1,1 1 1,-1-1-1,0 1 0,0-1 1,-1 1-1,1-1 1,0 0-1,0 1 0,-1-1 1,1 1-1,-1-1 0,0 3 1,-2-1-229,1 1 1,-1-1-1,1 0 1,-1 0 0,-6 5-1,-2 3-1101,1 0 532,4-4-268,0-1 1,0-1-1,0 1 0,-9 6 1,-15 4-1525</inkml:trace>
  <inkml:trace contextRef="#ctx0" brushRef="#br0" timeOffset="2.5">190 832 6656,'0'0'2144,"-3"-3"-1307,-8-8-165,11 11-543,1 0 0,-1-1-1,1 1 1,-1 0 0,1 0 0,-1-1 0,1 1-1,0 0 1,-1 0 0,1 0 0,-1 0 0,1-1-1,-1 1 1,1 0 0,0 0 0,-1 0 0,2 1-1,-2-1 141,31 0 1556,-20 1-1594,-1 0 0,1-2 1,-1 1-1,18-4 0,7-7-60,10 4-197,-23 4-212,21-6 0,41-10-2316,-69 14 1848,-9 3 228,0 0-1,0 0 0,9-1 0,-14 3 405,-1 0 1,1 0-1,0 0 0,-1 0 1,1 0-1,-1 0 0,1 0 1,-1 0-1,1 0 1,0 0-1,-1 0 0,1 0 1,-1 0-1,1 0 1,-1 1-1,1-1 0,0 0 1,-1 0-1,1 1 0,-1-1 1,0 0-1,1 1 1,-1-1-1,1 0 0,-1 1 1,1-1-1,-1 1 0,0-1 1,1 1-1,-1-1 1,0 1-1,1-1 0,-1 1 1,0-1-1,0 1 0,0-1 1,1 1-1,-1 0 1,0-1-1,0 1 0,0-1 1,0 2-1,0 0-2310,0-2 827</inkml:trace>
  <inkml:trace contextRef="#ctx0" brushRef="#br0" timeOffset="3.5">435 586 4064,'0'-27'1307,"1"27"-1288,-1-1 0,0 1 1,0 0-1,0-1 1,0 1-1,0 0 1,0-1-1,0 1 1,0 0-1,0-1 1,-1 1-1,1 0 1,0-1-1,0 1 1,0 0-1,0-1 1,0 1-1,0 0 1,-1-1-1,1 1 1,0 0-1,0 0 1,0-1-1,-1 1 1,1 0-1,-2-2 107,1 1 0,0 0 0,0-1 0,-1 1-1,1-1 1,0 0 0,1 1 0,-1-1 0,0 0 0,0 0 0,1 1 0,-1-1-1,1 0 1,-1-3 0,1 3 999,0 2 395,0 0-341,3 2 421,9 18-72,-10-16-1252,0 0-1,1 0 1,-1 0 0,7 7 0,-7-9-219,-1-1 1,1 1 0,-1 0 0,0 0 0,1 0 0,-1 1-1,0-1 1,0 0 0,0 0 0,0 1 0,-1-1 0,1 0-1,-1 1 1,1 2 0,2 9 40,2 3-10,-3-10-64,0 0 0,-1 0 0,1 1 0,0 9 0,-2-12-97,0-1 0,0 1 0,0 0 0,0 0 0,-1-1 0,1 1 0,-1 0 0,0-1 0,-1 1 0,1-1 0,-1 1 0,-4 7 0,0 2-882,0-10-407,5-4 1277,1 1-1,-1-1 0,1 0 1,-1 1-1,1-1 1,0 0-1,-1 1 0,1-1 1,-1 0-1,1 1 1,0-1-1,-1 0 0,1 1 1,0-1-1,0 1 0,-1-1 1,1 1-1,0-1 1,0 1-1,0-1 0,0 1 1,-1-1-1,1 1 1,0-1-1,0 1 0,0-1 1,0 1-1,0-1 0,0 1 1,0-1-1,1 2 1,-1 11-3286,0-10 1110</inkml:trace>
  <inkml:trace contextRef="#ctx0" brushRef="#br0" timeOffset="4.5">927 734 5312,'0'0'1701,"-3"0"-1024,-8 0-37,9 0 971,2 0-395,2 0 112,-1 0-1291,-1 0 0,1 0 0,-1 0 0,1 0 0,-1 0 0,0 0 0,1 0 0,-1 0 0,1 0 0,-1-1-1,1 1 1,-1 0 0,0 0 0,1 0 0,-1 0 0,1-1 0,-1 1 0,0 0 0,1 0 0,-1-1 0,0 1 0,1 0 0,-1-1 0,0 1 0,0 0 0,1-1 0,-1 1 0,0 0 0,0-1 0,1 0 0,4-6 540,0 4-301,0 0 0,0 0 0,1 0 1,6-1-1,10-2 137,-15 4-296,1 0 0,0 0-1,9-6 1,-1 0-4,-7 3-61,0 1 0,1-1-1,12-3 1,8 3-303,-15-2-690,-14 6 758,0 0 0,1 0 0,-1 1 0,1-1 0,-1 0 0,0 1 0,1 0 0,-1-1 0,1 1 0,2-1 0,-4 1 128,0 0 0,0 0 0,0 0 0,0 0 0,0 0 1,0 0-1,0 0 0,0 0 0,1 0 0,-1 0 0,0 0 1,0 0-1,0 0 0,0 0 0,0 0 0,0 0 1,0 0-1,0 0 0,0 0 0,0 0 0,1 0 0,-1 0 1,0 0-1,0 0 0,0 0 0,0 1 0,0-1 0,0 0 1,0 0-1,0 0 0,0 0 0,0 0 0,0 0 0,0 0 1,0 0-1,0 0 0,1 0 0,-1 0 0,0 0 0,0 1 1,0-1-1,0 0 0,0 0 0,0 0 0,0 0 0,0 0 1,0 0-1,0 0 0,0 0 0,0 0 0,0 0 1,0 1-1,0-1 0,0 0 0,0 0 0,-1 0 0,1 14-2083</inkml:trace>
  <inkml:trace contextRef="#ctx0" brushRef="#br0" timeOffset="5.5">1025 603 4064,'0'-17'1504,"0"17"-1184,17-16-64,-17 16 1408,16 0-960,-16 0 1408,33 0-1216,-17 0 928,1 16-1088,-1 1 640,0-1-832,-16 0 31,17 17-383,-17-17-607,0 1 223,-17-1-2624,17 1 1568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116 131 6464,'0'0'2400,"0"0"-1856,0 0-160,0 0 1344,16 0-1024,0 0 640,17 0-800,0 0-160,16 0-224,-16-16-1600,16 16 768,-16-17-3584,0 1 2368</inkml:trace>
  <inkml:trace contextRef="#ctx0" brushRef="#br0" timeOffset="0.5">312 16 4480,'0'-16'1664,"0"16"-1312,17 0-64,-17 0 1728,16 16-1152,-16-16 928,33 0-1056,-17 17 32,1-1-448,-1 17 288,0-17-352,-16 17 160,-16-16-256,0 15-704,-17-15 288,0 15-2240,0-15 1376</inkml:trace>
  <inkml:trace contextRef="#ctx0" brushRef="#br0" timeOffset="1.5">1 737 4576,'0'-16'1664,"0"16"-1280,0 16-96,0-16 1376,0 0-960,16 0 1120,-16 0-1024,17 0 480,15 0-736,-15 0 416,16-16-544,16 0 192,-16 16-352,-1-17-576,1 17 160,-17 0-2688,1 0 1568</inkml:trace>
  <inkml:trace contextRef="#ctx0" brushRef="#br0" timeOffset="2.5">181 606 4480,'-16'-16'1664,"16"16"-1312,0 0-64,0 0 1952,0 0-1280,16 0 1568,-16 0-1440,17 16 1088,-1-16-1281,0 17 193,1 16-672,-1-17-288,0 0-128,1 1-1216,-1 15 672,-16-15-3775,0-1 2367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2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5728,'0'0'1840,"0"0"-1110,0-2-52,0 1-602,0 1 1,0-1-1,0 1 0,0-1 1,0 1-1,0-1 1,0 1-1,0-1 0,0 1 1,0-1-1,0 1 1,0 0-1,1-1 0,-1 1 1,0-1-1,0 1 1,1-1-1,-1 1 0,0 0 1,0-1-1,1 1 1,-1 0-1,1-1 0,-1 1 1,0 0-1,1-1 1,-1 1-1,0 0 0,1 0 1,-1 0-1,1-1 1,-1 1-1,1 0 0,-1 0 1,1 0-1,-1 0 1,1 0-1,-1 0 0,1 0 1,-1 0-1,0 0 1,1 0-1,-1 0 0,1 0 1,0 0-1,1 0 120,0 0-1,0 0 1,-1 0-1,1-1 1,0 1 0,0-1-1,0 1 1,2-2-1,15-9 371,8 6-289,-14-2-156,-11 6-114,-1 1-1,1-1 1,-1 0 0,1 0-1,-1 1 1,1-1-1,0 1 1,0-1-1,-1 1 1,1 0-1,0-1 1,0 1 0,1 0-1,9 0 6,-4 1-65,-1-1-1,0 0 0,0-1 1,12-2-1,-2-2-521,-14 3 433,0 1 0,1 0 0,-1 0 0,1 0 0,-1 0 0,1 1-1,5-1 1,-8 1 6,1 0-1,0 0 1,-1 0-1,1 0 0,0 0 1,-1 1-1,1-1 1,-1 0-1,1 1 0,0 0 1,-1-1-1,1 1 1,-1 0-1,0 0 1,1 0-1,-1 0 0,0 0 1,1 0-1,1 2 1,-3-3 57,6 3-1948,7-3 694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1 804 5568,'0'0'1786,"0"0"-1071,0 0-128,0 0 762,0 0-314,2 3 197,5 4-573,-1 0-78,1 0-1,0-1 0,13 10 1,-10-11-292,-8-5-268,-1 0 0,0 1 0,0-1 0,0 0 0,0 1 0,0-1 0,-1 1 0,1-1 0,0 1 0,0 0 1,0-1-1,0 1 0,0 0 0,-1 0 0,1-1 0,0 1 0,-1 0 0,1 0 0,-1 0 0,1 0 0,-1 0 0,1 0 0,0 1 1,0 3 39,0 0 1,0 0-1,0 0 1,-1 0-1,0 0 1,0 0 0,0 0-1,-1 0 1,1 0-1,-3 8 1,-1-6-294,0-1 0,0 0 0,0 0 0,-1 0 0,0-1 0,0 0 0,-7 6 0,-5 5-1043,13-12 1073,1 0 1,1 0-1,-1 0 0,0 0 0,-1 6 1</inkml:trace>
  <inkml:trace contextRef="#ctx0" brushRef="#br0" timeOffset="1">1803 17 5888,'14'0'1898,"-14"1"-1884,0-1-1,0 0 1,0 0-1,0 0 0,0 0 1,0 0-1,0 0 0,1 0 1,-1 0-1,0 0 1,0 0-1,0 0 0,0 0 1,0 0-1,0 0 1,0 0-1,0 0 0,0 0 1,0 0-1,1 0 0,-1 0 1,0-1-1,0 1 1,0 0-1,0 0 0,0 0 1,0 0-1,0 0 0,0 0 1,0 0-1,0 0 1,0 0-1,0 0 0,0 0 1,1 0-1,-1 0 0,0 0 1,0-1-1,0 1 1,0 0-1,0 0 0,0 0 1,0 0-1,0 0 1,0 0-1,0 0 0,0 0 1,0 0-1,0 0 0,0-1 1,0 1-1,0 0 1,0 0-1,0 0 0,0 0 1,0 0-1,0-1 29,0 1-1,0-1 0,0 1 1,0-1-1,0 0 1,0 1-1,-1-1 1,1 1-1,0-1 1,0 1-1,0-1 1,0 1-1,-1-1 1,1 1-1,0-1 0,0 1 1,-1-1-1,1 1 1,0 0-1,-1-1 1,1 1-1,-1-1 1,1 1-1,0 0 1,-1-1-1,1 1 0,-1 0 1,1 0-1,-1-1 1,1 1-1,-1 0 1,1 0-1,-1 0 1,1 0-1,-1 0 1,0-1-1,1 1 1,-1 0-1,1 0 0,-1 0 1,0 1-1,-4-1 370,-1 1 0,1 0-1,0 1 1,-6 1 0,-13 4-206,-37-2 302,-10 6-246,25-7-150,-85 11 109,86-6-139,3 0-18,0-3 1,-53 3 0,13-9-934,80 0 668,1 0-1,-1 0 1,0 0 0,1 0-1,-1 0 1,0-1 0,1 1-1,-1-1 1,1 1-1,-1-1 1,1 1 0,-1-1-1,1 0 1,-1 0-1,1 0 1,-1 0 0,1 0-1,0 0 1,-2-2-1,2 2 22,-2-1-2016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208 460 7040,'-11'6'864,"8"-4"-478,-1 0 0,-1 0-1,1 0 1,0 0 0,-6 1-1,4-1-249,1-1 71,0 1-1,1-1 0,-1 1 1,1 0-1,-1 0 0,1 1 0,0 0 1,0-1-1,0 1 0,-4 4 1,4-2 135,-2-1 1,1 0-1,-1 0 1,-5 3 0,5-3-141,0 0 0,1 0 1,-1 0-1,-4 5 1,-1 1 73,-11 11-70,21-20-216,0 0 0,0 0 0,0 0 0,0 0 0,0 1 0,0-1 0,1 0 0,-1 0 0,0 1 0,1-1 0,-1 1 0,0 1 0,2-1-4,0 0 1,0 0-1,0 0 1,0 0-1,0 0 1,0 0-1,0 0 1,1 0-1,-1-1 1,1 1-1,2 2 0,26 20-52,-17-15-13,2 0 1,17 7-1,-25-13-17,0-1-1,1 1 0,-1-1 1,1 0-1,-1-1 1,1 0-1,8 1 1,-7-2-82,-1 1 0,1 0 0,16 5 0,-18-4 142,1 0-1,0 0 0,14 0 0,-21-2 48,1 0-1,0 0 1,0 0 0,-1 0 0,1-1-1,0 1 1,0-1 0,-1 1 0,1-1-1,-1 1 1,1-1 0,0 0 0,-1 0-1,3-2 1,4-2 84,-7 5-40,0 0-1,0-1 1,0 1 0,0 0 0,0-1-1,0 1 1,-1-1 0,1 1-1,0-1 1,0 0 0,-1 1 0,1-1-1,0 0 1,-1 1 0,1-1-1,0 0 1,-1 0 0,1 0 0,-1 1-1,1-1 1,-1 0 0,0 0-1,1 0 1,-1 0 0,0 0 0,0 0-1,0 0 1,0 0 0,1 0-1,-1 0 1,0 0 0,-1 0 0,1 0-1,0 0 1,0-1 0,0-5 204,-1 3-57,0 1 0,1-1 0,-1 1-1,-1-1 1,1 1 0,0 0 0,-1 0 0,0-1-1,1 1 1,-1 0 0,-3-3 0,-7-14 309,0-27-10,8 31-431,3 12-116,0-1 0,0 0 1,1 1-1,-1-1 0,1 1 0,1-10 0,-1 1-182,0-20-130</inkml:trace>
  <inkml:trace contextRef="#ctx0" brushRef="#br0" timeOffset="1">2076 411 5984,'14'-28'1920,"-12"23"-1174,-4 2-122,-33-21 2590,26 18-3052,6 4-63,-1 0 0,1 0 0,0 0 0,-1 0 0,0 1-1,1 0 1,-1 0 0,0 0 0,1 0 0,-1 0 0,-7 0 0,-7-1 234,2-1-130,-9-1 126,1 1 0,-26-1 0,27 5-118,1 0 0,-1 2 0,0 0 0,1 1 0,-33 12 0,40-11-115,0 1 0,0 1 1,1 0-1,0 1 0,1 0 1,-1 1-1,1 1 0,-15 14 1,25-20-98,-1-1 1,1 1-1,0-1 1,0 1-1,1 0 1,-1 0-1,1 0 1,0 1-1,-4 8 1,5-5-78,-1 0 1,1 0-1,1 0 1,0 12-1,0-19 65,0 1-33,0-1 0,0 0-1,0 0 1,0 1 0,1-1-1,-1 0 1,0 0 0,1 0-1,-1 1 1,1-1 0,-1 0 0,1 0-1,-1 0 1,1 0 0,0 0-1,0 0 1,0 0 0,-1 0-1,3 1 1,-1-1-103,0 1 0,1-1 1,-1 0-1,0 0 0,1 0 0,-1 0 1,0 0-1,1-1 0,3 1 1,0 0-211,0 0 1,0-1 0,0 0 0,0-1-1,-1 1 1,1-1 0,10-3 0,6-7-1360,1 5 757,-19 6 771,0-1 1,1 0-1,-1-1 0,0 1 1,0-1-1,0 0 1,0 0-1,0 0 0,-1 0 1,1-1-1,-1 0 1,1 1-1,4-7 0,22-18-1228,-21 21 1103,-6 4 215,0 0-1,0-1 1,0 1-1,-1 0 1,5-6 0,15-33-428,8-2 490,-20 22 385,-1 0-1,8-25 0,13-52 2060,-17 55-1167,4-12 1453,-1-11 1015,-13 50-2369,-3 13 102,-3 8-464,-2 5-538,-2 4 165,-11 28-1,-11 59 189,9-25-649,14-47-725,1 0 1,2 1-1,1 57 0,2-84 288,0 0 0,1-1 0,-1 1 0,1 0 0,0-1 0,0 1 0,0 0 0,0-1 0,0 0 0,1 1 0,-1-1 0,1 0-1,2 3 1,-4-4 107,1 0-1,0 0 1,0 0-1,-1 0 0,1-1 1,0 1-1,0 0 1,0 0-1,0 0 1,0-1-1,0 1 0,0-1 1,1 1-1,-1-1 1,0 1-1,0-1 1,0 0-1,0 1 0,1-1 1,-1 0-1,0 0 1,0 0-1,1 0 1,-1 0-1,0 0 0,0 0 1,1-1-1,1 0 1,13-12-1700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35 164 4736,'-14'-14'1530,"11"9"-932,3 3-486,0 0 1,-1 0 0,1 0 0,-1 0-1,1 1 1,-1-1 0,0 0-1,0 0 1,0 1 0,0-1 0,0 1-1,0-1 1,0 1 0,-2-3-1,2 4-42,1-1 0,-1 1-1,1-1 1,0 0-1,-1 1 1,1-1-1,0 1 1,-1-1-1,1 0 1,0 1-1,0-1 1,0 0 0,0 0-1,0 1 1,-1-1-1,1 0 1,0 1-1,1-1 1,-1 0-1,0 1 1,0-1-1,0 0 1,0 0 0,1-2 207,-1 0-159,0 0 0,0 0 0,0 0-1,1 0 1,-1 0 0,1 0 0,0 0 0,0 0 0,0 0 0,2-3-1,0 1-8,1 0-1,-1 0 1,2 1-1,4-6 1,-8 10-97,2-4 38,1 1 1,0 0-1,0 1 0,0-1 1,0 1-1,0-1 1,0 1-1,1 0 1,-1 1-1,1-1 1,-1 1-1,10-1 1,-8 1-11,1 0 0,-1 1 1,1-1-1,0 2 0,-1-1 1,1 1-1,0 0 0,-1 0 1,1 1-1,10 4 0,-2-2 18,-6-1-45,0 0 0,0 0 0,0 1 0,0 0 0,-1 1 0,0-1 0,9 8 0,-4-1-23,-1 1 0,21 26 1,-22-26 19,-3-3 4,0-1 0,-1 1-1,0 1 1,-1-1-1,0 1 1,0 0 0,-1 1-1,5 15 1,-7-11 60,-1 1-1,0-1 1,-1 1 0,-1-1-1,0 0 1,-1 1 0,-1-1-1,-1 1 1,0-1 0,-10 28 0,6-25 29,0-1 0,-2 0 0,-13 20 0,17-29-58,-1 0 0,0-1-1,0 1 1,-1-1 0,0-1 0,0 1 0,-1-1 0,-9 6 0,-22 5 28,18-9-45,3 0-12,11-5-7,0 1 1,-1-1-1,0 0 1,1-1-1,-1 0 1,0 0-1,0-1 1,-12 1-1,17-2 2,-1 0 1,1 0-1,0-1 0,-1 1 1,1-1-1,-1 0 0,1 0 0,0 0 1,-1 0-1,1-1 0,0 1 1,0-1-1,0 0 0,0 0 0,0 0 1,-3-4-1,-4-1 37,8 6-49,-1-1 0,1 0 0,0 1 0,0-1 0,0 0 0,0 0 0,0 0 0,0 0 0,0 0 0,1-1 0,-1 1 0,1 0 0,-1-1 0,1 1 0,0-1 0,0 0 0,0 1 0,1-1 0,-1 0 0,0 1 0,1-1 0,0 0 0,0 0 0,0 0 0,0-5 0,0 8 1,0-10-109,0-1 0,1 1 1,2-17-1,-2 24 82,0 0 0,0 1 1,1-1-1,-1 0 0,0 0 0,1 1 0,0-1 0,0 1 0,0-1 1,0 1-1,0 0 0,0-1 0,0 1 0,4-2 0,-1 0-28,0 0 0,1 1 0,-1-1-1,1 1 1,0 0 0,0 1 0,0 0-1,0 0 1,0 0 0,1 0 0,-1 1 0,0 0-1,1 0 1,-1 1 0,1 0 0,12 1 0,27 10-697,-34-9 386,-9-1 206,0-1-1,1 1 1,-1 0-1,0-1 1,5 3 0,-3 1-20,0-1 1,0 1 0,0 0 0,8 9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2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 7136,'-14'-14'2309,"11"12"-1413,3 2-240,0 2 656,0 0-1227,0 0 1,0-1-1,-1 1 1,1-1-1,-1 1 1,1-1-1,-1 0 1,1 1-1,-1-1 1,-1 2-1,-5 12 164,1 18-78,4-20-171,-2 4-85,1 0-1,-1 32 1,3-25-506,1-9 66,0 1 0,3 24 1,8-2-95,-8-20 460,-3-14 108,0 0 1,1 0 0,0-1 0,0 1-1,0 0 1,0 0 0,1-1-1,-1 1 1,1-1 0,0 1 0,2 3-1,1 1-35,-5-7 98,1 1 0,-1-1 0,1 0 0,0 0 0,-1 1 0,1-1 0,0 0 0,0 0 0,0 0 0,0 0 0,0 0 0,0 0-1,0 0 1,0-1 0,0 1 0,0 0 0,0-1 0,0 1 0,1 0 0,-1-1 0,0 1 0,1-1 0,-1 0 0,0 1-1,3-1 1,4-1 64,0 1-1,-1-2 0,1 1 0,0-1 0,-1 0 0,1-1 1,-1 0-1,0 0 0,0 0 0,0-1 0,0 0 1,-1-1-1,1 1 0,7-9 0,1-1 72,0-1 0,-2 0-1,0-1 1,12-19 0,-19 26 26,2-2 286,-1 0 0,-1 0 0,1 0 1,5-18-1,-12 28-368,0 0 0,1 0 0,-1 0 1,0 0-1,0 0 0,1 1 0,-1-1 0,1 0 1,-1 0-1,1 0 0,-1 0 0,1 0 0,-1 1 1,1-1-1,0 0 0,0 0 0,-1 1 0,2-2 0,5-3 491,-7 5-462,0-1-1,1 1 0,-1-1 0,0 0 0,0 1 0,1-1 0,-1 0 0,0 1 0,0-1 1,0 0-1,0 0 0,0 1 0,0-1 0,0 0 0,0 2-37,0 1 0,0-1 0,-1 1 0,1-1 0,-1 1 0,1-1-1,-1 1 1,1-1 0,-1 0 0,-1 2 0,-5 12 228,6-11-241,0 1 0,0-1 0,1 0 0,-1 0 0,2 6 0,-4 28 125,-2-5-129,-20 95 8,21-111-421,0 0-1,1 0 0,0 1 0,1 25 0,1-24-612,-7 37-1,5-38 76,-2 33 0,5-48 720,0 0 1,0 0 0,0-1-1,0 1 1,0 0 0,1 0-1,-1-1 1,1 1 0,-1 0-1,1-1 1,0 1 0,0-1-1,0 1 1,1-1 0,-1 1-1,1-1 1,1 3 0,0-3-1638,-3-16-713,0 12 2404,0 0 0,0 0 0,0 0 0,0 0-1,0 0 1,1-1 0,-1 1 0,1-2 0,2-3-205,-1 0 43,0 1 0,0-1 0,0 0 0,-1 0 0,0 0 0,0-11 0,-1 8 86,0 0-1,3-13 1,8-16 151,-6 9 618,-3 13 32,10-31 0,-9 37-323,2-2 255,-1 0 0,2 0 0,11-22 0,-7 18-56,-5 7-224,0 1 0,1 0 0,0 0 0,0 0 0,8-7 1,-9 11-62,1 0 1,-1 1 0,1-1-1,0 1 1,0 0 0,0 1-1,0 0 1,1 0 0,0 0-1,-1 1 1,1 0 0,0 0-1,0 0 1,0 1 0,9 0-1,-1 0 240,-8 0-344,0 1 0,0 0 1,10 2-1,-16-2-88,0 0 1,1 0-1,-1 0 0,0 1 1,1-1-1,-1 1 0,0-1 1,0 1-1,0-1 0,1 1 1,-1 0-1,0-1 1,0 1-1,0 0 0,0 0 1,0 0-1,-1 0 0,1 0 1,0 0-1,0 0 0,0 0 1,-1 0-1,2 3 1,3 23 803,-1-18-552,0 4 58,-12 17 41,4-11-257,3-14-81,0-1-1,0 1 1,0-1-1,0 0 0,-1 0 1,1 0-1,-1 1 1,0-2-1,-1 1 0,1 0 1,-1 0-1,1-1 0,-7 7 1,-10 14-118,17-22-25,1 1-1,-1-1 0,0 1 0,0-1 0,0 0 0,0 0 1,0 0-1,-1 0 0,1 0 0,0-1 0,-1 1 0,-2 1 1,-9 8-709,11-8 406,6-6 181,-2 2 197,0-1 1,1 1-1,-1 0 1,0 0 0,1 0-1,-1 0 1,1 0 0,-1 0-1,1 1 1,-1-1 0,1 0-1,0 1 1,-1-1-1,1 1 1,0 0 0,0-1-1,2 1 1,-1 0-39,1 0 0,-1 0 0,0-1-1,1 0 1,-1 1 0,0-1 0,1-1 0,-1 1 0,0 0 0,0-1-1,0 1 1,4-4 0,2-2-78,-1 0 0,13-14 0,-4 3-96,59-59 2127,-73 75-357,-3 4-427,0 140 1152,0-139-2336,0-1-1,0 0 1,1 0 0,-1 0 0,0 0 0,1 0-1,-1 0 1,1 0 0,0 0 0,0 0 0,0 0-1,0-1 1,0 1 0,0 0 0,0 0 0,0-1-1,1 1 1,-1-1 0,1 1 0,-1-1 0,1 0 0,0 1-1,-1-1 1,1 0 0,0 0 0,0 0 0,0 0-1,0-1 1,0 1 0,0 0 0,0-1 0,0 1-1,0-1 1,0 0 0,0 0 0,0 0 0,0 0-1,0 0 1,0 0 0,0 0 0,0-1 0,0 1-1,0-1 1,0 0 0,0 1 0,0-1 0,0 0-1,0 0 1,0 0 0,-1 0 0,1-1 0,0 1-1,1-2 1,0-1-78,0 1 0,0-1 0,0 0 0,0 0 0,-1 0-1,0 0 1,0-1 0,0 1 0,0 0 0,-1-1 0,1 0-1,0-5 1,0-5-11,-1-1-1,-1-21 0,0 20-49,0 14 286,0-1 1,-1 0-1,1 1 0,-1-1 0,0 0 0,0 1 0,0-1 0,0 1 0,0 0 0,-1-1 0,0 1 0,0 0 0,0 0 1,0 0-1,0 0 0,0 0 0,-1 1 0,-3-4 0,3 3 642,4 6-626,-1 0-1,1 0 1,0 0-1,0 0 1,0 0-1,0 0 1,1-1-1,-1 1 1,1 0-1,0-1 1,0 1-1,0-1 1,0 1-1,0-1 1,0 0-1,0 0 1,4 2-1,3 3-40,1 0 0,0 0 1,12 5-1,-15-9-81,-1 0 0,1-1 0,0 0 0,0 0 0,0-1 0,0 1 0,1-1 0,-1-1 0,9 0 0,-11 0-32,1 0 0,-1-1 0,0 0-1,0 0 1,0 0 0,0 0 0,0-1 0,0 0-1,0 0 1,7-5 0,7-2-287,17-2-191,-30 7 500,-1 0 1,1 0 0,0-1-1,-1 0 1,0 0 0,7-10-1,-4 5 105,0 0 0,7-15 0,-14 23-28,0 0 0,0 0 0,0 0 0,-1 0 0,1 0 0,-1-1 0,0 1 0,1 0 0,-1 0 0,0 0 0,0-3 0,0-12 78,0 0 51,0 1-1,-3-24 1,-8 5 894,-5-28 1439,15 59-2125,0 1 0,0 0-1,1-1 1,0 1 0,0-1-1,0-4 1,0 7 405,0 10-370,-1 2-114,1-1 1,1 0 0,2 13-1,8 22 238,-5-26-343,4 29 0,-5 17-48,6-2-37,-9-53-63,-1 5-15,1-1 0,1 1 1,0-1-1,1 0 0,1 0 0,11 24 0,-13-31-169,1-1 1,0 1-1,0-1 0,7 8 0,-10-12 90,1-1-1,-1 1 0,1 0 0,0-1 0,0 1 0,0-1 1,0 0-1,0 0 0,0 0 0,0 0 0,0 0 0,0 0 1,1 0-1,-1-1 0,0 1 0,1-1 0,2 1 0,17-6-633,-11 2 377,-4 1 157,0 0 1,-1 0-1,1 0 1,11-6-1,-13 5 121,-1 0 0,0-1 0,0 1 0,-1-1 0,1 0 0,-1 0 0,0 0 0,4-6 1,0 0 261,-1-1 1,0 0 0,-1 0-1,0 0 1,-1-1 0,0 0-1,-1 0 1,0 0-1,0 0 1,-2 0 0,1-23-1,-2 34-157,1 1 0,-1-1 0,0 1 0,0-1 0,0 1 0,0-1 0,0 0 0,0 1 0,0-1 0,0 1 0,0-1 0,0 1 0,-1-1 0,1 1 0,0-1 0,0 1 0,0-1 0,-1 1 0,1-1 0,0 1 0,-1-1 0,1 1 0,0-1 0,-1 1 0,1-1 0,-1 1 0,1 0 0,0-1 0,-1 1 0,1 0 0,-1-1 0,1 1 0,-1 0 0,1 0 0,-1 0 0,1-1 0,-1 1 0,0 0 0,1 0 0,-1 0 0,1 0 0,-1 0 0,1 0 0,-1 0 0,1 0-1,-1 0 1,0 0 0,0 1 0,0-1-9,1 0-1,-1 0 0,0 0 0,1 0 0,-1 0 0,0 0 1,1 1-1,-1-1 0,1 0 0,-1 0 0,1 1 0,-1-1 1,1 0-1,-1 1 0,1-1 0,-1 1 0,1-1 0,-1 1 1,1-1-1,-1 1 0,1-1 0,0 1 0,-1-1 0,1 2 1,-1 0 42,0 1 1,0-1-1,0 1 1,1-1 0,-1 1-1,1 4 1,-1 1-12,1 0 1,1-1-1,0 1 1,2 11-1,2-5-623,0-1-1,0 0 1,12 19 0,-2-5-914,-14-23 1040,19 30-2980,-18-32 2946,-1 0-1,1 0 1,0 1-1,0-1 1,0 0-1,0-1 1,0 1 0,1 0-1,-1-1 1,1 1-1,-1-1 1,4 2-1,-2-2-90,0-1 1,1 1-1,-1-1 0,8 0 0,-11 0 548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2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232 394 2240,'52'0'2080,"-25"0"-262,-22-3-954,-4 2-712,1 0-1,-1-1 1,0 1-1,1 0 0,-1 0 1,0 0-1,1 0 1,-1 1-1,1-1 0,0 0 1,-1 1-1,1-1 1,0 1-1,-1-1 0,1 1 1,0 0-1,2-1 1,-1-1 440,8-9 138,-11 10-689,1 1 0,-1-1-1,1 1 1,-1-1 0,0 1-1,1-1 1,-1 1 0,0-1-1,0 0 1,1 1 0,-1-1-1,0 1 1,0-1 0,0 0-1,0 1 1,0-1 0,0 0-1,0 1 1,0-1 0,0 0-1,0 1 1,0-1 0,0 1-1,-1-1 1,1 0 0,0 0 37,0 0-20,0-1 0,0 0-1,0 0 1,-1 0 0,1 0 0,0 0-1,-1 1 1,1-1 0,-1 0 0,0 0-1,1 1 1,-1-1 0,0 0-1,0 1 1,0-1 0,0 1 0,0-1-1,-1 1 1,1 0 0,0-1-1,-1 1 1,1 0 0,-3-2 0,-1 1-17,-1-1 0,0 1 1,1 0-1,-1 1 0,-11-3 1,14 4-17,-15-5 14,13 3-25,0 1-1,0-1 1,0 1 0,-1 0 0,1 1 0,0-1 0,-1 1 0,1 0 0,-1 1 0,-4 0 0,-12 4 297,2 2 1,-1 0-1,1 2 1,-23 12-1,36-16-188,0 0-1,1 0 1,-1 0-1,-7 10 1,3-4 80,7-6-174,-1-1 0,1 1-1,1 0 1,-1 0 0,-4 9-1,7-12-47,0 0-1,0 0 1,1 0-1,-1 0 1,0 0-1,1 0 1,-1 0-1,1 0 0,0 0 1,0 1-1,0-1 1,0 0-1,0 0 1,0 0-1,1 0 1,-1 1-1,1-1 1,-1 0-1,2 2 1,-2-3 2,1 0 1,-1-1-1,0 1 1,1 0 0,-1-1-1,1 1 1,-1-1 0,1 1-1,-1-1 1,1 1 0,-1-1-1,1 1 1,0-1 0,-1 1-1,1-1 1,0 0 0,-1 1-1,1-1 1,0 0 0,-1 0-1,1 1 1,0-1 0,0 0-1,-1 0 1,1 0 0,1 0-1,18-6-764,-13 4 505,17-3-556,-4 0 369,70-21-678,-81 23 1120,0 0 1,-1-1 0,1-1 0,-1 1 0,0-1 0,0-1 0,12-10 0,-17 13 31,0 0 0,0 0 1,0 0-1,-1-1 1,1 1-1,-1-1 1,0 0-1,0 0 0,0 0 1,0 0-1,-1 0 1,0 0-1,1 0 1,-2 0-1,1-1 0,0-7 1,4-20 71,5-7 240,26-64-1,-26 81 220,0 0 1,20-32-1,-17 35 189,-10 12-498,-3 7-208,0 0 1,0-1-1,0 1 0,0-1 0,0 1 0,0 0 0,0-1 0,1 1 1,-1-1-1,0 1 0,0 0 0,0-1 0,1 1 0,-1 0 0,0-1 1,0 1-1,1 0 0,-1-1 0,0 1 0,1 0 0,-1-1 0,0 1 1,1 0-1,-1 0 0,0 0 0,1-1 0,-1 1 0,1 0 0,-1 0 1,0 0-1,1 0 0,-1 0 0,1 0 0,-1 0 0,1 0 0,-1 0 1,0 0-1,1 0 0,-1 0 0,1 0 0,-1 0 0,0 0 1,1 0-1,-1 0 0,1 0 0,-1 1 0,0-1 0,1 0 0,-1 0 1,0 1-1,1-1 0,0 1 15,0-1 0,0 1 0,0 0 1,0 0-1,0-1 0,0 1 0,0 0 0,0 0 1,-1 0-1,1 0 0,0 0 0,-1 0 0,1 0 1,-1 0-1,1 0 0,-1 0 0,1 0 0,-1 0 1,1 2-1,1 26 652,-2-29-674,-1 11 90,0 0-1,-1-1 0,0 1 0,-1-1 0,-6 19 0,-1-1-8,4 9-2,4-20-50,-4 19 94,-18 51 0,19-70-150,-4 25 0,4-19-277,-6 2-1026,6 2-122,-4-8-1398,10-18 2693,-1 1 1,1-1-1,-1 0 0,1 0 1,-1 0-1,1 0 0,0 0 1,-1 0-1,1 0 0,0 0 1,0 0-1,0 0 0,1 2 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3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5984,'13'13'1920,"-12"-12"-1884,-1-1 0,1 0 0,-1 1 0,0-1 0,1 0 0,-1 0 0,1 1 0,-1-1 0,0 0 0,1 0 0,-1 0 0,1 0 1,-1 1-1,1-1 0,-1 0 0,1 0 0,-1 0 0,1 0 0,-1 0 0,1 0 0,-1 0 0,1 0 0,-1 0 0,1-1 0,-1 1 0,1 0 0,-1 0 0,0 0 1,1 0-1,-1-1 0,1 1 0,-1 0 0,1-1 0,-1 1 0,1-1 0,-1 1-33,5-11 1112,6 6-353,-8 1-488,2-3 162,8 3-167,-10 4-234,-1-1 0,1 0 0,-1 1-1,0-1 1,1 0 0,-1 0 0,0 0 0,0-1 0,0 1 0,0 0 0,4-4 0,2-3 40,-5 4 15,0 1 1,1 0-1,-1-1 1,1 1 0,4-2-1,1-2 211,-11 0-24,1 6-246,0 0 1,0-1-1,1 1 1,-1 0-1,0-1 1,1 1-1,-1-1 1,1 1-1,0-1 1,-1 1-1,1-1 1,0 0-1,0-1 1,0 1 13,-1 0-1,1-1 1,-1 1 0,1 0-1,-1-1 1,0 1 0,0 0 0,0 0-1,0 0 1,0 0 0,0 0-1,-1 0 1,1 0 0,-1 0-1,1 1 1,-1-1 0,-3-2 0,4 3 0,0 0 1,-1 0 0,1 0-1,-1 0 1,1 0 0,-1 0-1,0 1 1,1-1 0,-1 0-1,0 1 1,1-1 0,-1 1-1,0 0 1,0 0 0,1-1-1,-1 1 1,0 0 0,0 1-1,0-1 1,1 0 0,-1 0-1,0 1 1,1-1 0,-4 2 0,3-1-5,0 1 1,-1-1-1,1 1 1,0-1 0,0 1-1,0 0 1,0 0-1,1 0 1,-1 0 0,0 0-1,1 1 1,-1-1 0,1 0-1,0 1 1,0-1-1,0 1 1,0-1 0,0 1-1,1 0 1,-1 3-1,-1 6 9,1 1 0,1-1 0,1 18 0,1 2 23,-2-28-68,0-1 0,0 1 0,1-1 1,-1 0-1,1 1 0,0-1 0,0 0 0,0 1 0,1-1 0,1 4 0,-1-5-49,-1-1 0,0 1 0,0-1-1,1 1 1,-1-1 0,0 1 0,1-1 0,0 0 0,-1 0-1,1 0 1,0 0 0,-1 0 0,1 0 0,0 0 0,0 0-1,0-1 1,0 1 0,0-1 0,0 1 0,0-1 0,0 0-1,2 0 1,15 0-436,2 1-494,40-6 1,-54 4 839,0 0 1,1-1 0,-1 0 0,0-1-1,0 0 1,0 0 0,-1 0 0,1-1 0,7-5-1,8-10-415,19-23-1,-25 26 396,-10 10 141,0-1 1,-1 0-1,0 0 1,0 0-1,6-15 0,-8 16 195,0 0-1,0 0 1,1 1-1,0-1 1,7-7-1,-9 10 507,1 6 326,0 0-889,0 1 1,0-1 0,-1 1 0,1 0 0,-1 0 0,0 0 0,0 0-1,-1 0 1,1 1 0,-1-1 0,2 7 0,3 11 166,5 3-68,-6 13-96,6-13 6,-8-13-91,-3-10-33,0 0 0,0-1 0,1 1 0,-1-1-1,0 1 1,1 0 0,-1-1 0,1 1 0,-1-1 0,1 1 0,0-1-1,0 0 1,0 1 0,-1-1 0,1 0 0,0 0 0,1 1 0,-1-1-1,0 0 1,2 1 0,9 4 55,-10-5-57,1 0-1,-1 0 1,0 0-1,0 0 1,0 1-1,3 2 1,-4-4-10,-1 0 0,0 0 1,0 0-1,0 0 1,0 0-1,0 1 0,0-1 1,0 0-1,0 0 1,0 0-1,0 0 0,0 0 1,0 0-1,1 0 1,-1 0-1,0 0 0,0 1 1,0-1-1,0 0 1,0 0-1,0 0 1,0 0-1,1 0 0,-1 0 1,0 0-1,0 0 1,0 0-1,0 0 0,0 0 1,0 0-1,1 0 1,-1 0-1,0 0 0,0 0 1,0 0-1,0 0 1,0 0-1,0 0 1,0 0-1,1 0 0,-1-1 1,0 1-1,0 0 1,0 0-1,0 0 0,0 0 1,0 0-1,0 0 1,0 0-1,0 0 0,1 0 1,-1-1-1,0 1 1,0 0-1,0 0 0,0 0 1,22-14-805,-19 12 650,0 0-1,1 1 0,-1-1 0,0 0 0,0-1 0,0 1 0,-1 0 0,1-1 1,0 0-1,-1 0 0,4-5 0,13-27-600,-8 11 428,-9 20 277,-1-1 1,1 1-1,0-1 1,1 1-1,-1 0 0,1 0 1,4-5-1,5-6 105,-12 14-31,1 1-1,-1 0 1,0-1 0,1 1 0,-1 0 0,0-1-1,1 1 1,-1-1 0,0 1 0,0-1 0,1 1-1,-1 0 1,0-1 0,0 1 0,0-1 0,0 1-1,0-1 1,1 1 0,-1-1 0,0 1-1,0-1 1,0 1 0,0-1 0,-1 0 0,2 3 62,-1 0 0,1-1-1,-1 1 1,1 0 0,0 0 0,0 0 0,0-1 0,0 1 0,0 0 0,1 1 0,2 3 246,-3-4-269,-1 0-1,1 0 1,-1 0 0,1 0 0,-1 0 0,0 0-1,0 0 1,0 0 0,0 0 0,0 3 0,0 6 91,0-3-85,1 1 0,1-1 0,3 14 0,-3-14-27,0 0-1,0 0 1,0 13 0,-2-19-32,0 0 1,0 0-1,0-1 1,1 1-1,-1 0 1,0 0-1,1-1 1,-1 1-1,1 0 1,0-1-1,-1 1 0,1-1 1,0 1-1,2 2 1,2 4 35,-3-2 5,-2-5-49,0-1 0,1 1 0,-1-1 0,0 1 0,0-1 0,0 0 1,0 1-1,0-1 0,0 1 0,0-1 0,1 0 0,-1 1 0,0-1 0,0 0 0,1 1 0,-1-1 0,0 0 0,0 1 0,1-1 0,-1 0 1,0 0-1,1 1 0,-1-1 0,1 0 0,-1 0 0,0 0 0,1 1 0,-1-1 0,1 0 0,-1 0 0,0 0 0,1 0 0,-1 0 1,1 0-1,-1 0 0,0 0 0,1 0 0,-1 0 0,1 0 0,-1 0 0,1 0 0,-1 0 0,0 0 0,1 0 0,-1-1 0,1 1 0,-1 0 1,0 0-1,1 0 0,-1-1 0,1 1 0,18-11-635,-6 7 370,-9 3 96,0 0 0,1 0 0,-1-1 0,0 0 1,-1 0-1,1 0 0,4-2 0,4-3-142,-9 5 208,0 0 0,1 0 0,-1 0 0,0 0 0,0 0 0,0-1-1,0 1 1,-1-1 0,1 0 0,2-3 0,18-34-505,-17 27 493,1 1 1,1 0-1,13-17 0,-5 18 254,-9 2 115,-6 7-209,-1 1 1,1 0-1,0 0 0,-1 0 1,1 0-1,0 0 1,0 0-1,0 0 1,0 0-1,0 0 0,0 0 1,0 0-1,0 1 1,0-1-1,0 0 1,0 1-1,0-1 1,1 1-1,-1-1 0,0 1 1,3-1-1,1 4 734,-1 1-557,0 0 44,0 0 0,0 0 0,0 0 0,3 6 0,12 26 785,-9-14-859,0 2-27,-7-17-130,-2-3-59,1 0 0,0-1-1,0 1 1,0-1 0,0 1-1,0-1 1,1 0 0,-1 0-1,7 5 1,-6-5-129,1-1 1,0-1-1,0 1 1,8 1-1,-11-3 63,1 0 0,-1 0-1,1 0 1,-1 0 0,1 0 0,0 0-1,-1-1 1,1 1 0,-1-1 0,0 1-1,1-1 1,2-1 0,-2 1-41,0 1-1,0-1 1,0 1-1,0-1 1,1 1 0,-1 0-1,0 0 1,0 0 0,3 1-1,-4-1 46,1 0-1,-1 0 1,0 0-1,1 0 0,-1 0 1,0 0-1,1 0 1,-1 0-1,0 0 1,1-1-1,-1 1 1,0 0-1,1-1 0,-1 1 1,1-2-1,4-11-809,-4 7 700,1-1-32,1 1-1,-1 0 0,1-1 1,0 2-1,6-7 0,-8 9 160,0 0-1,0 0 1,0 0-1,0 0 1,2-5-1,-3 6 35,-1 0 0,1 1 0,0-1 0,0 0-1,1 0 1,-1 0 0,0 1 0,1-1 0,-1 0-1,1 1 1,-1-1 0,3-1 0,4-1-79,-5 3 22,1 0-1,-1-1 1,0 0-1,0 0 0,0 0 1,0 0-1,0-1 1,0 1-1,-1-1 0,1 1 1,-1-1-1,5-6 0,-4 3 20,-2 4 44,1 0-1,-1 0 1,1-1-1,0 1 1,-1 0-1,1 0 1,3-2-1,19-7-109,-23 10 139,0 0 0,-1 0-1,1 0 1,0 0-1,-1 0 1,1 0-1,-1 0 1,0-1-1,1 1 1,-1-2-1,3-4 12,10-4 5,4-11-59,-4 11 22,-12 6 31,0 1-1,0-1 1,-1 1 0,0-1-1,0-8 1,0 9-6,-1-1 1,2 1 0,-1-1-1,0 1 1,3-9-1,8 2 39,-10-4 19,-1 12-51,0 1 0,0 0 0,0-1-1,0 1 1,0 0 0,0-1 0,1 1 0,-1 0 0,1-1-1,1-2 1,9-8 74,-11 12-80,1 1 0,-1 0 0,0-1-1,1 1 1,-1 0 0,0-1 0,1 1-1,-1 0 1,0-1 0,0 1-1,1 0 1,-1-1 0,0 1 0,0-1-1,0 1 1,0-1 0,0 1-1,1 0 1,-1-1 0,0 1 0,0-1-1,0 1 1,0-1 0,0 1-1,0-1 1,-1 0 0,2-4 22,0 5 7,-1 0-1,1-1 0,-1 1 1,1 0-1,-1 0 1,0-1-1,1 1 0,-1 0 1,1 0-1,-1 0 1,1 0-1,-1 0 1,1 0-1,-1 0 0,1 0 1,-1 0-1,1 0 1,-1 0-1,1 0 0,-1 0 1,1 0-1,-1 0 1,1 0-1,-1 1 1,1-1-1,-1 0 0,1 0 1,-1 1-1,1-1 1,0 1-1,10 8 828,-10-8-1041,-1-1 187,0 1 0,1-1-1,-1 0 1,1 1-1,-1-1 1,0 0-1,0 1 1,1-1-1,-1 0 1,0 1-1,0-1 1,1 1 0,-1-1-1,0 0 1,0 1-1,0-1 1,0 1-1,0-1 1,0 1-1,0-1 1,0 1-1,0-1 1,0 0 0,0 1-1,0-1 1,0 1-1,1 5 20,0-6-21,0 0 0,0 1-1,-1-1 1,1 0 0,0 1 0,0-1 0,0 0-1,0 0 1,0 0 0,0 0 0,-1 0 0,1 0-1,2 0 1,-2 0 4,0 0-1,0 0 1,-1 0-1,1 0 1,0 0-1,0 0 1,0 0-1,0 1 1,0-1 0,0 0-1,-1 0 1,1 1-1,2 0 1,-3-1-8,0 0 0,0 0 0,0 0 0,0 0 1,1 0-1,-1 0 0,0 1 0,0-1 0,0 0 0,0 0 1,1 0-1,-1 0 0,0 0 0,0 0 0,0 1 0,0-1 1,0 0-1,0 0 0,1 0 0,-1 0 0,0 1 0,0-1 1,0 0-1,0 0 0,0 0 0,0 1 0,0-1 0,0 0 1,0 0-1,0 0 0,0 1 0,0-1 0,0 0 0,0 0 1,0 0-1,0 1 0,0-1 0,0 0 0,0 0 0,0 0 1,0 0-1,0 1 0,-1-1 0,1 0-2,0 0-1,0 0 1,0-1-1,0 1 1,0 0 0,0 0-1,0 0 1,0-1-1,-1 1 1,1 0 0,0 0-1,0 0 1,0-1-1,0 1 1,0 0 0,0 0-1,0 0 1,0 0-1,1-1 1,-1 1 0,0 0-1,0 0 1,0 0-1,0-1 1,0 1-1,0 0 1,0 0 0,0 0-1,0 0 1,1-1-1,-1 1 1,0 0 0,0 0-1,0 0 1,0 0-1,0 0 1,1 0 0,-1-1-1,0 1 1,0 0-1,0 0 1,0 0-1,1 0 1,0 0-8,-1-1 0,1 1 0,-1 0 1,1-1-1,0 1 0,0 0 0,-1 0 0,1 0 0,0-1 0,-1 1 0,1 0 0,0 0 1,-1 0-1,2 0 0,1 0-338,-4-5 84,1 3 267,0 0 0,0 1 0,0-1 0,0 0 1,0 0-1,0 0 0,0 0 0,1 0 0,-1 0 0,1 1 1,0-4-1,6 1 124,-2 0 208,-3-10 880,-2 8-808,1-10 763,0 15-1092,-1 1 0,0-1 0,1 1 0,-1-1 0,1 1 0,-1-1 0,0 1 0,1-1 0,-1 1 0,1 0 0,-1-1 0,1 1 0,-1 0 0,1-1 0,0 1 0,-1 0 0,1 0 0,-1 0 0,1-1 0,0 1 0,-1 0 0,1 0 0,-1 0 0,1 0 0,0 0 0,0 0 0,-1 3 523,0-3-584,1 1 1,-1-1-1,0 1 0,0-1 0,-1 1 0,1-1 0,0 1 1,0-1-1,0 0 0,0 1 0,0-1 0,0 1 0,0-1 1,-1 0-1,1 1 0,0-1 0,0 0 0,-1 1 0,1-1 0,0 0 1,-1 1-1,1-1 0,0 0 0,0 1 0,-1-1 0,1 0 1,-1 1-1,-7 7 444,7-4-385,0 1 0,0-1 0,1 0 0,-1 1 0,1-1 0,1 7 0,-1-4-8,0 1 0,-1-1 1,-1 11-1,-2-3-31,2-8-45,0-1 1,0 1-1,1-1 0,0 1 0,0 0 0,1 0 0,0-1 0,0 1 0,0 0 0,2 9 1,3 1-56,-3-10-192,0 0-1,0-1 0,-1 1 1,0 0-1,0 8 0,-1-12 83,0 1 0,0 0 0,1-1-1,0 1 1,-1-1 0,1 1 0,0 0 0,1-1-1,-1 0 1,3 5 0,-3-6 34,0-1 1,0 1-1,1 0 0,-1-1 0,0 0 1,1 1-1,-1-1 0,1 0 1,-1 0-1,1 0 0,0 0 1,0 0-1,-1 0 0,1 0 1,0 0-1,0-1 0,0 1 1,0-1-1,0 1 0,0-1 0,0 0 1,3 0-1,1 0-114,-2 1 159,-1-1-1,1 0 0,0 0 0,0 0 0,0-1 0,0 1 0,7-3 0,-11 3 94,0-1 0,1 0 0,-1 1 0,0-1 0,1 1 0,-1-1 0,0 0 0,0 0 0,0 1 0,0-1 0,0 0 0,0 1 0,0-1 0,0-1 0,0 2 0,0 0 1,0 0 0,0 0 0,0 0 0,1 0 0,-1 0-1,0 0 1,0 0 0,0 0 0,0 0 0,0-1 0,0 1 0,0 0-1,0 0 1,0 0 0,0 0 0,0 0 0,0 0 0,-1 0-1,1 0 1,0 0 0,0 0 0,0-1 0,0 1 0,0 0-1,0 0 1,0 0 0,0 0 0,0 0 0,0 0 0,0 0 0,0 0-1,0 0 1,0 0 0,0 0 0,0 0 0,-1 0 0,1 0-1,0 0 1,0 0 0,0 0 0,0-1 0,0 1 0,0 0-1,0 0 1,0 0 0,0 0 0,0 0 0,-1 0 0,1 0 0,0 0-1,0 0 1,0 0 0,0 1 0,0-1 0,0 0 0,0 0-1,-11 0 59,8 0 64,3 2 21,0 9 202,0-11-340,0 0-1,0 1 1,0-1-1,0 0 1,0 0 0,0 0-1,0 0 1,0 0-1,0 0 1,0 0-1,0 0 1,0 0-1,0 1 1,0-1-1,0 0 1,0 0-1,0 0 1,0 0-1,0 0 1,0 0-1,0 0 1,0 0-1,0 0 1,0 0-1,0 0 1,0 1-1,0-1 1,0 0-1,0 0 1,0 0 0,-1 0-1,1 0 1,0 0-1,0 0 1,0 0-1,0 0 1,0 0-1,0 0 1,0 0-1,0 0 1,0 0-1,0 0 1,0 0-1,-1 0 1,1 0-1,0 0 1,0 0-1,0 0 1,0 0-1,0 0 1,0 0-1,0 0 1,0 0-1,0 0 1,-1 0 0,1 0-1,-7 0 425,14 0-129,-4 0-29,-3 0-144,3 0-160,62 0 1882,-54 0-1759,-11 0-90,0 0 0,0 0 1,0 0-1,1 0 0,-1 0 0,0 0 0,0 0 1,0 0-1,0 0 0,0 0 0,0 0 1,0 0-1,0 0 0,0 0 0,1 0 0,-1 0 1,0 0-1,0 0 0,0 0 0,0 0 1,0 0-1,0 0 0,0 0 0,0 0 0,0 0 1,0 0-1,0 0 0,1 0 0,-1 0 0,0 0 1,0 0-1,0-1 0,0 1 0,0 0 1,0 0-1,0 0 0,0 0 0,0 0 0,0 0 1,0 0-1,0 0 0,0 0 0,0 0 1,0 0-1,0-1 0,0 1 0,0 0 0,0 0 1,0 0-1,0 0 0,0 0 0,0 0 0,0 0 1,0 0-1,0 0 0,0-1 0,0-6 37,0 14-1,0-4 16,0-3 6,0 0 64,0 0-38,0 0 0,3 0-26,10 0-100,10 0-67,-22 1 114,-1-1 0,1 0 0,-1 0 0,1 0 0,-1 1 0,1-1 0,-1 0 0,1 0 0,-1 1 0,1-1 0,-1 0 0,0 1 0,1-1 0,-1 0 0,1 1 0,-1-1 0,0 1 0,0-1 0,1 1 0,-1-1 0,0 1 0,0-1 0,1 1 0,-1-1 0,0 1 0,0-1 0,0 1 0,0-1 0,0 1 0,0-1 0,0 2 0,0 0 79,0 1-16,0 8 81,0-11-148,0 0 0,0 0 0,0 0 1,0 1-1,0-1 0,0 0 0,0 0 1,0 0-1,0 0 0,0 0 0,0 0 1,0 0-1,0 0 0,0 0 0,0 0 1,0 1-1,0-1 0,0 0 0,0 0 1,0 0-1,0 0 0,0 0 0,0 0 1,0 0-1,0 0 0,0 0 0,0 0 0,0 0 1,0 1-1,1-1 0,-1 0 0,0 0 1,0 0-1,0 0 0,0 0 0,0 0 1,0 0-1,0 0 0,0 0 0,0 0 1,0 0-1,0 0 0,1 0 0,-1 0 1,0 0-1,0 0 0,0 0 0,0 0 1,0 0-1,0 0 0,0 0 0,0 0 1,0 0-1,0 0 0,1 0 0,-1 0 1,95 0 205,-93 0-251,0-1 1,1 1-1,-1 0 1,0-1 0,0 1-1,-1-1 1,1 0 0,0 0-1,0 1 1,0-1-1,0-1 1,-1 1 0,3-2-1,21-21-499,-13 11 872,-9 10-262,-1 0 0,1-1 0,-1 1 0,0 0 0,2-6 0,-2 6-15,0-1 0,0 0 0,0 1 0,1 0 0,3-4 0,7-7 389,-12 13-389,-1 1-1,1-1 1,-1 1-1,0-1 1,1 1-1,-1-1 1,0 1-1,0-1 1,1 0-1,-1 1 1,0-1-1,0 1 1,0-1-1,0 0 1,0 1-1,0-1 1,0 0-1,0 1 1,0-1-1,0 1 1,0-1-1,0 0 1,0 1-1,0-1 1,-1 0-1,1 0 55,0-1 672,0 2 117,0 0-230,0 2 236,0 0-834,0 0 0,-1-1 0,1 1 0,0-1 0,-1 1 1,1-1-1,-1 0 0,0 1 0,1-1 0,-2 2 0,-6 12 255,3 15-41,-25 58 225,20-43-359,-16 57 83,-13 19-147,-14 45 114,52-164-199,-31 102 397,26-91-270,0 1-1,-1-1 0,0 0 0,-1 0 1,-10 12-1,17-24-100,-10 13 170,0-1 0,-17 15 0,24-25-194,1 0-1,-1 0 1,0-1-1,1 1 1,-1-1-1,0 0 1,0 0 0,-1 0-1,1-1 1,0 0-1,0 1 1,-1-2-1,1 1 1,-7 0 0,3 0-39,6 0 18,0-1 0,-1 0 1,1 0-1,-1 0 0,1 0 1,-1 0-1,1 0 1,-1 0-1,1-1 0,0 1 1,-1-1-1,1 0 1,-1 0-1,1 0 0,-3-1 1,-4-5-459,1-1 0,-1 0 1,1 0-1,1 0 0,0-1 0,0-1 1,1 1-1,0-1 0,0 0 1,1 0-1,0 0 0,1-1 1,-4-16-1,-6-33-4167,11 8 1461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3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8064,'17'32'2976,"-17"-32"-2304,0 50-192,-17-34 448,17 0-608,-49 17 224,33-17-320,-33 17-288,0 0 32,16-17-1280,-16 1 736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3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9 216 2400,'0'-2'171,"0"-5"153,0 0 0,0-1 0,-3-11 0,-2 11 550,5 7-851,0 1 1,0 0-1,0 0 0,0 0 0,0 0 1,0 0-1,0 0 0,-1 0 1,1-1-1,0 1 0,0 0 1,0 0-1,0 0 0,0 0 1,0 0-1,0 0 0,0-1 0,0 1 1,0 0-1,0 0 0,0 0 1,0 0-1,0 0 0,0-1 1,0 1-1,0 0 0,0 0 0,0 0 1,0 0-1,1 0 0,-1-1 1,0 1-1,0 0 0,0 0 1,0 0-1,0 0 0,0 0 0,0 0 1,0 0-1,1-1 0,3-7 339,-3 4-17,0 0-1,0 0 1,0 0-1,-1 0 1,0 0-1,0-1 0,-1-6 1,1 4-194,0 4 4,0 0-1,0 0 1,0-1-1,0 1 1,1 0-1,-1 0 1,1-1-1,0 1 1,0 0-1,0 0 1,1 0 0,2-5-1,-2 6-85,1-1 0,-1 1 0,1 0 0,0 0 0,-1 0 0,1 0 0,0 0 0,0 0 0,0 1 1,1 0-1,-1-1 0,4 0 0,13-9 249,-16 8-232,0 0 1,1 1 0,-1-1 0,8-2 0,-4 4-17,-1-1 0,1 1 0,-1 1 0,1 0-1,13 1 1,-1-1 44,-1-1 56,-13 1-106,-1-1 1,1 1-1,-1 0 1,0 0 0,1 1-1,-1-1 1,1 1 0,-1 0-1,9 4 1,10 13 365,-12-9-252,-5-3-87,-2-2-36,0 0 0,0 0 0,-1 0 0,1 0 0,5 8 0,-6-5 21,-1 1 0,1-1-1,3 14 1,-1-4 21,3 4-8,7 24 57,-10 1 22,-4-24-96,-1-17-64,1 10 67,0 2 0,-1-1 0,-1 0 0,-1 0 0,0 0 0,-6 28 0,3-27 12,-2 0-1,0 0 0,-1 0 1,-16 27-1,18-36-59,0-1-1,0 1 1,-1-1-1,0 0 1,-1-1-1,-12 11 1,5-7 5,-1-1 1,-21 10-1,26-13-32,-1-1 1,-1 0-1,1-1 1,-1 0-1,1-1 1,-1 0 0,0-1-1,0 0 1,-16 0-1,24-2-5,0 0 0,0 0-1,0-1 1,0 1 0,-1-1 0,-4-2 0,8 3 7,0 0 1,0-1-1,1 1 1,-1-1-1,0 1 1,0-1-1,0 1 1,1-1-1,-1 0 1,0 1-1,1-1 1,-1 0-1,0 1 1,1-1-1,-1 0 1,1 0-1,0 0 1,-1 0-1,1 1 1,-1-1-1,1 0 1,0 0-1,0 0 1,0 0-1,-1 0 1,1 0-1,0 0 1,0 0-1,0 0 1,0 0-1,1 0 1,-1 1-1,0-1 1,0 0-1,0 0 1,1 0-1,0-2 1,1-3-24,1-1 0,0 0 1,0 1-1,0-1 0,1 1 0,0 0 1,0 0-1,5-5 0,68-55-720,-64 53 47,1 1 0,1 1 0,-1 0 1,21-11-1,-12 10-1862,1 1 1,35-12-1,-10 7 23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4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180 279 5728,'0'-27'1840,"0"21"-1110,0 6-111,0 0 784,-2 3-241,0-1-969,0 0-1,1 1 1,0-1-1,-1 0 1,1 1-1,0-1 1,0 0-1,0 1 1,1 0-1,-1-1 1,0 1-1,1 4 1,-3 6 126,-1 2 62,0 0 1,-1-1 0,-13 26 0,9-20-66,-14 40 0,0 69-119,16-86-308,6-32-110,0 0 1,0 22-1,2-17-136,-1-12 106,0 0-1,0 0 0,1 0 1,0 0-1,0 0 0,0 0 1,0 0-1,0 0 1,1 0-1,3 5 0,-1 3-4205,-5-24 2205,1 9 2037,-1 0 1,0 0-1,1 0 0,-1 0 0,0 0 0,0 0 1,-1 0-1,1 1 0,-1-1 0,1 0 0,-4-3 1,3 2 121,-1 1 1,1 0 0,0-1 0,1 1 0,-3-7 0,-3-24-226,-5-14 246,7 34 298,1-1 0,1 0 0,1 0-1,0 0 1,0 0 0,2 0 0,1-20 0,-1-9 554,0 30-469,0 9-204,-1 0 0,1 0 0,0 0-1,0 0 1,1 0 0,0 1 0,-1-1 0,2 0 0,-1 0 0,0 1 0,1-1-1,0 1 1,0-1 0,1 1 0,-1 0 0,4-5 0,-3 5-12,30-34 647,-29 34-625,0 0-1,1-1 1,0 2-1,0-1 1,0 1 0,11-6-1,-11 7 30,0 1-1,0 0 1,0 0-1,7 0 1,5-1 155,0-1-53,-6 1-46,1 0 0,10 1 0,-9 1 19,0 1 1,-1 1-1,1 0 1,-1 1-1,0 0 1,0 0-1,0 2 1,0-1-1,-1 2 1,0 0-1,0 0 1,0 1-1,-1 0 1,19 17-1,-9-2 278,22 31 0,-3-3 199,-27-37-535,-4-4-1,-1-1 1,10 17 0,-10-11 79,-1 0 1,-1 1-1,0 0 0,-1 0 1,0 0-1,-1 0 0,-1 0 1,0 25-1,-2-35-188,0 0 0,-1-1 0,0 1-1,0-1 1,0 1 0,0-1 0,-1 0 0,0 1 0,0-1-1,0 0 1,0 0 0,-1 0 0,1-1 0,-1 1-1,0-1 1,0 1 0,-1-1 0,1 0 0,0 0 0,-1 0-1,0 0 1,-6 2 0,-7 4 27,0 0 0,-1-2 0,0 0 0,-21 4 0,19-6-65,-1-1 0,1-1 0,-23 1 0,-66-3-21,62-1-54,22-1-219,1-2 1,-39-7 0,45 7-617,13 3 714,0-1 0,0 0 1,-1 0-1,-7-4 0,12 5 17,0-1 0,0 1 1,0-1-1,0 1 0,0-1 0,0 0 1,0 1-1,1-1 0,-1 0 1,0 0-1,0 0 0,1 0 0,-1 1 1,1-1-1,-1 0 0,0 0 0,1 0 1,0 0-1,-1 0 0,1 0 1,0-1-1,-1 1 0,1 0 0,0 0 1,0 0-1,0-2 0,0-13-2119</inkml:trace>
  <inkml:trace contextRef="#ctx0" brushRef="#br0" timeOffset="1">213 17 8064,'0'0'2976,"0"0"-2304,16 0-192,1 0 1568,-17 0-1216,33 0 352,-1 0-673,18 0-415,15 0-64,1 0-799,-1 0 383,1-16-3040,-17 16 1856,-16 0-3872,-1 16 3072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4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14 181 5824,'0'0'1866,"-3"0"-1130,-8 0 1227,12 0-1885,0 0 1,-1 0-1,1 0 1,0 0-1,-1 0 0,1-1 1,0 1-1,-1 0 1,1 0-1,-1-1 0,1 1 1,0 0-1,-1-1 1,1 1-1,-1-1 0,1 1 1,-1-1-1,1 1 0,-1-1 1,1 1-1,-1-1 1,1 0-1,-1 0 0,1 1 0,-1-1 0,0 1 1,1-1-1,-1 1 0,1-1 0,-1 1 0,1-1 0,-1 1 0,1 0 0,-1-1 1,1 1-1,0-1 0,-1 1 0,1 0 0,0 0 0,-1-1 0,1 1 0,0 0 1,-1 0-1,1 0 0,0 0 0,5-3 1314,-3 0-1158,0 1 0,1-1 0,-1 1 0,1 0 1,-1 0-1,1 0 0,0 1 0,0-1 0,0 1 0,6-1 0,45-6 887,-30 5-561,37-8 261,39 6-58,9-6-315,32 6-112,25-9-185,4 0-137,-92 11-24,167-13 52,134 0 75,-183 16-917,-196 0 795,28-2-366,-28 1 320,0 1 1,0 0 0,0-1 0,0 1 0,0 0-1,0-1 1,0 0 0,0 1 0,0-1-1,0 0 1,0 1 0,0-1 0,0 0-1,0 0 1,0 0 0,-1 0 0,1 0 0,0 0-1,0-1 1,-1 2 9,0 0 1,1-1-1,-1 1 0,0 0 0,0-1 1,0 1-1,0-1 0,0 1 0,0 0 1,1-1-1,-1 1 0,0-1 0,0 1 1,0 0-1,0-1 0,0 1 1,0-1-1,-1 1 0,1-1 0,0 1 1,0 0-1,0-1 0,0 1 0,0 0 1,-1-1-1,1 1 0,0-1 0,-1 1 1,1-1-96,-1 0 0,0 1 0,0-1 0,0 1 0,0 0 1,0-1-1,1 1 0,-1-1 0,0 1 0,0 0 0,0 0 0,-1-1 1,-37 1-4070,28 1 2616,-22-1-976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18 5728,'-52'0'2570,"52"0"-2556,-1 0 0,1 0 0,0 0 0,0 0 0,0 1 0,-1-1 0,1 0 0,0 0 0,0 0 0,0 0 0,-1 0 0,1 0 0,0 0 0,0 0 0,0 0 0,-1 0 0,1 0 0,0 0 0,0 0 0,0-1 0,-1 1 0,1 0 0,0 0 0,0 0 0,0 0 0,-1 0 0,1 0 0,0 0 0,0-1 0,0 1 0,0 0 0,0 0 0,-1 0 0,1 0 0,0 0 0,0-1 0,0 1 0,0 0 0,0 0 0,0 0 0,0-1 0,0 1 0,0 0 0,-1 0 0,1 0-1,0-1 1,0 1 0,8-10 899,-8 10-881,0 0-1,0 0 1,1-1-1,-1 1 0,0 0 1,1 0-1,-1 0 0,0-1 1,0 1-1,1 0 1,-1 0-1,0 0 0,1 0 1,-1 0-1,0 0 1,1-1-1,-1 1 0,0 0 1,1 0-1,-1 0 0,0 0 1,1 0-1,-1 0 1,0 0-1,1 1 0,65-1 1948,4-1-715,130 4 784,-184 0-1962,0 1 0,0 0 1,0 1-1,-1 0 0,19 10 1,-16-7-29,-1-1 20,-8-4-42,1 1 0,-1 1 1,0-1-1,0 1 0,-1 1 0,0-1 1,11 11-1,17 27 76,-32-38-89,-1-1 1,0 1-1,0 0 1,0-1-1,0 1 1,0 0 0,-1 1-1,0-1 1,0 0-1,-1 1 1,0-1-1,0 1 1,0 0-1,0-1 1,-1 1-1,0 10 1,0-7 48,0 1 1,-1 0-1,0 0 0,-1-1 1,-4 17-1,3-20-23,1 1 0,-1-1 0,-1 0 0,1-1 0,-1 1 0,0-1 0,0 1 0,-9 7-1,6-6 13,-6 7 94,-23 16-1,30-25-113,-1 0 0,0-1 0,0-1 0,0 1 0,-1-1 0,-11 3-1,1-1-43,1-1 0,-1-1 0,0 0 0,-20-1-1,33-2-3,1 0 0,-1 0-1,1-1 1,0 0-1,-1 0 1,1 0 0,0 0-1,-1 0 1,1-1-1,0 0 1,0 0 0,0 0-1,0 0 1,1-1-1,-1 1 1,1-1-1,-6-6 1,6 6-8,1 1 1,0-1-1,-1 0 1,2 0-1,-1 0 0,0 0 1,0 0-1,1-1 0,0 1 1,0 0-1,0-1 0,0 1 1,0-1-1,1 1 1,-1-1-1,1 1 0,0-1 1,0 0-1,0 1 0,1-1 1,0-3-1,1 0-48,0 0 0,0 0 0,0 1-1,1-1 1,0 1 0,1-1 0,-1 1 0,9-10-1,-8 11 40,1 0 0,0 1-1,0-1 1,0 1-1,0 0 1,1 0-1,0 1 1,10-5 0,6-4 62,-8 2-8,-9 6-3,0 1 0,1-1 0,7-3 1,12-1 141,1 1 0,27-5 1,-15 4-49,81-7 111,-76 11-165,-2-1 45,79-4 181,-84 10-168,-9-1 36,41-4 1,-16-7 217,-3 6-75,-35 3-195,11-3 188,48-2 1,-49 8-67,-13 0-77,0-1 0,-1-1 0,21-2 1,-12-2-50,-8 3-43,-1-1-1,0 1 1,19 0 0,56 2-468,-85 0 406,3 0-112,0 0 0,0 0 0,0 0 0,0-1 0,0 1 0,4-2 0,-7 2 32,0 0 0,1 0 0,-1-1-1,0 1 1,1 0 0,-1 0 0,0-1 0,1 1-1,-1 0 1,0-1 0,1 1 0,-1 0-1,0-1 1,0 1 0,0-1 0,0 1-1,1 0 1,-1-1 0,0 1 0,0-1 0,0 1-1,0-1 1,-3 9-1659,3-7 1525,-1-1 0,0 0 0,1 1 0,-1-1 0,0 0-1,0 0 1,0 0 0,1 0 0,-1 1 0,0-1 0,0 0-1,0 0 1,1 0 0,-1-1 0,0 1 0,0 0 0,1 0-1,-1 0 1,0 0 0,-1-1 0,-18-8-3518,14 6 3151,-13 1-1696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4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15 5728,'-13'-14'1840,"13"14"-1778,0 0 1,1 0 0,-1 0 0,1-1-1,-1 1 1,1 0 0,-1 0 0,1 0-1,-1 0 1,1 0 0,-1 0 0,1 0-1,-1 0 1,1 0 0,-1 0-1,1 0 1,-1 1 0,1-1 0,-1 0-1,2 0 1,-2 1 24,0 0 0,1-1-1,-1 1 1,1-1 0,-1 1 0,0 0 0,1-1 0,-1 1-1,0 0 1,0-1 0,0 1 0,1 0 0,-1-1-1,0 1 1,0 0 0,0 0 0,0-1 0,0 1-1,0 0 1,-1-1 0,1 1 0,0 1 0,-8 18 1904,2-7-1568,0 14 793,-8-3-283,13-20-810,-5 6 207,1 1-1,1 0 1,0 0 0,0 1-1,-2 11 1,2 13 247,3-23-384,0 0 0,-1 0 0,-1 0 0,-7 22-1,0-14 57,-5 13 148,4 26 19,-11-8-38,16-21-239,4-16-107,-4 9-37,4-20-1,1 0-1,0-1 1,0 1 0,1 0-1,-1 8 1,1-10 7,0 0 0,0 0 0,1 0 0,-1-1 0,1 1 0,0 0 0,-1 0 0,1 0 0,0-1 0,0 1 0,0 0 0,0-1 0,1 1 0,-1-1 0,3 3 0,-1-1-8,1 1 0,0-1 0,0 0 0,1-1 0,-1 1 0,0-1 0,1 0 0,0 0 0,-1 0 0,1-1-1,0 0 1,7 2 0,5-1 18,-1-1 0,23-2-1,-14 1 56,-17 0-70,1 1 1,-1 0-1,0 0 1,12 4-1,-12-3-561,-1 0 0,1 0 0,-1-1 0,11 0 0,10-1-1800,-7 0-2731,-4 0 1763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4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3648,'-14'-14'1173,"12"11"-703,2 3-92,0 0 523,0-2-175,0 1-675,0 0 0,0 1 0,0-1 0,0 1-1,0-1 1,0 0 0,0 1 0,1-1 0,-1 1 0,0-1 0,0 1 0,1-1 0,-1 1 0,0-1 0,1 1 0,-1-1 0,0 1 0,1-1 0,-1 1 0,1-1 0,-1 1-1,1 0 1,-1-1 0,1 1 0,0-1 18,-1 1-1,1 0 1,0-1-1,-1 1 1,1-1-1,-1 0 1,1 1-1,-1-1 1,1 1 0,-1-1-1,1 0 1,-1 1-1,0-1 1,1 0-1,-1 1 1,0-1-1,1 0 1,-1 0-1,0 1 1,0-1-1,0 0 1,0 0-1,0 0 1,0 0-1,3 1 439,-3 0-485,1 0 0,-1 0 0,1 0 0,-1 0 0,1 0 0,-1 0 0,1 0 0,-1 0 0,1-1 0,-1 1 0,1 0 0,-1 0 0,1 0 0,-1-1 0,1 1-1,-1 0 1,1 0 0,-1-1 0,0 1 0,1 0 0,-1-1 0,1 1 0,-1 0 0,0-1 0,1 1 0,-1-1 0,0 1 0,0-1 0,1 1 0,-1-1 0,0 1 0,0 0 0,0-1 0,0 1 0,0-1 0,1 0 0,-1 1 0,0-1 0,0 1 0,0-1 0,-1 0 0,1-2 415,0 6 198,1 27 905,0-15-1105,0 0 0,-2-1 0,-3 27 0,-1-22-245,3-9-105,-1 0-1,2 0 1,-1 0-1,1 13 1,1-12-35,-1-1-1,-1 1 1,0 0 0,0 0 0,-5 11-1,5-3 103,2-17-149,0-1-1,0 0 1,0 1-1,0-1 0,-1 1 1,1-1-1,0 1 1,-1-1-1,0 3 0,-4 4-114,4-6 40,0-1 1,0 1 0,0-1 0,0 1 0,0 0-1,1-1 1,-1 1 0,1 0 0,-1-1 0,0 5-1,1-6 30,0 0 0,0 0 0,0 0 0,0 0 0,0 0 0,0 0 0,0 0 0,0 0 0,0 0 0,0 1 0,0-1 0,0 0 0,0 0 0,0 0 0,0 0 0,0 0 0,0 0 0,0 0 0,0 0 0,0 0 0,0 1 0,0-1 0,0 0 0,0 0 0,0 0 0,1 0 0,-1 0 0,0 0 0,0 0 0,0 0 0,0 0 0,0 0 0,0 0 0,0 0 0,0 0 0,0 0 0,0 0 0,0 0 0,0 1 0,1-1 0,-1 0 0,0 0 0,0 0 0,0 0 0,0 0 0,0 0 0,0 0 0,0 0 0,0 0 0,0 0 0,0 0 0,1 0 0,-1 0 0,0 0 0,0-1 0,0 1 0,14 0-1691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5888,'-13'0'1898,"10"0"-1135,3 0-198,3 0 577,27-1 1220,-13 0-1859,0 1-1,0 0 1,19 4 0,-18 0-216,-1-1-55,0-1-1,0 0 1,0-1 0,31-2-1,58-10 217,15 6-91,21-6 315,11 5-272,19-4-341,-8 4-102,-78 1-13,117-4-53,48 9-163,-239 1 215,-1-2 0,15-1 0,-10-2-25,-15 3 67,0 1 0,0-1 1,0 1-1,1-1 0,-1 1 0,0 0 1,0 0-1,1-1 0,-1 1 1,0 0-1,0 0 0,1 0 0,-1 0 1,0 1-1,1-1 0,-1 0 1,0 0-1,0 1 0,0-1 0,1 1 1,-1-1-1,0 1 0,0-1 1,0 1-1,0 0 0,2 1 0,-1 0-859,-2-2 229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4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 4736,'0'-27'1530,"0"21"-932,0 3-86,0-10 1562,3 13-1023,-3 0-1014,1 0-1,-1 0 1,1 0-1,-1 0 1,1 0-1,-1 0 1,1 0 0,-1 0-1,1-1 1,-1 1-1,1 0 1,-1 0-1,1 0 1,-1 0 0,1-1-1,-1 1 1,1 0-1,-1-1 1,0 1-1,1 0 1,-1-1 0,0 1-1,1 0 1,-1-1-1,0 1 1,1-1-1,-1 1 1,0-1 0,0 1-1,1 0 1,-1-1-1,0 1 1,0-1-1,0 1 1,0-1 0,0 1-1,0-1 1,1 1-1,-1-1 1,0 0-1,-1 0 1,1-2 550,0 6 143,0 194 2971,-1-184-3670,0 1 0,-1-1 0,-6 22 1,7-31-34,-1 6-7,1-1 0,0 1 0,1 0 0,0 11 0,1 4-495,-1-9-1667,0-2 1057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4800,'14'0'1557,"-12"0"-954,-2-3-65,0-8 758,0 11-1277,0 0-1,0 0 0,0 0 0,0 0 0,0 0 0,0 0 0,0 0 1,0 0-1,0 0 0,0 0 0,0-1 0,0 1 0,0 0 1,0 0-1,0 0 0,0 0 0,0 0 0,0 0 0,0 0 0,0 0 1,0 0-1,0 0 0,0-1 0,0 1 0,0 0 0,1 0 0,-1 0 1,0 0-1,0 0 0,0 0 0,0 0 0,0 0 0,0 0 1,0 0-1,0 0 0,0 0 0,0 0 0,0 0 0,0 0 0,1 0 1,-1 0-1,0 0 0,0 0 0,0 0 0,0-1 0,0 1 1,0 0-1,0 0 0,0 1 0,0-1 0,1 0 0,-1 0 0,0 0 1,0 0-1,0 0 0,0 0 0,11 0 1347,-11 0-1346,0 0-1,0 0 0,0 0 1,0 0-1,1 0 0,-1 0 1,0 0-1,0 0 0,0 0 1,0 0-1,0 0 0,0 0 1,0 0-1,0 0 0,0 0 1,0 0-1,1 0 0,-1 0 1,0 0-1,0 0 0,0 0 1,0 0-1,0 0 0,0 0 1,0 0-1,0 0 0,0-1 1,0 1-1,0 0 0,0 0 1,1 0-1,-1 0 0,0 0 1,0 0-1,0 0 1,0 0-1,0 0 0,0 0 1,0 0-1,0 0 0,0-1 1,0 1-1,0 0 0,0 0 1,0 0-1,0 0 0,0 0 1,0 0-1,0 0 0,0 0 1,0 0-1,0-1 0,0 1 1,0 0-1,0 0 0,0 0 1,0-1 218,0 0-187,0 1 1,0-1 0,0 1-1,-1-1 1,2 1-1,-1 0 1,0-1-1,0 1 1,0-1 0,0 1-1,0-1 1,0 1-1,0 0 1,0-1 0,1 1-1,-1-1 1,0 1-1,0 0 1,1-1-1,-1 0 1,2 1 203,-1-1-1,1 1 1,-1-1 0,1 1 0,-1 0-1,1-1 1,-1 1 0,1 0 0,0 0-1,2 0 1,7 1 31,2-1-86,-1 0 1,0 0-1,16-3 1,38-25-110,-34 23-159,1-6-16,-19 8 55,-12 3 10,1-1 0,-1 1-1,1-1 1,-1 0 0,1 1 0,-1-1 0,1 0 0,-1 0-1,0-1 1,0 1 0,5-3 0,-5 1-242,-2 3 186,0 1 0,1 0 0,-1-1-1,-1 1 1,1 0 0,0-1-1,0 1 1,0-1 0,0 1 0,0 0-1,0-1 1,-1 1 0,1-1 0,0 1-1,0-1 1,-1 1 0,1-1-1,-1 1 1,1-1 0,0 1 0,-1-1-1,1 1 1,-1-1 0,1 1-1,-1-1 1,0 1 0,-16 0-3116,11-1 2097,4 0-350</inkml:trace>
  <inkml:trace contextRef="#ctx0" brushRef="#br0" timeOffset="1">525 17 3072,'0'0'976,"-2"-3"-587,-9-8 54,8 9 794,0 2-202,-8 0 378,9 0-458,2 0-86,0 0-261,0 2 261,0 2-594,0-1 120,0 0 0,0 0 0,0 0 0,-1 0 0,1 0 0,-1-1 0,0 4 0,-10 13 288,5 11-235,-6 6-133,9-28-190,0 1 0,0-1 0,-3 16 0,3 4 48,1-11-71,0 0 0,-1 0 0,-6 16 1,-24 63 19,20-61-138,7-5 59,-1-16-39,7-13-30,-1 1-1,0-1 1,0 1-1,0-1 0,1 1 1,-1-1-1,1 1 1,-1 0-1,1-1 1,0 1-1,0-1 0,-1 3 1,2 0-99,-2 8-1547,4-12 434,-2 0 1084,0 0 0,0 0-1,0-1 1,-1 1-1,1 0 1,0-1 0,0 1-1,0 0 1,-1-1 0,1 1-1,0-1 1,-1 1 0,1-1-1,0 0 1,-1 1 0,1-1-1,-1 0 1,1 1 0,0-2-1,10-18-2624,-9 17 2363,-2 2 249,1 0 1,-1-1 0,0 1-1,1-1 1,-1 1-1,0-1 1,0 1 0,0-1-1,0-1 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5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4320,'0'-14'1392,"0"12"-848,0 2-59,0 0 688,3-3-207,6-5 203,-9 8-1143,1 0 0,-1 0 0,0 0 1,0 0-1,0 1 0,1-1 0,-1 0 0,0 0 0,0 0 0,0 0 0,1 0 0,-1 0 0,0 0 0,0 0 0,0 0 1,1 1-1,-1-1 0,0 0 0,0 0 0,0 0 0,0 0 0,0 0 0,0 1 0,1-1 0,-1 0 0,0 0 0,0 0 0,0 1 1,0-1-1,0 0 0,0 0 0,0 0 0,0 1 0,0-1 0,0 0 0,0 0 0,0 0 0,0 1 0,0-1 0,0 0 0,0 0 1,0 0-1,0 1 0,0-1 0,0 0 0,0 0 0,0 1 0,0 2 1366,0-1-512,0 0-809,0 0 0,0-1 0,1 1-1,-1 0 1,1-1 0,-1 1 0,1-1 0,-1 1 0,1-1 0,0 1 0,1 1 0,-1-2-4,0 1 0,0 0 1,0 0-1,0 0 0,0 0 1,0 0-1,-1 0 0,1 0 1,-1 0-1,0 0 0,1 3 1,-1 212 1445,0-123-7282,3-94 3454,10 0 790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5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3648,'0'0'1173,"0"0"-703,0 0-12,0 0 801,0 0-257,0 0 252,0 0-358,0 0 64,0 3-267,0 8 187,0-9-256,0-2 85,0 0-239,3-2-12,2-2-348,0 0 0,0 1 0,1 0 0,0 0 0,0 1 0,0-1-1,0 1 1,0 0 0,0 1 0,9-1 0,-5-1-32,1 1 0,-1-1-1,15-7 1,-16 7-39,0 0-1,0 0 0,1 1 1,-1 0-1,1 0 0,-1 1 1,1 0-1,18 2 0,-19-1-31,-6 0 62,-3 0 102,0 0-96,0 0-177,13 0-2015,-10 0 891</inkml:trace>
  <inkml:trace contextRef="#ctx0" brushRef="#br0" timeOffset="1">460 17 4992,'-14'0'1589,"11"0"-960,3 0-106,0 0 677,0 0-240,-2 3 352,-9 8-347,8-9 139,0 1-341,-3 3-323,4-5-329,0 1-1,1-1 1,-1 1-1,0 0 0,0 0 1,1 0-1,-1 0 1,1 0-1,0 0 1,-1 0-1,1 0 0,0 0 1,0 1-1,1-1 1,-1 1-1,0-1 1,1 0-1,-1 5 0,1 6 96,1-5-67,-1 1 1,0-1-1,-4 17 0,0-8 93,1-10-147,2-1 0,-1 1 0,1 0 0,0 0 0,0 10-1,2 21-10,0-13-31,-1 0 0,-5 43 0,1-54-12,4-13-34,-1 0 1,1-1-1,0 1 0,0 0 1,-1 0-1,1 0 1,0 0-1,0 0 0,0 0 1,0 0-1,0 0 1,0 0-1,0 0 0,1 0 1,-1 0-1,0 0 1,0 0-1,1-1 0,-1 1 1,1 0-1,-1 0 1,1 0-1,-1 0 0,2 0 1,-2 0-12,3 13-695,-3-11-161,0-6-1028,0-27-2555,0 14 2597</inkml:trace>
  <inkml:trace contextRef="#ctx0" brushRef="#br0" timeOffset="2">509 33 5568,'0'-13'1786,"0"10"-1071,0 0-102,0-8 854,0 9-374,0 2 102,0 0-352,3 2 133,-1 0-801,-1 0-83,0-1 1,0 0-1,0 0 1,0 0-1,0 1 0,0-1 1,0 0-1,-1 1 0,1-1 1,-1 1-1,1-1 1,-1 1-1,1-1 0,-1 1 1,0-1-1,1 1 1,-1 0-1,0-1 0,0 1 1,0-1-1,-1 3 0,2 0 4,-1 1-1,1-1 1,0 0-1,0 0 1,1 1-1,-1-1 0,1 0 1,3 6-1,-4-8-40,0 1-1,0 0 1,-1 0 0,1 1-1,-1-1 1,0 0 0,0 0-1,0 0 1,0 0 0,-1 4-1,1 2 6,0 128 228,-1-133-380,1 0-1,-1 0 0,1 0 0,-1 0 0,0 0 1,-1 0-1,1 0 0,-1 0 0,-3 6 0,4-6-425,0-1-1,0 1 0,1 0 0,-1 0 0,1 0 0,0 0 1,1 7-1,-1 0-413,0 6-2305,0-17 1957</inkml:trace>
  <inkml:trace contextRef="#ctx0" brushRef="#br0" timeOffset="3">558 197 4992,'0'0'1589,"0"-2"-960,0 1-584,0 0 0,0 0 0,0 1 0,0-1-1,0 0 1,0 1 0,0-1 0,-1 0 0,1 0-1,0 1 1,0-1 0,-1 0 0,1 1 0,-1-1-1,-6-3 1590,20 5 2258,19-3-152,-28 2-3621,1-1 0,-1 0-1,0 0 1,0 0 0,0 0 0,0-1 0,0 0 0,7-4 0,-7 4-49,0 0 1,-1 0-1,1 0 1,0 0-1,1 1 0,-1-1 1,0 1-1,0 0 0,0 0 1,1 1-1,-1-1 1,1 1-1,-1 0 0,8 1 1,3-1 46,-8 0-72,1-1 0,-1 0 0,1-1 0,-1 1 0,13-6 1,-14 5-18,-3 2-29,0-1 0,0 0 0,0 1 0,0-1 0,0 1 0,0 0 1,4 1-1,-3-1-56,-1 0-444,-3 0-1339,-3 0-155,-7 0-1999,7 0 1242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5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49 295 5056,'0'0'1642,"3"0"-1002,8 0-48,-8 0 918,-3 0-332,2 0 257,10 1-551,-2-1-443,-1 0 1,1-1 0,12-1 0,47-15 603,-28 5-885,-25 7-110,22-5 1,9 4 56,-12-4-11,-18 6-13,-12 3-69,0 0 1,-1 0-1,1 0 0,-1-1 0,1 1 0,-1-1 0,0 0 0,1 0 0,-1-1 0,0 1 0,0-1 0,5-5 0,-6 5-211,0 3-795,-3 0 967,0 0 0,0 0 0,0 0 0,1 1 0,-1-1-1,0 0 1,0 0 0,0 0 0,1 0 0,-1 0 0,0 0 0,0 0 0,1 0 0,-1 0-1,0 0 1,0 0 0,0 0 0,1 0 0,-1 0 0,0 0 0,0-1 0,0 1-1,1 0 1,-1 0 0,0 0 0,0 0 0,0 0 0,0 0 0,1 0 0,-1-1-1,0 1 1,0 0 0,0 0 0,0 0 0,0 0 0,1-1 0,-1 1 0,0 0-1,0 0 1,0 0 0,0-1 0,0 1 0,0 0 0,0 0 0,0 0 0,0-1-1,0 1 1,-7-10-1435,4 8-140,3 2-1414,0 0 956</inkml:trace>
  <inkml:trace contextRef="#ctx0" brushRef="#br0" timeOffset="0.49">0 0 3968,'14'0'1285,"-14"0"-1276,0 0 0,0 0 0,0 0 0,0 0 1,0 0-1,0 0 0,0 0 0,1 0 0,-1 0 0,0 0 0,0 0 0,0 0 0,0 0 0,0 0 0,0 0 0,0 0 0,0 0 1,0 0-1,1 0 0,-1 0 0,0 0 0,0 0 0,0 0 0,0 1 0,0-1 0,0 0 0,0 0 0,0 0 0,0 0 0,0 0 1,0 0-1,0 0 0,0 0 0,1 0 0,-1 0 0,0 0 0,0 0 0,0 0 0,0 1 0,0-1 0,0 0 0,0 0 0,0 0 1,0 0-1,0 0 0,0 0 0,0 0 0,0 0 0,0 0 0,0 0 0,0 1 0,0-1 0,0 0 0,0 0 0,0 0 0,0 0 0,0 11 466,0-8 741,0 0-245,0 158 3964,0 82-3214,0-241-1685,0 0 1,0 0 0,0 0-1,0 0 1,1 0 0,-1 0-1,1 0 1,0 0 0,-1-1-1,1 1 1,0 0 0,2 3-1,-2-3-397,0-1-1,0 0 1,0 1-1,0-1 0,-1 1 1,1 0-1,-1-1 1,1 1-1,-1 0 0,0-1 1,1 1-1,-1 3 1,0-5-1383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5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5568,'-2'0'206,"0"0"1,0 0 0,0 1-1,1-1 1,-1 1 0,0-1-1,0 1 1,1-1-1,-1 1 1,1 0 0,-1 0-1,0 0 1,-1 1-1,-4 3 134,0-2 455,6-3-698,0 1 0,1-1 0,-1 0 0,0 1 0,1-1 0,-1 0 0,1 1 0,-1-1 0,1 1 0,-1-1 0,0 1 1,1 0-1,0-1 0,-1 1 0,1-1 0,-1 1 0,1 0 0,0-1 0,0 1 0,-1 0 0,1 0 0,0-1 0,0 1 0,0 0 0,0 0 0,-1 0 0,1 2-8,-3 5 379,1-2-151,0 1 0,0-1 0,0 1 0,1 0 0,0-1 1,0 15-1,1-4-40,-1 0 0,-1 1 1,-1-1-1,-7 26 0,-20 102 1232,27-119-1709,2 1 0,1 28 0,1-19-3370,-1-33 1757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4:5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4640,'0'0'1504,"0"0"-912,0 0-38,0 0 817,0 0-304,0 0 191,0 0-340,0 0 228,-2 0-324,1 0-788,1 0 1,-1 0 0,1 0-1,-1 0 1,1 0 0,0 0-1,-1 0 1,1 0 0,-1 1 0,1-1-1,-1 0 1,1 0 0,0 0-1,-1 0 1,1 1 0,-1-1-1,1 0 1,0 0 0,-1 1 0,1-1-1,0 0 1,0 1 0,-1-1-1,1 0 1,0 1 0,0-1-1,-1 1 1,-8 7 524,8-8-509,0 1 0,0-1 0,-1 1 0,1-1 0,0 0 0,-1 0 0,1 0 0,0 0 0,-3 0 0,0 0 43,1 0 0,0 0 0,-1 0 0,1 0-1,0 1 1,-1-1 0,-3 2 0,-89 26 1123,81-26-1000,0 0-1,0-1 1,0-1 0,-20-1-1,2-1 51,-16 2-2752,51 0 2183,-1 0 0,1 0 0,0-1 0,0 1 0,-1-1 0,1 0 0,0 1 0,-1-1 0,1 0 0,2-2 0,5-2-1633,-8 4 1689,1 1-1,-1-1 0,1 1 1,-1 0-1,1-1 0,-1 1 1,1 0-1,-1 0 0,2 0 0,-3 0 235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1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58 197 3328,'0'0'1061,"0"-3"-634,0-4-415,0 3 349,-1 0-1,1-1 0,1 1 1,-1 0-1,0-1 1,1 1-1,1-5 1,25-40 1329,-26 47-1618,0 0 0,-1 0 0,1 0 0,-1 0 0,0 0 0,1-1 0,-1 1 0,0 0 0,0 0 0,-1-3 0,1 3 1,0 0 0,0 0 0,0 0 0,0 0 0,0 1 0,0-1 0,0 0 0,1 0 0,-1 0 0,2-3 0,3-3 153,-4 7-175,0-1 0,0 1 0,0 0 0,0-1 1,-1 0-1,1 1 0,0-1 0,-1 1 1,1-1-1,-1 0 0,0 1 0,0-1 1,1 0-1,-1 1 0,0-3 0,0-7 141,0 11-189,0 0-1,0 0 1,0 0-1,0 0 1,0 0-1,0-1 1,0 1 0,0 0-1,0 0 1,0 0-1,0 0 1,0 0-1,0 0 1,0 0-1,0 0 1,0 0-1,0 0 1,0-1-1,0 1 1,0 0-1,0 0 1,0 0-1,0 0 1,-1 0-1,1 0 1,0 0 0,0 0-1,0 0 1,0 0-1,0 0 1,0 0-1,0-1 1,0 1-1,0 0 1,0 0-1,0 0 1,0 0-1,0 0 1,-1 0-1,1 0 1,0 0-1,0 0 1,0 0-1,0 0 1,0 0 0,0 0-1,0 0 1,0 0-1,0 0 1,0 0-1,-1 0 1,1 0-1,0 0 1,0 0-1,0 0 1,0 0-1,-1 0 6,1 0-1,-1 0 0,1 0 1,-1 0-1,1 0 0,-1 0 1,1 0-1,-1 0 0,1 1 1,-1-1-1,1 0 1,0 0-1,-1 0 0,1 0 1,-1 1-1,1-1 0,-1 0 1,1 0-1,0 1 0,-1-1 1,1 0-1,0 1 0,-1-1 1,1 1-1,0-1 0,-1 0 1,1 1-1,0 0 1,-1 14 342,1-13-296,0 1-1,0-1 1,0 0-1,0 1 0,0-1 1,0 0-1,-1 0 1,1 1-1,-1-1 1,-1 2-1,-9 15 272,9-16-286,-1 1 0,1 0 0,0-1 0,0 1 0,0 0 0,-1 5 0,-1 9 159,1-6 12,-9 26 0,8-27-106,1 0-1,-2 14 1,-2 7 92,2-15-72,3-10-75,0-1 1,1 1 0,-1 0-1,1 0 1,0 10-1,2 1 48,-1-8-48,1-1 0,-2 0 0,1 1 0,-3 14 0,0-15-35,2-7-11,1 0-1,-1 0 0,1-1 0,-1 1 0,1 0 0,0 0 1,-1 0-1,1 0 0,0 0 0,0 0 0,1-1 1,-1 1-1,0 0 0,1 0 0,-1 0 0,1 0 1,-1-1-1,1 1 0,2 3 0,-3-3 38,1 0 0,-1-1 0,1 1 0,-1 0 0,1 0 0,-1 0 0,0 0 0,0 0 0,0 0 0,-1 3 0,1-3 13,0 0 0,0 0 0,0 0 0,0 0 0,0 0 1,0 0-1,0 0 0,1 0 0,-1 0 0,2 3 0,-1-3 21,0 0-1,1 1 1,-1-1 0,1 0-1,0 0 1,-1 0 0,1 0-1,0-1 1,0 1 0,0 0-1,0-1 1,1 1 0,-1-1-1,0 0 1,0 0 0,1 0-1,-1 0 1,1 0-1,-1-1 1,5 2 0,-5-2-31,0 0 0,-1 0 0,1 0 0,0 1 0,-1-1 1,1 1-1,-1-1 0,1 1 0,-1-1 0,1 1 0,-1 0 0,2 1 1,11 4 168,-8-4-169,0-1-1,1-1 1,-1 1 0,0-1-1,9-1 1,4 1 16,-2-1-45,0-1 0,20-4 0,-12 1-40,1 1-21,-2 1-820,27-9-1,61-20-4726,-63 15 2917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8800,'-17'-16'3264,"17"16"-2528,-16 0-224,-1 0 1056,17 0-960,0 0-1280,0 0 320,0 0-4736,17 16 2816</inkml:trace>
  <inkml:trace contextRef="#ctx0" brushRef="#br0" timeOffset="0.5">132 197 8224,'-33'49'3040,"33"-49"-2368,-17 65-160,1-32 1952,16-16-1440,-33 15 287,33 1-767,-16 0-224,16 0-192,0-1-1280,0 1 608,-17-16-2719,17-1 1791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4896,'0'0'1584,"2"0"-976,9 0-48,-11 0-536,0 0 1,1 0-1,-1 0 0,0 0 1,0 0-1,0 0 1,0 0-1,0 0 1,0 0-1,0 0 0,0 0 1,0 0-1,1 0 1,-1 0-1,0 0 0,0 0 1,0 0-1,0 0 1,0 0-1,0 0 1,0 0-1,0 0 0,0 0 1,0 0-1,0 0 1,1 0-1,-1 0 1,0 1-1,0-1 0,0 0 1,0 0-1,0 0 1,0 0-1,0 0 0,0 0 1,0 0-1,0 0 1,0 0-1,0 0 1,0 0-1,0 0 0,0 1 1,0-1-1,0 0 1,0 0-1,0 0 1,0 0-1,0 0 0,0 0 1,0 0-1,0 0 1,0 0-1,0 1 0,0-1 1,0 0-1,0 0 1,1 5 531,-1-3-346,0 0-1,1-1 1,-1 1 0,0 0-1,0 0 1,0 0 0,0 0-1,0 0 1,-1 0 0,1 0-1,-1 0 1,1 0 0,-1 0-1,-1 1 1,0 2 42,0-2-137,1 0 1,-1 0-1,1 0 1,0 0-1,0 0 1,0 0-1,0 1 1,1-1-1,-1 0 0,1 0 1,0 5-1,-1-3-26,1 1 0,-1-1 0,0 0 0,-4 10 0,3-9-60,0 0 1,1 0 0,-1 0 0,1 0 0,0 7 0,1-5 2,-1-1-1,0 1 1,0-1 0,-1 0-1,-5 14 1,6-16-8,0-1 12,0-1 0,0 1 0,0 0 0,1-1 0,0 1 0,-1 0 0,2 0 0,-1 4 0,1 9 386,-1-10-314,0-14-226,3 1-122,109-106-2912,-110 110 3285,0 0 0,1 1 0,-1-1 0,1 0 0,0 1 0,-1 0 0,1 0 0,0 0 0,0 0 0,0 0 0,0 0 0,0 1 0,0-1 0,0 1 0,0 0 0,0 0 0,6 1 0,-3-1 363,-5 0-481,-1 0-1,0 0 0,0 0 1,0 0-1,0-1 1,0 1-1,0 0 0,0 0 1,0 0-1,0 0 1,0 0-1,1 0 1,-1 0-1,0 0 0,0 0 1,0 0-1,0 1 1,0-1-1,0 0 0,0 0 1,0 0-1,0 0 1,0 0-1,1 0 0,-1 0 1,0 0-1,0 0 1,0 0-1,0 0 0,0 0 1,0 0-1,0 0 1,0 0-1,0 0 1,0 0-1,0 1 0,0-1 1,0 0-1,0 0 1,0 0-1,0 0 0,0 0 1,0 0-1,0 0 1,0 0-1,0 0 0,0 0 1,0 1-1,0-1 1,0 0-1,0 0 0,0 0 1,0 0-1,0 0 1,0 0-1,0 0 1,0 3 82,0-1 0,1 1 0,-1-1 0,0 1 0,1-1 0,0 0 0,-1 1 0,1-1 1,0 0-1,2 3 0,-2-2-30,1-1 1,-1 1 0,0 0 0,0-1-1,-1 1 1,1 0 0,0 0 0,-1-1-1,0 1 1,1 4 0,-1 72 470,-1-76-546,1 0-1,1 0 0,-1 0 0,0 0 0,1 0 0,-1-1 0,1 1 0,0 0 0,0 0 0,0-1 0,2 4 0,-2-4-121,0 0 0,0 1 0,0-1 0,0 0-1,0 1 1,0-1 0,-1 1 0,0-1 0,1 1 0,-1-1-1,0 4 1,0-5-110,0 1 1,0 0-1,0 0 0,1-1 1,-1 1-1,1 0 0,-1-1 1,1 1-1,0-1 0,-1 1 0,1-1 1,0 1-1,0-1 0,0 1 1,0-1-1,0 0 0,3 3 1,1-15-2572,6 5 1344,-4-5 546,-7 10 873,1 0 0,-1 0 1,0-1-1,1 1 0,0 0 0,-1 0 1,1 0-1,0 0 0,-1 1 0,1-1 1,0 0-1,0 0 0,0 0 1,0 1-1,1-2 0,9-3-230,-9 4 268,1 0-1,-1 0 0,0 0 1,1-1-1,-1 1 1,0-1-1,0 1 0,2-3 1,2-3 210,0 1 0,0 0 0,1 1 0,0-1 0,0 1 0,0 0 0,1 1 0,-1 0 0,1 0 0,0 1 0,16-5 0,-4 5 70,-9 1-108,1 0 0,-1-1-1,17-6 1,111-37 451,-129 43-426,0 0 0,12-5 0,-18 7-46,-1-1-1,0 0 0,1-1 0,-1 1 0,0-1 0,3-3 0,-5 5-83,-1 1 1,1-1 0,-1 1-1,0-1 1,1 1-1,-1-1 1,0 1 0,1-1-1,-1 0 1,0 1 0,0-1-1,0 1 1,0-1-1,0 0 1,1 1 0,-1-1-1,0 0 1,0 1 0,-1-1-1,1 0 1,0 1-1,0-1 1,0 1 0,0-1-1,-1 0 1,1 0 54,0 1-91,0 0-1,0 0 1,0-1-1,0 1 0,0 0 1,0 0-1,0 0 1,0-1-1,0 1 0,0 0 1,0 0-1,-1 0 1,1-1-1,0 1 1,0 0-1,0 0 0,0 0 1,0-1-1,-1 1 1,1 0-1,0 0 0,0 0 1,0 0-1,-1 0 1,1-1-1,0 1 1,0 0-1,0 0 0,-1 0 1,1 0-1,0 0 1,0 0-1,-1 0 0,1 0 1,-5-3 211,2 2-110,0-1 0,0 1 0,0-1 0,0 1 0,0 0 0,0 0 0,0 1 0,-1-1 0,1 1 0,0-1 0,-5 1 0,-14 0 753,10-1-580,0 1 0,0 0 1,0 1-1,-13 2 1,11 0-223,1 1 1,0 1 0,0 0-1,-14 8 1,24-10-100,0-1 0,1 1 0,-1 0 0,0 0 0,1 1 0,-1-1 0,1 1 0,0-1 0,0 1 0,-1 5 0,-1-1 40,3-7-24,1 1 0,-1-1 1,1 0-1,0 0 1,0 1-1,0-1 0,-1 0 1,1 0-1,0 1 0,0-1 1,1 0-1,-1 0 0,0 1 1,0-1-1,1 0 0,-1 0 1,1 2-1,11 17-361,-11-17 308,1-1-41,0 1 0,0 0 0,0-1 1,0 0-1,1 1 0,-1-1 0,0 0 1,1 0-1,0 0 0,-1-1 0,1 1 0,0-1 1,0 1-1,0-1 0,4 1 0,1 0-178,-1-1 0,1 0 0,-1-1 0,14 0 0,-4-1-23,-7 1 17,1-1 1,-1 0 0,19-5-1,-4 1-178,24-1-190,0-5-107,-33 9 579,-11 2 135,0-1-1,1 0 0,-1 0 1,5-2-1,25-19-104,-2 11 159,-14 0 411,-2-2 0,1 0 0,24-24 0,-26 20 416,-12 12-457,0 1 0,0-1 0,1 1 0,-1 1 1,11-8-1,-4 6 391,-9 4-630,1 0-1,-1 0 1,0 0 0,0-1 0,0 1 0,4-3 0,-6 3-96,1 1 1,-1 0-1,1-1 0,-1 1 1,1 0-1,-1-1 1,1 1-1,-1 0 1,1 0-1,0-1 0,-1 1 1,1 0-1,-1 0 1,1 0-1,0 0 0,-1 0 1,1 0-1,0 0 1,-1 0-1,1 0 1,-1 0-1,1 0 0,0 0 1,-1 1-1,2-1 1,-2 0 38,3 0 353,-3 0-208,0 0-234,0 0-17,-3 0 48,2 0-15,1 0 0,-1 0-1,1 0 1,-1 0-1,0 0 1,1 1-1,-1-1 1,1 0-1,-1 0 1,0 0 0,1 1-1,-1-1 1,1 0-1,-1 1 1,1-1-1,-1 0 1,1 1 0,0-1-1,-1 1 1,1-1-1,-1 1 1,1-1-1,-1 2 1,1-2 2,-1 1-1,1 0 1,-1-1 0,1 1-1,-1-1 1,1 1 0,-1-1-1,0 1 1,1-1 0,-1 1-1,1-1 1,-1 1 0,0-1-1,0 0 1,1 0 0,-1 1-1,0-1 1,1 0 0,-1 0-1,0 0 1,0 1 0,0-1-1,1 0 1,-2 0 0,1-1-11,0 1 0,1 0 0,-1 0 0,0 0 0,1 1 0,-1-1 0,0 0 0,1 0 0,-1 0 0,0 0 1,1 1-1,-1-1 0,0 0 0,1 1 0,-1-1 0,0 0 0,1 1 0,-1-1 0,1 1 0,-1-1 0,1 1 0,-1-1 0,1 1 1,-1-1-1,1 2 0,-1-2-7,1 1 0,-1 0 0,1-1 1,-1 1-1,1-1 0,-1 1 0,1-1 0,-1 1 1,1-1-1,-1 0 0,1 1 0,-1-1 0,0 0 1,1 1-1,-1-1 0,0 0 0,1 0 0,-1 1 1,0-1-1,1 0 0,-1 0 0,0 0 0,0 0 1,1 0-1,-2 0 0,1 0 5,1 0 0,-1 0 0,1 0 0,-1 0-1,0 0 1,1 0 0,-1 0 0,0 0 0,1 1 0,-1-1-1,0 0 1,1 0 0,-1 1 0,1-1 0,-1 0 0,1 1 0,-1-1-1,1 1 1,-1-1 0,1 1 0,-1-1 0,1 1 0,-1-1 0,1 1-1,0-1 1,-1 1 0,1-1 0,0 1 0,0 0 0,-1-1 0,1 2-1,-1 23-376,2-13 198,-1-11 191,0 1 0,0-1-1,0 0 1,0 1 0,0-1-1,0 0 1,1 1-1,-1-1 1,1 0 0,-1 1-1,1-1 1,-1 0-1,1 0 1,-1 0 0,1 1-1,0-1 1,0 0-1,0 0 1,0 0 0,0 0-1,0-1 1,0 1 0,0 0-1,2 1 1,2 1 12,-4-3-17,0 0 1,-1 0-1,1 1 1,0-1 0,-1 0-1,1 1 1,-1-1-1,1 1 1,0-1-1,-1 0 1,1 1-1,-1-1 1,1 1-1,-1 0 1,0-1 0,1 1-1,-1-1 1,1 1-1,-1 0 1,0-1-1,1 2 1,1 3-46,9 9-331,-11-14 354,1 1-1,-1-1 0,0 0 0,1 1 0,-1-1 1,0 0-1,1 1 0,-1-1 0,0 0 0,1 0 0,-1 0 1,1 1-1,-1-1 0,0 0 0,1 0 0,-1 0 0,1 0 1,-1 0-1,1 1 0,-1-1 0,1 0 0,-1 0 0,0 0 1,1 0-1,-1-1 0,2 1 0,3 1-121,-2 3 23,-2-3 111,-1-1 0,0 0 0,0 0 0,0 0 0,0 0 0,0 0 0,0 1 0,0-1 0,0 0 1,0 0-1,0 0 0,1 0 0,-1 0 0,0 0 0,0 0 0,0 1 0,0-1 0,0 0 0,0 0 0,1 0 0,-1 0 1,0 0-1,0 0 0,0 0 0,0 0 0,0 0 0,1 0 0,-1 0 0,0 0 0,0 0 0,0 0 0,0 0 0,1 0 1,-1 0-1,0 0 0,0 0 0,0 0 0,0 0 0,0 0 0,1 0 0,-1 0 0,0-1 0,0 1 0,0 0 0,0 0 1,0 0-1,0 0 0,0 0 0,1 0 0,-1-1 0,9-4-199,-7 4 163,1 0-1,0 1 1,0-1 0,-1 0-1,1 1 1,0 0 0,0 0-1,0 0 1,0 0 0,2 0-1,-2 1 31,-1-1 1,0 0-1,0 0 0,0 0 0,0 0 1,0 0-1,0-1 0,0 1 0,0-1 1,0 1-1,0-1 0,2-1 0,18-20-236,-20 21 234,0 0 1,0 0-1,0 1 1,0-1-1,1 0 1,-1 1-1,3-1 1,5-1-37,56-25-252,-33 21 213,-1-5 64,-1 6 161,-18-2-37,-11 6-62,-1 0 0,0 1-1,1-1 1,-1 0 0,1 1 0,0-1-1,-1 1 1,1-1 0,-1 1 0,1 0-1,0-1 1,1 1 0,16 0 722,-11 0-458,-20 0 146,-17 0-21,27 0-381,2 0 10,0 0-32,0 0-63,-3-2 31,-8-7 102,6 15-22,-2-9-46,-3-2-2,-20 2 4,-199 3 1037,227 0-1032,0 0 1,1 0 0,-1 0-1,0 1 1,1-1-1,-1 1 1,0-1-1,1 1 1,-1-1 0,1 1-1,-1 0 1,-2 2-1,2-2-18,1 0 0,-1 0-1,0 0 1,0 0 0,0-1-1,1 1 1,-1 0 0,0-1-1,0 0 1,0 1 0,0-1-1,-4 0 1,-3 1-1179,21-4-183,-4-2 346,19-7-2141,-16 8 2057,-8 2 723,0 1 0,0-1 1,0 1-1,1 0 0,-1 0 0,0 1 0,1-1 0,-1 1 1,6 0-1,18 0-2073,-7 0 876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4160,'-28'0'1333,"24"0"-997,8-3-160,0 2-97,-3-1-14,1 1 1,-1 0 0,1 0-1,0 0 1,0 0 0,0 0-1,0 1 1,-1-1 0,1 1-1,0-1 1,0 1 0,0-1-1,0 1 1,0 0 0,0 0-1,0 0 1,0 0 0,0 1-1,3 0 1,-1 1 63,-1-1-1,1 1 1,0 0-1,-1-1 1,1 0-1,0 0 0,0 0 1,0 0-1,0 0 1,7-1-1,-3 1-49,-1 0 0,0 0 0,0 0-1,0 1 1,0 1 0,0-1-1,0 1 1,-1 0 0,1 0 0,-1 1-1,9 6 1,-2-1-7,-1 1 1,0 1-1,0 0 1,9 12-1,-5-1-17,-1-1 0,-1 2 0,-2-1 0,12 28 0,-4-7 33,-13-31-59,-2 0-1,0 1 1,-1 0 0,0 0 0,3 20 0,-6-26 14,0 1 0,-1-1 0,0 1 0,0-1 0,-1 0-1,0 1 1,0-1 0,-1 0 0,0 0 0,0 0 0,-6 13 0,4-13 57,-1 0 1,0-1-1,0 0 1,0 0-1,-1 0 1,1-1-1,-14 9 1,-6 9 140,19-18-171,-1 1 1,1-1-1,-1 0 1,0 0-1,0 0 0,-1-1 1,1-1-1,-1 1 1,-11 3-1,18-7-59,0 0 0,0 1 0,0-1 0,0 0 1,0 0-1,0 0 0,1 1 0,-1-1 0,0 0 0,0 0 0,0-1 1,0 1-1,0 0 0,0 0 0,0 0 0,0-1 0,0 1 0,1 0 0,-1-1 1,0 1-1,0 0 0,-1-2 0,-23-20 256,17 11-70,2 1-54,1 1-66,1 1 1,-6-15 0,10 21-85,-1 0 0,0-1 0,0 1 1,1 0-1,0-1 0,-1 1 0,1-1 0,0 1 0,0-1 1,0 1-1,1 0 0,-1-1 0,1 1 0,-1-1 0,3-4 1,21-25-149,-22 29 141,2-2-10,-1 0 0,1 0 0,1 0-1,-1 0 1,1 1 0,0 0 0,0 0-1,0 0 1,8-4 0,5-4 310,-9 6-79,0 0-1,0 0 0,1 1 0,19-7 0,-9 7-156,1 1 0,-1 0 0,1 2 0,0 0 0,-1 2 0,1 0 0,27 4 0,-15 0 110,-4 0 144,40 1 0,25 4 220,-14-1-88,-59-8-220,0-1 0,20-3-1,-30 2-218,0-1-1,-1-1 1,0 1-1,18-10 0,-22 10-11,-6 3-55,1 0-1,0-1 0,-1 1 1,1 0-1,0-1 1,-1 1-1,1 0 1,-1-1-1,1 1 0,-1-1 1,1 1-1,-1-1 1,1 1-1,-1-1 1,1 1-1,-1-1 0,1 0 1,-1 1-1,0-1 1,0 0-1,1 0 1,2-4-410,-2 2 338,4-12-1447,-5 14 1454,0 1 0,0-1 0,0 0 0,0 0 0,-1 1 0,1-1 0,0 0 0,0 1 0,-1-1 0,1 0 0,-1 1 0,1-1 1,0 0-1,-1 1 0,1-1 0,-1 1 0,0-2 0,-2 0-1625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2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4064,'14'0'1307,"-11"0"-801,-3 0 6,0 0 805,2 2-298,9 9 160,-8-8-379,0-3 74,-3 0-853,1 0 0,-1 0 0,1 0 0,-1 0 0,0 0 0,1 0 0,-1 0 0,1 0 0,-1 0 0,1 0 0,-1 0 0,0 0 0,1 1 0,-1-1 0,1 0 0,-1 0 0,0 0 0,1 1 0,-1-1 0,0 0 0,1 1 0,-1-1 0,0 0 0,1 1 0,-1-1 0,0 0 0,0 1 0,1-1 0,-1 0 0,0 1 0,5 7 192,9-3-53,16 12-20,-20-10-115,1-1-1,17 8 1,-4-5 102,-20-7-99,1-1-1,-1 1 0,0-1 1,0 0-1,0 0 1,1 0-1,7 0 0,7-1 23,-12 1-64,-1-1 1,1 0-1,-1-1 0,1 0 1,6-1-1,16-13 243,-26 13-160,0 0 1,0 1-1,0-1 0,0 0 1,0 1-1,0 0 1,1 0-1,-1 0 0,6-1 1,-7 2 32,0 0 0,1-1 0,-1 1 0,0 0 0,0-1 0,1 0 0,-1 0 0,0 1 0,4-3-1,1 0 691,-7 3-761,0 0 1,1 1 0,-1-1-1,0 0 1,0 0 0,0 1-1,0-1 1,1 0 0,-1 0 0,0 1-1,0-1 1,0 0 0,0 0-1,0 1 1,0-1 0,0 0-1,0 1 1,0-1 0,0 0-1,0 0 1,0 1 0,0-1-1,0 0 1,0 1 0,0-1-1,0 0-13,0 0-1,0 1 0,0-1 1,0 0-1,0 0 0,0 0 1,0 0-1,0 0 0,0 0 1,0 0-1,0 0 0,0 0 1,0 1-1,0-1 0,0 0 0,0 0 1,0 0-1,0 0 0,0 0 1,0 0-1,0 0 0,0 0 1,0 0-1,0 0 0,0 0 1,0 1-1,0-1 0,0 0 0,1 0 1,-1 0-1,0 0 0,0 0 1,0 0-1,0 0 0,0 0 1,0 0-1,0 0 0,0 0 1,0 0-1,0 0 0,0 0 1,1 0-1,-1 0 0,0 0 0,0 0 1,0 0-1,0 0 0,0 0 1,0 0-1,0 0 0,0 0 1,0 0-1,0 0 0,1 0 1,-1 0-1,0 0 0,1 0 12,-1 0 1,1 0-1,-1 0 0,1 0 0,0 0 1,-1 1-1,1-1 0,-1 0 1,1 0-1,0 0 0,-1 1 0,1-1 1,-1 0-1,1 1 0,-1-1 0,1 0 1,-1 1-1,1-1 0,-1 1 1,1-1-1,-1 1 0,0-1 0,1 1 1,-1-1-1,0 1 0,1-1 0,-1 1 1,0 0-1,0-1 0,0 1 1,1-1-1,-1 1 0,0 0 0,0-1 1,0 1-1,0-1 0,0 1 0,0 0 1,0-1-1,0 1 0,0 0 1,-1-1-1,1 2 0,-2 4 129,1 1-1,-1-1 1,-4 9-1,3-6-48,2-5-76,0 1 1,0-1 0,1 0-1,-1 1 1,1-1-1,0 1 1,1 4 0,-1 0-5,0-9-26,0 0-1,0 0 1,0 0-1,0 0 1,0 1 0,0-1-1,0 0 1,0 0-1,0 0 1,0 0-1,0 0 1,0 0-1,0 0 1,0 0-1,0 0 1,0 0-1,0 1 1,0-1-1,0 0 1,0 0-1,0 0 1,0 0-1,0 0 1,0 0 0,0 0-1,0 0 1,0 0-1,0 0 1,1 0-1,-1 1 1,0-1-1,0 0 1,0 0-1,0 0 1,0 0-1,0 0 1,0 0-1,0 0 1,0 0-1,0 0 1,0 0-1,1 0 1,-1 0 0,0 0-1,0 0 1,0 0-1,0 0 1,0 0-1,0 0 1,0 0-1,0 0 1,0 0-1,0 0 1,1 0-1,-1 0 1,0 0-1,0 0 2,1 0 1,-1 0-1,1 0 0,-1 0 0,1 0 0,-1 0 0,1 0 0,0 0 0,-1 0 0,0-1 0,1 1 0,-1 0 0,1 0 0,-1 0 0,1-1 0,-1 1 0,1 0 1,-1-1-1,1 1 0,-1 0 0,0-1 0,1 1 0,-1 0 0,0-1 0,1 1 0,-1-1 0,0 1 0,0 0 0,1-1 0,-1 1 0,0-1 0,0 1 1,0-1-1,0 1 0,1-1 0,-1 1 0,0-1 0,0 1 0,0-1 0,0 1 0,0-2 0,2-3 1,31-14-170,-19 5 190,-11 10 3,1 1-1,0-1 1,-1 1-1,1-1 1,0 1-1,1 0 1,6-3-1,29-9 484,-23 9-299,19-9-1,-21 8-154,6-5-509,1 2 0,0 1 1,43-13-1,-30 20-700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2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2496,'0'-27'784,"0"27"-772,0 0 1,0-1-1,0 1 0,0 0 0,0-1 1,0 1-1,0 0 0,0-1 1,0 1-1,0 0 0,0-1 1,0 1-1,0 0 0,0-1 1,0 1-1,1 0 0,-1-1 0,0 1 1,0 0-1,0-1 0,0 1 1,1 0-1,-1 0 0,0-1 1,1 1-1,2-4 214,0 0-1,0 0 1,0-1-1,-1 1 1,0-1 0,0 1-1,0-1 1,3-10 0,-3 8 109,1-1 0,0 0 0,0 1 0,7-11 0,-3 8-37,-3 5-97,0-1-1,0 0 1,-1 1 0,5-13 0,-6 12-28,2-12 130,-4 18-294,0-1 0,0 1 0,0 0 0,1 0 1,-1-1-1,0 1 0,0 0 0,0 0 0,0-1 1,0 1-1,0 0 0,0 0 0,1 0 0,-1-1 1,0 1-1,0 0 0,0 0 0,0 0 0,1 0 0,-1 0 1,0-1-1,0 1 0,1 0 0,-1 0 0,0 0 1,0 0-1,0 0 0,1 0 0,-1 0 0,0 0 1,0 0-1,1 0 0,-1 0 0,0 0 0,0 0 0,1 0 1,-1 0-1,0 0 0,0 0 0,1 0 0,-1 0 1,0 0-1,0 0 0,1 0 0,-1 0 0,0 1 1,0-1-1,0 0 0,1 0 0,-1 0 0,0 0 0,0 1 1,0-1-1,1 0 0,4 17 892,-2-11-729,-1 1 0,0 0 0,-1 0-1,1 0 1,-1 0 0,0 0-1,-1 0 1,0 0 0,-1 13 0,-10 42 430,7-28-388,1-3-44,-9 35 1,4-37-67,-17 43 0,21-57 28,0-1 1,1 1 0,0 0-1,2 0 1,-1 0-1,3 28 1,-1-43-126,0 6 75,1-8-44,1-2-59,0 1 0,-1 0 0,1 0-1,0 0 1,0 0 0,5-4 0,4-3-172,-6 6 73,0-1-1,0 0 1,-1 1 0,0-1 0,1-1-1,5-10 1,86-170-1981,-74 141 1741,35-54 0,-45 79 442,2 2 1,0 0 0,28-27-1,-41 43-80,8-7 207,0 1 1,0 0-1,11-7 0,-19 14-150,1 0 0,-1 0 0,1 0 0,0 0 0,0 0 0,-1 0 0,1 0 0,0 1 0,0-1 0,0 1 0,0-1 0,0 1 0,0 0 0,0 0 0,0 0 0,0 0 0,0 0 1,0 0-1,-1 0 0,1 1 0,0-1 0,0 1 0,0-1 0,0 1 0,2 1 0,-2 0 47,0 0 1,0 0-1,0 0 1,0 0 0,-1 0-1,1 0 1,-1 0-1,1 1 1,-1-1-1,0 1 1,1 2 0,10 34 640,-8-28-608,4 19 82,0 0-1,-2 1 1,-2-1 0,2 43 0,-6 154 397,0-224-874,0-6-90,0-5 19,0 1 1,1-1 0,0 1-1,0-1 1,0 1-1,1-1 1,0 1 0,1 0-1,3-8 1,11-34-568,16-78 1,-18 60 515,-11 52 364,1 0 1,0 1 0,1 0 0,1 0 0,8-13-1,-9 18 227,0 0-1,0 0 1,1 1 0,0 0-1,1 0 1,0 1-1,14-11 1,-21 18-159,0-1 1,-1 1-1,1-1 1,0 1 0,-1-1-1,1 1 1,0 0-1,-1 0 1,1-1-1,0 1 1,0 0-1,0 0 1,-1 0-1,1 0 1,0 0-1,0 0 1,-1 0-1,1 0 1,0 0-1,0 0 1,0 0-1,-1 0 1,1 0-1,0 1 1,0-1-1,0 1 1,1 0 70,1 1 0,-1 0 0,0 0 0,0 0 0,-1 1 0,4 2 0,-4-3-88,2 3 85,1 0 0,-1 0 0,0 1 0,0 0 0,0 0 0,-1 0 0,0 0-1,0 0 1,-1 0 0,0 0 0,0 1 0,0-1 0,0 0 0,-1 7 0,0 8 195,0 1-80,0 1 0,-1 0 0,-2 0 0,0 0 0,-7 22 0,-6 13-77,-2 9 3,6-17-716,11-49 481,1 0-1,0 0 1,-1 1-1,1-1 0,0 0 1,0 0-1,0 0 1,0 0-1,0 0 0,0 0 1,0 1-1,0-1 1,1 0-1,-1 0 0,0 0 1,1 0-1,-1 0 0,0 0 1,1 0-1,0 0 1,-1 0-1,1 0 0,0 0 1,1 1-1,3 6-874,-5-7 804,1 1 0,-1-1 0,1 0 0,-1 1 0,0-1 0,0 1 0,0-1 0,0 1 0,0 1 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2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18 506 6144,'14'0'1978,"-11"0"-1199,-3 0-192,3-3 645,1 0-1010,0 0 0,0 1 0,0-1 0,1 1 1,8-3-1,13-7 55,-24 10-241,15-9 77,0-1-1,-1 0 0,16-17 1,-25 23-78,-4 3-11,-1 1 0,1-1 0,-1 1 0,0-1 0,3-5 0,-4 8-12,-1-1-1,0 0 1,0 1 0,1-1-1,-1 0 1,0 1-1,0-1 1,0 0 0,0 1-1,0-1 1,0 0-1,0 1 1,0-1 0,0 0-1,-1 0 1,1 1 0,0-1-1,0 1 1,-1-1-1,1 0 1,0 1 0,-1-1-1,1 1 1,0-1-1,-1 0 1,1 1 0,-1-1-1,1 1 1,-2-1 0,2 0 26,-1 1 1,1 0 0,-1-1 0,1 1 0,-1-1 0,0 1 0,1 0 0,-1 0 0,0-1 0,1 1 0,-1 0-1,0 0 1,1 0 0,-1 0 0,0 0 0,1 0 0,-1 0 0,0 0 0,0 0 0,1 0 0,-1 0-1,0 0 1,0 1 0,-2-1 153,-7 0 140,7 0-212,-1-1 0,1 1-1,0 1 1,-1-1 0,1 0 0,0 1-1,-1-1 1,1 1 0,0 0 0,-1 0-1,1 1 1,0-1 0,0 1 0,0-1-1,0 1 1,-3 2 0,-19 10 535,16-9-488,-1 0 1,-9 7-1,15-9-141,0 0-23,0 0 1,0 0 0,0 0-1,1 0 1,-1 0 0,1 1-1,0-1 1,0 1-1,0 0 1,1 0 0,-3 5-1,3-1-29,1 0 0,0 0 0,1 0 0,0 0 0,0 1 0,1-1 0,2 12 0,-2-18-27,1 0-1,-1 1 0,1-1 1,-1 0-1,1 0 0,0 0 1,0 0-1,0 0 0,0 0 1,1-1-1,-1 1 0,0-1 1,1 1-1,-1-1 0,1 0 1,3 1-1,2 2-202,0 0-11,0-1 0,1-1 0,-1 1-1,1-1 1,-1-1 0,1 1-1,0-1 1,0-1 0,-1 0-1,14-1 1,8 1-254,163-18-2898,-179 16 3009,14-2 262,0-2-1,-1-2 1,0 0-1,-1-1 1,35-18-1,-55 23 255,-1 1-1,1-1 0,-1 1 1,0-1-1,0-1 0,-1 1 1,1-1-1,-1 0 0,0 0 1,0 0-1,6-11 0,-7 10 93,0 1 1,0-1-1,-1 0 0,0 0 0,0 0 0,0 0 0,-1-1 0,0 1 1,0 0-1,-1-1 0,1 1 0,-1 0 0,-2-9 0,2-9 495,0 20-473,0-1-1,0 1 1,0-1 0,3-7 0,-1 5 65,3-9 327,-5 16-597,0 0 0,0-1 0,0 1 0,0 0 0,0 0 0,0-1 0,0 1 0,0 0 0,0 0 0,0-1 0,0 1 0,0 0 0,0 0 0,-1-1 0,1 1 0,0 0 0,0 0 0,0-1 0,0 1 0,-1 0 0,1 0 0,0 0 0,0-1 0,0 1-1,-1 0 1,1 0 0,0 0 0,0 0 0,0 0 0,-1 0 0,1-1 0,0 1 0,0 0 0,-1 0 0,1 0 0,0 0 0,-1 0 0,1 0 0,0 0 0,0 0 0,-1 0 0,1 0 0,-1 1 9,1-1 0,0 0 0,-1 1 0,1-1 0,0 1 0,0-1 0,-1 1 0,1-1 0,0 1 0,0-1 0,0 1 0,0-1 0,0 1 0,-1-1 0,1 1 0,0-1 0,0 1 0,0-1 0,0 1 0,0-1 0,1 2 0,-4 16 301,-14 24-117,11-30-194,1 1-1,0-1 0,-5 24 0,6-15-71,3-14-24,0 1 0,-1 0 1,1-1-1,-2 1 0,-5 12 0,4-12-328,3-7 275,0 1-1,0 0 1,-1-1-1,2 1 1,-1 0-1,0 0 1,0 0-1,0 0 1,1 0-1,-1-1 1,1 1-1,0 0 1,-1 0-1,1 0 1,0 0-1,0 0 1,0 1-1,1-1 1,0 3-1,2 1-574,1-1 0,1 1 0,-1-1 0,1-1 0,0 1 0,0-1 0,10 8 0,-13-12 573,-1 1 0,0-1 0,1 1 0,-1-1 0,1 0 0,-1 0 0,1 1 0,-1-1 0,3 0 0</inkml:trace>
  <inkml:trace contextRef="#ctx0" brushRef="#br0" timeOffset="1">821 276 4480,'0'-95'1445,"0"62"-885,0-18-145,0-2 3218,0 20-127,0 22-1022,0 25-1237,-2 29-769,-2-1 0,-16 73 0,14-86-371,-16 116-950,14-79-31,5-47 160,2 1 0,1 24 1,1-10-1962,-1-17 1161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2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 6656,'-13'-13'2144,"12"12"-2098,1 1 1,-1-1 0,1 1 0,-1 0-1,0-1 1,1 1 0,-1 0-1,1 0 1,-1-1 0,1 1 0,-1 0-1,0 0 1,1 0 0,-1 0-1,0 0 1,1 0 0,-1 0 0,0 0-1,1 0 1,-1 0 0,1 0-1,-1 0 1,0 0 0,1 0 0,-2 1-1,2-1 57,-3 0 542,1 0-314,0 0-328,0 0 0,0 1 0,1-1 0,-1 1 0,0-1 0,1 1 0,-1 0 0,0 0 0,1-1 0,-4 3-1,-3 3-295,-2-2-703,8-3 816,-1 0 0,1 0 0,0 0 0,0 0-1,-1 0 1,1 0 0,0 1 0,0-1 0,1 1 0,-1 0 0,0-1 0,0 1 0,1 0 0,-1 0 0,1 0 0,0 0 0,-1 0 0,1 0 0,-1 3-1,1 1-5,0-1-1,0 1 0,0 0 0,1 0 1,0 0-1,1 7 0,-1-4 226,0 0 0,0 0 0,-2 14 0,-9 24 1304,7-21-744,1-9 142,0 0 0,-6 21 0,8-36-679,-3 8 179,1-1 0,1 1 0,0-1 0,0 1 0,1 0 0,-1 15 0,2 54 239,0-77-505,0 0 0,0 0 0,0 0 1,1 0-1,-1 0 0,1 0 0,-1 0 0,1 0 0,-1 0 1,1 0-1,0 0 0,0 0 0,0 0 0,0-1 0,0 1 0,1 0 1,2 2-1,0 0-175,1-1 1,0 0 0,0 0 0,0 0-1,6 2 1,5 2-142,-8-3 22,1-1 1,0 0-1,0 0 1,0-1-1,0-1 0,18 2 1,-12-2 213,-1-1 0,0-1 0,24-4-1,-27 2 259,1 0 0,-1-1 0,0 0-1,-1-1 1,1-1 0,-1 1 0,0-2 0,0 1-1,10-10 1,-19 15-113,9-6 256,-8 6-179,1-1-1,-1 1 0,0-1 0,0 0 0,0 0 1,3-3-1,1-13 1146,-4 9-567,4-8 427,-4 14-761,-1 0 0,0 0 1,0 0-1,0-1 1,0 1-1,-1 0 1,0-1-1,1 1 0,-1-6 1,0 9-295,0-1 0,0 1 1,0-1-1,0 1 0,0-1 0,0 1 1,0 0-1,0-1 0,0 1 0,0-1 1,-1 1-1,1-1 0,0 1 0,0-1 1,0 1-1,0 0 0,-1-1 0,1 1 1,0-1-1,0 1 0,-1 0 0,1-1 1,0 1-1,-1 0 0,1-1 0,0 1 1,-1 0-1,1 0 0,-1-1 0,0 1 1,1 0 23,-1 0 1,0 0 0,0 0-1,0 0 1,0 0 0,0 0 0,0 1-1,0-1 1,1 0 0,-1 1-1,0-1 1,0 0 0,0 1 0,-1 0-1,-1 1 69,0 0-1,1 1 1,-1-1-1,0 1 1,1-1-1,-1 1 1,1 0-1,-3 4 1,-11 26 277,15-31-497,0 1-1,0-1 1,1 0 0,-1 1-1,1-1 1,-1 1 0,1-1-1,0 1 1,0-1 0,0 0-1,0 1 1,2 4 0,-2-5-46,0-1 0,1 1 0,-1 0 0,1-1-1,-1 1 1,1-1 0,0 1 0,0-1 0,0 1 0,0-1 0,0 1 0,0-1 0,0 0 0,0 0 0,0 1 0,1-1 0,0 1 0,1-1-202,0 0 0,0-1 1,0 1-1,-1-1 1,1 1-1,0-1 0,0 0 1,0 0-1,0-1 0,0 1 1,-1 0-1,1-1 0,0 0 1,0 1-1,-1-1 0,1 0 1,0 0-1,-1-1 0,1 1 1,2-3-1,0 2 369,6-3-411,-9 4 306,1 0 0,-1 0 0,0 0 0,0-1 0,1 1 0,-1-1 0,0 1-1,2-3 1,-4 4 40,14-13-58,-13 13 72,-1-1 0,1 1 1,-1 0-1,1 0 1,-1-1-1,0 1 0,1 0 1,-1 0-1,1-1 1,-1 1-1,1 0 1,-1 0-1,1 0 0,-1 0 1,1 0-1,-1 0 1,1 0-1,-1 0 0,1 0 1,-1 0-1,1 0 1,-1 0-1,1 0 0,-1 0 1,1 1-1,-1-1 1,1 0-1,-1 0 0,1 0 1,0 1-1,4 10 353,9-5 293,2 7-197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2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4320,'0'0'1392,"3"-3"-848,8-8-59,-8 8 688,-3 3-277,0 0 155,0 0-352,0 0-65,2 0-207,11 0-16,4 0 40,30 3-1,-1 8-130,86-8-3,-64-3-287,5 0-47,217-3-30,-28-8 276,41 5-32,511-40 347,-210 6 816,270-21-144,-303 7-853,-176 15-198,42 1-69,-21-3-107,-50 16 6,-44 1 96,-145 18-57,-89 4-58,125-9-200,-49 5-261,-50-5-1077,-40 8 442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2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378 804 9984,'-33'32'3680,"33"-32"-2848,-33 66-256,17-33-32,-17-1-416,-16 18-2304,-17-18 1184,1 1-1952,-17 0 1696</inkml:trace>
  <inkml:trace contextRef="#ctx0" brushRef="#br0" timeOffset="1">1672 99 7136,'0'0'2309,"-2"0"-1413,1 0-859,1 0-1,-1 0 1,1 0 0,-1 0 0,1 0-1,-1 0 1,1 0 0,-1 0 0,1 1-1,-1-1 1,1 0 0,-1 0-1,1 1 1,-1-1 0,1 0 0,-1 0-1,1 1 1,0-1 0,-1 0-1,1 1 1,0-1 0,-1 1 0,1-1-1,0 0 1,-1 1 0,1-1 0,0 1-1,0-1 1,0 1 0,-1 0-1,-1 21 1196,0 2-770,-28 186 2173,-3-35-2219,28-147-483,0 0 0,2 0 1,0 35-1,2-31-17,-6 36 0,3-35-1106,0 36-1,4-66 916,0 0 0,0-1 0,0 1 0,-1 0 0,1-1 0,-1 1 0,1 0 0,-1-1 0,0 1 0,0-1 0,0 1 0,0-1 0,-1 0 0,1 1 0,-3 2 0,1-2-1629</inkml:trace>
  <inkml:trace contextRef="#ctx0" brushRef="#br0" timeOffset="2">1476 197 6304,'0'-27'2032,"0"27"-2011,0-1 0,0 1-1,0 0 1,0 0 0,-1-1 0,1 1 0,1 0 0,-1-1 0,0 1 0,0 0 0,0 0 0,0-1 0,0 1 0,0 0-1,0 0 1,0-1 0,0 1 0,0 0 0,1 0 0,-1-1 0,0 1 0,0 0 0,0 0 0,1 0 0,-1-1-1,0 1 1,0 0 0,0 0 0,1 0 0,-1 0 0,0-1 0,0 1 0,1 0 0,-1 0 0,0 0 0,0 0-1,1 0 1,3-2 70,-1 0-1,0 1 0,1-1 1,0 1-1,-1 0 0,1 0 0,0 0 1,-1 1-1,1-1 0,0 1 0,0 0 1,0 0-1,6 1 0,17 13 481,30 5 266,14 11-239,-47-21-427,45 20 271,-15 1 41,93 72 1,-69-46-128,-54-39-198,2 0 102,-2 2 0,33 29 0,-36-27 44,-12-14-136,-1 0 0,-1 0 0,1 1 0,-2 1 0,11 14 0,-14-17 49,-1 0 0,0 0-1,2 11 1,-4-15-169,1 0 0,-1 0 1,0 0-1,1 0 0,-1 0 0,0 0 1,0 0-1,0 0 0,-1 0 0,0 3 0,-1-4-21,1 0 0,-1 0 0,0 0-1,0-1 1,0 1 0,1-1-1,-1 1 1,0-1 0,0 0-1,-2 1 1,-9 1 79,-31 9 124,-6-8-53,-68-3 0,48-1-174,-76-11-421,134 11 345,-1-1-168,-1 0 0,-17-6 0,25 6-13,1 0 0,-1 0 1,1-1-1,0 0 1,-8-6-1,9 7-104,1-1 0,1 1 0,-1-1 0,0 0 0,0 1 0,1-1 0,0 0 0,-1-1 0,1 1 0,0 0 0,1-1 0,-1 1 0,1-1 0,-2-3 0,0-12-2122</inkml:trace>
  <inkml:trace contextRef="#ctx0" brushRef="#br0" timeOffset="3">1705 33 8224,'-33'-16'3040,"33"16"-2368,17 0-160,-1 0 2080,1 0-1504,15 0 991,17 0-1215,17 0-224,16-16-384,-16 16-864,15 0 320,-15 0-5183,-17 0 3007</inkml:trace>
  <inkml:trace contextRef="#ctx0" brushRef="#br0" timeOffset="4">2803 476 7040,'0'0'2624,"0"0"-2048,33 0-128,-33 0 2464,16 16-1664,17-16 863,-17 0-1279,17 0-256,0 0-352,16 0-928,0 17 352,-16-17-3071,0 0 1855</inkml:trace>
  <inkml:trace contextRef="#ctx0" brushRef="#br0" timeOffset="5">2819 689 10208,'17'16'3776,"-17"-16"-2912,16 0-256,1 0 799,-1 0-895,17 0 288,0 0-480,-1 0-832,1 0 288,0 0-3199,0 0 1887,-1 0-4768,-15 0 3552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2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484 149 3488,'0'-12'1008,"2"-17"-66,-2 27-822,1 0 0,-1 1-1,1-1 1,0 0 0,-1 1-1,1-1 1,0 1 0,0-1-1,0 1 1,0-1 0,3-1-1,-3 2-27,-1 0 0,0 1-1,1-1 1,-1 1-1,0-1 1,1 0-1,-1 1 1,0-1-1,1 0 1,-1 1-1,0-1 1,0 0-1,0 1 1,0-1-1,0 0 1,0 1-1,0-1 1,0 0 0,0 1-1,0-1 1,0 0-1,0 0 1,-1 0-1,1-2 288,0-7 337,1 7-543,-1 0 0,0 0 0,0 0 0,0 0 0,0 0 0,0 0 0,-1 0 0,1 1 0,-1-1 0,-1-4 0,-3 4 84,0 0 0,-1 0 0,1 0 0,-7-1 0,7 2-163,0 1 1,0 1-1,-1-1 0,1 1 0,0 0 0,0 0 0,-1 0 0,-8 2 1,2 1 13,1-1 1,-19 8 0,8-1 88,0 1 1,1 2 0,0-1 0,1 2-1,0 1 1,1 0 0,1 2-1,0 0 1,1 1 0,1 0 0,1 2-1,-18 26 1,14-16 282,2 0 0,1 1 0,-17 46 0,31-70-443,1-1-1,-1 1 1,1-1-1,0 1 1,0 0-1,1-1 1,-1 1-1,2 7 1,0-9-30,0 1 0,0-1 1,0 0-1,0 0 1,1-1-1,0 1 0,-1 0 1,2 0-1,-1-1 1,0 0-1,1 1 0,-1-1 1,6 5-1,1-1-135,1 0 0,0 0 0,0-1 0,0 0 0,1-1 0,-1 0 0,1-1 0,1 0 0,-1 0 0,0-2 0,21 4 0,40-1-1141,-35 2-191,-28-5 798,0 0 1,1-1-1,12 1 0,11-2-2052,-1 0 922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7648,'-49'-17'2816,"49"17"-2176,0 0-192,0 0 2080,0 0-1472,17 0 863,-1 0-1151,33 0 0,0 0-448,17 0-416,-1 0 32,1 17-2240,-17-17 1249,0 0-2497,0 0 1984,-32 16-2816,16-16 2464</inkml:trace>
  <inkml:trace contextRef="#ctx0" brushRef="#br0" timeOffset="1">557 99 5568,'0'0'1786,"-2"2"-1071,1-1-631,-1 1 70,1-1 0,0 0-1,0 0 1,0 0 0,0 1-1,0-1 1,0 0 0,1 1-1,-1-1 1,0 1 0,1-1-1,-1 1 1,1-1-1,0 1 1,-1 0 0,1-1-1,0 1 1,0-1 0,0 4-1,0-1 169,-1-1 0,1 0-1,-1 1 1,0-1-1,0 0 1,-3 6-1,-2 9 170,1 14 245,4-26-669,-3 6 10,1 1 1,1 0 0,0 1-1,1-1 1,0 17 0,1-26-71,0-1 1,0 0-1,1 0 1,-1 1-1,1-1 1,-1 0-1,3 5 1,-3-7-7,1 0 0,0 0 1,-1 0-1,1 0 0,0 0 1,0 0-1,-1 0 0,1 0 1,0 0-1,0-1 0,0 1 1,0 0-1,0-1 0,0 1 1,0-1-1,1 1 0,-1-1 1,0 1-1,0-1 0,0 0 1,0 1-1,1-1 1,-1 0-1,0 0 0,0 0 1,2 0-1,0 0-26,0 0 1,0 0-1,0 0 0,0 0 1,0-1-1,1 0 0,-1 1 1,0-1-1,-1 0 0,1 0 1,0-1-1,0 1 0,0 0 1,-1-1-1,6-4 0,2 1-30,-7 4 47,-1 0 1,0 0-1,1-1 1,-1 1-1,0 0 1,0-1-1,0 0 0,0 1 1,0-1-1,0 0 1,0 0-1,-1 0 1,1 0-1,-1 0 1,3-4-1,-3 2 37,0 0-1,0 0 1,-1 0-1,1 0 1,-1-1 0,1 1-1,-1 0 1,-1 0-1,1 0 1,0 0-1,-1 0 1,0-1-1,0 1 1,0 0 0,-1 0-1,1 1 1,-1-1-1,-4-6 1,-2-2 128,-2 0 0,1 0 0,-22-19 1,20 20-220,-5-6-162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6240,'0'0'2005,"0"0"-1221,0-2-235,0 1-516,0 1 1,0 0-1,0 0 0,0-1 0,0 1 0,0 0 0,0 0 0,0-1 0,0 1 0,0 0 0,0-1 0,0 1 1,0 0-1,0 0 0,0-1 0,0 1 0,0 0 0,0 0 0,1-1 0,-1 1 0,0 0 0,0 0 0,0 0 1,0-1-1,1 1 0,-1 0 0,0 0 0,0 0 0,1-1 0,6 4 559,-5-2-451,0 0 1,0 0-1,0 0 0,-1 0 0,1-1 1,0 1-1,0-1 0,0 1 0,4-1 1,-4 1-74,0-1 1,0 0 0,1 1 0,-1-1-1,0 1 1,0-1 0,0 1 0,0 0-1,0 0 1,0 0 0,0 0 0,0 1-1,0-1 1,-1 0 0,1 1 0,0-1-1,-1 1 1,1 0 0,2 3 0,4 4 188,1 1-160,0 0 1,-1 1-1,0 0 1,-1 0-1,0 1 1,0 0-1,8 23 1,-3 4-37,11 50 1,-11-34 43,16 46-41,-14-22-26,6 123 1,-16-144 92,11 49 9,-9-72-80,3 69 1,-9 27-2157,0-131 2066,0 0-1,0 0 1,0 0-1,0 0 1,0 0-1,0 0 1,0 0 0,0 0-1,0 1 1,0-1-1,0 0 1,0 0 0,0 0-1,0 0 1,0 0-1,0 0 1,0 0 0,0 0-1,0 0 1,0 0-1,0 1 1,0-1 0,0 0-1,0 0 1,0 0-1,0 0 1,0 0-1,0 0 1,0 0 0,0 0-1,0 0 1,-1 0-1,1 0 1,0 0 0,0 0-1,0 0 1,0 1-1,0-1 1,0 0 0,0 0-1,0 0 1,0 0-1,0 0 1,0 0 0,-1 0-1,1 0 1,0 0-1,0 0 1,0 0 0,0 0-1,0 0 1,0 0-1,0 0 1,0 0-1,0 0 1,-1-1 0,1 1-46,-1 0 1,1 0 0,-1 0-1,1 0 1,-1 0 0,1 0-1,-1 0 1,1 0 0,-1 0-1,1 0 1,0-1 0,-1 1-1,1 0 1,-1 0 0,1-1-1,-1 1 1,1 0 0,0-1 0,-1 1-1,1 0 1,0-1 0,-1 1-1,1 0 1,0-1 0,-1 1-1,1-1 1,0 1 0,0-1-1,0 1 1,-1-1 0,0-20-2511,1 18 2189,0-30-2045</inkml:trace>
  <inkml:trace contextRef="#ctx0" brushRef="#br0" timeOffset="1">591 340 5824,'11'1'1316,"-11"-1"-1300,0 0 0,0 0 1,0 0-1,1 0 0,-1 0 0,0 0 0,0 0 0,0 0 0,0 0 0,0 0 0,0 0 0,0 0 0,0 0 0,0 0 0,0 0 1,0 0-1,0 0 0,0 0 0,0 0 0,1 0 0,-1 0 0,0 0 0,0 0 0,0 0 0,0 0 0,0 1 0,0-1 1,0 0-1,0 0 0,0 0 0,0 0 0,0 0 0,0 0 0,0 0 0,0 0 0,0 0 0,0 0 0,0 0 0,0 0 0,0 1 1,0-1-1,0 0 0,0 0 0,0 0 0,0 0 0,0 0 0,0 0 0,0 0 0,0 0 0,0 0 0,0 0 0,-1 0 1,-12 9 1177,0-2 472,5 12-317,-25 34 515,3-8-1077,-114 176 1058,115-178-1624,-2-2-1,-54 56 0,30-34-182,12-12 31,38-46-445,0-1-1,0-1 1,0 1-1,0-1 1,0 0-1,-9 4 1,6-3-290,7-4 566,1 1 1,-1-1-1,1 0 0,-1 0 0,1 1 1,-1-1-1,1 0 0,-1 0 1,1 0-1,-1 0 0,1 0 1,-1 0-1,1 0 0,-1 0 1,1 0-1,-1 0 0,1 0 0,-1 0 1,0 0-1,1 0 0,-1-1 1,1 1-1,-1 0 0,1 0 1,-1-1-1,1 0-25,-1 1 0,1-1 0,-1 0 0,1 0 0,0 0 0,0 0 0,-1 0 0,1 1 0,0-1 0,0 0 1,0 0-1,0 0 0,0-2 0</inkml:trace>
  <inkml:trace contextRef="#ctx0" brushRef="#br0" timeOffset="2">1541 356 5728,'0'-34'2347,"0"19"1386,-2 12-2357,-2 0-1184,1 1 1,-1-1-1,0 1 1,1-1-1,-1 1 1,0 1-1,0-1 1,-8-2-1,3 2-79,0 0 1,0 0-1,1 1 0,-14 0 0,4 0 16,-33-6-1,32 4-22,-37-2 1,-187 5 511,241 0-613,0 0-1,0 0 0,1 0 1,-1 0-1,0 0 0,0 1 1,1-1-1,-1 1 1,0-1-1,1 1 0,-1 0 1,1 0-1,-1 0 0,-2 1 1,-4 3 73,5-3-34,-1 1 1,1-1-1,0 0 0,0 1 1,0 0-1,1 0 0,-1 0 1,0 0-1,1 0 0,0 0 0,0 0 1,0 1-1,0 0 0,1-1 1,-2 5-1,-5 9 52,2-5-5,1 0-1,1 1 0,0-1 0,-5 27 1,4-15 33,-44 205 815,42-190-835,2 1 0,2-1 1,2 59-1,1-65 44,-1-30-135,1 0-1,0 0 0,1 1 0,-1-1 0,1 0 1,0 5-1,6-2 40,-3-4-24,3 10 24,-7-11-48,1 0 1,-1 0 0,1 0 0,-1 0-1,1 0 1,0 0 0,-1 0 0,1 0-1,0 0 1,-1 0 0,1 0 0,0-1-1,0 1 1,0 0 0,1 0 0,2 0 11,-1 0 0,0 0 0,1 0 1,-1-1-1,1 0 0,-1 0 0,1 0 0,5 0 1,6-1-110,-5 0 59,-6 1 13,0 0 0,0 0 0,-1 0 0,1 0 0,0 0-1,0 1 1,-1-1 0,6 3 0,-2-1 0,0 1-50,0-1 0,0 0 0,0-1 1,0 0-1,0 0 0,10 0 0,88-1-2594,-32 0-2441,-41 0 2888</inkml:trace>
  <inkml:trace contextRef="#ctx0" brushRef="#br0" timeOffset="3">886 733 7392,'-33'-33'2720,"33"33"-2080,0 16-224,0-16 1632,0 0-1216,33 0 576,-17 17-832,34-17 95,15 0-383,1 0-32,16 0-160,-33 0-896,16-17 417,-16 17-2433,-16-16 1536,0 0-2944,-17-1 2400</inkml:trace>
  <inkml:trace contextRef="#ctx0" brushRef="#br0" timeOffset="4">1115 12 8320,'1'-1'111,"-1"1"0,0 0 0,0-1 1,0 1-1,0-1 0,0 1 0,0-1 0,0 1 0,0 0 1,0-1-1,0 1 0,0-1 0,0 1 0,0-1 1,0 1-1,-1 0 0,1-1 0,0 1 0,0-1 1,0 1-1,-1 0 0,1-1 0,0 1 0,0 0 1,-1-1-1,1 1 0,-1-1 0,-6 7 1346,4-3-1350,0 0 2218,3-3-629,7 0-797,-1 1 0,1 0 0,0 0-1,11 4 1,5 0-449,24 1 206,-34-4-529,13 3 17,47 2 1,57-7-513,-45 0-3227,-68 0 2315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3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490 586 4064,'-27'-14'1307,"16"11"-801,8 3-441,1 0 0,-1 0-1,0 0 1,1 0 0,-1-1 0,-3-1-1,0-5 590,4 4-252,-9-4 340,10 6-667,-1 1 1,0-1-1,1 0 1,-1 0-1,1 0 1,0 0-1,-1 0 1,1 0-1,0 0 1,-1-1-1,1 1 1,-1-2-1,-17-25 522,-6 7-111,14-10-129,7 25-251,0 0 0,-1 0 1,0 1-1,-9-10 0,-11-12 206,21 22-240,2 2 1,0 0 0,0 0 1,-1 0-1,1 0 0,-6-3 0,6 5-39,0 0 0,0 0 0,0 0 0,0 0-1,0 1 1,0-1 0,0 1 0,-1-1 0,1 1-1,0 0 1,-4 0 0,-9 0 252,11-1-205,-1 1 0,1 0 1,-1 0-1,1 0 0,-1 1 0,1-1 1,-1 1-1,1 0 0,-7 3 1,5 0 54,0 0 0,1 0 0,-1 1 0,1 0 0,-6 5 0,-18 18 290,19-21-288,4-2-20,0 0-1,0 0 1,-7 8-1,9-7-38,0-1-1,1 1 1,-5 9-1,-11 19 259,17-31-319,0 0 1,0 1-1,0 0 0,0-1 1,1 1-1,-2 6 0,3-9-20,0 0 0,-1 0 0,1 0 1,0 0-1,0 0 0,0 0 0,0 0 0,0 0 0,0 0 0,0 0 0,1 0 0,-1 0 0,0 0 0,1 0 0,-1 0 0,0 0 0,1-1 0,-1 1 0,1 0 1,-1 0-1,1 0 0,0 0 0,-1-1 0,1 1 0,0 0 0,0-1 0,-1 1 0,1 0 0,0-1 0,0 1 0,0-1 0,0 0 0,0 1 0,0-1 0,1 1 1,3 0-56,0 0 1,0 0 0,0-1 0,1 1 0,-1-1 0,0 0 0,1-1-1,8-1 1,-2 0-509,-1-1-1,19-7 0,-22 7 281,-1-1 0,0 0 0,0 0 0,0-1 0,0 0-1,0 0 1,-1-1 0,11-11 0,-5 5-125,12-16-150,-2 0 0,0-1-1,22-41 1,-28 44 460,-6 9 91,-2 0 0,0-1 0,8-26 0,-3 9 173,-7 18 43,-1 7 20,-1-1-1,-1 1 0,0-1 1,0 1-1,-1-1 0,2-21 1,-4 13 688,0 13-543,1 0 0,-1-1 0,-1 1 0,1 0-1,-3-9 1,3 14-312,0 0 0,0 1-1,-1-1 1,1 0 0,0 1 0,0-1-1,-1 0 1,1 1 0,0-1 0,-1 0-1,1 1 1,-1-1 0,1 1 0,-1-1-1,1 1 1,-1-1 0,1 1 0,-1-1-1,1 1 1,-1 0 0,1-1 0,-1 1-1,0 0 1,-1-1 0,2 1-2,-1 0 1,0 0 0,0 1-1,0-1 1,1 0-1,-1 0 1,0 1-1,1-1 1,-1 1-1,0-1 1,0 0-1,1 1 1,-1-1-1,1 1 1,-1 0 0,1-1-1,-1 1 1,0 0-1,-3 5 288,0-1 0,1 1 0,0 0 0,-5 10 0,-1 6 129,-2 3-210,2 0 0,0 1 0,2-1-1,0 2 1,-3 36 0,4 27-73,-5-17-117,9-48-71,1 30 0,2-20-130,-1 39-1452,-1-74 1496,1 1 0,0-1 0,0 0 0,0 1 0,0-1-1,0 0 1,0 1 0,0-1 0,0 0 0,0 1 0,0-1 0,1 0 0,-1 1 0,0-1 0,0 0 0,0 0 0,0 1 0,0-1 0,1 0 0,-1 1 0,0-1 0,0 0 0,0 0 0,1 1 0,-1-1 0,14 14-1422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4800,'0'2'130,"0"0"0,0-1 0,0 1 1,-1 0-1,1 0 0,0-1 0,-1 1 0,0 0 0,1-1 0,-1 1 1,0-1-1,0 1 0,0-1 0,0 1 0,0-1 0,0 0 1,0 1-1,-1-1 0,-1 2 0,3-3-131,-2 2 86,0 0-1,1 0 0,-1 0 0,1 0 0,0 1 0,-1-1 0,1 0 0,0 1 0,0-1 0,1 1 0,-1-1 0,0 1 1,1 0-1,0-1 0,-1 1 0,1 0 0,0-1 0,1 5 0,-1-2 142,0 1 0,-1-1 0,-1 11 0,-3 2 492,-11 23 0,10-28-330,1 1-1,1 0 1,-4 17-1,3 15 621,-6-10-378,5-3-172,3-23-354,-2 12 91,5-18-123,1 0 1,-1 0-1,1 0 1,0 0-1,0 0 1,0 0-1,0-1 1,1 1-1,-1 0 1,1-1-1,0 1 0,0-1 1,1 0-1,-1 0 1,1 0-1,4 5 1,-5-7-40,1 1 3,-1 0 0,1-1-1,0 1 1,-1-1 0,1 1 0,0-1 0,0 0 0,0 0-1,0 0 1,0-1 0,0 1 0,0-1 0,1 0 0,2 0-1,24 0 93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3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 9152,'-14'-14'2928,"14"14"-2908,0 0 0,0 0 1,0 0-1,0 0 1,0 0-1,-1 0 0,1-1 1,0 1-1,0 0 1,0 0-1,0 0 0,0 0 1,0 0-1,0 0 1,0 0-1,0 0 0,-1 0 1,1 0-1,0 0 1,0 0-1,0-1 0,0 1 1,0 0-1,0 0 1,0 0-1,-1 0 0,1 0 1,0 0-1,0 0 1,0 0-1,0 0 0,0 0 1,0 0-1,-1 0 1,1 0-1,0 0 0,0 1 1,0-1-1,0 0 1,0 0-1,0 0 0,0 0 1,-1 0-1,1 0 0,0 0 1,0 0-1,0 0 1,0 0-1,0 0 0,0 0 1,0 1-1,0-1 1,0 0-1,0 0 0,0 0 1,-1 0-1,-1 3 132,1-2-39,0 0 0,0 0 0,0 0-1,-1 0 1,1 0 0,0 0 0,-1-1 0,1 1 0,-1 0 0,1-1-1,-1 1 1,1-1 0,-1 1 0,1-1 0,-1 0 0,1 0 0,-1 1-1,1-1 1,-1 0 0,0-1 0,-1 1 0,0 0-105,1 0 0,-1 0 0,1 0 0,0 1 0,-1-1 0,1 1 0,-1-1 0,1 1 0,0 0 0,-1 0 0,1 0 0,0 0 0,0 0 0,0 0 0,0 1 0,0-1 0,-3 3 0,3-1-281,-1-1 0,1 0 0,-1-1-1,1 1 1,-1 0 0,0-1 0,0 1 0,0-1 0,-4 1 0,5-1 147,0-1 1,1 0-1,-1 1 1,1 0-1,-1-1 0,1 1 1,-1 0-1,1 0 0,-1 0 1,1 0-1,0 0 1,-1 0-1,1 0 0,0 0 1,0 0-1,0 1 1,0-1-1,0 0 0,0 1 1,0-1-1,0 1 0,1-1 1,-1 1-1,1-1 1,-1 1-1,0 2 0,0 5-538,0 0 1,0 0-1,0 0 0,2 15 0,0-2-459,-1-6 985,2 1 0,0-1 0,1 0 0,6 22 1,5 22 1514,-9-10 1193,15 36 1915,-13-58-3204,-5-23-1073,-1 1 30,0 0 0,1 0 1,0 0-1,1-1 0,2 7 0,-4-11-222,0 1-1,0-1 0,0 1 0,0-1 0,0 0 0,1 0 0,-1 0 0,0 1 0,1-1 0,-1 0 0,1-1 0,-1 1 0,1 0 0,-1 0 0,1-1 0,0 1 0,-1-1 0,1 1 0,0-1 0,-1 0 0,1 1 0,3-1 0,-4 0-54,8 0-407,-1 0 0,0 0 0,0-1 0,12-3 0,-16 3 175,1-1-1,-1 0 0,0 0 0,1-1 1,-1 1-1,0-1 0,-1 0 0,1 0 1,6-7-1,-4 5 39,0-1 1,-1 0-1,0-1 0,0 1 1,0-1-1,-1 0 0,7-14 1,-5 5 168,-1 6 231,0-1 0,-2 1 0,1-1-1,-1 0 1,-1 0 0,3-21 0,-5 22 178,1 7-140,-1 0-1,0 1 1,0-1-1,0 0 1,0 0-1,0 1 1,0-1-1,-1 0 1,1 1 0,-1-1-1,-1-4 1,2 7-171,-1 0 0,1 0 0,0-1 0,0 1 0,0 0 1,-1 0-1,1 0 0,0 0 0,-1-1 0,1 1 0,0 0 0,0 0 1,-1 0-1,1 0 0,0 0 0,-1 0 0,1 0 0,0 0 1,0 0-1,-1 0 0,1 0 0,0 0 0,-1 0 0,1 0 0,0 0 1,-1 0-1,1 0 0,0 0 0,0 0 0,-1 1 0,-7 8 706,-2 13 421,-4 57 534,11-62-1443,-30 311-577,28-230-491,-6-13-133,6-9 159,-2-32-217,4-30 273,-1 27 1,4-20-1033,0-11 742,0-12-157,0-27-1035,0-15 40,0-5 731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3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5888,'38'-38'2661,"-33"32"-2520,-3 4-50,1-1 0,-1 1 1,1 0-1,-1 0 0,1 0 1,0 0-1,0 1 0,0-1 1,0 1-1,0-1 0,0 1 1,5-1-1,-6 1-69,8-2 335,0 0 0,0 0 0,15-1-1,-22 4-292,-1-1 0,1 1 0,0 0-1,0 0 1,0 1 0,0-1 0,0 0 0,0 1-1,0 0 1,-1 0 0,1 0 0,0 0 0,0 0-1,-1 0 1,1 1 0,-1-1 0,1 1-1,2 3 1,-3-4-24,-1 0 1,0 1-1,1-1 0,-1 1 0,0-1 0,0 1 0,0 0 0,0 0 0,0-1 1,-1 1-1,1 0 0,0 0 0,-1 0 0,1 0 0,-1 0 0,0 2 1,0 1-8,0-1 1,-1 0 0,0 0 0,0 1 0,-3 6 0,-1 7 35,1 2-18,3-16-41,0 1 0,0-1 0,0 0 0,0 0 0,-1 1 0,0-1 1,1 0-1,-1-1 0,-1 1 0,1 0 0,-1-1 0,1 1 0,-1-1 0,-6 6 1,-40 51 271,2-24-223,17-6-448,30-30 355,-1 0 1,1 1 0,0-1 0,-1 0 0,1 1-1,0-1 1,-1 0 0,1 1 0,0-1-1,0 0 1,0 1 0,-1-1 0,1 1 0,0-1-1,0 1 1,0-1 0,0 0 0,0 1 0,-1-1-1,1 1 1,0-1 0,0 1 0,0-1 0,0 1-1,1-1 1,-1 1 0,-1 4-201,-8-2-742,11-2 685,1-3 18,4-8-246,-5 7 221,12-5-140,-5-5 170,-7 10 215,0-1 0,0 1-1,0 0 1,0 0 0,1 1 0,-1-1 0,1 0 0,5-4 0,52-25-65,-56 29 220,0 1 0,0 0-1,0 0 1,0 0 0,0 1-1,1-1 1,-1 1 0,0 0 0,1 1-1,-1-1 1,1 1 0,-1-1-1,1 1 1,5 1 0,2-1 212,-8 0-197,-1 0-1,0 1 0,1-1 0,-1 1 0,0-1 1,1 1-1,-1 0 0,0 0 0,6 3 0,1 1 290,0-2-72,-9-3-297,0 0 0,0 0 0,0 1 0,0-1 0,1 0 0,-1 1 0,0-1 0,0 1 0,0-1 0,0 1 0,0-1 0,0 1 0,0 0 0,-1-1 0,1 1 0,0 0 0,0 0 0,0 0 0,-1 0 0,1 0 0,0 0 0,-1 0 0,1 0 0,-1 0 0,1 2 0,2 9 137,-3-11-166,0 0 0,0 0-1,1 0 1,-1 0 0,0 0 0,0 0 0,1 0-1,-1-1 1,1 1 0,-1 0 0,1 0-1,-1 0 1,1 0 0,-1-1 0,1 1 0,0 0-1,-1 0 1,1-1 0,0 1 0,0-1 0,0 1-1,-1-1 1,1 1 0,0-1 0,0 1-1,1 0 1,12 10 20,-12-9-11,0 0 0,-1-1 0,1 1 0,0 0 0,0-1 0,0 0 1,1 1-1,3 1 0,21 2 31,-12 2-174,-13-6 69,-1 0-1,1 0 0,-1 0 0,1-1 1,0 1-1,0 0 0,-1-1 0,1 1 0,0-1 1,0 0-1,-1 0 0,1 0 0,0 0 0,0 0 1,0 0-1,0 0 0,-1 0 0,1-1 1,0 1-1,3-2 0,19-9-561,-22 11 579,-1-1 0,1 0 0,-1 0-1,0 1 1,1-1 0,-1 0-1,0 0 1,0 0 0,0-1 0,0 1-1,0 0 1,0 0 0,0-1 0,0 1-1,0 0 1,-1-1 0,1 1 0,-1-1-1,1 1 1,-1-1 0,1 1 0,-1-1-1,0 1 1,0-1 0,1 1-1,-1-3 1,-1-1 69,0 1 0,0-1 0,0 0 0,0 1 0,-1-1 0,-2-4 0,1-1 7,-14-39 1015,17 46-912,-1 0-1,0 0 1,0 1 0,0-1-1,-1 0 1,1 0 0,-1 1-1,1-1 1,-1 1 0,-2-4-1,3 6-118,1 0-1,0 0 1,0 0-1,-1-1 1,1 1-1,0 0 1,0 0-1,-1-1 1,1 1-1,0 0 1,0 0-1,0-1 1,-1 1-1,1 0 1,0-1-1,0 1 1,0 0-1,0-1 1,0 1-1,0 0 1,0-1-1,0 1 1,0 0-1,0-1 1,0 1-1,0 0 1,0-1-1,0 1 1,0-1-1,0 1 1,0 0-1,0-1 1,0 1-1,0 0 1,1 0-1,-1-1 1,0 1-1,1-1 1,-2 0 62,1 9 30,0-5-187,5-3-123,0 0 0,-1 0 0,1 0 0,0 0-1,0-1 1,0 0 0,-1 0 0,1 0 0,0-1 0,-1 1 0,0-1-1,6-3 1,14-4-1447,-2-1 352,0-4 79,-13 9 724,-1-1 0,-1 1 0,1-1 0,6-7 0,-9 8 454,-1 0 0,1 0 1,-1-1-1,0 1 0,-1-1 0,0 0 1,0 0-1,0 0 0,4-13 1,-5 7 480,1 0 1,-1 0 0,-1-1 0,-1-17 0,0-82 6647,0 110-6218,0 2-353,3 2-106,-1 1-391,0-1 0,-1 0 1,0 1-1,1-1 0,-1 1 0,0 0 0,0-1 0,0 1 1,0 0-1,-1-1 0,1 1 0,-1 0 0,0 0 0,0 3 0,3 11 73,8 22 56,-6 10-36,6 11-54,-6-11-48,6-11-112,-8 3-422,-3-39 442,0 0-1,0 0 0,0-1 0,0 1 0,0 0 0,1 0 0,-1 0 0,0-1 0,1 1 1,0 0-1,-1 0 0,1-1 0,0 1 0,0-1 0,2 3 0,2 4-527,-1 3-22,-3-10 545,-1 0-1,0 0 1,1 0 0,-1 1-1,1-1 1,-1 0-1,1 0 1,-1 0 0,1 0-1,0 0 1,0 0-1,-1 0 1,1 0 0,0-1-1,0 1 1,0 0-1,0 0 1,0-1 0,0 1-1,0-1 1,0 1-1,0-1 1,0 1 0,1-1-1,-1 1 1,0-1-1,0 0 1,0 0 0,0 0-1,1 0 1,-1 0-1,2 0 1,4 1-394,-5-1 403,0 0 0,-1 0 0,1 0 0,0 0 0,0 0 0,-1 0 0,1 0 0,0-1 0,-1 1 0,1-1 0,0 1 0,-1-1 0,1 0 0,-1 1 0,3-2 0,23-20-88,-5 11 107,-14 5 77,1-1 0,-1 0 1,-1-1-1,1 1 0,-1-1 0,10-16 1,-13 18 243,0 0 1,0 0 0,-1-1-1,0 0 1,0 1 0,-1-1-1,0 0 1,0-1 0,0 1 0,0-15-1,-1 21-126,-1-1 0,-1 0 0,1 0 0,0 1-1,0-1 1,-1 0 0,1 0 0,-1 1 0,1-1 0,-1 0-1,0 1 1,0-1 0,1 1 0,-3-3 0,-2-4 658,1-2-14,4 9-735,0 0-1,0 0 1,-1 0-1,1 1 1,0-1-1,0 0 1,-1 0-1,1 1 1,0-1-1,-1 0 1,1 1 0,-1-1-1,1 0 1,-1 1-1,1-1 1,-1 1-1,1-1 1,-1 1-1,1-1 1,-1 1-1,0-1 1,1 1-1,-1-1 1,0 1-1,0 0 1,1 0-1,-1-1 1,0 1-1,0 0 1,1 0-1,-1 0 1,-1 0-1,0 0 18,-1 0-1,1 1 0,0-1 1,0 1-1,-1 0 0,1 0 1,0 0-1,0 0 0,0 0 1,0 0-1,0 0 0,-2 3 0,-26 23 561,27-24-589,1-1-25,1 0 1,-1 1-1,1-1 1,-1 0-1,1 0 1,0 1-1,-1-1 1,1 1-1,1-1 1,-1 1-1,0 0 1,1-1 0,-1 4-1,0 36-162,2-25-25,-1-15 117,0 0-1,0 0 0,0 0 0,1 0 0,-1 0 1,1 0-1,-1 0 0,1 0 0,0 0 0,0 0 1,0 0-1,0 0 0,0 0 0,0-1 0,0 1 1,1 0-1,-1-1 0,1 1 0,-1-1 0,1 1 1,-1-1-1,1 0 0,0 0 0,2 1 0,-1 0-123,12 5-996,-8-6 667,6 3-90,0-1 0,0 0 1,1-1-1,-1 0 0,1-1 0,20-2 0,-23 1 205,-1 0-1,13-3 0,15-8-303,-18 9 473,-16 2 199,0 0-1,-1-1 1,1 1 0,0-1 0,0 1-1,-1-1 1,1-1 0,-1 1 0,1 0-1,-1-1 1,1 0 0,-1 0 0,0 0-1,4-2 1,2-8 365,-1 1 0,0-1 0,0-1 0,7-17 0,-14 28-237,0 0 116,-1 0-1,1-1 1,-1 1-1,1 0 1,-1-1-1,0 1 1,0-1-1,0-4 1,0 3 198,0 2 370,2 4 17,3 6-284,0-1 0,-1 1 0,-1 0 0,1 0 0,2 13 0,-5-21-524,0 4 117,0-1 0,-1 1 0,1-1 0,-1 0 0,1 1 0,-1-1 0,0 5 0,1 12 101,1-15-186,-1-1-1,1 0 0,0 0 0,0 0 0,0 0 1,1 0-1,5 6 0,23 23-549,-24-25 95,-6-8 292,-1 0 0,0 1 0,1-1 0,-1 0-1,0 1 1,0-1 0,1 1 0,-1-1 0,0 1 0,0-1 0,0 0 0,0 1 0,1-1-1,-1 1 1,0-1 0,0 1 0,0-1 0,0 1 0,0-1 0,0 1 0,0-1-1,0 1 1,0-1 0,-1 1 0,1-1 0,0 1 0,0-1 0,0 1 0,-1-1-1,1 0 1,0 1 0,0-1 0,-1 1 0,1-1 0,-1 1 0,1-1 124,-1 0-378,1 1 0,-1-1 0,0 0 0,0 1 0,0-1 0,0 0 0,1 0 0,-1 1-1,0-1 1,0 0 0,0 0 0,0 0 0,-1 0 0,-15 0-3375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4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3328,'0'0'1061,"0"0"-634,0-2-96,-1 1-301,1 1 0,0-1 1,0 1-1,0-1 1,0 1-1,0-1 1,1 1-1,-1-1 1,0 1-1,0-1 1,0 1-1,0-1 1,0 1-1,1-1 1,-1 1-1,0-1 1,1 1-1,-1 0 1,0-1-1,0 1 0,1-1 1,-1 1-1,1 0 1,-1-1-1,0 1 1,1 0-1,-1-1 1,1 1-1,-1 0 1,1 0-1,-1 0 1,1-1-1,-1 1 1,1 0-1,-1 0 1,1 0-1,-1 0 1,1 0-1,-1 0 1,1 0-1,0 0 0,2 0 722,0-3-186,8-8 95,-9 9-112,-2 2 315,0-3-224,0-6 825,0 18-706,0-6-412,0-3 53,0 2-64,1 12 167,0-8-360,-1 0 0,0 0 0,0 0 0,0-1 0,-1 1 0,-2 11 0,0-11-74,2-3-35,0 0-1,0 0 1,0 0-1,1-1 1,-1 1-1,0 4 1,6 18 80,-4-22-125,0 0 0,0 0 0,0 0 1,-1 1-1,1-1 0,-1 0 0,0 0 0,0 1 0,0-1 0,-1 6 1,-3 1-29,-1 12 83,10 3 277,-4-22-278,0 0 1,0 1-1,0-1 1,-1 0-1,1 0 1,-1 0 0,0 1-1,0-1 1,0 0-1,-1 6 1,-4 7 85,3-10-76,0 1 0,0 0 1,1-1-1,0 1 0,0 12 0,1 60 405,-3-79-340,-8 0-86,11 0-32,0 0-1,0 0 1,0 1 0,0-1-1,0 0 1,0 0 0,0 0 0,-1 0-1,1 0 1,0 0 0,0 0-1,0 0 1,0 0 0,0 0 0,0 0-1,0 0 1,0 0 0,0 0-1,0-1 1,-1 1 0,1 0 0,0 0-1,0 0 1,0 0 0,0 0-1,0 0 1,0 0 0,0 0 0,0 0-1,0 0 1,0 0 0,0 0 0,0 0-1,0 0 1,0 0 0,-1 0-1,1-1 1,0 1 0,0 0 0,0 0-1,0 0 1,0 0 0,0 0-1,0 0 1,0 0 0,0 0 0,0 0-1,0-1 1,0 1 0,0 0-1,0 0 1,0 0 0,0 0 0,0 0-1,0 0 1,1 0 0,-1-80-742,0 79 752,0-1-1,0 0 0,0 0 0,1 0 0,-1 0 0,1 1 1,-1-1-1,1 0 0,0 0 0,0 1 0,0-1 0,1-1 0,-1 1-23,0 1-1,0-1 1,0 0 0,-1 1-1,1-1 1,0 0-1,-1 1 1,1-1-1,-1 0 1,0 0-1,1 0 1,-1-2-1,0-3-50,-1 5 71,1-1 0,0 1 0,0 0 0,0 0 0,1-1 0,-1 1 0,0 0 0,1 0 0,1-3 0,3-4 33,-4 8-37,0-1 0,0 1 0,0-1 1,-1 1-1,1-1 0,0 1 0,-1-1 0,1 0 0,-1 1 0,1-1 1,-1 0-1,0 0 0,0-1 0,0-4-11,0 5 7,0 1 1,0-1-1,-1 0 1,2 0-1,-1 1 1,0-1 0,0 0-1,0 1 1,1-1-1,-1 0 1,2-2-1,9-2 24,-6-7 74,0 4-57,-3 8-39,-2-1 0,1 1 0,0-1 1,0 1-1,0-1 0,-1 1 1,1-1-1,0 0 0,-1 1 0,0-1 1,1 0-1,-1 1 0,0-3 0,0-59-751,0 60 255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4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6400,'0'-13'2058,"0"12"-2044,0 1 0,0 0 1,0 0-1,0 0 0,0 0 0,0 0 0,0 0 0,0 0 0,0 0 0,0 0 0,0 0 0,0-1 0,0 1 0,0 0 0,0 0 0,0 0 0,0 0 0,0 0 0,0 0 0,0 0 0,0 0 0,0 0 0,0 0 0,0-1 0,0 1 0,0 0 0,0 0 0,0 0 0,0 0 0,0 0 0,0 0 1,0 0-1,-1 0 0,1 0 0,0 0 0,0 0 0,0 0 0,0 0 0,0 0 0,0 0 0,0 0 0,0 0 0,0 0 0,0 0 0,-1 0 0,1 0 0,0 0 0,0 0 0,0 0 0,0 0 0,0 0 0,0 0 0,0 0 0,0 0 0,0 0 0,-1 0 0,-26 0 1570,27 0-1563,0 0 0,-1 0 0,1 0-1,0 0 1,0 0 0,-1 0-1,1 0 1,0 0 0,0 0 0,0 0-1,-1 0 1,1 1 0,0-1-1,0 0 1,0 0 0,-1 0 0,1 0-1,0 0 1,0 1 0,0-1 0,0 0-1,0 0 1,-1 0 0,1 1-1,0-1 1,0 0 0,0 0 0,0 0-1,0 1 1,0-1 0,0 0-1,0 0 1,0 1 0,0-1 0,-5 10 332,-3 4 159,-9 28-1,-14 83 195,12-43-516,11-49-147,1-10 14,2 0-1,0 1 0,2-1 1,-1 32-1,3-43-13,0 1 0,-1-1-1,0 0 1,-4 14 0,4-19-38,1-2-5,0 1 0,1 0 1,-1 9-1,2-11-85,-1 1 1,-1-1-1,1 1 1,-2 7-1,-2-3-476,-1 4-568,11 12-818,-10-19-295,0-1 377,3-2 1457,0 0 0,0 1-1,1-1 1,0 0 0,0 0-1,0 5 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50 146 5216,'-28'-55'1696,"28"54"-1631,-1-1 0,1 0 0,-1 1 0,0-1 0,0 0 0,0 1 1,0-1-1,0 1 0,0 0 0,0-1 0,0 1 0,-1 0 0,0-2 0,-3-2 128,5 5-172,0-1 0,-1 1 0,1 0 0,0-1 0,0 1 1,0 0-1,-1-1 0,1 1 0,0 0 0,0-1 0,0 1 0,0 0 1,0-1-1,0 1 0,0-1 0,-1 1 0,1 0 0,0-1 0,1 1 1,-1-1-1,0 1 0,0 0 0,0-1 0,0 1 0,0-1 0,0 1 1,0 0-1,0-1 0,1 1 0,-1 0 0,0-1 0,0 1 1,1 0-1,-1-1 0,0 1 0,0 0 0,1 0 0,-1-1 0,0 1 1,1 0-1,-1 0 0,0-1 0,1 1 0,-1 0 0,0 0 0,1 0 1,-1 0-1,1-1 0,5-2 297,-1-4 167,-4 7-442,-1-1 0,1 0-1,0 0 1,-1 1 0,1-1-1,0 0 1,0 1 0,-1-1-1,1 1 1,0-1 0,0 1 0,0-1-1,0 1 1,0 0 0,0-1-1,0 1 1,0 0 0,1-1-1,14-4 278,1 1 0,18-3 0,-18 4-177,-1 0-16,1 0 0,-1 2 1,0-1-1,31 3 0,-21 2-53,1 0 0,-1 2 0,0 1 0,0 2 0,0 0 0,-1 1 0,0 2 1,27 15-1,-30-13-42,-1 1 0,0 1 0,-1 1 0,0 1 0,-2 1 0,18 20 0,22 42 128,-33-49 11,-13-17-52,0 0 0,-2 1 1,1 1-1,12 25 1,-18-30 26,0 1 1,-1 1 0,0-1-1,-1 0 1,0 1 0,1 23 0,-4-27-55,0 0 0,-1 0 1,-1 0-1,0 0 0,0 0 1,0-1-1,-1 1 0,0-1 1,-1 0-1,-8 14 0,4-8-24,-1 0-1,-1-1 0,0 0 0,-1-1 1,0 0-1,-1-1 0,-15 12 1,-2-3 47,-1-2 1,-1 0-1,0-3 1,-1 0 0,-39 11-1,-34 1 147,89-24-257,1-1 0,0 0 1,-1-1-1,1-1 0,-16-2 0,11-2-57,0 0-1,1-1 0,0-2 0,0 0 1,0 0-1,1-2 0,0 0 1,-24-18-1,40 26-65,0 0 0,1-1 0,-1 1 0,1 0 0,-1-1 1,1 1-1,-1-1 0,1 1 0,-2-4 0,3 4 31,-1 0-1,1-1 1,-1 1-1,1-1 1,0 1-1,0-1 1,0 1-1,0-1 1,0-1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8480,'0'0'3136,"0"0"-2432,17 0-224,-17 0 2080,16 0-1504,0 0 767,1 17-1055,32-17-32,0 0-416,17 0-224,-1 0-32,17 0-1920,-33 0 1024,17 0-4031,-1 0 2719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7648,'-16'0'2816,"16"0"-2176,16 17-192,-16-17 1888,17 0-1376,-1 16 735,0-16-991,17 0-320,0 16-256,0-16-1376,16 17 673,0-17-3841,-16 16 2432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4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8064,'0'16'2976,"0"-16"-2304,0 17-192,0-17 1760,17 0-1312,15 0 351,1 0-767,16 0-256,17 0-160,-17 0-1279,17 0 639,-1-17-3008,-32 34 1952,0-17-4000,-17 0 3168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50 2400,'14'0'779,"-14"0"-774,0 0 0,0 0 0,0 0 1,0 0-1,0 0 0,1 0 0,-1 0 0,0 0 1,0 0-1,0 0 0,0 0 0,0 0 1,0 0-1,0 0 0,0 0 0,0 0 1,0 0-1,1 0 0,-1 0 0,0 0 1,0 0-1,0 0 0,0 0 0,0 0 1,0 0-1,0 0 0,0 0 0,0 0 1,0-1-1,0 1 0,0 0 0,1 0 0,-1 0 1,0 0-1,0 0 0,0 0 0,0 0 1,0 0-1,0 0 0,0 0 0,0 0 1,0-1-1,0 1 0,0 0 0,0 0 1,0 0-1,0 0 0,0 0 0,0 0 1,0 0-1,0 0 0,0 0 0,0 0 1,0-1-1,0 1 0,0 0 0,0-11 406,0 11-388,0 0 0,0 0 0,0 0 1,0 0-1,-1 0 0,1 0 0,0 0 1,0-1-1,0 1 0,0 0 0,0 0 0,0 0 1,0 0-1,0 0 0,0 0 0,0 0 0,1 0 1,-1 0-1,0-1 0,0 1 0,0 0 0,0 0 1,0 0-1,0 0 0,0 0 0,0 0 0,0 0 1,0 0-1,0 0 0,0 0 0,0 0 0,0 0 1,0 0-1,0-1 0,0 1 0,1 0 0,-1 0 1,0 0-1,0 0 0,0 0 0,0 0 0,0 0 1,0 0-1,0 0 0,0 0 0,0 0 0,0 0 1,1 0-1,-1 0 0,0 0 0,0 0 0,0 0 1,0 0-1,0 0 0,0 0 0,0 0 1,11 0 1085,-11 0-1083,0 1-1,1-1 1,-1 0 0,0 0-1,0 0 1,0 0 0,0 0 0,0 0-1,0 0 1,0 0 0,0 0 0,0 0-1,1 0 1,-1 0 0,0 0-1,0 0 1,0 0 0,0 0 0,0 0-1,0 0 1,0-1 0,0 1 0,0 0-1,0 0 1,0 0 0,1 0 0,-1 0-1,0 0 1,0 0 0,0 0-1,0 0 1,0 0 0,0 0 0,0 0-1,0 0 1,0 0 0,0-1 0,0 1-1,0 0 1,0 0 0,0 0-1,0 0 1,0 0 0,0 0 0,0 0-1,0 0 1,0 0 0,0 0 0,0-1-1,0 1 1,0 0 0,0 0 0,0 0-1,0 0 1,0 0 0,0 0-1,0-11 999,0 8 107,-3 0-411,2 2-644,-1 0 0,1 0-1,-1-1 1,0 1 0,1 0 0,-1 1-1,0-1 1,0 0 0,1 0 0,-1 1-1,0-1 1,-3 0 0,-29 0 731,31 1-759,-5 0 39,2 1 0,-1 0 0,0 0 1,0 0-1,-8 4 0,-1-1 121,-3 0-42,15-3-144,0 0 0,0-1 1,-1 2-1,1-1 0,0 0 1,0 1-1,0 0 0,1 0 1,-8 4-1,3 1 106,0 0 1,0 1-1,1 0 1,-1 0-1,-6 11 0,-29 52 1040,41-68-1138,-46 90 1044,41-79-942,1 1 0,1 0 0,1 0-1,-5 27 1,7-23-85,0 0-1,2 0 0,0 0 1,4 26-1,-3-37-43,1 0 0,0 0 0,0 0 0,0 0 1,1 0-1,1-1 0,-1 1 0,1-1 0,0 0 0,1 0 0,-1 0 0,9 8 0,12 8-334,29 19 1,-44-35-137,1 0-1,-1-1 1,1-1 0,16 6 0,19 5-658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7808,'-16'-16'2880,"16"16"-2240,16-17-160,-16 17 1760,17 0-1312,-1 0 543,17 0-863,16 0-128,0-16-320,17 16-384,-1 0 128,-15-16-2655,15 16 1503,-16 0-3008,0 0 2432</inkml:trace>
  <inkml:trace contextRef="#ctx0" brushRef="#br0" timeOffset="1">574 230 5408,'-28'0'1728,"28"0"-1702,0 0 0,-1 0 1,1 0-1,0 0 0,-1 0 0,1 0 1,0 0-1,-1 0 0,1 0 0,0 0 1,-1 0-1,1 0 0,0 0 0,-1 0 1,1 0-1,0 1 0,-1-1 0,1 0 1,0 0-1,0 0 0,-1 0 0,1 1 1,0-1-1,0 0 0,-1 1 0,-3 3 102,0 0 244,1 0 1,-1 0-1,-1-1 0,-5 5 1,8-7-222,0 0-1,0 0 1,-1 1 0,1-1 0,0 0 0,0 1-1,1-1 1,-1 1 0,0 0 0,1 0 0,-1 0-1,1 0 1,-3 4 0,-1 1 186,3-4-172,0 1 0,0-1 0,0 1 0,0 0 0,1-1 0,-1 1 0,1 0 0,-1 6 0,-1 3 142,0-2-93,-2 10 57,10 1-154,-2-11-90,-2-7-22,0 0 3,0-1 0,0 1 0,0 0 0,0-1 1,4 7-1,-4-9-5,0 0 0,0 1 0,1-1-1,-1 0 1,0 0 0,0 0 0,1 0 0,-1 0 0,1 0 0,-1-1 0,1 1 0,-1 0 0,1-1 0,-1 1 0,4 0 0,3 0-38,0 0 1,0 0-1,0-1 0,9 0 0,-1-1-132,-11 1 105,1-1 0,-1 0 0,0 0 0,0 0 0,0-1 0,0 0 0,0 0 0,0 0 0,-1-1 0,1 0 0,-1 1 0,0-2 0,8-5 0,9-7-121,-18 14 187,0 0-1,0 0 1,0-1-1,0 1 1,-1-1-1,1 0 0,-1 1 1,0-1-1,0 0 1,0-1-1,2-3 1,-3 5 9,0 0 0,0 0 0,-1 0 0,1-1 0,-1 1 0,0 0 0,0-1 0,0 1 0,0 0-1,0 0 1,0-1 0,0 1 0,-1 0 0,1-1 0,-1 1 0,0 0 0,1 0 0,-3-4 0,-3-2 103,-1-1 0,0 1-1,0 0 1,-1 1 0,1-1 0,-2 1-1,1 1 1,-1 0 0,-16-9 0,-2 2-239,26 13 103,1 0 0,0 0 0,0 0 1,0 0-1,-1 0 0,1 0 0,0-1 0,0 1 1,-1 0-1,1 0 0,0 0 0,0 0 0,0 0 1,-1 0-1,1 0 0,0-1 0,0 1 0,0 0 1,0 0-1,-1 0 0,1 0 0,0-1 0,0 1 0,0 0 1,0 0-1,0 0 0,0-1 0,0 1 0,-1 0 1,1 0-1,0-1 0,0 1 0,0 0 0,0-1 1,0 1-158,0-1 0,0 0 0,0 0 1,0 1-1,0-1 0,0 0 1,1 1-1,-1-1 0,0 0 1,0 1-1,1-1 0,-1 0 0,0 1 1,1-2-1,0 2 39,0-1 1,-1 1-1,1 0 1,0-1-1,0 1 1,0 0-1,0 0 1,-1 0-1,1 0 1,0-1-1,0 1 1,0 0-1,2 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33 142 3072,'20'-38'1365,"-19"35"-1136,8-18-210,-6 4 3466,-3 27-3143,0 1-1,0-1 0,-1 0 1,-1 0-1,0 0 0,0 0 1,-7 18-1,5-16-257,1 0 0,0 0 1,-1 15-1,-1 2 27,-6 7 97,5-3-128,1-16-119,3-10 51,0 0 0,1 0 0,-1 0 0,1 11 0,2-6 755,2-10 363,-2-3-1087,0 1 0,0-1 0,0 0-1,-1 0 1,1 0 0,0 0 0,-1 0 0,1 0-1,-1 0 1,1 0 0,-1 0 0,0 0-1,1-1 1,5-21 31,-4 16-100,0-1-1,0 0 1,5-9-1,7-16-174,-1 0 0,12-53-1,-17 54-62,2 1-1,19-44 1,-28 73 262,0 0 1,0-1-1,1 1 1,-1 0-1,1 0 1,0 0-1,-1 0 1,1 0-1,0 0 0,0 1 1,0-1-1,0 1 1,1-1-1,-1 1 1,4-2-1,-5 3 10,0-1 1,1 1-1,-1 0 0,0 0 1,0 0-1,0-1 0,0 1 0,1 0 1,-1 1-1,0-1 0,0 0 1,0 0-1,1 0 0,-1 1 1,0-1-1,0 1 0,0-1 0,0 1 1,0-1-1,0 1 0,0-1 1,0 1-1,0 0 0,0 0 0,0-1 1,0 1-1,0 0 0,-1 0 1,2 2-1,1 2 18,-1-1 0,0 1 0,0 0-1,0-1 1,0 1 0,-1 0 0,0 0 0,0 0 0,0 7 0,0 7 73,-2 22 0,1-14 31,0-13-29,-3 24 0,-1-20 4,0 10 89,8-3-73,0-11-77,-2 1 36,-1-1 0,-1 19 0,0-16 310,0-7-94,0-10-286,0-7 190,0 7-199,0-1 0,0 1-1,0 0 1,-1 0 0,1 0 0,0 0-1,0 0 1,0 0 0,0 0 0,0 0-1,0 0 1,0 0 0,0-1 0,0 1-1,0 0 1,0 0 0,0 0 0,1 0-1,-1 0 1,0 0 0,0 0 0,0 0-1,0 0 1,0 0 0,0-1 0,0 1-1,0 0 1,0 0 0,0 0 0,0 0-1,0 0 1,0 0 0,0 0 0,0 0-1,0 0 1,1 0 0,-1 0 0,0 0-1,0 0 1,0 0 0,0 0 0,0 0-1,0 0 1,0 0 0,0 0 0,0 0-1,0 0 1,1 0 0,-1 0 0,0 0-1,0 0 1,0 0 0,0 0 0,0 0-1,0 0 1,0 0 0,1 0-16,0 0 0,0 0 0,0 0 0,0 0-1,0 0 1,1-1 0,-1 1 0,-1 0 0,1 0 0,0-1 0,0 1 0,0-1 0,0 1 0,0-1 0,0 1-1,0-1 1,0 1 0,-1-1 0,1 0 0,1-1 0,-1 0 5,0 0 0,0 0-1,0 0 1,0-1 0,0 1 0,1-5 0,5-13 25,3 3-324,1 0 1,23-25 0,-13 17-69,25-45-542,-12 17 281,-33 51 642,0 0-1,1 0 1,0 0-1,-1 1 1,1-1-1,0 1 1,0-1-1,0 1 1,0 0 0,0 0-1,0 0 1,0 0-1,0 0 1,1 0-1,-1 0 1,0 1-1,0-1 1,1 1 0,-1 0-1,0-1 1,1 1-1,-1 0 1,1 1-1,-1-1 1,0 0-1,1 1 1,-1-1 0,0 1-1,3 1 1,-4-2 26,0 0 1,0 1 0,0-1-1,0 1 1,0-1 0,0 1-1,0 0 1,0-1 0,0 1-1,0 0 1,0 0 0,0 0-1,-1 0 1,1-1-1,0 1 1,-1 0 0,1 0-1,-1 0 1,1 0 0,-1 0-1,1 1 1,-1-1 0,0 0-1,1 0 1,-1 2 0,3 6 158,8 20 300,-8-21-391,1 1 1,-2-1-1,1 0 0,-1 1 0,0 0 0,-1 0 1,1 14-1,-2 0 54,-1 34 139,1-53-314,-1 1 0,0 0 0,0-1-1,0 1 1,0-1 0,-1 1 0,0-1 0,-4 9 0,-14 22-1124,7-18 566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 5216,'-13'-13'1696,"12"12"-1659,1 1 1,-1-1 0,1 1 0,-1 0-1,1-1 1,-1 1 0,1 0-1,-1 0 1,0-1 0,1 1 0,-1 0-1,1 0 1,-1 0 0,0 0-1,1 0 1,-1 0 0,0 0 0,1 0-1,-1 0 1,1 0 0,-1 0-1,0 0 1,1 0 0,-1 0-1,0 1 1,0-1 48,-1 0 528,-1 3-182,-1 2-256,1 0 0,0 1 0,0 0-1,0-1 1,0 1 0,-1 8 0,-3 4 65,-1 7 25,1-1-1,1 2 1,-5 43 0,-6 30 260,4-25-291,7-33-123,-5 8 5,8-29-26,2-12-41,0 0 0,0-1 0,-1 1 1,0-1-1,-1 1 0,-3 8 1,-14 33 295,17-42-847,2-6 301,0 0 0,0 1 0,0-1 0,0 1 0,0-1 0,0 1 0,0-1 0,1 1 0,-1-1 0,1 1 0,-1 3 0,1-16-3629,0-6 1157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82 3904,'13'-14'1253,"-12"14"-1226,-1 0-1,0-1 0,1 1 1,-1 0-1,0-1 1,1 1-1,-1 0 0,0 0 1,1-1-1,-1 1 1,0 0-1,1 0 0,-1 0 1,1-1-1,-1 1 1,1 0-1,-1 0 0,0 0 1,1 0-1,-1 0 1,1 0-1,-1 0 1,1 0-1,-1 0 0,1 0 1,0 0-1,4-1 253,-4-1 82,-1 0 0,1 0 0,-1-1 0,1 1-1,-1 0 1,0 0 0,0-1 0,0 1 0,0-4 0,0 5-285,-3-5 783,-8-5 26,11 11-859,-1 0 0,1-1 0,0 1 0,-1 0 0,1 0 0,-1-1 0,1 1 0,0 0 0,-1 0 0,1 0 0,-1-1 0,1 1 0,-1 0 0,1 0 0,-1 0 0,1 0 0,0 0 0,-1 0 0,1 0 0,-1 0 0,1 0 0,-1 0 0,0 1 0,-37-4 716,14-2-387,13 2-37,0 1-1,0 0 1,-17 0 0,6 3 139,-41 7 0,36-3-277,-25 0 108,27 0-90,8-2-60,1 0 1,-21 0-1,30-3-139,0 1 1,0-1-1,0 2 0,0-1 1,-10 4-1,0 0 5,-13 0 65,17 2-29,11-6-45,1 0 0,-1-1 1,1 1-1,-1 0 0,1-1 1,-1 1-1,1-1 0,-1 1 1,0-1-1,1 0 0,-1 1 1,-1-1-1,1 0 0,0 0-1,0 0 1,0 1 0,0-1-1,0 1 1,0 0 0,0-1-1,0 1 1,0 0 0,0 0-1,0 0 1,1 0 0,-1 1-1,0-1 1,1 0 0,-1 1-1,-1 1 1,-2 3 46,0 1 0,-8 13 0,5-7 65,-1 0-42,0 1 0,1 0 0,0 1 0,2 0 0,-1 0 0,2 1 0,0-1 0,-3 21 0,5-25-39,-13 54 115,-5-9-58,-5 19-84,12-32-14,-2 12 59,0 11 80,5-43-143,10-21 0,0 0 0,0 0 0,0 0 0,0 0 0,0 1 0,1-1 0,-1 0 0,0 1 0,1-1 0,0 5 0,0 23-455,0-30 471,0 0 0,-1 0-1,1 0 1,0 0 0,0 0-1,0 0 1,0 1 0,0-1-1,0 0 1,0 0 0,0 0-1,0 0 1,0 0 0,0 0 0,0 0-1,0 0 1,0 0 0,0 0-1,0 1 1,1-1 0,-1 0-1,0 0 1,0 0 0,0 0 0,0 0-1,0 0 1,0 0 0,0 0-1,0 0 1,0 0 0,0 0-1,0 0 1,0 1 0,0-1-1,0 0 1,0 0 0,1 0 0,-1 0-1,0 0 1,0 0 0,0 0-1,0 0 1,0 0 0,0 0-1,0 0 1,0 0 0,0 0 0,0 0-1,1 0 1,-1 0 0,0 0-1,0 0 1,0 0 0,0 0-1,0 0 1,0 0 0,3 0-27,-1 0 0,0 1 0,0-1 0,1 1 0,-1-1 0,0 1 1,0 0-1,0 0 0,3 2 0,19 8-28,-4 0 58,-16-8 12,1 0 0,-1-1 0,1 1-1,7 2 1,-8-4-12,0 0 0,1-1 0,-1 1 0,9-1 0,-7 0-32,0 0-1,0 0 1,8 3 0,4 1-48,-12-2-230,1 0 0,0 0 0,0-1 0,0 0 0,7 0 0,19-1-798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0 706 8736,'0'-17'3232,"0"17"-2528,49 0-192,-32 0 1152,15 0-1024,1-16 0,16 16-384,1-17-161,-1 17-63,0-16-3359,0 0 1823</inkml:trace>
  <inkml:trace contextRef="#ctx0" brushRef="#br0" timeOffset="1">246 34 8224,'-33'-17'3040,"33"17"-2368,0 0-160,0 0 1728,0 0-1312,17 0 479,-17 0-831,32 0-64,1 0-320,16-16-448,17 16 128</inkml:trace>
  <inkml:trace contextRef="#ctx0" brushRef="#br0" timeOffset="2">983 755 7456,'0'0'2421,"6"-3"-1477,0 0-716,-1 1 0,1 0 0,0 0-1,1 1 1,-1 0 0,11-1 0,43 1 1608,-38 2-1154,37-4 0,102-25 229,-142 26-805,0 1-1,34 1 0,-13 1-271,-32-2-250,-1 0-1,1 0 1,-1 0 0,0-1 0,14-4-1,-16 4 200,7-2-1974,0-1 0,14-7-1,-24 11 1700,14-13-1956</inkml:trace>
  <inkml:trace contextRef="#ctx0" brushRef="#br0" timeOffset="3">1360 329 7648,'-33'16'2816,"33"-16"-2176,-32 33-192,32 16 1184,0-16-992,-17 32 448,17 1-640,0-1-256,0 1-128,0-17 0,17 0-32,-34-16-1920,17 0 1024,-16 0-3168,0-1 2272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310 100 4480,'0'-13'1445,"0"12"-1429,0 1 0,0 0 0,0 0 0,0-1 0,0 1 0,0 0 0,0 0 0,1 0 0,-1-1 0,0 1 0,0 0 0,0 0 0,0 0 0,0-1 0,0 1 0,1 0 0,-1 0 0,0 0 0,0-1 0,0 1 0,0 0 0,1 0 0,-1 0 0,0 0 0,0 0 0,0 0 0,1 0 0,-1-1 0,0 1 0,0 0 0,1 0 0,-1 0 0,0 0 0,1 0 0,1-1 58,0 0 13,-1 1-1,1-1 1,-1 1-1,0-1 1,1 0-1,-1 1 1,0-1-1,0 0 1,1 0-1,-1 0 1,0 0-1,0 0 1,0 0-1,0-1 1,0 1-1,-1 0 1,1 0-1,0-1 1,0 1 0,-1 0-1,1-1 1,0-2-1,2-2 1050,8-5 139,-11 11-1260,0 0 1,0 0 0,0 0-1,0 0 1,0 0-1,0 0 1,1 0 0,-1 0-1,0 0 1,0 0 0,0 0-1,0 0 1,0 0-1,0-1 1,0 1 0,0 0-1,0 0 1,0 0 0,0 0-1,0 0 1,1 0-1,-1 0 1,0-1 0,0 1-1,0 0 1,0 0 0,0 0-1,0 0 1,0 0-1,0 0 1,0-1 0,0 1-1,0 0 1,0 0 0,0 0-1,0 0 1,-1 0-1,1 0 1,0-1 0,0 1-1,0 0 1,0 0 0,0 0-1,0 0 1,0 0-1,0 0 1,0 0 0,0 0-1,0 0 1,0-1 0,-1 1-1,1 0 1,0 0-1,0 0 1,0 0 0,0 0-1,-11-14 924,10 13-886,1 0 0,-1 0 0,1 0 1,-1 0-1,0 0 0,1 0 0,-1 0 0,0 0 0,0 0 1,0 0-1,0 0 0,0 0 0,0 1 0,0-1 0,-1-1 1,0 2 7,-1-1 0,1 1-1,0 0 1,-1 0 0,1 0 0,0 0 0,-4 0 0,-16 1 388,22-1-449,-5 0 91,0 0 0,1 0 1,-1 1-1,0-1 1,0 1-1,-7 2 1,-11 12 208,8-5-72,-31 15 630,34-15-662,0 0-1,1 1 1,0 1 0,1 0-1,0 0 1,-8 15-1,17-26-177,-3 5 38,-5 6 71,1 0 0,-12 24 0,12-16-58,2 0 1,0 1-1,1 0 0,0 0 1,2 0-1,1 1 0,1-1 1,2 33-1,0-42-71,1 0 0,1 0 0,0-1 0,8 19 0,-9-24-57,1-1 0,0 1-1,0-1 1,0 0 0,1 0 0,0 0-1,0-1 1,0 1 0,8 6-1,-2-4-443,-1-1-1,1 0 1,0 0-1,0-1 1,1-1-1,0 1 1,0-2-1,0 1 1,0-2-1,0 1 0,19 0 1,-18 0-144,1 0 0,14 5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33 393 5984,'-27'-28'1920,"27"28"-1888,-1 0 1,1 0-1,0-1 1,-1 1-1,1 0 1,0 0-1,-1-1 0,1 1 1,0 0-1,0-1 1,-1 1-1,1 0 1,0-1-1,0 1 1,-1 0-1,1-1 1,0 1-1,0-1 1,0 1-1,0 0 0,0-1 1,0 0-1,0-26 3392,0 24-1776,2 3-602,23 0-26,-5-1-779,0 1 0,25 4 1,-39-3-239,13 3-179,0 0 1,32 0 0,88-4-2252,-32 0-661,-107 0 3060,1 0 1,-1 0-1,0 0 0,1 0 0,-1 0 0,0 0 0,1 0 0,-1 0 0,0 0 0,1 0 0,-1 0 1,0 1-1,1-1 0,-1 0 0,0 0 0,1 0 0,-1 0 0,0 0 0,0 1 0,1-1 1,-1 0-1,0 0 0,0 0 0,1 1 0,-1-1 0,2 3-33,0 1 0,0-1-1,0 0 1,-1 1 0,0-1 0,1 1 0,-1-1-1,0 1 1,-1 0 0,1-1 0,-1 1 0,1 6-1,-1-1 339,0 1-1,0-1 1,-1 0-1,-3 14 1,-7 10 555,7-15-209,2-10-386,1 0 0,-2 0 0,1 0 0,-5 8 0,4-11-109,0 2 0,1-1 0,0 0 0,0 1 0,1-1 0,-1 1 0,1-1 0,1 1 0,-1-1 0,1 1 0,1 7 0,-1 11 90,0-25-213,0 0 0,-1 1 0,1-1 0,0 0 0,0 0 1,0 1-1,0-1 0,0 0 0,1 1 0,-1-1 0,0 0 0,0 0 0,0 1 0,0-1 0,0 0 0,0 0 0,0 1 0,0-1 0,1 0 0,-1 0 0,0 1 0,0-1 0,0 0 0,0 0 1,1 0-1,-1 1 0,0-1 0,0 0 0,1 0 0,-1 0 0,0 0 0,0 0 0,1 1 0,-1-1 0,0 0 0,0 0 0,1 0 0,11 5 2,0 0-1,0 0 0,0-2 1,14 4-1,-13-12-81,-4 1 28,9 3-9,-15 1 49,1 0 1,-1 0 0,1 0-1,-1-1 1,0 1 0,1-1-1,3-1 1,17-9 22,-22 11-7,-1-1-1,0 1 1,0-1 0,-1 1-1,1-1 1,0 0 0,0 1-1,0-1 1,0 0 0,0 0-1,-1 1 1,1-1 0,0 0-1,-1 0 1,1 0 0,0 0-1,-1 0 1,0 0 0,1 0-1,-1 0 1,1 0 0,-1 0-1,0 0 1,0-2 0,0 1 4,0 0 1,0 0-1,-1 0 1,1 0 0,-1 0-1,1 0 1,-1 0 0,-2-3-1,1-1 48,-4-15 222,5 19-230,1 1 0,0-1 0,-1 0 0,1 1 0,-1-1 0,0 0 0,1 1 0,-1-1-1,0 1 1,0-1 0,0 1 0,0 0 0,0-1 0,0 1 0,-1 0 0,1 0 0,0-1-1,-1 1 1,1 0 0,-1 1 0,1-1 0,-1 0 0,1 0 0,-1 0 0,-2 0-1,-40-26 679,39 24-1094,5 3 59</inkml:trace>
  <inkml:trace contextRef="#ctx0" brushRef="#br0" timeOffset="0.5">1099 81 5312,'-14'-27'1701,"11"16"-1024,3 8-602,2-13 319,-2 16-335,0-1 1,1 1-1,-1-1 1,0 0-1,1 1 1,-1 0-1,0-1 0,1 1 1,-1-1-1,1 1 1,-1-1-1,1 1 1,-1 0-1,1-1 1,-1 1-1,1 0 1,-1 0-1,1-1 1,0 1-1,-1 0 0,1 0 1,-1 0-1,1 0 1,0 0-1,-1 0 1,1 0-1,1 0 1,-2 0-13,1 0 1,-1 0-1,1 0 1,-1 0-1,1 0 1,-1 0-1,1 0 1,-1 0-1,1 0 1,-1 0-1,1 0 1,-1-1-1,1 1 1,-1 0-1,1 0 1,-1 0-1,1-1 1,-1 1-1,1 0 1,-1-1-1,1 1 1,-1 0-1,0-1 1,1 1-1,-1 0 1,0-1-1,1 1 1,-1-1-1,8-7 992,-5 8-947,0-1 0,0 1 0,-1 0 0,1 0 0,0 0 0,0 0 0,-1 0 0,1 0 0,0 1 0,-1 0 0,1-1 0,0 1 0,-1 0 0,4 2 0,10 2 416,-11-4-409,-1-1 0,0 1 1,0 0-1,0 1 1,-1-1-1,1 1 1,0-1-1,0 1 1,-1 0-1,1 1 0,-1-1 1,0 1-1,0-1 1,0 1-1,0 0 1,5 6-1,3 8 131,0 0-1,-1 0 0,-1 1 0,12 33 1,-17-42-172,47 136 446,-42-112-471,-2 1 0,5 46 0,-7 5-401,6-4 85,-5-4 129,5-20-60,-10-36-263,0 30 0,-1-27 136,0-20 246,0 1 0,0-1 0,0 1 0,-2 7 0,1-10 67,0 0 1,0 0-1,0-1 1,0 1-1,-1 0 1,1 0-1,0-1 1,-1 1-1,-1 1 1,3-3 25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33 6880,'-13'-14'2229,"12"14"-2183,1 0 1,-1-1-1,1 1 1,0 0-1,-1-1 1,1 1-1,0 0 0,0-1 1,-1 1-1,1-1 1,0 1-1,0 0 0,0-1 1,-1 1-1,1-1 1,0 1-1,0-1 0,0 1 1,0 0-1,0-1 1,0 1-1,0-1 1,0 1-1,0-1 0,0 1 1,0-1-1,-1-4 338,1 5-336,0-1-1,-1 1 1,1 0-1,0 0 1,0 0-1,0 0 1,-1-1-1,1 1 0,0 0 1,-1 0-1,1 0 1,0 0-1,0 0 1,-1 0-1,1 0 1,0 0-1,0 0 1,-1 0-1,1 0 0,0 0 1,-1 0-1,1 0 1,0 0-1,0 0 1,-1 0-1,1 0 1,0 0-1,0 0 0,-1 1 1,1-1-1,0 0 1,0 0-1,-1 0 1,1 0-1,0 1 1,0-1-1,0 0 1,0 0-1,-1 0 0,1 1 1,-10 13 1456,0 1-154,6-11-1160,0 1-1,0 0 1,1 0-1,0 0 1,0 0-1,0 1 1,1-1-1,-1 1 1,1 0-1,-2 8 1,1 0-2,-2-2 1,-7 16 0,1-6-13,-16 32 176,20-34-224,-4 21 0,5-17-38,-4 10 70,-1 0 0,-1 0 0,-21 39 0,-11-5 43,35-52-169,1-2-5,-1-1 0,0 1 0,-1-2 0,0 1 0,-19 17 0,0-7 12,-24 22-7,51-43-79,-2 2-212,0 0 0,0 0 0,-1 0 0,1-1 0,-1 0 0,1 0 0,-1 0 0,-7 3 0,-5 8-1166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5728,'0'-14'1840,"0"12"-1110,0-1 44,0 2-674,0 1 0,0-1 1,0 1-1,0-1 1,0 1-1,0-1 0,0 1 1,1-1-1,-1 1 0,0-1 1,0 1-1,1-1 1,-1 1-1,0-1 0,1 1 1,-1-1-1,0 1 0,1-1 1,-1 1-1,1 0 0,-1-1 1,0 1-1,1 0 1,-1-1-1,1 1 0,-1 0 1,1 0-1,0 0 0,-1-1 1,1 1-1,-1 0 0,1 0 1,26-2 2347,3 1-1275,-18-2-808,-6 1-127,0 1 0,1 0 0,8-1 0,17 7 321,-12-1-302,0-3 38,24 0-1,23 2 61,-31 1-203,70 6 219,72-10-505,-173 0-1279,-7 0-75,-75 0-8133,42 0 6768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6048,'-27'0'1952,"27"0"-1940,0 0 1,0 0-1,0 0 1,0 0-1,0 1 1,0-1-1,0 0 1,0 0-1,0 0 0,1 0 1,-1 0-1,0 0 1,0 0-1,0 1 1,0-1-1,0 0 1,0 0-1,0 0 1,0 0-1,0 0 1,0 1-1,0-1 1,0 0-1,0 0 1,0 0-1,0 0 1,0 0-1,0 0 0,0 1 1,0-1-1,-1 0 1,1 0-1,0 0 1,0 0-1,0 0 1,0 0-1,0 1 1,0-1-1,0 0 1,0 0-1,0 0 1,-1 0-1,1 0 1,0 0-1,0 0 0,0 0 1,0 0-1,0 0 1,0 0-1,0 0 1,-1 0-1,1 0 1,0 1-1,0-1 1,0 0-1,0 0 1,0 0-1,-1 0 1,1 0-1,0-1 1,0 1-1,2 7 269,1-1 0,-1 1 0,-1 0-1,1 0 1,-1-1 0,0 11 0,1 50 2032,-2-49-2219,-9 86 1162,4-60-736,3-19-295,-4 32 206,-10-3 35,7-26-244,6-18-160,-7 23 342,-10 58-1,18-67-274,1-16-86,1-1 0,-1 1 1,-1 0-1,1-1 0,-1 1 0,-1-1 1,-4 11-1,-1-1 27,-14 29 388,17-27-229,-4-5-170,10-14-60,-1 0 1,0 0-1,0 1 1,1-1-1,-1 0 0,0 0 1,1 0-1,-1 1 1,0-1-1,1 0 0,-1 0 1,0 0-1,0 0 1,1 0-1,-1 0 0,0 0 1,1 0-1,-1 0 1,0 0-1,1 0 0,-1 0 1,0 0-1,1 0 0,-1 0 1,0 0-1,1 0 1,-1 0-1,0-1 0,1 1 1,-1 0-1,0 0 1,0 0-1,1-1 0,-1 1 1,9-5-54,-8 4 41,1 0 1,-1 0-1,1 0 1,-1 0-1,1 0 1,-1 1-1,1-1 1,0 1-1,-1-1 1,1 1-1,0 0 1,-1-1-1,3 1 0,12 0-176,-7 0 143,-1 0 0,1 0 0,15 3 0,-7 2 38,-10-3 27,-1 0 0,1-1 0,0 1 1,0-1-1,7 0 0,276-1-686,-287 0 507,0 0 1,0 0-1,1-1 0,-1 1 1,0-1-1,0 1 1,0-1-1,0 0 0,0 0 1,0 0-1,0 0 0,4-3 1,-2 1-256,0 0-1815,-5 3 716</inkml:trace>
  <inkml:trace contextRef="#ctx0" brushRef="#br0" timeOffset="1">126 591 7232,'-49'-16'2656,"49"16"-2048,-16 0-192,16 0 2624,0 0-1760,0 0 1087,16 0-1375,17 0 32,0 0-640,-1-17-288,17 17-96,1-16-2176,-1 16 1152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6656,'0'0'2144,"0"0"-1307,3 0-16,3 0 601,-2 0-570,1-1 1,-1 1-1,0 0 0,1 1 0,-1-1 1,0 1-1,6 1 0,9 9 945,11-6-682,38 12 181,-23-4-1119,-35-10-153,1 1 0,-1-1-1,1-1 1,0 0 0,20 1 0,37-3-1345,-22 0-3118,-29 0 2461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5408,'-16'0'1984,"16"0"-1536,0-17-128,0 17 2016,0 0-1344,0 0 1632,0 0-1504,16-16 1055,-16 32-1247,17-16 576,-1 0-864,17 0-224,-17-16-256,1 16-192,15 0 0,1 0-2080,-17 16 1152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1 625 8640,'16'0'3200,"-16"0"-2496,16 0-192,17 0 1280,-16 0-1088,-1 0 128,17 0-481,-17-17-958,17 17 351,0 0-3264,-1 17 1952</inkml:trace>
  <inkml:trace contextRef="#ctx0" brushRef="#br0" timeOffset="1">1836 84 4896,'-1'-5'339,"1"0"-1,-1 1 1,-1-1 0,1 0 0,-1 1 0,1-1 0,-4-5-1,4 9-318,-1-4 1276,-4 2-250,-16-11 367,11 1-416,8 12-872,0 0 0,0 0-1,0 0 1,-1 1-1,1 0 1,0-1 0,-1 1-1,1 0 1,0 1 0,-1-1-1,-5 2 1,1-1 96,0 1 1,0 1-1,1-1 0,-10 5 1,-64 29 1474,57-25-1345,2 1 0,0 1 0,1 2 0,0 0 0,-36 34 0,-6 11 423,49-48-639,4-4-33,1 0 0,0 1 1,-9 11-1,10-8 26,0 1 0,1-1 0,-8 23 1,-13 42 161,26-70-283,-1 1-10,0 1-1,1-1 0,1 1 0,-1 0 0,1-1 1,1 1-1,-1 0 0,2 0 0,-1 0 0,1 0 0,0-1 1,1 1-1,3 9 0,-3-12-29,0 0 0,0 0 0,1 0 0,0-1 0,0 1 0,0-1-1,1 0 1,0 0 0,0 0 0,0 0 0,7 6 0,0-3-505,0 0 0,1 0 0,24 12 0,-22-14-456,0 1 0,1-2-1,0 0 1,25 4 0,-27-7-75,23-1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18 181 4064,'-13'-41'1307,"12"40"-1272,0 0 1,1 0 0,0 0-1,-1 0 1,1 0 0,0 0-1,-1 0 1,1 0 0,0 0 0,0 0-1,0 0 1,0 0 0,0 0-1,0 0 1,0 0 0,0 0 0,0 0-1,0 0 1,1 0 0,-1-2-1,3-1 143,13-32 1438,-13 31-1460,0 1 0,1-1 0,-1 1-1,1 0 1,0 0 0,0 0 0,0 0-1,1 1 1,5-4 0,-7 5-39,1 0 1,-1 0-1,1 0 1,-1 0 0,1 1-1,0-1 1,0 1-1,6-1 1,3-1 77,-4 1 12,2-1 19,1 0-1,-1 1 0,1 0 0,17 1 0,-28 1-220,8-1 114,1 1-1,0 1 1,0 0-1,-1 0 1,1 1 0,0 0-1,-1 1 1,12 4-1,-3 0 95,-9-5-115,0 2-1,-1-1 1,0 1 0,0 0 0,11 7 0,-15-7-47,0-2-15,0 1-1,0 0 0,0 0 0,-1 0 1,1 1-1,-1-1 0,0 1 1,0-1-1,0 1 0,-1 0 1,3 6-1,1 20 242,-5-26-253,0-1-12,0 0 0,0 0 0,-1 0 0,1 0 0,-1 0 0,1 0-1,-1 0 1,0 0 0,0 0 0,0 0 0,-1 0 0,1 0 0,-1 0 0,0 0 0,1 0 0,-1 0 0,-1 0 0,-1 4 0,1-3-1,0-1 0,0 0 0,0 1 0,0-1 0,-1 0 0,1 0 0,-1 0 0,0-1 0,0 1 0,0-1 0,-6 5-1,-3-2 31,1 0 0,-22 7-1,21-8-48,-97 29-578,99-30 490,0 0 0,0 0 0,0-1 0,-1 0 0,-20 1 0,25-3 28,-1 0 1,1 1-1,-1 0 1,-9 2 0,15-3 55,-1 1 0,1-1 0,0 0 0,0 1 0,0-1 0,0 1 0,0-1 0,0 1 0,0-1 0,0 1 1,0 0-1,0 0 0,0-1 0,0 1 0,0 0 0,0 0 0,1 0 0,-1 0 0,0 0 0,1 0 0,-1 0 0,1 0 0,-1 0 1,1 0-1,-1 1 0,1-1 0,0 0 0,-1 2 0,1-3 10,0 0 0,0 0 0,0 0 0,0 0 0,0 0 0,0 1 0,0-1-1,0 0 1,0 0 0,0 0 0,0 0 0,0 0 0,0 0 0,0 0 0,0 0 0,0 0 0,0 0 0,0 1 0,0-1 0,0 0 0,0 0 0,0 0 0,0 0 0,0 0-1,1 0 1,-1 0 0,0 0 0,0 0 0,0 0 0,0 0 0,0 0 0,0 1 0,0-1 0,0 0 0,0 0 0,0 0 0,0 0 0,0 0 0,1 0 0,-1 0 0,0 0-1,0 0 1,0 0 0,0 0 0,0 0 0,0 0 0,0 0 0,0 0 0,0 0 0,0 0 0,1 0 0,-1 0 0,0 0 0,0 0 0,0 0 0,0 0 0,4 0-15,1 1 1,-1-1 0,0 1 0,0 0-1,0 1 1,0-1 0,0 1 0,0 0-1,6 3 1,28 12-45,31 3-51,37 12-38,-44-4 214,-44-20-82,-1 0 0,0 2 0,-1 0 0,21 17 0,-28-20 42,0 2 1,0-1 0,-1 1-1,0 0 1,-1 1 0,0-1-1,9 17 1,-15-23 7,0-1-1,0 1 1,0 0-1,0 0 1,0-1-1,-1 1 1,1 0 0,-1 0-1,0 0 1,0 0-1,0 0 1,0 0 0,0 0-1,-1-1 1,0 1-1,1 0 1,-3 4 0,2-2 12,-2-1 0,1 1 0,-1-1 1,1 0-1,-1 1 0,-1-1 0,-5 5 1,4-3 32,-1-2 0,1 1 1,-1-1-1,-1 1 1,1-2-1,0 1 0,-1-1 1,0 0-1,0 0 1,0-1-1,-14 3 0,1-2 229,0-1 0,-38-1 0,31-2-115,-3 2-84,0-2-1,0-1 1,-58-12 0,79 11-140,1 2 59,0-1 0,1-1-1,-1 1 1,0-1 0,1-1 0,0 1 0,0-1 0,0-1-1,0 1 1,1-1 0,-9-8 0,8 6-259,4 5 92,1-1-1,0 1 0,-1-1 1,1 1-1,0-1 0,0 0 0,1 0 1,-1 0-1,1 0 0,-1 0 1,1 0-1,-2-6 0,-7-21-3596,9 24 3066,0 0 0,0 1 0,1-11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7808,'-16'-17'2880,"16"17"-2240,16 0-160,1 0 1568,15 0-1216,1-16 800,16 16-961,0 0-159,1-16-320,15 16-960,1-17 384,-1 17-2591,-16 0 1663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5:5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117 918 7296,'-41'14'2368,"40"-14"-2326,0 0 0,0 0 0,1 0 0,-1 1 1,0-1-1,0 0 0,1 1 0,-1-1 0,0 1 1,1-1-1,-1 1 0,0-1 0,1 1 0,-1-1 0,1 1 1,-1-1-1,1 1 0,-1 0 0,1-1 0,0 1 0,-1 1 1,-3 4 50,-4 5 341,1 0 0,0 1 0,-8 19 0,-1 18 990,15-46-1392,0 0 0,0 0 0,0 1 0,1-1 0,0 0 0,0 1 0,0-1 0,0 0 0,0 1 0,0-1 0,1 0 0,0 0 0,1 4 0,-1-4-26,0-1-1,0 1 1,0-1 0,1 1 0,-1-1 0,1 0-1,-1 0 1,1 1 0,0-1 0,0 0-1,0-1 1,0 1 0,1 0 0,-1-1-1,0 1 1,1-1 0,-1 1 0,4 0-1,3 1 24,0 0-1,0-1 0,17 3 1,-8-2 31,-4 0-30,10 2-76,7-10-204,-18 2 126,20-3-158,-12-5 127,-18 10 147,-1 1 6,0-1 0,0 1 0,0-1 0,0 0 0,0 0 0,0 0 0,-1 0 0,1 0 0,0 0 0,-1 0 0,1 0 1,1-3-1,-2 3 8,0-1-1,0 0 1,-1 0 0,1 0 0,-1 0 0,0 0 0,1 0 0,-1 1 0,0-1 0,0 0 0,0 0 0,-1 0 0,1 0 0,0 0 0,-1 0 0,1 0-1,-1 1 1,1-1 0,-2-2 0,-9-26 213,10 25-167,0 0 0,-1 0 0,1 0 0,-1 1 0,0-1 1,0 1-1,0-1 0,-1 1 0,0 0 0,0 0 0,0 0 0,-5-5 0,6 7-84,0 0 1,1 0-1,-1 0 0,0 0 0,1 0 0,0 0 1,-1-1-1,1 1 0,0 0 0,0-1 0,0 1 0,1-1 1,-2-2-1,2-18-3743,0 14 465,0 6-242</inkml:trace>
  <inkml:trace contextRef="#ctx0" brushRef="#br0" timeOffset="1">1526 263 2816,'27'-28'917,"-19"17"-565,-6 8-331,-1 0 104,1-1 1,-1 1 0,1 0 0,0 0 0,0 0 0,0 0 0,1 0-1,-1 0 1,1 1 0,0-1 0,2-2 0,-4 5-67,0 0 0,0-1 0,0 1 0,0-1 0,0 1 0,0-1 0,-1 1 0,1-1 0,0 1 0,0-1 0,-1 0 0,1 1 0,0-1 0,-1 0 0,1 0 0,-1 0 0,1 0 0,-1 1 0,1-1 0,-1 0 0,1 0 0,-1 0 1,0 0-1,0 0 0,0 0 0,1-1 0,2-10 432,2-4 84,-3 12-430,-1 1-1,0 0 1,0-1 0,0 0 0,0 1-1,-1-1 1,1 0 0,-1-3-1,0 1 41,0 0 0,0 0 0,-1 0 0,0 0 0,-3-9 0,3 12-87,0 0 0,0 0-1,-1 1 1,1-1 0,-1 0 0,0 1 0,0-1 0,0 1 0,0-1 0,0 1 0,-1 0 0,1 0-1,-4-2 1,3 2-4,-1 0-1,1 0 0,0 0 1,0 1-1,-1-1 0,1 1 1,-1 0-1,1 0 0,-1 0 1,0 1-1,1-1 0,-1 1 1,0 0-1,1 0 0,-1 0 1,0 1-1,-5 0 0,-7 2 84,0 0-1,0 1 1,0 0-1,0 1 1,0 1-1,1 1 1,0 0-1,1 1 1,0 1-1,-23 17 1,-23 30 571,2 2 0,-59 77 1,109-125-665,-71 92 717,60-73-717,1 2 0,2 0-1,1 1 1,1 1 0,2 0-1,1 0 1,2 1 0,1 1 0,-4 42-1,10-56-150,2 0 0,0 0-1,6 41 1,-5-52 52,1-1 0,1 1 0,0-1 1,0 0-1,1 0 0,0 0 0,1-1 1,0 1-1,0-1 0,8 9 0,1-2-348,1-2-1,1 0 0,0-1 1,29 17-1,-30-20-647,1-1 0,-1-1 0,1-1 0,0 0 0,1-1 0,20 3 0,-5-5-2184,-13-3 1126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99 111 4160,'0'-28'1333,"3"17"-821,-1 6-262,1-1 0,-1 0 0,-1 1 0,1-1 0,-1 0 1,0 0-1,0 0 0,0-8 0,-3 5 537,-1 7 161,2 2-871,0 1 1,1 0-1,-1-1 1,0 1-1,0 0 0,1 0 1,-1 0-1,0-1 0,1 1 1,-1 0-1,1 0 1,-1 1-1,0 0 12,1 0 1,-1 0-1,1 0 1,-1 0-1,1 0 1,0 0-1,0 0 1,0 4-1,1 25 719,-3-1 0,0 1 0,-11 52 0,4-51-532,1 0 61,-5 35 0,7 1 4,-5 9 171,6-12-176,-6-13-123,6-5-96,-2-22-48,5-18-143,1-1 1,-1 0 0,1 1-1,0 7 1,1 5-1799,0-2 491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5984,'0'-17'2208,"0"17"-1728,33-16-128,0 16 1856,-17 0-1280,33 0 896,0 0-1056,17 0-192,-1 0-384,-15 16 0,-1-16-96,-16 0-768,-1 0 384,1 0-1536,-17 0 1024,-16 0-2048,0-16 1632</inkml:trace>
  <inkml:trace contextRef="#ctx0" brushRef="#br0" timeOffset="1">426 115 4480,'0'0'1664,"0"0"-1312,0 0-64,0 0 1728,0 0-1152,-16 33 1568,16-17-1408,-17 17 1184,1 0-1280,0 16-673,-17 0-191,16 16-64,1-15 32,-17 15-2495,33-32 1375,-16 0-4256,16-1 3008</inkml:trace>
  <inkml:trace contextRef="#ctx0" brushRef="#br0" timeOffset="2">836 82 6656,'13'-27'2144,"-12"26"-2102,-1 0-1,1 1 1,-1-1 0,1 0 0,-1 0 0,1 1 0,-1-1 0,1 1 0,0-1-1,-1 1 1,1-1 0,0 1 0,-1-1 0,1 1 0,0-1 0,0 1-1,-1 0 1,1-1 0,1 1 0,11-7 0,2-1 599,33-12 0,-42 18-443,0 0 0,0 0-1,0 1 1,0 0 0,0 1-1,0-1 1,0 1 0,0 0-1,0 0 1,11 3 0,-8 0-23,1 1 0,-1 0 1,-1 1-1,1 0 0,-1 0 1,0 1-1,10 8 0,-11-8-120,-1 0-1,-1 0 1,1 0-1,-1 1 1,0 0-1,0 0 1,-1 0-1,0 0 1,0 1-1,4 15 1,2-1 12,-6-12-45,1 2 29,0-1-1,0 1 1,3 17-1,-5-9 131,0 22-1,-1-11 3,2 10 0,6 128 1031,-10 159 738,0-328-1952,0 14 107,-3 24-1,2-33-114,0 1-24,0-1 0,0 1-1,0 0 1,1 0 0,-1 0 0,2 0 0,-1 0-1,1 0 1,0 0 0,2 9 0,0 1-1403,-3-15 1411,0-1-1,0 0 0,0 0 1,0 0-1,0 0 0,0 0 1,0 0-1,0 0 1,0 0-1,0 0 0,0 0 1,0 1-1,0-1 1,0 0-1,0 0 0,0 0 1,0 0-1,0 0 1,0 0-1,0 0 0,0 0 1,0 0-1,0 0 1,0 1-1,0-1 0,0 0 1,-1 0-1,1 0 1,0 0-1,0 0 0,0 0 1,0 0-1,0 0 1,0 0-1,0 0 0,0 0 1,0 0-1,0 0 0,0 0 1,0 0-1,-1 0 1,1 0-1,0 0 0,0 0 1,0 0-1,0 0 1,0 0-1,0 0 0,0 0 1,0 0-1,0 0 1,-1 0-1,1 0 0,0 0 1,0 0-1,0 0 1,-11 0-2275,11 0 2260,0 0 0,0 0 0,0 0 0,0 0 0,0 0 0,-1 0 0,1 0 0,0 0 0,0 0 0,0 0 0,0 0 0,0 0 0,0 0 0,0 0 0,0 0 0,0 0 0,0 0 0,-1 0 0,1 0 0,0 0 0,0 0 0,0 0 0,0 0 0,0 0-1,0 0 1,0 0 0,0 0 0,0 0 0,0 0 0,0 0 0,0 0 0,-1 0 0,1 0 0,0-1 0,0 1 0,0 0 0,0 0 0,0 0 0,0 0 0,0 0 0,0 0 0,0 0 0,0 0 0,0 0 0,0 0 0,0-1 0,0 1 0,0 0 0,0 0 0,0 0 0,0 0 0,0 0 0,0 0 0,0 0 0,0 0 0,0-1 0,0-12-4196,0-4 1329</inkml:trace>
  <inkml:trace contextRef="#ctx0" brushRef="#br0" timeOffset="3">1409 17 8480,'-43'43'3802,"-31"31"-1615,61-60-1761,1 1 0,1 0 0,0 0 0,1 1 0,-7 18 0,-5 4 106,-57 94 502,57-89-932,13-22-61,-2-1 0,-18 27-1,11-22-64,-43 45 0,50-59-142,1 0-418,-19 15 0,26-24 324,0 0 1,1 0-1,-1 0 1,0-1-1,0 1 0,-1-1 1,1 0-1,0 0 1,0 0-1,0 0 0,-1 0 1,-5 0-1,9-1 215,0 0 1,0 0-1,0 0 0,0 0 0,0 0 0,0 0 1,0 0-1,0 0 0,-1 0 0,1 0 0,0 0 0,0 0 1,0 0-1,0 0 0,0 0 0,0 0 0,0 0 1,0 0-1,0 0 0,0 0 0,-1 0 0,1 0 0,0 0 1,0 0-1,0 0 0,0 0 0,0 0 0,0-1 1,0 1-1,0 0 0,0 0 0,0 0 0,0 0 0,0 0 1,0 0-1,0 0 0,0 0 0,-1 0 0,1 0 1,0 0-1,0 0 0,0-1 0,0 1 0,0 0 0,0 0 1,0 0-1,0 0 0,0 0 0,0 0 0,0 0 1,0 0-1,0 0 0,0-1 0,0 1 0,0 0 0,1 0 1,-1-14-1668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6048,'14'-28'1952,"-14"28"-1932,0 0 0,0 0 1,0-1-1,0 1 1,0 0-1,0-1 0,0 1 1,0 0-1,0 0 0,1-1 1,-1 1-1,0 0 0,0 0 1,0 0-1,1-1 0,-1 1 1,0 0-1,0 0 0,0 0 1,1 0-1,-1-1 0,0 1 1,0 0-1,1 0 1,-1 0-1,0 0 0,0 0 1,1 0-1,-1 0 0,0 0 1,1 0-1,-1 0 0,0 0 1,0 0-1,1 0 0,-1 0 1,1 0-1,11-1 172,-8 1-7,-1-1 0,0 1 0,1 0 0,-1 0 0,0 0 0,1 1 0,-1-1 0,0 1 0,0-1 0,1 1 0,-1 0 1,0 1-1,0-1 0,0 0 0,0 1 0,0 0 0,0 0 0,-1 0 0,5 3 0,3 5 389,-1 0-1,0 1 0,-1 0 1,0 0-1,11 21 0,16 44 1134,-23-53-1338,20 44 408,-24-43-506,-1 0-1,-2 1 1,0-1-1,2 41 1,-3 108 386,-5-125-571,0 17 157,-14 99 0,12-145-222,0-1 1,-2 1 0,0-1-1,-15 35 1,12-39-171,0 1-1,-2-1 0,0 0 1,0-1-1,-23 22 0,17-20-759,-1 0-1,0-2 0,-1 0 0,-26 13 0,-5 1-2588,46-25 3206,-1-1 0,0 0 0,1 0 0,-1-1 0,0 1 0,0-1 0,-5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1010 329 7296,'36'-36'3296,"-35"35"-3122,1-1 0,-1 1 0,0 0 1,0-1-1,0 0 0,0 1 0,0-1 0,0 0 1,0 1-1,-1-1 0,1 0 0,-1 0 0,1 0 1,0-2-1,-4-2 1138,-4 2-973,1 0 0,-1 1 0,0-1 0,0 1 0,0 0 0,-15-3 0,15 5-295,-1 0 0,1 0 0,-12 1 0,19 0-44,-218 0 640,-61 0-453,273 1-124,0-1-1,1 1 1,-1 0 0,0 0 0,0 1-1,1 0 1,-1 0 0,1 0 0,0 1-1,-8 4 1,-3 1-65,15-7 7,0-1 1,0 0-1,1 1 1,-1-1-1,0 1 1,0-1-1,0 1 1,0 0-1,0-1 1,1 1-1,-1 0 1,0-1-1,1 1 1,-1 0-1,0 0 1,1 0-1,-1 0 1,1-1 0,-1 1-1,1 0 1,0 0-1,-1 0 1,1 0-1,0 0 1,0 0-1,0 0 1,-1 0-1,1 0 1,0 1-1,-2 13 64,-8 22 226,-2 0 0,-17 38-1,17-47-159,-81 172 230,9-23-341,10 33-22,47-125 55,25-79-47,0 1 1,0 0-1,0-1 0,1 1 0,0 12 0,1-17-6,0 0 0,0 0-1,0 0 1,1 0-1,-1 0 1,1 0-1,-1 0 1,1 0-1,0 0 1,-1 0-1,1 0 1,0-1-1,0 1 1,1 0-1,-1-1 1,0 1-1,0-1 1,1 1-1,-1-1 1,1 1-1,-1-1 1,1 0-1,0 0 1,2 2-1,4 0-22,0 1-1,1-2 0,11 4 0,-16-5 14,5 1-13,0-1 0,1 0 0,-1-1 0,15-1 0,-3 1-9,-16 0 23,7-1-18,0 1-1,0 1 1,0 0 0,-1 0-1,1 1 1,0 1 0,18 6-1,-20-5-6,1-1 0,15 2-1,6 2-86,-15-2 45,-10-3-343,0 0-1,0 0 1,1-1-1,9 1 1,35-2-4203,-20 0 2666</inkml:trace>
  <inkml:trace contextRef="#ctx0" brushRef="#br0" timeOffset="1">109 804 9312,'-49'-16'3424,"49"16"-2656,0 0-192,16-17 1791,1 17-1407,-1 0 864,33 17-1056,0-34-64,1 34-416,-1-17-192,16 0-64,-15-17-2016,-1 17 1088,0 0-3167,0 0 2303,-33-16-3648,34 16 3072</inkml:trace>
  <inkml:trace contextRef="#ctx0" brushRef="#br0" timeOffset="2">355 1 8736,'0'0'3232,"0"0"-2528,16 0-192,1 16 1856,16-16-1409,16 0 929,0 0-1088,33 17 0,0-17-480,0 0-224,0 0-32,-17 0-1408,-16 16 736,-16-16-3199,0 0 2111,-33 0-5376,16 0 3968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99 3488,'-41'-14'1115,"39"14"-1071,1-1 0,0 1 0,-1-1 1,1 1-1,-1 0 0,1 0 0,-1 0 1,1 0-1,-3 0 0,-11-1-91,0 0 1252,-1 1 0,0 0 0,-25 4 0,19 7 27,8-7-528,12-4-581,0 0 1,-1 1-1,1 0 1,-1-1-1,1 1 1,0 0-1,0 0 1,-1 0-1,1 1 0,0-1 1,0 0-1,0 1 1,-2 1-1,-2 4 370,0-1 0,0 1 0,0 0-1,-6 11 1,10-14-387,0 0 0,0 0-1,1 1 1,-1-1 0,1 1-1,0-1 1,0 1 0,1-1-1,-1 1 1,1 5 0,-1 11 160,1-13-133,0 0 1,0 1-1,1 8 1,0-14-95,-1 0 1,1-1 0,0 1 0,0 0 0,0 0-1,0-1 1,1 1 0,-1 0 0,1-1 0,-1 1-1,1-1 1,3 4 0,-2-3-12,0 0-1,0 0 1,1 0 0,-1-1-1,1 1 1,-1-1-1,1 0 1,0 0 0,0 0-1,0-1 1,0 1-1,0-1 1,0 0 0,0 0-1,0 0 1,6 0-1,30 9-67,-21-5-17,36 7 0,22-7-50,-45-1 75,8 0 18,-1-1 0,46-3-1,87-19 68,-81 8 12,303-50 213,-278 40-290,-54 11-52,240-48-309,-255 47 290,91-19-186,32 5 72,-44 5 191,56-9 20,-1 16-6,-150 12 77,-21 0-52,0 0 1,1 1-1,-1 1 1,0 0 0,0 0-1,15 4 1,-14-1-26,0 1 0,0 1 0,16 10 1,-20-12 10,-1 0 0,0 0 0,-1 1 0,1 0 1,-1 0-1,0 1 0,7 9 0,2 17 64,-11-25-66,0 1 1,0-1 0,1 0-1,7 12 1,14 13 14,-19-10-27,-4-11-5,1 0-3,2 11-100,-5-20 60,0 1 0,-1-1 1,1 1-1,-1-1 0,1 1 0,-3 3 1,2-3-52,0 0 0,0 0 1,0 0-1,1 0 0,-1 1 1,0 5-1,1-8 49,0 1 1,0-1-1,0 0 0,0 0 1,0 1-1,0-1 0,-1 0 0,1 0 1,-1 1-1,1-1 0,-1 0 1,1 0-1,-1 0 0,0 0 0,1 0 1,-1 0-1,0 0 0,0 0 1,0 0-1,0 0 0,0 0 0,0 0 1,0-1-1,0 1 0,0 0 1,0-1-1,0 1 0,0-1 0,-1 1 1,1-1-1,0 1 0,0-1 1,-1 0-1,1 0 0,0 0 0,-2 1 1,-10 3-222,2 6 0,8-9 230,1 0 1,-1-1 0,0 1 0,1-1 0,-1 0 0,-3 0 0,-5-3-82,6 1 116,3 2 4,1-1-1,-1 0 0,1 0 1,-1 1-1,1-1 0,0 0 1,-1 0-1,1 0 1,0-1-1,0 1 0,0 0 1,0 0-1,0-1 0,0 1 1,0 0-1,0-1 1,0 1-1,1-1 0,-1 1 1,1-1-1,-1 1 0,1-1 1,-1 0-1,1-2 1,-2-4-21,0 3-7,1-1 0,0 0 0,-1-10 0,6-8-53,0 10 23,4-35-153,-4 37 169,0 1 1,0 0-1,2 1 1,-1-1-1,1 1 1,0 0-1,1 0 1,1 1-1,-1 0 1,1 0-1,12-9 1,-5 6-15,1 0 0,0 1 0,1 1 0,0 1 1,0 0-1,27-9 0,-3 4 188,1 1 1,1 2-1,0 2 0,0 1 1,1 3-1,0 2 0,82 3 1,-33 11 194,-56-7-221,92 11 214,-20-1-91,-59-8-58,-28-3-102,16 2 42,7-9 46,49-9-1,-45 5-291,-29 6 102,-12 1-268,-1 0 0,1 0 0,-1-1-1,1 0 1,-1 0 0,13-6 0,13-8-870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5568,'-19'-19'3205,"11"12"-1380,16 14-304,-8-7-1518,2 3 1779,12-3 533,-11 0-1905,145 0 2248,-10 0-3568,-102 0 324,-20 2-115,-11 3-700,1 4-486,3-2 1046,-8-6 668,0-1 0,0 1 0,-1 0 0,1-1 0,0 1 0,0 0 0,-1-1 0,1 1 0,0 0 0,-1 0 0,2 1 0,-2-1-3,0 0 0,0 0 0,0-1-1,0 1 1,0 0 0,0-1 0,-1 1-1,1 0 1,0 0 0,0-1 0,0 1 0,-1 0-1,1-1 1,-1 1 0,1 0 0,0-1-1,-1 1 1,1-1 0,-1 1 0,1-1-1,-1 1 1,1-1 0,-2 1 0,-14 16-2896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7296,'-17'0'2720,"17"0"-2112,17 0-192,15 0 1696,-15 0-1248,32 0 640,-16-16-896,32 32-480,1-16-96,-1 0-2816,1 0 1536,0 0-4448,-17 0 3232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75 3712,'0'-14'1221,"0"12"-757,0 2-48,0 0 587,0 0-203,0 0 256,-3 0-288,2 0-714,1 0 0,-1 0 0,0-1 0,1 1 0,-1 0 0,0 0 0,1 0-1,-1-1 1,0 1 0,1 0 0,-1-1 0,1 1 0,-1 0 0,0-1 0,1 1 0,-1-1 0,1 1 0,-1-1 0,1 1 0,0-1 0,-1 1 0,0-2 0,1 2-20,0-1 0,-1 1 0,1-1 1,-1 1-1,1-1 0,-1 1 0,1-1 0,-1 1 0,1-1 0,-1 1 1,1 0-1,-1-1 0,1 1 0,-1 0 0,0-1 0,1 1 0,-1 0 1,0 0-1,1 0 0,-1-1 0,0 1 0,0 0 0,1 0-28,0 0 0,-1 0-1,1 0 1,0 0 0,0 0 0,0 0-1,0 1 1,0-1 0,0 0-1,0 0 1,0 0 0,0 0 0,0 0-1,-1 0 1,1-1 0,0 1-1,0 0 1,0 0 0,0 0-1,0 0 1,0 0 0,0 0 0,0 0-1,0 0 1,0 0 0,-1 0-1,1 0 1,0 0 0,0 0 0,0 0-1,0 0 1,0 0 0,0 0-1,0 0 1,0-1 0,0 1 0,0 0-1,0 0 1,0 0 0,0 0-1,0 0 1,0 0 0,0 0-1,0 0 1,0 0 0,0 0 0,0-1-1,0 1 1,0 0 0,0 0-1,0 0 1,0 0 0,0 0 0,0 0-1,0 0 1,0 0 0,0-28 954,0 28-954,0 0-1,0 0 1,0 0 0,0 0 0,0 0 0,0 0 0,0 0 0,0-1 0,0 1 0,0 0-1,0 0 1,0 0 0,0 0 0,0 0 0,0 0 0,0 0 0,0 0 0,0 0 0,0 0-1,0-1 1,0 1 0,0 0 0,0 0 0,0 0 0,0 0 0,0 0 0,0 0 0,0 0 0,0 0-1,0 0 1,-1 0 0,1 0 0,0 0 0,0 0 0,0 0 0,0-1 0,0 1 0,0 0-1,0 0 1,0 0 0,0 0 0,0 0 0,0 0 0,-1 0 0,1 0 0,0 0 0,0 0 0,0 0-1,0 0 1,0 0 0,0 0 0,0 0 0,0 0 0,0 0 0,-1 0 0,1 1 0,-4-1 186,2 0-115,-1 0 0,1 0 0,-1 0 0,1 0 0,-1 0 0,1-1 0,0 1 0,-5-2 0,6 1-29,-1 0-1,0 0 1,0 0-1,1 1 1,-1-1 0,0 1-1,0-1 1,0 1 0,0 0-1,1 0 1,-1 0-1,0 0 1,0 0 0,0 0-1,0 0 1,0 1 0,0-1-1,1 0 1,-4 2 0,-5 1 60,-11-1 262,16-3-274,1 2 0,-1-1-1,0 0 1,1 1 0,-7 1-1,-144 45 1270,143-43-1245,0 0-1,0 1 0,0 0 0,1 1 0,0 1 0,1 0 0,-1 0 0,-10 10 0,6-4 164,1-1-1,-22 26 1,28-27-129,0 0 1,2 1 0,-1-1 0,-6 18 0,1-3 108,6-13-107,0 0-1,0 0 0,2 1 0,-5 19 1,7-24-74,1 0 0,1 0 0,0 0 0,0 0 0,0 0 0,1 0 0,1 0-1,0 0 1,0 0 0,0-1 0,5 10 0,-5-13-79,1 1 1,0-1-1,1 1 0,-1-1 0,1 0 0,0 0 0,0 0 0,0-1 1,1 0-1,0 1 0,0-1 0,0-1 0,0 1 0,0-1 0,1 0 0,-1 0 1,11 3-1,38 10-121,-41-12-21,0 0 0,-1-1 0,19 1 0,-21-3-89,1 1-1,-1 0 1,0 1 0,0-1 0,10 6 0,-12-5-353,1 0 1,0 0-1,0-1 1,0 0-1,0-1 1,17 1-1,4-2-2139,-28 0 1526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7136,'-32'-32'2656,"32"32"-2080,32 0-160,-32 0 1408,17-17-1088,-1 17 1056,33 0-1056,-16-16-161,16 16-351,0 0 192,1 0-224,-1-16-2207,0 16 1087,0 0-4576,17 16 3072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6400,'-33'-32'2368,"33"32"-1856,0-17-128,0 17 2688,17 0-1760,-1-16 1503,0 16-1631,33 0 576,-16 0-1024,16 0-192,17 0-352,-17 0-2176,-16 0 1088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83 2080,'49'0'1205,"115"0"3739,-162 0-4899,0 0-1,0 0 0,-1-1 1,1 1-1,0 0 1,-1-1-1,1 1 1,0-1-1,-1 0 1,1 0-1,-1 1 0,1-1 1,-1 0-1,1 0 1,-1 0-1,0-1 1,2-1-1,-2 3-4,-1-1 1,1 1-1,-1 0 1,1-1-1,-1 1 0,1 0 1,0-1-1,-1 1 1,1 0-1,-1 0 1,1 0-1,0-1 0,-1 1 1,1 0-1,-1 0 1,1 0-1,0 0 0,-1 0 1,1 0-1,0 0 1,-1 0-1,1 1 0,0-1 1,-1 0-1,2 1 1,-2-1 39,2 0 432,-2-3 48,0-8-166,0 8 60,0 0-129,0-7 0,1 9-321,-1 1 0,0 0 0,0 0 0,0 0-1,0 0 1,0 0 0,0 0 0,0 0 0,0 0 0,0 0-1,0 0 1,0-1 0,0 1 0,0 0 0,0 0 0,0 0-1,0 0 1,0 0 0,0 0 0,0 0 0,0 0 0,-1 0 0,1 0-1,0-1 1,0 1 0,0 0 0,0 0 0,0 0 0,0 0-1,0 0 1,0 0 0,0 0 0,0 0 0,0 0 0,0 0-1,0 0 1,0 0 0,-1 0 0,1 0 0,0 0 0,0 0-1,0 0 1,0 0 0,0 0 0,0 0 0,0 0 0,0 0-1,0 0 1,0 0 0,-1 0 0,1 0 0,0 0 0,0 0-1,0 0 1,0 0 0,0 0 0,-4 0 96,1 0-51,0 0 1,0 0-1,0 0 1,0 0-1,1-1 1,-1 1-1,-3-2 1,-2-3-25,6 4-22,1 0 0,-1 0 1,1 0-1,-1 0 0,0 1 1,1-1-1,-1 0 0,1 1 1,-1-1-1,0 1 0,0 0 1,1 0-1,-1-1 0,-3 1 1,-47 0-68,-103 0 229,141 0-155,1-1 0,0 0 1,-14-5-1,13 4-3,1-1 0,-1 2 0,-15-1 0,-116 2 473,143 0-481,-1 0-1,1-1 1,-1 2-1,1-1 1,-1 0-1,0 0 1,1 1-1,-1-1 1,1 1-1,-1 0 1,1 0-1,0 0 1,-1 0-1,1 0 1,0 0 0,0 1-1,-3 2 1,5-4 8,-1 0 1,1 1-1,0-1 1,-1 0-1,1 1 1,0-1-1,-1 0 1,1 1-1,0-1 1,-1 0-1,1 0 1,-1 0-1,1 1 1,0-1-1,-1 0 1,1 0-1,-1 0 1,1 0-1,-1 0 1,1 0 0,-1 0-1,1 0 1,0 0-1,-1 0 1,1 0-1,-1 0 1,-4 1 82,0 6 23,4-6-109,1-1 1,0 0-1,0 1 0,0-1 0,-1 1 0,1-1 0,0 0 0,0 1 0,-1-1 0,1 0 0,0 1 0,-1-1 0,1 0 0,0 0 1,-1 1-1,1-1 0,-1 0 0,1 0 0,0 0 0,-1 0 0,1 1 0,-1-1 0,1 0 0,-1 0 0,1 0 0,0 0 1,-1 0-1,1 0 0,-1 0 0,0 0 0,1 0 0,0 0 0,-1 0 0,1 0 0,0 0 0,0 0 0,0 0 0,-1 0 0,1 0 0,0 0-1,0 0 1,-1 0 0,1 1 0,0-1 0,0 0 0,0 0 0,-1 0 0,1 0 0,0 0 0,0 1 0,0-1 0,0 0 0,0 0 0,-1 0 0,1 1 0,0-1 0,0 0 0,0 0 0,0 0 0,0 1 0,0-1 0,0 0 0,0 0 0,0 1 0,0-1 0,-30 79 1404,26-66-1316,0 0 0,1-1 0,1 1 0,0 0 0,0 19 0,-1 1 22,-4 24-64,-3-1 0,-19 58-1,25-100-36,0 1 0,1 0 0,1 0 0,-1 24-1,3-32-23,-1 0 0,0 1-1,0-1 1,0 0-1,-4 10 1,3-11 51,1 1 1,-1-1 0,1 1 0,0-1 0,0 10-1,1-14-31,0 0-1,0-1 0,-1 1 0,1 0 0,-1 0 0,1 0 0,-1-1 0,0 1 0,-1 2 0,-3 9-78,6-12 66,-1 0 0,0 0 0,0 0 0,1 0 1,-1-1-1,1 1 0,-1 0 0,1 0 0,-1 0 0,1 0 0,0-1 0,-1 1 0,1 0 0,1 0 0,-2-1 4,16 17 27,-16-17-30,1 1-1,0-1 0,-1 0 1,1 1-1,-1-1 0,1 0 1,0 1-1,-1-1 0,1 0 1,0 0-1,-1 1 1,1-1-1,0 0 0,-1 0 1,1 0-1,0 0 0,0 0 1,-1 0-1,1 0 0,0 0 1,-1 0-1,1-1 1,0 1-1,2-1 0,292 1-380,-101 0-5407,-192 1 5628,-1-1 0,1 0 1,0-1-1,-1 1 0,1 0 0,0 0 1,-1-1-1,1 1 0,-1-1 1,1 1-1,-1-1 0,1 0 1,-1 0-1,1 1 0,-1-1 0,1 0 1,-1 0-1,0 0 0,2-3 1,-2 4 50,1-3-1178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0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6048,'-16'-17'2240,"16"17"-1728,0-16-160,0-1 1952,0 17-1344,16 0 928,0 0-1088,34 0 575,-1-16-831,33 16-192,-17 0-224,17 0 96,-16 0-128,-17 0-1855,-16 0 927,-1 0-2272,-15 16 1760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1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6656,'-14'-13'2144,"11"10"-1307,0 3-74,-4 0 1096,14 0-342,-6 0-1487,-1 0 0,0 0 1,0 0-1,0 0 1,0 0-1,0 0 0,0 0 1,0 0-1,0 0 1,0 0-1,0 0 0,1 0 1,-1 0-1,0 0 1,0 0-1,0 0 1,0 0-1,0 0 0,0 0 1,0 0-1,0 0 1,0 0-1,0 0 0,1 0 1,-1 0-1,0 0 1,0 0-1,0 0 0,0 0 1,0 0-1,0 0 1,0 0-1,0 0 0,0 0 1,0 1-1,0-1 1,0 0-1,0 0 1,0 0-1,0 0 0,0 0 1,0 0-1,0 0 1,0 0-1,0 0 0,0 0 1,0 1-1,0-1 1,0 0-1,0 0 0,0 0 1,0 0-1,0 0 1,0 0-1,0 0 0,0 1 1,0 9 1158,0-9-1168,0-1 1,0 0-1,0 0 0,0 0 1,0 0-1,0 0 0,0 0 1,0 0-1,0 0 0,0 0 1,0 0-1,0 1 0,0-1 1,0 0-1,0 0 0,0 0 1,0 0-1,0 0 0,0 0 1,0 0-1,0 0 0,0 0 1,0 0-1,0 1 0,0-1 1,0 0-1,0 0 0,0 0 1,1 0-1,-1 0 0,0 0 1,0 0-1,0 0 0,0 0 1,0 0-1,0 0 0,0 0 1,0 0-1,0 0 0,0 0 1,0 0-1,1 0 0,-1 0 1,0 0-1,0 0 0,0 0 1,0 0-1,0 0 0,0 0 1,0 0-1,0 0 0,0 0 1,0 0-1,1 0 0,-1 0 1,0 0-1,18 0 772,-11 0-559,0 0 0,1 0-1,12 3 1,-10-1-83,7 2 213,1-1 0,35 2 0,-37-5-197,-1 1 0,25 6 0,-7-2-12,-16-2-103,62 11 141,-71-13-163,0 0 0,1 0 0,16-1 0,-13-1 5,-10 1-21,0 0 1,-1 0-1,1 0 1,0 1-1,-1-1 1,1 0 0,0 0-1,-1 1 1,1-1-1,-1 1 1,1 0-1,-1 0 1,1-1-1,-1 1 1,1 0 0,-1 0-1,0 0 1,1 0-1,1 2 1,-3-2-2,-1-1-257,1 1 0,-1-1 0,0 1 0,0-1 0,0 0 0,0 1 0,0-1 0,0 0 0,0 0 0,0 0 0,0 0 0,0 0 0,0 0 0,0 0 0,-1 0 0,-12 0-3415,-2 0 1169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50 5728,'-13'-27'1840,"7"10"-651,3 12-656,-5 5 262,5 0 154,1 0 315,-1 0-1150,1 1 0,0-1 0,-1 1 0,1 0 0,0 0-1,0-1 1,-1 2 0,1-1 0,0 0 0,0 0 0,0 1-1,0-1 1,0 1 0,1 0 0,-1-1 0,0 1 0,1 0-1,0 0 1,-1 0 0,1 0 0,0 0 0,0 0 0,0 1 0,0-1-1,-1 3 1,-14 43 702,-18 98 0,2-7-629,28-125-178,1 0 1,0 1 0,0-1-1,0 30 1,3-34-41,1-7-91,-1 0-1,0-1 1,0 1-1,0 0 1,0 0-1,-1 0 1,1 0 0,-1 0-1,1-1 1,-1 1-1,0 0 1,0 0-1,0-1 1,-1 1-1,1-1 1,-1 1-1,1-1 1,-4 5 0,-12 9-1302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1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 5312,'-13'-41'1701,"13"41"-1688,-1-1 1,1 1-1,0 0 0,0 0 1,0 0-1,-1-1 0,1 1 0,0 0 1,0 0-1,0-1 0,0 1 0,0 0 1,0 0-1,0-1 0,0 1 1,0 0-1,-1 0 0,1-1 0,0 1 1,0 0-1,0 0 0,0-1 1,1 1-1,-1 0 0,0-1 0,0 1 1,0 0-1,0 0 0,0-1 1,0 1-1,0 0 0,0 0 0,0-1 1,1 1-1,-1 0 0,0 0 1,0 0-1,0-1 0,1 1 0,-1 0 1,0 0-1,0 0 0,0 0 0,1 0 1,-1-1-1,0 1 0,0 0 1,1 0-1,-1 0 0,0 0 0,11-4 239,-1 1-1,1 1 0,-1 0 0,1 0 0,0 1 1,0 1-1,0-1 0,-1 2 0,20 2 0,36 13 560,-14-2-294,-23-7-339,1 0 0,-1 2 0,29 14 0,-38-13-110,0 1 0,-1 1 0,0 1 0,-1 0 0,18 19 0,-2 0 74,-3 3-1,0 0 0,-2 2 1,-2 2-1,29 53 0,-51-82 4,0 0 0,0 0 0,-1 0 0,0 1 0,-1 0 0,3 18 0,-5-24-57,-1 1-1,0-1 0,0 1 1,0-1-1,0 0 0,-1 1 1,0-1-1,0 0 0,-1 1 1,1-1-1,-1 0 0,0 0 1,0 0-1,-6 7 1,4-6 28,0-1 0,0-1 1,-1 1-1,0-1 1,-6 5-1,1-1 60,-2 3-61,0-1 1,-1-1-1,0 0 0,-1-1 1,0-1-1,0 0 0,-25 9 1,7-7-27,1-1 0,-1-1-1,0-2 1,-1-2 0,-42 0 0,-9-5-219,69 1 84,1-1 1,1 0 0,-1-1-1,-16-6 1,-8-9-283,22 9 165,-2 0 43,13 8-85,1-1 1,-1 0-1,1 0 0,0 0 0,0-1 1,0 1-1,0-1 0,0 0 0,0 0 1,1 0-1,0-1 0,0 1 0,-5-7 1,8 9 84,-1-1 0,0 1 1,1-1-1,-1 1 1,1-1-1,0 1 1,0-1-1,-1 1 1,1-1-1,0 0 0,0 1 1,0-1-1,1 1 1,-1-1-1,0 1 1,1-1-1,-1 1 0,0-1 1,1 1-1,0-1 1,0-1-1,2-1-618,-1 0-1,1 1 1,0-1-1,7-6 0,-7 7 172,16-16-2574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1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6464,'-16'-16'2400,"16"16"-1856,-17 0-160,17 0 2528,0 0-1664,17 0 2111,-17 0-1919,33 0 896,-17 16-1376,33-32-160,0 16-480,17 0-96,16 0-128,-33-17-64,0 17 0,0 0-4000,-16 0 2176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1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99 492 4800,'-14'13'1557,"14"-13"-1534,0 1 0,-1-1 1,1 0-1,0 0 0,0 1 0,0-1 0,-1 0 1,1 1-1,0-1 0,0 0 0,0 0 0,0 1 0,0-1 1,-1 0-1,1 1 0,0-1 0,0 0 0,0 1 1,0-1-1,0 0 0,0 1 0,0-1 0,0 0 0,0 1 1,0-1-1,0 58 1955,0-55-1679,0-1 0,0 26 1247,0-29-1529,0 1 0,0-1 0,0 1 0,0-1 0,0 1 0,0-1 0,1 0 0,-1 1 0,0-1 0,0 1 0,0-1 1,0 1-1,0 0 0,1-1 0,-1 1 0,0-1 0,0 1 0,1-1 0,-1 1 0,0 0 0,1-1 0,-1 1 0,1 0 0,-1-1 0,0 1 0,1 0 0,-1-1 0,1 1 0,-1 0 0,1 0 0,-1-1 0,1 1 0,-1 0 0,1 0 0,-1 0 0,1 0 0,-1 0 0,1 0 0,-1 0 0,1 0 0,0 0 0,-1 0-12,0 0 0,0 0 1,0 0-1,1 0 0,-1 0 0,0 0 1,0 0-1,0 0 0,0 0 0,0 0 1,0 0-1,0 0 0,0 0 0,0 0 1,1 0-1,-1 0 0,0 0 0,0 0 1,0 0-1,0 0 0,0 0 0,0 0 0,0 0 1,0 0-1,0 0 0,0 0 0,0 0 1,0 0-1,1 0 0,-1-1 0,0 1 1,0 0-1,0 0 0,0 0 0,0 0 1,0 0-1,0 0 0,0 0 0,0 0 1,0 0-1,0 0 0,0 0 0,0-1 0,0 1 1,0 0-1,0 0 0,0 0 0,0 0 1,0 0-1,0 0 0,0 0 0,0 0 1,0 0-1,0 0 0,0-1 0,0 1 1,0-4 73,-1 2-9,1-1 1,0 1 0,0-1-1,1 1 1,-1-1-1,0 1 1,1 0 0,1-5-1,0 3-16,0 0-1,-1 0 0,1-1 1,-1 1-1,0-1 0,0 1 1,0-1-1,0 1 0,-1-1 1,0-6-1,0-2 43,4-23 0,23-136 69,-24 149-147,-1 10-28,0 0 1,0 0-1,8-23 0,-6 26 34,-1 1 1,0-1-1,-1 0 0,0 0 0,0 0 1,-1 0-1,-1-1 0,0-10 1,0-42 812,-3 58-746,-8-6-150,6 8-5,-9 6 16,0 8-27,14-11 75,0 0 0,0 1 0,-1-1-1,1 0 1,0 1 0,-1-1 0,1 0-1,0 1 1,-1-1 0,1 0 0,-1 0 0,1 0-1,0 1 1,-1-1 0,1 0 0,-1 0 0,1 0-1,-1 0 1,1 0 0,-1 0 0,1 0-1,0 0 1,-1 0 0,1 0 0,-1 0 0,0 0-1,-4 1 23,-3 13 26,7-13-42,-1 0 0,1 1-1,-1-1 1,1 0 0,0 0 0,-1 0 0,0 0-1,1 0 1,-3 0 0,-12 7 64,-28 19 80,33-21-27,8-5-100,1 0-1,0 0 1,0 0 0,-1 0 0,1 1-1,-3 2 1,3-2 41,2-2-21,2 0 10,15 1-45,-6-1-200,0 0-1,0 0 0,18-3 1,-11-2-10,-12 3 96,1 0 0,0 0 0,0 1 0,0 0 0,7 0 0,2 1-35,-8 1 102,0-1 0,0-1 0,0 1 0,10-3 0,-1-3 11,-14 5 93,0-1 0,0 1 0,0 0 0,1 0 0,-1 1 0,7-1 0,-12 0 36,1 1 0,-1 0 0,1 0 0,-1-1 0,1 1 0,-1-1 0,1 0 0,0 1 1,-1-1-1,-1-1 0,-12-5 526,-7 1 374,17 5-1066,1 0 1,0 0 0,-1-1-1,1 1 1,0-1 0,0 0-1,0 0 1,0 0 0,0-1-1,1 0 1,-6-4 0,6 4-1189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1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97 263 3136,'0'0'1029,"5"0"-629,17 0-74,-16 0 388,-4-3-138,9-5 224,-11 8-790,0 0-1,0 0 1,0 0 0,0 1-1,0-1 1,0 0-1,0 0 1,0 0 0,0 0-1,0 0 1,0 0 0,0 0-1,0 0 1,0 0-1,0 0 1,0 1 0,0-1-1,0 0 1,0 0-1,0 0 1,0 0 0,0 0-1,0 0 1,0 0 0,0 0-1,0 0 1,0 0-1,0 1 1,0-1 0,0 0-1,1 0 1,-1 0 0,0 0-1,0 0 1,0 0-1,0 0 1,0 0 0,0 0-1,0 0 1,0 0-1,0 0 1,0 0 0,0 0-1,0 0 1,1 0 0,-1 0-1,0 0 1,0 0-1,0 0 1,0 0 0,0 0-1,0 0 1,0 0 0,0 0-1,1 0 1,-3 0 188,7-6-23,-5 6-155,1 0-1,0-1 1,-1 1-1,1 0 1,0-1-1,-1 1 1,1 0 0,0 0-1,-1 0 1,1 0-1,0 0 1,0 0-1,-1 0 1,2 0-1,-2 0-19,3 0 544,-3 0-96,0 0 208,0 0-224,0 0-32,0-49 1371,-1 47-1738,1 0 0,0 0 0,0 1 0,-1-1 0,1 0 0,0 1 0,-1-1 1,0 0-1,1 1 0,-1-1 0,0 1 0,0-1 0,-1-1 0,-3-5 144,-4-13 108,7 17-226,1-1 0,-1 1 0,0 0 1,0 0-1,0 0 0,0 0 0,-1 1 1,0-1-1,1 1 0,-1-1 0,-1 1 1,1 0-1,0 0 0,-6-3 0,-24-11 555,32 17-601,0-1 0,0 1 0,0 0 0,0 0 0,0 0 0,0 0 1,0 0-1,0 0 0,0 0 0,0 0 0,0 0 0,0 0 1,0 0-1,0 0 0,0 1 0,0-1 0,1 0 0,-1 1 1,0-1-1,0 1 0,0-1 0,0 1 0,0 0 0,1-1 0,-1 1 1,-1 0-1,-5 4 90,0-2 50,7-2-135,-1-1-1,0 0 1,1 1-1,-1-1 1,0 0 0,1 1-1,-1-1 1,1 1-1,-1-1 1,1 1-1,-1-1 1,1 1 0,-1 0-1,1-1 1,-1 1-1,1 0 1,0-1 0,-1 1-1,1 0 1,0-1-1,0 1 1,-1 0 0,1-1-1,0 1 1,0 0-1,0 1 1,-1 0-6,-2 7 57,1-5-55,1-1 0,0 1 0,-1 0 0,1-1 0,1 1 0,-1 0 0,1-1 0,-1 1 0,1 0 0,0 0 0,0 0 0,1 5 0,10 26 2,-7-15-11,-4-13-9,1 0 0,0-1 0,1 1 0,-1-1 0,1 1 0,0-1-1,1 0 1,0 1 0,0-1 0,0-1 0,1 1 0,6 7 0,-8-11-31,0 0 1,0 0-1,0-1 0,1 1 1,-1-1-1,1 1 1,-1-1-1,1 0 1,0 0-1,-1 0 0,1-1 1,3 1-1,32 2-957,-35-3 882,-1 0 54,0 0 1,0 0-1,0-1 1,0 1-1,0 0 1,0-1-1,0 1 0,-1-1 1,1 1-1,0-1 1,2-1-1,8-6-233,0 0 0,-1-1 1,18-17-1,16-13-161,-33 30 381,2-1 11,-1 0-1,-1 0 0,1-1 0,18-24 0,-27 31 91,0-1-1,0 1 0,-1-1 0,0 0 0,0 0 1,-1-1-1,1 1 0,-1-1 0,0 1 1,0-1-1,-1 1 0,0-1 0,1-9 1,-2-36 1365,-4 40-764,4 10-620,0 1-1,0 0 1,0 0 0,0 0-1,-1-1 1,1 1-1,0 0 1,0 0-1,0 0 1,-1 0-1,1 0 1,0-1-1,0 1 1,0 0 0,-1 0-1,1 0 1,0 0-1,0 0 1,-1 0-1,1 0 1,0 0-1,0 0 1,-1 0-1,1 0 1,0 0 0,-1 0-1,1 0 1,0 0-1,0 0 1,-1 0-1,1 0 1,0 0-1,0 0 1,0 0 0,-1 1-1,1-1 1,0 0-1,0 0 1,-1 0-1,1 0 1,0 1-1,0-1 1,0 0-1,0 0 1,-1 1 0,-2 4 314,0 0 0,0 0 1,0 1-1,-1 5 1,-2 22-72,-4 16-166,3 6-37,-6 35-116,0-24-694,-23 65-1,26-89 275,9-33 291,-1 0 1,0-1-1,-1 1 1,0 0-1,0-1 1,-6 10-1,5-12 21,-6 9-146,10-15 309,-1 0 0,1 1 0,0-1-1,0 0 1,0 1 0,0-1 0,0 0 0,0 1-1,0-1 1,0 0 0,0 1 0,0-1-1,0 1 1,0-1 0,0 0 0,0 1 0,0-1-1,0 0 1,0 1 0,0-1 0,0 0 0,0 1-1,1-1 1,-1 0 0,0 0 0,0 1 0,0-1-1,1 0 1,-1 1 0,0-1 0,0 0 0,1 0-1,-1 1 1,0-1 0,0 0 0,1 0-1,0 0 1,1 1-54,1 0-1,-1-1 1,1 1-1,-1-1 1,1 0-1,3 0 1,-6 0 62,1 0-12,-1 0 1,1 0-1,-1 0 0,1 0 0,-1 0 1,1 0-1,-1 0 0,1 0 1,-1 0-1,1 0 0,-1-1 1,0 1-1,1 0 0,-1 0 1,1 0-1,-1-1 0,0 1 1,1 0-1,-1-1 0,1 1 0,-1 0 1,0-1-1,0 1 0,1 0 1,-1-1-1,19-15-220,-6 7 89,18-18 1,-17 11 61,22-32 0,-1 0 40,-12 19 51,-3 4 33,30-50 0,-32 44-33,-3 7 418,-1-1 0,-1-1 0,-1 0-1,11-35 1,-17 31 346,0 16-445,-5 12-289,0 1 0,0 0 0,0-1 0,-1 1 0,1-1-1,0 0 1,-1 1 0,0-1 0,1 1 0,-1-1 0,0 0 0,0-1 0,0-27 61,0 30-103,0 0 1,0 0 0,0 0-1,0 0 1,0 0-1,0-1 1,0 1 0,0 0-1,0 0 1,0 0-1,0 0 1,0 0 0,0 0-1,0 0 1,0 0-1,0 0 1,0-1 0,0 1-1,0 0 1,0 0-1,0 0 1,0 0 0,0 0-1,0 0 1,0 0-1,1 0 1,-1 0 0,0 0-1,0 0 1,0 0-1,0-1 1,0 1 0,0 0-1,0 0 1,0 0-1,0 0 1,0 0 0,0 0-1,0 0 1,1 0-1,-1 0 1,0 0 0,0 0-1,0 0 1,0 0-1,0 0 1,0 0 0,0 0-1,0 0 1,0 0-1,1 0 1,-1 0-1,0 0 1,0 0 0,0 0-1,0 0 1,1 0-1,-1 0 1,0 0 0,1 0-1,-1 0 1,1 0 0,-1 0-1,1 0 1,-1 0 0,0 0-1,1 1 1,-1-1-1,1 0 1,-1 0 0,1 0-1,-1 0 1,0 1 0,1-1-1,-1 0 1,0 0-1,1 1 1,-1-1 0,0 0-1,1 1 1,-1-1 0,0 0-1,0 1 1,1-1 0,-1 0-1,0 1 1,1 0-1,3 6 34,0-5-17,3 4-8,-5-3-13,-2 1 1,1-1 0,0 0 0,-1 1-1,1-1 1,-1 1 0,0-1 0,0 5-1,-4 40-30,3-46 34,-26 295 56,24-269-28,2 1 1,1-1 0,4 35-1,7-25-175,-8-20-202,-2-13 257,0 0 0,0 0-1,0-1 1,3 9-1,-3-12 71,-1 0-1,1 0 1,-1 0-1,1 0 1,-1 0-1,1 0 0,0 0 1,0 0-1,-1-1 1,1 1-1,0 0 1,0-1-1,0 1 0,0 0 1,0-1-1,0 1 1,0-1-1,0 0 1,0 1-1,0-1 0,0 0 1,0 0-1,0 1 1,0-1-1,3 0 1,-4 0 13,1 0 0,-1 0 0,1 0 1,-1 0-1,1 0 0,-1 0 0,1 0 1,-1 0-1,1 0 0,-1 0 1,1 0-1,-1 0 0,1 0 0,-1 0 1,1-1-1,-1 1 0,1 0 0,-1 0 1,0-1-1,1 1 0,-1 0 0,1-1 1,-1 1-1,1 0 0,-1-1 1,0 1-1,1 0 0,-1-1 0,0 1 1,0-1-1,1 0 0,4-6-147,-3 4 136,0 0 1,-1 0-1,1-1 0,-1 1 0,1 0 0,-1-1 0,0 1 0,0-1 0,-1 1 0,1-1 1,-1 0-1,1-5 0,-2-60-8,0 41 56,1-7 16,-2-59 359,-5 52-161,4 28 29,1-1-1,0-15 0,2-54 1204,0 83-1459,0 0 0,0 1 0,0-1-1,0 0 1,0 1 0,0-1 0,0 0 0,0 1 0,0-1-1,1 1 1,-1-1 0,0 0 0,0 1 0,1-1-1,-1 1 1,0-1 0,1 1 0,-1-1 0,0 1 0,1-1-1,-1 1 1,1-1 0,-1 1 0,1 0 0,-1-1-1,1 1 1,-1 0 0,1-1 0,0 1 0,-1 0 0,1-1-1,3 1 9,-1-1 0,1 1-1,-1 0 1,1 0 0,4 1-1,8-1 6,-10 1-25,1-1 0,-1 1 0,1 1 0,7 1 0,11 4-38,-5-5-95,1 0 0,-1-1 0,21-2 0,5 0-577,-20-1 252,46-8 1,-58 8 329,30-4-129,-19-3 155,-12 4 88,-13 5 13,0 0 0,0 0 0,0 0 0,0-1 1,1 1-1,-1 0 0,0 0 0,0 0 0,0 0 1,0 0-1,0 0 0,1 0 0,-1 0 0,0 0 0,0 0 1,0 0-1,0 0 0,0 0 0,1 0 0,-1 0 0,0 0 1,0 0-1,0 0 0,0 0 0,0 0 0,0 0 0,1 0 1,-1 0-1,0 0 0,0 0 0,0 0 0,0 1 1,0-1-1,0 0 0,1 0 0,-1 0 0,0 0 0,0 0 1,0 0-1,0 0 0,0 0 0,0 1 0,-57-1 176,47 0-80,0 0-1,0 1 0,1 0 1,-1 1-1,0 0 0,1 1 1,-13 4-1,19-5-65,0-1 0,1 1-1,-1 0 1,1 0 0,0 0 0,0 0 0,0 0 0,0 0 0,0 0-1,0 1 1,0-1 0,1 1 0,-1 0 0,1-1 0,-2 6 0,-2 1 41,4-6-40,0 0 1,0-1-1,-1 1 0,2 0 0,-1 0 0,0 0 1,0 0-1,1 0 0,0-1 0,-1 1 0,1 0 1,0 0-1,1 0 0,-1 0 0,0 0 0,1 0 1,0 0-1,0 0 0,2 5 0,-2-4-17,0 0 0,1 0 0,0-1 0,0 1 0,0 0 0,0-1 0,0 0 0,1 1 0,-1-1-1,5 4 1,0-2-43,0 0 0,0-1 0,14 7 1,-17-9-28,-1 0 0,1-1 1,0 0-1,0 0 0,0 0 1,0 0-1,0-1 1,0 1-1,0-1 0,0 0 1,0 0-1,0-1 1,0 1-1,0-1 0,7-2 1,-2 1-122,4 0-35,-5 0-66,0 1-1,0-1 1,0-1-1,0 1 1,8-5-1,-1-1-136,-6 3 123,0 0 0,1 1 0,12-4-1,-19 8 245,-1-1-1,1 1 0,0-1 0,-1 0 1,1 0-1,-1 0 0,1 0 0,-1 0 0,1 0 1,-1-1-1,0 1 0,0-1 0,0 1 1,0-1-1,0 0 0,0 0 0,0 0 1,0 0-1,-1 0 0,3-5 0,-1 4 23,-1-1-1,0 0 0,0 0 1,-1 0-1,1 0 0,-1 0 1,1 0-1,-1-1 0,-1 1 1,1 0-1,-1 0 0,1-1 1,-1 1-1,-1-8 0,1-3 294,0 13-178,-1 0 0,1 0 0,0 1 0,0-1-1,-1 0 1,1 0 0,-1 1 0,1-1 0,-1 1 0,0-1 0,0 1 0,0-1 0,0 1-1,0-1 1,0 1 0,0 0 0,-2-3 0,-3 18 2247,2-7-1892,3-6-390,0 0 0,0 0 0,1 0 0,-1 0-1,0 0 1,1 0 0,-1 0 0,1 0 0,-1 0 0,1 0 0,0 0 0,-1 0 0,1 0 0,0 0 0,0 0 0,0 1 0,0-1-1,0 0 1,0 0 0,0 0 0,0 0 0,0 0 0,1 0 0,0 3 0,7 27 410,-4-17-373,0 0-1,10 22 1,-12-31-131,1 0 0,0-1 0,1 1 0,-1-1 0,1 0 1,0 0-1,0 0 0,0 0 0,0-1 0,8 5 0,-9-6-134,0 0-1,1 0 0,-1 0 1,1-1-1,0 0 0,-1 0 1,1 0-1,0 0 0,0 0 1,0-1-1,0 1 0,-1-1 1,1 0-1,0 0 0,0-1 1,4 0-1,28-10-2630,-21 9 1983,16-4-511,-22 2 702,0 0-1,-1-1 1,15-9-1,-23 14 630,50-33-1603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50 6560,'0'-33'2432,"0"33"-1888,0-16-160,-16 16 1696,16 16-1216,0 0 928,0 1-1056,-17 16 192,1-1-577,0 34-415,16-17 32,-17 0-2335,17 0 1279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5632,'-49'16'2112,"49"-16"-1664,-33 16-96,0 1 1056,1-1-832,-18 33 768,1 17-800,-16 16 800,16 0-768,-1 16 128,18 0-416,-1 1 256,33-1-320,0-32-256,0-1 0,16-16-480,1 1 256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7040,'0'0'2282,"3"0"-1386,1 0-720,-2 0-19,1-1 0,-1 1 0,1 0 0,-1 1 0,1-1 0,-1 0 1,0 1-1,5 1 0,-2 0-6,1 1 0,0-1 0,0 0 0,-1-1 0,1 0 0,10 2 0,-1-1 34,18 4-35,-1-2-1,35 0 0,57-13-48,-5 1-26,-105 9-61,0-1 0,0-1 0,0 0 0,1-1 0,-1-1 0,-1 0 0,20-7 0,16-14-2,-36 16-27,2 1 0,-1 1 0,29-9 0,-30 13-7,-12 2 14,0 0 0,0 0 0,0-1 0,0 1 0,0 0 0,0 0 0,0-1 0,0 1 0,-1 0 0,1-1 0,0 1 0,0-1 0,0 1 0,0-1 0,0 0 1,-1 1-1,1-1 0,0 0 0,-1 1 0,1-1 0,0 0 0,-1 0 0,1 0 0,-1 0 0,1 1 0,-1-1 0,1-2 0,10-11-125,-12 14 119,1 0 0,0-1 1,-1 1-1,0 0 0,1 0 1,-1-1-1,1 1 0,-1 0 1,1 0-1,-1 0 1,1 0-1,-1 0 0,0-1 1,1 1-1,-1 0 0,1 0 1,-2 1-1,2-1-12,0 0 24,0 0 0,0 0 1,0 0-1,0-1 1,0 1-1,-1 0 0,1 0 1,0 0-1,0 0 1,0 0-1,0 0 1,0 0-1,0 0 0,0 0 1,0 0-1,0 0 1,-1 0-1,1 1 0,0-1 1,0 0-1,0 0 1,0 0-1,0 0 0,0 0 1,0 0-1,0 0 1,0 0-1,0 0 0,0 0 1,0 0-1,-1 0 1,1 0-1,0 0 1,0 0-1,0 0 0,0 1 1,0-1-1,0 0 1,0 0-1,0 0 0,0 0 1,0 0-1,0 0 1,0 0-1,0 0 0,0 0 1,0 0-1,0 1 1,0-1-1,0 0 0,0 0 1,0 0-1,0 0 1,0 0-1,0 0 1,0 0-1,0 1-1,0-1 0,0 1 1,0-1-1,0 1 0,0-1 0,0 0 1,0 1-1,0-1 0,0 1 0,0-1 1,0 0-1,0 1 0,-1-1 1,1 1-1,0-1 0,0 0 0,0 1 1,-1-1-1,1 0 0,0 1 0,-1-1 1,1 0-1,0 1 0,-1-1 0,1 0 1,0 0-1,-1 1 0,-7 7-53,7-5 70,0 0 1,0-1 0,1 1-1,-1 0 1,1-1 0,0 1-1,0 0 1,0 0 0,1 2 0,-1 15 414,-1-5-256,1-4 32,0 0-1,0 0 1,4 20 0,23 62 461,-26-89-632,-1 1-1,1 0 0,1 0 0,-1-1 1,1 1-1,0-1 0,0 0 1,0 1-1,0-1 0,1 0 0,0 0 1,0 0-1,0-1 0,0 1 1,0-1-1,6 4 0,1 3 52,-8-8-79,-2-1-6,1 0 0,0 0 0,-1 0 0,1 0-1,0 0 1,0 0 0,0-1 0,0 1-1,0 0 1,0-1 0,0 1 0,0-1 0,0 1-1,0-1 1,0 1 0,0-1 0,0 0-1,0 1 1,0-1 0,0 0 0,0 0-1,1 0 1,-1 0 0,0 0 0,0 0 0,0 0-1,0 0 1,3-1 0,1-2-276,2 0-221,-1 0 0,1-1 0,-1 1 0,0-2-1,6-4 1,-10 7 370,1 0-1,-1-1 0,0 1 0,0-1 0,0 1 1,0-1-1,0 0 0,-1 0 0,1 0 1,-1 0-1,0 0 0,0 0 0,0 0 1,0 0-1,0-6 0,8-26-1049,19-25 569,-16 33 1387,-8 19-454,-4 8-306,7-10 1161,1 16-361,-4-2-629,-2-3-32,0 1 1,-1 0-1,1 0 0,-1 0 1,1 0-1,-1 0 0,0 0 1,1 0-1,-1 0 0,0 1 1,-1-1-1,1 0 0,0 1 1,-1-1-1,1 5 0,2 5 177,1 0 0,1 0 0,-1-1 0,13 21 0,-2-5-23,16 39 0,-29-62-293,-1 0-1,1-1 1,0 1 0,0 0 0,0-1-1,1 0 1,-1 1 0,1-1 0,3 3-1,-4-4 4,0-1 0,1 1-1,-1-1 1,1 1-1,-1-1 1,1 0 0,-1 0-1,1 0 1,0-1 0,0 1-1,-1-1 1,1 1 0,0-1-1,5 0 1,-5 0 30,35-2-607,-35 1 479,0 1 0,-1-1 0,1 0-1,0 0 1,-1 0 0,1 0 0,-1 0 0,1-1-1,-1 1 1,1-1 0,-1 0 0,2-1 0,0-1-138,-1 0 1,0 1 0,0-1-1,0-1 1,0 1 0,0 0-1,-1-1 1,0 1 0,0-1-1,0 0 1,-1 0 0,1 0-1,-1 0 1,-1 0 0,2-7-1,-2-99-2224,0 74 6039,0 43-3336,1-1 0,0 1 0,0-1 0,1 0 0,0 1 0,-1-1 0,2 0 0,-1 0 1,1 0-1,3 5 0,4 9 237,-3-4-119,-5-10-303,0-1 0,0 1 0,0-1 1,1 1-1,0-1 0,0 0 0,0 0 0,0 0 0,6 5 0,-4-5-59,1-1 0,0 1 0,0-1 0,0 0 0,1 0 0,-1-1-1,0 0 1,1 0 0,0-1 0,13 2 0,-6-4-51,0-1 1,0 0-1,-1-1 0,27-8 1,-18 3-324,0-1 1,27-15-1,49-39-1289,-94 61 1529,0-1 1,0 1-1,-1-1 0,1 0 0,-1 0 1,0 0-1,1 0 0,-2-1 1,1 1-1,0-1 0,-1 0 1,1 1-1,-1-1 0,2-6 1,0 1-171,4-4-177,-7 12 439,0 1-1,0-1 1,-1 0 0,1 0-1,0 0 1,-1 0 0,1 0 0,-1 0-1,0 0 1,1 0 0,-1 0-1,0 0 1,1 0 0,-1 0 0,0-1-1,0 1 1,0 0 0,0 0-1,0 0 1,0 0 0,0 0-1,-1 0 1,1 0 0,0 0 0,-1-2-1,0 0 45,0 1-1,0-1 0,0 0 0,0 0 0,0 1 1,0-1-1,-1 1 0,0-1 0,1 1 0,-1 0 1,0 0-1,0 0 0,0 0 0,0 0 1,-1 0-1,1 0 0,-4-1 0,-1 1 223,0 1-1,0 0 1,0 1-1,-13 1 1,8-1 404,9 0-535,1 0-1,-1 0 1,1 0-1,-1 1 0,0-1 1,1 1-1,-1-1 1,1 1-1,-1 0 1,1 0-1,0 0 0,-1 1 1,1-1-1,0 0 1,0 1-1,0 0 1,0-1-1,0 1 1,0 0-1,0 0 0,1 0 1,-1 0-1,1 0 1,-1 1-1,1-1 1,0 0-1,0 1 0,0-1 1,0 1-1,0-1 1,1 1-1,-1-1 1,1 1-1,-1-1 1,1 1-1,0 3 0,1-3-15,-1 1 0,1-1 0,-1 1 0,1-1 1,0 1-1,0-1 0,3 5 0,-2-2 8,1 2-53,1 1 1,0-1-1,0 0 0,1 0 1,0 0-1,0 0 0,1-1 1,10 11-1,-16-18-53,7 7-162,1 1 0,0-1 0,1 0 0,8 5-1,-8-8-620,1 0 0,-1 0 0,17 4 0,-20-6 390,46 14-2209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1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5312,'0'-17'1952,"0"17"-1504,-17 33-128,17 0 1376,0 0-992,0 49 416,-16 0-640,0 32-160,-1-32-192,1 16-32,-1-32-32,1 0-416,0-1 224,-1-32-2080,17-17 1216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4160,'27'-54'1333,"-27"53"-1316,0 0-1,1 0 1,-1 1-1,0-1 1,1 0-1,-1 1 1,1-1-1,-1 0 1,1 1-1,-1-1 1,1 1-1,-1-1 1,1 0-1,-1 1 1,1-1-1,0 1 1,-1 0-1,1-1 1,0 1-1,-1-1 1,1 1 0,0 0-1,0 0 1,-1-1-1,1 1 1,0 0-1,0 0 1,0 0-1,-1 0 1,2 0-1,9-2 40,0-1 172,1 0 1,0 1-1,0 1 0,0 0 0,0 1 0,21 1 0,-20 3 286,0-1-1,25 13 1,-20-9-49,-8-3-206,0 1 1,0-1 0,-1 2-1,0-1 1,13 11 0,-17-11-154,0 0 1,0 0-1,0 0 1,-1 1 0,0-1-1,0 1 1,0 0-1,4 12 1,0 2 55,-1 0 1,-2 1-1,0-1 0,-1 1 0,-1 0 1,1 31-1,-4-44-115,0-1 0,-1 1 0,0-1 0,0 1 0,0-1 0,-6 14 0,5-16-24,0-1 0,0 0 0,-1 1 0,1-1 0,-1 0 0,0-1-1,-1 1 1,1 0 0,-1-1 0,-6 6 0,4-5-50,1 0 0,-1 0 0,0-1 0,0 0 0,-1 0 0,1 0 0,-1-1 0,1 0 0,-1 0 0,0-1 0,0 0 0,1 0 0,-1 0 0,0-1 0,0 0 0,0-1 0,0 1 0,0-1 0,0 0 0,1-1 0,-1 0 0,0 0-1,1 0 1,0-1 0,-1 0 0,1 0 0,0-1 0,-9-6 0,13 8 16,-1 0 0,1 0 1,-1 0-1,1 0 0,0 0 0,0-1 0,0 1 0,0 0 0,0-1 0,1 0 0,-1 1 0,1-1 0,0 0 1,0 0-1,0 0 0,0 0 0,0 0 0,0 0 0,1 0 0,0 0 0,-1-6 0,1 7 2,0 0 0,0 0-1,1 0 1,-1-1-1,0 1 1,1 0 0,-1 0-1,1 0 1,0 0 0,-1 0-1,1 0 1,0 1 0,0-1-1,0 0 1,1 0-1,-1 1 1,0-1 0,1 0-1,2-2 1,2 0-30,1 0 0,0 0 0,0 1-1,12-5 1,-14 6 33,0 0-5,10-4-4,0 0 0,0 1 1,1 1-1,19-3 0,7 6-25,-29 2 26,0-1 1,1-1 0,-1 0-1,23-5 1,40-16 8,3 11 5,-13-10 0,-20 12 103,-36 7-30,0 0 0,1 0 0,11-4 0,-19 5-57,-1-1-1,1 1 1,0 0-1,-1-1 1,1 0 0,-1 1-1,0-1 1,1 0 0,-1 0-1,0 0 1,0-1-1,0 1 1,-1 0 0,1-1-1,2-3 1,-2 1 31,-1 4-44,-1 1-1,1-1 1,-1 0-1,0 1 1,1-1 0,-1 0-1,0 1 1,1-1-1,-1 0 1,0 0-1,0 1 1,0-1-1,1 0 1,-1 0 0,0 0-1,0 1 1,0-1-1,0 0 1,-1 0-1,1 1 1,0-1-1,0 0 1,0 0-1,-1 1 1,1-1 0,0 0-1,-1 0 1,1 1-1,0-1 1,-1 0-1,1 1 1,-1-1-1,1 1 1,-1-1 0,0 1-1,1-1 1,-1 1-1,1-1 1,-2 0-1,-10-12 3,9 10 30,0-1 1,0 0-1,0 1 0,-1 0 0,1 0 1,-1 0-1,0 0 0,0 1 0,-5-3 1,-4 1 10,9 3-28,-1 0 1,1 0-1,0-1 0,0 0 0,0 0 0,1 0 0,-5-2 1,4 1 27,3 2-23,-1-1 0,0 1 0,0 0 0,1 0 0,-1 0 0,0 0 1,0 0-1,0 0 0,0 1 0,0-1 0,0 0 0,0 1 0,0 0 0,0-1 0,0 1 1,-1 0-1,1 0 0,0 0 0,0 1 0,0-1 0,-2 1 0,-1 1 7,1-1 0,0 2 0,0-1 0,0 0 0,1 1 0,-1 0 0,0-1 1,1 1-1,0 1 0,0-1 0,0 0 0,0 1 0,0 0 0,1 0 0,-1-1 0,1 2 0,0-1 0,-2 6 0,3-8-29,-23 67 332,22-62-285,1 1-1,-1 0 1,1 0-1,1-1 1,-1 1-1,1 0 1,2 12 0,1-4-28,2 1 1,0-2-1,0 1 1,2-1-1,0 1 1,10 15 0,-15-28-30,1-1 0,0 1 1,-1-1-1,1 1 1,0-1-1,0 0 1,5 2-1,-2-1-29,1 2-22,0-1-44,1 1 1,0-1-1,8 3 0,15-1-202,-15-4 15,7 3-546,-12-2 417,0-1 0,0 0 0,17 0 0,-17-2 58,0-1 0,0 0 1,0 0-1,0-1 1,0-1-1,13-4 0,-17 5 193,-1-1 0,1-1-1,-1 1 1,1-1-1,-1 0 1,0-1 0,0 1-1,-1-1 1,1 0 0,6-9-1,4-5 103,-2 0 0,0-1 0,-1 0-1,12-28 1,-10 19 471,-13 24-159,1 1-1,-1 0 1,0 0-1,0-1 0,-1 1 1,1-1-1,-1 1 1,0-1-1,0 0 1,0-6-1,-1 9-43,0 0 0,0 0 0,1 0 0,-1 0 0,1 0 0,-1 0 0,2-3 0,-2 5-181,0 0 1,1 0-1,-1-1 0,0 1 0,0 0 0,0 0 0,0-1 1,0 1-1,0 0 0,0-1 0,0 1 0,0 0 1,1 0-1,-1 0 0,0-1 0,0 1 0,0 0 0,1 0 1,-1 0-1,0-1 0,0 1 0,0 0 0,1 0 1,-1 0-1,0 0 0,0 0 0,1-1 0,-1 1 1,0 0-1,0 0 0,1 0 0,-1 0 0,0 0 0,1 0 1,-1 0-1,0 0 0,0 0 0,1 0 0,-1 0 1,0 0-1,1 0 0,-1 0 0,0 1 0,2 3 177,-1 1 0,-1 0 0,1 0 0,-1 0 0,0-1 0,0 1 0,-1 5 0,1 4 78,0 5 116,1-4-173,-2 1 0,-2 16 0,-1-7-69,1-8-63,0 0-1,0 20 1,3 47-156,-3-86-436,0-2 387,1 1 0,-1-1 1,1 0-1,-1 0 0,1 0 1,1 0-1,-1 0 0,-2-8 1,2 4 36,0-1 0,0 0 0,1 0 0,0-12 0,1-11-70,-1 11 26,1 0 1,1 0-1,5-31 0,-5 46 109,0 0 0,1 0 0,0 1 0,0-1 0,0 1 0,1-1 0,0 1 0,0 0 1,0 0-1,1 0 0,-1 1 0,1-1 0,0 1 0,1 0 0,-1 0 0,1 0 0,6-4 0,2 2 14,-1 0-1,1 2 0,0-1 1,26-4-1,-17 3-15,-1 1-142,1 1 0,-1 1 1,1 1-1,0 0 0,-1 2 0,28 3 1,-14 3-236,-20-3 135,0-1 0,18 0 0,-15-2 69,18 1 84,-34-1 117,1 1 1,-1-1-1,0 1 1,0-1 0,-1 1-1,1 0 1,0 0-1,0 0 1,0 0-1,0 0 1,-1 0-1,4 3 1,-4-4 3,-1 1 0,0-1 0,1 1 0,-1 0 1,0-1-1,0 1 0,1-1 0,-1 1 0,0-1 0,0 1 0,0 0 0,1-1 0,-1 1 1,0-1-1,0 1 0,0 0 0,0-1 0,0 1 0,0-1 0,-1 1 0,1 0 0,0-1 1,0 1-1,0-1 0,0 1 0,-1 0 0,1-1 0,0 1 0,-1-1 0,1 1 0,-1 0 72,-3 7 387,-8 20 1093,6-14-672,-11 20 1,-7 16 215,18-34-922,1-6-107,1 1 0,0-1 0,0 1 0,1 0 0,1 0 0,-2 21-1,4 17-4,-1-48-74,1-1 0,0 1 0,0 0 0,0-1 0,0 1 0,0 0-1,0-1 1,1 1 0,-1-1 0,0 1 0,0 0 0,0-1 0,0 1 0,1-1 0,-1 1 0,0-1-1,1 1 1,-1 0 0,0-1 0,1 1 0,-1-1 0,1 0 0,-1 1 0,1-1 0,-1 1 0,1-1-1,-1 0 1,1 1 0,-1-1 0,1 0 0,-1 1 0,1-1 0,0 0 0,-1 0 0,1 0 0,0 0-1,-1 0 1,1 0 0,-1 1 0,1-1 0,0-1 0,-1 1 0,1 0 0,0 0 0,-1 0 0,2 0-1,0-1-72,1 0-1,0 0 0,-1 0 1,1 0-1,-1 0 0,1-1 1,-1 1-1,0-1 0,1 1 1,2-4-1,3-2-426,-5 4 321,0 0-1,0 0 1,0 0 0,-1 0-1,1-1 1,-1 1 0,3-6 0,12-29-937,-14 31 860,0-1-1,0 1 1,0-1 0,-1 1 0,2-12-1,-3 12 107,0 0 0,1 1 0,0-1 0,0 1 0,5-9-1,-5 9 83,1 1 0,-1-1 0,0 1 1,0-1-1,-1 0 0,1 0 0,-1 0 0,0-11 0,-1 15 73,0 1 1,0-1-1,0 0 1,0 0-1,1 1 0,-1-1 1,1 0-1,-1 0 1,1 1-1,-1-1 1,1 1-1,0-1 1,0 0-1,2-1 1,2-5 178,-3 2 160,3-4 380,-4 10-706,-1 0 0,0 0 0,0 0 0,0 0 0,1-1 0,-1 1 1,0 0-1,0 0 0,1 0 0,-1 0 0,0 0 0,0 0 0,1 0 1,-1 0-1,0 0 0,0 0 0,1 0 0,-1 0 0,0 0 0,0 0 0,0 0 1,1 0-1,-1 0 0,0 0 0,0 0 0,1 1 0,-1-1 0,0 0 1,0 0-1,0 0 0,1 0 0,-1 0 0,0 0 0,0 1 0,0-1 0,1 0 1,-1 0-1,0 0 0,0 1 0,1 1 160,0 1-1,0-1 1,-1 1-1,1-1 1,-1 1-1,1 0 1,-1-1 0,0 1-1,0-1 1,0 1-1,-1 0 1,0 2-1,1 8 258,0-3 5,0 1 0,3 12 0,7 15 359,-4 8-315,0-19-332,-4-17-100,0 0-1,0 1 0,0 11 1,-3-21-73,1 0-1,0 1 1,0-1 0,0 1 0,1-1-1,-1 1 1,0-1 0,0 0 0,1 1-1,-1-1 1,1 1 0,-1-1 0,1 0-1,0 0 1,0 1 0,-1-1 0,1 0-1,0 0 1,0 0 0,0 0 0,0 0-1,0 0 1,0 0 0,0 0 0,1 0-1,-1-1 1,0 1 0,0 0 0,1-1-1,-1 1 1,0-1 0,1 1 0,-1-1-1,1 0 1,-1 0 0,0 1 0,1-1-1,-1 0 1,1 0 0,-1 0 0,1-1-1,-1 1 1,0 0 0,1 0 0,-1-1 0,1 1-1,-1-1 1,3-1 0,0 0-284,0-1 1,-1 1 0,1-1-1,0 0 1,-1-1 0,0 1-1,1 0 1,-1-1 0,-1 0-1,5-6 1,0-4-1084,10-23-1,-8 12 21,-2 0 0,6-35 0,10-33 1217,-22 91 245,0-1 0,0 1 0,0-1 0,0 1 0,1 0 0,-1-1 0,1 1 0,2-3 0,-4 4 61,1 1 1,0-1 0,0 0-1,0 1 1,0-1-1,0 1 1,0-1 0,0 1-1,0-1 1,0 1-1,0 0 1,1-1-1,-1 1 1,0 0 0,0 0-1,0 0 1,0 0-1,0 0 1,1 0-1,-1 0 1,0 0 0,0 0-1,0 1 1,0-1-1,0 0 1,0 1 0,0-1-1,0 1 1,2 0-1,-1 1 21,1 1-1,0-1 1,-1 1-1,1-1 1,-1 1-1,0 0 1,1 0-1,-2 0 1,1 0 0,0 0-1,2 7 1,-1-3 62,16 38 790,-16-35-777,0-1-1,1 1 1,0-1-1,1 0 1,9 13-1,14 11 314,-22-23-447,-4-8-93,-1 0 0,1 0 0,0 1 0,-1-1 1,1 0-1,3 2 0,13 2 60,-8-3-58,3 3-2,-12-5-30,1 0 0,-1 0 0,1-1 0,-1 1 1,1 0-1,0-1 0,-1 1 0,1-1 0,0 1 0,0-1 1,-1 0-1,1 0 0,2 0 0,3 1-23,-4-1-70,-1 0 0,1 1 0,0-1 0,0 0-1,0 0 1,0 0 0,-1-1 0,1 1 0,0-1 0,0 0 0,3-1 0,-5-3-180,-1 5 194,0-1 0,-1 1 0,1 0 0,0-1 0,0 1 0,0-1 0,0 1 0,1-1 0,-1 1 0,0-1 1,0 1-1,0 0 0,0-1 0,0 1 0,0-1 0,1 1 0,-1-1 0,0 1 0,0 0 0,1-1 0,-1 1 0,0 0 1,1-1-1,-1 1 0,0 0 0,1-1 0,0 0-80,1 0 1,-1-1-1,0 1 1,0 0-1,0-1 1,0 1-1,0-1 1,0 1-1,-1-1 0,1 0 1,0 1-1,-1-1 1,1 1-1,-1-1 1,0 0-1,1 0 1,-1-2-1,0-12-929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7552,'-33'0'2816,"33"0"-2208,-17 16-160,1 0-32,16 1-320,-16-1-1568,16 0 768</inkml:trace>
  <inkml:trace contextRef="#ctx0" brushRef="#br0" timeOffset="1">33 410 8064,'0'33'2976,"0"-33"-2304,-16 33-192,16-17 800,16 1-800,-16-1-64,17-16-256,-1 16-1664,1-16 800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8064,'-49'0'2976,"49"0"-2304,-32 49-192,15-16 992,1-1-896,-17 34 64,0 16-416,17 0-1344,-17 0 608,33-17-2336,0-16 1568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6656,'-17'16'2464,"17"-16"-1920,-16 49-160,16-32 768,0 16-704,-16 16 128,16 0-384,-17 33 32,17-17-128,-16 17-1312,-1-16 640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5984,'13'-14'1920,"-12"14"-1892,-1 0 1,0-1 0,0 1 0,0 0-1,1 0 1,-1 0 0,0-1-1,1 1 1,-1 0 0,0 0 0,1 0-1,-1 0 1,0-1 0,0 1 0,1 0-1,-1 0 1,0 0 0,1 0-1,-1 0 1,0 0 0,1 0 0,-1 0-1,0 0 1,1 0 0,0 0-1,23 0 362,2-1 26,49 5 0,-26 7-448,0-5-411,3 4 38,11-4-139,-40-3 397,17 2-32,-33-5 152,1-1 0,-1 0 0,8-2 0,0 0-3,4 1 305,0 0 0,26 3 0,-13-1 2068,-32 0-2270,1 0 38,0 0 1,0 0 0,0 0-1,0 0 1,0 0-1,0 1 1,0-1-1,0 0 1,0 0 0,0 1-1,2 0 1,-3-1 8,1 1-1,-1-1 1,0 1 0,1-1-1,-1 1 1,0 0 0,0-1-1,1 1 1,-1-1 0,0 1 0,0 0-1,0-1 1,0 1 0,0-1-1,0 1 1,0 0 0,0-1-1,0 1 1,0 0 0,0-1-1,0 1 1,0-1 0,-1 1 0,1 0-1,0-1 1,0 1 0,-1-1-1,1 1 1,0-1 0,-1 1-1,0 0 1,-1 5 149,0-1 0,0 1 0,0 0 0,1 0-1,0 0 1,-1 9 0,0 42 397,3-38-489,-1-3-87,2 0-1,5 25 1,-3-16-60,0 1-7,-4-18-6,1-1-1,0 0 1,1 0-1,-1 0 0,1 0 1,1 0-1,5 13 1,-4-14-14,1 0 0,-1 0 0,1-1 0,0 1 0,1-1 0,-1 0 1,1-1-1,0 1 0,0-1 0,0 0 0,13 5 0,-17-8-69,0-1 0,0 0 0,0 1 0,0-1 0,0 0 0,0 0 0,0 0 0,0 0 0,0-1 0,0 1 0,1 0 0,-1-1 0,0 0 0,0 1 0,-1-1 0,1 0 0,0 0 0,0 0 0,3-3 0,3-1-166,8-2-256,-9 4 267,-1 0 0,1 0 1,-1-1-1,0 1 0,9-9 0,-10 7-77,-1-1 0,0 0 1,0 1-1,0-1 0,-1-1 1,0 1-1,0 0 0,-1-1 1,0 1-1,3-13 0,-1 3 12,-2 9 180,0 0 0,0 0 0,-1 1 0,0-1 0,0-9 0,-1 5 454,-1 14 578,1 1-621,1 0 0,-1 0 0,0 0 1,3 7-1,8 14 523,-7-17-567,0 0 0,4 14-1,-3-3 56,-5-14-274,1-1 0,0 1 0,0-1 0,1 0 1,-1 0-1,1 1 0,0-1 0,0 0 1,0-1-1,0 1 0,1 0 0,0-1 1,6 7-1,-4-5-64,2 2 101,0 0 0,13 10 0,-17-16-143,0 1-1,-1 0 1,1-1 0,0 1 0,0-1 0,0 0 0,1 0 0,-1-1 0,0 1-1,0 0 1,7-1 0,-9 0-13,1 0-1,0 0 1,-1 0-1,1-1 1,-1 1 0,1-1-1,0 1 1,-1-1-1,1 1 1,-1-1-1,1 0 1,0-1 0,12-4-655,-2 3 356,-11 3 293,0 0 1,0-1 0,0 1 0,0 0 0,0 0 0,0-1 0,0 1 0,0 0 0,0-1 0,0 1 0,-1-1 0,1 1 0,0-1 0,0 0-1,0 1 1,-1-1 0,1 0 0,0 1 0,-1-1 0,1 0 0,-1 0 0,1 0 0,-1 1 0,1-1 0,-1 0 0,1-2 0,10-13-1081,-6 2 27,2 9 632,-6 5 485,-1 0 1,1 0-1,-1 0 1,0 0-1,1-1 1,-1 1-1,0 0 1,1-1-1,-1 1 1,0 0-1,1 0 1,-1-1-1,0 1 1,1-1-1,-1 1 1,0 0 0,0-1-1,0 1 1,1 0-1,-1-1 1,0 1-1,0-1 1,0 1-1,0-1 1,0 1-1,0-1 1,0 1-1,0 0 1,0-1-1,0 0 1,0-2-174,3 3 122,13 0-143,-2 0 96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4992,'-14'-14'1589,"14"14"-1574,0 0-1,0-1 1,0 1 0,0 0-1,0 0 1,-1 0 0,1 0-1,0 0 1,0-1-1,0 1 1,0 0 0,-1 0-1,1 0 1,0 0 0,0 0-1,-1 0 1,1 0 0,0 0-1,0 0 1,0 0-1,-1 0 1,1 0 0,0 0-1,0 0 1,0 0 0,-1 0-1,1 0 1,0 0 0,0 0-1,0 0 1,-1 0-1,1 0 1,0 0 0,0 1-1,0-1 1,-1 0 0,1 0-1,0 0 1,0 0 0,0 0-1,0 1 1,-1-1-1,-9 6 370,0 1 0,0 0 0,1 1 0,-12 10 0,19-16-334,1 0 0,-1 0 0,1 1 0,-1-1-1,1 0 1,0 0 0,-1 1 0,1-1-1,0 1 1,1-1 0,-1 1 0,0-1 0,1 1-1,0-1 1,-1 5 0,-4 17 108,-17 25 125,16-16-202,4-17-120,-9 36-366,9-30 271,0-6-60,0-1 1,-8 25-1,9-38 160,1 0 0,-1 0-1,1-1 1,-1 1-1,1 0 1,0 0-1,0 0 1,0 0-1,0 0 1,0 0 0,0 0-1,0 0 1,1 0-1,-1 0 1,1 0-1,-1 0 1,3 3 0,-3-4 0,1 0 0,0 0 1,0 0-1,-1 0 1,1 0-1,0-1 1,0 1-1,0 0 0,0 0 1,0-1-1,0 1 1,0 0-1,1-1 1,-1 1-1,0-1 0,0 1 1,0-1-1,1 0 1,-1 0-1,0 1 1,0-1-1,2 0 0,3-3-270,13-9 73,-15 10 189,1 0-1,-1-1 1,0 1 0,6-7 0,-8 7 59,0 0 1,0 1 0,1-1 0,-1 1-1,0-1 1,1 1 0,-1 0-1,1-1 1,-1 2 0,1-1 0,0 0-1,-1 0 1,1 1 0,0-1-1,-1 1 1,1 0 0,0 0-1,0 0 1,-1 0 0,1 0 0,0 1-1,0-1 1,-1 1 0,5 1-1,24 9 437,-23-8-281,-1-2 38,1 1-1,-2 0 1,1 1 0,11 5-1,20 6 4,-34-13-195,0 0 0,0-1 0,0 1 1,8-1-1,-12 0-19,15 1 4,0 1 0,0 1 0,16 5 0,-26-7 3,-1 0 0,1-1 1,0 1-1,0-1 0,-1 0 1,1 0-1,0 0 0,0-1 1,-1 0-1,1 0 0,0 0 1,-1 0-1,1-1 0,-1 1 1,8-5-1,-8 5 32,-1 0 0,1 0 0,0 0 0,-1 1 0,1 0 0,0 0 0,-1 0 0,6 0 1,0 1 8,-9-1-49,0 0 1,0 0-1,0 0 0,0 0 1,0 0-1,0 0 0,0 0 1,0 0-1,0 0 0,0 0 1,1 0-1,-1 0 1,0 0-1,0 0 0,0 0 1,0 0-1,0 0 0,0 0 1,0 0-1,0 0 0,0 0 1,0 0-1,1 0 0,-1 0 1,0 0-1,0 0 0,0 0 1,0 0-1,0-1 0,0 1 1,0 0-1,0 0 0,0 0 1,0 0-1,0 0 0,0 0 1,0 0-1,0 0 0,0 0 1,0 0-1,0 0 1,0-1-1,0 1 0,0 0 1,1 0-1,-1 0 0,0 0 1,0 0-1,-1 0 0,1 0 1,0 0-1,0 0 0,0 0 1,0-1-1,0 1 0,0 0 1,0-16 485,0 9-125,0 8 250,0 14 955,-2 30 92,-1-34-1168,0-1 0,-6 13-1,-7 18 510,8-11-713,0 1 0,2-1 1,2 1-1,0 0 0,2 40 1,-6 50 80,-1 4-503,10-123-41,-1 1-1,0-1 1,0 1 0,0-1-1,-1 1 1,1-1-1,0 1 1,-1-1 0,0 1-1,1-1 1,-1 1-1,0-1 1,0 0 0,-1 1-1,1-1 1,0 0-1,-1 0 1,1 0 0,-3 2-1,-12 12-1847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7712,'-16'-49'2880,"16"49"-2240,0 0-192,0 0 2784,0 0-1856,16 0 1343,1 0-1567,16 0 128,-1 16-736,1-16-608,16 16 0,17 1-3904,-17-1 2209,0-16-5153,-16 16 3904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0 542 9568,'0'0'3520,"0"0"-2720,82 33-256,-49-33 160,0 17-512,32-17-96,17 0-32,16 0-2336,1 0 1248</inkml:trace>
  <inkml:trace contextRef="#ctx0" brushRef="#br0" timeOffset="1">1754 51 4576,'-14'-14'1450,"13"14"-1412,1-1-1,0 1 1,-1-1-1,1 1 1,0-1-1,-1 0 1,1 1-1,0-1 1,0 1-1,-1-1 0,1 0 1,0 1-1,0-1 1,0 1-1,0-1 1,0 0-1,0 1 1,0-1-1,0 0 0,0 1 1,0-1-1,0 1 1,0-1-1,1 0 1,-1 0-1,0 1 67,0 0-85,0 0 1,0-1-1,0 1 1,0 0-1,0 0 1,0 0-1,0 0 0,0 0 1,0 0-1,0 0 1,0 0-1,0 0 1,0 0-1,0-1 1,0 1-1,0 0 1,0 0-1,0 0 1,0 0-1,0 0 0,0 0 1,0 0-1,0 0 1,0 0-1,0 0 1,0-1-1,0 1 1,0 0-1,0 0 1,0 0-1,0 0 1,0 0-1,-1 0 0,1 0 1,0 0-1,0 0 1,0 0-1,0 0 1,0 0-1,0 0 1,0 0-1,0 0 1,0 0-1,0 0 1,-1 0-1,1 0 0,0 0 1,0 0-1,0 0 1,0 0-1,0 0 1,0 0-1,0 0 1,0 0-1,0 0 1,-1 0-1,1 0 34,-1 0 0,1 0 0,-1 0 0,1 0-1,-1 0 1,1 0 0,-1 0 0,1-1 0,-1 1 0,1 0 0,-1 0 0,1 0-1,-1-1 1,1 1 0,-1 0 0,1-1 0,-1 1 0,1 0 0,-1-1 0,1 1-1,0 0 1,-1-1 0,1 1 0,0-1 0,-1 0 0,1 0 19,-1 1 0,1-1 0,-1 0 0,0 1 0,1-1 0,-1 0 0,1 1 0,-1-1 0,0 1 0,0-1 0,1 1 0,-1-1 0,0 1 0,0 0 1,1-1-1,-1 1 0,0 0 0,0 0 0,0 0 0,0-1 0,1 1 0,-1 0 0,0 0 0,0 0 0,-1 1 0,-34-1 2275,24-1-1765,0 1 43,0 0 0,-1 0 0,-14 3 0,-69 27 1535,78-23-1861,1-1 0,-1 2 0,1 1 0,1 0 1,0 1-1,0 0 0,1 1 0,0 1 0,1 1 0,1 0 0,-22 27 0,26-26-238,0 1-1,1 0 1,1 0-1,1 1 1,0 0-1,1 0 0,0 0 1,2 1-1,0-1 1,0 1-1,1 17 1,2-27-82,0 0-1,1-1 1,0 1 0,0-1 0,0 1 0,1-1 0,0 1 0,0-1 0,1 0 0,-1 0 0,1 0 0,1 0 0,-1-1-1,1 1 1,0-1 0,0 0 0,1 0 0,-1 0 0,1-1 0,6 5 0,7 3-744,0-1-1,1-1 1,0-1 0,35 12 0,-23-8-1180,-22-10 1146,21 7-2263,-20-8 2195,1-1-1,14-1 1</inkml:trace>
  <inkml:trace contextRef="#ctx0" brushRef="#br0" timeOffset="2">1229 362 5472,'-16'-16'2016,"16"16"-1536,-17-17-160,17 17 2912,17 0-1824,-1 0 1280,1 0-1569,15 0 161,17 0-768,1 0-384,-1 17-96,16-17-1792,-16 0 961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5984,'-13'-14'2666,"13"15"-2627,1 0-4,0 0 0,0-1 1,0 1-1,0 0 1,-1 0-1,1 0 0,0 0 1,-1-1-1,1 1 1,0 0-1,-1 0 0,1 0 1,-1 0-1,0 0 1,1 1-1,-1-1 0,0 0 1,0 0-1,1 0 1,-1 0-1,0 0 0,0 0 1,0 0-1,0 0 1,-1 1-1,1-1 0,-1 1 1,-4 7 151,4-8-154,0 0 0,0 1-1,1-1 1,-1 1 0,0 0-1,0-1 1,1 1-1,-1 0 1,1-1 0,-1 1-1,1 0 1,0 0 0,0-1-1,0 4 1,0 71 426,0-74-451,0 0 1,0 0-1,0 1 1,1-2-1,-1 1 1,1 0 0,-1 0-1,1 0 1,0 0-1,-1 0 1,1 0-1,2 3 1,-2-4 75,0 1-1,0-1 1,0 1 0,0-1 0,-1 1-1,1-1 1,0 1 0,-1 0 0,0-1-1,1 1 1,-1 0 0,0 2 0,3-6 161,-1 0-188,-1 0-1,1-1 1,-1 1-1,0 0 1,0 0 0,0-1-1,0 1 1,0 0-1,0-1 1,0 1-1,-1-1 1,1 1 0,-1-1-1,0 0 1,0 1-1,0-1 1,0-3 0,0 5-7,0-1 1,0 0-1,0 1 1,0-1-1,1 0 1,-1 1-1,1-1 1,0 1 0,-1-1-1,1 1 1,0-1-1,1-1 1,4-10 166,-2-1-58,-3 10-106,0 0 1,0 0-1,1 0 1,0 0-1,-1 0 1,1 0-1,3-4 1,3-3 333,-2-2 1,10-23 0,-15 34-292,0-1 15,0 0 0,0 0-1,0 0 1,1 0-1,-1 0 1,4-4 0,-5 6-93,1 0 1,0 0 0,0 1-1,0-1 1,1 0 0,-1 1 0,0-1-1,0 1 1,0-1 0,0 1-1,0 0 1,1-1 0,-1 1 0,0 0-1,0 0 1,1 0 0,-1 0-1,2 0 1,-1 0-5,0 0 1,-1-1-1,1 1 0,0-1 0,0 1 0,0-1 1,-1 1-1,1-1 0,2-2 0,9-1 47,3 9-552,-5-9-1019,-6 0 679,-3 4 661,-1-1 0,1 1 0,-1-1-1,1 1 1,-1 0 0,1 0 0,-1-1 0,1 1 0,1 1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18 4064,'0'-14'1307,"0"11"-801,0 3-111,0 0 399,0 0-186,0 0 171,0 0-160,0 0 255,0 0-271,0 0-75,0 0-171,0 0 65,0 0-124,-3 0 22,-2 0-269,1 0 133,0-1 0,0 1 1,0 0-1,0 1 0,1-1 1,-1 0-1,-7 3 1,5 8 140,-7-6 0,-1 6-90,13-10-216,1-1 0,-1 1 0,1-1 0,-1 0 0,0 1 0,1-1 0,-1 0 0,1 1 0,-1-1-1,0 0 1,0 0 0,1 0 0,-1 0 0,0 0 0,1 1 0,-1-1 0,0 0 0,1-1 0,-1 1 0,0 0 0,0 0 0,1 0 0,-2 0 0,0-1 65,0 1-44,0 0 0,1 0 0,-1 1 0,0-1 0,0 1 0,1-1 1,-1 1-1,1-1 0,-1 1 0,0 0 0,1 0 0,-1-1 0,-1 3 0,-5 2 65,3-3-44,4-2-50,1 1-1,-1-1 0,0 0 1,1 1-1,-1-1 0,0 0 1,1 1-1,-1-1 0,1 1 1,-1-1-1,1 1 0,-1-1 0,1 1 1,-1-1-1,1 1 0,-1-1 1,1 1-1,0 0 0,-1-1 1,1 1-1,-1 1 0,-1 3 60,1-4-30,0 0 0,1 1 1,-1-1-1,0 0 1,0 0-1,0 0 1,0 0-1,0 0 0,0 0 1,0 0-1,-3 0 1,3 0-5,0 0 1,0 0-1,0 0 1,0 0-1,-1 0 0,2 0 1,-1 0-1,0 0 1,0 0-1,0 0 1,0 0-1,1 0 0,-1 1 1,0-1-1,1 0 1,-1 0-1,1 1 1,0-1-1,-1 1 0,1 1 1,-1 5 121,1 0 0,0 15 0,1-3-96,-1 65 269,0-84-333,-1 0-1,1 0 1,0 0 0,0 0 0,0 0-1,0 0 1,0 0 0,0 0 0,1 0-1,-1 0 1,0 0 0,0 0 0,1 0-1,-1 0 1,1 0 0,-1 0 0,0 0-1,1-1 1,0 1 0,-1 0 0,1 0 0,0 0-1,-1-1 1,1 1 0,0 0 0,0-1-1,-1 1 1,1-1 0,0 1 0,0-1-1,0 1 1,0-1 0,0 1 0,2-1-1,6 5-25,2 8-57,-10-12 68,1 0 1,-1 0-1,1 0 0,-1 0 1,1 0-1,0 0 1,-1 0-1,1-1 0,-1 1 1,1-1-1,0 1 1,0-1-1,-1 0 0,1 0 1,0 0-1,0 0 1,0 0-1,-1 0 0,4-1 1,5-1-331,0 0 0,15-7 1,3 0-378,-23 8 670,0 0 0,0-1-1,0 1 1,-1-1 0,1 0 0,-1 0 0,1-1 0,-1 1-1,0-1 1,0 0 0,0 0 0,5-5 0,8-8 8,-14 14 75,1-1 0,-1 0 0,0 0 0,0 0 1,0 0-1,-1-1 0,1 1 0,-1-1 0,4-7 0,0-16 243,-5 23-207,0 1 0,0-1 0,0 0 0,0 1 0,0-6-1,-1 7-8,-1 0 0,1 1 0,0-1 0,-1 0 0,1 0 0,-1 0 0,0 1 0,1-1 0,-2-2 0,-1-6 552,3 10-608,0-3 142,0 0 0,0 1 0,0-1-1,-1 0 1,1 1 0,-2-4-1,-5-2 457,6 7-575,1 1 0,-1 0 0,1-1 0,0 1 0,-1 0 0,1-1 0,-1 1 0,1 0 0,0-1 0,-1 1 0,1-1 0,0 1 0,0-1 0,-1 1 0,1-1 0,0 1 0,0-1 0,0 1 0,0-1 0,-1 1-1,1-1 1,0 1 0,0-1 0,0 1 0,0-1 0,0 1 0,0-1 0,1 0 0,-1 0 4,-1 0-1,1 0 0,0-1 1,0 1-1,-1 0 0,1 0 1,-1 0-1,1 0 0,-1 0 0,1 0 1,-1 0-1,1 1 0,-1-1 1,0 0-1,0 0 0,1 0 1,-1 1-1,0-1 0,0 0 1,0 1-1,0-1 0,0 0 0,0 1 1,0 0-1,-1-1 0,-10-7 101,9 5-84,0 3-70,0-1-125,0 1 0,1-1 0,-1 0 0,0 0 0,0 0 0,-3-3 0,2 2-507,4 2 635,0 0 0,-1 0 0,1 0 0,0 0 0,0 1-1,0-1 1,0 0 0,-1 0 0,1 0 0,0 0-1,0 0 1,0 0 0,0 1 0,0-1 0,0 0 0,0 0-1,-1 0 1,1 0 0,0 0 0,0 1 0,0-1-1,0 0 1,0 0 0,0 0 0,0 1 0,0-1-1,0 0 1,0 0 0,0 0 0,0 0 0,0 1 0,0-1-1,0 0 1,0 0 0,0 0 0,0 6-4215,0-6 1797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68 5632,'0'-2'183,"0"0"1,0 0-1,0 1 0,-1-1 1,1 0-1,-1 1 1,1-1-1,-1 1 0,1-1 1,-1 0-1,0 1 1,0-1-1,0 1 0,0 0 1,0-1-1,0 1 1,-2-2-1,0 0 1860,0 0-454,-2-3-648,3 4-727,1 0 1,-1 0-1,0 1 0,0-1 1,1 0-1,-1 1 0,0-1 1,0 1-1,-1 0 0,1-1 1,0 1-1,0 0 0,-1 0 1,1 1-1,0-1 0,-1 0 1,1 1-1,-5-1 0,-45 1 975,37 0-971,4-1-32,0 1-1,-1 0 1,-18 4-1,7 0 131,8-2-55,1 1-1,-1 0 0,0 1 0,1 1 0,-16 7 1,14-2 102,-16 15 0,-4 2 169,28-22-467,2 0 0,-1 0-1,1 1 1,-1 0 0,2 0 0,-1 0-1,1 1 1,0 0 0,-7 11-1,6-4 1,-1 1 0,2 0 0,0 0-1,-4 22 1,3-10 1,2 0 1,0 0-1,2 1 0,2 40 1,0-57-124,1 0-1,1 0 1,0 0 0,0 0-1,1-1 1,0 1 0,1-1-1,0 0 1,1 0 0,0 0-1,0-1 1,1 1 0,0-1-1,11 11 1,-11-14-259,0 0 0,0 0 0,0-1 1,0 0-1,1 0 0,0-1 0,0 0 0,11 5 0,-8-5-395,2 1-150,0 0 0,0-1 0,0 0 0,1-1 0,-1-1 0,1 1 0,22-1 0,3-2-1465,-37 0 2105,0 0 0,0 0-1,0 0 1,-1 0 0,1 0-1,0 0 1,0 0 0,0 1-1,0-1 1,0 0 0,-1 0-1,1 1 1,2 0 0,24 13-1779</inkml:trace>
  <inkml:trace contextRef="#ctx0" brushRef="#br0" timeOffset="1">33 412 9568,'-32'-17'3520,"32"17"-2720,16 0-256,0-16 2047,1 16-1535,16-16 416,-1 16-864,18 0-320,15 0-160,17 0-1952,-16 0 992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6400,'-14'13'2058,"9"-2"-1258,-42 112 3094,44-114-3710,-1 0 0,1 0 0,-1 10 1,2-13-78,1 1 0,-1 0 1,-1-1-1,1 1 1,-6 10-1,6-15-88,0 0 0,0 1 1,0-1-1,1 1 0,0 0 0,-1 0 1,1-1-1,0 1 0,0 0 0,0 0 1,1 0-1,-1 0 0,1 0 1,0 0-1,0 0 0,0 0 0,0 4 1,-1 0 7,5-14 170,7 2-48,-8 0-84,0-1 0,0 1 0,0 0 0,1-7 0,-1-1 33,-2 10-80,-1 1 1,1-1 0,-1 1 0,1 0-1,0-1 1,0 1 0,0 0 0,0 0-1,0 0 1,1-1 0,-1 1 0,1 0-1,-1 1 1,4-4 0,5-6 115,-4 4 3,0 1-1,0 1 0,0-1 1,9-6-1,48-34 2274,-59 43-2260,0 1-1,0 0 1,1 0-1,-1 0 1,0 0-1,1 1 1,-1-1-1,1 1 1,0 1-1,8-2 1,7-1 125,4-8 173,-18 10-430,0 0 0,0 1 0,0-1 0,0 1 0,9 1 0,-10 0-137,0-1 0,-1 0 0,1 0 1,-1 0-1,1-1 0,0 1 0,7-3 1,-1-8-2453,-8 10 2307,1 0-1,-1 1 1,0-1 0,1 1-1,-1 0 1,4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738 117 4896,'30'0'2800,"-27"0"-1195,0 0-293,-3 0-1241,1 0 0,-1 0 0,1 0 0,-1 0 0,1 0 0,-1 0 0,1 0 0,-1 0 0,1 0 0,-1-1 0,1 1 0,-1 0 0,1 0 0,-1 0 0,1-1 0,-1 1 0,1 0 0,-1 0 0,0-1 0,1 1 0,-1-1 0,1 1 0,-1 0 0,0-1 0,1 1 0,-1-1 0,0 1 0,0 0-1,1-1 1,-1 1 0,0-1 0,0 1 0,0-1 0,0 1 0,0-1 0,1 1 0,-1-1 0,0 1 0,0-1 0,0 1 0,-1-2 0,1-1 1284,-16-10 48,-20 0-950,26 9-357,6 4-76,1-1 1,0 0 0,0 1-1,-1 0 1,1-1-1,-5 2 1,8-1-21,-20-1 21,0-1 0,0-1 1,-32-8-1,20 5-60,-52-3-1,42 5 87,-37-7 257,13 6 5,34-1 10,23 3-184,-1 1 0,0 1 0,-13-1 0,7 2-51,10-1-46,1 1 1,-1 0 0,0 0 0,1 0 0,-12 3-1,16-2-16,0-1-1,0 1 0,-1-1 0,1 1 0,0 0 0,0-1 0,0 1 0,0 0 0,0 0 1,0 0-1,0 0 0,0 0 0,0 0 0,0 0 0,0 0 0,1 0 0,-1 0 0,0 0 0,1 1 1,-1-1-1,1 0 0,0 0 0,-1 1 0,1-1 0,0 0 0,0 1 0,-1-1 0,1 1 1,0-1-1,1 2 0,-1 9 121,0-2-60,0 0-1,0 0 1,-3 13 0,-8 26 83,5 17-53,-4 13-21,6-37-52,-12 80 194,-3 9-57,3-49 37,15-79-199,0 1-1,-1-1 1,1 0-1,-1 0 1,0 0-1,-2 3 1,1-2 1,1 0 0,-1 0 1,1 0-1,-2 7 0,2-3-9,1-1 1,1 1-1,0 11 0,0-15-154,3-4-49,-2 0 192,1 1 0,-1-1-1,1 0 1,-1 1 0,1-1 0,-1 1-1,1-1 1,-1 1 0,0 0-1,3 1 1,10 5-6,14-2-37,-4 6 16,-5-8-157,-1-2 0,38-1 1,-23-1-793,65 1-2923,-49 0 2182</inkml:trace>
  <inkml:trace contextRef="#ctx0" brushRef="#br0" timeOffset="1">83 477 9728,'-17'-16'3584,"17"16"-2784,0-16-224,17 16 1823,-17 16-1439,49-16 736,-16 16-992,32-16-416,1 0-160,-1 0-768,1 0 352,-17 0-3487,0 0 2079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8128,'-33'-49'3008,"33"49"-2336,0-16-160,0 16 2304,17 0-1632,15 0 1855,1 0-1759,16 16 64,17-16-800,-1 17-224,1-1-192,-17-16-384,0 16 160,-16 1-2816,0-1 1632,-17-16-3807,1 17 2879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2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99 6144,'5'-7'663,"1"1"1,-1-1-1,-1-1 1,6-8-1,-10 15-573,1 1 0,-1-1 0,0 0 0,1 1 0,-1-1 0,0 0 0,0 0 0,1 1 0,-1-1 0,0 0 0,0 0 0,0 1 0,0-1 0,0 0 0,0 0 0,0 1 0,0-1 0,0 0 0,0 0 0,-1-1 0,-8-3 677,5 2 5,-4-10 215,5 11-882,1 0 1,-1 1-1,1-1 0,-1 1 1,0-1-1,0 1 0,1 0 1,-1 0-1,0 0 0,0 1 1,0-1-1,-5 0 0,-44 0 938,35 1-885,10 1-64,0-1 0,1 1-1,-1 0 1,0 1 0,0-1-1,-11 6 1,6-3-35,-35 9 142,21-6 185,0 1 1,-33 16-1,41-15-37,1 1 0,0 1 0,-23 19 0,31-22-148,0 1 1,0-1-1,1 1 0,0 1 1,1-1-1,-12 22 0,16-25-149,1 0-1,0 0 1,0 0-1,1 0 1,-1 0-1,1 1 1,1-1-1,-1 0 1,1 1-1,0-1 1,1 0-1,1 11 1,3 4 41,0-1 0,12 29 1,-8-31-97,0 0 0,2-1 0,0 0 0,1-1 0,20 23 1,10 13-51,-36-42-76,1-1-1,0 0 1,1-1-1,0 1 1,1-1-1,14 10 1,1 3-480,-18-15-76,0-1-1,0 0 0,0 0 1,1 0-1,-1-1 0,12 5 1,-17-8 512,-1-1 1,1 0 0,0 1-1,0-1 1,-1 0 0,1 0-1,0 0 1,-1 0 0,1 0-1,0 0 1,-1 1 0,1-2-1,0 1 1,0 0-1,-1 0 1,1 0 0,0 0-1,-1 0 1,1-1 0,0 1-1,1-1 1,-2 1-11,0-1-1,1 0 1,-1 0 0,0 0 0,1 0 0,-1 1-1,0-1 1,0 0 0,0 0 0,1 0-1,-1 0 1,0 0 0,-1-1 0</inkml:trace>
  <inkml:trace contextRef="#ctx0" brushRef="#br0" timeOffset="1">17 345 9632,'-16'-17'3584,"16"17"-2784,16 0-256,1 0 1503,15 0-1247,18 0 928,-1 0-992,16 0-160,1 0-384,-1 17-608,-15-17 192,15 0-2080,-16 0 1248,0 0-2207,1 16 1855,-1-16-2624,-16 0 2272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5312,'0'-16'1952,"0"16"-1504,0 0-128,0 0 1600,0 0-1120,0 0 1568,17 0-1344,-17 0 544,16 0-896,17 0-385,0 0-191,16 0 32,0 0-64,0 0-2335,-16 0 1215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33 410 6656,'-32'-16'2464,"32"16"-1920,49 0-160,-49 16 1120,33-16-896,-1 0-32,1 0-352,33 0 192,-17 0-224,33 0-1312,0 0 608</inkml:trace>
  <inkml:trace contextRef="#ctx0" brushRef="#br0" timeOffset="1">1705 50 3968,'-14'-27'1285,"8"10"-453,4 12-282,-9 5 276,6 0-438,-6-1 272,-1 1-1,0 1 1,1-1-1,-1 2 1,1 0-1,-1 0 0,-19 8 1,-68 26 1799,39-9-1201,51-23-1107,1 0-1,-1 1 0,1 0 1,0 0-1,0 1 0,1 0 1,0 0-1,0 1 1,0 0-1,-9 12 0,9-11-33,-2 2 14,4-4-65,0 0 0,0 0 1,0 0-1,1 0 0,-4 8 0,5-3-21,1-1 0,0 0 0,0 0 0,1 1 0,1-1 0,0 1 0,1 15 0,0 4-11,-1-20-25,0 1-1,1-1 1,4 19-1,-4-24-28,1-1-1,-1 1 1,1-1-1,0 0 1,0 1-1,1-1 1,0 0-1,-1 0 0,1 0 1,6 5-1,34 26-1019,-35-28 542,1 0-1,0-1 0,0 0 1,0-1-1,1 0 1,-1 0-1,13 3 0,2 1-593,48 12-4525,-37-18 2812</inkml:trace>
  <inkml:trace contextRef="#ctx0" brushRef="#br0" timeOffset="2">1099 312 8640,'-33'-16'3200,"33"16"-2496,0 16-192,16-16 704,1 16-768,32-16 384,16 17-480,1-1-128,-1 1-128,17-1 607,-33-16-351,17 0-2559,-17 0 1183,17 0-1472,-33 0 1440,-1 0-1056,1 0 1216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3136,'0'0'1029,"0"0"-629,0 0-112,0 0 262,0 0-92,0 0 251,0 0-191,0 0 42,0 0-166,0 0 60,-2 0-92,-2 0-205,2 0-34,0 0-1,-1 0 1,1 0-1,0 0 0,0 0 1,0 1-1,0-1 1,0 0-1,-3 2 1,0 9 303,-7-4 238,11-7-628,0 0 1,0 1 0,0-1 0,0 1 0,0-1 0,0 1 0,0 0 0,0-1-1,0 1 1,0 0 0,0 0 0,0 0 0,1 0 0,-1 0 0,-1 1 0,-14 42 891,16-43-916,-1 0 1,1 0 0,-1 0 0,1 0 0,0 0 0,-1 0-1,1 0 1,0 0 0,0 1 0,0-1 0,0 0-1,0 0 1,0 0 0,0 0 0,1 0 0,-1 1 0,0-1-1,1 0 1,-1 0 0,0 0 0,1 0 0,-1 0-1,1 0 1,0 0 0,-1 0 0,1 0 0,0 0 0,0-1-1,1 2 1,2 4 51,-3-5-60,0 0 1,-1 1-1,1-1 1,0 0 0,0 0-1,1 0 1,-1 0 0,0 0-1,0 0 1,0 0-1,1 0 1,-1 0 0,0-1-1,1 1 1,-1 0-1,1-1 1,-1 1 0,0-1-1,1 0 1,-1 0 0,1 1-1,-1-1 1,1 0-1,0 0 1,2-1 0,5 0-40,0 0 0,0-1 1,13-4-1,-6 2-122,14-2-41,-22 3 131,-1 0 1,13-9-1,-3 3 193,-16 9-120,0-1 1,0 1-1,0-1 0,0 1 1,0-1-1,0 1 1,-1-1-1,1 0 1,0 1-1,0-1 1,0 0-1,-1 1 1,1-1-1,0 0 1,-1 0-1,1 0 0,-1 0 1,1 0-1,-1 0 1,0 0-1,1 0 1,-1 0-1,0 0 1,1 0-1,-1 0 1,0 0-1,0 0 0,0 0 1,0 0-1,0 0 1,0 0-1,-1-1 1,1-3 9,1 4-16,-1-1 0,0 1-1,0 0 1,-1-1 0,1 1 0,0-1 0,0 1 0,-1 0-1,1-1 1,0 1 0,-1 0 0,0 0 0,1-1-1,-1 1 1,0 0 0,1 0 0,-1 0 0,0 0 0,0 0-1,0 0 1,0 0 0,0 0 0,0 0 0,0 0-1,0 0 1,-1 1 0,1-1 0,0 0 0,0 1 0,-1-1-1,-1 0 1,1 1-10,1-1 0,-1 1 0,1-1 0,-1 0 0,1 0 0,0 1 0,-1-1 0,1 0 0,0 0 0,0-1 1,-1 1-1,1 0 0,0 0 0,0 0 0,-1-3 0,1 3 2,1-1 0,-1 1 0,1-1 0,0 1 0,-1-1 0,1 1 0,0-1 0,0 1 0,0-2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67 3648,'13'-13'1173,"-12"12"-1145,-1 1 0,1-1 0,0 1 0,-1 0 0,1-1 1,-1 1-1,1 0 0,0-1 0,-1 1 0,1 0 0,0 0 0,-1 0 0,1 0 0,0-1 0,0 1 0,-1 0 0,1 0 0,0 0 0,-1 1 0,1-1 0,0 0 0,-1 0 0,2 0 1,0 1 118,0-1-66,0 0 0,0-1-1,-1 1 1,1 0-1,0-1 1,-1 1 0,1-1-1,0 1 1,-1-1-1,1 0 1,-1 0 0,1 1-1,-1-1 1,1 0-1,-1-1 1,0 1 0,2-2-1,-2 3-22,-1-1-1,0 1 1,1 0 0,-1-1 0,0 1-1,1 0 1,-1 0 0,0-1-1,1 1 1,-1 0 0,1 0-1,-1-1 1,0 1 0,1 0-1,-1 0 1,1 0 0,-1 0-1,1 0 1,-1 0 0,0 0-1,1-1 1,-1 1 0,1 0-1,-1 1 1,1-1 0,0 0-1,4-1 215,-5 0-228,1 0-1,-1 1 0,1-1 0,-1 0 1,0 1-1,1-1 0,-1 0 0,0 0 0,1 1 1,-1-1-1,0 0 0,0 0 0,0 1 1,0-1-1,0 0 0,0 0 0,0 0 1,0 1-1,0-1 0,0 0 0,0 0 1,-1 0-1,1 1 0,0-1 0,0 0 0,-1 0 1,1 1-1,-1-1 0,1 0 0,0 1 1,-1-1-1,1 0 0,-1 1 0,0-1 1,1 1-1,-1-1 0,1 1 0,-1-1 0,0 1 1,0 0-1,1-1 0,-1 1 0,0 0 1,1-1-1,-1 1 0,-1 0 0,-58 0 1520,40-1-1397,-3 1 82,-43 3-1,-30 19 535,63-14-492,18-4-76,0 1-1,0 0 0,0 0 1,1 2-1,-1 0 0,2 0 1,-1 1-1,1 1 0,0 0 0,1 1 1,0 1-1,-18 20 0,26-26-214,0 0-1,1 0 0,0 0 1,0 0-1,0 1 0,0-1 1,1 1-1,0-1 0,1 1 1,-1 0-1,1 0 0,0 0 1,0 0-1,1 0 0,0 9 1,0-2 11,-1-8-3,1 0 0,0 1 0,0-1 0,0 0 1,1 1-1,0-1 0,0 0 0,0 1 0,1-1 0,-1 0 0,1 0 1,0 0-1,1-1 0,3 7 0,2-2-345,1 1 0,0-1 0,0-1 0,1 0 0,0 0-1,0-1 1,1 0 0,0-1 0,14 6 0,-9-3-368,17 7-855,-2-10-789,-15-4 1031,-11 0 828,1-1 1,0 1-1,-1 1 0,8 3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7552,'16'-33'2816,"-16"33"-2208,0 0-160,0-16 672,17 16-704,-1 0 64,17 0-320,0 0-96,-17 0-32,17 0-5056,16 16 2752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8896,'0'-17'3296,"0"17"-2560,16-16-224,1-1 800,-1 17-832,33 0 64,17-16-320,16 16-544,-17 0 128,17 0-2944,-16 0 1728,-1 0-4704,-16 33 3456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5728,'0'77'2570,"-3"-28"-2052,-5-11 431,8-35-883,0-1 0,1 1 0,-1-1 1,1 1-1,-1-1 0,3 4 0,-2-3 90,0 0 1,0 0-1,0 0 0,-1 1 1,1-1-1,0 6 0,-1 38 1871,0-45-1344,0-2-161,2-2 198,0 0-660,-1 1 0,0 0 0,0 0 0,0-1-1,0 1 1,0-1 0,0 1 0,0-1 0,0 1 0,-1-1 0,1 0-1,-1 1 1,1-1 0,-1 0 0,1 1 0,-1-1 0,0-2 0,0-3-6,1 0 0,0 1 1,0 0-1,0-1 0,1 1 1,0 0-1,0-1 1,1 1-1,4-8 0,6-16 5,-5 14-297,0 0 1,1 0-1,1 0 0,0 1 1,1 1-1,15-15 0,-23 25 90,1 1-1,0 0 1,0 0-1,1 0 1,8-3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1279 114 3648,'14'-27'1173,"-14"25"-1106,1 1 0,0 0 0,-1-1 0,1 1 0,-1 0 0,0-1 0,1 1 0,-1 0 0,0-1 0,0 1 0,0-1 0,0 1 0,0-1 0,0 1 0,-1-2 0,1 3-22,0-1-1,0 1 1,-1-1-1,1 1 1,0-1 0,0 1-1,0-1 1,0 1-1,0-1 1,0 1 0,0-1-1,0 1 1,0-1-1,1 1 1,-1-1-1,0 1 1,0-1 0,0 1-1,0 0 1,1-1-1,-1 1 1,0-1 0,1 1-1,-1-1 1,5-3 564,-5 4-592,1 0-1,-1 0 1,0 0-1,0 0 1,0 0-1,0 0 1,0 0-1,0 0 0,0 0 1,1 0-1,-1 0 1,0-1-1,0 1 1,0 0-1,0 0 1,0 0-1,0 0 1,0 0-1,0 0 1,0 0-1,0 0 1,1-1-1,-1 1 1,0 0-1,0 0 1,0 0-1,0 0 1,0 0-1,0 0 1,0-1-1,0 1 1,0 0-1,0 0 1,0 0-1,0 0 1,0 0-1,0 0 1,0-1-1,0 1 0,0 0 1,0 0-1,-1 0 1,-11-13 1648,12 12-1592,-2 0 30,-8-7 659,-16 1-54,19 6-617,-9-3 73,-1 1 0,0 1 1,0 0-1,0 2 1,-21 1-1,-52 13 161,-6 2-63,21-7 23,-106 17 294,119-14-366,-133 23 353,188-34-550,-278 47 288,263-43-331,9-2-259,0 0 0,0-1 0,0 0 0,-14-1 1,21 0 67,-13-3-652,19 2 756,-1-1-1,0 1 0,1 0 1,-1-1-1,1 1 0,0 0 0,-1-1 1,1 1-1,-1-1 0,1 1 1,-1-1-1,1 1 0,0-1 1,0 1-1,-1-1 0,1 1 1,0-1-1,0 1 0,-1-1 1,1 0-1,0 1 0,0-1 0,0 1 1,0-1-1,0 0 0,0 1 1,0-2-1,0-14-1906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6720,'-27'0'2170,"26"0"-2122,0 0-1,0 0 0,1 0 0,-1 0 0,0 0 0,0 0 0,1 1 0,-1-1 0,0 0 0,0 0 1,1 1-1,-1-1 0,0 0 0,1 1 0,-1-1 0,0 1 0,0 0 0,1-1-47,-9 6 196,0-1-1,-11 6 1,-2-4 450,18-6-477,0 1 0,0-1 0,0 1 0,0-1 0,0 1 0,-5 4 0,-54 40 1719,52-37-1642,7-7-182,0 1-1,0 0 1,0 0 0,1 0 0,-5 6 0,6-6-6,1-1 1,0 0-1,-1 1 0,1-1 0,0 1 1,1 0-1,-1-1 0,0 1 1,1 0-1,-1-1 0,1 1 1,0 5-1,1-2-1,-1-1 0,1 0 1,1 0-1,-1 0 0,1 0 0,-1 0 1,2 0-1,-1 0 0,0-1 0,1 1 1,0-1-1,0 1 0,0-1 0,6 5 1,-6-6-42,1 0 1,0 0 0,0 0 0,1 0 0,-1-1 0,0 1 0,1-1 0,5 2 0,41 9 107,-38-10-209,22 7 0,6 6-837,19 1 234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65 191 3072,'0'-14'976,"0"14"-969,0 0 0,0 0-1,0 0 1,-1 0 0,1 0 0,0 0 0,0-1 0,0 1-1,0 0 1,0 0 0,0 0 0,0 0 0,0 0 0,0 0-1,0 0 1,0 0 0,0 0 0,1 0 0,-1-1-1,0 1 1,0 0 0,0 0 0,0 0 0,0 0 0,0 0-1,0 0 1,0 0 0,0 0 0,0 0 0,0 0 0,0 0-1,0 0 1,0-1 0,0 1 0,0 0 0,1 0 0,-1 0-1,0 0 1,0 0 0,0 0 0,0 0 0,0 0 0,0 0-1,0 0 1,0 0 0,0 0 0,0 0 0,1 0 0,-1 0-1,0 0 1,0 0 0,0 0 0,0 0 0,0 0 0,0 0-1,0 0 1,9 2 803,-12 5 1270,2-5-1908,0 0 0,0 0 1,0 0-1,0 0 0,0 0 0,1 0 0,-1 0 0,1 0 0,-1 0 0,1 1 0,0 1 0,-1 3 207,0 1 0,0 0 0,0-1 0,-1 0 0,-6 15 0,5-13-232,-1 9 337,-5 32-1,6-32-259,0 0-1,-1-1 1,-6 18-1,7-26-148,1-5-30,0-1-1,1 1 1,-1-1-1,1 1 0,0-1 1,0 1-1,1 0 1,-1 0-1,1-1 1,-1 1-1,1 0 0,0 0 1,1-1-1,0 5 1,10 19 232,-11-26-271,0-1 1,0 0-1,0 0 0,0 1 1,0-1-1,0 0 1,0 0-1,0 0 0,0 1 1,0-1-1,0 0 1,1 0-1,-1 1 0,0-1 1,0 0-1,0 0 1,0 0-1,0 0 0,1 1 1,-1-1-1,0 0 1,0 0-1,0 0 0,1 0 1,-1 0-1,0 0 1,0 1-1,0-1 0,1 0 1,-1 0-1,0 0 1,0 0-1,1 0 0,-1 0 1,3-1 23,1 0-1,-1 0 1,0 0 0,0 0-1,0-1 1,0 1 0,-1-1-1,1 0 1,0 0 0,-1 0-1,1 0 1,-1 0 0,3-4 0,30-34 23,17-39-21,-44 69-11,0-1-1,-1 1 1,0-2-1,-1 1 0,7-17 1,-9 19-44,1 0 0,0 0 0,1 0 1,0 1-1,0 0 0,0 0 0,1 1 1,1-1-1,-1 1 0,15-9 0,-17 12 71,1 0 0,0 0-1,0 0 1,0 1 0,0 0 0,0 0-1,1 1 1,-1 0 0,1 0-1,0 0 1,0 1 0,0 0 0,0 0-1,-1 1 1,1 0 0,0 0-1,0 0 1,11 3 0,12 3 107,82 18 63,-7-2 95,-63-14-247,-34-6-118,1-1 1,0 0 0,-1-1-1,1 0 1,-1 0 0,1-1-1,10-2 1,6-8-2,-1 6 26,-7-12-149,-18 15 168,0 1 0,0-1 0,0 0-1,0 0 1,0 0 0,-1 1 0,1-1 0,-1 0-1,1 1 1,-1 0 0,1-1 0,-1 1 0,0 0-1,0 0 1,-1-1 0,-31-16-15,-12 5-70,30 9 42,12 3 67,0 1 0,0-1 0,0 1 0,-8 0 0,3 0 121,0 0 0,1 1 1,-1 0-1,0 1 1,0 0-1,0 0 1,-11 5-1,16-5-94,0 0 0,1 0 0,-1 0 0,1 0 0,-1 1-1,1-1 1,0 1 0,0 0 0,0-1 0,1 2 0,-1-1 0,1 0-1,-1 0 1,1 1 0,0-1 0,0 1 0,1 0 0,-1 0 0,1 0 0,-2 6-1,1 1-8,1 0 0,0 0 0,0-1 0,1 1-1,0 0 1,1 0 0,1 0 0,-1 0-1,2-1 1,0 1 0,0-1 0,0 0 0,2 1-1,-1-2 1,1 1 0,0 0 0,1-1-1,0 0 1,1-1 0,10 11 0,-11-12-128,1-1 1,0 1-1,0-2 0,1 1 1,0-1-1,0 0 1,0-1-1,0 1 1,1-2-1,0 1 0,-1-1 1,1-1-1,1 0 1,-1 0-1,0 0 1,0-1-1,1-1 0,-1 0 1,0 0-1,1-1 1,9-1-1,2-2-237,-1-1 1,0-1-1,-1-1 0,1 0 1,-2-2-1,36-20 0,-13 2-71,68-57-1,-44 23 271,-56 50 129,0 1 1,0-1 0,-2 0 0,9-16-1,-9 13 50,-1-1 0,0 1 0,-2-1 0,6-25 0,-5-4 646,3 22-165,-7 21-471,0-1 1,-1 1 0,1-1 0,-1 1 0,1-1 0,-1 1-1,1-1 1,-1 1 0,0-1 0,0 1 0,0-1-1,0 1 1,0-1 0,0 1 0,0-1 0,-1 0-1,0-2 1,1 4-34,0-1 0,0 0 0,0 1 0,0-1 0,-1 0 0,1 1 0,0-1 0,0 1 0,-1-1 0,1 1 0,0-1 0,-1 0 0,1 1 0,-1 0 0,1-1 0,-1 1 0,1-1 1,-1 1-1,1-1 0,-1 1 0,1 0 0,-1-1 0,1 1 0,-1 0 0,0 0 0,0-1 0,0 1 56,0 1 0,-1-1-1,1 0 1,0 0 0,0 1 0,0-1 0,0 1 0,-1-1 0,1 1 0,-1 0 0,-3 2 237,-1 0-65,-1 0-1,1 1 0,0 0 0,-6 5 0,0 1 8,4-4-146,0 0-1,0 1 1,0 0 0,1 1-1,0 0 1,0 0 0,-5 10-1,-21 27 135,24-34-208,0 1 0,1 0 0,0 1 1,1 0-1,1 0 0,0 0 0,-7 21 0,9-16-71,0 0 0,1 0 0,0 0 0,1 20 0,2-35-9,0 1-1,1-1 1,-1 1-1,1-1 0,0 0 1,-1 1-1,2-1 1,-1 0-1,0 0 1,1 0-1,-1 1 0,1-2 1,0 1-1,0 0 1,0 0-1,1 0 0,-1-1 1,1 0-1,-1 1 1,1-1-1,0 0 0,0 0 1,4 2-1,4 1-278,-1 0-1,0-1 0,1-1 1,0 0-1,0 0 0,15 1 1,-6-2-136,0 0 1,1-2 0,-1 0 0,1-2-1,-1 0 1,0-1 0,26-8-1,-36 8 353,0-1 1,0-1-1,-1 0 0,0 0 0,0 0 0,0-2 0,8-6 0,-15 11 94,5-4 17,0-1 0,0 0-1,-1-1 1,0 1 0,9-14 0,-11 14 31,-2 5-7,0-1 1,-1 1 0,1-1-1,-1 0 1,1 0 0,-1 0 0,0 0-1,0 0 1,0 0 0,0 0-1,-1 0 1,1-1 0,-1 1 0,0-5-1,0 7 23,0 0 0,0-1 0,0 1 0,0 0-1,0-1 1,0 1 0,0 0 0,-1-1 0,1 1 0,0 0-1,-1-1 1,1 1 0,-1 0 0,0 0 0,1 0 0,-1 0-1,0 0 1,0-1 0,1 1 0,-1 0 0,0 1 0,0-1 0,0 0-1,0 0 1,-1 0 0,1 1 0,-2-2 0,0 1 135,-1 0 0,0 0 0,0 1 1,0-1-1,1 1 0,-1 0 0,-5 0 1,-1 1-65,8-1-98,0 0 0,-1 1 0,1-1 0,0 1 0,-1 0 0,1 0 0,0 0 0,0 0 0,0 0 0,-1 0 0,1 1 0,1-1 0,-1 0 0,0 1-1,0 0 1,0-1 0,1 1 0,-1 0 0,1 0 0,0 0 0,-2 3 0,-1 2-42,0 0 0,1 1 0,0-1-1,-4 16 1,6-16-20,0 0 1,0 1-1,1-1 0,0 1 0,1-1 0,0 1 1,0-1-1,0 0 0,1 0 0,0 1 1,4 6-1,-6-13-37,0 0-1,1 1 1,-1-1 0,1 0-1,-1 0 1,1 0 0,-1 0 0,1 0-1,0 0 1,0-1 0,-1 1-1,1 0 1,0 0 0,0 0 0,0-1-1,0 1 1,0 0 0,0-1 0,0 1-1,0-1 1,0 1 0,2 0-1,1-1-225,0 1-1,1-1 0,-1 0 0,0 0 0,6-1 0,11 0-1262,-17 1 1369,0-1 0,0 1 0,0-1-1,0 0 1,0 0 0,0-1-1,-1 1 1,1-1 0,0 0 0,-1 0-1,1 0 1,-1-1 0,0 1 0,1-1-1,-1 0 1,-1 0 0,1 0 0,0 0-1,-1 0 1,1 0 0,1-5-1,2-3-124,-6 8 300,1 1 0,1 0 0,-1-1 1,0 1-1,1 0 0,2-3 1,-2 0 729,-2-2-165,0 8 74,0 14 673,3 28 274,0-36-1462,0 1 0,0-1 0,1 0 1,0 1-1,1-2 0,-1 1 0,1 0 1,0-1-1,8 7 0,-11-12-93,0 0-1,0 0 0,0 0 0,0-1 1,0 1-1,0-1 0,4 1 1,4 1 30,0 1-78,0 0 0,0-1-1,0 0 1,0-1 0,0 0-1,0-1 1,16-1 0,-4-3-261,35-11 0,-19 4-132,-22 7 331,-1 0-1,0-1 1,-1-1-1,1 0 0,-1-1 1,0-1-1,-1 0 1,1 0-1,-2-2 0,1 0 1,-2 0-1,20-21 1,-27 25 92,0 1 0,0-1 1,0 0-1,-1 0 0,5-12 1,-2-13 2,-4 16 0,4-9 0,-4 13 0,0 0 0,0 0 0,0-17 0,-2-81 1280,0 99-939,-1 1 1,1 0-1,-2-1 1,1 1-1,-2 0 1,-3-12-1,5 19-225,-1-5 470,-1 6-73,2 1-471,1 0-1,-1 0 1,0 0 0,1 0 0,-1 0-1,1 0 1,-1 1 0,0-1 0,1 0-1,-1 1 1,1-1 0,-1 0 0,1 1-1,-1-1 1,1 0 0,-1 1 0,1-1-1,-1 1 1,1-1 0,0 1 0,-1-1-1,1 1 1,0-1 0,-1 1 0,1 0-1,0-1 1,0 1 0,-1-1 0,1 1-1,0 0 1,0-1 0,0 1 0,0 0-1,0-1 1,0 2 0,-5 14 231,-20 20 100,20-26-288,0 1 0,1 0 0,0 0 1,-3 15-1,-6 17 236,-14 25-161,12-9-481,11-40 35,-1 1 0,-10 24 0,-9 8-1404,16-8 74,-3-20-1238,8-12 1902,3-11 824,0 0 0,0 0 1,-1 0-1,1 0 0,0 0 1,0 0-1,-1 0 0,1 0 1,-1 0-1,1 0 0,-1-1 1,1 1-1,-1 0 0,1 0 1,-1 0-1,0-1 0,1 1 1,-1 0-1,0-1 0,0 1 1,0-1-1,1 1 0,-1-1 0,0 1 1,0-1-1,-1 1 0,-3 2-264,4-3 308,0 1 1,1-1-1,-1 0 0,0 1 1,1-1-1,-1 1 1,0-1-1,1 0 1,-1 0-1,0 1 1,0-1-1,0 0 1,1 0-1,-1 0 1,0 0-1,0 0 1,1 0-1,-1 0 1,0 0-1,0 0 1,1 0-1,-1-1 1,0 1-1,0 0 1,1 0-1,-1-1 1,0 1-1,0-1 1,1 1-1,-1 0 1,1-1-1,-1 1 1,0-1-1,1 0 1,-1 1-1,1-1 1,-1 1-1,1-1 1,-1-1-1,-4-2-241,-1-1 0,1 1 0,-9-5 0,-5-4 303,0-2 919,1-1 0,1-1 1,-25-31-1,38 42-443,0 1 0,0-2 0,0 1 0,1 0 1,0-1-1,0 1 0,1-1 0,0 0 0,0 0 0,0 0 0,1 0 1,0-10-1,1 15-412,0 1 1,0-1-1,0 1 0,0 0 1,0-1-1,1 1 1,-1 0-1,1 0 1,-1-1-1,1 1 1,-1 0-1,1 0 1,0-1-1,-1 1 0,1 0 1,0 0-1,0 0 1,0 0-1,0 0 1,0 0-1,0 0 1,0 1-1,0-1 0,0 0 1,1 0-1,-1 1 1,0-1-1,0 1 1,1-1-1,1 1 1,4-4 86,0 1-125,1 0 0,-1 1 1,0-1-1,1 2 0,-1-1 0,1 1 0,13-1 1,5 0-114,42-9-24,8 6 341,-5-6-5,-35 7-99,1 1 12,38-9 0,81-21 60,-102 19-48,-7 9 42,-12-6 289,-23 9-290,3-2 404,-15 4-490,1 0-1,-1-1 1,1 1 0,-1 0 0,0 0 0,1-1 0,-1 1 0,0 0-1,1-1 1,-1 1 0,0-1 0,0 1 0,1 0 0,-1-1-1,0 1 1,0-1 0,0 1 0,1-1 0,-1 1 0,0-1 0,0 1-1,0-1 1,0 1 0,0 0 0,0-2 0,0 2-64,0 0 1,0 0-1,0 0 1,0 0 0,0 0-1,0 0 1,0 0-1,0 0 1,0 0-1,0-1 1,0 1-1,0 0 1,0 0 0,0 0-1,0 0 1,0 0-1,0 0 1,0 0-1,0 0 1,0 0-1,0-1 1,0 1 0,0 0-1,0 0 1,0 0-1,0 0 1,0 0-1,0 0 1,0 0-1,-1 0 1,1 0 0,0 0-1,0 0 1,0 0-1,0 0 1,0 0-1,0 0 1,0 0-1,0-1 1,0 1 0,0 0-1,0 0 1,-1 0-1,1 0 1,0 0-1,0 0 1,0 0-1,0 0 1,0 0 0,0 0-1,0 0 1,0 0-1,0 0 1,0 0-1,-1 1 1,1-1-1,-14-1-1059,12 1 1027,0-1 0,1 1 0,-1 0 1,0 0-1,0 0 0,0 0 0,0 0 0,0 0 1,0 1-1,0-1 0,0 0 0,0 1 0,0 0 0,1-1 1,-1 1-1,0 0 0,0 0 0,1 0 0,-1 0 1,1 0-1,-1 1 0,1-1 0,-1 0 0,1 1 0,0-1 1,-3 4-1,-4 9 155,1 0 0,0 1 0,1 0 0,1 1-1,-5 20 1,4-15 15,0 10-128,1 0 0,2 0-1,1 62 1,2-91-38,0 8-151,0 0-1,0 0 0,1 0 0,3 9 0,-3-15 229,1 0 0,-1 0-1,1 0 1,0 0 0,0 0 0,0-1 0,1 1-1,0-1 1,-1 1 0,6 3 0,-7-5-31,1-1 1,0 1 0,0-1-1,0 1 1,0-1-1,1 0 1,-1 0 0,0 0-1,0 0 1,1 0 0,-1 0-1,1-1 1,-1 1-1,1-1 1,-1 1 0,1-1-1,-1 0 1,4-1-1,-3 1-89,1 0 0,-1 0-1,0 0 1,0-1 0,1 1-1,-1-1 1,0 0 0,0 0-1,0-1 1,0 1 0,5-3 0,1-1-147,1-1-64,0 0 0,0 0-1,-1-1 1,13-12 0,-4 3-202,-4 5 159,-11 9 220,1 0-1,-1-1 1,0 1 0,0-1-1,-1 0 1,1 0 0,0 0-1,-1 0 1,0 0-1,0-1 1,0 1 0,0 0-1,2-6 1,-1 0-6,0 0 1,0 0 0,-1 0-1,0-1 1,0 1-1,-1-13 1,0 20 121,-1 1 0,0-1 0,-1 0 1,1 1-1,0-1 0,0 1 0,-1-1 0,1 0 0,-1 1 1,1-1-1,-1 1 0,0-1 0,0 1 0,1-1 0,-1 1 1,0 0-1,0-1 0,0 1 0,-3-2 0,4 2 7,-1 2 66,1 0 0,0 0-1,-1 0 1,1-1 0,0 1 0,-1 0 0,1 0 0,0 0 0,0 0-1,0 0 1,0 0 0,0-1 0,0 3 0,1 12 546,0 0 0,6 28 0,-2-18-388,-2-6-53,-2-8-96,1 0 0,0 0 0,1-1 0,5 13 0,-2-6-146,-3-9 11,0 1 1,1-1 0,-1 0-1,9 12 1,-10-18 30,-1 0 0,1 0 1,0 0-1,0 0 0,0-1 0,0 1 0,0 0 1,0-1-1,0 0 0,0 1 0,1-1 1,-1 0-1,1 0 0,-1 0 0,0-1 0,1 1 1,0 0-1,-1-1 0,1 0 0,4 1 0,0-1-60,-5 0 23,1 0 0,-1 0 0,0 0 0,0 0 0,1 0 1,-1 0-1,0-1 0,0 1 0,4-2 0,10-9-510,-14 10 458,0 0-1,0 0 1,0 0 0,0 0-1,-1-1 1,1 1-1,0 0 1,-1-1-1,1 0 1,-1 1-1,1-1 1,1-3-1,-1 1-73,-1 0-1,1 0 1,-1 0-1,0 0 1,0-6-1,2-10-241,4-2-170,1 0 1,0 1-1,20-35 0,-16 32 466,-9 19 177,-1-1-1,1 1 0,-1-1 0,0 0 1,-1 0-1,0 0 0,0 0 0,1-11 1,-3 16-10,1 0 1,0 0 0,0 0 0,0 0-1,1 0 1,-1 0 0,0 0 0,0-1-1,1 1 1,-1 0 0,0 0 0,1 0-1,0-1 1,-1 2-20,1-1 0,-1 1 0,1 0-1,-1 0 1,1-1 0,-1 1 0,1 0 0,-1 0-1,1 0 1,-1-1 0,1 1 0,-1 0 0,1 0-1,-1 0 1,1 0 0,0 0 0,-1 0 0,1 0 0,5 3 1254,-4-1-1175,-1 1 0,1-1 0,-1 1 0,1-1 0,-1 1 1,0-1-1,0 1 0,0 0 0,0 0 0,-1 0 0,1 3 0,0-3-71,-1 1 1,1-1-1,0 0 0,0 0 0,0 1 1,1-1-1,-1 0 0,1 0 0,-1 0 0,1-1 1,4 5-1,3 1-75,1 0 0,0-1 0,1 0 0,21 9 1,-25-12 43,7 2 1,1 1 0,1-2 0,-1 0 0,1-1 0,0-1 0,0 0 0,0-1 0,0 0 0,0-2 0,0 0 0,0-1 0,1 0 0,-1-1 0,0-1 0,25-8 0,-25 6-114,1-1-47,0 0 0,0 0 1,20-13-1,-32 16 91,-1 1-1,0-1 1,1 0 0,-2-1-1,1 1 1,0-1 0,-1 0-1,1 0 1,-1 0 0,0 0-1,-1 0 1,1-1 0,-1 1-1,1-1 1,-1 0 0,1-7-1,-2 9 27,-1 0-1,0 0 0,0 1 0,0-1 1,0 0-1,0 0 0,0 0 0,-1 0 0,0 0 1,0 1-1,1-1 0,-1 0 0,-3-3 0,2 1 16,-1 0-1,0 0 1,0 1-1,0-1 1,-6-4-1,7 7 58,1 1 0,-1 0 0,0 1 0,-1-1 0,1 0 0,0 0 0,0 1-1,0-1 1,0 1 0,0 0 0,-1 0 0,1 0 0,0 0 0,0 0-1,0 0 1,-4 1 0,-4 0 302,4-1-209,5 0-81,-1-1 0,0 1-1,1 0 1,-1 0 0,0 0 0,1 0 0,-1 1 0,0-1-1,1 0 1,-1 1 0,0-1 0,1 1 0,-1-1-1,1 1 1,-1 0 0,1 0 0,-1-1 0,1 1-1,-1 0 1,1 0 0,0 1 0,0-1 0,0 0 0,-1 0-1,1 1 1,0-1 0,1 0 0,-1 1 0,-1 1-1,-3 7 86,1 0-1,0 0 0,0 1 1,1 0-1,1-1 0,-3 21 1,5-24-132,1 0 1,0 0-1,1 0 0,3 10 1,-3-10-26,4 13-173,1 1-1,2-1 1,11 22-1,-14-31-352,0-1 0,1 0 0,0 0 0,1-1 0,0 0 0,0 0 0,14 11-1,-16-16-339,-1-1-1,1 0 1,-1 0-1,9 3 1,32 10-2119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 5728,'0'0'1840,"0"-3"-1110,0-5-519,0 12 884,0 22 1610,0-10-2153,-2-1 1,-3 24 0,-2 3 66,3 5-168,-3 26 73,-20 88 0,-19 31-1559,39-163 589,-2 0-1,-21 50 0,10-31-911,15-34 956,4-9 76,-1 0 1,0-1-1,0 1 0,0-1 1,0 0-1,-1 1 0,0-1 0,1 0 1,-7 5-1,-7 8-1295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3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8224,'28'0'2645,"-23"2"-1967,-2 10-316,13 91 1179,-13-92-1366,-2-4-80,1 0 0,-1 0 0,0 11 0,-5 21 220,0-16-166,2-5-82,0 1 33,0-1 0,-1 0 1,-1-1-1,-1 1 0,0-1 0,-10 22 0,9-27-87,-1-1-1,-1 0 1,1-1 0,-2 0-1,1 0 1,-1-1 0,-14 11-1,21-19-23,0 0 1,0 0-1,0 0 0,-1 0 0,1 0 0,0-1 0,-1 1 0,1-1 1,-1 1-1,1-1 0,-1 0 0,1 0 0,-1 0 0,1-1 1,-4 1-1,-4-1-40,6 1 60,0 0 0,0-1 0,0 1 0,0-1 0,0 0 0,0 0 0,-5-2 0,7 2 3,0 1-1,0-1 1,1 0-1,-1-1 1,1 1 0,-1 0-1,1 0 1,-1-1-1,1 1 1,0-1 0,-1 1-1,1-1 1,0 1 0,0-1-1,0 0 1,1 0-1,-1 1 1,0-1 0,0-4-1,-1-4-179,2-1-1,-1 1 1,1-1-1,1 0 1,0 1-1,0-1 0,1 1 1,1-1-1,5-17 1,-6 25 140,-1 0 0,1 0 0,-1 0 0,1 0 0,0 0 0,0 0 0,1 1 0,-1-1 0,0 1 0,1-1 0,0 1-1,-1 0 1,1 0 0,0 0 0,0 0 0,0 1 0,0-1 0,0 1 0,1 0 0,3-2 0,0 1-7,3-2 27,-1 1 0,1 1 0,0 0 0,0 0 0,0 1 1,0 0-1,1 1 0,15 1 0,7 4 23,40 9 0,-23-3-113,4-1 36,-17-2 106,1-2 0,66 3 0,-77-8 54,-15-1-23,-1 1 1,1-1-1,-1-1 0,17-3 0,15-7 373,-40 11-405,1-1 0,-1 0 1,0 1-1,0-1 0,0 0 0,5-3 0,-7 3-22,0 0 0,0 0 1,0 0-1,-1 0 0,1 0 0,0 0 1,-1 0-1,1 0 0,-1-1 0,1 1 0,-1 0 1,0 0-1,1-2 0,2-5 63,0-1-5,-3 9-65,1-1 0,-1 0 0,0 0 0,1 0 0,-1 0 0,0 0 0,0 0 1,0 0-1,0 0 0,0 0 0,0 0 0,0 0 0,0 0 0,0 0 0,0 0 0,0 0 0,0 0 0,-1 0 0,1 0 0,0 0 1,-1 1-1,1-1 0,-1 0 0,1 0 0,-1 0 0,0-1 0,1 2-9,-2-2 9,1-1 1,0 1 0,-1 0-1,0 0 1,1 0 0,-1 0-1,0 1 1,0-1-1,0 0 1,0 1 0,0-1-1,-3 0 1,-32-13 22,12 6 51,14 4 36,-1 2 0,0 0 0,0 0 1,0 1-1,0 0 0,-1 1 1,-17 1-1,23 1-27,0-1 0,1 1 0,-1 1 0,1-1 1,0 1-1,-12 5 0,15-6-74,-1 1 0,1 0 1,0 0-1,0 0 0,1 0 0,-1 1 1,0-1-1,1 1 0,-1 0 0,1-1 1,0 1-1,0 0 0,-2 4 0,2-3-17,0 0 0,1 1-1,0-1 1,0 0 0,0 0-1,0 0 1,1 1 0,-1-1-1,1 0 1,0 1-1,1-1 1,-1 0 0,2 7-1,0-2 9,1 0-1,0-1 1,0 0-1,1 1 1,7 11-1,-5-11-16,0-1-1,1 1 1,0-1-1,0-1 1,1 1-1,0-1 1,0-1-1,17 11 0,13-1 28,-16-7-5,-4-1-12,-10-4-47,-1-1-1,0 1 1,10 1-1,2-2-251,0-1-1,0 0 0,31-3 0,-12 1-114,-15 0 123,-1-1 1,1-1-1,-1 0 1,1-2-1,22-7 1,21-13 123,-14 13 96,-43 7 18,0-1 1,0-1 0,0 1-1,0-1 1,-1-1 0,0 1-1,10-12 1,-16 16 37,-1 1 0,0 0 0,0 0 1,1-1-1,-1 1 0,0-1 0,0 1 0,0-1 0,-1 1 1,1-1-1,0 1 0,0-1 0,-1 0 0,1 0 0,-1 1 1,0-1-1,1 0 0,-1 0 0,0 0 0,0-2 0,0 4 7,-1-1-1,1 0 0,0 0 1,0 1-1,-1-1 0,1 0 1,-1 0-1,1 1 0,-1-1 1,1 1-1,-1-1 0,1 0 1,-1 1-1,0-1 0,1 1 1,-1-1-1,-1 0 0,0 0 16,0 1-1,1-1 1,-1 0 0,0 1-1,0 0 1,-1-1-1,1 1 1,0 0 0,-2 0-1,-2 0 176,1 1 0,0 0 0,0 0-1,0 1 1,0-1 0,0 1 0,0 0 0,0 0-1,1 1 1,-1 0 0,1 0 0,0 0 0,-1 0-1,-4 5 1,1 1 73,1 0 1,0 1-1,1 0 0,-1 0 0,-7 19 0,13-26-226,0 0 0,1 0 0,-1 0-1,1 0 1,0 0 0,0 0 0,0 4-1,0-3 15,1-1 30,1-6-5,10-8 5,36-40 75,-34 32-145,-5 6 14,20-21 0,-13 19 24,-7 7-25,-1 0-1,0 0 1,-1-1-1,8-11 0,7-24-38,-2 16-6,-14 19 19,1 0 0,6-13-1,-10 16-30,0 1 0,1 0 0,0 0 0,0 0 0,0 0-1,0 1 1,0 0 0,1-1 0,0 2 0,0-1 0,0 0-1,7-2 1,-6 1-12,17-4 21,1-1-212,-22 9 147,-1 0 0,1 1 0,0-1 0,0 0 0,-1 1 0,1-1 0,0 1 0,0-1 0,0 1 0,0 0 0,0 0 0,0 0-1,0 0 1,-1 0 0,1 1 0,0-1 0,0 0 0,0 1 0,0-1 0,0 1 0,1 1 0,1-1-142,-1 0-221,-1 0 0,1-1-1,0 1 1,-1-1 0,1 0-1,3 0 1,-6 0 453,30 0-2213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4992,'0'2'182,"0"0"0,0 0 0,0 0 0,-1-1 0,1 1 0,-1 0 0,1 0 0,-1-1 0,0 1 0,0 0 0,1-1 0,-1 1 0,-2 1 0,-1 4 32,3-5-49,0 0 0,1 0-1,-1 0 1,1 0 0,0 0-1,-1 0 1,1 0 0,0 1-1,0-1 1,1 2 0,-1 7 306,0-2-87,-1-1 0,0 1 1,-5 17-1,4-16-191,0 0 0,0 0 0,1 1-1,0 10 1,0-7-26,-1-1 0,0 1 0,-6 21 0,7-31-131,0 4 43,0 0 0,0 1 0,1 16-1,0-13 7,-2 2 15,-3-10 44,-1 0 18,3 5-8,6-18-63,-3 9-94,1 0-1,-1-1 1,1 1 0,0 0 0,-1-1 0,1 1-1,0 0 1,0 0 0,-1 0 0,1 0 0,0 0-1,-1 0 1,1 0 0,1 0 0,0 0-370,-2-6-38,1 2 214,-1-1 1,1 0-1,0 1 1,3-8-1,-2 5 66,0 1 0,0-1-1,-1 1 1,0-1 0,1-9-1,-1 0 85,0-1-1,2 1 1,0 0-1,1 0 1,0 1-1,2-1 1,0 1-1,0 0 1,1 0-1,17-25 1,-18 31 212,-1 2 179,-1 0-1,1 0 0,11-11 0,-14 16-294,-1 1-1,0 0 0,1 0 1,-1 0-1,1 0 0,-1 0 1,1 0-1,0 0 0,-1 0 1,1 1-1,0-1 0,-1 1 1,1-1-1,0 1 0,0 0 1,0-1-1,-1 1 0,1 0 1,0 0-1,0 1 0,0-1 1,0 0-1,2 1 0,-1 0 11,-1 0 0,0 0 0,0 1 0,1-1 0,-1 1-1,0-1 1,0 1 0,0-1 0,-1 1 0,1 0 0,0 0 0,-1 0 0,1 0-1,-1 0 1,2 3 0,1 3 116,-1 1 0,5 13 0,-5-13-111,-2-6-28,0 1 1,-1 0-1,1 0 1,-1 0-1,1 0 0,-1 0 1,0 0-1,-1 0 1,1-1-1,-1 1 1,0 0-1,0 0 0,0 0 1,0-1-1,-2 5 1,-3 11 116,3-6-88,2-9-56,0 0 1,0 0-1,0 0 0,-1-1 1,1 1-1,-1 0 0,0-1 1,-3 6-1,-2 0-25,4-5 35,0 1-1,0-1 0,0 1 1,0-1-1,1 1 0,-1 0 1,1 0-1,-2 9 0,1-8-33,-8 2-129,11-8 137,0 0 0,0 0 0,0 0 1,1 0-1,-1 0 0,0 0 0,0-1 1,0 1-1,0 0 0,0 0 0,0 0 1,0 0-1,0 0 0,0 0 1,0 0-1,0 0 0,0 0 0,0-1 1,0 1-1,0 0 0,0 0 0,0 0 1,0 0-1,0 0 0,0 0 1,0 0-1,0 0 0,0-1 0,0 1 1,0 0-1,0 0 0,0 0 0,0 0 1,0 0-1,0 0 0,0 0 1,0 0-1,0-1 0,0 1 0,0 0 1,0 0-1,0 0 0,0 0 0,0 0 1,0 0-1,-1 0 0,1 0 1,0 0-1,0 0 0,0 0 0,0 0 1,0 0-1,0 0 0,0-1 0,0 1 1,0 0-1,-1 0 0,1 0 1,0 0-1,0 0 0,0 0 0,10-7-413,-8 5 223,4-9-635,7 3 272,23-41-187,43-57-165,-16 37 822,-50 50 106,-10 13-27,1 0 0,0 1 1,7-8-1,-8 10 25,0-1 0,0 0 1,0 0-1,3-8 0,6-7 336,-11 18-306,-1 1 0,0 0-1,1-1 1,-1 1-1,0 0 1,1 0 0,-1-1-1,1 1 1,-1 0-1,1 0 1,-1 0 0,1-1-1,-1 1 1,1 0 0,-1 0-1,1 0 1,-1 0-1,1 0 1,-1 0 0,1 0-1,-1 0 1,0 0-1,1 0 1,-1 1 0,1-1-1,-1 0 1,1 0 0,-1 0-1,1 0 1,-1 1-1,1-1 1,-1 0 0,0 0-1,1 1 1,0 0-1,-1-1-39,1 2 113,-1 1 1,1-1-1,0 1 1,-1 0-1,1-1 1,-1 1 0,0 0-1,0 0 1,0-1-1,0 1 1,-1 4 0,0 3 108,1 157 1608,1-156-1789,-1 1-1,1-1 0,1 0 0,0 1 0,1-1 1,5 14-1,11 29 25,-8-27-229,-10-23 48,5 9-548,-6-13 624,0 1 1,1-1 0,-1 0 0,1 1-1,-1-1 1,1 0 0,-1 0-1,1 0 1,-1 0 0,1 1-1,-1-1 1,1 0 0,-1 0-1,1 0 1,-1 0 0,1 0-1,0 0 1,-1 0 18,0 0-1,0 0 1,0-1-1,1 1 1,-1 0-1,0 0 1,0 0-1,0 0 1,0 0-1,0 0 1,0 0-1,0 0 1,0 0-1,0 0 1,1 0-1,-1 0 1,0 0-1,0 0 1,0 1-1,0-1 1,0 0-1,0 0 1,0 0-1,0 0 1,0 0-1,0 0 1,0 0-1,1 0 1,-1 0-1,0 0 1,0 0-1,0 0 1,0 0-1,0 0 1,0 0-1,0 0 1,0 1-1,0-1 1,0 0-1,0 0 1,0 0-1,0 0 1,0 0-1,0 0 1,0 0-1,0 0 1,0 0-1,0 1 1,0-1-1,0 0 1,0 0-1,0 0 1,0 0-1,0 0 1,0 0-1,0 0 1,0 1-56,0-1 0,0 1 1,0-1-1,0 1 0,0 0 0,0-1 1,0 1-1,0-1 0,0 1 1,0-1-1,-1 1 0,1-1 0,0 1 1,0-1-1,-1 1 0,1-1 0,0 1 1,0-1-1,-1 0 0,1 1 0,0-1 1,-1 1-1,1-1 0,-1 0 0,1 1 1,-1-1-1,1 0 0,0 0 1,-1 1-1,1-1 0,-1 0 0,1 0 1,-1 0-1,1 0 0,-1 1 0,0-1 1,1 0-1,-1 0 0,1 0 0,-1 0 1,1 0-1,-1 0 0,1 0 1,-1 0-1,1-1 0,-1 1 0,1-3-684,0 1 500,0 1 0,0-1 0,1 0 0,-1 0 0,1 0 0,0 1 0,-1-1 0,1 0-1,0 1 1,0-1 0,0 1 0,0-1 0,0 1 0,3-3 0,-1 1-1172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4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7296,'-16'-16'2720,"16"16"-2112,-16 0-192,-17 0 1472,16 0-1120,1 0-448,0 16-224,-1 1-2368,1-17 1216,16 16-4480,-17 17 3104</inkml:trace>
  <inkml:trace contextRef="#ctx0" brushRef="#br0" timeOffset="1">17 460 8480,'-17'49'3136,"17"-49"-2432,0 33-224,0-33 1024,0 16-928,0-16-96,17 16-288,-1-16-1920,17 0 960,0-16-4512,-1 0 2944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4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82 7872,'-50'0'2944,"50"0"-2304,-32 33-160,-1-17 864,16 1-832,1 32 576,-17 0-640,0 16-32,17 17-256,0 0-32,-1-16-64,17-1-1184,-16-15 608,16-18-2400,0-15 1632,0-1-3584,0 1 2752</inkml:trace>
  <inkml:trace contextRef="#ctx0" brushRef="#br0" timeOffset="1">558 0 7456,'0'0'2784,"0"0"-2176,-33 33-160,33-17 1184,-16 17-992,0 16 704,-1 17-768,-16 16 352,17 16-577,-17 0-95,17-32-160,-1-1-224,1-15 64,0-1-2303,16-33 1311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5824,'0'49'2144,"0"-49"-1664,-17 66-128,17-33 1280,0-1-960,-16 1 640,0 0-768,16 0 192,-17-1-416,1-15-128,16-1-96,-33 1 128,33-1-128,-16-16-1312,-1 0 672,1-16-2112,16 16 1472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4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6560,'0'0'2117,"5"0"-1285,134 0 235,175 0-774,-283 0-312,-1-2 1,-1-1-1,40-8 0,-41 4 26,33-2 0,-33 6 75,-17 1 139,-1-1 1,0 1-1,0-2 0,0 1 0,0-1 0,-1-1 0,13-7 1,-8 2 858,1 0 0,-2-1 1,17-16-1,-27 24-419,-6 3-266,2 0-390,1 0 1,-1 0-1,0 0 1,0 1-1,1-1 0,-1 0 1,0 1-1,0-1 1,1 0-1,-1 1 1,0-1-1,1 0 0,-1 1 1,1-1-1,-1 1 1,1 0-1,-1-1 1,1 1-1,-1-1 0,0 2 1,-12 21-137,10-17 148,0 3 19,0 1 0,0-1 0,1 0-1,0 1 1,-1 18 0,0-4-43,-9 41-145,6-41 117,1 0-1,2 1 1,-1 30-1,4 55 239,0-105-157,1 0 0,-1 0 0,1 0 0,0 0 0,0 0 0,1 0 0,0-1 0,0 1 0,0 0 0,0-1 0,0 1 0,1-1 0,0 0 0,0 0 0,5 5 0,-8-8-40,1-1-1,0 1 1,0 0 0,-1-1-1,1 1 1,0-1 0,0 1-1,0-1 1,0 0 0,-1 1-1,1-1 1,0 0 0,0 1-1,0-1 1,0 0 0,0 0-1,0 0 1,0 0 0,0 0-1,0 0 1,0 0 0,0 0-1,0 0 1,1-1 0,2-1-9,-1 1 0,0-1-1,1 0 1,-1 0 0,3-2 0,0 0-24,5-3 3,-7 6-49,-1-1 0,0 0 0,0 0 0,0 0 0,0-1 0,0 1 0,0-1 0,0 0 0,-1 1 0,3-5 0,31-58-529,-12 21 543,-17 22 25,-7 20 43,1 0 1,-1 0 0,1 0-1,0-1 1,-1 1-1,1 0 1,0 0 0,1 0-1,-1 0 1,0 0 0,1 0-1,2-3 1,3-2 328,-5 5-188,0-1 1,1 0-1,-1 1 1,1 0-1,-1 0 0,1 0 1,3-2-1,13 37 2005,30 76-539,-48-107-1602,6 12 59,0-1 0,1 1-1,14 18 1,-19-29-65,-1 0 0,1-1 0,0 1 0,0 0 0,0-1 0,0 0 0,0 1 0,1-1 0,-1-1 1,1 1-1,-1 0 0,1-1 0,-1 0 0,1 0 0,0 0 0,0 0 0,0 0 0,6-1 0,12-5 197,-11 2-95,10-1-10,-18 4-163,0 0 0,1-1 1,-1 0-1,0 1 1,0-1-1,0 0 1,1 0-1,-1-1 0,0 1 1,0-1-1,-1 1 1,1-1-1,0 0 0,0 0 1,-1 0-1,0-1 1,1 1-1,-1-1 1,4-4-1,8-13-1095,-8 12 679,0 0-1,-1 0 0,7-14 0,-2-12-1307,-8 23 1150,0 0 1,6-15 0,-4 16 363,-1-1 0,0-1 1,-1 1-1,0 0 0,0 0 0,-1-15 1,-1 22 211,0 0 1,0 0-1,1 0 1,-1 1-1,1-1 1,0 0-1,0 0 1,3-5-1,1-6-50,-1 1 119,-4 12-13,0-1 0,1 1 0,0 0 0,-1-1 0,1 1 0,0 0 0,2-4 0,-2 5 53,0 0-1,0 0 1,0 0-1,-1 1 1,1-1-1,0 0 1,0 0-1,0 1 1,1-1-1,-1 1 1,0-1-1,0 1 1,0-1-1,0 1 1,0 0-1,0 0 1,1 0-1,-1-1 0,0 1 1,0 0-1,2 0 1,1 0 147,-1 1 0,1-1 0,0 0 1,-1 1-1,1 0 0,-1 0 0,1 0 0,-1 0 1,1 0-1,4 3 0,-6-3-135,-1 0 0,1 1 0,-1-1 1,1 0-1,-1 1 0,1-1 0,-1 1 0,0-1 0,0 1 0,0 0 1,0-1-1,0 1 0,0 0 0,0 0 0,-1 0 0,1 0 1,-1-1-1,1 1 0,-1 0 0,0 0 0,0 0 0,0 3 0,0 6 124,-2 1 0,1-2-1,-6 19 1,-2 8 191,-2-3-170,6-23-108,1-1 0,-3 17 0,1 16 36,0-18-114,4-19-22,1 1 1,-1-1-1,1 1 0,0 11 0,1-10-15,-1 0 17,1-1 1,1 1-1,-1 0 1,1-1 0,4 14-1,-5-19-72,1-1 1,0 1-1,0 0 0,0 0 1,0-1-1,0 1 0,0-1 0,0 1 1,0-1-1,0 1 0,1-1 1,-1 0-1,1 1 0,-1-1 0,1 0 1,0 0-1,-1 0 0,1 0 1,0 0-1,-1-1 0,1 1 1,0-1-1,0 1 0,0-1 0,0 1 1,0-1-1,0 0 0,0 0 1,2 0-1,31 1-1315,-20 0 806,0-1 0,1 0 1,-1-1-1,0-1 0,0 0 0,0-1 0,24-7 0,-10-1 225,-18 8 309,-1-1 0,0 0 0,-1 0 0,1-1 0,-1 0 0,0-1 0,0 0 0,13-12 0,-9 5 96,-2-1 0,1-1 0,-2 1 0,0-2 0,11-23 0,1 0 171,-7 11 136,35-56 831,-32 57-63,13-28-1,-28 50-921,14-25 976,-16 29-1109,0 0-1,0 0 1,0 0-1,0 0 0,0 0 1,0 0-1,1 0 0,-1 0 1,0 0-1,0 1 0,1-1 1,-1 0-1,0 1 0,1-1 1,-1 1-1,1 0 0,-1-1 1,1 1-1,1 0 0,-1 0 165,-4 5-48,-13 26 151,-13 35-1,24-51-683,-1-1 0,2 1 1,0 0-1,1 0 0,-1 24 0,2-26-165,0 0-1,-5 21 0,3-20 4,1 0 0,-1 27 0,3-37 391,0 0 0,0 0 0,1 0-1,0 0 1,0 0 0,0 0 0,0 0-1,0-1 1,1 1 0,3 6 0,-2-5-25,2 5-82,-5-10 225,0 1 0,1-1 0,-1 0-1,0 0 1,0 0 0,1 0 0,-1 0 0,0 0-1,0 0 1,0 0 0,1 1 0,-1-1 0,0 0 0,0 0-1,1 0 1,-1 0 0,0 0 0,0 0 0,1 0 0,-1-1-1,0 1 1,0 0 0,1 0 0,-1 0 0,0 0-1,0 0 1,0 0 0,1 0 0,-1 0 0,0 0 0,0-1-1,0 1 1,1 0 0,-1 0 0,0 0 0,0-1 0,0 1-1,0 0 1,1 0 0,4-11 55,7 4-11,-11 7-46,0-1 0,0 1 0,0-1 0,0 1 0,0-1 0,0 0 0,0 1 0,0-1 1,0 0-1,0 1 0,0-1 0,-1 0 0,1 0 0,0 0 0,0-1 0,16-31 25,-15 27-5,4-3 471,-6 8-457,0 1-1,1 0 0,-1 0 1,1 0-1,-1 0 0,0 0 0,1 0 1,-1 0-1,1 0 0,-1 0 1,0 0-1,1 0 0,-1 0 0,1 0 1,-1 1-1,0-1 0,1 0 0,-1 0 1,0 0-1,1 0 0,-1 1 1,0-1-1,1 0 0,-1 0 0,0 1 1,1-1-1,-1 0 0,0 1 0,0-1 1,0 0-1,1 1 0,7 10 595,-1 0 0,1 0 0,-2 1 0,7 16 0,-6-14-469,-4-10-89,-1 1 0,1-1 0,0-1 1,0 1-1,0 0 0,1-1 0,-1 0 0,1 0 1,0 0-1,0 0 0,0 0 0,6 2 0,3 3-41,-9-5-10,1-1 1,0 0-1,0 0 0,0 0 0,0 0 1,0-1-1,0 0 0,0 0 0,7 1 1,7-2-72,23-1 0,-12 0-118,-17 1 93,-9 1 58,-1-1 0,0 0 0,0 0 0,1 0-1,-1 0 1,0-1 0,0 0 0,1 1 0,-1-1-1,0 0 1,0 0 0,0-1 0,0 1 0,0-1 0,0 1-1,4-5 1,6-1-56,-10 5 77,1 0 0,0 0 0,-1 0 0,1-1 0,-1 1 0,1-1 0,-1 0 0,0 0 0,0 0 0,-1 0 0,1 0 0,-1-1 0,4-6 0,-3-2 89,-3 11-70,0 0-1,1 0 0,-1 0 1,0 0-1,0 0 0,1 0 1,-1 0-1,0 0 0,1 1 1,-1-1-1,1 0 0,-1 0 1,1 0-1,0 0 0,-1 1 1,1-1-1,0 0 0,-1 1 1,1-1-1,0 0 0,0 1 1,0-1-1,0 1 0,-1-1 1,1 1-1,2-1 0,-1 0 66,-2 1-32,1-1-1,0 1 1,-1-1 0,1 1-1,-1 0 1,1-1 0,0 1-1,-1 0 1,1 0-1,0 0 1,0-1 0,-1 1-1,1 0 1,0 0 0,-1 0-1,2 0 1,-1 1 42,-1 0 1,1 0-1,-1 0 1,0 1-1,0-1 1,0 0-1,1 0 1,-1 0 0,0 0-1,-1 0 1,1 2-1,0 6 320,0 1-78,0-1 0,-1 0 0,0 1 0,-1-1 0,0 0 0,0 0 0,-6 14 0,-3 14 232,-14 40 271,-24 79 22,22-88-534,12-25-167,9-22 10,-13 27-1,17-43-145,-1 0-1,0 0 1,0 0-1,0-1 1,0 1 0,-1-1-1,0 0 1,1 0-1,-2 0 1,-4 3 0,6-5-118,0 0 0,1 0 0,-1 0 0,0-1 0,0 1 0,0-1 0,0 0 0,0 0 0,0 0 0,-1 0 0,1-1 0,0 1 0,0-1 0,0 0 0,-1 0 0,1 0 0,0 0 0,-1-1 0,1 1 0,-4-2 0,0 0-453,-1-1 0,1 0 0,0 0 0,-1 0 0,1-1 0,1 0 1,-1-1-1,1 1 0,-1-1 0,1-1 0,1 1 0,-8-9 1,9 8-432,-1 1 1,2-1 0,-1 0 0,1 0-1,-1-1 1,2 1 0,-1-1 0,1 1-1,-2-9 1,3 4-351,0 0 1,0-14-1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6:4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33 11552,'0'-16'4288,"0"16"-3361,-16 0-223,-1-17-2079,1 17 607,-17 0-7104,0 0 4384,-16 0 18783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41 4800,'-14'-14'1557,"11"12"-954,3-1-145,0-8 481,0 8-278,0 1 33,1-3 1626,-1 19-1754,0-6-529,0-1 1,-1 1-1,0-1 0,-3 11 0,-3 0 57,-8 27 84,6 22-36,8-49-108,-2 0 0,0 0-1,-5 19 1,-20 34 57,6 12 49,15-54-82,0-1 1,-2 0-1,-14 31 0,16-46-37,3-7-36,1 1 1,0 0 0,0 0-1,0 0 1,1 0 0,0 0-1,0 1 1,0-1 0,0 15-1,2-5-1409,3-17 27,11 0 432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130 248 5632,'0'-38'2544,"0"-39"762,0 75-3261,0 0-1,1 1 1,-1-1 0,0 0-1,1 0 1,-1 0-1,1 0 1,0 1-1,-1-1 1,1 0-1,0 1 1,0-1 0,0 1-1,0-1 1,1 1-1,-1-1 1,0 1-1,3-2 1,12-16 138,-11 10-106,-4 8-60,0-1 0,0 0-1,0 1 1,0-1 0,0 1-1,0 0 1,1-1 0,-1 1-1,0 0 1,1-1-1,-1 1 1,1 0 0,-1 0-1,1 0 1,0 1 0,-1-1-1,1 0 1,0 1 0,2-2-1,40-17 97,-31 12-86,0 1 0,17-5 0,-26 10-18,0 0 0,0 0 1,1 0-1,-1 1 0,0 0 1,0-1-1,1 1 0,-1 1 1,0-1-1,0 1 0,0 0 1,5 1-1,13 9 18,8-3-70,-25-5 64,0 1 0,0 0 0,0 0 0,0 0 0,0 0 0,-1 1 0,0 0 0,0 0 0,0 0-1,-1 0 1,0 1 0,0 0 0,5 10 0,0 20 251,14 10-80,-21-41-165,1 0-1,-1 0 0,0 1 0,0-1 1,-1 0-1,1 0 0,-1 0 1,0 1-1,-1-1 0,1 0 0,-1 0 1,0 0-1,-3 10 0,-15 13-5,12-19-49,1 0 0,-6 11-1,5-5-90,5-11 80,0 1 0,0 0 0,0-1 1,-1 0-1,1 1 0,-1-1 1,0 0-1,-1 0 0,-4 5 1,4-7-4,0 0 1,0 0 0,-1 0-1,1 0 1,0-1 0,-1 1-1,1-1 1,0 0 0,-8 0-1,-44 2-303,55-3 341,-2 0-16,0 0-1,0 0 1,0 0-1,0 1 1,0-1 0,0 1-1,0 0 1,0 0 0,1 0-1,-6 3 1,6-3-64,0 0 0,0 0 0,-1 0 0,1-1 0,0 1 1,0 0-1,0-1 0,-1 1 0,1-1 0,-4 0 0,10 1 47,1-1 0,0 1-1,0 0 1,-1 1 0,1-1-1,-1 1 1,1 0 0,-1 0-1,6 4 1,21 9 58,0 0 102,0 1 0,51 35-1,-69-43-68,0-1-1,0 0 0,1 0 1,0-2-1,0 0 0,20 5 1,-21-7 17,0 1 0,21 8 0,7 15 281,-27-19-271,-9-5-15,-1-1 1,1 1 0,-1 0 0,1 0 0,-1 1 0,0-1 0,0 1-1,0 0 1,-1 0 0,4 5 0,2 8 293,-9-16-329,0 0 0,0 0 0,0 0 0,0 0 0,0 0 0,-1-1 1,1 1-1,0 0 0,0 0 0,-1 0 0,1-1 0,-1 1 0,0 1 0,-1 3 102,1-3-110,0 0 1,0 0 0,0-1-1,0 1 1,-1 0-1,1-1 1,0 1-1,-1-1 1,1 1-1,-1-1 1,1 0 0,-1 1-1,0-1 1,0 0-1,1 0 1,-1 0-1,0-1 1,0 1-1,0 0 1,0-1 0,-2 1-1,-10 4 62,-83 30 620,55-21-338,16-6-197,-1-1 1,0-1-1,0-1 1,-1-2 0,-28 1-1,27-4-159,2 1-33,0-1-1,0-2 1,-1-1 0,-44-10-1,51 8-5,-49-18 34,63 20-95,0 0 0,0 0 0,0-1-1,0 0 1,1-1 0,0 1-1,-7-7 1,12 9-55,-1 0 0,1 1 0,0-1-1,-1 0 1,1 0 0,0 0 0,0 0 0,0 0-1,0 0 1,1 0 0,-1 0 0,0-1 0,1 1-1,0 0 1,-1 0 0,1-1 0,0-3 0,1 0-397,0-1 0,0 1 0,1-1 0,2-6 0,0 0-767,-2-9-1086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7872,'0'0'2944,"0"0"-2304,-17 0-160,17 0 1344,0 0-1088,17 0 128,-17 0-512,16 17 96,0-1-224,17-16 63,16 16-159,-16-16 64,16 0-96,0 0-1599,-16 0 799,49 0-2880,-33 0 2016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8544,'-16'-17'3168,"16"17"-2464,16 17-192,-16-17 928,17 0-896,-17 0 0,33 0-352,-17 16 160,17-16-224,-1 0-1600,18 16 800,-34-16-2208,17 17 1632</inkml:trace>
  <inkml:trace contextRef="#ctx0" brushRef="#br0" timeOffset="1">17 279 6560,'-16'0'2432,"16"0"-1888,0 16-160,0-16 864,16 17-768,0-17 576,1 0-608,16 0-96,16 0-224,0 0-1216,16 0 576,-15 0-2400,-1 0 1632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17 902 6816,'-13'14'2197,"10"-12"-1344,6-4-314,43-42 1226,-13 19-1514,-21 11-170,11-10 35,24-3-9,-37 19-98,-1-1 1,1 0-1,-1 0 0,-1-1 1,9-11-1,4-6 4,-17 23-11,118-156-142,-114 145 116,0 0 1,-1-1-1,-1 0 1,0 0-1,-2 0 1,4-18 0,-1 6 54,10-29 0,-1 21 264,-10 23-134,-1 1 0,0 0-1,-1-1 1,4-16 0,-6 10 162,-1 14-234,-1 0-1,1 0 0,0 0 1,0 0-1,0 0 0,1 0 0,0 0 1,-1 0-1,2 0 0,-1 0 1,1 1-1,-1 0 0,1-1 1,4-3-1,-6 9-67,-1 0 1,1 0-1,-1 0 0,1 0 1,-1 0-1,0 0 0,0 0 1,0 0-1,0 0 0,1 0 1,-1 0-1,-1 0 0,1 2 1,0 13 24,1 2-13,-5 30 0,-23 127 292,11-80-133,15-90-180,0-1 0,0 1 0,0 0 1,1-1-1,0 1 0,0 9 0,1-4-81,-1-8 23,0 0-1,0 0 1,0 0 0,1 0-1,-1 0 1,1 0 0,-1 0-1,1 0 1,0 0 0,0-1-1,0 1 1,-1 0 0,3 1-1,-3-2 14,1 0-1,-1-1 1,1 1 0,0-1-1,-1 1 1,1-1-1,-1 1 1,1-1 0,0 0-1,-1 1 1,1-1-1,0 0 1,0 1 0,-1-1-1,1 0 1,0 0-1,0 0 1,0 1 0,-1-1-1,1 0 1,0 0-1,0 0 1,0-1 0,-1 1-1,1 0 1,0 0 0,0 0-1,-1 0 1,1-1-1,0 1 1,1-1 0,1-1-105,1-1-1,-1 1 1,0-1 0,0 0 0,5-5 0,3-4-159,8-8 14,-1-2 0,-2 0 0,0-1 0,-1-1 0,15-32 0,47-129 72,-68 162 624,0 1 0,1 1-1,2 0 1,17-26 0,-27 43-220,1 1 0,-1-1 0,1 1 1,0 0-1,1 0 0,-1 0 0,0 0 0,7-4 1,-10 7-168,0 0 0,1 0 0,-1-1 0,1 1 0,-1 0 0,0 0 0,1 0 0,-1-1 0,1 1 0,-1 0 1,1 0-1,-1 0 0,1 0 0,-1 0 0,1 0 0,-1 0 0,1 0 0,-1 0 0,1 0 0,-1 0 1,0 0-1,1 1 0,-1-1 0,1 0 0,-1 0 0,1 0 0,-1 1 0,1-1 0,-1 1-4,1 0 0,-1-1-1,0 1 1,0 0-1,1-1 1,-1 1 0,0 0-1,0 0 1,0-1-1,0 1 1,0 0 0,0 0-1,0-1 1,0 1 0,0 0-1,0 0 1,0-1-1,-1 1 1,1 0 0,-1 1-1,-6 20 174,-3 6-52,1 0 0,-9 55 0,15-49-89,0-10 76,-10 46 1,-2 0 52,10-45 75,-10 33-1,10-47-184,4-8-82,-1 0-1,1 1 0,0-1 0,0 0 0,0 1 0,0-1 0,1 0 0,-1 7 0,1-10 2,0 1 1,0 0-1,0-1 0,0 1 0,0 0 0,0-1 0,0 1 0,-1 0 0,1-1 0,0 1 0,0 0 0,-1-1 0,1 1 0,0-1 0,-1 1 0,1 0 0,-1-1 0,1 1 0,0-1 0,-1 1 0,0-1 0,1 0 0,-1 1 0,1-1 0,-1 1 0,1-1 0,-1 0 0,0 0 0,1 1 0,-1-1 0,0 0 1,1 0-1,-1 0 0,0 0 0,1 1 0,-1-1 0,0 0 0,-1-1 0,-7 4-114,3 4-23,4-3 40,-9 1-301,6 2 151,5-6 223,-1-1 0,1 0-1,0 1 1,0-1 0,0 1-1,-1-1 1,1 0-1,0 1 1,-1-1 0,1 0-1,0 0 1,0 1 0,-1-1-1,1 0 1,-1 1-1,1-1 1,0 0 0,-1 0-1,1 0 1,-1 0 0,1 1-1,0-1 1,-1 0-1,1 0 1,-1 0 0,1 0-1,-1 0 1,1 0 0,-1 0-1,0 0 1,-1 0-821,4 0-790,31 0-2613,-3 0 2427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7040,'0'14'2282,"0"-14"-2243,0 1 0,0-1 0,0 0 0,0 1 0,-1-1 0,1 1 0,0-1 0,0 0 0,0 1 0,0-1 0,-1 0 0,1 1 0,0-1 0,0 0 0,-1 1 0,1-1 0,0 0 0,-1 1 0,1-1-1,0 0 1,-1 0 0,0 1 0,-1 1 7,-4 4 181,0 1 0,-8 10 0,12-14-122,0 0-1,1 0 1,-1 0 0,0 0 0,1 0 0,0 1-1,0-1 1,0 0 0,0 1 0,1-1 0,-1 6-1,1 60 643,0-69-747,0 3 14,0 0 1,0 0-1,0-1 1,0 1-1,1 0 1,1 4-1,5-1 96,-4-4-44,0 2-13,3 3 28,-4-6-67,1 0 1,0 0-1,-1-1 1,1 1-1,0-1 0,0 0 1,0 0-1,-1 0 1,1 0-1,0 0 1,0-1-1,0 1 1,4-3-1,-1 0-82,1 0-22,-1 0 0,0 0 0,1-1 0,-1 0 0,5-6 0,-9 9 82,0-1 0,-1 0 0,1 0 0,-1 0 0,0 0 0,1 0-1,-1 0 1,0 0 0,0 0 0,-1-1 0,1 1 0,0-3 0,0-30-37,-1 15 41,0 17 3,0 0-9,0 1 1,0 0-1,0-1 0,0 1 0,-1 0 0,1 0 0,0-1 0,-1 1 0,0 0 0,0 0 1,1 0-1,-1 0 0,0 0 0,-1 0 0,1 0 0,0 0 0,-1 0 0,1 0 0,-1 1 0,-2-4 1,-7-5-375,24 4-3584,4-8 1744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 8480,'-14'-13'2730,"14"14"-2617,-1-1 1,1 1-1,-1 0 0,1 0 0,0 0 0,0 0 0,-1-1 0,1 1 1,0 0-1,0 0 0,0 0 0,0 0 0,0 1 0,0 3-54,0-1 0,0 0 0,1 0 0,-1 0 0,1 0 0,0 0 0,0 0 0,2 6-1,4 13-102,-1 20 18,7 31 158,-7-45-48,-1-1-1,-2 1 1,0 0-1,-2 0 1,-5 54 0,-7-20 140,8-42-242,1-4 162,-1 1 1,-5 16-1,6-28-218,0 0-1,-1 0 0,1-1 1,-1 1-1,-1-1 0,1 1 1,-1-1-1,1 0 1,-7 5-1,-1 2-670,-15 13-1070,17-20-116,9-5 1848,0 0-1,0 0 0,0 0 0,-1 0 1,1 0-1,0 0 0,0-1 0,0 1 0,-1 0 1,1 0-1,0 0 0,0 0 0,0 0 0,0-1 1,-1 1-1,1 0 0,0 0 0,0 0 0,0 0 1,0-1-1,0 1 0,0 0 0,0 0 1,0 0-1,0-1 0,0 1 0,-1 0 0,1 0 1,0 0-1,0-1 0,0 1 0,0 0 0,0 0 1,0 0-1,1-1 0,-1 1 0,0 0 0,0-3-2310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17 6720,'-13'-14'2170,"10"12"-1322,-11 2 768,14 0-1601,0 0 0,0 0-1,0 0 1,0-1-1,0 1 1,0 0-1,0 0 1,0 0 0,0 0-1,-1 0 1,1 0-1,0 0 1,0 0 0,0 0-1,0 0 1,0 0-1,0 0 1,0 1 0,0-1-1,0 0 1,0 0-1,-1 0 1,1 0 0,0 0-1,0 0 1,0 0-1,0 0 1,0 0 0,0 0-1,0 0 1,0 0-1,0 0 1,0 0 0,0 0-1,0 0 1,0 1-1,0-1 1,0 0 0,0 0-1,-1 0 1,1 0-1,0 0 1,0 0 0,0 0-1,0 0 1,0 0-1,0 0 1,0 1 0,0-1-1,0 0 1,0 0-1,0 0 1,0 0 0,1 0-1,-1 0 1,0 0-1,0 2 117,-1-1-1,1 1 1,0 0 0,-1-1-1,1 1 1,-1-1 0,1 0-1,-1 1 1,0-1-1,1 1 1,-1-1 0,-1 2-1,-7 12 279,-26 70 252,20-43-580,2 2 0,-13 76 0,17-72-158,1 7-258,2 1 0,3 92 1,4-112 148,-1-19-74,1 0 1,2 0-1,4 21 0,-5-26-66,-1-5 31,0 0 0,0 0 0,-1 14 0,0-3-1826,0-16 569</inkml:trace>
  <inkml:trace contextRef="#ctx0" brushRef="#br0" timeOffset="1">16 509 7456,'-16'0'2784,"16"0"-2176,16-17-160,-16 17 832,17 0-800,-1-16 224,17 16-416,0-17-96,0 17-128,16-16-1536,-17 16 800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4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6976,'33'-32'2592,"-33"32"-2016,0 16-160,0-32 1312,16 16-1024,0-17 704,17 17-832,-16 0 352,32 0-576,-17-16 255,18 16-351,-18 0 0,18 0-160,-18-16 448,17 16-320,-16 0-992,0 0 384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 7648,'-28'-14'2453,"28"14"-2384,-1-1-1,1 1 1,-1-1-1,0 1 1,1 0 0,-1-1-1,0 1 1,1 0-1,-1 0 1,0-1 0,0 1-1,1 0 1,-1 0-1,0 0 1,0 0 0,1 0-1,-1 0 1,0 0-1,0 0 1,1 0 0,-2 1-1,-1-1 2204,4 0-2240,-1 0 1,1 0-1,-1 0 0,0 0 0,1 0 1,-1 0-1,1 1 0,-1-1 0,1 0 0,-1 0 1,0 0-1,1 0 0,-1 0 0,1 1 0,-1-1 1,0 0-1,1 0 0,-1 1 0,0-1 1,1 0-1,-1 0 0,0 1 0,1-1 0,-1 0 1,0 1-1,0-1 0,1 1 0,7 7 496,22-2 202,134 21 315,-87-22-762,-9 6-91,-5-5 43,-31 0-139,-23-4-97,1 0-1,0 0 1,14-1-1,25-1-931,-49 1 892,1-1 0,-1 0 0,1 0 0,-1 0 0,1 0 0,0 0 0,-1 0 0,1 0 0,-1 0 0,1 0 0,-1 0 0,1 0 0,0 0 0,-1-1 0,1 1 0,-1 0 0,1 0 0,-1-1 0,1 1 0,-1 0-1,1 0 1,-1-1 0,0 1 0,1-1 0,-1 1 0,1 0 0,-1-1 0,0 1 0,1-1 0,-1 1 0,0-1 0,0 1 0,1-1 0,-1 1 0,0-1 0,0 1 0,0-1 0,1 1 0,-1-1 0,0 1 0,0-1 0,0 0 0,0 1 0,0-1 0,0 1 0,0-1 0,0 1 0,-1-2 0,1-14-823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8320,'-16'81'3072,"16"-81"-2400,0 66-160,0-50 544,0 17-672,-33 0 256,17 0-352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66 2400,'0'-14'779,"0"11"-481,0 3 33,0 0 634,0 0-239,0 0 20,-3 0-218,-8 0 171,11 0-689,0 0 1,0 0-1,0 0 0,0 0 1,0 0-1,0 0 0,0 0 1,0 0-1,0 0 1,0 0-1,-1 0 0,1 0 1,0 0-1,0 0 1,0 0-1,0 0 0,0 0 1,0 0-1,0 0 0,0 0 1,0 0-1,0 0 1,-1 0-1,1 0 0,0 0 1,0 0-1,0 1 1,0-1-1,0 0 0,0 0 1,0 0-1,0 0 0,0 0 1,0 0-1,0 0 1,0 0-1,0 0 0,0 0 1,0 0-1,0 0 1,0 1-1,0-1 0,0 0 1,0 0-1,-1 0 1,1 0-1,0 0 0,0 0 1,1 0-1,-1 0 0,0 0 1,0 1-1,0-1 1,0 0-1,0 0 0,0 0 1,0 11 763,0-2-359,0-1-1,0 0 0,-3 16 1,-8 1 139,6-3-213,2-5-37,-8 26 1,-19 99 569,24-96-767,-4-10-64,-7 26 106,16-56-144,0 0 0,0 0 1,0-1-1,1 1 0,0 0 1,1 11-1,-1-3 86,-2-9-80,-9 6-235,10-10 198,1-1 1,0 1 0,-1-1-1,1 1 1,-1-1 0,1 1-1,0 0 1,0-1 0,-1 1-1,1-1 1,0 1 0,0 0-1,0-1 1,0 1 0,0-1-1,0 1 1,0 0 0,0-1-1,0 1 1,0 0 0,0-1-1,0 1 1,0-1 0,0 1-1,1 0 1,-1 0-26,0 1-301,0-2-42,0-2 111,0-45-1301,0-7 1099,0 29 547,-1 1 163,1 0-1,4-26 1,7 11 201,-10 25-150,0 0 0,-1-20 0,0 20 56,0-1 0,3-19 0,0 22-120,1 0-1,7-16 0,-2 1 30,-5 13-111,-3 8-78,0 1 0,1-1 1,4-10-1,-4 13-32,0 1 0,-1 0 0,1-1 0,0 1 0,0 0 0,1 0 0,-1 0 0,0 0 0,5-2 0,3-4 97,0 1 91,22-11 0,-17 11-147,1 2-1,0 0 1,0 0 0,0 2-1,1 0 1,-1 0 0,27 1-1,-27 3 0,0 0 0,28 6-1,-19-2 18,-3-3-32,-15-1-6,0 0 0,0 0 1,13 4-1,-17-4-19,0 0 1,0 0 0,-1 1-1,1-1 1,0 1 0,-1 0-1,0 0 1,1 0 0,-1 0-1,0 0 1,0 0 0,0 1-1,2 2 1,-2-1 33,0-3-29,-1 1 0,0 0 1,0-1-1,0 1 0,0 0 0,0 0 0,0 0 0,0 0 1,0 0-1,-1 0 0,1 0 0,-1 0 0,1 0 0,-1 0 1,0 0-1,0 0 0,0 0 0,0 1 0,0-1 1,-1 0-1,0 2 0,0 2 27,-1-1 0,0 1-1,-1-1 1,1 0 0,-1 0 0,0 0 0,-1 0 0,1 0 0,-1-1 0,-4 5-1,-33 13-349,0 8 15,24-20 163,0 0-1,0-1 1,-22 7-1,28-11 62,-2-1 0,1-1 0,0 0-1,0-1 1,-24 2 0,3-7 101,31 3-62,1-1 0,-1 1 0,1-1 0,-1 0 0,1 1 0,-1-1 0,1 0 0,-1 0 0,1 0 1,0 0-1,-2-2 0,3 3-11,0 1 0,0-1 0,-1 1 0,1-1 0,0 1 0,0-1 0,0 1 0,0-1 0,0 1 0,0-1 0,0 1 0,0-1 0,0 1 0,0-1 0,0 1 0,0-1 0,0 1 0,0-1 0,1 1 0,-1 0 0,17 4-273,-6 1 189,1-1 0,-1 1-1,21 15 1,-19-12 96,13 10 35,35 35 0,-17-15-80,-18-19 27,-16-13 37,-1 1 0,1 0 0,-1 0 0,9 12 0,-3 1 16,-9-12 9,1 0 0,0-1 1,10 10-1,-16-16-15,3 1 52,0 1-1,-1 0 1,1 1 0,-1-1 0,0 1-1,0 0 1,0-1 0,2 7-1,-3-6 25,-1-5-69,-1 1 0,1 0 0,-1-1 0,0 1 1,1 0-1,-1-1 0,0 1 0,1 0 0,-1 0 1,0-1-1,0 1 0,0 0 0,0 0 0,1-1 1,-1 1-1,0 0 0,0 0 0,-1 0 0,1-1 1,0 1-1,0 0 0,0 0 0,0-1 0,-1 1 1,1 0-1,0 0 0,-1-1 0,1 1 0,0 0 1,-1-1-1,1 1 0,-1-1 0,1 1 0,-1 0 1,0-1-1,1 1 0,-1-1 0,1 1 0,-2 0 1,0 0 21,0 1 1,0-1 0,0 1 0,0-1 0,0 1 0,0-1 0,0 0 0,0 0-1,-1 0 1,1-1 0,0 1 0,-1 0 0,1-1 0,-4 1 0,-7 2 156,-3 1-35,0-1 0,0 0 0,0-1 0,-16-1 0,-148-1 709,162 0-865,1-2 0,0 0 1,0-1-1,0 0 0,0-2 1,0 0-1,1-1 0,0 0 1,0-1-1,-29-19 0,26 9-501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8320,'0'0'3072,"0"0"-2400,17-17-160,16 17 1184,-17 0-1024,33-16 576,0 16-737,17 0-63,-17 0-288,16 0 32,-15 0-96,-18 0-1535,18 16 767,-18-16-3040,1 0 2080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8128,'0'0'3008,"0"0"-2336,16 0-160,1 0 1184,-17 0-1024,16 0 288,17 0-576,-17 0-160,17 0-128,-16 0-800,15 17 416,-15-17-2368,-1 16 1472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7712,'-49'0'2880,"49"0"-2240,16 17-192,1-17 1024,-17 16-896,33 1 416,-1-17-608,17 0 160,1 16-320,15-16-1696,1 0 800,-1 0-3968,1 0 2592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99 902 8128,'-68'14'2618,"67"-14"-2549,0 0 0,0 0 0,0 0 0,0 0 0,0 1 0,0-1 0,0 0 0,0 0 0,0 1 0,0-1 0,0 1 0,0-1 0,0 1 0,-1 1 0,-11 13 379,11-8-364,4-5-125,-3-2 115,1 0-70,0 0 0,0 0 0,0 0-1,0 0 1,0 0 0,1 0 0,-1 0 0,0 0-1,0 0 1,0 0 0,0 0 0,0 0 0,0 0-1,0 0 1,0 0 0,0 0 0,0 0-1,0 0 1,0-1 0,0 1 0,0 0 0,0 0-1,0 0 1,0 0 0,0 0 0,0 0 0,0 0-1,0 0 1,0 0 0,0 0 0,0 0-1,0 0 1,0 0 0,0 0 0,0 0 0,0-1-1,0 1 1,0 0 0,0 0 0,0 0 0,0 0-1,0 0 1,0 0 0,0 0 0,0 0-1,0 0 1,0 0 0,0 0 0,0 0 0,0 0-1,0 0 1,0 0 0,0 0 0,0 0 0,0-1-1,0 1 1,0 0 0,0 0 0,0 0 0,0 0-1,-1 0 1,1 0 0,0 0 0,0 0-1,0 0 1,0 0 0,0 0 0,0 0 0,0 0-1,6-6 291,2-1-63,-3-15-157,3 15-67,1 3-3,2-5 5,0 0 1,15-18 0,-10 10-113,18-14 1,-19 19 12,0 0 1,-1-1-1,-1-1 1,0 0 0,0-1-1,-2 0 1,0-1-1,15-29 1,14-34-322,43-123 0,-56 112 369,-16 65 173,21-38 1,-1 6 287,5-25 1357,-33 76-1579,7-15 347,-9 20-516,-1 0-1,0 0 1,1 1 0,-1-1-1,0 0 1,0 0 0,1 1-1,-1-1 1,0 0-1,0 0 1,0 0 0,0 1-1,0-1 1,0 0-1,0 0 1,-1 0 0,1 1-1,0-1 1,0 0-1,-1 0 1,1 1 0,-1-2-1,1 2-20,0-1-1,0 1 0,0 0 1,0 0-1,-1 0 0,1-1 1,0 1-1,0 0 0,0 0 1,0 0-1,-1 0 0,1 0 1,0-1-1,0 1 0,-1 0 1,1 0-1,0 0 0,0 0 1,0 0-1,-1 0 0,1 0 1,0 0-1,0 0 0,-1 0 1,1 0-1,0 0 0,0 0 1,-1 0-1,1 0 0,0 0 1,0 0-1,0 0 0,-1 0 1,1 0-1,0 0 0,0 0 1,-1 1-1,1-1 0,0 0 1,0 0-1,0 0 0,-1 0 1,1 0-1,0 1 0,0-1 1,-6 14 150,5-11-142,-13 35 84,7-20-17,1 0 0,0 1 0,-5 36 0,6 21 89,-6-5 15,5 3-53,0-34-18,3-24-71,1 0-1,-1 19 1,3-31-43,0 1-1,1-1 0,-1 1 1,1 0-1,0-1 1,0 1-1,1-1 1,-1 0-1,1 1 0,0-1 1,4 7-1,8 8-208,-14-19 208,0 1-34,1 1 0,0-1 0,-1 0 0,1 1 0,0-1 0,0 0 0,0 1 0,0-1 0,0 0 0,0 0 1,2 1-1,-2-2 10,0 1 0,0-1 1,0 0-1,0 0 1,0 0-1,0 1 0,0-1 1,0 0-1,0 0 1,0-1-1,0 1 0,1 0 1,-1 0-1,0 0 1,0-1-1,0 1 1,0-1-1,0 1 0,0 0 1,-1-1-1,1 0 1,0 1-1,0-1 0,1 0 1,5-4-148,0-1 1,-1 1-1,1-1 0,-1-1 1,0 1-1,7-11 0,16-27-135,-1-1 1,24-55-1,-40 74 265,12-44-1,-8 24 40,30-55 700,-43 95-570,1-1 0,-1 1 0,5-7 0,4-7 534,-9 7-166,-3 13-486,0-1 1,0 1-1,0 0 1,0 0-1,0 0 1,0 0 0,0 0-1,0 0 1,0 0-1,0 0 1,0 0-1,0 0 1,0-1 0,0 1-1,0 0 1,0 0-1,0 0 1,0 0-1,0 0 1,0 0 0,0 0-1,0 0 1,0 0-1,0 0 1,0-1-1,0 1 1,0 0 0,0 0-1,0 0 1,1 0-1,-1 0 1,0 0-1,0 0 1,0 0 0,0 0-1,0 0 1,0 0-1,0 0 1,0 0-1,0 0 1,0 0 0,0 0-1,1 0 1,-1 0-1,0 0 1,0 0-1,0 0 1,0 0 0,0 0-1,0 0 1,0 0-1,0 0 1,0 0-1,1 0 1,-1 0 0,0 0-1,0 0 1,0 0-1,1 0 1,-1 0-1,0 0 0,0 0 1,1 0-1,-1 0 1,0 0-1,1 0 1,-1 0-1,0 0 1,0 0-1,1 0 1,-1 0-1,0 0 0,0 0 1,1 0-1,-1 1 1,0-1-1,0 0 1,1 0-1,-1 0 1,0 1-1,0-1 0,0 0 1,1 0-1,-1 0 1,0 1-1,0-1 1,0 0-1,0 0 1,0 1-1,0-1 1,1 0-1,-1 0 0,0 1 1,0-1-1,0 0 1,0 0-1,0 1 1,-4 14 175,0-3-70,2-3-48,1 1 0,0 0 0,0 0 0,1 0 0,1 12 1,0 2 71,-2-1-97,0 0 1,-2 0-1,-9 37 0,-1 8-61,8-27 192,-3 0 0,-12 41 0,19-79-271,0 0-1,1 0 1,-1 0-1,0 0 0,1 0 1,0 0-1,0 0 1,0 0-1,0 6 0,2 9-1939,-2-17 1967,0-1-1,0 1 0,0-1 1,0 1-1,0-1 0,0 0 1,0 1-1,0-1 1,-1 1-1,1-1 0,0 1 1,0-1-1,0 0 0,0 1 1,-1-1-1,1 1 1,0-1-1,0 0 0,-1 1 1,1-1-1,0 0 0,0 1 1,-1-1-1,1 0 0,0 0 1,-1 1-1,1-1 1,-1 0-1,1 0 0,-1 1 1,-6 4-1773,6-4 1720,1-1 0,0 1 0,-1 0 0,1 0 0,0 0 0,0 0 0,-1-1 0,1 1 0,0 0 0,0 0 0,0 0 0,0 0 0,0 1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3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6464,'0'0'2090,"-3"3"-1263,-8 8-182,8-6 737,3-3-1267,0-1 1,0 1 0,-1-1-1,1 1 1,-1-1 0,1 1 0,-1-1-1,1 0 1,-1 1 0,-1 1-1,-5 12 565,5-5-482,1 0 0,0 0 0,0 0 0,2 20 1,0-7-60,-1-20-119,0 1 0,0 0 0,1-1 0,0 1 0,-1-1 0,1 1 0,0-1 0,1 1 0,-1-1 0,0 0 0,1 1 0,0-1 0,0 0 0,0 0 0,0 0 0,1 0 0,-1-1 0,1 1 0,4 3 0,-5-4 9,0-1 0,0 1 0,0 0 0,0-1 0,0 0 0,1 1 0,-1-1 0,1 0 0,-1 0 0,0-1 0,1 1 0,0 0 0,-1-1 0,1 0 0,-1 1 0,1-1 0,0 0 0,-1 0 0,1-1 0,-1 1 0,1 0 0,0-1 0,-1 0 0,1 1 0,-1-1 0,1 0 0,-1 0 0,0-1 0,1 1 0,-1 0 0,0-1 0,0 1 0,0-1 0,0 0 0,0 0 0,0 0 0,-1 0 0,1 0 0,-1 0 0,3-4 1,-3 4-28,-1 0 0,1 0 1,-1 0-1,0 0 1,0 0-1,0 0 0,0 0 1,0 0-1,-1 0 1,1 0-1,0 1 0,-1-1 1,0 0-1,1 0 1,-1 0-1,0 0 1,0 1-1,-2-4 0,-1-3-26,3 3-37,-1 1 1,0-1-1,0 1 0,0-1 1,-1 1-1,0 0 0,0 0 1,0 0-1,0 0 0,0 0 1,-1 1-1,0 0 0,0-1 1,0 1-1,-4-2 0,6 4 49,1 1 0,-1-1-1,1 1 1,-1-1 0,1 1 0,-1 0-1,1 0 1,-1 0 0,-1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557 180 5152,'0'-1'205,"0"-1"1,-1 0 0,1 0-1,0 0 1,-1 1-1,1-1 1,-1 0-1,0 1 1,1-1-1,-1 0 1,-2-2 0,-3-8 105,5 2 152,-1 0 0,2 0 0,-1 0 0,2-12 0,-1 7 358,1 14-761,-1 0 1,-1-1-1,1 1 0,0 0 0,0 0 0,0-1 0,-1 1 0,1 0 1,-1 0-1,1-1 0,-1 1 0,1 0 0,-1 0 0,0 0 0,1 0 1,-1 0-1,0 0 0,0 0 0,0 0 0,0 0 0,0 0 0,0 0 0,0 0 1,0 1-1,0-1 0,-2 0 0,-9-8 375,3-2-140,8 10-273,0-1 1,0 1 0,0 0 0,0 0-1,0-1 1,-1 1 0,1 0-1,0 0 1,0 0 0,-1 0 0,1 1-1,-1-1 1,1 0 0,-1 0-1,1 1 1,-1-1 0,1 1-1,-1-1 1,1 1 0,-1 0 0,0 0-1,1 0 1,-1 0 0,0 0-1,1 0 1,-1 0 0,0 0-1,1 1 1,-3 0 0,-8 2 34,0 1 0,1 1 0,-1 0 0,1 0 0,-15 11 0,11-8 1,8-3-36,-2-1 2,0 1-1,1 1 0,0-1 0,-11 11 1,9-4 28,-15 21 0,6-7 4,-2-1-11,8-10 7,-13 22 0,3 4 121,-32 82 1,32-66-105,5-16 15,3 0 0,1 1 1,3 1-1,-11 66 0,21-99-66,1 0-1,-1 0 1,2 0 0,-1 0-1,1 0 1,1 0-1,0 0 1,0 0 0,6 14-1,-7-20-78,1-1-1,-1 0 1,1 0-1,0 0 1,0 0 0,0 0-1,0-1 1,1 1-1,-1-1 1,1 1-1,-1-1 1,1 0-1,0 0 1,0 0 0,0 0-1,0-1 1,0 1-1,0-1 1,0 0-1,5 2 1,-1-1-153,28 15-708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4800,'-14'-13'1557,"15"12"-1433,0 1 0,-1 0-1,1-1 1,0 1 0,0 0 0,0-1-1,-1 1 1,1 0 0,0 0-1,0 0 1,0 0 0,0 0 0,-1 0-1,3 0 1,-3 0 479,0 0 122,-3 0-170,-4 0 37,7 0-341,1 0-208,-1 0 0,1 1-1,0-1 1,-1 0 0,1 1-1,-1-1 1,1 1-1,-1-1 1,1 1 0,-1-1-1,1 1 1,-1-1 0,0 1-1,1-1 1,-1 1-1,0 0 1,1-1 0,-1 1-1,0 0 1,0-1 0,0 1-1,1 0 1,-1-1 0,0 1-1,0 0 1,0-1-1,0 1 1,0 0 0,0 3 48,-1-1 1,1 1 0,-1-1-1,1 0 1,-1 0 0,0 1-1,0-1 1,-2 3 0,-3 11 267,0 11 130,-3 31 1,8-48-397,-5 55 280,-5-1-21,8-39-267,1-2 51,-2 1 1,0-1 0,-2 0-1,-10 31 1,2-11 279,13-38-381,-1 1-1,1-1 0,-1 0 1,-1-1-1,1 1 1,-1 0-1,0-1 0,0 1 1,0-1-1,-7 7 0,8-6-849,2 7 175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4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82 197 6240,'-14'28'2005,"14"-27"-1949,-1 0 0,1 0 0,-1 0 0,1 0 0,0 0 0,0 0 0,-1 0 0,1 0 0,0 0 0,0 0 0,0 0 0,0 0 0,0 2 0,0 183 3923,0-176-3803,-1 1 0,-1-1-1,-4 19 1,2-10-58,-1 6 60,3-13-92,-1 0 1,-6 21-1,2-18 4,5-12-64,1 0 0,0 0 0,0 0-1,-1 0 1,2 0 0,-1 0 0,0 1-1,1-1 1,-1 0 0,1 6 0,0-5 6,0 0 0,-1 0 0,0 0 0,0 0 0,0 0 0,0 0 0,0 0 0,-1 0 0,-3 6 0,4-10-21,1 1 0,0-1 0,0 1 0,0-1 0,-1 0 0,1 1 0,0-1 0,0 0 0,0 1 0,0-1 0,0 1 0,0-1 0,0 1 0,0-1 0,0 0 1,0 1-1,0-1 0,0 1 0,0-1 0,0 0 0,0 1 0,0-1 0,1 1 0,-1-1 0,0 0 0,0 1 0,0-1 0,1 1 0,0-1 6,0 1 0,-1 0-1,1-1 1,0 1 0,0-1-1,0 0 1,0 1 0,0-1-1,0 0 1,0 1 0,0-1-1,1 0 1,36 0 170,-27-1-181,-2 1-59,-1-1-1,1 0 0,-1-1 1,0 0-1,0-1 1,11-4-1,-9 3-320,1 1-1,14-4 1,-12 6-45,22 0 1,-34 1 407</inkml:trace>
  <inkml:trace contextRef="#ctx0" brushRef="#br0" timeOffset="1">442 1 6304,'17'16'2336,"-17"-16"-1824,16 33-128,-16 16 1408,0-16-1056,0 32 1056,0 17-1056,16 0 544,1 0-736,-17 0-513,16 0-31,-32 0 1216,16 0-672,-33-16-128,17-17-256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8960,'33'0'3328,"-33"0"-2592,65-33-192,-16 33 960,-16 0-928,16-16 0,17 0-384,-17 16-192,0 0-32,-16 0-192,16 0 128,-33-17-1216,1 17 704,-1 0-1216,-16-16 1024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230 115 6048,'0'-13'1952,"0"10"-1179,-3 3-154,2 0-562,1 0 1,-1 0 0,1 0 0,-1 0 0,1 0-1,-1 0 1,1 0 0,-1 0 0,1 0-1,-1 0 1,1 0 0,-1 1 0,1-1 0,-1 0-1,1 0 1,0 1 0,-1-1 0,1 0-1,-1 0 1,1 1 0,0-1 0,-1 1 0,1-1-1,0 0 1,-1 1 0,1-1 0,0 1-1,-1-1 1,1 1 0,0-1 0,0 1 0,0-1-1,-1 1 1,1-1 0,0 1 0,0-1-1,0 1 1,0-1 0,0 1 0,0-1 0,0 2-1,-2 3 1223,-3 1-1138,1-1-1,0 1 0,0 1 1,1-1-1,-1 0 0,2 1 1,-1 0-1,1-1 1,-3 13-1,-9 23 104,-78 177 619,73-167-824,11-28-546,-17 36 1,22-54 121,0 0 1,1 0-1,0 0 0,-2 7 0,1 16-4646,3-13 2449</inkml:trace>
  <inkml:trace contextRef="#ctx0" brushRef="#br0" timeOffset="1">688 33 7296,'0'-13'2368,"0"12"-2342,0 1 1,1 0-1,-1 0 1,0 0-1,0-1 1,0 1-1,0 0 1,0 0-1,0-1 1,0 1-1,0 0 1,0 0-1,0 0 1,1-1-1,-1 1 1,0 0-1,0 0 1,0 0-1,0 0 1,0-1-1,1 1 1,-1 0 0,0 0-1,0 0 1,0 0-1,1 0 1,-1 0-1,0-1 1,0 1-1,1 0 1,-1 0-1,0 0 1,0 0-1,1 0 1,5-2 203,1-1 0,-1 1 0,1 0 1,0 1-1,0 0 0,-1 0 0,1 0 0,0 1 1,0 0-1,0 0 0,12 2 0,-10 1-150,0 0-1,0 0 1,-1 1 0,1 0-1,-1 0 1,0 1-1,0 0 1,-1 1 0,1-1-1,-1 2 1,0-1-1,8 10 1,-7-3-42,-1-1 1,-1 1 0,1 0-1,4 18 1,15 62 125,-4 16 183,5-5-102,-15-51-131,28 104 140,10 24 56,-48-167-320,3 13-69,2 0 1,11 33-1,-15-52-234,0-2 80,0 1 1,0 0-1,1 12 1,-3-18 181,-1-1 1,0 1-1,0 0 0,0-1 1,0 1-1,0 0 0,0-1 0,0 1 1,0 0-1,0-1 0,0 1 1,0 0-1,0-1 0,0 1 0,0 0 1,-1-1-1,1 1 0,0 0 1,0-1-1,-1 1 0,1-1 0,-1 1 1,1-1-1,0 1 0,-1 0 1,1-1-1,-1 0 0,1 1 0,-1-1 1,1 1-1,-1-1 0,0 0 1,1 1-1,-1-1 0,1 0 0,-1 1 1,0-1-1,1 0 0,-1 0 1,0 0-1,1 0 0,-1 0 0,0 0 1,-1 0-1,-14 0-930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8320,'-42'2'3769,"39"-1"-3667,0-1 1,1 0-1,-1 1 0,1 0 1,-1 0-1,1 0 0,-1 0 1,1 0-1,-1 0 0,1 1 1,-4 2-1,5-3-76,0 0 0,1 0 0,-1 0 0,0 0 0,1 0 0,-1 0 0,1 0 0,0 0 0,-1 0 0,1 0 0,-1 1 0,0 4 73,-4 4 24,1 0 1,-1-1 0,-8 11 0,-4 11-1,10-17-41,1 1 0,-7 30-1,1-2 0,-16 39 73,16-37-101,-18 64 40,23-90-49,0 1-1,-2-2 1,-13 25-1,-19 12 347,14-9-241,3-23-337,9-11 35,-1 7-55,12-16 68,1 1 1,0-1 0,-1 1 0,1-1-1,-1 0 1,0 0 0,0 0 0,-5 2-1,-24 11-558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4384,'-2'0'136,"1"0"0,-1 0 0,0 1 0,0-1 0,1 0 0,-1 1 0,1-1 0,-1 1 0,0 0 0,1-1 0,-1 1 0,1 0 0,-1 0 0,1 0 0,0 0 0,-1 0 0,-1 3 0,3-4-98,-1 0 0,1 0 0,0 0 0,0 1 0,-1-1 0,1 0 0,0 0 0,0 1 0,-1-1 0,1 0 0,0 0 0,0 1 0,0-1 0,0 0 0,-1 1 0,1-1 0,0 0 0,0 0 0,0 1 0,0-1 0,0 0 0,0 1 0,0-1 0,0 0 0,0 1 0,0-1 0,0 0 0,0 1 0,0-1 0,0 0 0,0 1 0,0-1 0,0 0 0,1 1 0,-1-1 0,0 1 0,0-1 0,1 0 0,-1 1 0,0-1 0,0 0-1,0 0 1,0 1 0,0-1 0,0 0 0,0 1-1,0-1 1,0 0 0,1 1 0,-1-1 0,0 0-1,-1 1 1,1-1 0,0 0 0,0 1 0,0-1-1,0 0 1,0 1 0,0-1 0,0 0 0,0 0-1,-1 1 1,1-1 0,0 0 0,0 1 0,0-1-1,-1 0 1,1 0 0,0 1 0,0-1 0,0 0-1,-1 0 1,0 1 0,-2 2 90,0 0 1,1 0-1,-1 1 0,1 0 0,-1-1 1,1 1-1,0 0 0,0 0 1,1 0-1,-1 0 0,1 1 1,0-1-1,0 0 0,0 0 0,1 1 1,-1-1-1,1 9 0,0-12-105,0 1 0,0 0-1,0-1 1,-1 1-1,1 0 1,0-1 0,-1 1-1,0-1 1,1 1-1,-1-1 1,0 1 0,-1 1-1,-4 10 100,5-7-66,0 0 0,0-1-1,0 1 1,1 0 0,1 9 0,-1 1 1108,0-16-1158,0-1 0,0 0 0,0 1 0,0-1-1,1 0 1,-1 1 0,0-1 0,0 0 0,1 1 0,-1-1 0,0 1 0,1-1 0,-1 0 0,0 1-1,1-1 1,-1 1 0,1-1 0,-1 1 0,1-1 0,-1 1 0,1 0 0,0-1 0,0 0-9,-1 1 1,1 0 0,0-1 0,-1 1 0,1-1-1,-1 1 1,0-1 0,1 1 0,-1-1 0,1 1 0,-1-1-1,0 1 1,1-1 0,-1 0 0,0 1 0,1-1-1,-1 0 1,0 1 0,0-1 0,0 0 0,0 1-1,0-2 1,3-3-56,3-2 26,-1 0 0,0 0 0,6-13 0,-9 17 9,-1 1 1,1-1-1,-1 1 1,1-1-1,0 1 1,0 0-1,0 0 1,0 0-1,3-2 1,-3 3 13,-1 0 0,0 0 0,0-1 1,1 1-1,-1 0 0,0 0 0,0-1 0,1-2 1,1-3-47,-2 7 52,-1-1 1,0 1-1,0-1 0,0 1 0,0-1 1,1 1-1,-1-1 0,0 1 0,1-1 0,-1 1 1,0 0-1,1-1 0,-1 1 0,0-1 1,1 1-1,-1 0 0,1-1 0,-1 1 0,1 0 1,-1 0-1,0-1 0,1 1 0,-1 0 1,1 0-1,0 0 0,-1 0 0,1 0 0,-1-1 1,1 1-1,-1 0 0,1 0 0,-1 0 1,1 0-1,-1 1 0,1-1 0,-1 0 0,1 0 1,1 0 38,0 0 0,0 0 0,-1 1 1,1-1-1,0 0 0,0 1 1,-1-1-1,1 1 0,0 0 1,-1 0-1,1-1 0,-1 1 0,1 0 1,-1 0-1,0 0 0,1 1 1,-1-1-1,0 0 0,2 2 0,-3-3-36,14 17 160,-9-4 91,2-8-135,-2-1 26,-3 9 21,-2 50 408,0-62-558,0 0 0,0-1 1,0 1-1,0 0 0,0 0 1,0 0-1,-1-1 0,1 1 1,0 0-1,0 0 0,-1-1 1,1 1-1,0 0 0,-1-1 1,1 1-1,-1 0 0,1-1 1,-1 1-1,1-1 0,-1 1 1,1-1-1,-1 1 0,0-1 1,0 1-1,0 0 9,1-1-1,-1 0 0,1 1 1,-1-1-1,1 0 1,0 1-1,-1-1 1,1 1-1,-1-1 0,1 1 1,0-1-1,-1 1 1,1-1-1,0 1 1,0-1-1,-1 1 0,1-1 1,0 1-1,0 0 1,0-1-1,0 1 1,0-1-1,0 2 1,-1-2-18,1 0 1,0 0 0,0 0 0,0 1-1,0-1 1,0 0 0,0 0 0,0 0-1,0 0 1,0 0 0,0 0 0,0 0 0,0 0-1,0 0 1,0 1 0,0-1 0,0 0-1,0 0 1,0 0 0,0 0 0,0 0-1,1 0 1,-1 0 0,0 0 0,0 0 0,0 0-1,0 0 1,0 1 0,0-1 0,0 0-1,0 0 1,0 0 0,0 0 0,0 0 0,0 0-1,0 0 1,0 0 0,1 0 0,-1 0-1,0 0 1,0 0 0,0 0 0,0 0-1,0 0 1,0 0 0,0 0 0,0 0 0,0 0-1,0 0 1,1 0 0,-1 0 0,0 0-1,0 0 1,0 0 0,0 0 0,0 0-1,1 0-1,-1 0 0,1 0 0,-1 0 0,0 0 0,1 0 0,-1 0 0,1 0 0,-1 0 0,1 0 0,-1 0 0,0 0 0,1-1 0,-1 1-1,1 0 1,-1 0 0,0 0 0,1-1 0,-1 1 0,1 0 0,-1 0 0,0-1 0,0 1 0,1 0 0,-1-1 0,0 1 0,1 0-1,-1-1 1,0 1 0,0-1 0,1 0 0,4-6-83,6 2-298,-6-9 52,-3 11 224,1-1 0,0 1 0,-1-1 0,1 1 0,6-5 0,-6 6 41,0-1 1,0 0-1,0 0 0,0-1 1,4-5-1,-5 4 29,-2 4 12,1 0 0,-1 1 0,0-1 0,1 0 0,-1 1 0,0-1 0,1 1 0,-1-1 0,1 1 0,-1-1 0,1 0 0,-1 1 0,1 0 0,-1-1 1,1 1-1,-1-1 0,1 1 0,0 0 0,-1-1 0,1 1 0,1-1 0,3-1-101,0-1 23,-4 2 90,0 1 1,-1-1 0,1 0 0,0 1-1,0 0 1,0-1 0,0 1 0,0 0-1,0-1 1,0 1 0,0 0 0,-1 0-1,3-1 1,-2 2 30,0-1 0,0 1 0,0-1 0,0 1 0,0-1 0,0 1 0,0-1 0,0 1 0,-1 0 0,1 0 0,0-1 0,0 1 0,-1 0 0,1 0 0,0 0 0,-1 0 0,1 0 0,-1 0 0,0 0 0,1 1 0,1 2 50,0-1-25,0 0-1,-1 0 1,1 1 0,-1-1-1,0 0 1,0 0 0,-1 1-1,1-1 1,0 1 0,-1 3-1,0-4 18,0 1 0,1-1 0,-1 0 0,1 1 0,0-1 0,0 0 0,0 1 0,3 4-1,1 3 46,11 38 370,-13-32-150,0-12-426,10 6-1178,-11-10 1178,-1-1 1,0 1-1,1-1 1,-1 0-1,1 1 1,-1-1-1,1 0 1,-1 0-1,2 0 1,-2 0 90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312 100 5312,'0'0'1701,"-3"-3"-1280,-3-6-929,8 5-79,-1 4 598,-1-1 0,1 0 0,-1 1 0,1-1 0,-1 1 0,1-1 0,-1 0 0,1 0 0,-1 1 0,1-1 0,-1 0 0,0 0 0,0 0 0,1 1 0,-1-1 0,0 0 0,0 0 0,0 0 0,0 0 0,0-1 0,0 0 57,0 0-1,0 1 1,1-1 0,-1 0-1,0 1 1,1-1-1,0 0 1,-1 1-1,1-1 1,0 1-1,0-1 1,-1 1-1,3-2 1,2-6 325,0-2 90,-5 10-413,0 0-1,1 0 0,-1-1 1,0 1-1,1 0 1,-1 0-1,1 0 0,0 0 1,-1 0-1,1 0 1,0 0-1,0 0 0,0 0 1,0 1-1,0-1 0,-1 0 1,1 0-1,1 1 1,-1-1-1,0 1 0,0-1 1,0 1-1,0-1 1,0 1-1,0 0 0,1-1 1,-1 1-1,0 0 1,0 0-1,0 0 0,1 0 1,-1 0-1,0 0 1,2 0-1,-2 0-35,0 1 0,0-1-1,0 0 1,0 0 0,0 0 0,0 0 0,0 1-1,0-1 1,0 1 0,0-1 0,-1 0 0,1 1-1,0 0 1,0-1 0,0 1 0,-1-1 0,1 1-1,0 0 1,0 0 0,-1-1 0,1 1 0,-1 0 0,1 0-1,-1 0 1,1 0 0,0 1 0,1 4 120,0 0 1,-1 1 0,2 9 0,0 2 132,8 31 486,-6 22-112,6 18 233,5 46 63,-12 113 443,-5-136-1174,1-83-125,-1 0 0,-9 52 0,6-64-55,-1-1 0,0 0 0,-1 1 0,-1-2 0,0 1 0,-19 27-1,9-19-479,-1 0 0,-1-1 0,-1-1 1,-2-1-1,0 0 0,0-2 0,-29 18 0,42-31 117,0-1 1,0-1-1,0 1 1,0-2-1,-12 4 1,-20-1-1876,20-4 981,8 1 445,1 0 0,-15 5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5056,'0'0'1642,"3"-3"-1002,-2 2-521,1-1 0,-1 1 0,0-1-1,0 1 1,0-1 0,0 1 0,0-1-1,0 0 1,0 1 0,-1-1 0,1 0-1,-1 0 1,1 0 0,0-2 0,-1 1 841,0 3-835,1 0 0,0 0 0,-1 0 0,1 0 0,0 0 0,-1 0 1,1 0-1,0-1 0,-1 1 0,1 0 0,0 0 0,-1-1 0,1 1 0,0 0 1,-1-1-1,1 1 0,-1 0 0,1-1 0,-1 1 0,1-1 0,-1 1 0,1-1 1,-1 1-1,1-1 0,-1 1 0,0-1 0,1 0 0,-1 0 0,0 1 358,0 7 67,0 23-169,1-10-251,-5 37-1,-23 167 212,24-124-35,3-69-121,0-19-86,-1 1 1,-1-1 0,0 0-1,-5 14 1,6-19-22,-1 5 107,1 0 0,0 1 0,2 15 0,-1-17-259,0-5-678,0-6-154,3 0-1003,10 0 565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7040,'0'-17'2624,"0"17"-2048,0 17-128,0-17 800,0 16-768,-16 1 576,16-1-608,-17 33-160,17 0-192,-32 17 64,32-1-96,-17 17 32,17 0-32,-16-33-896,16 1 448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65 115 7552,'-52'-52'3397,"50"51"-3297,1-1 0,0 1 0,0-1 1,-1 0-1,1 1 0,0-1 0,0 0 0,-1-3 0,2 5-68,0-1-1,0 1 0,0 0 1,0-1-1,0 1 0,0-1 1,0 1-1,0 0 1,0-1-1,0 1 0,0 0 1,0-1-1,0 1 0,0 0 1,0-1-1,0 1 0,0 0 1,1-1-1,-1 1 0,0 0 1,0-1-1,1 1 0,-1-1 10,1 1-1,0-1 0,-1 1 0,1 0 1,0-1-1,0 1 0,-1 0 1,1 0-1,0-1 0,0 1 0,-1 0 1,1 0-1,0 0 0,0 0 0,1 0 1,9 0 702,-5 1-516,0-2 0,0 1-1,0 0 1,8-3 0,-4 0-22,-7 2-132,0 0-1,1 0 1,-1 1-1,1-1 0,4 0 1,21 6 174,-11-2-163,6 0-7,0-1 1,34-3 0,-17 0 56,-28 1-174,1-2 0,23-4 0,-23 3-257,-1 1-1,27-1 0,-28 3-138,-9 1 271,0-1 0,0 0 0,1 1 0,-1-1 0,0-1 0,0 1 1,0 0-1,0-1 0,-1 0 0,5-1 0,10-9-1910,-16 11 1932,1-1 0,-1 1 0,1-1 0,-1 1 0,1 0 0,-1-1 0,1 1 1,-1 0-1,2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4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7712,'-1'0'104,"1"0"1,-1 0-1,1 1 1,0-1-1,-1 0 1,1 0-1,-1 0 1,1 0-1,-1 0 1,1 0-1,-1 0 1,1 0-1,0-1 1,-1 1-1,1 0 1,-1 0-1,1 0 1,0 0-1,-1 0 1,1-1-1,-1 1 1,1 0-1,0 0 0,-1-1 1,1 1-1,0 0 1,-1-1-1,7-7 1106,-3 5-1265,2 1 945,-3 1-795,-1 1 0,1 0 0,-1 0 0,1-1 1,-1 1-1,1-1 0,-1 1 0,1-1 0,-1 0 0,2-1 0,12-5 779,-6 5-524,0 1 1,-1 0-1,1 0 0,0 1 0,15 1 0,6 0 242,-7 0-213,36 8 0,-31-5-283,21 1 16,-24 2-65,-19-6 16,0 1 0,1-1 0,-1 1 0,12-1 0,64-1-1993,-66 0 1109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4640,'-14'-14'1504,"14"14"-1494,0 0 1,0 0-1,0 0 0,0 0 1,0 0-1,0 0 1,0 0-1,-1 0 0,1-1 1,0 1-1,0 0 0,0 0 1,0 0-1,0 0 1,0 0-1,0 0 0,0 0 1,0 0-1,0-1 1,0 1-1,0 0 0,0 0 1,-1 0-1,1 0 0,0 0 1,0 0-1,0-1 1,0 1-1,0 0 0,0 0 1,0 0-1,0 0 1,0 0-1,0 0 0,1-1 1,-1 1-1,0 0 0,0 0 1,0 0-1,0 0 1,0 0-1,0 0 0,0 0 1,0 0-1,0-1 1,0 1-1,0 0 0,0 0 1,0 0-1,1 0 0,-1 0 1,0 0-1,0 0 1,0 0-1,0 0 0,0 0 1,11-11 591,-8 8 982,-3 3-277,3 0 442,17 3 1495,-17-2-3174,0 1 0,0-1 0,0 1-1,-1-1 1,5 5 0,15 8 369,13 5 179,-28-14-582,1 0 21,0 1 0,1-2 0,-1 1-1,18 6 1,1-1-851,-21-8 645,-5-2 82,-1 0-1,1 1 1,-1-1-1,1 0 1,0 0 0,-1 0-1,1 0 1,-1 0 0,1 0-1,-1 1 1,1-1 0,-1 0-1,1 1 1,-1-1-1,1 0 1,-1 1 0,1-1-1,-1 0 1,0 1 0,1-1-1,-1 1 1,0-1 0,1 1-1,-1-1 1,0 1-1,1-1 1,-1 1 0,0-1-1,0 1 1,0-1 0,0 1-1,1-1 1,-1 1 0,0-1-1,0 1 1,0 0-1,0-1 1,0 1 0,0-1-1,0 1 1,-1-1 0,1 2-1,0 14-1366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4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5472,'-14'0'1760,"14"0"-1748,0 0 1,0 0-1,0 0 1,0 0-1,0 0 0,0 0 1,0 0-1,-1 0 1,1 0-1,0 0 1,0 0-1,0 0 1,0 0-1,0 0 0,0 0 1,0 0-1,0 0 1,0 0-1,0 0 1,-1 0-1,1 0 1,0 0-1,0 0 0,0 1 1,0-1-1,0 0 1,0 0-1,0 0 1,0 0-1,0 0 1,0 0-1,0 0 0,0 0 1,0 0-1,-1 0 1,1 0-1,0 0 1,0 0-1,0 1 1,0-1-1,0 0 0,0 0 1,0 0-1,0 0 1,0 0-1,0 0 1,0 0-1,0 0 1,0 0-1,0 1 0,0-1 1,0 0-1,0 0 1,0 0-1,0 0 1,0 0-1,0 27 2244,0-24-1669,0-3-235,-9 0 3,7 0-354,3 0 22,12 0 200,-6-1-208,-1 0 0,1 0 0,-1-1 0,0 0 0,0 0-1,1 0 1,-1-1 0,9-6 0,-2 2-10,-1 3-150,-24 5 98,-50-1 2596,75 0-2602,4 0-16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6560,'0'0'2117,"0"3"-1285,0-2-799,0-1 1,0 1-1,0-1 0,0 0 1,0 1-1,0-1 1,0 1-1,0-1 0,0 1 1,0-1-1,0 0 0,0 1 1,1-1-1,-1 1 0,0-1 1,0 0-1,0 1 1,1-1-1,-1 0 0,0 1 1,1-1-1,-1 0 0,0 1 1,1-1-1,-1 0 0,0 1 1,1-1-1,-1 0 1,0 0-1,1 1 0,7 4 960,-6-1-580,4 3 214,18-2 605,-8 1-643,-13-5-461,1 1 0,-1-1-1,1 0 1,0 0 0,-1-1-1,1 1 1,0-1 0,3 1-1,9-2 172,-8 1-238,0 0-1,0 0 1,0 1 0,10 1 0,-7 2-52,11 1 35,40-16 148,-29 11-1168,-33 0 956,0 0 0,0 0 0,0 0 0,1-1 1,-1 1-1,0 0 0,0 0 0,0 0 0,0 0 0,0 0 0,0 0 0,0 0 0,0 0 0,0 0 0,1 0 0,-1 0 0,0 0 0,0 1 1,0-1-1,0 0 0,0 0 0,0 0 0,0 0 0,0 0 0,0 0 0,0 0 0,0 0 0,1 0 0,-1 0 0,0 0 0,0 0 0,0 0 1,0 0-1,0 0 0,0 0 0,0 1 0,0-1 0,0 0 0,0 0 0,0 0 0,0 0 0,0 0 0,0 0 0,0 0 0,0 0 0,0 0 1,0 0-1,0 1 0,0-1 0,0 0 0,0 0 0,0 0 0,0 0 0,0 0 0,0 0 0,0 0 0,0 1-54,0-1-1,0 1 1,0-1-1,0 1 1,0-1-1,0 1 0,0-1 1,0 1-1,0-1 1,0 1-1,-1-1 1,1 1-1,0-1 1,0 1-1,-1-1 1,1 1-1,0-1 1,0 1-1,-1-1 0,1 0 1,0 1-1,-1-1 1,1 0-1,-1 1 1,1-1-1,0 0 1,-1 1-1,1-1 1,-1 0-1,1 0 1,-1 1-1,1-1 0,-1 0 1,1 0-1,-1 0 1,1 0-1,-1 0 1,1 0-1,-1 0 1,1 0-1,-2 0 1,0 0-1318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51 683 5568,'-27'14'1786,"26"-14"-1752,1 0 1,-1 0-1,1 0 0,-1 1 0,1-1 0,-1 0 0,1 1 0,0-1 0,-1 0 0,1 1 0,-1-1 0,1 0 0,0 1 0,-1-1 0,1 1 0,0-1 0,0 1 0,-1-1 0,1 1 0,0 0 0,-11 21 446,10-21-311,0 1 0,1-1 0,-1 1 0,1-1 0,-1 1 0,1 0-1,0-1 1,0 1 0,0 0 0,0-1 0,0 1 0,0 0 0,0-1 0,1 3 0,-1 2 694,0-6-818,1-1-1,0 0 0,-1 0 0,1 1 1,-1-1-1,1 1 0,0-1 0,-1 0 1,1 1-1,0-1 0,0 1 0,0-1 1,-1 1-1,1 0 0,0-1 1,0 1-1,0 0 0,0 0 0,0-1 1,0 1-1,1 0 0,10-3 102,13-11 78,70-35 38,-48 25-196,-25 13-14,35-22 0,0-14 7,-37 34-51,22-12-1,-16 11-4,28-21 0,12-22-67,-49 41 49,-4 6-1,17-19-1,-22 18 4,0 1-1,6-14 0,-3 6-3,13-19 6,42-72-23,-52 83 376,-1 0 0,12-35 0,-9 14 261,-29 61-422,10-10-153,1 1 0,0-1 0,0 1 0,1-1 0,-1 1 0,1 0 0,0 0 0,0 5 0,-6 22 51,-15 17-42,11 3-42,-6-8 32,11-31-6,0 1 0,-6 24 0,-4 28 118,15-63-120,0 0 0,0 0 0,1 0 0,-1 0 0,1 0 0,0 0 0,0 0 0,0 0 0,0 0 0,0 0 0,1 0 0,-1 0 0,3 4 1,4-1 191,-3-3-76,-2 0-29,4 4-63,-4-6-70,0 0-1,0-1 0,-1 1 0,1-1 1,0 0-1,0 1 0,1-1 0,-1 0 1,0 0-1,0 0 0,4-1 1,25-8-384,-14 5 275,-6 1 60,11-3-24,11-18 30,-25 18 59,-1 0-1,0 0 1,0-1-1,0 0 1,0 0-1,-1 0 1,0-1-1,-1 0 1,8-15-1,-2 4 5,-8 15 9,4-7 10,0-1 0,-1 0 0,0 0 0,-1-1 0,5-16 0,6-36 52,-15 62-37,0 0 0,0 0-1,0 0 1,0 0 0,0 0-1,1 1 1,-1-1 0,1 1-1,0-1 1,2-2 0,-1 2 197,-3 6-91,0 5-65,0-2-22,0 1-1,0-1 1,-3 13-1,-8 17 297,6-7-174,3-16-94,0-1 0,0 0 0,-6 15 0,4-15-46,0 1-1,1 1 1,0-1 0,1 0 0,1 1-1,0-1 1,2 28 0,-1-8 86,1-29-81,-1-1 0,0 1-1,1-1 1,0 0 0,0 1 0,0-1 0,0 0 0,0 1-1,1-1 1,1 3 0,-1-2-74,-1-3-59,-1 1 0,1-1 0,0 0 0,0 1 0,-1-1 0,1 0 0,0 0 0,0 0 0,0 0 0,0 0-1,1 0 1,-1 0 0,0 0 0,0 0 0,1 0 0,-1-1 0,0 1 0,1 0 0,-1-1 0,1 1 0,-1-1 0,0 0 0,1 1 0,-1-1 0,1 0 0,-1 0 0,4 0 0,-3-1-272,0 1 0,1 0 0,-1-1 0,0 0 0,0 0 0,0 1 0,0-1 0,1-1 0,-1 1 0,-1 0 0,1 0 0,3-3 0,-3 1-1804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4160,'0'0'1333,"3"-2"-821,8-9-69,-9 8 565,-2 3-208,0 0 256,0 0-278,0 0 188,0 0-316,0 0-68,0 0-156,0 3 166,1 45-1,-3 93 48,1-107-406,-13 65 0,1-24 20,7-33-132,-5 7 7,5-2 149,0-21-117,4-20-107,1 0-1,-1 1 0,1-1 0,0 8 0,1-11-84,0-1-1,-1 0 1,1 0-1,0 0 1,-1 0-1,1 1 1,-1-1-1,0 0 1,0 0-1,0 0 1,0 0-1,-2 2 1,3-3-67,-1 1 0,0-1 0,0 0 0,1 1 0,-1-1 0,0 0 0,1 1 0,0-1 0,-1 1 0,1-1 0,-1 4 0,1-5 65,0 0-1,0 0 1,0 0 0,0 0 0,0 0 0,0 0 0,0 0 0,0 0 0,0 0 0,0 1 0,0-1 0,0 0 0,0 0 0,0 0 0,0 0 0,0 0 0,0 0 0,0 0-1,0 0 1,0 0 0,0 0 0,0 1 0,0-1 0,1 0 0,-1 0 0,0 0 0,0 0 0,0 0 0,0 0 0,0 0 0,0 0 0,0 0 0,0 0 0,0 0 0,0 0-1,0 0 1,0 0 0,0 0 0,1 0 0,-1 1 0,0-1 0,0 0 0,0 0 0,0 0 0,0 0 0,0 0 0,0 0 0,0 0 0,0 0 0,1 0 0,-1 0 0,0 0 0,0 0-1,0-1 1,0 1 0,0 0 0,14 0-1320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6656,'0'-14'2144,"0"12"-1307,0 2-261,0 0 496,0 2-283,0-1-752,0-1 0,0 1 1,0-1-1,0 1 0,0-1 0,0 0 0,0 1 0,0-1 0,0 1 0,0-1 0,0 1 0,0-1 0,1 0 0,-1 1 0,0-1 1,0 0-1,1 1 0,-1-1 0,0 1 0,0-1 0,1 0 0,-1 0 0,0 1 0,1-1 0,-1 0 0,0 0 0,1 1 0,7 8 477,-6-5-449,-1 1 0,-1 0 0,1-1 1,-1 1-1,0 0 0,0 0 0,0 5 0,-1 12 33,1 4-13,-3 76 150,-7-22 16,7-50-181,1-9-12,0-1 1,-1 1-1,-7 21 1,1-6-23,4-16-229,0 0 0,-1 0 0,-2 0 0,-11 22 1,-27 23-2182,30-45-148,-1-4 778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66 148 7712,'-54'-41'2506,"43"32"-1524,11 9-380,2 0 337,274 0 2170,-177 0-3226,-82-1-188,1 0 0,30-8 0,-36 7 31,2-1 32,-11 3 112,-1 0-1,1 0 1,-1-1-1,0 0 0,1 1 1,-1-1-1,0 0 1,1 0-1,-1 0 0,0 0 1,0 0-1,0-1 1,0 1-1,0-1 1,2-1-1,4-4-397,-6 5 184,1-1 0,-1 1 0,0 0 0,0 0 0,0-1 0,0 1 0,0-1 0,0 0 0,1-4 0,-2 3 1,0-1-1,-1 1 1,1-1-1,-1-7 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 6880,'-14'-14'2229,"28"9"-746,-1-6-406,-12 10-1004,-1 1 0,1-1 0,0 1 0,-1 0 1,1-1-1,-1 1 0,1 0 0,0-1 0,-1 1 0,1 0 0,0 0 0,-1 0 0,1 0 1,0-1-1,0 1 0,-1 0 0,1 0 0,0 1 0,-1-1 0,1 0 0,0 0 1,-1 0-1,2 0 0,0 1 241,97-1 2204,-89-1-2391,1 0 1,-1 0 0,19-5-1,-10 1-3,66-11 356,-69 14-385,32 1-1,-37 2-157,1-1 0,0-1-1,14-2 1,-1-8-987,-21 10 768,1 1 0,0-1 0,-1 1 1,1-1-1,7 2 0,-1-1-1057,-9 0 1089,0 0-1,0-1 1,-1 1 0,1 0-1,0-1 1,-1 1-1,1-1 1,0 1-1,-1-1 1,1 0-1,-1 0 1,1 0 0,1-1-1,5-3-1421,-7 5 1446,1-1 1,-1 1-1,1-1 0,-1 1 1,1 0-1,-1-1 1,1 1-1,-1 0 0,2 0 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6720,'0'0'2496,"0"0"-1952,0 0-128,0 0 1088,0 0-896,0 0 320,0 0-544,16 16 256,17-16-352,-17 0 0,17 0-192,16 0 96,-16 0-128,0 17-1152,0-17 576,-17 0-2304,0 16 1536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7392,'-16'0'2720,"16"0"-2080,0 17-224,0-17 768,16 0-736,1 0 608,15 16-608,18-16 32,15 0-288,1 0-320,16 0 64,-33 0-2304,16 0 1280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32 689 7136,'-27'27'2309,"23"-22"-1721,8-5-280,0 1-285,1-1 145,0 0 0,0 0 0,0 0 0,0 0 1,0-1-1,7-1 0,28-10 125,-21 7-173,-1 0 0,0-1 0,29-15 0,-6-9-56,19-9-32,-29 13 50,-1-2-1,-1-1 0,45-62 1,-37 43 60,-9 12-51,38-63 1,14-43 463,-77 136-503,-1 1-1,1 0 1,-1-1 0,0 0 0,0 1 0,0-8 0,4-7 113,5-4 33,-10 23-188,-1 0-1,1 0 1,-1 0-1,1 1 1,-1-1-1,1 0 1,0 1-1,0-1 1,-1 0 0,1 1-1,0-1 1,0 1-1,-1 0 1,1-1-1,0 1 1,0-1-1,0 1 1,0 0-1,1-1 1,0 2 33,-4 1-1,-1 2-2,1-1 0,0 1 0,0 0-1,0 0 1,0 0 0,0 0 0,1 0 0,0 0-1,-2 8 1,-7 23 170,2-16-136,-20 47 87,23-55-145,0 1 0,1-1 0,0 1 0,1 0 0,0 0 0,1 0 0,0 1 0,0 12 0,1 6 90,1-26-80,-1-1 1,1 0-1,0 1 1,0-1-1,0 0 0,1 1 1,-1-1-1,1 0 0,0 1 1,1-1-1,-1 0 1,1 0-1,-1 0 0,1 0 1,1 0-1,2 3 1,-4-4-33,1 0 0,-1-1 0,1 0 0,0 1 0,0-1 1,0 0-1,0 0 0,0 0 0,1 0 0,-1-1 0,4 3 1,-5-4-22,0 1 1,0-1-1,0 0 1,0 0-1,0 0 1,0 0-1,0 0 1,0 0-1,0 0 1,1 0-1,-1 0 1,0 0-1,0 0 1,2-1-1,-1 0-36,1-1 1,0 1-1,-1-1 0,0 1 0,1-1 0,-1 0 0,4-4 0,15-14-358,-4 4 70,-1 0 0,-1-2 0,0 0 0,16-25 0,-20 25 178,-1-1 1,15-39 0,-14 29 119,-6 17 63,0 1 1,4-22-1,-3-11 252,1 22-114,-6 19-30,0 0 0,0 0 0,0 0 1,0 0-1,-1 0 0,1-6 1,-1 9-110,0 0 1,0 0 0,0 0 0,0 0 0,0 0 0,0 0 0,0 0 0,0-1 0,0 1 0,0 0 0,0 0 0,0 0 0,0 0-1,0 0 1,0 0 0,0 0 0,0 0 0,0 0 0,0-1 0,0 1 0,0 0 0,0 0 0,0 0 0,0 0 0,0 0-1,0 0 1,0 0 0,0 0 0,0 0 0,0 0 0,0 0 0,0 0 0,0 0 0,-1-1 0,1 1 0,0 0 0,0 0-1,0 0 1,0 0 0,0 0 0,0 0 0,0 0 0,0 0 0,0 0 0,0 0 0,-1 0 0,1 0 0,0 0 0,0 0-1,0 0 1,0 0 0,0 0 0,0 0 0,0 0 0,0 0 0,-1 0 0,1 1 38,-1-1 0,0 0 0,1 0 0,-1 0 0,0 1 0,0-1-1,1 0 1,-1 1 0,0-1 0,1 0 0,-1 1 0,1-1 0,-1 1 0,0-1 0,1 1 0,-1-1 0,1 1 0,0 0 0,-1-1 0,1 1 0,-1-1 0,1 2 0,-10 20 429,3-5-254,-1 0-70,1 1 1,0 0 0,-4 23 0,-5 12 84,12-37-134,0 1 0,1 0 1,-1 17-1,0-6-31,-2 7 52,3-20-111,1 1-1,-1 16 1,3 34-2617,0-63 1633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5984,'-13'0'1920,"12"0"-1899,1 0 0,0 0 1,0 0-1,-1 0 0,1 0 1,0 0-1,0 0 0,0 0 1,-1 1-1,1-1 0,0 0 1,0 0-1,0 0 0,-1 0 1,1 0-1,0 0 0,0 1 1,0-1-1,-1 0 0,1 0 1,0 0-1,0 0 0,0 1 1,0-1-1,0 0 0,0 0 1,0 1-1,-1-1 0,1 0 1,0 0-1,0 0 0,0 1 1,0-1-1,0 1 0,-5 8 125,0 1 469,0 0-1,-7 21 1,6 1 377,-5 4 26,6 10-442,0-20-432,3-19-112,0 0-1,1 1 0,0-1 1,0 1-1,1 0 0,0-1 1,1 11-1,10 15 294,-11-31-307,1-1-1,-1 1 1,1 0-1,0 0 1,0-1-1,-1 1 0,1-1 1,0 1-1,0 0 1,1-1-1,-1 0 1,0 1-1,0-1 1,1 0-1,-1 1 1,1-1-1,-1 0 0,1 0 1,2 1-1,5 3 34,-7-4-46,0 1-1,1-1 1,-1-1-1,1 1 0,-1 0 1,1-1-1,-1 1 1,1-1-1,0 0 1,-1 0-1,1 0 1,-1 0-1,1 0 1,0 0-1,-1-1 0,1 1 1,-1-1-1,1 0 1,-1 0-1,0 0 1,1 0-1,-1 0 1,4-3-1,0 0 5,1 0-1,-1 0 1,0-1 0,0 0-1,-1 0 1,0-1 0,5-6-1,-7 8-9,0 0 0,-1 0 0,0-1 0,0 1 0,0-1 0,0 1 0,-1-1 0,0 0 0,0 0 0,0 1 0,-1-1 0,1 0 0,-1-7 0,-1-4-17,-1 0 0,-6-24 0,4 22 28,3 13-10,1 1 0,-1 0 0,0-1 0,-1 1 0,1 0 0,-1-1 0,0 1 0,0 0 0,0 0 0,-1 0 0,1 1 0,-1-1 0,0 1 0,-5-6 0,6 7-32,0 0 1,0 1 0,-1-1-1,1 0 1,0 1 0,-1-1-1,0 1 1,1 0 0,-1 0-1,0 0 1,1 0 0,-1 0-1,0 1 1,0-1 0,0 1 0,0 0-1,1 0 1,-1 0 0,-4 0-1,0 0-264,2 0-2077,5 0 645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8384,'-33'32'3104,"33"-32"-2400,66-32-224,-66 32-160,0 16-288,0-32-3808,0 16 2048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4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328 393 6144,'28'-41'1978,"-28"41"-1953,0-1-1,0 1 0,0-1 1,0 1-1,0-1 0,1 1 1,-1 0-1,0-1 0,0 1 1,1 0-1,-1-1 0,0 1 1,1 0-1,-1-1 0,0 1 1,1 0-1,-1-1 0,0 1 1,1 0-1,-1 0 0,0 0 1,1-1-1,-1 1 0,1 0 1,-1 0-1,1 0 0,-1 0 1,0 0-1,1 0 0,-1 0 1,2 0-1,0 0 25,14-2 278,-16 2-296,1 0 0,-1 0-1,1 0 1,-1-1 0,1 1-1,-1 0 1,1 0 0,-1-1-1,0 1 1,1 0 0,-1-1-1,1 1 1,-1 0 0,0-1-1,1 1 1,-1-1 0,0 1-1,0-1 1,1 1 0,-1 0-1,0-1 1,0 1-1,0-1 1,1 1 0,-1-1-1,0 1 1,0-1 0,0 1-1,0-2 1,-3-3 492,1 2-473,-2-1 13,0 0-1,0 0 1,0 0-1,-1 1 1,1-1-1,-1 1 0,0 0 1,0 0-1,0 1 1,0 0-1,-8-3 1,2 3-3,0 1 0,1 0 1,-1 1-1,0 0 0,0 1 1,1 0-1,-13 3 0,-73 24 599,88-26-592,0 1 0,0 1 1,1-1-1,-1 1 0,1 0 0,0 1 0,1-1 1,-1 1-1,-9 10 0,4-4 12,-13 14 270,24-24-302,0 1 0,-1-1 0,1 1-1,0 0 1,0-1 0,0 1 0,0 0-1,1 0 1,-1 0 0,0-1-1,1 1 1,-1 0 0,1 3 0,2 0 251,-1-4-289,-1 0 1,1-1-1,-1 1 0,1-1 0,-1 1 1,1-1-1,-1 1 0,1-1 0,0 0 1,-1 1-1,1-1 0,0 0 0,-1 1 1,1-1-1,0 0 0,-1 0 0,2 1 1,17-9 137,-14 6-119,19-9 19,-10 6-209,-1 0 1,15-10-1,4-5-262,-2-2 0,0-1 0,39-40 0,-62 56 384,-1 0-1,0-1 0,-1 0 1,0 0-1,0 0 0,0 0 1,5-17-1,-8 20 32,0 1-1,-1-1 1,0 1-1,0-1 1,0 0 0,0 1-1,-1-1 1,0 0-1,0 0 1,0 1 0,0-1-1,-1 0 1,-2-7-1,2 3 95,-1-1 0,0-16 0,3 23 27,-1 1 0,0-1 0,-1 0 0,1 0 0,0 0 0,-1 1 0,1-1 0,-1 0 0,0 0 0,0 1 0,0-1 0,0 1 0,-1-1 0,1 1 0,0-1 0,-1 1 0,0 0 0,0 0 0,0 0 0,0 0 0,0 0 0,0 0 0,0 0 0,-4-2 0,5 4-87,0 0 0,1 0 0,-1-1 0,1 1 0,-1 0 0,0 0 1,1 0-1,-1 0 0,0 0 0,1 0 0,-1 0 0,1 0 1,-1 0-1,0 0 0,1 0 0,-1 0 0,0 0 0,1 0 1,-1 1-1,1-1 0,-1 0 0,0 0 0,1 1 0,-1-1 1,1 0-1,-1 1 0,1-1 0,-1 1 0,1-1 0,-1 1 1,1-1-1,0 1 0,-1 0 0,-11 22 416,11-19-351,-7 20 153,1-1 0,1 1 0,1 1 0,-2 31 0,4-30-151,-2 8-1,2-14-33,0 1 1,1 21-1,2 100 550,-1-135-729,1 0-1,-1 0 1,0 0-1,0 0 1,-1 0-1,-4 10 1,4-10-143,-1 9-739,0-10-778,-7 4 69,8-7 187,4-3-97,11 0-516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18 772 4320,'-14'14'1392,"14"-14"-1374,0 1 1,-1-1-1,1 0 1,0 0 0,-1 1-1,1-1 1,0 0-1,0 0 1,-1 1-1,1-1 1,0 0-1,0 1 1,0-1-1,0 1 1,-1-1 0,1 0-1,0 1 1,0-1-1,0 0 1,0 1-1,0-1 1,0 1-1,0-1 1,0 0-1,0 1 1,0-1-1,0 1 1,0-1 0,0 0-1,1 1 1,-1-1-1,0 1 1,1 6 1966,1-4-1030,9 8-235,-8-8 170,0-6-266,29-16 379,-2-3-651,6 11-128,13-16 16,11-9-75,-8-8 1,-27 24-81,33-37 0,-48 45-60,-1 0 0,0-1 0,0 0 0,-1 0 0,6-16 0,3-20 147,-9 22-67,29-64 194,-14 37-118,23-50 150,-36 59-244,-9 37-89,0 1 1,1 0-1,0 0 1,4-12 0,8-5-26,-11 10 22,-2 11 3,-1 1 1,1-1-1,-1 1 1,1-1-1,0 1 1,0 0-1,0-1 1,0 1 0,1 0-1,2-4 1,-3 6-3,-1-1 1,1 1 0,-1-1 0,1 1-1,-1 0 1,1-1 0,-1 1 0,1 0 0,-1 0-1,1-1 1,0 1 0,-1 0 0,1 0-1,0 0 1,-1 0 0,1 0 0,0 0 0,-1 0-1,1 0 1,-1 0 0,1 0 0,0 0-1,-1 0 1,1 1 0,0-1 0,-1 0 1,1 0 4,-1 0-1,0 0 1,0 0 0,0 0-1,0 0 1,0 0-1,0 0 1,0 0 0,0 0-1,0 0 1,1 0-1,-1 0 1,0 0-1,0 0 1,0 0 0,0 0-1,0 0 1,0 0-1,0 0 1,0 0 0,0 0-1,0 0 1,1 0-1,-1 0 1,0 0 0,0 0-1,0 0 1,0 1-1,0-1 1,0 0 0,0 0-1,0 0 1,0 0-1,0 0 1,0 0-1,0 0 1,0 0 0,0 0-1,0 0 1,0 0-1,0 1 1,0-1 0,0 0-1,0 0 1,0 0-1,0 0 1,0 0 0,0 0-1,0 0 1,0 0-1,0 0 1,0 0 0,0 1-1,0-1 1,0 0-1,0 0 1,0 3 6,0 1 1,-1-1-1,0 0 0,0 1 0,0-1 1,-2 6-1,-3 8-23,1 1 1,2-5 93,-9 25 0,5-14-53,1 1 1,1 0-1,-3 31 1,4-28 0,-1 21 176,-1-26-115,4-20-72,1 0-1,0 0 0,1 0 0,-1 1 1,0-1-1,1 0 0,0 1 0,-1-1 1,1 0-1,1 1 0,0 6 1,10 20 42,-9-25-69,3 7-18,-4-12 24,-1 1 1,0-1-1,1 0 0,-1 0 0,1 0 0,-1 0 1,1 0-1,-1 0 0,1 0 0,-1 0 0,0 0 0,1 0 1,-1 0-1,1 0 0,-1 0 0,1 0 0,-1 0 0,1 0 1,-1 0-1,0 0 0,1-1 0,-1 1 0,1 0 1,-1 0-1,1-1 0,3-2-64,-1 0 0,1 1 0,-1-2-1,1 1 1,-1 0 0,0-1 0,-1 0 0,1 1 0,0-1 0,-1 0 0,0 0 0,0 0-1,2-7 1,6-10-104,-3 11 119,0 1 0,1-1 0,0 1 0,10-8 0,8-9-28,-5-1 4,26-28-186,-32 39 283,-1-1-1,-1 0 0,0 0 0,-1-1 1,-1-1-1,12-28 0,-20 41 40,-1 3 0,0 0-1,0-1 1,-1 0-1,1 1 1,-1-1 0,0 0-1,0 0 1,0-7-1,-1 8 189,-2 6 111,-3 3-238,0-1-1,1 1 1,0 1 0,0-1-1,-5 12 1,-9 16 134,10-21-192,-7 10 15,2 2-1,-12 26 1,10-5 199,-19 83-1,33-121-204,0-1 0,1 1 0,0 0 0,0 0 0,0 0-1,1 0 1,0 0 0,1 0 0,0 0 0,5 13 0,-7-20-71,1 1-17,0 2-6,0 0-1,1-1 1,-1 1-1,1-1 1,3 6-1,-5-9 3,1 1 0,-1-1 1,1 1-1,-1-1 0,1 1 0,-1-1 0,1 1 0,0-1 0,-1 0 0,1 1 0,0-1 0,-1 0 0,1 1 0,0-1 0,-1 0 0,1 0 0,0 0 0,-1 0 0,1 0 0,0 0 0,0 0 0,-1 0 0,1 0 0,0 0 0,-1 0 0,1 0 0,0 0 0,0 0 0,-1-1 0,1 1 0,0 0 0,-1-1 0,2 0 0,33-29-2932,-5 14 1445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5472,'13'0'1760,"-13"0"-1748,0 0 1,1 0-1,-1 0 1,0 0-1,0 0 0,0 0 1,0 0-1,0 0 1,0 0-1,0 0 1,0 0-1,0 0 1,1 0-1,-1 0 0,0 0 1,0 0-1,0 0 1,0 0-1,0 0 1,0 0-1,0 0 1,0 0-1,0 0 0,0 0 1,0 0-1,1 0 1,-1 1-1,0-1 1,0 0-1,0 0 1,0 0-1,0 0 0,0 0 1,0 0-1,0 0 1,0 0-1,0 0 1,0 0-1,0 0 1,0 0-1,0 1 0,0-1 1,0 0-1,0 0 1,0 0-1,0 0 1,0 0-1,0 0 1,0 0-1,0 0 0,0 0 1,0 1-1,0-1 1,0 0-1,0 0 1,0 0-1,1 31 1824,-1-4-184,-4 46 1,1-48-1284,-1 9 91,-2-1 1,-11 36-1,14-59-372,0 0 1,0 0 0,1 1 0,0-1 0,-1 21 0,3-28-108,2 31 516,-2-32-431,0 0-1,1 0 0,-1 0 1,1 0-1,0 0 0,-1-1 1,1 1-1,0 0 0,0 0 1,0-1-1,0 1 0,3 2 1,-4-4-41,1 1 1,-1-1-1,1 0 1,-1 1-1,1-1 1,-1 0-1,1 1 1,-1-1-1,1 0 1,-1 0-1,1 0 1,0 0-1,-1 0 0,1 1 1,0-1-1,-1 0 1,1 0-1,-1-1 1,1 1-1,0 0 1,-1 0-1,1 0 1,-1 0-1,1 0 1,0-1-1,-1 1 1,1 0-1,-1 0 1,1-1-1,0 1 1,0-1 32,0 1-58,0-1 0,-1 1 1,1-1-1,0 1 0,0-1 0,0 0 1,-1 1-1,1-1 0,0 0 0,0 1 1,-1-1-1,1 0 0,0-2 0,6-19-29,-6 19 33,10-49 177,8-32-148,-9 52-348,29-56 0,-36 82 61,0 0-1,0 0 1,0 0-1,1 1 1,0-1-1,0 1 1,0 0-1,1 0 1,0 1-1,9-8 1,16-4-1058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49 7392,'-6'-6'1220,"4"4"-965,-1 1 0,1-1 0,0 0 0,0 0 0,0-1 0,1 1 0,-1 0 0,0-1 0,1 1 1,-1-1-1,1 1 0,0-1 0,0 1 0,0-1 0,0-3 0,0 4 239,-1 4-76,-2 3-147,-1 0-1,2 1 1,-1 0 0,1 0 0,-5 9-1,-12 38-139,-42 121 226,47-135-237,-20 59 256,21-43-264,-7 21-229,17-66-86,1 1 0,0 0 1,1 0-1,0 0 0,0 14 1,1-24 131,1 0 1,0 0 0,0-1-1,0 1 1,0 0 0,0 0-1,0 0 1,1 0 0,-1-1 0,0 1-1,0 0 1,1 0 0,-1-1-1,0 1 1,1 0 0,-1 0-1,1-1 1,-1 1 0,1 0 0,-1-1-1,1 1 1,-1-1 0,1 1-1,0 0 1,0 0 0,1-1-104,0 0 0,-1 0 0,1 1 0,0-1 0,-1 0 0,1-1 1,0 1-1,-1 0 0,1 0 0,0-1 0,-1 1 0,1-1 0,-1 0 0,1 1 0,-1-1 1,3-1-1,37-23-3768,-6 6 1228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33 7456,'0'-33'2784,"0"33"-2176,0 33-160,-17 0 736,1-1-736,-1 18 480,1 15-576,-17 17 128,0-16-320,17 32 128,0 0-160,-1 1-640,17-17 288,0 0-576,0-33 480,-16-17-2400,32 1 1504</inkml:trace>
  <inkml:trace contextRef="#ctx0" brushRef="#br0" timeOffset="0.5">34 508 7968,'-33'-16'2944,"33"16"-2272,33 0-192,-17 0 352,0 0-544,34 16 384,-18-16-384,17 0 0,1 0-192,-1-16-256,0 16 64,0 0-2272,-32 0 1280,15-17-3008,-15 1 2336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7:5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7648,'-28'-27'2453,"23"22"-1482,5 5-379,3 0 298,207 0 2940,-197 0-3774,0 1 1,25 6 0,-24-5 9,-1 1 0,27 0-1,39-3-4422,-76 0 2971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0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339 869 5984,'0'0'1920,"0"0"-1174,-3-3-271,0 0-278,-21-24 1830,14 3-1178,1 2-242,2 11-370,1 1 0,0-1 0,-6-17 0,-9-19 138,10 25-205,-27-52 385,-61-115 1071,72 135-1306,21 42-274,1-1 0,0 0 0,1-1 0,0 1 0,1-1 0,-2-14 0,1-86-62,5 87-76,-2 19 48,1 5 25,0 0 0,0 0-1,0 0 1,0 0 0,0 0-1,0 1 1,1-1 0,-1 0-1,1 0 1,0 0 0,0 1-1,0-1 1,0 1 0,1-1 0,-1 1-1,1-1 1,-1 1 0,4-4-1,25-24-214,-30 30 231,0 0 1,0 0 0,0 0 0,0-1-1,0 1 1,0 0 0,0 0 0,0 0-1,1 0 1,-1 0 0,0 0 0,0 0-1,0 0 1,0 0 0,0-1 0,0 1-1,0 0 1,0 0 0,1 0 0,-1 0-1,0 0 1,0 0 0,0 0 0,0 0-1,0 0 1,0 0 0,1 0 0,-1 0-1,0 0 1,0 0 0,0 0 0,0 0-1,0 0 1,0 0 0,1 0 0,-1 0-1,0 0 1,0 0 0,0 0 0,0 0-1,0 0 1,0 0 0,0 1 0,0-1-1,1 0 1,-1 0 0,0 0 0,0 0-1,0 0 1,0 0 0,0 0 0,0 0-1,0 0 1,0 1 0,0-1 0,0 0 0,2 2-23,-1 0 0,1 0 0,-1-1 0,0 2 1,0-1-1,0 0 0,0 0 0,0 0 0,0 0 1,-1 1-1,1-1 0,-1 0 0,1 0 0,-1 1 1,0-1-1,0 0 0,0 4 0,-1 4-28,-1 1 0,-4 16 0,1-8 125,3-5-40,-1 0 30,0 0 0,0 0 1,-1 0-1,-1 0 0,-10 20 1,7-18 83,3-8-52,0 2 0,1-1 0,-4 13 0,2 8 55,1-19-104,3-4-52,12-6-68,6 0-4,-11-1 56,0 0 0,1 0 1,-1 0-1,0 0 0,1-1 0,-1 0 1,10-3-1,32-21-153,-1 4 101,-10-7 177,-31 25-84,0-1 1,0 0 0,0 0-1,-1 0 1,1-1-1,-1 1 1,0-1 0,0 0-1,-1 0 1,1-1 0,-1 1-1,-1-1 1,1 1 0,-1-1-1,3-7 1,-5 11-8,1 1 0,-1-1 0,1 0 0,-1 1 0,0-1 0,1 1 0,-1-1 0,0 0 0,0 1 0,0-1 0,0 1 0,-1-1 0,1 0 0,0 1 0,-1-1 0,1 1 0,-1-1 0,1 1 0,-1-1 0,0 1 0,0-1 0,1 1-1,-1 0 1,0-1 0,0 1 0,0 0 0,-1 0 0,1 0 0,0 0 0,0 0 0,-1 0 0,1 0 0,0 0 0,-2-1 0,-36-14 474,33 13-475,-1 0 0,1 1 0,-1-1-1,0 1 1,0 1 0,0-1-1,0 1 1,0 0 0,0 1-1,0 0 1,-11 1 0,-9 0-1252,11-1 320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0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17 290 4064,'0'-55'1307,"0"55"-1288,0-1 0,0 0 1,0 1-1,0-1 1,0 0-1,0 1 1,0-1-1,0 0 1,0 1-1,0-1 1,0 0-1,0 1 1,1-1-1,-1 0 1,0 1-1,0-1 1,1 0-1,-1 1 1,0-1-1,1 1 1,-1-1-1,1 1 1,-1-1-1,1 1 1,0-1-1,29-29 1549,-29 28-1427,0 1-1,1 0 0,-1-1 1,0 1-1,0-1 1,0 0-1,0 1 1,0-1-1,-1 0 1,1 1-1,0-1 0,-1 0 1,1 0-1,-1-3 1,0 3 680,3 4-80,-2-1-711,0 0 0,-1 0 0,1 0 0,0 0-1,-1 0 1,1 0 0,-1 0 0,1 0 0,-1 0 0,0 0-1,1 0 1,-1 0 0,0 0 0,0 0 0,0 0-1,1 0 1,-2 2 0,-3 22 310,2-19-263,1 1-1,0 0 1,-1 10 0,2-8-20,0 0 0,-1-1-1,0 1 1,-1-1 0,0 1-1,0-1 1,-6 14 0,-11 44 545,19-65-589,-3 7 152,0 1 0,0-1 0,-1 0 0,1 0 0,-8 10 0,8-15 64,6-3-79,-1-1-160,-1 0 0,1 0 1,0-1-1,0 1 1,0 0-1,-1 0 1,1-1-1,-1 1 1,1-1-1,-1 0 1,0 1-1,1-1 1,-1 0-1,2-4 1,1-1-52,1-1 0,4-14 0,-7 15 37,-1 5 16,0 0-1,0-1 1,0 1 0,0 0 0,0-1 0,0 1 0,0 0-1,1 0 1,-1 0 0,1 0 0,-1 0 0,1 0 0,2-1 0,9-11-11,-3 3-167,1 0-1,19-15 1,-27 24 165,-1 1 1,1-1-1,-1 0 1,1 1 0,-1-1-1,1 1 1,0 0-1,0 0 1,0 0-1,0 0 1,0 1-1,0-1 1,0 1 0,0-1-1,0 1 1,0 0-1,0 0 1,0 1-1,5 0 1,16 10 68,20-5-5,5 4-11,0-4 26,-35-4-17,12 3 86,46 2-1,27-7 279,-95 0-362,1 0 0,0 0 0,0-1 0,-1 1 0,1-1 0,0 0 0,-1 0 1,1-1-1,-1 1 0,1-1 0,-1 0 0,6-4 0,9-7 154,-17 12-190,-1 0 0,0 1-1,0-1 1,0 0 0,0 1-1,0-1 1,0 0 0,-1 0-1,1 0 1,0 0 0,0 0-1,0 0 1,-1 0 0,1 0 0,-1 0-1,1 0 1,-1-1 0,1 1-1,0-2 1,-1-2 7,1 0 0,-1 1 0,0-1 0,-1-6 0,1-7 140,-1 14-147,1 0 0,-1 1 0,1-1 0,-1 0 0,-1 0 0,1 0 0,0 1 0,-1-1 1,0 1-1,0-1 0,0 1 0,-5-6 0,-3-3-125,-22-20-1,17 17 29,14 15 88,1 0 0,0 0 0,0-1 0,-1 1 1,1 0-1,0 0 0,0-1 0,-1 1 0,1 0 0,0 0 1,-1 0-1,1 0 0,0 0 0,-1 0 0,1-1 0,0 1 0,-1 0 1,1 0-1,0 0 0,-1 0 0,1 0 0,0 0 0,-1 0 1,1 0-1,-1 1 0,-6-2 7,4 1 1,-1-1 0,0 1 0,0 0 0,0 0 0,1 1 0,-1-1 0,0 1 0,-5 1 0,1 1-13,1 0 1,0 0 0,0 0 0,0 1 0,0 0 0,0 0-1,1 1 1,0-1 0,0 2 0,0-1 0,1 1 0,-9 10 0,-8 30 16,10-22 11,4-10-6,1 0 0,0 1 0,-5 19-1,-5 24-3,15-50-9,-2 1 18,2-1 0,-1 1 0,1 0 0,-2 15 1,4-21-17,1 0 0,-1 0 1,0 0-1,1 0 0,-1 0 1,1 0-1,0 0 0,0-1 1,0 1-1,0 0 1,1 0-1,-1-1 0,1 1 1,-1-1-1,1 1 0,0-1 1,4 4-1,3 1-108,0 0 0,0 0 0,1-1-1,-1-1 1,2 0 0,-1 0 0,0 0 0,1-2-1,0 1 1,0-1 0,0-1 0,13 2 0,-4-3-238,0-2 1,0 1 0,33-7 0,-22 3-166,-9 2 234,22-4-164,-30 1 286,0 0 1,-1-1-1,0 0 0,0-1 0,15-10 0,-9 4-41,-1 0-1,25-25 1,-31 25 156,-1-1 0,0 0-1,-1-1 1,13-25 0,-6 11 67,-6 10 315,-1 1 0,12-34 0,-10 23 403,13-23 248,-19 22-569,-4 14-248,4-7 47,-4 16 135,-1 1 0,1-1 0,-1 1 1,0-13-1,-1 17-335,0 1 0,0-1 0,1 1 0,-1-1 1,0 1-1,0-1 0,1 1 0,-1-1 0,1-1 1,0 2-23,-1 1 0,0-1 1,1 0-1,-1 0 0,1 1 1,-1-1-1,1 0 0,0 1 1,-1-1-1,1 0 0,0 1 1,0-1-1,-1 1 0,1-1 1,1 0-1,-2 1-5,0 0 0,1 0 0,-1 1 0,0-1 0,0 0 0,0 0 0,0 0 0,0 0 0,1 0 0,-1 0 0,0 0 0,0 0 0,0 0 0,0 1 0,0-1 0,0 0 0,0 0 0,0 0 0,0 0 0,1 0 0,-1 1 1,0-1-1,0 0 0,0 0 0,0 0 0,0 0 0,0 0 0,0 1 0,0-1 0,0 0 0,0 0 0,0 0 0,0 0 0,0 1 0,0-1 0,0 0 0,0 0 0,0 0 0,0 0 0,-1 0 0,1 1 0,0-1 0,0 0 0,0 0 0,0 0 0,0 0 0,0 0 0,-1 1 0,-5 12-36,0-3-4,1 26 3,-3 2 45,-17 52 0,18-68 14,-11 33 52,12-8-11,4-23-19,-1-2 48,-8 22 0,-2 18-42,12-56-99,0 1-1,1-1 1,0 1-1,0-1 0,1 0 1,0 1-1,2 8 1,-2-11-12,0 0 0,1 0 0,-1 0 0,1-1 1,0 1-1,0 0 0,0-1 0,0 0 0,0 1 1,1-1-1,0 0 0,0 0 0,3 3 0,1-2-33,1 1 0,-1-2 0,0 1 0,1-1 0,0 0 0,0-1 0,14 3 0,-11-3-3,1 0-1,-1-1 0,0-1 0,0 0 0,14-1 1,30-10-490,-27 8 382,-19 3 131,1-1 0,-1-1 1,0 1-1,1-1 0,-1-1 1,0 0-1,10-4 0,7-8-14,41-30 0,-64 43 114,0-1-1,0 0 1,0 0-1,0 0 1,0 0-1,-1 0 1,1 0-1,-1-1 1,0 1-1,0-1 1,2-5-1,1 0 59,-2 3-19,-1 3 46,0-1 0,-1 1 1,1-1-1,-1 0 0,1 1 0,-1-1 1,-1 0-1,2-7 0,-2 10-100,0 1-1,0 0 0,0 0 0,0 0 1,0 0-1,0 0 0,0 0 0,0-1 1,0 1-1,0 0 0,0 0 1,0 0-1,0 0 0,0 0 0,0-1 1,0 1-1,-1 0 0,1 0 0,0 0 1,0 0-1,0 0 0,0 0 1,0 0-1,0 0 0,0-1 0,-1 1 1,1 0-1,0 0 0,0 0 0,0 0 1,0 0-1,0 0 0,0 0 0,-1 0 1,1 0-1,0 0 0,0 0 1,0 0-1,0 0 0,0 0 0,-1 0 1,1 0-1,0 0 0,0 0 0,0 0 1,0 0-1,0 0 0,-1 0 1,1 0-1,0 0 0,0 1 0,0-1 1,0 0-1,-4 0 134,2-1-96,0 1-1,-1-1 1,1 1 0,0 0-1,0 0 1,-1 0 0,1 0-1,0 0 1,-1 1 0,1-1-1,0 1 1,0-1 0,0 1 0,0 0-1,-1 0 1,-1 1 0,-5 10 28,1-1 0,0 1 0,-9 20 0,-7 8-28,22-38-38,1 1-1,-1 0 1,0-1 0,1 1 0,-1 0 0,1 0 0,0 0 0,0 0 0,0 0 0,0 0 0,1 1 0,-1-1 0,1 0 0,0 5 0,0-7-37,0 1 0,0-1 1,0 1-1,0-1 0,0 1 0,0-1 0,1 0 1,-1 1-1,0-1 0,1 1 0,-1-1 1,1 0-1,0 1 0,-1-1 0,1 0 0,0 0 1,0 0-1,0 1 0,0-1 0,0 0 1,0 0-1,0 0 0,0-1 0,0 1 1,0 0-1,0 0 0,1 0 0,-1-1 0,0 1 1,1-1-1,-1 1 0,0-1 0,1 0 1,-1 1-1,1-1 0,-1 0 0,0 0 0,1 0 1,-1 0-1,1 0 0,-1 0 0,1 0 1,-1-1-1,0 1 0,1 0 0,-1-1 0,0 1 1,3-2-1,15-9-805,-13 9 710,-4 2 69,0-1 1,0 1-1,0-1 0,0 1 0,0-1 1,0 0-1,-1 0 0,1 0 1,0 0-1,-1 0 0,1 0 1,0 0-1,-1 0 0,1-1 1,-1 1-1,0 0 0,1-1 0,-1 0 1,0 1-1,0-1 0,0 0 1,0 1-1,1-5 0,1-2-157,-3 7 170,0-1 0,0 1 0,1-1 0,-1 1 0,1 0 0,-1 0 0,1-1 0,-1 1 0,1 0 0,0 0 0,0 0 0,-1-1 0,1 1 0,0 0 0,0 0 0,0 0 0,0 1 0,0-1 0,1 0 0,0-1 0,12-3-243,-9-2 225,-5 6 62,0 1 1,0 0-1,0-1 0,1 1 0,-1-1 1,0 1-1,0 0 0,1-1 0,-1 1 1,0 0-1,1-1 0,-1 1 1,0 0-1,1 0 0,-1-1 0,1 1 1,-1 0-1,0 0 0,1 0 1,-1 0-1,1-1 0,-1 1 0,0 0 1,1 0-1,-1 0 0,1 0 1,-1 0-1,1 0 0,-1 0 0,1 0 1,-1 0 6,0 0 0,0 0 0,0 0 1,1 0-1,-1 0 0,0 0 0,0 0 1,0 0-1,0 0 0,0 0 0,0 0 0,0 0 1,0 0-1,0 0 0,1 0 0,-1 0 1,0 0-1,0 0 0,0 0 0,0 0 0,0 0 1,0 0-1,0 0 0,0 0 0,0 0 1,0 0-1,0 0 0,1 1 0,-1-1 1,0 0-1,0 0 0,0 0 0,0 0 0,0 0 1,0 0-1,0 0 0,0 0 0,0 0 1,0 0-1,0 0 0,0 1 0,0-1 0,0 0 1,0 0-1,0 0 0,0 0 0,0 0 1,0 0-1,0 0 0,0 0 0,0 0 0,0 0 1,0 1-1,0-1 0,0 0 0,0 0 1,0 2 81,0-1 1,1 1-1,-1 0 1,1 0 0,-1-1-1,1 1 1,0 0-1,0-1 1,-1 1 0,3 2-1,3 5 382,-1 2 13,-3-6-375,0 0-1,1 0 0,-1 0 0,1 0 0,0-1 1,0 0-1,1 1 0,7 6 0,7-5 166,-9-4-134,16 9 122,-13-9-224,0-1 0,1-1 1,-1 0-1,0 0 0,1-2 0,23-4 0,-2 0 10,-13 4-35,19-4-29,-33 3-12,1 0 0,-1 0 1,8-5-1,-1 1-19,-13 6 43,18-8-173,24-17 0,-37 22 118,0-1 1,0 0-1,-1 0 0,0 0 0,0 0 0,0-1 0,6-11 1,-5 5 40,0-1 1,-1 1 0,-1-1 0,6-27 0,-5 18 15,0 4 5,-1-1 1,-1 0-1,-1 0 0,0-23 1,-2-149 813,0 188-774,-2 6 56,0-1-62,0 0 0,1 1 0,-1-1 0,1 1 0,0-1 0,0 1 0,0 0 0,0-1 0,0 1 0,0 0 0,1 0 0,0-1 0,-1 1 1,1 4-1,-2 12 57,-9 33 110,5 1-107,-7 36 1,2-42-1025,-27 70 1,35-109 495,-1-1 0,0 0 1,0 0-1,-1 0 0,0 0 1,0-1-1,-1 0 0,-7 7 1,10-11 300,1 0 0,-1 0 0,0 0 0,0 0 0,1-1 1,-1 1-1,0-1 0,0 0 0,-1 0 0,1 0 0,0-1 0,0 1 0,0-1 1,-1 1-1,1-1 0,0 0 0,0 0 0,-1-1 0,1 1 0,0-1 1,0 1-1,0-1 0,0 0 0,-6-3 0,-24-18-183,0 12 277,30 7 73,-1 1 1,1-1-1,0 0 0,0 1 1,0-1-1,0-1 1,0 1-1,-4-7 1,-13-15 438,-4 3 811,16 4-596,8 15-609,-1 1 0,0 0 0,1-1 0,-1 1 0,0 0 0,0 0 0,-1 0 0,1 0 0,0 0 0,-1 0 1,-1-2-1,-11-10 362,15 14-413,0-1 0,0 1 0,0 0 0,-1-1 0,1 1 0,0 0 0,0 0 0,0 0 0,0-1 0,0 1 0,0 0 0,-1 0 0,3 1 0,0-1-9,1 0-1,-1 0 1,0 1-1,1 0 1,-1-1-1,0 1 1,0 1-1,4 0 1,9 4 48,66 11 257,-63-15-292,0-1-1,1-1 1,-1-1-1,0 0 1,33-7-1,-22 4 3,8-2 3,-6 2 83,31-8 1,-58 10-95,-1 1 0,1-1 0,-1 0-1,0 0 1,0 0 0,0-1 0,0 1 0,-1-1 0,1 0 0,5-5 0,-6 5 51,1 0 1,0 0-1,0 0 0,8-3 0,7-6 397,-19 12-427,1 1 1,-1 0-1,1 0 0,-1 0 1,0 0-1,0-1 1,1 1-1,-1 0 1,0 0-1,0 0 1,0 0-1,0 0 1,0 1-1,0 143 1109,0-136-1103,0 0 0,1-1 0,1 1 0,-1-1 0,1 1 0,1-1 0,0 0 0,4 10 0,4 11 146,-10-25-96,1 0 0,0 1 0,0-1 0,0 0 0,0-1 0,1 1 0,-1 0 0,7 6 0,-8-9-102,0 0-1,0 0 1,1 0-1,-1 0 1,0 0 0,0 0-1,1-1 1,-1 1 0,1 0-1,-1-1 1,1 1-1,-1-1 1,1 1 0,-1-1-1,1 0 1,-1 0 0,1 0-1,-1 0 1,1 0-1,0 0 1,-1 0 0,1 0-1,-1-1 1,1 1 0,-1 0-1,1-1 1,-1 0-1,2 0 1,33-29-920,-27 25 752,-8 4 112,1 0 0,-1 0 0,1 0 0,-1 0 0,1 0 0,-1-1 0,1 1 0,-1 0 0,0-1 0,0 1 0,0 0 0,0-1 0,0 0 0,0 1 0,0-1 0,0 0 0,0 1 0,-1-1 0,1-3 0,2-3-66,0-1 0,0 0-1,-2 0 1,1-1 0,-1 1-1,0-19 1,-1 26 96,0-1 0,0 0-1,0 1 1,0-1 0,1 0-1,-1 1 1,1-1 0,0 1-1,0-1 1,0 1 0,0-1-1,0 1 1,0-1 0,1 1-1,2-3 1,1 18 647,6 7-218,-5 7-144,7-3-108,-8-9-73,-4-12-65,0 0 0,0 0 0,0 0 0,1 1 0,-1-1 0,1-1 0,0 1 0,0 0 0,-1 0 0,2-1 0,-1 1 0,0-1 0,1 1-1,4 3 1,86 43 891,-90-47-910,0 0 0,0 0 0,0-1 0,0 1 0,1-1 0,-1 1 0,1-1 0,-1 0 0,1 0 0,0-1 0,-1 1 0,1-1 0,0 0 0,5 0 0,-4 0-32,-1 0-38,0 0 0,0 0-1,-1-1 1,1 1 0,0-1-1,-1 0 1,1 0 0,-1 0-1,1-1 1,-1 1-1,4-3 1,-1 0-201,0-1 0,-1 1 1,10-11-1,-6 6-171,-7 7 372,0-1 0,-1 1 1,1 0-1,-1-1 1,1 1-1,-1-1 1,0 0-1,0 0 0,0 1 1,0-1-1,0 0 1,-1 0-1,1 0 1,-1 0-1,0 0 0,0 0 1,0-3-1,-1-6-118,-1 0-1,-5-21 1,3 14 100,2 5 87,0 1 1,1-1-1,2-20 0,0 10 954,-1 27-852,1 0 0,0 0 0,0 0 0,0 0-1,0 0 1,0 0 0,0-1 0,1 1 0,2 3 0,18 22 244,6-6-107,-8 3 48,-18-21-251,0-1 0,1 0-1,-1 1 1,1-1 0,0 0 0,0 0-1,0-1 1,7 6 0,12-2 239,-11-4-142,6 3 15,-10-3-153,-1 0-1,1-1 1,0 0 0,0 0-1,11 0 1,-11 0-91,0-2 0,0 1 0,0-1 0,1 0 0,-1 0 1,0-1-1,0 0 0,0-1 0,8-3 0,-6 1-24,1 1-225,0-2 1,12-7 0,-19 10 256,1 0 1,-1 0-1,0 0 0,0 0 0,0-1 1,0 1-1,-1-1 0,0 0 1,3-4-1,3-7-100,-4 8 127,0 0-1,-1-1 1,0 1 0,0-1-1,2-8 1,-3 6 76,-1-1 1,0 1 0,-1-1 0,0 0 0,0 1 0,-1-1 0,-1 1 0,0-1 0,0 1-1,-1 0 1,-8-20 0,11 29 25,-1-1 0,0 1 0,1-1 0,-1 1 0,0-1 0,0 1 0,0-1 0,0 1 0,0 0 0,-1-1 0,1 1 0,0 0 0,0 0 0,-1 0 0,1 0 0,-1 0 0,1 0 0,-1 1 0,-1-2 0,2 2 0,0 0 0,-1 0 0,1 1 0,0-1 0,0 0-1,0 0 1,0 1 0,0-1 0,0 0 0,0 1 0,0-1-1,-1 1 1,2-1 0,-1 1 0,0 0 0,0-1 0,0 1-1,0 0 1,0 0 0,0 0 0,0 1 0,-4 5 147,0 0-1,1 1 1,-1 0 0,2-1 0,-1 2 0,-2 8 0,1 4-94,0 1 1,2 0-1,0 0 1,2 1-1,2 33 0,-1-29 74,0-23-193,0 0 0,1 0-1,-1 0 1,1-1 0,0 1-1,0 0 1,0-1 0,1 1-1,-1-1 1,1 1 0,0-1-1,0 0 1,0 1 0,1-1 0,-1 0-1,1-1 1,-1 1 0,1 0-1,0-1 1,0 1 0,0-1-1,0 0 1,1 0 0,2 1-1,3 1-258,-1 0 0,1-1 0,0 0-1,0-1 1,0 0 0,0 0-1,0-1 1,16 1 0,24-2-1312,1 0 545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0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8224,'-50'17'3040,"50"-17"-2368,17 16-160,-1-16-96,1 16-320,-1-16 96,17 17-96,-17-17-6688,0 16 3616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0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47 5888,'0'-36'2569,"0"26"-1349,0 23-812,0-11-341,-1-1-1,1 1 1,0-1 0,0 1-1,-1-1 1,1 1 0,0-1 0,-1 0-1,0 1 1,1-1 0,-2 2-1,-6 19 371,2 41 171,1-25-361,-17 53 0,6-26-90,-6 44 8,-5-5-5,11-14-71,-7 27 78,4-62-111,13-40-77,0 1 1,-6 32 0,10-33-10,1-11-15,1 0 0,-1 0 1,1 0-1,-1 0 0,-3 5 0,1-4-254,-1 0 0,-1-1 0,-8 8 0,8-8-633,3-7 663,1 0-1,-1 0 1,0 0 0,1 0-1,0 0 1,-1-1-1,1 1 1,1 0-1,-1-1 1,0-3-1,-1 0-211,-9-37-2308,10 31 1853,-1-23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0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6048,'16'-6'746,"28"-7"1233,-38 11-2028,6-1 411,0 0 0,0 1 0,1 0 0,-1 1 0,1 0 1,-1 1-1,22 3 0,-18 1-206,0 0-1,0 1 1,-1 1 0,0 1 0,0 0-1,0 1 1,-1 0 0,0 2 0,19 15-1,-26-17-117,-1-1 0,-1 1-1,9 14 1,-5-7 14,21 28 132,-17-25-22,21 36-1,-15-7 239,-18-44-377,1 0 0,-1 0 0,0 0 1,0 0-1,0 0 0,-1 0 1,1 1-1,-1-1 0,1 0 1,-1 0-1,0 1 0,-1-1 0,1 0 1,0 1-1,-1-1 0,0 0 1,0 0-1,-2 5 0,3-7-33,0 1-1,-1-1 1,1 0-1,-1 0 0,1 0 1,-1 0-1,0 0 1,1 0-1,-1 0 1,0 0-1,0 0 1,0 0-1,0 0 1,0 0-1,0-1 0,0 1 1,0 0-1,0-1 1,0 1-1,0 0 1,-1-1-1,1 0 1,0 1-1,0-1 1,0 0-1,-1 1 0,1-1 1,0 0-1,0 0 1,-1 0-1,1 0 1,0 0-1,-2-1 1,-12 2-181,4 2 67,9-3 102,0 1 1,-1 0-1,1-1 0,-1 1 0,1-1 1,-1 0-1,1 0 0,-1 0 0,-2-1 1,-41-18-166,27 15 147,15 3 34,1 0 0,-1 0 0,0 0 1,1 0-1,-7-3 0,2-3 3,0 0 0,0-1 0,1 0 0,-1 0 0,-6-12 1,-1 1-29,11 14 10,0 0-1,1 0 0,0 0 1,0 0-1,0-1 0,1 1 0,-1-1 1,2 0-1,-1 0 0,0 0 1,1 0-1,0 0 0,1 0 1,-1-11-1,1-27-250,0 43 263,0 0 1,0-1-1,0 1 0,0 0 1,0 0-1,0 0 0,0-1 1,0 1-1,1 0 1,-1 0-1,0 0 0,1 0 1,-1 0-1,1-1 0,0 1 1,-1 0-1,1 0 1,0 0-1,-1 0 0,2-1 1,37-28-179,-32 24 160,-4 3 22,1 0 1,-1 1-1,1-1 1,0 1-1,0-1 1,8-2-1,-5 3 33,1 1-1,0-1 1,8 1-1,5-1 34,12-3 12,-19 2-11,1 1 0,0 1 0,-1 0 1,26 2-1,-6 4 33,-13-1 30,-1-2 0,22 1-1,133-3 959,-171 0-1041,19-2 436,-22-2-273,-7-4-87,6 7-107,-1 1 0,1 0-1,0-1 1,-1 1 0,1 0 0,0 0 0,-1-1 0,1 1 0,0 0 0,-1-1 0,1 1 0,-1 0 0,1 0 0,0 0 0,-1 0 0,1-1 0,-1 1 0,1 0 0,-1 0 0,1 0 0,-1 0 0,1 0 0,-1 0 0,1 0 0,0 0 0,-2 0 0,-3-1 55,3-3-18,-4-3-48,-16 2-218,11-6 26,9 10 167,0 1 0,-1-1 1,0 1-1,1-1 0,-1 1 1,1 0-1,-1 0 0,1 0 1,-1 0-1,1 1 0,-1-1 1,1 1-1,-1-1 0,1 1 1,-1 0-1,1 0 0,-1 0 1,1 0-1,0 1 0,0-1 1,0 0-1,0 1 0,-3 2 1,2 0 13,-1 0 0,1 1 0,-1-1 1,1 1-1,1 0 0,-1 0 1,1 0-1,-3 10 0,0 2-11,-4 23 0,6-21 19,1-8 11,1-1 1,0 1-1,2 20 1,-1-9 15,0-14 14,1 1 1,-1 0-1,2-1 0,-1 1 0,1-1 1,0 0-1,1 0 0,0 0 0,0 0 0,1 0 1,8 13-1,-11-20-32,1 1 1,-1 0-1,0-1 0,1 1 1,0-1-1,-1 0 1,1 0-1,0 1 0,-1-1 1,1 0-1,0-1 1,0 1-1,0 0 0,0 0 1,0-1-1,0 1 1,3 0-1,4-1-289,0 1 1,17-2-1,-6 0-131,-14 1 302,-4 0 75,0 0 1,0 0-1,0 0 0,0 0 0,0 0 1,0 0-1,0 0 0,0-1 1,0 1-1,0-1 0,0 0 0,-1 1 1,1-1-1,0 0 0,0 0 1,-1 0-1,1 0 0,0-1 1,-1 1-1,0 0 0,1-1 0,-1 1 1,0-1-1,1 1 0,0-3 1,28-34-535,3 10 187,-25 19 265,0 0 1,7-14 0,-7 11 42,0 1 1,13-15 0,20-9-69,-16 5 133,-16 22 225,0 1 0,1 0 1,-1 0-1,2 1 0,17-8 0,-27 13-194,-1 1 0,1 0 0,-1 0 1,1-1-1,-1 1 0,1 0 0,-1 0 0,1 0 0,0 0 0,-1 0 0,1 0 0,-1 0 0,1 0 0,-1 0 0,1 0 0,-1 0 0,1 0 0,0 0 0,-1 0 1,1 1-1,-1-1 0,1 0 0,-1 0 0,1 1 0,-1-1 0,0 0 0,1 0 0,-1 1 0,1-1 0,0 1 0,3 16 443,-3-6-204,10 24 248,-5 12-107,-1-22-264,-3-15-90,0 0 0,0 0 0,0 19 0,-1-11-24,-1-8 58,1-1 0,-2 0 0,1 1-1,-4 13 1,-1-6 56,3-14-80,1 0 0,0 0 0,0 0 0,0 1 0,0-1 0,1 0 0,-1 1 0,1 3 0,0 6 216,0-10-21,0-8-107,0-45-22,-1 31-98,2-1 0,0 0 0,1 0 0,1 1 0,7-25 0,-2 25-175,0 0-1,1 0 1,1 1-1,0 0 0,2 1 1,13-17-1,-22 30 68,0 0 0,1 1 0,-1 0 0,1 0 0,0 0 0,0 0 1,0 1-1,0-1 0,5-1 0,2-1-444,1 1 0,14-3 0,-19 5 151,3 1-67,0-1-1,0 1 0,-1 1 1,1-1-1,0 2 0,0-1 1,17 4-1,-11 2-217,-12-4 570,-1-1 0,0 0 0,1 0 0,-1 0 0,1 0 0,-1-1 1,6 1-1,40-1 85,-30 0 3544,-19 3-2977,1 9-63,-1-3-348,0 1 0,-1-1 1,-1 14-1,-9 12 5,5 12 129,-5 5-48,6 8 10,-15 29 42,13-61-142,5-21 21,2-1-1,-1 1 1,1 12-1,0-12 261,1-11-526,0-1-1,0 0 1,0 0 0,3-6-1,2-5 0,9-63-484,-9 38 232,6 1 21,-6 22 111,4-20 0,-8 23 105,4-13-93,-4 24 179,0 0-1,0 0 1,1 0 0,4-5-1,-1 1-25,-5 5 40,0 1 0,1-1 0,-1 1-1,1 0 1,0-1 0,0 1 0,-1 0 0,2 0 0,-1 0 0,0 0 0,0 1 0,0-1-1,1 1 1,3-3 0,-5 4 18,-1 0 3,0 0 0,0 0 1,0-1-1,0 1 0,0 0 0,1 0 0,-1 0 1,0 0-1,0 0 0,0-1 0,1 1 0,-1 0 1,0 0-1,0 0 0,0 0 0,1 0 0,-1 0 1,0 0-1,0 0 0,0 0 0,1 0 1,-1 0-1,0 0 0,0 0 0,0 0 0,1 0 1,-1 0-1,0 0 0,0 0 0,1 0 0,-1 0 1,0 0-1,0 1 0,0-1 0,0 0 0,1 0 1,-1 0-1,0 0 0,0 0 0,0 0 1,0 1-1,1-1 0,2 4 94,0 0-1,0-1 1,0 2 0,-1-1 0,1 0-1,-1 0 1,0 1 0,-1-1 0,1 1-1,-1 0 1,1 0 0,0 9-1,0 6 294,-2 39 0,-1-26-278,1 160 846,0-264-3093,0 67 2064,-1-18-238,2 0 1,0 0 0,2 1 0,9-43 0,2 27-235,21-41-1,-33 74 553,0 1 0,0-1-1,0 0 1,1 1 0,-1 0-1,1-1 1,0 1 0,0 0-1,0 1 1,0-1 0,0 0-1,1 1 1,-1 0 0,9-4-1,37-24 614,-47 29-559,1 0 1,0 1-1,0-1 0,-1 1 0,1-1 0,0 1 0,0 0 0,-1 0 1,1 0-1,0 1 0,0-1 0,0 1 0,4 1 0,-5 0 7,0 0 1,-1 0-1,1 0 0,-1 0 0,1 0 0,-1 0 1,0 1-1,0-1 0,0 0 0,0 1 0,-1-1 1,2 5-1,-2-4-5,-1-1 1,1 1-1,-1 0 0,1 0 1,-1 0-1,-1 3 0,-7 23 470,-8 24 188,8-30-485,-9 43 0,13-20-133,-1-21-7,5-20-82,-1 0-1,1-1 0,0 1 0,1 0 0,-1-1 0,1 1 0,0 0 1,0 0-1,1 6 0,10 14 95,-8-12-72,-2-10-69,-1-1 0,1 1 0,-1-1 1,1 1-1,0-1 0,0 0 1,2 4-1,-2-5-3,-1 0 0,1 0 0,0-1-1,0 1 1,0 0 0,0 0 0,0-1 0,0 1 0,0-1 0,0 1 0,0-1 0,0 1 0,1-1 0,-1 1-1,0-1 1,0 0 0,0 0 0,0 0 0,1 0 0,-1 0 0,1 0 0,7 1-588,-7 0 412,-1-1 0,1 0 0,0 0-1,0 0 1,0 0 0,0 0-1,0 0 1,0 0 0,0-1-1,-1 1 1,1-1 0,0 1 0,0-1-1,2-1 1,-1 0-296,1 0 0,0 0 1,-1-1-1,1 0 0,-1 0 0,0 0 1,0 0-1,0 0 0,0-1 0,-1 1 0,1-1 1,2-7-1,12-22-2664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4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394 113 7648,'14'-27'2453,"-14"27"-2431,0-1 0,0 1 0,0 0 0,0 0 0,1-1 0,-1 1 0,0 0 1,0 0-1,0-1 0,0 1 0,0 0 0,0-1 0,0 1 0,0 0 0,0 0 0,0-1 0,0 1 0,0 0 0,0-1 0,0 1 0,0 0 0,0-1 0,0 1 0,0 0 1,0 0-1,0-1 0,0 1 0,-1 0 0,1 0 0,0-1 0,0 1 0,0 0 0,0 0 0,-1-1 0,1 1 0,0 0 0,0 0 0,0 0 0,-1 0 0,1-1 0,0 1 1,-1 0-1,1 0 0,-5-6 145,2 2-34,0 0-1,0 1 1,0 0 0,0 0-1,0 0 1,-1 0 0,0 0-1,1 1 1,-1-1 0,-5-1-1,-23-2 599,-8-6 135,33 9-772,-1 1 0,1-1 1,-1 1-1,1 0 0,-1 1 0,0 0 0,0 0 1,1 1-1,-14 0 0,11 2-64,0 0 0,0 1-1,0 0 1,0 1 0,1 0 0,-1 0 0,1 1 0,0 0 0,-16 12 0,22-12-34,-1-1 1,0 1 0,1 0-1,0 0 1,0 0 0,1 0 0,-1 0-1,1 1 1,0-1 0,1 1-1,-1 0 1,0 8 0,1-2 4,0 0 0,0 0-1,2 1 1,-1-1 0,4 12 0,-1-11 25,1-1 1,0 1-1,1-1 0,0 0 0,1-1 0,1 1 0,0-1 1,0-1-1,1 1 0,18 17 0,17 10 65,39 55-187,-62-74 77,-14-13 27,1 0 1,-1 0-1,0 1 1,0 0-1,6 11 1,-6 3 189,-4-10-87,2 0-22,-4-10-77,1 0-1,0 0 1,-1 0 0,1 1-1,-1-1 1,0 0-1,1 0 1,-1 0-1,0 0 1,0 0 0,0 0-1,0 0 1,0 1-1,0-1 1,0 0-1,0 0 1,0 0 0,0 0-1,-1 0 1,1 0-1,0 1 1,-1-1-1,1 0 1,-1 0 0,1 0-1,-1 0 1,1 0-1,-1 0 1,0-1-1,0 1 1,1 0 0,-1 0-1,0 0 1,0-1-1,0 1 1,-1 0-1,-2 2 7,0-1 0,0 0 0,0 0-1,0-1 1,0 1 0,0-1-1,-1 0 1,1 0 0,0-1-1,-1 1 1,-8-1 0,-2-1 17,-1-1-1,-16-3 1,9 0 22,3 2-24,12 3-2,0-2-1,1 1 0,-1-1 0,1 0 1,-1 0-1,-8-5 0,5 1-754,0-2-1,0 1 0,0-1 1,1-1-1,1 1 0,-1-2 1,-10-13-1,19 22 578,1 0 1,-1 0-1,1-1 0,-1 1 1,1 0-1,-1 0 0,1 0 1,-1-1-1,1 1 0,0 0 1,0 0-1,0-1 0,0-1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0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8064,'-14'0'2592,"11"0"-1568,3 0-475,-2 0 38,1 0-583,1 0 1,-1 0-1,1 0 1,-1 0 0,1 0-1,-1 0 1,1 0-1,-1 0 1,1 0 0,0 0-1,-1 0 1,1 0-1,-1 0 1,1 0 0,-1 1-1,1-1 1,0 0-1,-1 0 1,1 1 0,-1-1-1,1 0 1,0 0-1,-1 1 1,1-1 0,0 0-1,0 1 1,-1-1-1,1 1 1,0-1 0,0 0-1,-1 1 1,1-1-1,0 1 1,0-1 0,0 1-1,0-1 1,0 0-1,0 1 1,0-1 0,0 1-1,0-1 1,0 1-1,0-1 1,0 1 0,0-1-1,0 1 1,0 1-58,0 0 0,0 0 0,0 0 0,-1 0 0,1-1-1,0 1 1,-1 0 0,-1 3 0,-3 3-645,4-7 542,0 1 0,0-1 0,0 1 0,0-1-1,1 1 1,-1-1 0,0 1 0,1 0 0,-1-1 0,1 1 0,0 0 0,0 0 0,-1-1-1,1 4 1,0 21-1853,-1-5 1392,5 44 1,-1-50 751,-1-7 39,-1-1 0,0 0 1,0 8-1,-6 34 1782,3-30-788,-2 25 1,4 87 3855,1-127-4848,-1 0 1,0 0-1,1 0 1,0 0-1,-1 0 1,2 0-1,-1 0 1,0 0-1,1-1 1,3 7-1,-2-3 73,-3-6-266,1-1 0,-1 1 0,0-1 0,0 1 1,0-1-1,1 1 0,-1-1 0,0 1 0,0-1 0,1 1 0,-1-1 0,0 0 0,1 1 0,-1-1 0,1 1 0,-1-1 0,1 0 0,-1 0 0,0 1 0,1-1 0,-1 0 1,1 0-1,-1 1 0,1-1 0,-1 0 0,1 0 0,-1 0 0,1 0 0,0 0 0,-1 0 0,1 0 0,-1 0 0,1 0 0,-1 0 0,1 0 0,-1 0 0,1 0 0,16 0-543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34 279 4160,'-6'0'653,"4"0"-505,0 0-1,0 1 1,0-1 0,0-1-1,0 1 1,0 0-1,0 0 1,1-1 0,-1 1-1,-3-2 1,2-5 698,4 17 1060,-1-10-1223,0 0-123,0 0-118,0 0 337,0-3-235,0-8-123,0 9-127,2 2 202,2 0-370,-2 0-23,0 0-1,1 0 1,-1 0-1,0 0 1,0 0-1,0-1 1,0 1-1,0-1 1,3 0 0,2-11 115,-7 11-210,0 0 0,1 0-1,-1 0 1,1 0 0,-1 0-1,1 0 1,0 0 0,-1 0-1,1 0 1,0 0 0,0 0-1,0 1 1,0-1 0,0 0-1,1 0 1,22-9 42,-22 10-53,-1 0 1,1-1-1,-1 0 1,1 1-1,-1-1 1,0 0-1,1 1 0,-1-1 1,0 0-1,1 0 1,-1 0-1,0 0 1,0 0-1,0 0 1,0-1-1,0 1 1,0 0-1,0-1 1,0 1-1,-1 0 1,1-1-1,0 1 1,0-3-1,2 0 20,0-1-1,0 1 1,1 0-1,-1 0 1,1 0 0,6-4-1,-6 5 28,0-1-1,0 1 1,0-1 0,-1 0-1,1 0 1,3-7 0,9-21 238,-15 29-273,0 0 0,0 1 0,-1-1 0,1 0 0,-1 1 0,0-1 0,0 0 1,0 1-1,0-1 0,0 0 0,-1 0 0,1 1 0,-1-1 0,1 0 0,-1 1 0,0-1 0,0 1 0,0-1 0,-1 1 0,1-1 0,-1 1 0,-2-3 0,2 2 82,2 0 181,0 3-264,0-1 0,0 1-1,0-1 1,0 1 0,0-1 0,0 1 0,0-1 0,-1 1 0,1-1 0,0 1 0,0-1-1,0 1 1,0-1 0,-1 1 0,1-1 0,0 1 0,-1-1 0,1 1 0,0-1 0,-1 1-1,1 0 1,0-1 0,-1 1 0,1-1 0,-1 1 0,1 0 0,-1 0 0,1-1-1,-1 1 1,1 0 0,-1 0 0,1 0 0,-1-1 0,1 1 0,-1 0 0,1 0 0,-1 0-1,1 0 1,-1 0 0,1 0 0,-1 0 0,1 0 0,-1 0 0,1 0 0,-2 1-1,2-1-5,-1 0 0,1 0 0,-1 0 0,1 0 0,-1 0 0,0 0-1,1 0 1,-1 0 0,1 0 0,-1 0 0,1 0 0,-1 0 0,1 0-1,-1 0 1,1 0 0,-1-1 0,1 1 0,-1 0 0,1 0 0,-1-1-1,1 1 1,-1 0 0,1 0 0,0-1 0,-1 1 0,1-1 0,-1 1-1,1 0 1,0-1 0,0 1 0,-1-1 0,1 1 0,0-1 0,0 1-1,-1-1 1,1 1 0,0-1 0,0 1 0,0-1 0,0 1 0,0-1-1,0 1 1,0-1 0,0 0 0,0 0 0,0 1-1,0 0-1,0 0 1,0 0 0,0 0 0,0 0-1,0 0 1,0-1 0,0 1 0,0 0-1,0 0 1,0 0 0,0 0 0,0 0-1,0 0 1,0 0 0,0 0 0,0 0-1,0-1 1,0 1 0,0 0 0,0 0-1,0 0 1,0 0 0,0 0 0,0 0-1,0 0 1,0 0 0,-1 0 0,1 0-1,0 0 1,0 0 0,0-1 0,0 1-1,0 0 1,0 0 0,0 0 0,0 0-1,0 0 1,0 0 0,0 0-1,0 0 1,-1 0 0,1 0 0,0 0-1,0 0 1,0 0 0,0 0 0,0 0-1,0 0 1,0 0 0,0 0 0,0 0-1,-1 0 1,1 0 0,0 0 0,0 0-1,-27 0 171,27 0-170,0 0-1,0 0 1,-1 0 0,1 0-1,0 0 1,0 0 0,0 0-1,0 0 1,0 0 0,0 0-1,0 0 1,0 0 0,0 0-1,-1 0 1,1 0 0,0 0-1,0 0 1,0 0 0,0 0-1,0 0 1,0 0 0,0 0-1,0 0 1,0 0 0,0 0-1,0 1 1,-1-1-1,1 0 1,0 0 0,0 0-1,0 0 1,0 0 0,0 0-1,0 0 1,0 0 0,0 0-1,0 0 1,0 0 0,0 0-1,0 1 1,0-1 0,0 0-1,0 0 1,0 0 0,0 0-1,0 0 1,0 0 0,0 0-1,0 0 1,0 0 0,0 1-1,0-1 1,0 0-1,0 0 1,0 0 0,0 0-1,0 1 2,0-1 0,0 0 0,0 1-1,0-1 1,0 1 0,0-1-1,0 1 1,0-1 0,0 1-1,0-1 1,0 0 0,0 1-1,0-1 1,-1 1 0,1-1-1,0 1 1,0-1 0,0 0 0,-1 1-1,1-1 1,0 0 0,-1 1-1,1-1 1,0 0 0,-1 1-1,1-1 1,0 0 0,-1 1-1,1-1 1,-1 0 0,1 0-1,0 0 1,-1 0 0,1 1 0,-1-1-1,1 0 1,-1 0 0,1 0-1,0 0 1,-1 0 0,1 0-1,-1 0 1,1 0 0,-1 0-1,1 0 1,-1-1 0,-1 1 4,0 1 1,0-1 0,0 0-1,0 0 1,0 1-1,1-1 1,-1 1 0,-3 0-1,-1 2 18,0 0 25,-1 1 0,1-1 1,0 1-1,0 0 1,-6 6-1,10-8-37,0 0 0,1 1 0,-1-1 1,0 1-1,1-1 0,0 1 0,0 0 0,0-1 0,0 1 0,0 0 0,0 0 1,1 0-1,-1 4 0,0 5-7,2 25 0,0-16-57,-1 94 111,0-113-84,0 0 0,0 1 1,0-1-1,1 0 0,-1 0 1,1 0-1,-1 0 0,1 0 1,0 0-1,0 0 0,-1 0 1,2-1-1,-1 1 0,0 0 1,0 0-1,0-1 0,1 1 0,-1-1 1,1 1-1,-1-1 0,4 2 1,0 2-111,-3-3 5,-1-1 0,1 1 0,-1 0 0,1 0 0,0-1 0,0 1-1,0-1 1,0 1 0,0-1 0,0 0 0,1 0 0,-1 0-1,0 0 1,1 0 0,-1-1 0,0 1 0,1-1 0,-1 0 0,1 1-1,-1-1 1,1 0 0,-1 0 0,4-1 0,10 0-1184,0 1 312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1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133 410 4224,'0'-2'156,"0"0"0,0 0 0,1 1 1,-1-1-1,0 0 0,1 0 0,0 1 0,-1-1 1,1 0-1,0 1 0,0-1 0,0 0 0,1 0 1,2-6 18,-1-6 881,0 9-218,-2 4-736,0-1 0,1 1 0,-1 0-1,0-1 1,0 1 0,0 0 0,0-1 0,-1 1 0,1-1 0,0 0 0,-1 1 0,1-1 0,-1 0 0,1 1 0,-1-1 0,0 0-1,1-2 1,-1 2-25,0 0 0,0 1 0,0-1 0,1 0 1,-1 0-1,0 1 0,1-1 0,0 1 0,-1-1 0,1 0 0,0 1 0,0-1 0,0 1 0,0 0 0,0-1 0,0 1 0,2-2 0,-2 2-39,-1 1 0,1-1-1,-1 1 1,0-1 0,1 0 0,-1 1 0,0-1 0,0 0 0,1 1-1,-1-1 1,0 0 0,0 1 0,0-1 0,0 0 0,0 1-1,0-1 1,0 0 0,0 0 0,0 1 0,0-1 0,0 0-1,0 1 1,-1-2 0,1 0 99,0-3 10,0 3-75,0 0-1,0-1 0,0 1 0,0 0 1,0 0-1,0 0 0,-1-1 1,1 1-1,-1 0 0,1 0 0,-1 0 1,0 0-1,0 0 0,0 0 1,0 0-1,0 0 0,-1 1 0,1-1 1,0 0-1,-1 0 0,1 1 1,-3-2-1,-7-8 356,11 11-416,-1-1 1,1 1 0,0 0 0,0 0 0,0-1 0,-1 1 0,1 0 0,0 0 0,-1 0 0,1 0-1,0-1 1,-1 1 0,1 0 0,0 0 0,-1 0 0,1 0 0,0 0 0,-1 0 0,1 0-1,0 0 1,-1 0 0,1 0 0,0 0 0,-1 0 0,1 0 0,-60 0 911,58 0-912,0 0 0,0 1 1,-1-1-1,1 1 1,1-1-1,-1 1 1,0 0-1,0 0 1,0-1-1,0 1 0,0 1 1,1-1-1,-3 2 1,-21 21-134,13-11 30,10-11 85,1 0 0,-1 0 0,0 0 0,1 0 0,-1 1 0,1-1 0,0 0 0,0 1 0,0-1 0,0 1 0,0-1 0,1 1 0,-1-1 0,1 1 0,-1 0 0,1-1 0,0 1-1,0 0 1,0-1 0,1 1 0,-1-1 0,0 1 0,1 0 0,1 4 0,1-4-148,0-1 0,0 1 0,-1-1 0,1 1 0,1-1 0,-1 0 0,0 0 0,1-1 0,-1 1-1,0-1 1,1 1 0,5 0 0,-5-3-90,0 0 0,0-1 0,0 1 0,0-1 0,0 0-1,0 0 1,3-4 0,7-1-300,0 1 187,-14 6 358,0-1-1,1 0 0,-1 1 0,0-1 1,1 0-1,-1 1 0,0-1 1,0 0-1,0 0 0,0 1 1,0-1-1,1 0 0,-1 1 0,-1-2 1,1 2 0,0-3 368,14 39 1061,-9-14-968,-4-19-430,-1 0-1,0 1 0,1-1 0,0 0 1,0 0-1,0 0 0,0 0 0,1 0 1,-1 0-1,1 0 0,-1-1 0,1 1 1,0 0-1,0-1 0,1 0 1,-1 1-1,0-1 0,1 0 0,2 2 1,0-1-29,-1-1 0,1 0 0,0 0 1,0 0-1,-1-1 0,1 0 1,6 1-1,8 2-4,-13-2-25,0 0 0,0 0 1,9 0-1,5-6-247,-7 0 73,0 1-9,0-2 0,1 0 0,22-11 0,-30 13 154,0-1 8,0 2 24,-1-1-1,0 1 1,0-1-1,0 0 1,0-1 0,0 0-1,-1 1 1,1-1-1,-1-1 1,0 1-1,5-7 1,20-20 44,-24 27-3,-1-1-1,1 0 1,0 1-1,-1-1 1,0-1 0,0 1-1,-1-1 1,0 1-1,0-1 1,4-11 0,-1-15-33,5-4 0,-6-8 58,6 6 145,-10 32-54,0 0 1,0 0-1,-1 0 1,0-10-1,0-9 448,0-19 998,0 54-1396,0 0 0,-1 0 1,0 1-1,0-1 0,-1 0 0,0 0 1,-8 17-1,-23 75 170,22-64-273,-26 60-1,31-87-190,-14 19 1,13-19 38,-23 24-403,28-31 383,-4 7-133,5-11 222,1 1-1,0-1 0,0 0 1,0 0-1,0 0 0,-1 0 0,1 0 1,0 0-1,0 0 0,-1 0 0,1 0 1,0 0-1,0 0 0,0 0 1,-1 0-1,1 0 0,0 0 0,0 0 1,-1 0-1,1 0 0,0 0 0,0 0 1,0 0-1,-1 0 0,1 0 1,0 0-1,0 0 0,0 0 0,-1-1 1,1 1-1,0 0 0,0 0 1,0 0-1,0 0 0,-1 0 0,1-1 1,0 1-1,0 0 0,0 0 0,0 0 1,0-1-1,0 1 0,0 0 1,0 0-1,-1 0 0,1-1 0,0 1 1,0 0-1,0 0 0,0-1 1,0 0-14,-1 0 1,1 0 0,-1 0 0,1 0-1,0 0 1,0 0 0,-1-1 0,1 1-1,0 0 1,0 0 0,0 0 0,0 0-1,0-2 1,1-13-268,-1 11 244,0-1 1,1 1-1,0-1 1,0 1-1,0 0 1,1-1 0,0 1-1,0 0 1,0 0-1,0 0 1,1 0 0,0 1-1,0-1 1,0 1-1,1 0 1,0 0-1,-1 0 1,1 0 0,1 0-1,-1 1 1,0 0-1,7-4 1,0 1-20,1 1 1,0 0-1,0 1 1,0 1-1,19-4 1,-26 6 38,1 0 1,0 1-1,0 0 1,-1 0-1,1 1 1,0-1-1,-1 1 1,1 1-1,0-1 1,-1 1-1,1 0 1,-1 0-1,10 5 1,-7-1 31,1 0 1,-1 1 0,-1 0-1,1 0 1,-1 0-1,-1 1 1,1 0-1,8 15 1,-8-12 109,-1 1 1,0 0-1,-1 0 1,0 0-1,5 25 1,-9-32-75,0-1 0,-1 1 0,0 0-1,0-1 1,-1 1 0,1 0 0,-1-1 0,0 1 0,0-1 0,0 1 0,-1-1-1,-2 6 1,0-3 35,1 0-1,-2 0 1,1 0-1,-1-1 1,0 1-1,-6 5 1,5-7 12,-1 1-1,0-1 1,-12 8 0,15-11-63,1 0 0,0 0 0,-1 0 0,0-1 0,1 0 0,-1 1 0,0-2 0,-7 2-1,-3-6 0,6 0-30,-2 2-5,-7-4-88,13 3 18,1 0-1,0 0 0,0 0 1,0-1-1,1 1 1,-1-1-1,1 1 0,0-1 1,0 0-1,0 0 0,-2-7 1,2 2-129,1 0 0,0 1 1,1-1-1,0 0 0,0 0 1,1 0-1,0 0 0,4-13 1,10-11-860,-6 17 524,-1-1 94,9-15-462,4 5-379,1 2 0,2 1-1,34-29 1,23-5-471,-59 44 1858,0-1 0,31-29 0,-49 40 90,0 0 1,1 1 0,0-1 0,0 1-1,5-3 1,-6 4-73,-1 0 1,0 1-1,0-2 0,0 1 1,0 0-1,0 0 0,-1-1 1,1 0-1,-1 0 0,4-4 0,8-18 275,-11 19-235,-1 4-208,9-9-229,-8 8-705,-3 3 284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1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6720,'-17'-17'2496,"17"17"-1952,0-16-128,0 0 1440,0 16-1088,0 0 1056,-16 0-1088,16 0-288,0 0-288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33 263 9056,'-16'16'3360,"16"-16"-2624,0 33-192,0-17 1120,0 17-1024,-17-16-256,17-1-257,0 17-478,0-1 191,17 1-1984,-17-16 1184,0 15-1984,0-32 1664</inkml:trace>
  <inkml:trace contextRef="#ctx0" brushRef="#br0" timeOffset="1">541 1 5888,'-27'0'1898,"27"0"-1868,-1-1-1,1 1 0,0 0 1,-1 0-1,1 0 0,0 0 1,-1 0-1,1 0 0,0 0 1,-1 0-1,1 1 0,0-1 1,-1 0-1,1 0 0,0 0 1,-1 0-1,1 0 0,0 0 1,0 1-1,-1-1 0,1 0 1,0 0-1,-1 1 0,1-1 1,0 0-1,-1 1-12,0 0 56,0 0 0,0 1-1,-1-1 1,1 0 0,0 0 0,1 1-1,-1-1 1,0 1 0,0-1 0,1 1-1,-1-1 1,1 1 0,-1 0 0,1-1-1,-1 1 1,1-1 0,0 1 0,0 0-1,0 2 1,-1 7 317,-1 1 1,-1-1-1,0 0 0,0 0 0,-1 0 1,-9 19-1,-7 18 398,-14 66 423,29-94-1051,1 1 0,1-1 0,0 32 0,2-33-103,-1 0 0,-4 21 1,3-23-23,1 1 0,-1 19 0,3 77-2312,0-114 1269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1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8064,'0'-14'2592,"0"12"-1568,0 2-336,0 2 517,0 0-1049,-1 0-1,1 0 1,0 0 0,0 1 0,0-1-1,0 0 1,0 0 0,0 0-1,0 0 1,1 0 0,-1 0 0,1 0-1,-1 0 1,2 2 0,-1-3-127,0 0 7,0 0 1,0 0-1,1 1 0,-1-1 1,-1 0-1,1 1 1,0-1-1,0 0 1,0 1-1,-1-1 0,1 1 1,-1 0-1,1-1 1,-1 1-1,0-1 0,1 1 1,-1-1-1,0 1 1,0 3-1,0 6 257,0-9-138,0-2-176,-1 0-62,1 0 0,-1 0 1,1 0-1,-1 0 0,0 0 0,1 0 1,-1 0-1,1 0 0,-1 0 1,1 0-1,-1 0 0,1 0 0,-1 0 1,1 0-1,-1 0 0,1 1 1,-1-1-1,1 0 0,-1 0 0,1 1 1,-1-1-1,1 0 0,0 0 1,-1 1-1,1-1 0,-1 1 0,1-1 1,0 0-1,-1 1 0,1-1 0,0 1 1,-1-1-1,1 1 0,0-1 1,0 1-1,0-1 0,-1 1 0,1-1 1,0 1-1,0-1 0,0 1 1,0-1-1,0 1 0,0-1 0,0 1 1,0 0-1,0-1 18,0 0 1,0 0 0,0 0-1,0 1 1,0-1-1,0 0 1,0 0-1,0 0 1,0 0-1,0 0 1,0 0-1,0 0 1,0 0-1,0 0 1,0 0-1,0 1 1,0-1 0,0 0-1,0 0 1,0 0-1,0 0 1,0 0-1,0 0 1,0 0-1,0 0 1,0 0-1,0 0 1,0 0-1,0 1 1,0-1-1,0 0 1,0 0 0,0 0-1,0 0 1,-1 0-1,1 0 1,0 0-1,0 0 1,0 0-1,0 0 1,0 0-1,0 0 1,0 0-1,0 0 1,0 0 0,0 0-1,-1 0 1,1 0-1,0 0 1,0 0-1,0 0 1,0 0-1,0 0 1,0 0-1,0 0 1,-1 0-1,-12 0-2457</inkml:trace>
  <inkml:trace contextRef="#ctx0" brushRef="#br0" timeOffset="1">98 295 4640,'-13'28'1504,"12"-26"-1426,0-1 1,1 1-1,-1 0 0,0 0 1,1 0-1,0-1 0,-1 1 1,1 0-1,0 0 0,0 0 1,0 0-1,0 0 0,0 0 1,1 2-1,0 4 245,-1 55 1240,0-60-1445,0 1 0,0-1 0,-1 0 0,1 1 1,-1-1-1,0 0 0,0 0 0,0 1 0,-3 4 0,-1 3 136,0 7 386,-9 16 85,-15 42 1080,28-73-1781,1-2-8,0 0 0,0 0 0,0 0 0,-1 0-1,1 0 1,0 0 0,-1 0 0,1 0 0,-1 0 0,1-1-1,-1 1 1,1 0 0,-1 0 0,0 0 0,1-1 0,-1 1-1,0 0 1,-1 0 0,-4 4 73,5-4-95,1-1-1,0 1 1,-1-1 0,1 1 0,0 0 0,0-1 0,0 1 0,-1 0 0,1 0 0,0-1 0,0 1 0,0 0 0,0-1 0,0 2 0,0-2 6,0 3-704,0-3 171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1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8384,'0'16'3104,"0"-16"-2400,-16 33-224,-1 0 608,17-17-704,-16 33 192,16 0-320,0 1-960,0-1 384,0 0-1152,0 16 832,0-32-960,0 16 896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4800,'0'0'1557,"6"-2"-954,16-9-182,-21 10-350,0 1 0,0-1 1,0 1-1,0-1 0,1 1 0,-1-1 0,0 0 0,0 0 0,0 1 1,0-1-1,0 0 0,-1 0 0,1 0 0,0 0 0,0-1 0,2-2 108,-3 4-139,1-1-1,-1 1 0,1 0 1,0-1-1,-1 1 0,1-1 1,0 1-1,0 0 0,-1 0 1,1 0-1,0-1 1,-1 1-1,1 0 0,0 0 1,0 0-1,-1 0 0,1 0 1,0 0-1,0 0 0,-1 0 1,3 1-1,2 0 82,13-1 147,-5 1-119,-1-1 0,1 0 0,23-4 0,-23-3 114,-11 6-224,-1 1 0,1-1 0,0 0 1,-1 0-1,1 1 0,-1-1 0,1 1 0,0-1 0,0 1 0,-1-1 0,1 1 0,0 0 1,2 0-1,5 0 147,-6-1-116,0 1 0,0 0 0,0-1 0,0 2-1,0-1 1,0 0 0,0 0 0,0 1 0,0 0-1,4 1 1,9 9 597,-15-11-625,0 0 0,0 1 0,0-1 0,0 0 0,0 1-1,0-1 1,0 1 0,-1-1 0,1 1 0,0 0 0,0-1 0,-1 1 0,1 0 0,0 0 0,-1-1 0,1 1 0,-1 0 0,1 0-1,-1 0 1,1 0 0,-1-1 0,1 1 0,-1 0 0,0 0 0,0 0 0,1 0 0,-1 0 0,0 0 0,0 0 0,0 0 0,0 0-1,0 0 1,0 0 0,-1 0 0,1 1 0,0 5 65,0 9 34,2 0-1,0 0 1,4 17 0,-3-18-107,1 1 11,-1 0 0,7 16-1,-7-26-138,0 0-1,0 0 0,0 0 0,1-1 1,-1 1-1,1-1 0,8 8 0,-10-11 18,-1-1 0,1 1 1,0-1-1,0 1 0,-1-1 0,1 0 0,0 0 0,0 0 0,0 0 0,0 0 0,4 0 1,25 1-1214,-17-2 670,-11 0 549,0 0-1,-1 0 0,1-1 1,-1 1-1,1 0 1,3-2-1,0-5-231,-4 3 142,12-4-95,-7 0 231,-1 0-1,0-1 1,5-10 0,-5 6 211,0 8-29,-5 5-121,-1 0 1,1-1-1,-1 1 0,1 0 0,-1-1 0,1 1 0,-1 0 0,0-1 0,1 1 0,-1 0 0,0-1 0,1 1 1,-1-1-1,0 1 0,0-1 0,1 1 0,-1 0 0,0-1 0,0 1 0,0-1 0,0 1 0,1-1 0,-1 1 1,0-1-1,0 0 0,0 1 0,0-1 0,0 1 0,0-1 0,0 1 0,-1-2 0,1-11 743,0 10 122,0 6-330,0-3-538,0 10 211,0-1-1,3 15 0,3-8-159,-5-12-62,1-1 0,-1 1 0,0-1 0,0 1 0,-1-1 0,1 1 0,-1 0 0,1 3 0,-2 4 4,0-1-1,0 1 1,-6 17 0,3-8-11,-1 4 4,4-15-17,0-1 0,-1 0 0,0 0 0,-1 0 0,-5 11 1,-19 33-30,5 8-90,-8-2 85,21-43 93,-12 30 0,0 16 38,-10 22 64,19-57-118,-25 66 112,28-67 9,-15 32-1,23-54-142,0-1 0,-1 1 0,1 0 0,-1-1 0,0 1-1,0-1 1,1 1 0,-2-1 0,-1 2 0,-29 10 702,27-22-698,0 0 0,1 0-1,-8-15 1,8 12-12,0-1 0,1 0 0,0 0-1,-4-23 1,5 11-9,-1-47-1,4 67-9,0 1-7,0 0 0,0 0 0,0-1 0,1 1 0,-1 0 0,1 0 0,0-1 0,1-4 0,0 6 7,-1 0-1,1-1 1,0 1-1,0 0 1,0 0 0,0 0-1,0 0 1,1 0-1,-1 0 1,1 1-1,-1-1 1,1 1 0,3-2-1,-6 3 5,11-6 21,2 1 1,23-8-1,-24 10 1,24-1 1,-13 2-15,58-5-863,157 4-1,-139 16-152,-97-13 992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31 6400,'-14'-14'2058,"14"14"-1986,-1-1-1,1 1 0,0-1 0,-1 1 1,1-1-1,0 0 0,0 1 1,-1-1-1,1 1 0,0-1 0,0 0 1,0 1-1,-1-1 0,1 1 0,0-1 1,0 0-1,0 1 0,0-1 0,0 0 1,0 1-1,0-1 0,1 1 0,-1-1 1,0 0-1,1 0 0,-1 1 460,0 4-249,0-2-120,0 1 1,0-1-1,0 1 1,0-1-1,0 0 1,-1 1-1,1-1 1,-2 5-1,-2 2 145,0 1 0,1-1 0,0 1 0,-2 19 0,-6 21 137,6-32-316,-4 27 0,7-24-77,1-11-13,0-1 0,-3 14 0,0-10 54,-1-1 0,-8 15 0,-9 22 187,14-24 60,-16 32-1,20-50-288,2 0 1,-1 1-1,-2 10 0,-1 5 59,0-10 69,5-12-205,0 1 0,0-1-1,0 1 1,1-1 0,-1 1 0,1-1-1,-1 1 1,1 0 0,-1-1 0,1 1 0,0 0-1,0-1 1,0 4 0,0 2-821,0-14-1104,0 4 555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33 199 6720,'-19'-57'3018,"15"47"-2773,2 6-48,0-1 1,1 1-1,0 0 1,0 0-1,0 0 0,0-1 1,0 1-1,1-1 1,0 1-1,0-6 0,0 8-126,0 0-25,0 0-1,0 1 1,0-1 0,0 0 0,1 0-1,-1 0 1,0 0 0,1 0-1,-1 0 1,1 1 0,0-1 0,-1 0-1,1 0 1,0 1 0,0-1-1,0 1 1,0-1 0,1 0 0,-1 1-1,0 0 1,1-1 0,-1 1 0,3-1-1,3-3 4,1 0-1,0 1 0,0 0 1,1 1-1,-1 0 0,1 0 1,0 0-1,0 2 1,13-3-1,-9 4-15,0-1 1,0 2-1,0 0 1,0 0-1,25 7 1,-11 1-3,-1 0 1,0 2 0,0 1-1,-1 1 1,32 23 0,-17-6 98,-2 1 0,61 65 0,-65-62-88,80 81 182,-108-109-177,3 2 3,-1 0 0,-1 0 0,1 1 0,7 13 1,-13-19-4,-1 0 1,0 0-1,0 0 0,0 1 1,0-1-1,0 0 1,-1 0-1,1 1 0,-1-1 1,0 1-1,0-1 1,-1 0-1,1 1 1,-1-1-1,1 0 0,-2 4 1,1-3 6,0 0 0,1 0 0,-2 0 0,1 0 0,0 0 0,-1 0 0,0 0 0,0-1-1,0 1 1,0-1 0,0 1 0,-1-1 0,1 0 0,-1 0 0,0 0 0,-6 5 0,-9 5 48,0 0 1,0-1-1,-1-1 0,-1 0 0,-38 13 0,37-15-49,2-1-5,-1-1 0,0-1 0,0-1 1,-24 4-1,-123-6 518,110-3-466,41 0-107,0-1 0,0-1-1,1 0 1,-23-7-1,32 8-35,0 0 6,1-1-1,-1 0 0,0 0 1,0 0-1,-5-4 0,9 6-10,1-1-1,-1 0 1,1-1 0,0 1-1,0 0 1,-1 0 0,1-1-1,0 1 1,0 0 0,0-1-1,0 1 1,0-1-1,1 1 1,-1-1 0,0 0-1,1 1 1,-1-1 0,1 0-1,0 1 1,-1-1 0,1 0-1,0-3 1,0 3-223,0 0 0,1 0-1,-1 0 1,1 0 0,-1 0 0,1 0 0,0 1 0,-1-1 0,1 0 0,0 0-1,0 0 1,2-2 0,19-19-2418,-8 8 455,6-18-523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4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7872,'-30'0'4373,"30"0"-4342,-1 0 1,1 0 0,0 0-1,0 0 1,0 0-1,0 0 1,0 0-1,0 0 1,0 0-1,0 0 1,0 0-1,0 0 1,-1 0-1,1 0 1,0 0-1,0 0 1,0 0 0,0 0-1,0 0 1,0 0-1,0 0 1,0 0-1,0 0 1,0 0-1,-1 0 1,1 0-1,0 0 1,0 0-1,0 0 1,0 0-1,0 0 1,0 1-1,0-1 1,0 0 0,0 0-1,0 0 1,0 0-1,0 0 1,0 0-1,0 0 1,0 0-1,0 0 1,0 0-1,0 1 1,0-1-1,0 0 1,0 0-1,0 0 1,0 0 0,0 0-1,0 0 1,0 0-1,0 0 1,0 0-1,0 0 1,0 1-1,0 12 2806,3-13-1834,18-1-34,35-6-1,-32 4-779,39-2 0,158 5 200,-196 0-317,33 1-427,-52 0 229,0-1 0,-1 1 1,1 1-1,0-1 1,-1 1-1,9 4 0,-9-4-1042,-5-2 384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9728,'-17'0'3584,"17"0"-2784,0 0-224,0 0 1247,0 0-1119,0 0-64,17 0-416,15 0 320,-15 0-288,32 0-320,17 0 0,-1-16-768,1 16 448,-1 0-2495,1 16 1599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8224,'-17'0'3040,"17"0"-2368,17-16-160,-17 16 960,16 0-896,1 0 704,15 0-768,17 0-129,1-16-223,-18 16-1663,18 16 799</inkml:trace>
  <inkml:trace contextRef="#ctx0" brushRef="#br0" timeOffset="1">33 345 8384,'-32'0'3104,"32"0"-2400,16 0-224,0 0 1440,-16 0-1152,33 0 351,16 0-703,0-17-96,1 17-192,15-16-1087,-16 16 543,-16 0-2400,0 0 1568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509 101 6880,'-14'0'2229,"14"0"-2214,0 0 1,0 0-1,0 0 1,0 0-1,0 0 1,-1 0-1,1 0 1,0 0-1,0 0 0,0 0 1,0 0-1,0 0 1,0 0-1,0 0 1,0 0-1,0 0 1,-1 0-1,1 0 0,0 0 1,0 0-1,0 0 1,0 0-1,0 0 1,0 0-1,0 0 0,0 0 1,0 0-1,0 0 1,0-1-1,0 1 1,-1 0-1,1 0 1,0 0-1,0 0 0,0 0 1,0 0-1,0 0 1,0 0-1,0 0 1,0 0-1,0 0 0,0-1 1,0 1-1,0 0 1,0 0-1,0 0 1,0 0-1,0 0 1,0 0-1,0 0 0,0 0 1,0 0-1,0 0 1,0-1-1,0 1 1,0 0-1,0-27 1782,0 27-1781,0 0 0,0 0 1,0-1-1,0 1 0,0 0 0,0 0 0,1 0 0,-1 0 0,0 0 0,0 0 0,0 0 0,0 0 1,0 0-1,0 0 0,-1-1 0,1 1 0,0 0 0,0 0 0,0 0 0,0 0 0,0 0 0,0 0 0,0 0 1,0 0-1,0 0 0,0 0 0,0 0 0,0-1 0,0 1 0,0 0 0,0 0 0,0 0 0,0 0 0,0 0 1,-1 0-1,1 0 0,0 0 0,0 0 0,0 0 0,0 0 0,0 0 0,0 0 0,0 0 0,0 0 1,0 0-1,0 0 0,-1 0 0,1 0 0,0 0 0,0 0 0,0 0 0,0 0 0,0 0 0,0 0 0,0 0 1,0 0-1,-2 0 75,1 0 1,-1 0-1,1 0 1,0-1 0,-1 1-1,1-1 1,0 1-1,-1-1 1,1 1 0,0-1-1,0 1 1,0-1-1,-1 0 1,1 0-1,0 0 1,0 0 0,0 0-1,0 0 1,0 0-1,1 0 1,-1 0 0,-1-1-1,2 0-47,-1 1 0,1-1 0,-1 1 0,0-1 1,1 1-1,-1 0 0,0-1 0,0 1 0,0 0 0,0 0 0,0-1 0,0 1 0,0 0 0,-1 0 0,1 0 0,0 0 0,0 1 0,-1-1 0,1 0 0,-1 1 1,1-1-1,-1 0 0,-1 0 0,-22-8 338,17 5-292,5 2-70,1 1 0,-1-1 0,0 1 0,0 0 0,0 0 0,0 0 0,0 0 0,1 1 0,-1-1 0,0 1 1,-1 0-1,1 0 0,0 0 0,0 0 0,0 0 0,0 1 0,0-1 0,0 1 0,-4 1 0,-9 4 76,0 0 0,1 0 0,-1 2 0,1 0 0,0 0 0,-15 13 0,13-7-14,1 1 0,0 0 0,1 1 0,-16 22 0,20-22-12,-12 23-1,16-25-26,-1-1 7,-25 53 225,24-41-182,1 0 1,2 1-1,-7 45 0,12-65-102,0 0-1,1 0 0,-1 0 1,1 0-1,0 0 0,1 0 1,-1 0-1,1 0 0,0 0 1,1 0-1,-1-1 0,1 1 1,0 0-1,1-1 0,4 8 1,-5-8-9,0-1-4,0-1 0,0 1 1,1 0-1,-1-1 0,1 1 0,0-1 0,-1 1 0,2-1 1,-1 0-1,0-1 0,0 1 0,1 0 0,0-1 0,-1 0 1,1 0-1,0 0 0,8 2 0,32 2-389,-22 0-316,-19-5 571,1 1 1,-1-1 0,0-1-1,0 1 1,1 0 0,-1-1-1,0 0 1,1 0 0,-1 0-1,0 0 1,7-1 0,23-10-2384,-27 10 2110,0 0-1,-1 1 1,11-1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8896,'-66'-17'3296,"66"17"-2560,-16 0-224,16-16 1216,0 32-1056,16-16-352,17 0-224,0 17-160,16-17 0,0 0-224,16 0 160,-15 0-1984,15 0 1152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5888,'0'14'1898,"0"-11"-1135,0-3-112,-3 3 869,-11 7-331,13-9-1086,0 0-1,0-1 1,-1 1 0,1 0-1,0 0 1,0 0 0,0 0 0,0-1-1,0 1 1,1 1 0,-1-1-1,0 0 1,0 0 0,1 0 0,-1 0-1,0 0 1,1 1 0,-1-1-1,1 0 1,0 1 0,-1 1-1,1-1-11,-1 0-1,0 1 1,1-1-1,-1 0 0,0 0 1,0 0-1,0 0 0,-1 0 1,1 0-1,0 0 1,-4 2-1,1 1 24,0-1 0,0 1 0,0 0 0,1 0 0,-5 9 0,7-12-112,0 0 1,0 0-1,0 0 0,0 0 0,1 0 0,-1 0 0,1 0 0,0 0 0,-1 0 0,1 1 0,0-1 0,0 0 0,0 0 0,1 0 0,-1 0 0,0 0 0,1 1 0,0-1 0,0 2 0,0-2 9,1 0-1,-1 0 1,0 0 0,0 0-1,1 0 1,-1 0 0,1-1-1,0 1 1,-1 0 0,1-1-1,0 0 1,0 1 0,0-1-1,0 0 1,0 0 0,0 0-1,0 0 1,4 1-1,2-1-32,0 0-1,0 0 1,0-1-1,10 0 1,-5 0-217,4-1 181,1-1 0,0 0 0,-1-2 0,0 0 0,0 0 0,18-9 1,-35 13 62,1 0 1,-1 0-1,0 0 1,0 0 0,1 0-1,-1 0 1,0-1-1,0 1 1,1 0 0,-1 0-1,0 0 1,0 0 0,1-1-1,-1 1 1,0 0-1,0 0 1,0 0 0,1-1-1,-1 1 1,0 0-1,0 0 1,0-1 0,0 1-1,0 0 1,0 0-1,0-1 1,1 1 0,-1 0-1,0 0 1,0-1 0,0 1-1,0 0 1,0-1-1,0 1 1,0 0 0,0 0-1,-1-1 1,1-21 234,1 22-235,-1-1 1,0 1 0,0 0-1,0 0 1,0-1 0,0 1-1,0 0 1,0-1-1,0 1 1,0 0 0,0 0-1,-1-1 1,1 1-1,0 0 1,0 0 0,0-1-1,0 1 1,0 0 0,0 0-1,-1-1 1,1 1-1,0 0 1,0 0 0,0 0-1,0-1 1,-1 1-1,1 0 1,0 0 0,0 0-1,-1 0 1,1-1 0,0 1-1,0 0 1,-1 0-1,1 0 1,0 0 0,-1 0-1,-10-8 191,6 5-115,-1-1 1,1 1-1,-1 0 0,-7-3 1,-15 0-72,26 5-13,0 0 0,0 0 0,1 0 0,-1 0-1,0 0 1,0-1 0,1 1 0,-1 0 0,-1-3-1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82 9312,'0'-14'2981,"0"12"-1802,0 2-390,0 0 523,0 0-464,0 0-107,0-3-314,0 2-419,0 1 0,0-1 1,0 1-1,0-1 1,0 1-1,0-1 0,0 1 1,-1-1-1,1 1 0,0-1 1,0 1-1,0-1 0,0 1 1,-1-1-1,1 1 0,0-1 1,-1 1-1,1-1 0,0 1 1,-1-1-1,1 1 0,0 0 1,-1-1-1,1 1 0,-1 0 1,1-1-1,-1 1 1,1 0-1,-1 0 0,1-1 1,-1 1-1,1 0 0,-1 0 1,1 0-1,-1 0 0,1 0 1,-1 0-1,1 0 0,-1 0 1,1 0-1,-1 0 0,1 0 1,-1 0-1,1 0 0,-2 0 1,2 0-8,-1 1 1,1-1 0,-1 0-1,1 0 1,-1 0 0,1 0-1,-1 0 1,0 0 0,1-1 0,-1 1-1,1 0 1,-1 0 0,1 0-1,-1 0 1,1-1 0,-1 1-1,1 0 1,0 0 0,-1-1-1,1 1 1,-1 0 0,1-1-1,-1 1 1,1 0 0,0-1-1,-1 1 1,1-1 0,0 0-1,-9-6 31,8 6-29,0 1 1,0-1 0,-1 1-1,1 0 1,0 0-1,-1 0 1,1-1 0,0 1-1,-3 1 1,0-1 2,1 0 0,0 0 0,-1 0 1,1-1-1,0 1 0,-1-1 0,-3-1 0,2 0-6,-2 0-1,-1 0 0,1 0 0,0 0 0,-1 1 1,-13-1-1,5 2-70,8 0 36,0 0 0,0 0 0,0-1 0,-9-1 0,0-3 55,10 3-13,0 0 1,0 0-1,0 1 1,0 0-1,-7 0 0,-35 1-257,47 0 229,0 0 0,0 1 0,0-1 0,0 0 0,0 1 0,0 0 0,0-1 0,0 1 0,0 0 0,0 0 0,0 0 0,1 0 0,-1 0 0,-3 3 0,2-1 13,0 1 0,0-1 1,0 1-1,0 0 1,0 0-1,-2 5 1,-2 6 1,1 0 1,-8 29 0,-32 117 287,33-111-172,4-6 3,-21 53 0,24-84-96,-7 24 36,-3-1 0,-1-1 1,-30 46-1,27-53 132,-2-2 0,-31 32-1,49-54-163,0 0 0,1 0 0,0 1-1,0-1 1,0 1 0,0 0 0,1 0-1,-3 8 1,9-12-77,-1 0 0,1 0 1,0-1-1,0 1 0,0-1 0,0 0 0,7-1 0,-6 1 44,174 0-353,-80 0-899,-2 0-3480,-78 0 3550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99 9472,'-32'-49'3520,"32"49"-2752,-17 0-192,17-17 992,0 17-961,33 0-159,16-16-288,0 16-352,0 0 96,17 0-96,0 0 96,-17 0-1823,16 0 1023,-16-17-2720,1 17 2048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3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7968,'0'-2'241,"-1"1"1,1-1-1,0 0 1,0 0-1,-1 1 1,1-1-1,-1 0 1,1 1-1,-1-1 0,0 1 1,0-1-1,1 1 1,-1-1-1,0 1 1,0 0-1,-1-1 1,-1-1-1,4 2 1260,-1 1-1445,0 0-1,1-1 0,-1 1 0,0 0 1,1 0-1,-1-1 0,1 1 0,-1 0 1,0 0-1,1 0 0,-1 0 0,1-1 0,-1 1 1,1 0-1,-1 0 0,0 0 0,1 0 1,-1 0-1,1 0 0,-1 0 0,1 0 1,-1 0-1,1 0 0,-1 0 0,0 1 0,1-1 1,-1 0-1,1 0 0,-1 0 0,0 0 1,1 1-1,-1-1 0,1 0 0,-1 0 0,0 1 1,1-1-1,-1 1 0,3 1 71,0 1 0,0-1 0,1 0 0,-1 0 0,0 0 0,1-1 0,-1 1 0,1-1 0,5 2 0,38 6 302,-23-5-303,-12-2-80,4 2 33,1-1 0,1-1 1,20 0-1,41-7 40,38-6-247,-99 10-81,-1 0 0,0-1 0,20-5 0,-25 4 31,20 2-590,-26 1 493,1 0 0,-1 0 0,0-1-1,0 0 1,8-1 0,5-9-2695,-18 10 2765,1 1 1,-1-1-1,1 1 0,-1 0 0,1-1 0,-1 1 0,1 0 0,-1 0 1,2 0-1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34 5408,'0'0'1728,"0"-6"-1046,0-16-170,0 17 528,0 5-314,0 0-28,-2 0-255,1 0-398,-1 0 1,1 0-1,0 0 0,0 0 1,0 0-1,0 0 0,0 1 1,0-1-1,0 0 0,0 1 1,0-1-1,0 1 0,0-1 1,0 1-1,0-1 0,0 1 1,0 0-1,0-1 1,0 1-1,0 0 0,1 0 1,-1 0-1,0 0 0,1 0 1,-1 0-1,1-1 0,-1 1 1,1 1-1,-1 0 0,0 3 50,0 0 0,0-1 0,0 1 0,1 0 0,0 7 0,1-3 39,-1-7-112,0 0 0,0 0 1,-1 0-1,1 0 0,0-1 0,-1 1 0,1 0 1,-1 0-1,1 0 0,-1 0 0,-1 1 1,-4 9 44,-10 20 68,7 10-10,8-34-88,0 0 0,-1-1 0,0 1 0,0 0 0,-5 9 0,-21 35 91,8 9-17,13-40-57,0 0-1,-10 21 1,8-26-36,-13 31-628,22-44 427,-1 0 0,0 0 1,0-1-1,0 1 0,0 0 0,-1 0 0,1-1 1,-1 1-1,0-1 0,-2 4 0,1-4-787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19 117 5056,'-14'-27'1642,"13"26"-1597,1 0-1,-1 0 1,1 1-1,0-1 1,-1 0-1,1 0 1,0 0-1,-1 1 0,1-1 1,0 0-1,0 0 1,0 0-1,0 0 1,0 0-1,0 0 1,0 1-1,0-1 0,0 0 1,0-1-1,1-2 145,-1 3-134,0-1 1,0 1 0,0 0-1,0 0 1,0 0 0,0-1-1,1 1 1,-1 0 0,0 0 0,1 0-1,-1 0 1,1 0 0,-1 0-1,1-1 1,-1 1 0,1 0-1,0 1 1,0-1 0,-1 0-1,1 0 1,2-1 0,-1 0 51,1 1 1,0 0-1,-1 0 1,1 0-1,0 0 1,-1 1-1,5-1 1,6-2 399,28-11 349,-34 11-723,1 1 0,-1-1 0,1 1 0,0 0 0,0 1 0,-1 0 0,17-1 0,5 2 265,-7-1-134,1 1-1,28 4 1,-42-2-214,-1 1 0,0 0-1,-1 1 1,1 0 0,0 0 0,-1 0 0,0 1-1,10 9 1,3 0 73,-20-14-123,23 18 464,-22-17-442,1 1 1,-1-1-1,0 1 1,0-1-1,-1 1 1,1 0-1,0 0 1,0 3-1,0-4-6,-1 1-1,0-1 1,1 1-1,-1-1 1,0 1-1,0-1 1,0 1-1,0-1 1,-1 1-1,1-1 1,0 1-1,-1-1 1,1 0-1,-1 1 1,1-1-1,-1 1 1,0-1-1,1 0 1,-1 0-1,0 1 1,0-1-1,0 0 1,0 0-1,0 0 1,0 0-1,0 0 1,-1 0-1,0 1 1,-13 13-124,13-10 73,-1-1 0,-1-1 1,1 1-1,0 0 0,-1-1 1,0 0-1,0 0 0,0 0 1,0 0-1,0 0 0,-6 2 1,-25 15-393,30-17 319,1-1 1,0 0-1,-1 0 0,0 0 1,1-1-1,-1 0 0,0 0 1,0 0-1,1 0 1,-10 0-1,12-1 72,0-1-1,1 2 1,-1-1 0,0 0-1,1 0 1,-1 0 0,0 1-1,1-1 1,-1 1 0,1-1-1,-1 1 1,1 0 0,-1 0 0,1-1-1,-1 1 1,1 0 0,0 0-1,0 1 1,-2 1 0,2-3 26,1 0 7,0 0 0,0 0 0,-1 0 0,1 1 0,0-1-1,0 0 1,0 0 0,0 0 0,0 0 0,0 0 0,0 0 0,0 0 0,-1 0 0,1 0 0,0 0 0,0 1-1,0-1 1,0 0 0,0 0 0,0 0 0,0 0 0,0 0 0,0 0 0,0 0 0,0 1 0,0-1 0,0 0 0,0 0-1,0 0 1,0 0 0,0 0 0,0 0 0,0 1 0,0-1 0,0 0 0,0 0 0,0 0 0,0 0 0,0 0-1,0 0 1,0 0 0,0 1 0,0-1 0,0 0 0,1 0 0,-1 0 0,0 0 0,0 0 0,0 0 0,0 0-1,0 0 1,0 0 0,0 0 0,0 1 0,1-1 0,-1 0 0,16 16-136,16 15 150,-2 1-1,37 50 1,-55-63 213,2-1 0,25 27 0,-35-42-138,-1 1 0,0-1 1,1 1-1,-2 0 0,1 0 0,0 1 0,-1-1 0,0 0 0,0 1 0,0-1 0,0 1 0,-1 0 0,2 6 1,5 19 510,-12-16-120,0-6-197,2-2-175,1-4-57,1 1 1,-1-1-1,0 0 0,1 0 1,-1 0-1,0 0 0,0 0 1,-1 0-1,1 0 0,0 0 1,-1 0-1,1 0 0,-1-1 1,0 1-1,1 0 0,-1-1 1,0 0-1,0 1 0,0-1 1,0 0-1,-4 2 0,-11 3 173,0 0-1,0-1 1,-1 0-1,-25 2 1,40-6-220,-7 1-51,-2-1 1,1 0-1,0 0 0,0-2 1,0 1-1,0-1 0,0 0 1,0-1-1,0-1 0,0 0 1,0 0-1,1-1 0,0 0 1,0-1-1,-11-6 0,19 10-27,-6-4-277,0 0 1,0 0 0,0-1-1,1 0 1,-1 0-1,1-1 1,1 0-1,-11-13 1,9 6-1500,-14-30-1,3-8-732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5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77 4992,'0'-8'984,"1"0"-259,-1 0-1,0 1 1,0-1 0,-1 0 0,-2-7 0,3 14-677,-1 1 0,0-1 0,0 1 0,1 0 0,-1-1-1,0 1 1,0 0 0,0 0 0,0 0 0,0-1 0,1 1 0,-1 0 0,0 0 0,-2 1 0,-15-4 289,11 1-279,5 1-35,-1 0-1,0 0 0,0 0 0,0 0 0,0 1 0,-3-1 0,-23 6 122,23-4-79,-1 1 0,0-1 0,1 0 0,-8 0 1,6-1 27,-1 0 0,0 1 1,1 0-1,-1 1 0,1 0 1,0 0-1,-15 6 0,13-4 52,-1-1-1,-15 2 0,-6 2 367,29-5-458,0-1-1,-1 0 1,1 1-1,0 0 1,0 0-1,0 0 0,0 0 1,1 0-1,-1 0 1,0 1-1,1-1 1,0 1-1,0 0 1,-1 0-1,2 0 0,-3 4 1,2-5-6,0 1 31,0 1 0,0 0 1,0-1-1,0 1 0,1 0 0,0 0 0,-1 0 1,1 0-1,1 0 0,-1 0 0,1 0 1,-1 0-1,1 0 0,0 0 0,1 0 0,0 8 1,3 0 72,0 0-1,0 0 1,1 0 0,7 11 0,-10-18-123,0-2-2,-1 0 0,0 0-1,1 0 1,0 0 0,0 0 0,-1-1 0,1 1 0,1-1 0,-1 1-1,0-1 1,1 0 0,-1 0 0,1 0 0,0 0 0,0 0 0,-1-1 0,1 1-1,0-1 1,5 2 0,24 2 273,-21-2-227,11 2 42,0-10 17,-11 2-75,52-13 93,-57 14-477,0 1 0,1 0 0,-1 0-1,1 1 1,-1-1 0,1 1-1,8 2 1,12-1-8085,-13-1 5085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9152,'0'-16'3360,"0"16"-2592,17-16-224,-1 16 1120,0 0-1024,-16 0 95,17 0-447,-1 0-128,17 0-96,-17 16-544,17-16 256,16 0-2591,0 16 1567,17-16-4000,-17 33 2976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9568,'0'-17'3520,"0"17"-2720,33 17-256,-16-17 928,-1 0-929,33 0-159,-16 0-224,16 0-512,0 16 224,-16-16-2719,0 33 1567</inkml:trace>
  <inkml:trace contextRef="#ctx0" brushRef="#br0" timeOffset="1">17 180 8800,'-17'0'3264,"17"0"-2528,17 0-224,16 0 800,-17 0-832,33 0-192,0 0-192,0 0-736,1 0 352,15 0-3264,-16 0 1952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14 831 8064,'-13'14'2592,"13"-14"-2515,1 1 0,0-1 0,-1 0 0,1 0 1,0 0-1,-1 1 0,1-1 0,0 0 0,-1 0 1,1 0-1,0 0 0,-1 0 0,1-1 0,0 1 1,-1 0-1,1 0 0,0 0 0,0-1 0,16-10 35,5-2 127,-1-1 1,0-1-1,24-23 0,-23 20-172,25-21-531,83-89 0,-78 65 278,-5 9 90,-27 24 192,-2-1 0,-1 0 0,-1-1 0,11-35 0,-22 50 80,-1 0 1,-1-1-1,2-21 1,3-15 583,-6 46-630,0 1-1,1 0 0,5-8 1,-1 0 115,1-21 587,3 9-304,-10 26-131,0 5-295,-1 7-63,5 17 34,-3-21-59,-1 0 0,1-1 0,-1 14-1,-5 24 64,1-25-17,-1 30 1,4 126 344,0-44-592,0-129 171,0-1 0,0 1 0,0 0-1,1-1 1,-1 1 0,0 0-1,1-1 1,-1 1 0,1-1-1,-1 1 1,1-1 0,0 1-1,-1-1 1,1 1 0,0-1-1,0 1 1,0-1 0,0 0-1,2 2 1,-2-2 1,2 1-385,-3-7 43,1-1 239,0 1 0,0-1 0,1 1 0,0 0 0,0 0 0,0-1 0,1 1 0,4-7 0,5-9-212,-6 8 202,-1 0 1,1-1-1,-2 1 1,0-1 0,3-23-1,-4 23 72,2-8 157,2 0 0,0 1 1,1 0-1,11-21 0,-16 36 116,0-1 1,-1 1-1,1 0 0,-2-1 0,1 1 0,-1-1 1,0 0-1,0 1 0,-1-1 0,0-10 0,0 15-123,0 0-1,1 0 0,-1 0 0,1 0 0,-1 0 0,1 0 0,0 0 0,0 0 0,2-3 0,0-2 123,-3 7-211,0-1 1,-1 1-1,1 0 0,0 0 0,0 0 0,0 0 1,0 0-1,-1-1 0,1 1 0,0 0 0,0 0 1,0 0-1,-1 0 0,1 0 0,0 0 0,0 0 1,0 0-1,-1 0 0,1 0 0,0 0 1,0 0-1,0 0 0,-1 0 0,1 0 0,0 0 1,0 0-1,-1 0 0,1 0 0,0 0 0,0 0 1,0 0-1,-1 0 0,1 0 0,0 0 0,0 0 1,0 1-1,0-1 0,-1 0 0,1 0 0,0 0 1,0 0-1,0 1 0,-1 0 18,0 1 0,1-1-1,-1 1 1,1-1 0,0 1-1,-1-1 1,1 1 0,0-1 0,0 1-1,0 0 1,0-1 0,1 4 0,-1 5 124,-1 1-60,0 0 1,-1 0-1,-5 17 1,-1 9-17,-3 12-108,5 11 5,1-28 25,2-9-35,-2 37 0,5 74-2001,0-134 2033,2 27-982,-2-26 872,0 0 1,1 0-1,-1 0 0,0 0 0,1 0 0,0 1 0,-1-1 0,1 0 0,-1 0 1,1 0-1,0 0 0,0-1 0,0 1 0,-1 0 0,1 0 0,0 0 0,0-1 0,2 2 1,-2-1-25,1-1 0,-1 1 0,1-1 0,-1 0 0,1 1 0,-1-1 0,1 0 0,-1 0 0,2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6464,'14'-14'2090,"-11"11"-1263,-3 3-123,0 0 939,0 0-433,-1 21 901,0-10-1932,1-1 0,1 0 0,2 20 0,8 0-136,-10-26-56,0 0 0,1 0 0,-1 0 0,1-1 0,-1 1 1,1-1-1,0 0 0,4 5 0,-3-5-53,0-1 0,1 0 0,-1 0 0,1 0 0,-1 0 0,1-1 0,0 0 0,5 2 0,0 0-48,-6-1 34,1-1-1,-1 1 1,0-1 0,1 0 0,-1 0 0,0-1-1,1 1 1,-1-1 0,1 0 0,-1 0-1,1 0 1,6-1 0,12-10-421,-4 7 245,-15 4 241,-1 0 1,0-1-1,1 1 1,-1-1-1,0 1 1,0-1 0,1 0-1,-1 0 1,0 0-1,0 0 1,0 0-1,0 0 1,0-1 0,0 1-1,0 0 1,2-4-1,7-22 207,1 14-82,-11 12-98,0 0 0,0 0 0,0 0 0,0 0 0,0 0-1,0 0 1,0 0 0,0-1 0,0 1 0,-1 0 0,1 0 0,0-1 0,-1 1 0,1-1-1,-1 1 1,1 0 0,-1-1 0,0 1 0,0-1 0,0 1 0,0-1 0,0 1-1,0-1 1,0 1 0,0-1 0,0 1 0,-1-3 0,-5-14 440,-11-25 0,10 25 15,6 16-416,-1-2 63,1 0 1,0 0 0,-1 1 0,0-1 0,0 1 0,0-1-1,0 1 1,0 0 0,-1 0 0,0 0 0,1 0 0,-1 0-1,-5-3 1,-38-24 520,39 27-610,7 3-37,-1 0 0,1 0 0,-1 0 0,1 0 0,0 0 0,-1 0 0,1 0 0,-1-1 0,1 1 0,0 0 0,-1 0 0,1 0 0,0-1 0,-1 1 0,1 0 0,0 0 0,-1-1 0,1 1 0,0 0 0,-1-1 0,1 1 0,0 0 0,0-1 1,-1 1-1,1 0 0,0-1 0,0 1 0,0-1 0,0 1 0,0 0 0,-1-1 0,1 1 0,0-1 0,0 1 0,0 0 0,0-1 0,0 1 0,0-1 0,0 1 0,0-1 0,1 1 0,-1 0 0,0-1 0,0 1 0,0-1 0,0 1 0,1 0 0,-1-1 0,0 1 0,0 0 0,1-1 0,13-16-371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8480,'-17'-33'3136,"17"33"-2432,-16 0-224,16 0 896,0 16-864,-16 1 128,16 16-352,-17 16-192,17 0-64,-16 0 160,-1 0-96,17 17-384,-16-17 160,16 0-896,0 0 576,0-16-864,0 0 768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7392,'-14'-27'2373,"14"27"-2347,0 0-1,0 0 1,0-1-1,0 1 1,0 0-1,0 0 1,0 0-1,0 0 1,0-1-1,0 1 1,0 0-1,0 0 1,0 0-1,0 0 1,0-1-1,0 1 1,0 0-1,0 0 1,0 0-1,0 0 1,1-1-1,-1 1 1,0 0-1,0 0 1,0 0-1,0 0 1,0 0-1,0-1 1,0 1 0,1 0-1,-1 0 1,0 0-1,0 0 1,0 0-1,0 0 1,1 0-1,-1 0 1,0 0-1,0-1 1,0 1-1,0 0 1,1 0-1,-1 0 1,0 0-1,0 0 1,0 0-1,0 0 1,1 0-1,-1 0 1,0 1-1,6-1 301,-3 0 1034,-3 2-400,0 3-541,0-2-273,0 0 1,0 0-1,0 1 0,0-1 0,1 0 0,-1 0 1,2 3-1,1 4-60,0 0 0,-1 0 1,0 1-1,0-1 0,-1 21 0,0-2-3,-4 73 101,-2-67-118,1 1-14,-1 41 1,5-40-155,-3 84-234,-2-77 116,1-16-67,0 31 0,4-17-731,0 23-441,0-24-4267,0-39 3033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8320,'-33'0'3072,"33"0"-2400,-16-17-160,32 17 832,-16 0-832,17 0 64,15 0-352,18 0-192,-1 17-64,16-17-480,-16 0 288,1 0-1536,-18 16 992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4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5216,'-14'0'1696,"11"0"-1040,0-3-80,2 1-344,-7-4 650,7 6-810,1 0 1,0 0 0,-1 1 0,1-1-1,0 0 1,0 0 0,-1 0 0,1 1-1,0-1 1,0 0 0,0 0 0,-1 1-1,1-1 1,0 0 0,0 1 0,0-1 0,0 0-1,-1 1 1,1-1 0,0 0 0,0 1-1,0-1 1,0 0 0,0 1 0,0-1-1,0 0 1,0 1 0,0-1 0,0 0-1,0 1 1,0-1 0,0 0 0,0 1-1,0-1 1,1 1 0,2-1 876,7 0 86,-9 0-1023,-1 0-1,0 0 1,0 0 0,0 0 0,0 0 0,0 0-1,0 0 1,0 0 0,0 0 0,0 0 0,0 0-1,1 0 1,-1 0 0,0 0 0,0 0 0,0 0-1,0 0 1,0 0 0,0 0 0,0 0-1,0 0 1,0 0 0,0 0 0,1-1 0,-1 1-1,0 0 1,0 0 0,0 0 0,0 0 0,0 0-1,0 0 1,0 0 0,0 0 0,0 0 0,0 0-1,0 0 1,0 0 0,0 0 0,0-1-1,0 1 1,0 0 0,0 0 0,0 0 0,0 0-1,0 0 1,0 0 0,0 0 0,0 0 0,0 0-1,0 0 1,0-1 0,0 1 0,0 0-1,0 0 1,0 0 0,0 0 0,0-1 17,0 1 1,0-1-1,1 0 0,-1 1 1,0-1-1,0 0 1,0 1-1,1-1 0,-1 0 1,0 1-1,1-1 0,-1 1 1,1-1-1,-1 1 1,0-1-1,1 1 0,-1-1 1,1 1-1,-1-1 0,1 1 1,0 0-1,-1-1 1,1 1-1,-1 0 0,1 0 1,0-1-1,-1 1 0,1 0 1,0 0-1,-1 0 1,1 0-1,0 0 0,-1-1 1,1 2-1,1-1 1,3 0 77,1 0 0,0 0 1,-1 1-1,7 1 1,1 1-4,4 0 114,0 0-1,32 2 1,314-5 1990,-363 0-2214,0 0 0,0 0 0,1 0 1,-1 0-1,0 0 0,0 0 0,0 0 0,1 0 1,-1 0-1,0 0 0,0 0 0,0 0 0,1 0 1,-1 0-1,0 0 0,0 0 0,1 0 0,-1 0 1,0 0-1,0 0 0,0 0 0,1 0 1,-1 0-1,0 0 0,0 0 0,0-1 0,0 1 1,1 0-1,-1 0 0,0 0 0,0 0 0,0 0 1,0-1-1,0 1 0,1 0 0,-1 0 0,0 0 1,0 0-1,0-1 0,0 1 0,0 0 0,0 0 1,0 0-1,0-1 0,0 1 0,0 0 0,0-1 1,-7-8-757,4 6 116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33 7552,'-30'0'4042,"30"0"-4021,0 0-1,0 0 0,0 0 0,0 0 0,0 0 1,-1 0-1,1 0 0,0 0 0,0 0 0,0 0 1,0 0-1,0 0 0,0 0 0,0 0 0,0 0 1,0 0-1,0 0 0,-1 0 0,1 0 1,0 0-1,0 0 0,0 0 0,0 0 0,0 0 1,0 0-1,0 0 0,0 0 0,0 0 0,0 0 1,0 0-1,0 1 0,-1-1 0,1 0 0,0 0 1,0 0-1,0 0 0,0 0 0,0 0 1,0 0-1,0 0 0,0 0 0,0 0 0,0 0 1,0 1-1,0-1 0,0 0 0,0 0 0,0 0 1,0 0-1,0 0 0,0 0 0,0 0 0,0 0 1,0 0-1,0 1 0,0-1 0,0 11 796,0-11-800,0 0 1,0 0-1,0 0 0,0 0 0,1 0 0,-1 0 1,0 0-1,0 0 0,0 1 0,0-1 0,0 0 0,0 0 1,0 0-1,0 0 0,0 0 0,0 0 0,-1 0 1,1 0-1,0 0 0,0 0 0,0 1 0,0-1 1,0 0-1,0 0 0,0 0 0,0 0 0,0 0 0,0 0 1,0 0-1,0 0 0,0 0 0,0 0 0,0 0 1,0 0-1,0 0 0,-1 0 0,1 0 0,0 1 1,0-1-1,0 0 0,0 0 0,0 0 0,0 0 0,0 0 1,0 0-1,0 0 0,0 0 0,-1 0 0,1 0 1,0 0-1,0 0 0,0 0 0,0 0 0,0 0 1,0 0-1,0-1 0,-9 2 918,13-1 608,0 0-1424,-1 0 0,1 0 0,0-1 0,0 1 0,3-2 0,25-6-132,-1 1 1,62-5 0,-38 6-54,-22 1 24,-4 1-7,43-1-1,1 8 40,-15 8 43,7-7 115,-49-4-119,0 1 0,0 0 0,0 1 0,0 1 0,16 5 0,16 4-15,-14-5-74,-16-2 39,-12-3 69,1 0 0,1 0 0,-1-1 0,10 1 0,-15-2-33,0 0 0,0 0 0,1 0 0,-1 1 0,0-1 0,0 1 0,0 0 0,0-1 0,0 1 0,0 0 0,0 0 0,3 2 0,-4-2-3,0 0 1,0 0-1,1-1 1,-1 1 0,0 0-1,1-1 1,-1 1-1,1-1 1,-1 0-1,1 1 1,2-1-1,-4 0-5,0 0-1,0 0 1,0 0 0,1 0-1,-1 0 1,0 0-1,0 0 1,0 0-1,0 0 1,0 0-1,0 0 1,0 0-1,0 0 1,0 0-1,0 0 1,1 0-1,-1 0 1,0 0-1,0 0 1,0 0-1,0 0 1,0 0-1,0 0 1,0 0-1,0 0 1,0 0 0,0 0-1,0 1 1,1-1-1,-1 0 1,0 0-1,0 0 1,0 0-1,0 0 1,0 0-1,0 0 1,0 0-1,0 0 1,0 0-1,0 0 1,0 0-1,0 1 1,0-1-1,0 0 1,0 0-1,0 0 1,0 0-1,0 0 1,0 0 0,0 0-1,0 0 1,0 0-1,0 1 1,0-1-1,0 0 1,0 0-1,0 2 0,-1 0 0,1 0-1,-1-1 1,1 1 0,-1 0-1,1 0 1,-1-1 0,0 1-1,0 0 1,0-1 0,0 1 0,0-1-1,0 1 1,0-1 0,-1 1-1,-2 1 1,-84 92 158,73-77-134,1 1-1,0 0 1,-13 27-1,0 19-1,-12 1-22,15-6-5,-3-19 0,13-16 9,11-18 40,0-1-1,0 0 1,-1 0 0,0 0-1,0-1 1,0 1-1,-1-1 1,0 0 0,0-1-1,0 1 1,-7 4-1,5-4-6,0 0-9,1 0 1,-1-1 0,-10 5-1,-2-37 58,17 27-89,1-1-1,-1 0 1,1 0 0,-1 1-1,1-1 1,0 0 0,0 0-1,0 0 1,0-1 0,0 1-1,1 0 1,-1 0 0,0-4-1,-5-17 51,-71-152 438,71 162-494,-1 0-1,0 0 0,-1 1 1,0 0-1,-1 1 0,-1 0 1,-16-16-1,-70-52-38,85 70 47,-1 1 0,-14-8 0,18 12-20,0-1-1,1 0 1,0 0 0,0 0 0,-8-9 0,-15-16-251,29 29 245,1 1-1,0 0 0,0-1 0,-1 1 1,1-1-1,0 1 0,-1 0 0,1-1 1,0 1-1,0-1 0,0 1 0,0-1 1,0 1-1,-1-1 0,1 1 0,0-1 1,0 1-1,0-1 0,0 1 0,0-1 1,0 1-1,0-1 0,1 1 0,-1 0 1,0-1-1,0 1 0,0-1 0,0 1 1,1-1-1,-1 1 0,0-1 0,0 1 1,1 0-1,-1-1 0,1 0 0,-1 1 21,1 0-80,0-1 0,0 1-1,0 0 1,0-1 0,0 1-1,0 0 1,0 0 0,0-1 0,0 1-1,0 0 1,0 0 0,1 0-1,0 1 1,28-1-729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7392,'0'0'2373,"3"3"-1424,10 8-330,1-6 480,-6 9-321,7-3-166,-8-7-389,-1 0 0,0 1 0,7 6 0,41 52 556,4 3-598,135 128 353,-157-161-550,-31-30-114,0 1 0,0 0 0,0 0 0,0 0 1,-1 1-1,0-1 0,0 1 0,5 8 1,-9-13 78,0 0 1,0 1 0,0-1 0,0 0 0,1 0 0,-1 1 0,0-1-1,0 0 1,0 0 0,0 0 0,0 1 0,0-1 0,0 0 0,0 0 0,1 0-1,-1 1 1,0-1 0,0 0 0,0 0 0,0 0 0,1 0 0,-1 1-1,0-1 1,0 0 0,0 0 0,1 0 0,-1 0 0,0 0 0,0 0 0,0 0-1,1 0 1,-1 0 0,0 0 0,1 0 0,0 0-169,1 0 0,-1 0 0,0 0 0,1 0 0,-1-1 1,0 1-1,1-1 0,-1 1 0,0-1 0,0 1 0,1-1 0,-1 0 0,0 0 0,0 1 1,0-1-1,0 0 0,0 0 0,0 0 0,0 0 0,0 0 0,0 0 0,0-2 0,0 2-2,-1-1-1,1 1 1,-1-1-1,0 1 1,1-1-1,-1 1 1,0-1-1,0 1 1,0-2-1,0 3 219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5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885 214 4064,'0'-66'2117,"0"65"-2089,0 0 0,0 0 0,0 1-1,0-1 1,0 0 0,0 0 0,0 0 0,0 0-1,1 0 1,-1 0 0,0 1 0,0-1 0,2-2-1,2 0 84,-4 2-99,0 1-1,0 0 1,0 0-1,1 0 1,-1 0 0,0 0-1,0 0 1,0 0-1,0 0 1,0 0-1,0 0 1,0-1 0,1 1-1,-1 0 1,0 0-1,0 0 1,0 0-1,0 0 1,0 0-1,0-1 1,0 1 0,0 0-1,0 0 1,0 0-1,0 0 1,0 0-1,0-1 1,0 1-1,0 0 1,0 0 0,0 0-1,0 0 1,0-1-1,0 1 1,0 0-1,0 0 1,0 0 0,0 0-1,0 0 1,0-1-1,0 1 1,0 0-1,0 0 1,0 0-1,0 0 1,-1 0 0,1 0-1,0-1 1,0 1-1,0 0 1,-5-9 343,4 7-259,0 0-1,0 0 0,1 0 0,-1 0 0,1 0 0,0-1 0,-1-2 0,1 4-63,1 0-1,-1 0 0,0 0 0,-1 0 1,1 0-1,0 0 0,0 0 0,0 0 0,0 0 1,-1 0-1,1 0 0,-1 0 0,1 0 0,0 0 1,-1 0-1,0 0 0,1 1 0,-1-1 1,1 0-1,-1 0 0,0 1 0,0-1 0,1 0 1,-1 1-1,0-1 0,0 0 0,0 1 1,0-1-1,0 1 0,0 0 0,-1-1 0,-26-5 476,7-5-144,-9 6 79,-12-9-79,35 11-287,0 0 0,-1 1 0,0 0 0,1 0 0,-1 0 0,0 1 0,-12 0 0,11 0 27,1 1-1,-1-2 1,-16-4 0,17 4-62,1 0 0,-1 1 1,-14-1-1,-27 2-84,45 0 34,1 0 0,-1 0-1,1 1 1,-1-1 0,0 1-1,1 0 1,-1 0 0,1 0-1,0 1 1,-1-1 0,1 1-1,0 0 1,0 0 0,0 0-1,0 0 1,0 0 0,1 1-1,-1-1 1,-3 5 0,4-5-2,0 0 0,1 0 0,-1 0 0,1 0 1,0 0-1,0 0 0,-1 0 0,1 0 0,1 1 1,-1-1-1,0 0 0,0 1 0,1-1 0,-1 0 0,1 1 1,0 2-1,-2 10 3,-9 30 16,5-21 17,-5 38 0,8 143 162,4-120 5,7 54 85,-3-79-138,1 52 74,-1-51-11,3 75 279,-8 77 794,1-204-1201,-1-1 1,-1 1 0,0 0-1,-3 16 1,-18 16 165,11 2-75,9-39-133,0 0-1,0 0 1,-1 0-1,0-1 1,0 1 0,0-1-1,0 0 1,0 0-1,-1 0 1,1 0 0,-1 0-1,0-1 1,1 0-1,-1 0 1,0 0-1,-6 2 1,0-1 22,1 0 1,-1 0-1,0-1 0,1 0 1,-1-1-1,-14 1 0,24-2-53,-19 0 45,-1 0 0,1-1 0,0-1 1,-1 0-1,-30-10 0,17 0-23,-16-6-121,43 17 80,0 0-1,1 1 0,-11-1 1,16 1 17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 8736,'-26'2'4317,"-1"6"-3465,17-5-165,-13 7-158,1 0 0,0 2 0,1 0 0,-36 29 0,38-27-380,-150 119 678,124-98-547,-69 42 0,109-74-306,0 0 1,0 0-1,0-1 0,-10 4 1,-12-1-706,20 1-12,6-5 105,3-5-142,1-2 168,0 2 123,0 0-1,0 0 1,0 0 0,1 0-1,-1 0 1,1 1 0,0-1-1,0 1 1,1 0 0,-1 0-1,8-3 1,0 1-396,1 0-1,21-4 1,-33 9 864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67 8224,'150'-14'2645,"-124"12"-1967,-26 2-672,0 0 0,0 0-1,0 0 1,0-1 0,0 1 0,0 0 0,0 0 0,0 0 0,0 0-1,0 0 1,0 0 0,0 0 0,0 0 0,0 0 0,0 0-1,0 0 1,0 0 0,0 0 0,0 0 0,0-1 0,0 1-1,0 0 1,0 0 0,0 0 0,0 0 0,0 0 0,0 0-1,0 0 1,0 0 0,0 0 0,0 0 0,0 0 0,0 0-1,0 0 1,0 0 0,0-1 0,0 1 0,0 0 0,0 0 0,0 0-1,0 0 1,0 0 0,0 0 0,0 0 0,0 0 0,1 0-1,-1 0 1,0 0 0,0 0 0,0 0 0,0 0 0,0 0-1,0 0 1,0 0 0,0 0 0,0 0 0,0 0 0,0 0-1,0 0 1,0 0 0,1 0 0,-12-11 693,8 8 463,-2 3-378,-2 1-511,3-1-167,0 1 0,0-1 0,0 0 0,1 0 0,-1-1 0,0 1 0,0-1 0,-5-1 0,-19-6 32,-1 1-1,0 1 1,0 2 0,0 1 0,-34 1-1,40 1-174,8 1 19,1 0 1,-19 3-1,-43 14 264,66-14-142,-1 0 1,1 1-1,0 1 0,-18 10 1,25-13-85,0 0 1,0 1-1,0 0 0,1 0 1,-1 0-1,1 0 1,-1 0-1,1 0 1,0 0-1,0 1 0,-2 5 1,1-1 6,-2 2-33,1 0 1,1 1-1,0-1 0,0 1 1,-1 15-1,-7 30-72,7-38 61,-4 31 0,-2 15 35,-12 15 78,16-26-38,4-27-20,-9 40 111,9-55-118,-1 16 129,-9 28 1,9-44-42,-1-1 0,0 1 0,0-1 0,-1 0 1,-10 14-1,13-20-110,-1 1 0,1-1 0,0 1 1,1-1-1,-1 1 0,1 0 0,0 0 0,0-1 1,0 1-1,1 9 0,2-8-201,-1-6 190,1 3-29,0-1 1,1 1-1,0-1 0,-1 0 0,1 0 0,0 0 0,0 0 1,0 0-1,0 0 0,1-1 0,-1 1 0,0-1 0,1 0 1,-1 0-1,1-1 0,-1 1 0,1-1 0,-1 1 0,7-1 0,115 0-241,-103-1 123,41-8 0,-36 5-75,72-12-1947,-89 14 1559,-1 1-1,1 0 1,14 2-1,-12-1-366,-10 0 806,-1 0 0,0 0 0,1 0 0,-1 0 0,0 0 0,1 0 0,-1 0 0,0 0 0,1-1 1,-1 1-1,0-1 0,0 1 0,1-1 0,-1 1 0,0-1 0,0 0 0,0 1 0,0-1 0,0 0 0,0 0 0,0 0 0,0 0 0,0 0 0,0 0 0,0 0 0,0 0 0,0-1 0,0 0-29,-1 1 0,1-1-1,-1 1 1,0-1 0,0 1-1,1-1 1,-1 1 0,0-1-1,0-1 1,0 3 199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7648,'-50'-33'2816,"50"33"-2176,-32 0-192,32 0 1440,-17 0-1120,17 0 608,0 0-800,17 0-97,-17 0-319,32 0 32,1 16-96,16-32-831,1 16 383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8736,'-33'-33'3232,"33"33"-2528,0-16-192,0 16 1056,0 0-960,33-17 192,-16 17-481,32 0-287,0 0-32,0 0-639,17 0 351</inkml:trace>
  <inkml:trace contextRef="#ctx0" brushRef="#br0" timeOffset="1">935 492 9632,'32'0'3584,"-32"0"-2784,33 16-256,-17-16 0,-16 17-416,33-17 32,-16 0-96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9568,'17'17'3520,"-17"-17"-2720,65 0-256,-48 16 640,15-16-768,17 0 191,-16 16-351,0-16-1151,0 0 479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8640,'-32'-16'3200,"32"16"-2496,-17 0-192,17 0 1504,0 0-1216,17 0 159,-1 0-575,17 16-192,16-16-96,0 0-96,0 17 32,1-17-256,-1 16 128,0-16-1567,-16 0 895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 4736,'-13'-13'1530,"12"13"-1507,1-1 0,0 1 0,0 0 0,0 0 0,-1-1 0,1 1 0,0 0 0,0 0 0,0-1 0,-1 1 0,1 0 0,0-1 0,0 1 0,0 0 0,0-1 0,0 1 0,0 0 0,0-1 0,0 1 0,0 0 0,0-1 0,0 1 0,0 0 0,0-1 0,0 1 0,0-10-175,-1 0 1264,1-1 1,0 1 0,4-20-1,-4 29-1082,0 1 0,1-1 0,-1 1 0,1-1 0,-1 1-1,1-1 1,-1 1 0,1 0 0,-1-1 0,1 1 0,-1 0 0,1-1-1,-1 1 1,1 0 0,0 0 0,-1-1 0,1 1 0,1 0 0,3-2 133,4-2 113,-7 3-228,0 0-1,0 0 1,0 0 0,0 0 0,0 0 0,0 0-1,0 1 1,0-1 0,1 1 0,-1 0 0,0-1-1,0 1 1,0 0 0,1 0 0,-1 1 0,0-1-1,0 0 1,3 2 0,16 3 98,-1 2-1,0 0 1,0 2 0,0 0 0,32 21-1,-39-21-91,-1 0 0,0 1 0,-1 0 0,0 1 0,0 0 0,-1 0 0,-1 1-1,0 1 1,13 23 0,11 38 181,-26-58-205,0 1 1,-2 0-1,7 31 1,-10-39-47,-1 1 1,0-1 0,-1 1-1,0 0 1,-1-1 0,0 1 0,0 0-1,-4 11 1,3-13-29,-1 0 0,-1-1 0,-4 8 0,1-1-25,0 0 9,4-8 16,1 0 1,-1 0-1,-7 9 0,5-10-42,-1 1 0,1-1 0,-10 6-1,5-3-16,9-7 90,-39 29-302,35-28 284,0 1 0,1-1 0,-1 0 0,0 0 1,0-1-1,-10 3 0,3-3 13,0 1 0,-1-2 0,1 0-1,-1 0 1,1-1 0,0-1 0,-1 0 0,1 0 0,-21-8 0,29 9 18,1-1 0,0 1-1,0-1 1,0 0 0,0 0 0,0 0 0,1 0 0,-1 0 0,0-1 0,1 1 0,0-1 0,-1 0 0,1 1 0,0-1 0,1 0 0,-1 0 0,0-1 0,1 1 0,0 0 0,-2-5 0,2 4 0,1 0 1,-1 0-1,1 0 1,0 0 0,0 0-1,1 0 1,-1 0 0,1 0-1,0 0 1,0 1-1,0-1 1,0 0 0,1 0-1,-1 1 1,1-1-1,0 1 1,0 0 0,3-4-1,4-4 9,0 1-1,0 0 1,1 1-1,1 0 1,-1 0-1,2 1 1,18-11-1,-14 11-74,0 1-1,0 0 1,1 1 0,-1 1-1,30-6 1,-34 10-30,25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8896,'0'0'2869,"11"0"-1744,5 0-916,5-1 296,0 1-1,24 4 1,-28-1-262,7 1 94,0-1-1,29 1 1,-13-4-134,97-3 122,-36-8-250,11 6-59,-50 0-6,84-4-79,-12 9-496,-123 0 440,1 0 1,14-3 0,-22 2 71,29-4-424,-31 5 438,0 0 1,1 1-1,-1-1 0,0 0 0,0 1 0,1-1 1,-1 1-1,0 0 0,4 1 0,-6-1-7,1-1 0,0 1 0,-1-1 0,1 0 0,0 1 0,-1-1 1,1 0-1,0 1 0,-1-1 0,1 0 0,0 0 0,0 0 0,-1 0 0,1 0 0,0 0 0,0 0 0,-1 0 0,1 0 0,0 0 0,0 0 0,1 0 0,0-1-1940,-16 1 685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5824,'-30'0'2602,"32"0"-2542,0 0 0,-1 0 0,1 1-1,0-1 1,0 1 0,-1-1 0,1 1-1,0 0 1,-1 0 0,1 0 0,-1 0-1,1 0 1,-1 0 0,1 0 0,-1 0-1,0 0 1,3 3 0,17 15 395,5-1 1,-11-9-222,-1 1 0,24 21-1,-15-4-69,28 39 0,-27-33-86,-10-15-28,-1 1 1,-1 0 0,0 1-1,-2 1 1,0 0 0,-1 0-1,9 37 1,-12-39-49,-4-13 30,0 0 1,0 0-1,-1 0 0,0 0 0,0 1 1,0-1-1,-1 0 0,0 0 1,0 1-1,-2 10 0,0-12 16,0 0 0,0 0 0,-1 0-1,0 0 1,0 0 0,0 0 0,0-1-1,-7 7 1,-3 4 98,12-12-127,-1-1 0,0 1 0,0-1 0,0 0 0,0 1 0,0-1 0,0 0 0,0-1 0,-1 1 0,1 0 0,-1-1 0,1 1 0,-1-1 0,0 0 0,0 0-1,1 0 1,-1 0 0,0 0 0,0-1 0,0 1 0,-5-1 0,-2 2 23,-5 1 18,-19 2 163,-13-10 465,31 7-442,15-2-223,-1 0 0,1 1-1,-1-1 1,1 0 0,-1 0 0,1 0 0,-1 0 0,1 0-1,-2-1 1,0 0-5,1-1-1,0 0 1,-1 0-1,1 0 1,0 0-1,0 0 1,0-1-1,1 1 1,-1 0-1,1-1 1,-1 1-1,1-1 0,0 0 1,0 0-1,0 1 1,0-1-1,0-4 1,1 0-90,2 0 0,-1 0 1,1 0-1,0 1 0,0-1 0,1 1 1,0-1-1,0 1 0,1 0 0,6-10 1,0 2 18,0 0 0,0 1 0,1 1 0,1-1 0,0 2 0,1 0 1,0 0-1,1 1 0,0 1 0,29-15 0,115-42 363,-145 61-254,0-1 1,1 1 0,0 1 0,-1 0 0,2 1 0,-1 1 0,0 0 0,26 1 0,288 1 2246,-322-1-2289,0 0-1,0 0 0,0 0 1,0-1-1,0 1 0,0-2 0,-1 1 1,1 0-1,8-7 0,1 2-1340,-14 6 1210,1 1-1,-1-1 1,1 1 0,-1-1-1,1 1 1,-1 0 0,1 0-1,-1 0 1,2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5728,'-65'17'2112,"65"-17"-1632,-33 33-128,17-1 1280,16 1-960,-17 16 576,17 0-736,-16 1 128,16-1-352,16 0 32,1 0-192,-1-32-288,33 15 96,0-32-1184,-16 17 672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18 4480,'-27'-13'1445,"26"12"-1413,1 1-1,-1-1 1,0 1-1,1-1 1,-1 1-1,0 0 1,1-1-1,-1 1 1,0 0 0,1 0-1,-1 0 1,0-1-1,1 1 1,-1 0-1,0 0 1,0 0-1,1 0 1,-1 0-1,-1 0 1,-11 2 2516,-8-2-1732,20 0-797,1 0-1,0 0 1,-1 0 0,1 0 0,0 0 0,-1 0 0,1 0 0,0 0 0,-1 0-1,1 0 1,0 0 0,-1 0 0,1 0 0,0 0 0,-1 0 0,1 0 0,0 1-1,-1-1 1,1 0 0,0 0 0,0 0 0,-1 1 0,1-1 0,0 0-1,-1 1 1,-18 11 471,15-10-323,0 0-1,0 1 1,0-1-1,-7 7 1,-1 2 484,1 2 0,-17 23 0,24-30-471,0 1 1,0 0-1,1 0 1,0 1-1,0-1 1,1 1 0,-3 13-1,3-7-53,0 0-1,1 0 0,1 0 1,0 1-1,1-1 1,1 0-1,0 0 0,1 0 1,7 23-1,-8-32-97,0 1-1,0-1 0,1 0 1,-1 0-1,1 1 0,0-2 1,1 1-1,-1 0 0,1-1 0,0 1 1,0-1-1,0 0 0,1-1 1,-1 1-1,10 5 0,-9-6 5,1 0-1,-1-1 0,1 0 1,-1 0-1,1 0 0,0 0 1,0-1-1,0 0 0,0 0 1,0-1-1,0 1 0,0-1 1,0-1-1,0 1 0,8-3 1,-1 1-50,-1-1-1,0 0 1,0-1 0,0-1-1,0 1 1,-1-2 0,22-13 0,-18 9-52,0-1 1,-1-1 0,0 0-1,22-25 1,-1-10 46,-31 43 23,-1 1-2,-1 0-1,1-1 0,-1 1 1,0 0-1,0-1 0,3-6 1,-5 8-2,1 0 0,-1 0 0,0 0 0,0 0 0,0 0 0,0 0 0,-1 0 0,1 0 0,0 0 0,-1 0 0,0 0 0,1 0 0,-1 1 0,0-1 0,-2-3 0,-1-4-16,-1 0 0,0 1 0,-1-1 0,0 1 0,-1 0 0,1 1 0,-1 0 1,-1 0-1,1 0 0,-16-9 0,-20-4 187,7 4 10,24 11-48,1 1 0,-20-5 0,-8-3-173,33 9-405,6 3-1274,6 3-337,21 11-2426,6 2 1381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7392,'-65'17'2720,"65"-17"-2080,-33 65-224,17-16 704,-1 17-704,-15 0 256,32 15-384,-33 18 160,16-1-224,17 0-1408,-16 1 640,16-34-448,0 1 608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77 7232,'27'-41'2314,"-27"40"-2256,1 0-1,-1 0 0,1 0 1,-1 1-1,1-1 0,-1 0 1,1 1-1,-1-1 0,1 0 1,0 1-1,-1-1 0,1 1 1,0-1-1,0 1 0,1-1 1,6-4 109,-2 2 62,-1 0 0,1 0 0,1 0 0,-1 1 0,0 0 0,7-2 0,1 8 296,-6 0-223,22 3 608,-24-6-822,0 0 0,0 1 0,-1 0-1,1-1 1,0 2 0,5 2 0,-4-1-65,-1 0-1,0 1 1,-1 0-1,1 0 1,-1 0-1,0 0 1,7 11-1,0 2 55,12 26-1,-24-43-73,9 16 35,-6-12-24,0-1-1,-1 1 1,0 0 0,1-1 0,-2 1-1,1 0 1,-1 0 0,0 0 0,0 0-1,0 0 1,0 10 0,-1-12-4,0 2-36,0 0-1,0 0 0,0 0 1,0 0-1,-1 0 0,0 0 1,0 0-1,-1 0 1,1 0-1,-1-1 0,0 1 1,0 0-1,-5 7 0,1-4-6,-1 0-1,1-1 0,-1 0 1,-1 0-1,1-1 0,-1 0 1,-1 0-1,1-1 0,-1 0 1,1 0-1,-2-1 1,-9 4-1,-37 13-57,-14 4-197,66-24 209,0 0 0,1 0 0,-1-1 0,0 0 0,-7 0 0,6 0-124,3 0 34,4 3 71,3 1 103,0 0 0,0 0-1,1 0 1,0-1 0,0 0-1,0 0 1,6 2 0,-1-1 55,-2 0 0,15 10 1,-7-1 38,0 1 0,24 27-1,-17-16 43,28 27 835,57 76 0,-107-125-881,0 0-1,0 1 0,0-1 0,0 1 1,0 0-1,-1-1 0,1 1 1,-1 0-1,0 0 0,0 0 1,-1 0-1,1 0 0,-1 0 1,0 0-1,0 0 0,0 0 1,-1 0-1,-1 7 0,2-10-80,-1 0 1,1 0-1,0 0 0,-1 0 0,1 0 1,-1 0-1,1-1 0,-1 1 0,0 0 1,1 0-1,-1 0 0,0-1 0,0 1 1,0 0-1,1-1 0,-1 1 1,0-1-1,-2 2 0,-19 2 133,6-2-69,-4 2 34,9-1-54,0-1 0,0-1-1,0 0 1,1 0 0,-1-1 0,-16-1 0,-36-10 44,42 9-85,12 1-16,-1 0 1,-12-3-1,-30-18-65,5 11-256,40 7-85,1 0 0,-1-1 0,1 1 0,0-1 0,0-1 0,0 1 1,1-1-1,0 0 0,0 0 0,0 0 0,1-1 0,0 0 0,-6-12 0,8 0-1648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44 7872,'-54'0'2560,"53"1"-2517,1-1 0,-1 0 1,0 0-1,1 0 0,-1 0 1,1 0-1,-1 0 1,0 0-1,1 0 0,-1 0 1,1 0-1,-1 0 0,0 0 1,1-1-1,-1 1 0,1 0 1,-1 0-1,1-1 1,-1 1-1,1 0 0,-1 0 1,0-1-1,0-1 131,-1 1 0,1 0 1,-1 0-1,1-1 0,-1 1 0,1 0 1,-1 1-1,0-1 0,1 0 0,-1 0 0,0 1 1,0-1-1,0 1 0,-2-1 0,-2-2 1112,-5-8 4,12 11-1197,0-1 0,0 1 0,0 0 0,-1-1 0,1 1 0,0 0 0,0 0 0,0 0 0,0-1 0,0 1 0,0 0 0,-1 0 0,3 1-1,31-1 188,-14 1-247,-1-1 0,25-4 0,-26 1-29,-7 1-4,0 0 1,12 1-1,21 6 7,-22-2 8,27 1 84,73-4-1,-45-1-61,-33 1 22,-41 0-187,-3 0-581,0 0-150,0 0-986,-3 0-310,-5 0-2778,19 0 1488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6656,'0'-14'2144,"0"11"-1307,0 0-165,0-4 794,0 14-345,0-4 25,3 0-420,-2-2-690,0 0 10,0 0 0,0 0 0,0 0 1,1 0-1,-1 0 0,0 0 0,1 0 0,-1 0 0,1-1 1,-1 1-1,1 0 0,0-1 0,-1 1 0,1-1 1,-1 0-1,1 0 0,0 1 0,-1-1 0,4 0 1,0 0 36,0 1 1,1 0 0,-1 0 0,10 3 0,-9-2-52,0 0 0,0 0 1,0-1-1,0 0 0,7 0 1,14 0 20,-16 0 1,0-1 1,0 0-1,1-1 1,14-3-1,-10 0-41,-9 1-192,0 2 0,0-1 0,-1 1 0,1 0 0,9 0 0,-16 0 48,1 1 1,-1 0-1,0 0 1,1 0-1,-1 0 1,1 0-1,-1 0 1,1 0-1,-1 0 1,0 0-1,1 0 1,-1 0-1,1 0 1,-1 0-1,1 0 1,-1 1-1,0-1 1,1 0-1,-1 0 1,1 0 0,-1 1-1,0-1 1,1 0-1,-1 0 1,0 1-1,1-1 1,-1 1-1,-6 6-5121,4-4 5177,-1 0-2485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8:5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6240,'-14'0'2005,"14"0"-1991,0 0 0,0 0-1,0 0 1,0 0 0,0-1 0,0 1-1,0 0 1,0 0 0,0 0 0,-1 0-1,1 0 1,0 0 0,0 0 0,0 0-1,0 0 1,0 0 0,0 1 0,0-1-1,0 0 1,0 0 0,0 0 0,-1 0-1,1 0 1,0 0 0,0 0 0,0 0-1,0 0 1,0 0 0,0 0 0,0 0-1,0 0 1,0 0 0,0 0 0,0 0-1,0 0 1,0 1 0,0-1 0,0 0 0,0 0-1,-1 0 1,1 0 0,0 0 0,0 0-1,0 0 1,0 0 0,0 0 0,0 0-1,0 1 1,0-1 0,0 0 0,0 0-1,0 0 1,0 0 0,1 0 0,-1 0-1,0 0 1,0 1 48,0-1 0,-1 1 0,1-1 1,1 1-1,-1-1 0,0 1 0,0-1 0,0 1 0,0-1 0,0 1 0,0-1 0,0 1 1,1-1-1,-1 1 0,0-1 0,0 1 0,1-1 0,-1 0 0,0 1 0,1-1 0,-1 1 1,0-1-1,1 0 0,-1 1 0,1-1 0,-1 0 0,0 0 0,1 1 0,-1-1 0,1 0 1,-1 0-1,1 0 0,-1 1 0,1-1 0,-1 0 0,1 0 0,-1 0 0,1 0 0,-1 0 1,1 0-1,-1 0 0,1 0 0,-1 0 0,1 0 0,0-1 0,19 5 2062,-15-2-1931,2 0 69,1 0 0,-1 0 0,0 0 0,1-1 0,13 1 1,-8-2-29,-9-1-159,-1 1-1,1 0 1,0 0 0,0 0-1,-1 1 1,1-1 0,0 1-1,5 1 1,-4 0-23,2 1-11,0-1 0,1 0 0,-1-1 0,1 1 1,13 0-1,10-2-60,39 0 238,-27 0-3080,-40 0 1133,-3 0 560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5568,'-2'0'171,"0"0"0,1 0 0,-1 0 0,0-1 0,1 1 0,-1 0 0,0-1-1,1 0 1,-1 1 0,1-1 0,-1 0 0,1 0 0,-1 0 0,1 0 0,-1 0 0,1 0 0,-2-2 0,0 0 1130,6 3-314,-3 0-925,1 0 0,0 0 1,-1 0-1,1 0 0,-1 0 0,1 0 1,0 1-1,-1-1 0,1 0 0,-1 0 0,1 1 1,-1-1-1,1 0 0,-1 0 0,1 1 1,-1-1-1,1 1 0,-1-1 0,1 1 0,-1-1 1,0 0-1,1 1 0,0 0 0,-1 0-6,1 0-1,-1-1 1,0 1-1,1 0 1,-1-1-1,1 1 1,0-1-1,-1 1 1,1-1-1,0 1 0,-1-1 1,1 0-1,0 1 1,-1-1-1,1 0 1,0 1-1,-1-1 1,1 0-1,0 0 1,0 0-1,0 0 1,-1 0-1,1 0 0,1 0 1,145 0 2051,-134 0-2009,23-2 1,-19-2-59,16-1 16,13 11 24,-40-6-31,1-1-1,-1 0 1,11-3-1,13-1 99,19 5-2019,-50 0 1794,1 0 0,-1 0 0,1 0 0,-1 0 0,1 0 0,-1 0 0,1 0 0,-1 0 1,1 0-1,-1 0 0,1 1 0,-1-1 0,1 0 0,-1 0 0,1 0 0,-1 1 0,1-1 0,0 0 0,-1 1 0,1-1 0,-1 0 0,1 1 0,0-1 0,-1 0 0,1 1 0,0-1 0,-1 1 0,1-1 0,0 1 0,0-1 0,0 1 0,-1-1 0,1 1 0,0-1 0,0 1 0,0-1 0,0 1 0,0-1 1,0 1-1,0-1 0,0 2 0,0 0-1362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4896,'14'-27'1584,"-13"25"-1495,-1 1 0,1-1 0,0 1 0,0-1 0,0 1 0,0 0 0,0 0 0,0-1 0,1 1 0,-1 0 0,0 0 0,0 0 0,1 0 0,-1 1 0,1-1 0,-1 0 0,1 0 0,2 0 0,0 0 229,0 1-1,0-1 1,0 1-1,1 0 1,5 1-1,5 0 471,-10-1-676,-1 0 0,0 1 0,1 0 0,-1 0 0,1 0 0,-1 1 0,0-1 0,0 1 0,0 0 0,0 0 0,0 1 0,0-1 0,0 1 0,-1 0 0,1-1 0,-1 2 0,4 4 0,8 19 373,-8-10-240,2-1-64,10 22 76,2 36-55,7-3-58,-5 20 232,-11-37-181,-9-45-151,0 1 11,0 1 0,-1-1 1,0 0-1,-1 1 0,0-1 0,-1 1 0,-1 19 0,-10 8 324,10-22-272,1-14-118,0 0 0,0 0 0,0 1 0,0-1 1,-1 0-1,1 0 0,0 0 0,-1 1 0,0-1 0,1 0 0,-1 0 0,0 0 0,0 0 0,0 0 0,0 0 0,-1 0 0,1-1 0,0 1 1,-1 0-1,0-1 0,1 1 0,-3 1 0,-6 3-82,-1-1 0,0 0 0,0-1 1,-20 6-1,27-9 77,0-1 0,0 1 0,0-1 0,-7 1 0,11-1 16,-6 0 12,0 0-1,0 0 1,0-1-1,0 0 1,0 0-1,0 0 1,1-1-1,-1 1 1,0-2-1,1 1 1,-10-6 0,-26-19-28,38 25-10,0 0 1,1 0-1,-1-1 1,1 1-1,-1-1 1,1 0-1,0 1 1,0-1-1,0 0 1,1 0-1,-1-1 1,1 1-1,-1 0 1,1 0 0,0-1-1,0 1 1,1-1-1,-1-3 1,-1 1-46,2 1 47,-1 0-1,1 0 1,0 0 0,0 0-1,0 1 1,0-1 0,1 0-1,0 0 1,0 0 0,0 1-1,1-1 1,0 0 0,-1 1-1,2 0 1,3-7 0,-3 7 15,0 0 0,0 0 1,0 0-1,1 1 1,0-1-1,0 1 0,0 0 1,0 0-1,0 0 1,0 1-1,1 0 1,4-2-1,13-8-71,-7 2 32,9-5 16,-16 13 42,1 1 0,-1-1 0,1 1 0,0 1 0,-1-1 0,14 3 0,-3-2-43,3 0-113,-14-1-19,0 1 1,-1 0-1,1 0 0,0 1 1,-1 0-1,1 0 0,-1 1 1,1 0-1,-1 0 0,13 6 1,-13-4-687,-1-1 0,1 1 1,-1 0-1,0 0 0,11 10 1,-1 3-1598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6720,'-27'0'2170,"23"0"-1616,5 2-260,1 0-158,1 0-1,-1-1 1,0 1-1,0-1 0,1 0 1,-1 0-1,1 0 0,-1 0 1,1 0-1,-1-1 1,1 1-1,0-1 0,3 1 1,44-1 1247,-23-1-1003,222 1 607,-98-8-923,23 0 186,82 8-303,-244 0-109,0 1 1,0 0-1,0 1 0,16 5 0,-19-5 75,-3 0-65,1-2 1,-1 1-1,13-1 0,-11 0-94,-5 0-640,-6 0-74,-10 0-1018,-4 0 618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36 5728,'-27'-14'1840,"22"11"-1110,5 3-228,2 0 378,2 0-758,-1 0 1,0-1-1,1 0 1,-1 1-1,0-1 1,6-3-1,9-2 157,-5 4-164,0 0 0,0 1 0,0 1 0,19 1 1,-2 0-15,-17-1-52,-1 0 1,0 1-1,1 1 0,-1 0 1,0 0-1,0 2 0,17 5 1,-24-6-45,1 0 1,0 0 0,0 1-1,-1-1 1,0 1 0,0 1-1,0-1 1,0 1 0,-1-1-1,1 1 1,-1 0 0,0 1-1,-1-1 1,0 1 0,5 10-1,14 44 299,-12-39-203,5 13 28,-9 6-9,-4-20-70,2 0-9,0 12 20,-5-24-36,0 1 0,0-1 0,-1 0 0,0 1 0,0-1 0,-1 0 0,0 0 0,-1-1 0,-7 13 0,9-18 2,-1 1 0,0 0-1,1-1 1,-1 0-1,0 1 1,0-1 0,-5 2-1,2-1 7,-24 16 92,11-6-14,-1-1 0,-39 18 0,28-24 134,16-4-100,-6 3 6,14-3-56,0-1-1,-1 1 0,-10-1 1,15-1-84,1 0 0,0 0 0,0 0 1,0 0-1,0-1 0,0 1 0,0-1 0,1 0 1,-1 1-1,0-1 0,0 0 0,0 0 1,0 0-1,1-1 0,-1 1 0,-2-3 1,3 4-14,1-1 0,-1 0 0,1 1 1,-1-1-1,1 0 0,-1 0 1,1 0-1,-1 0 0,1 1 1,0-1-1,-1 0 0,1 0 1,0 0-1,0 0 0,0 0 1,0-2-1,3-19-108,-1 16 81,0 0-1,0 1 1,0-1 0,1 0-1,0 1 1,0 0 0,0 0-1,1 0 1,-1 0 0,1 0-1,0 0 1,1 1 0,4-4-1,6-4 25,0 2 0,0 0-1,1 0 1,1 2 0,-1 0-1,1 0 1,34-8 0,-11 4 82,29-5-6,-60 16-52,0-1 0,0 2 0,0-1-1,0 1 1,17 3 0,26 8 248,8-6-6,-26 1 24,-19-3-143,0-1-1,22 1 0,78-3-1351,-112 0 1062,0 0 0,1 0 0,-1 0 0,0-1 1,0 1-1,5-2 0,-2-5-1128,-4 3 493,-1 4 683,0-1 0,-1 1 0,1 0 0,0-1-1,0 1 1,0 0 0,0 0 0,0-1 0,-1 1-1,1 0 1,0 0 0,0 0 0,2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5632,'-16'0'2112,"16"0"-1664,-33 17-96,33-1 1344,0 0-992,-16 17 576,0 16-768,-1-16 288,17 16-480,0-16 192,0 16-288,0-32-288,0 15 32,17-15-64,-1 15 32,0-32-1216,1 17 704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5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44 5216,'27'-13'1696,"-22"10"-1040,-2 3-43,2 0-66,12-1 1211,-16 0-1701,-1 1 0,1 0-1,-1 0 1,1 0 0,-1-1 0,1 1 0,-1 0 0,0-1 0,1 1-1,-1 0 1,0-1 0,1 1 0,-1 0 0,0-1 0,1 1 0,-1-1-1,0 1 1,0-1 0,0 1 0,1 0 0,-1-1 0,0 1 0,0-1-1,0 1 1,0-1 0,0 1 0,0-1 0,0 1 0,0-2 0,0 2-42,0 0 0,0 0 0,0 0 0,0 0-1,0 0 1,0 0 0,0 0 0,0 0 0,0 0 0,0-1 0,0 1 0,0 0 0,0 0 0,0 0 0,0 0 0,0 0 0,0 0 0,0 0 0,0 0 0,0 0 0,0 0 0,0-1 0,0 1 0,0 0 0,0 0 0,0 0 0,0 0 0,0 0 0,0 0 0,0 0 0,0 0 0,0 0 0,-1 0 0,1 0 0,0 0 0,0 0 0,0 0 0,0 0-1,0 0 1,0 0 0,0-1 0,0 1 0,0 0 0,0 0 0,-1 0 0,1 0 0,0 0 0,0 0 0,0 0 0,0 0 0,0 0 0,0 0 0,0 1 0,0-1 0,0 0 0,-1 0 0,-3 0 275,2 0-206,-1 0 0,1 0 0,-1 0 0,1 0 0,0 0 0,-1-1-1,1 1 1,-5-2 0,6 1-83,-1 0 0,0 0 1,1 1-1,-1-1 0,0 0 0,0 1 0,0 0 0,1-1 0,-1 1 0,0 0 0,0 0 1,0 0-1,0 0 0,1 0 0,-1 0 0,0 1 0,0-1 0,0 1 0,-1 0 0,-12 2-23,-6-1-66,0 0 0,-32-3-1,20 1 29,-117 0-137,8 0 127,135-1 79,0 1-1,0-1 1,-14-4-1,-3 1 1,20 4-29,1 1-1,-1 0 1,0 1 0,1-1 0,-1 1-1,1-1 1,-1 1 0,1 0-1,-4 3 1,-6 2-28,6-3 83,7-4-29,-1 0 0,0 0 0,1 1 0,-1-1 0,0 1 0,1-1 0,-1 1 0,1-1 0,-1 1 0,0-1 0,1 1-1,0-1 1,-1 1 0,1-1 0,-1 1 0,1 0 0,0-1 0,-1 1 0,1 0 0,0 0 0,0-1 0,-1 1 0,1 0 0,0-1 0,0 1 0,0 1 0,-1 0 1,-18 44 197,10-26-189,-9 29 1,-1 36 92,12-52 112,-19 59 1,13-59-181,5-13-18,0 0 0,-7 33 1,12-34 84,2-10-58,0 0 0,0 0 0,-1 0 0,-1-1 0,0 1 0,0 0 0,0-1 0,-1 0 0,-7 12 0,-4 3 114,11-15-74,-2 0 0,1-1 0,-1 1 0,-10 9 0,2-6 82,7-8-91,7-3-75,-1 1 0,1-1 0,-1 0 0,1 0 0,0 0 0,-1 0 0,1 1 0,-1-1 0,1 0 0,-1 0 0,1 1 0,0-1 0,-1 0 0,1 1 0,0-1 0,-1 0 0,1 1 0,0-1 0,-1 1 0,1-1 0,0 0 0,0 1 0,-1-1 0,1 1 0,0-1 0,0 1 1,0-1-1,0 1 0,0-1 0,0 1 0,0-1 0,0 1 0,0-1 0,0 1 0,0 0 0,0-1-7,0 0 0,0 0 0,0 0 0,0 0 0,0 0 1,0 0-1,0 0 0,0 0 0,0 0 0,0 1 0,0-1 0,0 0 1,0 0-1,0 0 0,0 0 0,0 0 0,0 0 0,0 0 0,0 0 0,0 0 1,0 0-1,0 1 0,0-1 0,0 0 0,0 0 0,0 0 0,0 0 0,0 0 1,0 0-1,0 0 0,0 0 0,0 0 0,0 0 0,1 0 0,-1 0 0,0 0 1,0 0-1,0 0 0,0 0 0,0 0 0,0 1 0,0-1 0,0 0 1,0 0-1,0 0 0,1 0 0,-1 0 0,0 0 0,0 0 0,0 0 0,0 0 1,0 0-1,0-1 0,0 1 0,0 0 0,1 0 0,50 0-110,-25 0 26,0-1-23,48 5 0,-49 1 97,-9-2-94,1-1 0,23 2 0,-27-4-238,-1 1 1,1 1 0,-1 0 0,13 5 0,-18-6-21,-1 0-65,-1 0 1,0 0-1,1-1 1,9 0 0,0 0-1452,15 0 174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17 656 6240,'0'6'866,"-2"13"1336,2-19-2158,0 1 1,0-1-1,-1 1 1,1-1 0,0 0-1,0 1 1,-1-1-1,1 1 1,0-1-1,-1 0 1,1 1 0,0-1-1,-1 0 1,1 1-1,-1-1 1,1 0-1,0 0 1,-1 0 0,1 1-1,-1-1 1,1 0-1,-1 0 1,1 0 0,-1 0-1,1 0 1,-1 0-1,1 0 1,-1 0-1,0 0 1,1 0-32,0 0 0,0 0 0,0 0 0,0 0 0,0 0 0,-1 0 0,1 0 0,0 0 0,0 0 0,0 0 0,0 0 0,0 0 0,0 0 0,0 0 0,0 0 0,0 0 0,-1 0 0,1 0 0,0 0 0,0 0 0,0 0 0,0 0 0,0 0 0,0 0 0,0 0 0,0 1 0,0-1 0,0 0 0,0 0 0,0 0 0,-1 0 0,1 0 0,0 0 0,0 0 0,0 0 0,0 0 0,0 0 0,0 0 0,0 0 0,0 1 0,0-1 0,0 0 0,0 0 0,0 0 0,0 0 0,0 0 0,0 0 0,0 0 0,0 0 0,0 0 0,0 1 0,0-1 0,0 0 0,0 0 0,0 0 0,0 0 0,0 1 16,0-1-1,0 1 1,0-1-1,0 1 1,0-1-1,0 1 0,0-1 1,0 1-1,1-1 1,-1 1-1,0-1 1,0 1-1,0-1 1,0 1-1,1-1 0,-1 0 1,0 1-1,1-1 1,-1 1-1,0-1 1,1 0-1,-1 1 1,0-1-1,1 0 0,-1 1 1,1-1-1,-1 0 1,1 1-1,-1-1 1,0 0-1,1 0 1,-1 0-1,1 1 0,-1-1 1,1 0-1,-1 0 1,1 0-1,-1 0 1,1 0-1,0 0 1,0 0-1,4-3 308,10-6-149,-12 8-170,-1 0 0,0 0 1,0 0-1,0 0 1,1 0-1,-1-1 1,0 1-1,-1-1 0,1 0 1,0 1-1,0-1 1,-1 0-1,1 0 1,2-4-1,3-10 7,21-37 80,-23 46-67,4-8 66,-1 0-1,-1 0 1,11-28 0,-10 16-92,-1 0-1,-1 0 1,-1-1 0,2-33-1,-7 51-5,0 0-1,1 0 0,1 0 1,3-12-1,0-3 49,1-22 102,0 23 111,-4 18-183,-1-1 0,1 1 1,-1-1-1,0-11 0,-1 15-65,0 1 0,0-1 0,0 0 0,0 1 0,1-1 0,-1 0-1,1 1 1,-1-1 0,1 0 0,0 1 0,0-1 0,0 1 0,0 0 0,1-1-1,-1 1 1,3-3 0,-4 4-10,1 1-1,-1 0 1,1-1-1,-1 1 1,1-1-1,0 1 1,-1 0-1,1 0 1,-1-1-1,1 1 1,0 0-1,-1 0 1,1 0-1,-1 0 1,1 0-1,0 0 1,-1 0-1,1 0 1,0 0-1,-1 0 1,1 0-1,0 0 1,-1 0-1,1 0 1,0 1-1,-1-1 6,0 0-12,1 0 0,-1 0-1,0 0 1,0 0-1,0 0 1,0 0 0,0 0-1,0 0 1,0 0 0,0 0-1,0 0 1,0 0 0,1 0-1,-1 0 1,0 0 0,0 0-1,0 0 1,0 0 0,0 0-1,0 0 1,0 0 0,0 0-1,0 0 1,0 0 0,1 0-1,-1 0 1,0 0 0,0 0-1,0 0 1,0 0 0,0 1-1,0-1 1,0 0-1,0 0 1,0 0 0,0 0-1,0 0 1,0 0 0,0 0-1,0 0 1,0 0 0,0 0-1,0 0 1,0 1 0,0-1-1,0 0 1,0 0 0,0 0-1,0 0 1,0 0 0,0 0-1,0 0 1,0 0 0,0 0-1,0 1 1,0-1 0,0 3 12,-1 0 0,1 1 0,-1-1 0,0 0 0,0 1 1,-2 5-1,-4 8 44,6-11-32,1-1 0,-1 1 1,1 10-1,-3 19 119,-8 15-53,8-22-50,2-15-13,-1 0 0,0 0 0,-1 0 0,-5 16 0,3-15 62,0 1 0,-4 24-1,-2 8 111,10-46-209,1 1-1,-1 0 0,1 0 0,-1 0 0,1 0 0,0 0 1,0 0-1,0-1 0,0 1 0,0 0 0,0 0 0,0 0 1,1 0-1,-1 0 0,1 0 0,-1-1 0,1 1 0,0 0 0,0 0 1,0-1-1,0 1 0,0 0 0,0-1 0,0 1 0,3 2 1,-4-4-2,0 0 1,0 0 0,0 0 0,0 0 0,0 0-1,0 1 1,0-1 0,0 0 0,0 0 0,0 0-1,1 0 1,-1 0 0,0 0 0,0 0 0,0 0-1,0 0 1,0 0 0,0 1 0,0-1 0,1 0-1,-1 0 1,0 0 0,0 0 0,0 0 0,0 0-1,0 0 1,0 0 0,0 0 0,1 0 0,-1 0-1,0 0 1,0 0 0,0 0 0,0 0 0,0 0-1,0 0 1,1 0 0,-1 0 0,0 0 0,0-1-1,0 1 1,0 0 0,0 0 0,0 0 0,0 0-1,1 0 1,-1 0 0,0 0 0,0 0 0,0 0-1,0 0 1,0-1 0,0 1 0,0 0 0,0 0-1,0 0 1,22-20-563,-14 12 315,0 1 0,0-1 0,12-18 0,11-14-583,-7 11 476,-1-1 0,24-45 0,-25 28 317,6 6 123,-20 22 175,0-1 1,8-34 0,-10 22 517,-1 14-457,-3 10-81,0 1 0,0-1 0,1-11 1,-3 13 222,0 6 75,0 6-181,-1 5-247,-1 0 1,0 1 0,-4 11-1,-3 15 111,-3 4-100,7-27-76,-5 24 0,8-23 19,1 31 0,-1 2 110,-4-15-61,3-19-40,1 0 1,-1 22-1,3 42-297,0-77 129,0 0 0,0 1 0,1-1 0,-1 0 0,1 0 0,-1 0 0,1 0 0,0 0 0,-1 0 0,1 0 0,0 0 0,2 3 0,-2-4-89,0 0 1,0 0 0,0 1-1,-1-1 1,1 0 0,-1 1-1,1-1 1,-1 1 0,1-1-1,-1 1 1,0 2 0,0-4 138,0 0 0,0 0 1,0 0-1,0 1 1,0-1-1,0 0 1,0 0-1,0 0 1,0 0-1,0 0 1,0 0-1,0 0 0,0 0 1,0 0-1,0 1 1,0-1-1,0 0 1,0 0-1,0 0 1,0 0-1,0 0 1,0 0-1,0 0 0,0 0 1,0 0-1,1 0 1,-1 0-1,0 0 1,0 1-1,0-1 1,0 0-1,0 0 0,0 0 1,0 0-1,0 0 1,0 0-1,0 0 1,0 0-1,0 0 1,1 0-1,-1 0 1,0 0-1,0 0 0,0 0 1,0 0-1,0 0 1,0 0-1,0 0 1,0 0-1,0 0 1,1 0-1,-1 0 1,0 0-1,0 0 0,0 0 1,0 0-1,14 0-2051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8224,'0'0'2645,"-6"6"-1605,1-2-837,3-3-125,1 0 0,-1 1 0,1-1 0,-1 0 0,1 1 0,-1 0 0,1-1 0,0 1 0,-1 0 0,1 0 0,0-1 0,0 1 0,1 0 1,-1 0-1,0 0 0,1 0 0,-1 0 0,1 0 0,-1 0 0,1 1 0,0 2 0,0 4 166,-1 0 1,0-1-1,-5 18 0,4-16-163,0 0 0,0 1 0,1-1-1,0 12 1,1 68 245,-1-87-333,1-1 0,0 1 1,0 0-1,1 0 1,-1 0-1,1-1 0,-1 1 1,1 0-1,0-1 1,0 1-1,0 0 1,0-1-1,0 1 0,1-1 1,-1 0-1,1 1 1,0-1-1,0 0 1,0 0-1,0 0 0,0 0 1,0 0-1,0-1 1,0 1-1,1-1 1,-1 1-1,1-1 0,-1 0 1,6 2-1,-7-3-23,0 1 0,0-1 0,0 0 0,0 1 0,0-1 0,1 0 0,-1 0 0,0 0 1,0 0-1,0 0 0,0 0 0,0 0 0,0-1 0,0 1 0,0 0 0,0-1 0,0 1 0,0 0 0,0-1 0,0 1 0,0-1 0,0 0 0,2-1 0,8-4-392,-5 4 304,-4 2 101,1-1 0,-1 1 0,0-1 0,0 0-1,0 0 1,0 0 0,0 0 0,0 0 0,0-1-1,0 1 1,0 0 0,0-1 0,-1 1 0,1-1-1,0 0 1,-1 0 0,0 0 0,1 1 0,-1-1-1,0 0 1,2-4 0,1-5 46,-1 1 0,0-1 0,0 0-1,-1 0 1,-1 0 0,0 0 0,0 0 0,-1 0 0,0-1 0,-1 1 0,-3-13 0,3 20-22,0 0 0,0 0-1,0 0 1,-1 0 0,0 0 0,0 1 0,0-1 0,0 0 0,-1 1 0,1 0 0,-1 0 0,-5-5 0,5 4-11,0 1 1,1-1-1,-1 0 0,-3-8 0,-7-7-441,11 16-995,2 3 374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34 6720,'-14'-27'2170,"14"26"-2147,0 1 0,0 0 0,0 0-1,0 0 1,0 0 0,0-1 0,0 1-1,0 0 1,0 0 0,0 0 0,0-1-1,0 1 1,0 0 0,0 0 0,0 0-1,0 0 1,0-1 0,0 1 0,0 0-1,0 0 1,0 0 0,0 0 0,1-1-1,-1 1 1,0 0 0,0 0 0,0 0-1,0 0 1,0 0 0,0 0 0,1-1-1,-1 1 1,0 0 0,0 0 0,0 0-1,0 0 1,0 0 0,1 0 0,-1 0-1,0 0 1,0 0 0,0 0 0,1 0-1,-1 0 1,0 0 0,0 0 0,0 0 0,0 0-1,1 0 1,-1 0 0,6 0 192,-6 0-201,0 0-1,0 0 1,0 0-1,1 0 1,-1 0-1,0 0 1,0 0-1,0 0 1,0 0-1,0 0 1,0 0-1,0 0 1,0 0-1,0 0 0,0 0 1,1 0-1,-1 0 1,0 0-1,0 0 1,0 0-1,0 0 1,0 0-1,0 0 1,0 0-1,0 0 1,0 0-1,0 0 1,0 0-1,1 0 1,-1 1-1,0-1 1,0 0-1,0 0 0,0 0 1,0 0-1,0 0 1,0 0-1,0 0 1,0 0-1,0 0 1,0 0-1,0 0 1,0 1-1,0-1 1,0 0-1,0 0 1,0 0-1,0 0 1,0 0-1,0 0 0,0 0 1,0 0-1,0 0 1,0 0-1,0 1 1,0-1-1,0 175 2681,-1-154-2597,0 0 1,-1-1-1,-1 1 1,-1 0-1,-1-1 1,-15 39-1,-7 9 47,3 24 94,-4 10-353,24-92-205,1 1 0,0 0 0,1 0 0,0-1 0,0 16 0,2-25 190,0 0 1,-1 0-1,1 0 1,1 0-1,-1 0 1,0 0-1,0 1 0,0-1 1,0 0-1,1 0 1,-1 0-1,1 0 1,0 1-1,-1-1-96,1-1 0,0 0-1,0 1 1,-1-1 0,1 0-1,0 1 1,-1-1 0,1 0-1,0 0 1,0 0 0,0 0 0,-1 0-1,1 0 1,0 0 0,1 0-1,15 0-2359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443 393 8544,'-16'-16'3168,"16"16"-2464,0 16-192,-16 17 864,16-16-864,0 48 0,-17-16-320,1 17 0,16-1-96,0 17-1184,0 0 576,0 0-288,16-33 480,-16 0-1344,0 1 896,0-34-3872,17-16 2592</inkml:trace>
  <inkml:trace contextRef="#ctx0" brushRef="#br0" timeOffset="1">1 721 8480,'33'0'3136,"-33"0"-2432,65 0-224,-16 0 480,-32 0-640,48 17 64,-32-17-224</inkml:trace>
  <inkml:trace contextRef="#ctx0" brushRef="#br0" timeOffset="2">214 16 9152,'-49'-16'3360,"49"16"-2592,33 0-224,-17 16 672,0-16-768,17 0 128,0 0-384,16 0-448,0 17 128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8736,'17'0'3232,"-17"0"-2528,0 0-192,16 0 512,-16 0-672,33 16 352,-17-16-416,0 0 0,1 17-192,-1-17-1472,1 0 768,-17 16-3040,16-16 2048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7872,'-33'0'2944,"33"0"-2304,16 17-160,1-17 992,-1 0-896,1 0 256,15 0-480,18 0-160,-18 0-96,34 0-2560,-17-17 1376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0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8896,'-16'0'3296,"16"0"-2560,16 0-224,-16 0 992,0 0-928,17 0 479,-1 0-607,0 0-64,17 0-224,-16-16 320,15 16-256,1 0-320,0 0 32,-17-17-1184,1 17 673,-1 17-1793,0-17 1344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14 984 6656,'-13'13'2144,"14"-12"-2009,-1-1 0,1 1 1,0-1-1,0 0 0,0 1 1,0-1-1,0 0 0,0 0 1,0 0-1,0 0 0,0 0 1,0 0-1,0 0 0,0 0 1,1 0-1,11 0 425,-9 1-442,1-1 0,-1 0-1,1 0 1,-1-1 0,1 1-1,-1-1 1,0 0 0,1 0-1,-1 0 1,0-1 0,0 1-1,1-1 1,-2 0 0,6-3-1,-3 1-63,0 1-1,0 0 0,1 0 0,-1 1 1,8-2-1,-8 2-34,0 0 0,0 0 0,0 0 0,0-1 0,0 0 0,-1 0-1,1-1 1,-1 1 0,0-1 0,8-7 0,21-30 184,-2-1 0,27-47-1,5-32 87,-46 84-210,0 0-60,-3 0-1,-1-1 1,9-40 0,-5 16-35,0 7 10,10-37 49,-23 75 29,0 0-1,2 0 1,0 0-1,16-27 1,-15 30 34,-1 1 1,10-26 0,-15 36-78,3-10 101,-4 12-122,-1 1 0,0 0 0,1 0 0,-1-1 0,1 1 0,-1 0 0,1 0 0,-1 0 0,1-1 0,-1 1 0,1 0 0,-1 0 0,1 0 0,-1 0 0,1 0 0,-1 0 0,2 0 1,-2 0-3,0 0 0,0 0 0,0 0 0,0 0 0,0 0 0,0 0 0,0 0 0,1 0 0,-1 0 0,0 0 0,0 0 0,0 0 1,0 0-1,0 0 0,0 0 0,0 0 0,0 0 0,0 0 0,0 0 0,1 0 0,-1 0 0,0 0 0,0 0 0,0 0 1,0 0-1,0 0 0,0 1 0,0-1 0,0 0 0,0 0 0,0 0 0,0 0 0,0 0 0,0 0 0,0 0 0,1 0 1,-1 0-1,0 0 0,0 0 0,0 0 0,0 1 0,0-1 0,0 0 0,0 0 0,0 0 0,0 0 0,0 0 0,0 0 1,0 0-1,0 0 0,0 0 0,0 1 0,0-1 0,0 0 0,0 0 0,-1 0 0,2 14 96,-2 0-1,0 0 0,-1 0 0,0 0 1,-1 0-1,-5 14 0,-6 17 3,-7 22 11,-7-12 61,-24 87-85,49-135-121,0 0 1,1 1-1,0 0 0,0-1 1,0 1-1,1 0 0,0 0 1,1 15-1,0-22 16,0-1-1,0 1 0,-1-1 1,1 1-1,0 0 0,0-1 1,0 1-1,0-1 0,0 1 1,1-1-1,-1 1 1,0-1-1,0 1 0,0 0 1,0-1-1,1 1 0,-1-1 1,0 1-1,0-1 0,1 1 1,-1-1-1,0 0 1,1 1-1,-1-1 0,0 1 1,1-1-1,-1 0 0,2 1 1,-1-1-53,0 0-1,0 0 1,0 0 0,1-1-1,-1 1 1,0 0 0,0-1-1,0 1 1,0-1 0,2-1 0,15-5-470,-4 5 90,13-4-381,-4-8 218,-8 3 212,-6 7 105,-1 0-1,0 1 0,10-3 1,-9 3 96,-1 0 0,1-1 0,-1 1-1,11-8 1,30-30-571,-39 34 676,3-5-87,25-24 1,-32 29 214,-1-1-1,1 0 1,-1-1 0,0 1 0,6-17 0,-2 0 849,12-43 0,-16 36 433,-2 24-955,1-8 487,-4 16-828,0 0 0,1 0 0,-1-1 0,-1 1 0,1 0 0,0 0 1,0-1-1,0 1 0,0 0 0,0 0 0,0-1 0,0 1 0,0 0 1,0 0-1,0-1 0,0 1 0,-1 0 0,1 0 0,0-1 0,0 1 1,0 0-1,-1 0 0,1 0 0,0 0 0,0-1 0,0 1 1,-1 0-1,1 0 0,0 0 0,0 0 0,-1 0 0,1 0 0,0 0 1,0-1-1,-1 1 0,1 0 0,0 0 0,0 0 0,-1 0 0,1 0 1,0 0-1,-1 0 0,1 1 17,-1-1 1,1 1 0,0-1-1,-1 0 1,1 1-1,0-1 1,0 1-1,0-1 1,-1 1-1,1-1 1,0 1-1,0-1 1,0 1 0,0-1-1,0 1 1,0-1-1,0 1 1,0-1-1,0 1 1,0-1-1,0 2 1,-2 17 732,-9 9-334,6-16-315,-7 24-1,8-12-58,0-6 5,-7 25 1,-38 90 399,44-117-300,-5 27 1,8-30-110,-1-1 1,0 1 0,-7 13-1,4-15-223,-13 20-1,11-21-63,2-2-203,0 0 0,-1 0 0,-10 8 0,7-7-266,7-6-979,3-3 545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1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7392,'-27'14'2373,"26"-14"-2328,1 0 0,-1 1 1,1-1-1,-1 0 0,1 0 0,-1 1 0,1-1 1,0 0-1,-1 1 0,1-1 0,-1 0 0,1 1 1,0-1-1,-1 1 0,1-1 0,0 0 1,0 1-1,-1-1 0,1 1 0,0 0 0,-7 12 217,4-9-73,0 1 1,0 0-1,0 1 1,1-1 0,0 0-1,0 1 1,1-1-1,-1 1 1,1-1-1,0 9 1,1 63 178,0-72-313,0 0 1,1 0-1,0 0 0,0 0 1,0 0-1,1 0 0,-1 0 1,1-1-1,0 1 0,1-1 1,-1 1-1,1-1 0,0 0 1,0 0-1,4 5 0,-5-8-65,0 0 1,0 0-1,0 0 0,1 0 0,-1 0 0,0-1 0,0 1 0,0-1 0,0 0 1,1 1-1,-1-1 0,0 0 0,0 0 0,1-1 0,-1 1 0,3-1 1,2 0-85,-5 1 68,1 0 0,-1 0-1,1-1 1,-1 0 0,1 1 0,-1-1 0,0 0 0,1 0 0,-1 0 0,0-1-1,0 1 1,0 0 0,1-1 0,-2 1 0,1-1 0,0 0 0,0 0-1,1-2 1,1 0 47,-1-1 0,0 1-1,0-1 1,-1 0 0,1 0-1,1-6 1,-3 9-7,-1 0-1,1 0 1,-1 0 0,0 0-1,0 0 1,0-1 0,0 1-1,0 0 1,0 0 0,-1 0-1,1 0 1,-1 0 0,1 0-1,-1 0 1,0 1 0,0-1-1,1 0 1,-3-3 0,-2-3 51,4 2-33,-3-4 29,0-1 0,-6-13 0,8 21-49,0 0-1,0 1 0,1-1 1,-1 1-1,-1-1 0,1 1 1,0 0-1,-1 0 1,1 0-1,-1 0 0,0 0 1,-2-1-1,-28-14-1883,31 17 1761,1-1 0,0 1 0,-1-1 0,1 1 0,-1 0 0,1 0 0,-1-1 0,1 1 0,-2 0 0,2 0 96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1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5728,'0'-1'156,"0"0"1,0-1-1,0 1 1,0 0-1,0-1 1,1 1 0,-1 0-1,0-1 1,0 1-1,1 0 1,-1 0-1,1-1 1,-1 1-1,1 0 1,0 0-1,-1 0 1,3-2-1,-2 2-119,0 0 0,0 1 0,1-1 0,-1 1 0,0-1-1,1 1 1,-1-1 0,0 1 0,1 0 0,-1 0 0,3-1 0,-1 1 54,0 0 0,-1 0 0,1-1 1,0 0-1,0 0 0,4-1 0,12-9 512,11 5-182,-26 5-380,1 0 0,0 0 0,0 0 0,-1 0 0,1 1 0,0-1 0,0 1-1,0 1 1,0-1 0,-1 1 0,1-1 0,0 1 0,0 1 0,7 2 0,-1 1 2,0 0 1,0 0-1,-1 1 1,1 0 0,14 13-1,-19-13-30,0 0-1,0 0 0,0 0 1,-1 1-1,0 0 1,-1 0-1,1 0 1,4 13-1,-1 3 53,-1 1 0,-1 0 0,-1 0-1,2 33 1,-2-18 102,-1-19-91,1 12 82,-6-24-91,0 1 0,-1-1 0,0 1 0,0-1 0,0 1 0,-1-1 0,0 0 0,-1 0 0,0-1 0,0 1 0,-1-1 0,0 0 0,0 0 0,-1 0 0,-6 6 0,9-10-34,-1 1-1,0-1 1,0 0 0,0 0-1,0-1 1,-1 1-1,1-1 1,-1 0 0,0 0-1,1 0 1,-1-1-1,0 1 1,0-1 0,0 0-1,-7 0 1,8-1-11,-12 4 72,-17 0 116,22-5-74,-1-1 0,0 0-1,1-1 1,0-1 0,-21-8 0,26 9-97,3 2-38,-1 0 1,1-1 0,0 1 0,0-1 0,1 0 0,-1 0 0,0 0 0,1 0 0,-1-1 0,1 1 0,-1 0 0,1-1 0,0 0 0,0 0 0,0 1 0,1-1 0,-1 0-1,1 0 1,0-1 0,-1 1 0,1 0 0,0 0 0,1-1 0,-1 1 0,1 0 0,0-1 0,-1 1 0,1-1 0,1 1 0,-1 0 0,0-1 0,3-5 0,-3 6-18,1 1 1,-1 0 0,1 0 0,0-1 0,0 1 0,0 0 0,0 0-1,0 0 1,0 0 0,0 1 0,1-1 0,-1 0 0,1 0 0,0 1 0,2-3-1,0 1-18,1 1 0,-1-1-1,1 1 1,8-3 0,-4 2-6,0-1 17,0 1-1,0 0 0,1 1 1,0 0-1,-1 1 1,1 0-1,0 0 0,12 1 1,-22 0 22,17 1-380,0 1 1,0 0-1,0 1 0,0 1 0,0 0 1,17 8-1,-20-7 22,35 14-2116,1 11 801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5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7232,'-16'-16'2656,"16"16"-2048,0-17-192,16 1 1216,17 16-992,0-16 928,32-1-896,1 17 0,-17-16-384,17-1-129,-1 1-95,-16 0-1471,1 16 799,-18-17-3392,-15 17 2240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1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7392,'-12'0'2946,"21"0"-1999,-4 3-62,-3-2-807,-1 0-1,1 1 1,-1-1-1,1 0 1,-1 0 0,1 0-1,0-1 1,0 1-1,-1 0 1,1-1-1,0 1 1,3 0-1,32 1 595,-30-2-672,42 0 228,112-3 136,-65-8-273,5 5-6,8-5 11,98-5 155,-161 13-344,49 2-1,-31 2-76,15-1-353,-78 0 509,-1 0 1,0 0-1,0 0 1,0 0-1,0 0 1,0 0-1,0 0 0,0 0 1,0 0-1,0 0 1,0 0-1,1 0 1,-1 0-1,0 0 0,0 0 1,0 0-1,0 0 1,0 0-1,0 0 1,0 0-1,0 0 0,0 0 1,0 0-1,1 0 1,-1 0-1,0 1 1,0-1-1,0 0 0,0 0 1,0 0-1,0 0 1,0 0-1,0 0 1,0 0-1,0 0 0,0 0 1,0 0-1,0 0 1,0 0-1,0 1 1,0-1-1,0 0 1,0 0-1,0 0 0,0 0 1,0 0-1,0 0 1,0 0-1,0 0 1,0 0-1,0 1 0,0-1 1,0 0-1,0 0 1,0 0-1,0 0 1,0 1-41,0-1 1,0 1-1,0-1 1,0 1-1,0-1 1,0 1-1,0-1 1,0 1 0,0-1-1,0 1 1,0-1-1,-1 1 1,1-1-1,0 1 1,0-1-1,-1 1 1,1-1 0,0 1-1,-1-1 1,1 1-1,0-1 1,-1 0-1,1 1 1,-1-1-1,1 0 1,-1 1 0,1-1-1,0 0 1,-1 0-1,1 1 1,-1-1-1,1 0 1,-1 0-1,0 0 1,1 0-1,-1 0 1,1 0 0,-1 0-1,1 0 1,-1 0-1,1 0 1,-1 0-1,1 0 1,-1 0-1,0 0 1,-16 0-1072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1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6240,'-14'0'2005,"11"0"-1221,6 3-272,30 16 1056,-1 5-715,15-2-298,117 74 256,-133-72-665,0 1 0,46 49 0,-55-52 72,-20-21-192,-1 0 1,1 1 0,-1-1 0,1 1 0,-1 0-1,0-1 1,0 1 0,0 0 0,0 0 0,0 0 0,0 0-1,0 0 1,0 0 0,-1 0 0,1 0 0,-1 0-1,1 3 1,-2-2 17,0 0 0,0 1 0,0-1 0,0 0 0,0 0-1,0 0 1,-1 0 0,0 0 0,1-1 0,-3 4 0,-2 4 46,6-8-77,-1 0 0,0 0 0,0 0 0,0 0 0,-1 0 0,1 0 0,0 0 0,-1 0 0,1-1-1,-1 1 1,0 0 0,0-1 0,1 1 0,-1-1 0,0 0 0,0 1 0,0-1 0,-5 1 0,-34 4 30,3 5-6,30-10-23,-1 0 1,0 0-1,0-1 0,-12-1 1,16 1 16,0-1 0,0 0 0,0 0 0,0 0 0,0 0 0,0-1 1,0 0-1,-8-5 0,11 6-22,1 0 0,-1 0 1,1-1-1,0 1 0,-1-1 0,1 1 1,0-1-1,0 1 0,0-1 1,0 1-1,0-1 0,0 0 0,0 0 1,1 0-1,-1 1 0,1-1 0,-1 0 1,1 0-1,0 0 0,-1 0 1,1 0-1,0 0 0,0 0 0,1-2 1,-1 2-2,0 0-4,0 0 0,0 0 0,0 0 0,0 0 0,1 0 0,-1 0 0,1 0 0,-1 0 0,1 0 0,0 1 0,0-3 0,5-6-1,0 0 1,1 1 0,-1 0-1,2 0 1,-1 0-1,2 1 1,-1 0-1,15-10 1,-12 12 26,2 0 1,24-7-1,-6 2 162,-19 7-142,0 1 0,0-1 0,1 2 0,-1 0 0,0 0 0,1 1 0,-1 1 0,20 1 0,5 0 1,-14-1-17,0 2 1,-1 0 0,41 10-1,-36-6 176,0-1-1,44 2 0,56-7-388,-51-1-2280,-75 1 2358,-1 0 0,1 0 0,0 0 0,0-1 0,-1 1 0,1 0 0,0 0 1,0 0-1,-1-1 0,1 1 0,0 0 0,0-1 0,-1 1 0,1-1 0,-1 1 0,1-1 0,0 1 0,-1-1 0,1 1 0,-1-1 1,1 0-1,-1 1 0,1-1 0,-1 0 0,0 1 0,1-1 0,-1 0 0,0 0 0,0 1 0,1-1 0,-1 0 0,0 0 1,0 1-1,0-1 0,0 0 0,0 0 0,0 0 0,0 1 0,0-1 0,0 0 0,0 0 0,-1 1 0,1-1 0,0 0 0,-1 0 1,1 1-1,0-1 0,-1 0 0,1 1 0,0-1 0,-2 0 0,-11-5-2939,-4-7 987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1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5312,'-14'-14'1701,"14"14"-1689,0 0 0,0 0 0,0-1 0,0 1 0,0 0-1,0 0 1,0 0 0,0 0 0,0 0 0,-1 0 0,1 0 0,0 0 0,0-1-1,0 1 1,0 0 0,0 0 0,0 0 0,0 0 0,0 0 0,-1 0 0,1 0 0,0 0-1,0 0 1,0 0 0,0 0 0,0 0 0,0 0 0,-1 0 0,1 0 0,0 0-1,0 0 1,0 0 0,0 0 0,0 0 0,0 0 0,-1 0 0,1 0 0,0 0 0,0 0-1,0 0 1,0 0 0,0 0 0,0 0 0,0 0 0,0 1 0,-1-1 0,1 0-1,0 0 1,0 0 0,0 0 0,0 0 0,0 0 0,0 0 0,0 0 0,0 1 0,0-1-1,-14 11 608,9-9-219,4-1-310,1-1 1,-1 0 0,0 0-1,1 1 1,-1-1-1,0 0 1,1 1-1,-1-1 1,1 1 0,-1-1-1,1 1 1,-1-1-1,1 1 1,-1-1 0,1 1-1,-1 0 1,1-1-1,0 1 1,-1-1 0,1 1-1,-1 1 1,-1 3 161,-28 44 1759,-36 99-352,63-142-1642,1 0 1,-1 0 0,1 1 0,0-1 0,1 1 0,0-1 0,0 1 0,0 0 0,1-1 0,0 12 0,0-17-23,0 0 0,0 1 1,1-1-1,-1 0 0,0 0 0,1 1 1,-1-1-1,1 0 0,0 0 0,-1 1 0,1-1 1,0 0-1,-1 0 0,1 0 0,0 0 1,0 0-1,0 0 0,0 0 0,0 0 1,0 0-1,0-1 0,1 1 0,-1 0 1,0-1-1,3 2 0,4 2-47,-6-2-26,1 0-1,0 0 1,0 0 0,-1-1-1,1 0 1,0 1 0,0-1-1,0 0 1,0 0 0,0-1-1,1 1 1,-1-1 0,0 1-1,0-1 1,5 0 0,25 0-610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17 6304,'-14'-14'2032,"11"11"-1238,3 6-362,5 12 39,-4-14-425,0 1 1,0 0-1,0-1 0,-1 1 0,1 0 0,-1-1 0,1 1 0,-1 3 0,-4 18 789,2-16-621,1 0-1,-1 0 1,1 0 0,0 10 0,-2 27 335,-2-1 0,-17 65 1,20-98-508,-2 5 2,-4 21 281,-16 47 0,11-51-162,1 0-66,-9 35 0,-5 9-33,8-24 59,11-18-83,7-29-103,-1 0-1,0-1 0,0 1 0,0 0 0,-1-1 1,1 1-1,-1 0 0,-4 5 0,0-1-88,5-8-7,0 0-1,0 1 1,0-1-1,0 0 1,0 1-1,1-1 1,-1 1-1,0 0 1,1-1-1,-1 1 1,1 0-1,-1-1 1,1 1-1,0 0 1,0 2-1,0 12-1194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1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33 6880,'-33'-32'2560,"33"32"-1984,-16 32-160,16 1 1088,0 0-896,-17 16 480,1 17-640,16-1 0,-17 17-256,17 0-32,-16-16-96,0 16-192,16-1 64,0-15-544,-17 0 352,1-17-1504,16-17 960</inkml:trace>
  <inkml:trace contextRef="#ctx0" brushRef="#br0" timeOffset="0.5">50 574 8320,'-33'-33'3072,"33"33"-2400,-16 0-160,32 0 1120,-16 0-992,33 0 0,16 0-384,0 0-96,17 0-96,-17 0-608,17 0 288,-1 0-1792,-32 0 1120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1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34 110 7136,'-27'-14'2309,"26"14"-2283,1 0-1,0 0 1,0 0-1,-1 0 1,1 0 0,0 0-1,0 0 1,0 0-1,-1 0 1,1-1 0,0 1-1,0 0 1,0 0-1,-1 0 1,1 0 0,0 0-1,0-1 1,0 1-1,-1 0 1,1 0 0,0 0-1,0 0 1,0-1-1,0 1 1,0 0 0,0 0-1,-1 0 1,1-1-1,0 1 1,0 0 0,0 0-1,0-1 1,0 1-1,0-1 1,0-9 678,0 7 821,0 0-453,0 3-1031,0-1 1,0 1-1,0-1 0,0 1 0,0-1 0,0 1 0,0-1 1,0 1-1,0-1 0,0 1 0,1-1 0,-1 1 0,0-1 0,0 1 1,0 0-1,1-1 0,-1 1 0,0-1 0,1 1 0,-1 0 1,0-1-1,1 1 0,-1 0 0,0-1 0,1 1 0,-1 0 1,1-1-1,15 0 343,-13 1-255,1 0-1,-1 0 1,1 0 0,0-1-1,-1 1 1,6-2 0,1-2-19,0 2 0,1-1 0,-1 1 0,1 1 1,16-1-1,-1 1-1,38-6 1,-37 3-44,39 0 1,-33 4-33,-13 1-17,1-1 0,34-4 0,-30-1-141,-7 2-123,31-3-1,-29 6-791,-20 0 1018,0 0 1,0 0 0,0 0 0,0 0-1,0 0 1,0 1 0,0-1 0,0 0 0,0 0-1,0 0 1,1 0 0,-1 0 0,0 0 0,0 0-1,0 0 1,0-1 0,0 1 0,0 0 0,0 0-1,0 0 1,0 0 0,0 0 0,1 0-1,-1 0 1,0 0 0,0 0 0,0 0 0,0 0-1,0 0 1,0 0 0,0 0 0,0 0 0,0 0-1,0 0 1,0-1 0,0 1 0,0 0 0,0 0-1,0 0 1,0 0 0,0 0 0,1 0-1,-1 0 1,0 0 0,0 0 0,0 0 0,0-1-1,0 1 1,0 0 0,0 0 0,0 0 0,-1 0-1,1 0 1,0 0 0,0 0 0,0 0 0,0-1-73,0 1 1,0 0 0,1-1 0,-1 1 0,0 0 0,0-1 0,0 1 0,0 0 0,-1-1 0,1 1-1,0 0 1,0-1 0,0 1 0,0 0 0,0-1 0,0 1 0,0 0 0,-1-1 0,1 1 0,0 0-1,0 0 1,0-1 0,-1 1 0,1 0 0,0-1 0,-14 12-1545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5312,'-2'0'160,"0"0"1,0 0 0,1-1-1,-1 1 1,0 0-1,1-1 1,-1 1 0,1-1-1,-1 0 1,0 1-1,1-1 1,-1 0-1,1 0 1,0 0 0,-1 0-1,1 0 1,-2-3-1,0 2 880,0 2-213,-24 0 2005,24 0-2277,3 2-81,0-1-454,0-1 0,0 1 0,0-1 0,0 1 0,0-1 0,0 1 0,0-1 1,0 1-1,0-1 0,0 1 0,-1-1 0,1 1 0,0-1 0,0 1 0,0-1 0,-1 1 0,1-1 0,0 0 0,-1 1 0,1-1 0,0 1 0,-1-1 0,1 0 0,-1 1 0,1-1 0,0 0 0,-1 0 0,1 1 0,-1-1 0,1 0 0,-1 0 0,1 0 0,-1 1 0,1-1 0,-1 0 1,0 0-1,2 0-9,-1 0 1,0 0 0,1 0 0,-1 0 0,0 0 0,1 0 0,-1 0 0,0 0 0,1 1 0,-1-1-1,0 0 1,1 0 0,-1 0 0,0 1 0,1-1 0,-1 0 0,0 0 0,0 0 0,1 1 0,-1-1-1,0 0 1,0 1 0,0-1 0,1 0 0,-1 1 0,0-1 0,0 1 0,6 7 156,5-3-19,-9-1-75,4 3 55,-1-6-112,1 0 0,-1 0 0,1-1 1,-1 1-1,1-1 0,6-1 0,3 1-20,-5-1-24,0 0 0,1 0-1,-1-1 1,0 0 0,18-7-1,-14 4 6,24-4 0,3 3 121,33-7 64,-37 6-94,1 2 0,0 1 0,55 3 0,-89 1-79,10 0 30,-10-1-9,-1 1 1,1 0 0,0 0 0,7 1 0,-10-1-6,-1 1 0,1-1 0,0 0 0,-1 0 0,1 1 0,-1-1 0,1 0 0,-1 1 0,1-1 0,0 0 0,-1 1 0,1-1 0,-1 1 0,0-1 0,1 1 1,-1-1-1,1 1 0,-1-1 0,0 1 0,1-1 0,-1 1 0,0 0 0,0-1 0,0 1 0,1-1 0,-1 1 0,0 0 0,0-1 0,0 1 0,0 0 0,0 1 0,0 6 38,1-5-46,-1 0 0,0 0 0,0 0 0,0 0 0,0 0 0,-1 0 0,1 0 0,-1 0 0,1 0 0,-1-1 0,0 1 0,0 0 0,0 0 0,-1-1 0,1 1 0,-1-1 0,1 1 0,-4 3 0,2-3-12,0 0 1,0 0-1,1 0 1,0 0-1,-1 0 1,1 1-1,1-1 1,-1 1 0,0 0-1,1-1 1,0 1-1,-2 7 1,-8 23-42,3-15 47,3-9 12,1 0 0,0 0-1,1 0 1,-3 13 0,-1 3 102,-22 48 0,19-49-57,7-18-32,-1 0 0,1 0 0,-1-1 0,-1 0 0,-4 7 0,-10 12 36,-2 16 11,4-25 10,6-7-26,-11 18 112,17-22-53,0 0 0,-1-1-1,1 1 1,-9 3 0,12-7-96,0 1 1,0-1-1,0-1 1,1 1-1,-1 0 1,0 0-1,0-1 1,-1 1-1,1-1 0,0 0 1,0 1-1,0-1 1,0 0-1,0 0 1,0 0-1,0-1 1,0 1-1,0 0 1,-4-2-1,2-1 16,-1-1 0,1 1 0,0-1 0,0 0 0,1 0 0,-1 0 0,1-1-1,0 1 1,-5-9 0,1 1 115,-39-54 279,-3-5-213,27 30-123,5 26-6,6 6-30,-11-19-6,10 18-86,10 8 26,0 0-1,0 1 1,0-1 0,0 0-1,0 0 1,1 0-1,-1 0 1,1 0-1,-1-1 1,0-2-1,-9-9-142,8 12-48,3 2-304,3 0-117,57 0-4629,-41 0 3658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6048,'1'-11'1761,"-1"11"-1726,0-1 0,0 1 0,0 0 0,0 0 0,0 0 0,0 0 1,1 0-1,-1 0 0,0 0 0,0 0 0,0 0 0,0 0 0,0 0 0,0 0 0,0 0 0,0 0 0,0 0 0,0 0 0,0 0 0,1 0 0,-1 0 0,0 0 0,0 0 1,0 0-1,0 0 0,0 0 0,0 0 0,0 0 0,0 0 0,0 0 0,0 0 0,1 0 0,-1 0 0,0 0 0,0 0 0,0 0 0,0 0 0,0 0 0,0 0 1,0 0-1,0 0 0,0 0 0,0 0 0,0 0 0,0 1 0,0-1 0,1 0 0,-1 0 0,0 0 0,0 0 0,0 0 0,10 19 2703,-6-10-2367,26 40 360,-21-33-420,1 0 0,21 26 0,-13-18 126,-13-18-329,1 0 0,0 0 0,0 0 1,0-1-1,1 0 0,13 7 0,50 24 49,-35-20 145,14 3-46,-40-13-282,-7-5-64,-1 0 1,1 0-1,-1 0 0,1-1 0,-1 1 1,1 0-1,0-1 0,-1 1 0,1-1 1,3 1-1,-2-1-769,-3 0-805,0 0 534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18 5312,'-14'-13'1701,"14"12"-1660,-1 1 0,1-1 0,-1 1 1,0 0-1,1-1 0,-1 1 0,0 0 0,1-1 0,-1 1 0,0 0 1,1 0-1,-1 0 0,0 0 0,1 0 0,-1 0 0,0 0 0,1 0 0,-1 0 1,0 0-1,0 0 0,1 0 0,-1 0 0,0 1 0,-2-1 172,1 0-53,1 0 0,-1 0-1,0 1 1,0-1 0,1 0 0,-1 1-1,0-1 1,1 1 0,-1 0 0,0-1-1,1 1 1,-1 0 0,1 0 0,-1 0-1,1 0 1,0 1 0,-1-1 0,1 0-1,-2 2 1,3-3-160,-35 34 1398,9-9-588,-27 34 0,-48 56 598,82-97-1184,4-1 99,-31 24-1,-49 27 153,91-65-448,-19 10-227,22-12 167,0-1 0,0 0 0,0 1 0,1-1 1,-1 0-1,0 0 0,0 0 0,0 1 0,0-1 0,1 0 0,-1 0 0,0 0 0,0 0 0,0-1 0,0 1 0,1 0 0,-1 0 0,0 0 0,0-1 0,0 1 1,1 0-1,-1-1 0,0 1 0,0-1 0,0 0 0,0 1-18,1-1 1,0 1 0,0 0-1,0-1 1,-1 1-1,1 0 1,0-1 0,0 1-1,0 0 1,0-1-1,0 1 1,0 0 0,0-1-1,0 1 1,0 0-1,0-1 1,0 1 0,0 0-1,0-1 1,0 1-1,0-1 1,0 1-1,0 0 1,0-1 0,0 1-1,0 0 1,1-1-1,-1 1 1,0 0 0,1-1-1,-1 1-28,1-1-1,0 1 0,0-1 1,0 1-1,-1 0 1,1 0-1,0-1 0,0 1 1,0 0-1,0 0 0,0 0 1,0 0-1,1 0 1,-2 0 79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45 5408,'-14'-13'1728,"13"12"-1686,1 0 0,0 1 1,-1-1-1,1 1 0,0-1 1,-1 0-1,1 1 0,0-1 0,-1 0 1,1 1-1,0-1 0,0 0 1,0 1-1,0-1 0,0 0 1,0 1-1,0-1 0,0 0 0,0 1 1,0-1-1,0 0 0,0 0 1,1 0-1,-1-2 196,0-9 3219,0 27-2157,0 53-185,-1-46-790,-5 27-1,2-23 24,-1 39-1,3-32-163,-7 40 0,6-54-141,-2 33 63,-6 0 70,8-28-118,3-16-3,-1 0-1,0 0 1,0-1 0,-1 1 0,0-1 0,0 1-1,-5 10 1,4-13-55,0 1-1,1-1 0,0 1 1,0 0-1,1 0 1,0 0-1,0 0 0,-1 10 1,2-14-33,0-1 0,1 0 0,-2 0 0,1 0 1,0 0-1,0 0 0,0 0 0,0 0 0,-1 0 0,1 0 1,0 0-1,-1 0 0,0 2 0,1-3-36,-1 0 0,1 1-1,-1-1 1,1 0 0,-1 0-1,1 1 1,-1-1 0,1 0 0,-1 0-1,1 0 1,-1 0 0,1 1 0,-1-1-1,0 0 1,1 0 0,-1 0-1,1 0 1,-1 0 0,-1-1-524,4-1-169,9-12-1691,-11 13 2286,1-1 0,-1 1 0,0-1 0,1 1 0,-1-1 0,0 1 0,0-1 1,0 1-1,0-2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5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8544,'16'0'3168,"-16"0"-2464,0-17-192,17 1 1152,-1 16-1024,17-16 703,0 16-767,0 0-224,-1 16-224,18 0-3007,-18 1 1567</inkml:trace>
  <inkml:trace contextRef="#ctx0" brushRef="#br0" timeOffset="1">574 656 8064,'-17'17'2976,"17"-17"-2304,33 16-192,-17 0 1344,1-16-1088,-17 17-64,16-17-448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12 7648,'0'-12'3158,"0"22"-1810,0 31 407,0-24-1513,1 21 6,-2-1-1,-2 1 0,-11 56 1,8-71-206,-8 32 193,-12 99 0,24-131-163,-10 87 0,9-88-138,-1 1 0,-13 36 1,-8-4-351,14-6-22,7-39 46,-1-1 0,0 0 0,-1 0 0,0-1 0,0 0 0,-1 0 0,-14 13 0,20-20 148,0 1 0,0-1 0,-1 0 0,1 1 0,0-1 0,-1 0 0,1 0 0,-1 0 0,1 0 0,-1-1 0,0 1 0,1 0 0,-1-1 0,0 1 0,1-1 0,-1 1 0,0-1 0,0 0 0,-2 0 0,-12 0-2038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33 722 6880,'-33'-33'2560,"33"33"-1984,17 0-160,-17-17 1312,16 17-1024,17 0 768,-17-16-832,33 16-96,-16 0-320,33-16 160,-17 16-256,16-17-1376,1 17 672,-17-16-2336,0 16 1632,-16 0-4320,0 0 3136</inkml:trace>
  <inkml:trace contextRef="#ctx0" brushRef="#br0" timeOffset="1">328 17 9792,'-16'-17'3648,"16"17"-2848,0 0-224,16 0 416,0 0-672,34 0-1,-1 0-191,16 0-32,1 17-32,-17-17-2175,17 0 1183,16 16-3616,-33-16 2560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7808,'-16'0'2880,"16"0"-2240,16 0-160,1 0 1344,-1 0-1088,17 0 288,0 0-640,-1 16 128,-15-16-289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8736,'0'0'3232,"0"0"-2528,49 0-192,-16 0 1344,0 0-1120,16 17 191,0-17-543,0 0-96,-16 0-192,16 0-1056,-16 16 545,-16-16-1345,15 0 992,-32 0-1952,17 17 1536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4576,'0'-55'2032,"0"14"-486,2 36-687,15-10-50,0 0 0,31-18 0,-42 30-728,1 0-1,-1 0 1,0 1 0,1 0 0,-1 0 0,1 1 0,0 0 0,11-1 0,-11 2-4,1-1 0,0 2 0,0-1 0,0 1 0,0 0 0,-1 0 0,11 4 0,-11-2-31,-1 1 0,0 0 1,0 1-1,0 0 1,-1-1-1,1 2 0,6 7 1,3 3 14,-7-8-33,0 1 1,0 0-1,-1 1 1,0-1-1,6 14 1,-5-6 86,-1 0 1,8 31-1,-10-32-16,-2 0-1,0 0 1,0 0-1,-2 0 1,0 1-1,-2 26 1,0-36-121,0 1 0,0-1 0,-1 0 0,0 0 0,0 1 0,0-1 0,-1-1 0,0 1 0,-1 0 0,1-1 0,-1 0-1,0 1 1,-1-2 0,0 1 0,0 0 0,0-1 0,-7 5 0,-4 3-74,11-8 43,-1 0 1,0-1-1,0 0 0,-7 4 1,10-7 41,0 0 1,0 0-1,0 0 1,-1 0-1,1 0 1,0-1-1,0 1 1,-1-1-1,1 0 1,0 0-1,-1 0 1,1-1-1,-4 0 1,-36-10 132,38 10-113,1 1 0,0-1 0,0 0 0,0-1 0,0 1 0,-5-3 0,7 2-12,0 0-1,1 1 0,-1-1 0,0 0 0,1 0 1,-1 0-1,1 0 0,-1-1 0,1 1 0,-1-3 1,0 1-24,0 0 0,0 0 1,0 1-1,1-1 0,0 0 1,0 0-1,0 0 0,0 0 1,1-1-1,-1 1 0,1 0 1,0 0-1,0 0 0,1 0 1,-1 0-1,1 0 0,0 0 1,0-1-1,0 2 0,1-1 1,-1 0-1,5-7 0,-4 7 12,0-1-1,1 1 0,0 0 0,0 0 1,0 0-1,1 1 0,-1-1 0,1 1 1,0-1-1,0 1 0,0 0 0,0 1 1,0-1-1,1 1 0,-1 0 1,1 0-1,0 0 0,-1 1 0,10-3 1,-8 3-94,-1 0 1,0 0 0,1 0 0,-1 1-1,1 0 1,-1 0 0,1 0 0,-1 1 0,1 0-1,-1 0 1,0 0 0,1 1 0,-1-1-1,0 1 1,0 0 0,8 5 0,17 9-1791,2 1 582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7232,'0'0'2314,"0"0"-1396,0 0-326,0 0 410,3 0-292,401 0 714,-212-9-1454,-122 4 70,61 0 51,-62-1-3,78-2 32,-103 9-142,-10 0-55,52-6 0,-54 0-46,-24 3 76,1 0 0,-1 1-1,0 0 1,1 0 0,-1 1-1,1 0 1,9 1 0,-1 7-329,-12-5 208,-4-2 129,1-1 1,-1 1-1,1-1 1,-1 1 0,1-1-1,-1 0 1,1 0-1,-1 0 1,2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5824,'0'0'1866,"3"0"-1130,0 0-664,1 0 33,1 0 1,-1 0 0,1 0 0,0 1-1,-1 0 1,1-1 0,-1 2-1,0-1 1,1 0 0,-1 1-1,0 0 1,8 5 0,20 5 154,-22-9-207,0 0-1,0 1 0,0 0 1,11 8-1,-1 3-23,-1 2 0,0 0 0,-2 2 0,0 0 0,-1 0 0,21 33 0,31 63 115,-64-108-105,1 0-1,-2 0 1,1 0-1,-1 0 1,0 1-1,0 0 1,-1-1-1,2 14 1,-3-15 18,-1 1 1,1-1-1,-2 0 0,1 1 0,-1-1 1,0 0-1,0 0 0,-1 0 1,1 0-1,-2 0 0,-4 11 1,6-14-40,-1 1 1,0-1 0,1 0-1,-2 0 1,1 0 0,0 0-1,0 0 1,-1 0 0,0-1-1,1 1 1,-1-1 0,0 0-1,0 1 1,-1-2 0,1 1-1,0 0 1,-7 2 0,-6 3 66,-1-1 0,0-1 1,0-1-1,0 0 0,-1-1 1,-22 1-1,25-4 204,8 0-162,-1 0 0,1 0-1,-1 0 1,1-1 0,-1 0 0,-8-3 0,13 3-104,0-1 0,1 1 0,-1-1 1,1 1-1,0-1 0,0 0 1,-1 0-1,1 0 0,0 0 1,1 0-1,-1-1 0,0 1 0,1 0 1,-1-1-1,1 1 0,0-1 1,0 0-1,0 1 0,-1-5 1,1 4-32,1 0 1,-1 0-1,1-1 1,0 1 0,0 0-1,0 0 1,1 0 0,-1 0-1,1 0 1,-1 0 0,1 0-1,0 0 1,0 0-1,1 0 1,-1 1 0,1-1-1,-1 0 1,1 1 0,0-1-1,4-4 1,6-6 82,0 1-1,2 0 1,-1 1 0,1 0-1,1 1 1,0 1 0,0 0-1,33-13 1,-25 14-40,0 1 0,0 1 0,1 1 0,0 1 0,0 1 0,32 0 0,124 3 376,-163 1-313,1 1 0,18 3 0,-17-1-47,0-2 1,22 1-1,-16-3-126,-20 0-346,-5-3-70,0-4-517,0 14-37,0-4-758,-2-6-10,-9-8-1766,8 8 1105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5728,'-14'13'1840,"14"-12"-1796,-1-1 0,1 1 0,0 0 0,-1-1 0,1 1 1,0-1-1,-1 1 0,1 0 0,0-1 0,0 1 0,-1 0 0,1-1 0,0 1 0,0 0 1,0 0-1,0-1 0,0 1 0,0 0 0,0-1 0,0 1 0,0 0 0,1-1 1,-1 2-1,0 0 177,1 10 508,-1-6-495,0 0 0,0 0 0,-1 0-1,-1 8 1,0-7-36,-1 5 76,0 0 0,1 0 0,0 0 0,0 15 0,3 14 314,0-17-160,-1 0 0,-5 34 0,0-32-179,2-16-123,1 0 0,1 0-1,-1 16 1,1-14-34,1-9-72,-1 0 0,1 0 1,0 0-1,0 0 0,0 0 1,0 0-1,1 0 0,-1 0 0,1 0 1,1 4-1,9 10 81,-10-16-83,-1 0 0,1 0-1,0 0 1,-1 1 0,1-1-1,0 0 1,-1 0 0,1 0-1,0 0 1,0 0 0,2 1-1,-1-1-21,-1-1-1,1 1 0,0-1 1,0 0-1,0 0 0,0 0 1,-1 0-1,4 0 1,4 0-76,56 0-1200,-18 0 587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43 3712,'-13'-14'1221,"12"14"-1189,1-1 1,-1 1-1,1-1 0,0 1 0,-1-1 1,1 0-1,0 1 0,-1-1 0,1 1 0,0-1 1,0 0-1,0 1 0,0-1 0,0 1 1,-1-1-1,1 0 0,0 1 0,0-1 0,1 0 1,-1 1-1,0-1 0,0 0 0,0 1 1,0-1-1,1 0 0,-1 1 69,0-3 1163,0 0-320,0-4 1386,0 23-1305,-3 30-236,-9-4-424,7-27-217,-5 23 0,6-11 58,3-18-137,0 0-1,0-1 1,-1 1 0,-1 0 0,1-1 0,-6 12 0,-5 4 112,3-5 22,-14 36 0,-25 71-22,32-99-236,15-25-18,1 1-1,-1-1 0,1 0 1,-1 0-1,1 0 1,0 1-1,0-1 1,0 1-1,0-1 0,0 1 1,1-1-1,-1 1 1,1 0-1,0-1 1,0 6-1,0 5-1291,0-10 405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6560,'-14'-28'2117,"14"28"-2090,0 0 0,0-1 0,-1 1-1,1 0 1,0-1 0,0 1 0,0 0 0,0-1 0,0 1-1,-1 0 1,1-1 0,0 1 0,0 0 0,0-1 0,0 1-1,0 0 1,0-1 0,0 1 0,0 0 0,0-1 0,0 1 0,1-1-1,-1 1 1,0 0 0,0-1 0,0 1 0,0 0 0,0 0-1,1-1 1,-1 0 0,11-20 490,-10 19-462,0 0-1,0 1 0,0 0 0,0-1 1,0 1-1,0-1 0,0 1 1,0 0-1,1 0 0,-1 0 0,0 0 1,1 0-1,-1 0 0,1 0 0,-1 0 1,1 1-1,-1-1 0,1 0 1,0 1-1,-1-1 0,1 1 0,0 0 1,0 0-1,-1 0 0,4 0 0,8-2 98,-6 0-114,5-1-14,0 0 1,1 1-1,-1 0 0,14 0 1,-5 3 68,1 1 0,-1 0 0,0 2 0,0 0 0,-1 1 0,1 2 0,-1 0 0,-1 1 0,1 1-1,-1 0 1,-1 2 0,0 0 0,30 24 0,-4 2 166,59 54 522,-96-83-690,-1-1 0,0 1 0,0 0 0,0 0 0,6 14-1,0-1 112,-2-6-80,4 9 60,-12-20-141,-1 0 0,0 1 1,0-1-1,0 1 0,-1-1 0,0 1 1,0-1-1,0 1 0,-1 5 0,-9 41 476,7-40-379,1-3-54,2-6-64,0 0 0,-1 1 1,1-1-1,-1 0 1,0 0-1,0 1 0,0-1 1,0 0-1,-2 2 0,-32 29 252,7-3-101,19-24-120,-1 0-1,0-1 1,0-1-1,-18 6 1,9-4 46,-34 6 1,23-9-82,0-1 0,-39-3-1,15 0-25,-6 1 53,57 0-46,-1 0 0,1 0 0,0 0 0,0 0 0,-1-1 0,1 0 0,0 1-1,0-1 1,0 0 0,-1 0 0,1-1 0,0 1 0,1-1 0,-1 0 0,-4-2 0,3 0-48,-1 1 1,1 1-1,-1-1 1,0 1 0,-8-4-1,11 6 21,0-1 1,1 1-1,-1-1 0,1 0 0,-1 0 0,1 0 0,-1 0 1,1 0-1,-1 0 0,1 0 0,0 0 0,-1 0 1,1-1-1,0 1 0,0-1 0,0 1 0,0-1 1,0 1-1,0-3 0,0 3-81,1-1 1,0 0-1,0 1 1,0-1-1,0 0 1,0 1-1,0-1 1,0 0-1,0 1 0,1-1 1,-1 1-1,1-1 1,-1 0-1,1 1 1,0-1-1,-1 1 1,1 0-1,0-1 1,0 1-1,0 0 0,0-1 1,0 1-1,1 0 1,0-1-1,15-15-1355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5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184 541 6464,'13'-13'2090,"-12"12"-2038,-1 1 0,1-1-1,-1 1 1,1 0 0,0-1-1,-1 1 1,1 0 0,-1 0-1,1-1 1,-1 1 0,1 0-1,0 0 1,-1 0 0,1 0-1,0 0 1,-1 0 0,1 0-1,0 0 1,-1 0 0,1 0-1,-1 0 1,1 0 0,0 0-1,-1 0 1,2 1 0,-2-1 87,14-2 2240,-9-4-1700,-2-2 28,-1 3-596,0 1 0,0 0 0,0-1-1,-1 1 1,1-1 0,-1 1 0,0-1-1,-1 0 1,1 0 0,-1 1 0,0-1-1,-1-9 1,2 2-65,-1 3-30,0 1 1,0-1 0,-3-15-1,-8-7-10,10 30-12,1 0 1,0 0 0,-1 0 0,1 0 0,-1 0 0,1 0 0,-1 1 0,0-1 0,1 0 0,-1 0 0,0 0 0,0 0-1,1 1 1,-1-1 0,0 0 0,0 1 0,0-1 0,0 1 0,0-1 0,0 1 0,0-1 0,0 1 0,0 0 0,0-1-1,0 1 1,0 0 0,0 0 0,0 0 0,-1 0 0,1 0 0,0 0 0,0 0 0,0 0 0,0 0 0,0 1 0,0-1-1,0 0 1,0 1 0,0-1 0,0 1 0,-2 0 0,-2 2 28,-1 0 0,0 0 0,1 1 0,0 0-1,0 0 1,-6 6 0,-14 23 308,-9 5 356,21-25-408,0 0-1,2 1 1,-1 0-1,-11 22 1,19-27-188,0-1 1,1 1 0,0 0 0,1 0-1,-3 15 1,5-21-55,-1 0 1,1-1-1,-1 1 1,1 0 0,0 0-1,1-1 1,-1 1-1,0 0 1,1-1-1,-1 1 1,1 0-1,0-1 1,0 1-1,0 0 1,0-1-1,0 1 1,1-1-1,-1 0 1,1 0-1,-1 1 1,1-1-1,0 0 1,3 2-1,-2-2-17,-1 0 0,1-1 0,0 1 0,1-1 0,-1 0 0,0 1 1,0-1-1,1-1 0,-1 1 0,0-1 0,1 1 0,4-1 0,-3 0-52,0-1 0,0 0 0,0 0 0,0 0 0,0-1 0,0 1 0,0-1 1,4-3-1,7-2-315,-9 4 176,-1 0 1,0 0-1,1-1 0,-1 0 1,9-7-1,7-19-608,-16 21 639,0 0-1,-1 0 0,0 0 0,0 0 1,4-15-1,-2 1-152,4-26 1,-2 7 63,-5 22 142,5-17-5,-2-1 0,6-78 0,-13 18 1212,0 49 565,0 38-989,0 11-663,0 14 812,0 32-162,1-10-334,-5 45 0,1-57-275,-2 29 60,9-7-54,0-21-53,-1 73 38,-3-68 8,-1-25-53,1-1 0,0 0 0,1 0 0,-1 1 0,1-1 0,0 0 0,0 0 0,0 0 0,0 1 0,1-1 0,0-1 0,0 1-1,0 0 1,0 0 0,0-1 0,1 1 0,0-1 0,4 4 0,-5-4-97,0-1-1,1 0 1,0 0 0,-1-1-1,1 1 1,0 0 0,0-1-1,0 0 1,0 0 0,0 0-1,0 0 1,0 0-1,0 0 1,0-1 0,1 0-1,-1 1 1,0-1 0,0 0-1,1-1 1,3 0 0,11 1-566,-7-1 284,-1 0 0,1 0 0,-1-1 0,0 0 0,20-8 0,-24 9 281,-1-1 1,0 0 0,0-1-1,0 1 1,0-1 0,0 0-1,0 0 1,-1 0 0,0-1-1,1 0 1,-1 0 0,0 0 0,-1 0-1,1 0 1,-1-1 0,0 1-1,4-9 1,43-94-398,-34 72 337,-3 5 200,-2-1 0,14-56 0,5-27 1623,-14 48 641,-15 64-2240,0 1 1,-1-1 0,1 0-1,-1 0 1,0 0 0,1 0-1,-1 1 1,0-1 0,0 0-1,0 0 1,-1 0 0,1-2-1,-1 3-67,1 0 0,0 1 0,0-1-1,-1 1 1,1-1 0,0 1-1,-1 0 1,1-1 0,0 1 0,-1-1-1,1 1 1,0 0 0,-1-1-1,1 1 1,-1 0 0,1-1 0,-1 1-1,1 0 1,-1 0 0,1-1-1,-1 1 1,1 0 0,-1 0-1,0 0 1,1 0 0,-1 0 0,1 0-1,-2 0 1,2 0-12,0 0 0,0 0 1,-1 0-1,1 0 0,0 0 0,0 0 0,0 0 0,-1 0 0,1 0 1,0 0-1,0 0 0,-1 0 0,1 1 0,0-1 0,0 0 1,0 0-1,0 0 0,-1 0 0,1 0 0,0 1 0,0-1 1,0 0-1,0 0 0,0 0 0,-1 1 0,1-1 0,0 0 1,0 0-1,0 0 0,0 1 0,0-1 0,0 0 0,0 0 1,0 1-1,-34 61 225,18-34-138,1 0 0,1 1 0,-16 51 0,8 13 28,4-39-131,11-35 7,1 0 1,1 0-1,-3 20 0,6-19 78,0 0 1,2 23-1,1-36-66,-1 1 1,1 0 0,1-1 0,-1 0 0,1 1-1,0-1 1,1 0 0,5 12 0,-3-13-91,-1 0 0,1 0 0,9 9 0,-14-15 80,1 2-117,1 0-1,0-1 1,0 1 0,0 0 0,0-1 0,0 0 0,0 1 0,0-1 0,0 0 0,1 0 0,-1 0 0,0 0-1,1 0 1,4 0 0,-4-1-90,1 0 0,-1-1-1,0 1 1,1-1 0,-1 0-1,0 0 1,0 0 0,4-2 0,11-4-2507,-13 6 2250,-1 0 0,0 1-1,1 0 1,7-1 0,-12 1 460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7552,'0'-16'2816,"0"16"-2208,0 0-160,0-17 1664,0 34-1248,33-17 576,-17 0-864,17 16 255,0-16-511,32 16-96,1-16-128,-1 0-576,1 0 256,-17 0-2239,0 0 1375,-33 17-5376,1-17 3584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8640,'-16'-16'3200,"16"16"-2496,0 0-192,16 0 512,-16 0-672,16 0 352,17 16-416,-17 0-160,1-16-64,16 0-352,-1 17 160,-15-17-1632,16 16 960,-17-16-2624,0 16 1920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7712,'-32'-16'2880,"32"16"-2240,16 0-192,-16 0 960,16 16-864,1-16 416,-1 0-576,17 0-192,0 0-128,16-16-1280,0 16 672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5312,'1'-3'209,"-1"1"0,0 0 0,-1-1 0,1 1 0,0-1 0,-1 1 0,1 0 0,-1-1 1,0 1-1,0 0 0,0 0 0,-2-4 0,2 4-100,0 0 0,0 0-1,0 0 1,0 0 0,0 0 0,1 0 0,-1-1 0,1 1 0,-1 0-1,1 0 1,0 0 0,0-5 0,0 5 52,0 1 0,0-1 0,1 0 1,-1 0-1,1 0 0,-1 1 0,1-1 0,-1 0 0,1 1 0,0-1 0,0 0 1,0 1-1,1-2 0,3-5-70,-3 1 136,3-1 94,-4 8-306,0 0 0,0 0 0,0 0 0,-1 0 0,1 0 0,0 0 1,0 0-1,0 0 0,0 0 0,-1 0 0,1 0 0,0 0 0,0 1 0,0-1 0,1 1 0,20 8 129,-1 1 0,1 1 0,-2 1 0,1 1 0,-2 1 0,0 1 0,28 26 0,-38-31-83,1 1-1,-2 0 1,0 0 0,0 1-1,-1 0 1,9 19 0,-14-28-49,6 15 18,-1 0 0,0 1 0,-2-1 0,0 1 0,-1 0 0,0 0 0,0 26 0,-5-41-52,1 0-1,0 0 1,-1-1-1,0 1 0,0 0 1,0-1-1,-3 7 1,2-5-6,-1 2-9,1-1 1,-1 0-1,0 0 0,-1 0 0,0-1 0,0 1 0,-8 9 1,5-10-8,0 1 1,0-1 0,0-1 0,0 1 0,-1-1 0,1-1-1,-9 4 1,-28 9 17,40-14 26,0 0 0,-1-1 0,1 1 0,-1-1 0,1 0 0,-1 0 0,1-1 0,-1 1 0,-9-1 0,11-1 1,-1 0 0,0 0-1,0-1 1,1 1 0,-1-1 0,1 0-1,-1 0 1,1 0 0,0 0-1,0-1 1,0 1 0,0-1 0,-3-3-1,2 2-17,0 0 0,0 0 0,0 0 0,1 0-1,-1-1 1,1 1 0,0-1 0,1 0 0,-1 0-1,1 0 1,0 0 0,0-1 0,0 1 0,1 0-1,0-1 1,0 0 0,0-8 0,1 10-3,0 0-1,0 0 1,0 0 0,1-1-1,0 1 1,0 0-1,0 0 1,0 0 0,0 0-1,3-4 1,-2 5 8,0 0 0,0 0-1,1 1 1,-1-1 0,0 1 0,1 0 0,0 0-1,-1 0 1,1 0 0,0 0 0,0 0 0,0 1-1,6-2 1,5-2-115,0 1-1,1 1 1,0 1 0,-1 0-1,1 1 1,0 0-1,0 1 1,26 4 0,-29-2-92,1 1 0,14 6 1,-27-9 218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7808,'-30'0'3493,"45"-5"-2684,-14 4-680,1 0 1,0 0-1,-1 1 0,1-1 1,0 1-1,-1-1 1,1 1-1,3-1 0,30 9 735,-11-5-303,44-3 0,-29 0-301,281 0 801,-256 0-984,115 3 256,-109 3-236,59 1-268,80-7-806,-123 0-3454,-99 0 1471,-4 0 907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68 5984,'-30'-30'3189,"27"28"-2218,3 2-353,3 0-138,-1-1-448,-1 1-1,1 0 0,-1-1 0,1 1 0,-1 0 0,1-1 1,-1 0-1,0 1 0,1-1 0,1-1 0,12-5 106,18 1 7,-14 2-56,-10 1-34,1 1 0,0 0 0,0 1 0,16 0 0,11 0 99,-8 0-48,0 1 1,35 4-1,-57-1-74,1-1-1,-1 1 1,0 0 0,1 0 0,-1 1 0,-1 0-1,1 0 1,-1 0 0,1 1 0,-1 0-1,-1 1 1,9 9 0,-10-12-11,-1 0 0,0 1 1,0-1-1,0 1 0,0 0 1,0 0-1,-1 1 0,0-1 0,0 0 1,0 1-1,0-1 0,-1 1 0,0-1 1,0 1-1,0 0 0,0 5 1,0-2-3,2 7 12,3 19 46,-7-26-45,0-1 0,0 0 0,0 0 0,-4 9 0,3-9-10,2-6-20,-3 10 18,-1 1 1,1 0-1,-2-1 1,0 1-1,0-1 1,-1-1-1,0 1 1,-9 10-1,-58 55 18,56-59-36,10-10 6,1 0 0,-1-1 0,-1 0 0,1 0 0,-15 7 0,10-6 9,7-4-6,0 0-1,-1-1 0,1 0 1,-1 0-1,0 0 1,0 0-1,0-1 1,-8 1-1,-6 1 29,11-1-24,8-1-3,-1 0 1,1-1 0,-1 1-1,0-1 1,1 1-1,-1-1 1,0 0 0,1 0-1,-1 0 1,0 0-1,1 0 1,-1 0 0,0 0-1,0 0 1,1-1-1,-1 1 1,1-1 0,-1 1-1,0-1 1,1 1-1,-1-1 1,1 0 0,-1 0-1,-2-2 1,1 1 22,0-1-1,0 1 1,0-1-1,1 0 1,-1 0 0,1 0-1,-1 0 1,1 0 0,0-1-1,0 1 1,1-1-1,-1 1 1,1-1 0,0 0-1,0 0 1,0 1 0,0-1-1,0 0 1,1 0-1,0 0 1,0 0 0,0 0-1,0 0 1,1 0 0,-1 1-1,1-1 1,0 0 0,0 0-1,0 1 1,1-1-1,-1 0 1,1 1 0,0-1-1,0 1 1,5-6 0,0 0 2,1 0 0,0 1 1,1 0-1,-1 0 0,2 1 1,10-7-1,62-31 54,-73 41-88,5-2 9,0 0 0,0 1 0,0 1 0,1 0 0,-1 1 0,21-2 0,91 2 297,-74 4-186,-48-2-130,0 1 1,0-1-1,0 1 1,0-1-1,0 0 1,0-1 0,0 1-1,0-1 1,6-3-1,-7 4-85,-1 0 0,0 1-1,1-1 1,-1 1 0,1 0 0,-1 0-1,0 0 1,5 0 0,-3 0-310,-1 0-616,0 0-976,10 0 609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5568,'-32'-16'2048,"32"16"-1568,0 0-160,0-16 1440,0 16-1024,0 0 416,0 0-672,16 0 256,0 16-416,1-16-288,16 16-64,-1 1 288,1-1-160,16-16-416,-16 17 128,0-1-1536,0 0 960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17 4736,'0'-14'1530,"0"12"-932,-2 2-102,-5 0 283,7 1-108,3 3 211,-3-3-833,-1-1 0,1 1 0,0-1 0,-1 1 0,1-1 0,-1 1 0,1-1 0,-1 1 1,1-1-1,-1 1 0,1-1 0,-1 1 0,0-1 0,1 0 0,-1 1 0,0-1 1,0 0-1,-1 2 58,0-1 1,0 1-1,1-1 1,-1 1-1,0 0 0,1 0 1,0 0-1,-1 0 1,1 0-1,0 0 1,0 0-1,0 0 1,0 0-1,0 1 1,1-1-1,-1 0 1,0 5-1,-9 22 449,-2-3-47,2 0 1,-13 49-1,3-6-191,15-52-144,-4 32 1,3-19-92,0-8-51,5-19-28,0 0 0,0 1 0,0-1 0,0 0 0,1 0 0,-1 1 0,1-1 0,0 0 0,0 1 0,0-1 0,2 7 0,-1-5 18,0 2 68,1 0 0,0-1 0,6 14 0,-7-19-103,0 0 1,-1 1-1,1-1 1,0 0-1,0 1 0,0-1 1,0 0-1,0 0 1,0 0-1,1 0 0,-1 0 1,0 0-1,0 0 1,1-1-1,-1 1 0,1 0 1,-1-1-1,1 1 1,-1-1-1,0 1 0,1-1 1,0 0-1,2 1 1,-2-1-112,-1 0 0,1 0 0,-1 0 1,1 0-1,-1 0 0,1 0 0,-1 1 1,0-1-1,2 1 0,14 13-766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52 5824,'0'0'1866,"0"-3"-1130,0-8-208,0 8 470,0 0-278,0 2-645,0 0 0,0 0 0,0 0 0,-1 0 0,1 0 1,0 0-1,-1 0 0,1 0 0,0 0 0,-1 0 0,1 0 0,-1 0 1,0 0-1,1 0 0,-1 0 0,0 0 0,1 0 0,-1 1 0,0-1 1,-2-1-1,1 1 25,0-1 1,-1 1 0,1 0 0,-1 0 0,1 0 0,-1 0 0,0 1-1,-3-2 1,0 2-4,-1-1-1,1 1 1,0 0 0,0 0-1,0 1 1,0 0 0,-9 2-1,9 0-53,0 0-1,0 0 0,0 1 0,-9 7 1,5-5 7,-39 27 318,45-30-333,0 0 0,0 0 0,0 0 0,1 1 0,0-1 0,-1 1 0,1 0 0,0 0 0,-2 5 0,-10 11 116,-15 7 36,26-20-146,1-1 0,-1 0 0,-2 11 1,2-8 4,1-1 0,-9 13 1,11-19-41,0-1 1,0 1 0,0-1 0,0 1 0,1 0-1,-1 0 1,0-1 0,1 1 0,-1 0 0,1 0-1,0 0 1,-1 0 0,1-1 0,0 1 0,0 0 0,0 0-1,0 0 1,1 2 0,0-1 5,0-1-1,0 1 1,1-1 0,-1 0-1,1 1 1,-1-1-1,1 0 1,0 0 0,-1 0-1,1-1 1,0 1 0,1 0-1,-1-1 1,3 2 0,8 7 14,-5-4 21,1 0 0,0 0 1,0-1-1,1 0 0,11 4 0,9-4-906,-14 1 279,-13-4 317,1-1 0,-1 0 0,1 0 1,-1 0-1,1 0 0,-1-1 0,6 1 1,10-1-938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7712,'0'-16'2880,"0"16"-2240,33-17-192,-33 17 480,16 0-608,1 0 128,16 17-256,-17-17-448,0 0 128,1 16-1184,32-16 736,-33 0-1920,17 17 1376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359 101 8384,'36'-35'3770,"-35"33"-3674,1 1-1,-1 0 0,0-1 0,1 1 1,0 0-1,-1 0 0,1 0 1,0 1-1,-1-1 0,1 0 0,0 1 1,0-1-1,0 1 0,2-1 1,-4 1-87,0 0 0,0 0 0,0 0 0,1 0-1,-1 0 1,0 0 0,0 0 0,0 0 0,0 0 0,0 0 0,0 0 0,0 0 0,0 0 0,0 0 0,1 0 0,-1 0 0,0 0 0,0 0 0,0 0 0,0 0 0,0 0 0,0 0 0,0 0 0,0 0 0,0 0 0,0 0 0,0 0 0,0 0 0,1-1 0,-1 1 0,0 0 0,0 0 0,0 0 0,0 0 0,0 0 0,0 0 0,0 0 0,0 0 0,0 0 0,0 0 0,0 0 0,0-1 0,0 1 0,0 0 0,0 0 0,0 0 0,0 0 0,0 0 0,0 0 0,0 0 0,0 0 0,0 0 0,0 0 0,0-1 0,0 1 0,0 0 0,0-1 26,-1 0 0,1 0 0,0 0 0,0 0 1,-1 1-1,1-1 0,-1 0 0,1 0 0,-1 0 1,1 0-1,-1 1 0,0-1 0,1 0 1,-1 0-1,0 1 0,0-1 0,1 0 0,-1 1 1,0-1-1,0 1 0,0 0 0,0-1 0,-1 0 1,-15-11 137,15 10-166,0 0-1,-1 1 1,1-1 0,-1 1-1,1-1 1,-1 1-1,0 0 1,1 0 0,-1 0-1,0 0 1,0 0-1,1 1 1,-5-1 0,-6 0 18,-23 2 1,10 0 65,6-2-73,-22 2-308,39-1 277,0 1-1,1-1 1,-1 1 0,1 0-1,-1-1 1,1 1 0,-1 1-1,1-1 1,0 0 0,-1 0-1,1 1 1,0 0 0,-2 1-1,-9 9-32,-11 13-115,22-24 159,1 1 0,0 0 0,0-1 0,0 1 0,0 0 0,0 0 0,0 0 0,0 0 0,1 0 0,-1 0 0,1 0 0,-1 0 0,1 3 1,0-2 24,0 0 0,-1 1 0,1-1 0,-1 0 0,0 1 0,0-1 0,0 0 0,-2 3 0,-3 11 127,-1 17 49,-5 14-94,-3 12-38,11-41-20,-10 30-1,10-37-5,1-1 0,0 1 1,-3 18-1,5-21-52,-1 1-1,0-1 0,0 0 1,-1 0-1,-6 14 1,-18 26 331,26-48-311,1 0 1,0 0-1,0 0 1,-1 1-1,1-1 1,0 0 0,0 0-1,0 0 1,0 0-1,1 0 1,-1 0-1,0 0 1,0 0-1,1 1 1,-1-1-1,1 0 1,-1 0-1,1 0 1,-1 0-1,1-1 1,-1 1-1,1 0 1,0 0 0,0 0-1,-1 0 1,1-1-1,1 2 1,-1-1 22,0-1-28,-1 1 1,0-1 0,0 0-1,1 0 1,-1 1 0,0-1 0,0 0-1,1 0 1,-1 0 0,0 0-1,1 1 1,-1-1 0,0 0 0,1 0-1,-1 0 1,0 0 0,1 0-1,-1 0 1,0 0 0,1 0 0,-1 0-1,0 0 1,1 0 0,-1 0-1,1 0 1,23 3-170,1 8 5,16-6 0,-17 0 106,-14-2 61,1-1 0,0 0-1,17 0 1,106-2-2172,-131 0 2043,15-2-587,-17 2 637,-1 0 0,1 0 0,-1-1 0,1 1 0,-1 0-1,1 0 1,-1-1 0,0 1 0,1 0 0,-1 0 0,1-1 0,-1 1 0,0 0-1,1-1 1,-1 1 0,0-1 0,1 1 0,-1-1 0,0 1 0,0 0 0,0-1-1,1 1 1,-1-1 0,0 1 0,0-1 0,0 1 0,0-1 0,0 1 0,0-1-1,0 0 1,0-2-1282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5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9472,'-16'-17'3520,"16"17"-2752,33-16-192,-1 16 1344,18-16-1153,15 16 193,-16 0-576,33-17-1504,-16 34 576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5984,'0'4'282,"1"1"1,-1-1 0,0 0-1,0 1 1,-1-1 0,0 0-1,1 1 1,-1-1 0,-1 0-1,1 0 1,-1 0 0,1 0-1,-5 6 1,5-7-199,1-1 0,-1 1 1,0-1-1,1 0 0,-1 1 0,1 0 0,0-1 0,0 1 1,0 4-1,-1 13 343,-4-3-176,3-11-149,0 1 1,0 0-1,1 0 0,0 0 0,0 7 0,0-4-9,1-8-71,0 0 1,-1 0-1,1 0 1,0 1-1,0-1 1,0 0-1,0 0 1,0 0-1,1 1 1,-1-1-1,1 0 1,-1 0-1,1 0 1,0 0-1,0 0 0,2 3 1,-2-4-10,1 1 1,-1-1 0,1 0-1,0 0 1,-1 0-1,1 0 1,0-1-1,0 1 1,0 0-1,2 0 1,18 7 248,-16-5-220,-6-2-38,1-1 0,0 0 0,0 1 1,-1-1-1,1 1 0,0-1 0,0 0 0,0 0 1,0 1-1,-1-1 0,1 0 0,0 0 1,1 0-1,16-9-41,-6 1 5,-7 6 35,-1-1-1,1 0 1,-1 0-1,1-1 1,-1 1 0,0-1-1,0 0 1,0 0 0,5-8-1,-7 7 4,1 0 0,-1 0 1,-1 0-1,1-1 0,-1 1 0,2-10 0,-8 2 27,1 4-13,1-4-2,3 10-29,-1 1 0,1-1 0,-1 1-1,0 0 1,1-1 0,-1 1 0,-1 0 0,1 0-1,0 0 1,0 0 0,-1 0 0,1 0 0,-3-2 0,-12-13-101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509 100 7136,'0'-41'2309,"0"41"-2245,0-1 0,0 0 0,0 0 0,0 0 0,0 0 0,0 0 0,0 0 0,-1 0 0,1 1 0,0-1 0,0 0 0,-1 0 0,0-1 0,-1-2 51,2 3-46,0 0-1,-1-1 1,1 1-1,-1 0 1,0-1 0,1 1-1,-1 0 1,0 0 0,0 0-1,0 0 1,0 0-1,0 0 1,0 0 0,0 0-1,0 0 1,0 1 0,0-1-1,0 0 1,0 0 0,-1 1-1,1-1 1,0 1-1,-1 0 1,1-1 0,0 1-1,-3-1 1,2 1 20,1 0 1,-1 0-1,0 0 0,1 0 1,-1-1-1,0 1 0,1-1 1,-1 1-1,1-1 0,-1 0 1,0 0-1,-1-1 0,1 1-45,0 0 0,0 0 0,1 0 0,-1 0 0,0 0 0,0 0 0,0 1 0,0-1 0,0 1 0,0-1 0,0 1 0,-4 0 0,-9 0 6,5-1-53,0 1 1,0 0 0,0 1-1,-11 2 1,-1 8-46,-5-6-166,5 6 54,-6-5 22,20-3 122,-1 1 0,1 0 0,0 0 0,-10 9 0,15-11 16,-9 5 1,6-4 12,1 1 0,-1-1 0,1 1-1,0 1 1,0-1 0,0 1 0,1-1 0,-6 8 0,3 0 29,0-1 0,1 1 0,1-1 0,-1 2 0,2-1 0,0 1 0,-3 18 0,1 29 43,-5-5 11,6 5 80,-1-29-98,3-21-39,1-1 0,1 1 1,-1 17-1,3 0 10,0-13-16,-1 0 0,0 0 0,-1-1-1,-3 17 1,-1-15 9,3-13-27,1 1 0,0-1-1,0 0 1,0 0 0,0 1-1,1-1 1,-1 1 0,1-1 0,-1 0-1,1 1 1,0-1 0,0 1-1,0-1 1,0 1 0,0-1-1,1 1 1,-1-1 0,1 1 0,0 2-1,10 9 24,-10-14-40,-1 0 0,1 1 1,0-1-1,-1 1 0,1-1 1,-1 0-1,1 1 0,0-1 1,-1 0-1,1 0 1,0 0-1,-1 1 0,1-1 1,0 0-1,0 0 0,-1 0 1,1 0-1,0 0 0,-1 0 1,1 0-1,0-1 1,-1 1-1,2 0 0,0-1-12,181 1-3228,-136 0 1898</inkml:trace>
  <inkml:trace contextRef="#ctx0" brushRef="#br0" timeOffset="1">1 526 8320,'0'0'3072,"0"0"-2400,33 0-160,-17-16-224,17 32-256,0-32-1152,16 16 608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6816,'-17'-16'2528,"17"16"-1984,-16 0-128,16 0 1952,0 0-1376,16 0 640,-16 0-928,49 0-352,-16 0-225,33 0 33,-1 0-96,1 0-1151,-1 16 575,1-16-4064,-17 17 2496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3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9984,'0'0'3680,"0"0"-2848,49 0-256,-16 0-96,0 0-384,16 0 256,-17 16-224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9152,'65'17'3360,"-65"-17"-2592,98 0-224,-48 0-32,-18 0-384,18 0-800,-1 0 320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360 133 8480,'14'-69'2730,"-14"66"-2513,1 0-1,0 0 1,-1 0-1,0 0 1,0 0-1,0 0 1,0-5-1,-1 7-178,1 0 1,0 0-1,-1 0 0,1 0 0,-1 1 0,1-1 0,-1 0 0,0 0 0,1 0 1,-1 1-1,0-1 0,0 0 0,1 1 0,-2-1 0,-7-7 837,-2-3-411,11 11-456,0 0 0,0 0 0,-1-1 0,1 1 0,0 0 0,0 0 0,-1 0 0,1-1 0,0 1 0,0 0 0,-1 0 0,1 0 0,0 0 0,-1 0 0,1-1 0,0 1 0,-1 0 0,1 0 0,0 0 0,-1 0 0,1 0 0,0 0 0,-1 0 0,1 0 0,-1 1 0,-8-2 1,4 1-8,-1 0 0,1 0-1,-1 0 1,1 0 0,-1 1 0,1 0 0,-11 3 0,3 2 93,1 1 0,-1 0-1,1 1 1,1 0 0,-1 1 0,-14 15 0,-59 68 591,75-81-630,-1 2 28,3-4 5,1-1 0,-10 17 0,10-11-40,1 1 0,0 0 0,1 0 0,1 0 0,-4 23 0,7-30-34,1-1 1,0 1-1,0 0 1,0 0 0,1 0-1,1 0 1,-1-1-1,1 1 1,0 0-1,5 9 1,-6-14-32,1 1 1,-1-1-1,1 0 1,0 0-1,-1-1 1,2 1-1,-1 0 1,0-1-1,0 1 1,1-1-1,-1 0 1,1 0-1,0 0 0,0 0 1,0 0-1,0 0 1,0-1-1,0 1 1,3 0-1,9 5-127,35 23-171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66 7552,'-65'-33'2816,"65"33"-2208,0-17-160,-17 17 1728,34 0-1280,-17-16 288,16 32-736,17-16 31,16 0-319,16 0 128,-15 17-160,15-17-2047,-16 0 1055,0 0-2560,-16 16 1920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7040,'-14'14'2282,"9"-3"-1386,-3 8-591,1-2 527,-6 21-1,8-6 33,1-17-523,1-4-151,0 0-1,1 0 1,-1 16-1,3-23-158,0 0 0,1 1 1,-1-1-1,1 0 0,0 0 0,0 1 0,0-1 0,0 0 1,1 0-1,0 0 0,0 0 0,4 5 0,-2-1 25,-3-6-48,-1-1 0,1 0 0,-1 0 0,1 1 0,0-1 0,-1 0 0,1 0-1,0 0 1,0 0 0,0 0 0,0 0 0,0 0 0,0 0 0,0 0 0,0-1 0,0 1-1,0 0 1,1-1 0,-1 1 0,0-1 0,0 1 0,1-1 0,-1 1 0,0-1 0,3 0 0,7 0-115,-8 1 79,0-1 0,1 0 0,-1 0 0,0 0 0,1-1 0,-1 1 0,0-1 0,1 0 1,-1 0-1,0 0 0,0 0 0,0-1 0,1 1 0,-2-1 0,1 0 0,4-2 0,5-3-44,16-11 83,-26 16-4,0 0 0,0 1 0,-1-1 0,1 0 1,-1 0-1,1 0 0,-1 0 0,0 0 0,1 0 1,-1 0-1,0-1 0,1-3 0,-2 1-1,1 0-1,-1 0 0,0 0 1,0 0-1,0 0 0,-1 0 1,0 0-1,0-1 0,0 2 1,-1-1-1,1 0 0,-1 0 1,-4-6-1,3 5 9,1-1 0,0 1 0,-2-9 1,3 11-27,1 0 0,-1 0 0,-1 0 0,1 0 0,0 0 1,-1 1-1,0-1 0,0 1 0,0-1 0,0 1 0,-4-4 1,-24-23-2576,28 27 1094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6464,'-14'-13'2090,"14"12"-2055,-1 1-1,1-1 1,0 1-1,0 0 1,-1-1-1,1 1 1,0 0-1,0-1 0,0 1 1,-1-1-1,1 1 1,0-1-1,0 1 1,0 0-1,0-1 0,0 1 1,0-1-1,0 1 1,0-1-1,0 1 1,0-1-1,0 1 1,0-1-1,0 1-34,0-3 42,0 1 1,0 0-1,0 0 0,0 0 1,1 0-1,-1 0 0,1 0 1,-1-1-1,1 1 0,0 0 0,-1 0 1,1 0-1,0 1 0,2-3 1,-2 3 43,1-1 0,0 1 0,0 0 0,1 0 1,-1 1-1,0-1 0,0 0 0,0 1 0,1-1 0,-1 1 1,4-1-1,6 0 213,2-2 18,-6 1-160,0 1-1,-1 0 1,10 0 0,1 2 48,1 0 1,-1 2-1,0 0 0,0 1 0,-1 1 1,1 1-1,-1 0 0,30 17 1,-33-17-159,-2 2 1,1 0 0,-1 0 0,0 1 0,-1 1-1,0 0 1,-1 1 0,0-1 0,0 2 0,-1 0-1,13 23 1,-15-20 2,-1 0 0,-1 1 0,0-1-1,-1 1 1,2 19 0,-5-30-39,-1 0 0,1 0 0,-1 0 0,0 0 0,-1 0 0,1 0 1,-1 0-1,0 0 0,0 0 0,0-1 0,-4 8 0,2-5-37,-1 0 0,-1-1 0,1 0 1,-1 1-1,0-1 0,-8 6 0,10-8-2,-1-1 1,0 0-1,0 0 0,0 0 1,0 0-1,0-1 1,-1 0-1,1 0 0,-1 0 1,1 0-1,-1-1 1,0 1-1,-7 0 0,-1-1-39,0-1-1,0 0 0,0-1 0,-18-3 1,-29-7 67,52 10 20,-1 0 0,1-1 0,0 0 0,0 0 0,0-1 0,0 0 0,0 0 0,1-1 0,-1 0 1,1-1-1,0 1 0,-11-11 0,15 13-29,0 0 0,0-1 0,0 1 1,1-1-1,-1 0 0,1 0 0,-1 0 0,1 0 1,0 0-1,0-1 0,0 1 0,1-1 0,-1 1 1,1-1-1,0 0 0,0 1 0,0-1 0,0 0 0,1 0 1,0 1-1,-1-1 0,2-7 0,-1 8-23,0-1 0,0 0 0,0 1 0,0-1 0,1 1 0,-1-1 0,1 0 0,0 1 0,0 0 0,0-1 0,1 1 0,-1 0 0,1-1 0,4-5 0,-3 6 7,1 0 0,-1 1 1,1-1-1,0 1 0,0-1 1,0 1-1,0 0 0,1 1 1,-1-1-1,9-1 0,17-3-120,-1 1-1,1 1 1,0 2-1,37 2 1,-59 0 40,7 0-272,0 1 1,0 0-1,0 1 0,-1 0 0,27 9 0,8 5-732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 8896,'-41'14'2869,"82"-11"96,284-3-986,57-25-1728,-7 1-1361,15 24-1172,-409 0 1626,-24 0 192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5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7648,'-17'-17'2816,"17"17"-2176,-16 0-192,16 0 2144,0 0-1504,16 0 927,-16 0-1215,17 0 416,-1 0-704,17 0-64,16-16-288,0 16 32,0 0-96,0 0-2240,-16 16 1152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 6880,'-27'-14'2229,"21"11"-1349,3 3-277,-5 0 137,13 0 103,-3-1-733,1 2 0,-1-1 0,1 0 0,-1 0 0,1 1 0,-1-1 1,3 2-1,15 9-84,-1-6-37,-13-4 17,0 1 0,0-1 0,-1 1 1,1 0-1,-1 1 0,7 3 0,0 2-63,0 2 0,-1-1 1,0 1-1,-1 1 0,16 20 0,-15-18-15,-4-5 12,0 0 1,9 15-1,-9-8-3,-1 1 0,0 0 0,-1 0 0,-1 1 0,4 29 0,-7-36 89,1 1 1,-1 0 0,-1-1-1,0 1 1,-1 0-1,0 0 1,0-1 0,-4 15-1,1-16 14,1 0 0,-2 0 0,1-1 0,-1 0 0,0 0 0,-1 0 1,0-1-1,0 0 0,-9 9 0,-1 0-10,9-7-20,-1-1 0,-1 0 0,1-1 0,-13 8 0,13-10 75,-2 0 0,1 0 1,0-1-1,-1-1 0,0 0 1,0 0-1,0 0 0,0-1 1,-16 0-1,25-1-70,-1-1 0,0 0 0,0 0 1,0 0-1,0-1 0,1 1 0,-1 0 0,0-1 1,0 1-1,0-1 0,1 0 0,-1 1 0,0-1 1,1 0-1,-1 0 0,1 0 0,-1 0 0,1 0 1,-1-1-1,1 1 0,0 0 0,-2-3 0,1 0 2,0 0 0,1 0-1,0 0 1,0 0 0,0-1 0,0 1-1,0 0 1,1 0 0,0-1 0,0-4-1,1-5-20,1-1 0,0 1-1,1 0 1,0 0 0,2 0 0,-1 1-1,2-1 1,-1 1 0,13-20 0,-12 23 21,0 1 1,1 0 0,-1 0-1,2 0 1,-1 1 0,1 1 0,16-14-1,-1 7 136,46-24 1,-58 32-84,-1 2 1,1-1 0,0 1 0,1 1 0,-1 0 0,0 0 0,1 1 0,0 1 0,18-1 0,-21 2-20,21-1 182,-1 2 0,1 1 0,0 1 0,36 8 0,-38-4-73,0-3 1,0 0 0,0-1-1,0-2 1,30-3 0,-10 2 48,-7 1-260,26-1-428,-60-1 153,-1 1-1,1-2 1,0 1-1,0-1 0,-1 0 1,13-5-1,-14 5-88,5-4-1245,-10 6 1598,0 0 0,0 0-1,1 0 1,-1-1 0,0 1 0,0 0 0,0 0 0,0-1 0,0 1 0,0 0 0,0 0-1,0 0 1,0-1 0,0 1 0,0 0 0,0 0 0,0-1 0,0 1 0,0 0 0,0 0-1,0-1 1,0 1 0,0 0 0,0 0 0,0-1 0,0 1 0,0 0 0,0 0 0,-1 0-1,1-1 1,0 1 0,0 0 0,0 0 0,0 0 0,-1-1 0,1 1 0,0 0 0,0 0-1,-1 0 1,1-1-87,-1 1 0,0 0-1,0-1 1,0 1 0,1 0-1,-1-1 1,0 1 0,0 0-1,0 0 1,0 0 0,0 0-1,0 0 1,-1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6816,'-2'0'184,"0"0"0,0 0 1,1 1-1,-1-1 0,0 0 1,1 1-1,-1-1 0,0 1 1,1 0-1,-1-1 0,0 1 0,1 0 1,-1 0-1,1 0 0,0 0 1,-1 0-1,1 1 0,0-1 1,-2 2-1,3-3-185,-2 2 134,0 0 0,1 0 0,-1-1 0,1 1 0,-1 0 0,1 1 0,0-1 0,0 0 0,0 0 0,0 0 0,0 1 0,0-1 0,0 0 0,1 1 0,-1 4 0,-9 37 608,2 1 1,-4 68-1,11-74-617,1-12 52,3 40-1,-2-59-147,1 0 0,0 0 0,0 0-1,1 0 1,0 0 0,0 0 0,1-1-1,7 12 1,-10-16-92,1 0-1,0-1 1,0 0-1,0 1 1,1-1 0,-1 0-1,0 0 1,1 0-1,-1-1 1,1 1 0,0 0-1,0-1 1,-1 0-1,1 0 1,0 0-1,0 0 1,0 0 0,0 0-1,5 0 1,2-1-418,-1 0 0,1-1 0,0 0 0,15-4 0,3 0-694,38 3-568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49 7392,'13'-13'2373,"-12"12"-2329,-1 1 0,1-1 0,-1 1 1,0-1-1,1 1 0,-1-1 0,0 1 0,0-1 0,0 0 0,1 1 0,-1-1 1,0 1-1,0-1 0,0 0 0,0 1 0,0-1 0,0 1 0,0-1 1,0 0-1,0 1 0,0-1 0,0 0 0,-1 1 0,1-1 0,0 1 0,0-1 1,-1 1-1,1-1 0,0 1 0,-1-1 0,0 0 108,1-1-95,-1 1-1,0 0 1,1 0-1,-1 0 1,0 0 0,0 0-1,0 1 1,0-1-1,0 0 1,0 0 0,0 0-1,0 1 1,0-1-1,-1 1 1,1-1-1,0 1 1,0-1 0,-1 1-1,-1-1 1,-28 0 437,22 1-472,-1 1 8,0-1 0,0 2 0,-13 3 0,-9 1-27,12-4 41,-23-1 1,23-1 129,-23 2 0,23 2 45,-24 8-1,-6 0 246,0-7-80,15 6-10,12-6-222,-20 4-218,41-8 62,0 0-1,0-1 1,0 1 0,0 0 0,0 0 0,0 0 0,0 0 0,1 0 0,-1 1 0,0-1 0,1 1 0,-1-1 0,1 1 0,-1-1 0,-1 4 0,3-4 6,-1 1 1,1 0-1,-1 0 0,1 0 1,0 0-1,-1 0 0,1 1 1,1 2-1,-1 249 356,-1-237-274,0 0 0,-1-1 1,-1 0-1,-7 25 0,-3 19 140,10-40-109,2-12-65,0 0 1,-1-1 0,1 1-1,-1-1 1,-1 1 0,-4 8-1,4-9 11,1 0-1,-1 0 1,0 8-1,2-11-27,0 0-1,0 0 0,0 0 1,0-1-1,-1 1 0,1 0 0,-1-1 1,0 1-1,-5 5 0,5-6 59,2-3-102,0 0-5,2 0 59,37-1-432,-19-1 116,0 2-1,-1 1 1,31 4 0,-31-1 35,-9-1-207,0-1 0,0 0-1,0-1 1,13 0 0,23-1-723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9152,'-16'0'3360,"16"0"-2592,33 0-224,-17-17 64,0 17-448,34 0 64,-18 0-128,34 0-2304,-17 0 1184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8480,'17'-17'3136,"-17"17"-2432,49 0-224,-16-16 672,-17 16-736,33 0 192,0 0-352,17 0-256,-17 0 0,-16 0-512,0 16 288,-1-16-2304,1 17 1408</inkml:trace>
  <inkml:trace contextRef="#ctx0" brushRef="#br0" timeOffset="1">656 1214 9152,'-17'65'3360,"17"-65"-2592,-32 33-224,32-33 64,-33 16-448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148 149 8320,'-14'-27'2672,"11"21"-1627,3 6-416,3 0 225,0 0-773,-1 0 0,1 0 0,0 0 1,-1-1-1,1 1 0,-1-1 1,1 0-1,-1 1 0,5-3 0,0 0 47,0 0-1,0 1 1,13-3-1,15-3 17,-9 1-58,42-5-1,22 6-42,-37 1-23,55-3 50,-94 7-51,0 0 0,0 0-1,16-5 1,-17 3 6,-1 1 1,1 1-1,13-1 0,-20 2-10,26-1 53,-32 1-69,0 0 0,1 0 0,-1 0 0,0 0 0,0 0 1,0 0-1,1 0 0,-1 0 0,0 0 0,0-1 0,1 1 0,-1 0 1,0 0-1,0 0 0,0 0 0,1 0 0,-1 0 0,0-1 1,0 1-1,0 0 0,0 0 0,1 0 0,-1 0 0,0-1 0,0 1 1,0 0-1,0 0 0,0 0 0,0-1 0,1 1 0,-1 0 0,-1-1-6,1 0-1,-1 1 1,1-1-1,-1 0 0,1 1 1,-1-1-1,0 1 1,1-1-1,-1 1 0,0-1 1,1 1-1,-1 0 1,0-1-1,-1 1 1,-1-1-36,0 0 0,0 0 0,1 0 0,-1 1 0,0-1 0,-1 1 0,1 0 0,0 0 0,0 0 0,-4 1 0,-5 0-151,-2-2 1,1 0 1,-27-6-1,27 5 96,0 0 0,-25-2 0,30 4 62,4 0 13,0 0 1,1 0-1,-1 0 1,0 0-1,0 1 1,1 0-1,-1-1 1,0 1-1,1 1 1,-1-1-1,1 0 1,0 1-1,-1 0 1,1-1-1,-3 4 1,-4 1-40,5-3 32,-1 0-1,1 1 1,0 0 0,0 0-1,0 0 1,1 1-1,-1 0 1,-5 9 0,3-1-53,1 0 1,0 0 0,1 1 0,-5 20 0,4-5 153,-4 29 0,-6 90 280,13-99-243,3 65 0,1-68 123,-4 56 1,-8-36 119,7-43-57,3-10-67,-1 0-1,0 0 1,-9 23-1,-2-3 307,11-30-485,1 0 1,-1 0 0,1 0 0,-1 0 0,0-1 0,0 1 0,-1 0-1,1-1 1,0 0 0,-1 1 0,1-1 0,-1 0 0,0 0 0,0-1 0,0 1-1,0-1 1,0 1 0,0-1 0,0 0 0,-5 1 0,0 0 19,1 0 0,-1-1 0,0 0 0,0-1 0,1 0 0,-1 0 1,0 0-1,-11-3 0,11 1-21,0 0 1,0 0-1,0-1 0,0 0 1,1 0-1,-1-1 0,1 0 1,0-1-1,0 0 1,0 0-1,0 0 0,1-1 1,-10-10-1,0-5-174,-16-25 0,27 38-52,1-1 0,-1 1 1,1-1-1,1 0 0,0 0 0,0 0 0,-1-11 0,2 1-1149,1-22-1,1-11-560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9376,'17'0'3488,"-17"0"-2720,16-16-192,0 16 1088,17 0-1025,0-16 641,33 16-736,-1 0-288,1 0-160,-1 0-1728,1 0 897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9888,'0'16'3648,"0"-16"-2816,16 0-256,17 16 672,0-16-801,-1 0 193,17 0-384,1 0-1567,-18 0 703,18 0-3456,-18 17 2272</inkml:trace>
  <inkml:trace contextRef="#ctx0" brushRef="#br0" timeOffset="1">33 230 8960,'-32'0'3328,"32"0"-2592,0 16-192,0 1 480,0-17-672,16 16 128,17-16-288,16 17-736,0-17 288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48 7040,'-14'-41'2282,"11"34"-1698,-2 9-272,-52 14 1918,55-15-2147,0 0 1,0 0 0,1 0-1,-1 0 1,0 0 0,1 0-1,-1 1 1,1-1 0,0 1 0,-1-1-1,1 1 1,-2 2 0,-22 28 869,8-13-510,2 2 0,-21 33 0,17-8-208,17-42-216,1 0 0,-1 0 0,1-1 0,0 1 0,0 0-1,0 0 1,1 0 0,0 0 0,-1 0 0,1 0 0,1 0 0,-1 0 0,0 0 0,1 0 0,0 0 0,0 0 0,0 0 0,1 0 0,1 3 0,-2-3-3,1-1 0,0 1 1,-1-1-1,1 0 0,1 0 1,-1 0-1,0 0 0,1 0 1,0 0-1,-1 0 0,1-1 1,0 0-1,4 3 0,1-1 28,1 1 0,0-2 0,15 6 0,-12-5-6,-2-1-60,-1 0-1,1-1 1,0 1 0,0-2-1,0 0 1,0 0-1,1-1 1,-1 0 0,0 0-1,0-1 1,0-1-1,0 1 1,0-2 0,14-4-1,-10 2 17,-7 3 15,0 0 0,0 0 0,1-1-1,-2 0 1,1-1 0,0 1-1,7-6 1,-14 8 1,1 0-1,0 0 1,0-1-1,-1 1 1,1 0-1,-1 0 1,1 0-1,-1-1 1,1 1-1,-1 0 1,0-1-1,1 1 1,-1 0-1,0-1 1,0 1-1,0 0 1,-1-3 0,-5-23 69,0 17-79,1 1 1,-1 0-1,0 0 0,-1 1 1,0-1-1,-1 1 1,1 1-1,-1 0 1,-1 0-1,0 0 0,1 1 1,-16-7-1,-25-6-123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258 263 5984,'46'-46'3258,"-42"41"-2958,0 1 0,-1-1 0,0 0-1,0 0 1,0 0 0,-1 0-1,1 0 1,-1 0 0,2-9 0,-2 6-55,-2 7-208,1 0 0,-1 0 0,0 0 0,1 0 0,-1 0 0,0 0 0,0 0-1,0-1 1,0 1 0,0 0 0,0 0 0,0 0 0,-1 0 0,1 0 0,0 0 0,-1 0 0,1 0 0,0 0 0,-1 0 0,1 0 0,-1 0 0,0 0 0,-1-2-1,-4-8 235,4 1-142,-4-7 36,4 15-148,0-1 1,0 2-1,0-1 0,0 0 1,0 0-1,-4-1 1,-3-4 20,-7-6 5,12 9-2,0 1-1,0-1 0,-1 1 0,1 0 0,-1 0 0,0 0 1,0 1-1,-9-4 0,-19 1 253,16 0-34,10 3-142,0 0 0,0 0-1,0 1 1,-10-1 0,14 2-106,1 0 0,0 0 0,0 1 0,0-1 0,0 0 0,0 1 0,0 0 0,0-1 0,0 1 0,0 0 0,0 0 0,0 0 0,0 0 0,1 0 0,-1 1 0,0-1 0,1 1 0,-1-1 0,1 1 1,-1-1-1,1 1 0,0 0 0,0 0 0,0-1 0,0 1 0,0 0 0,0 0 0,0 0 0,1 0 0,-1 0 0,0 4 0,0 2-43,0-1 1,0 1 0,1-1-1,0 1 1,0 0-1,1-1 1,1 9-1,2-2-15,0 0 0,1 0 0,1-1 0,8 17 1,3-2 130,0-1 1,36 42 0,-1 0 162,-51-67-228,0-1 1,0 0-1,-1 1 1,1-1-1,0 0 1,-1 1-1,1-1 1,-1 0-1,0 1 0,0-1 1,1 1-1,-1-1 1,0 1-1,0-1 1,0 1-1,0-1 1,-1 0-1,1 1 1,0-1-1,-1 1 0,1-1 1,0 1-1,-1-1 1,0 0-1,1 1 1,-1-1-1,0 0 1,0 0-1,0 0 1,0 0-1,0 1 1,0-1-1,0 0 0,0 0 1,0-1-1,-3 3 1,-4 0 98,0 1 0,0-2 1,-13 4-1,17-5-79,-5 1 5,0-1 1,-1 0-1,1-1 1,-15-1-1,6 1-10,9-1-9,0 1 0,0-2 0,1 1 0,-12-4-1,13 3-19,0 0 0,0 1 0,0 0 0,-8-1 0,3 1-261,9-2-604,18-9-1026,15-4 430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7136,'-33'-16'2656,"33"16"-2080,16 16-160,1-16 2048,-1 17-1440,17-17 1279,-1 0-1343,34 0 416,16-17-800,-17 17-32,17 0-352,0-16-2144,-16 16 1056,-17 0-2495,0 0 1951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4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49 7136,'14'-27'2309,"-14"27"-2288,0 0 0,0 0 0,1 0-1,-1-1 1,0 1 0,0 0 0,0 0 0,0 0 0,0 0-1,1-1 1,-1 1 0,0 0 0,0 0 0,0 0 0,0-1-1,0 1 1,0 0 0,0 0 0,0-1 0,0 1 0,0 0-1,0 0 1,0 0 0,0-1 0,0 1 0,0 0 0,0 0-1,0 0 1,0-1 0,0 1 0,0 0 0,0 0 0,-1 0-1,1-1 1,0 1 0,0 0 0,0 0 0,0 0 0,0 0-1,0-1 1,-1 1 0,1 0 0,-11-11 646,8 8 693,3 3-384,0 0 80,-2 3-438,-4 4-493,0 0-1,1 0 0,-1 1 1,-6 14-1,-16 42 172,24-52-209,1-1 1,-4 24 0,2-3 17,-6-8 55,10-21-175,0-1 1,0 1 0,1 0 0,0-1 0,-1 1 0,1-1 0,0 1 0,0 0 0,0-1 0,0 1 0,1-1 0,-1 1 0,1 0 0,0-1 0,-1 1 0,1-1-1,0 0 1,1 1 0,-1-1 0,0 0 0,1 1 0,-1-1 0,1 0 0,-1 0 0,1 0 0,0 0 0,0-1 0,0 1 0,0 0 0,0-1 0,1 0 0,4 3 0,-3-3-133,1 0 1,0 0-1,0 0 1,0-1-1,0 0 1,0 0 0,0 0-1,0-1 1,0 1-1,8-3 1,-9 1 96,-1 0 0,0 0 0,0 0 0,0 0 0,-1 0 0,1-1 0,0 1 0,-1-1 0,1 0 0,-1 0 0,0 0 0,0 0 0,0 0 0,-1 0 0,1-1 0,-1 1 0,0-1 0,2-6 0,-1-4 139,0 1 0,-1 0 1,-1-26-1,-1 16 141,1 17-75,0 1 0,-1-1 0,0 1 0,0-1 0,0 1 0,-1 0 0,0 0 0,0-1 0,0 1 0,-1 1 0,0-1 0,0 0 0,0 1 0,0-1 0,-1 1 0,1 0 0,-9-7-1,9 6-79,3-3-146,0 16-237,3-3-326,-2-4 424,1 1 0,-1-1 1,0 0-1,1 0 0,-1 0 0,1 0 0,0 0 1,2 1-1,1-1-60,-1 0 0,1-1 0,-1 1 0,8-1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5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65 5632,'0'-13'1834,"0"10"-1124,0 3-81,0 3 843,0 1-1020,0-1-204,0 0-1,0 1 1,0-1-1,0 0 1,-1 0-1,1 0 1,-2 3-1,-25 104 1764,25-101-1957,1 1 0,1-1 0,0 15 0,0-8-52,1-9-20,-1 1 1,1-1-1,1 1 0,-1-1 0,6 14 0,-5-16 61,0 1 106,-2-4-88,1 0 0,0 1 0,0-1 0,-1 0 0,2 0 0,-1 0 0,0 0 0,2 3 1,-1-4-92,-1 0 1,0 0-1,0 0 1,1-1-1,-1 1 1,1-1-1,-1 1 1,1-1-1,-1 1 1,0-1-1,1 0 1,-1 0-1,1 0 1,-1 1-1,1-2 1,1 1 0,1 0-92,0 0 0,0 0 1,0-1-1,0 1 0,0-1 1,0 0-1,8-3 1,27-20-1522,-36 22 1545,19-9-739,-16 8 675,-1 0 0,1 0-1,-1 0 1,0-1 0,6-4 0,38-52-751,-44 55 910,0-1 0,0 0 0,4-8-1,3-2 188,7 0 1303,-17 17-1102,1 0-175,0 0-1,0 1 0,-1-1 1,1 1-1,0 0 0,-1 0 1,4 2-1,-5-1-97,0-1 0,-1 1 0,0 0-1,1-1 1,-1 1 0,0 3 0,0-6-113,0 1 17,0-1 0,0 0 1,0 1-1,0-1 1,0 0-1,0 1 1,0-1-1,0 0 0,0 1 1,0-1-1,0 0 1,0 1-1,0-1 1,0 0-1,0 1 1,0-1-1,1 0 0,-1 0 1,0 1-1,0-1 1,0 0-1,1 1 1,-1-1-1,0 0 0,1 0 1,4 7 132,0-1 1,7 13-1,-4-7-68,5 7 148,-12-18-217,-1 0 0,0 0 1,1 0-1,-1 0 1,0 0-1,1 0 0,-1-1 1,1 1-1,0 0 1,-1 0-1,1 0 0,0-1 1,-1 1-1,1 0 1,0-1-1,0 1 1,-1-1-1,1 1 0,0-1 1,0 1-1,0-1 1,0 0-1,0 1 0,0-1 1,0 0-1,0 0 1,0 1-1,0-1 0,0 0 1,0 0-1,0 0 1,0 0-1,0-1 0,-1 1 1,3 0-1,4 0 11,-6 0-19,0-1-1,-1 1 1,1 0-1,0 0 1,0 1 0,0-1-1,0 0 1,0 0-1,0 0 1,-1 1-1,1-1 1,0 0 0,1 1-1,2 4 13,-4-5-19,0 0 1,1 0-1,-1 0 0,0 0 0,0 0 0,0 1 0,0-1 0,0 0 0,0 0 0,0 0 0,0 0 0,0 0 0,1 0 0,-1 0 0,0 1 0,0-1 1,0 0-1,0 0 0,0 0 0,0 0 0,1 0 0,-1 0 0,0 0 0,0 0 0,0 0 0,0 0 0,0 0 0,1 0 0,-1 0 0,0 0 0,0 0 1,0 0-1,0 0 0,1 0 0,-1 0 0,0 0 0,0 0 0,0 0 0,0 0 0,0 0 0,1 0 0,-1 0 0,0-1 0,0 1 0,0 0 0,0 0 1,0 0-1,0 0 0,0 0 0,1 0 0,8-6-82,4 4-49,-13 2 130,0 0 0,0 0 0,1 0 0,-1 0 0,0 0 1,0 0-1,0 0 0,0 0 0,0 0 0,0 0 1,0 0-1,0 0 0,0 0 0,1 0 0,-1 0 1,0 0-1,0 0 0,0 0 0,0 0 0,0 0 1,0 0-1,0 0 0,0 0 0,0 0 0,0 0 1,0-1-1,1 1 0,-1 0 0,0 0 0,0 0 1,0 0-1,0 0 0,0 0 0,0 0 0,0 0 0,0 0 1,0 0-1,0 0 0,0 0 0,0-1 0,0 1 1,0 0-1,0 0 0,0 0 0,0 0 0,0 0 1,0 0-1,0 0 0,0 0 0,0 0 0,0 0 1,0-1-1,0 1 0,0 0 0,0 0 0,0 0 1,0-1-5,0 1 0,0-1 0,0 0 1,0 0-1,0 1 0,0-1 0,0 0 0,-1 1 1,1-1-1,0 0 0,0 1 0,-1-1 1,1 0-1,-1 0 0,0 1 5,1-1 0,-1 1 0,0-1 1,0 1-1,0 0 0,0 0 0,1-1 0,-1 1 0,0 0 0,0 0 0,0 0 0,0 0 0,-1 0 1,-3 0 30,-7 0 800,12 3-434,0 60 239,0-62-624,0-1-1,0 1 1,0 0-1,0 0 0,0-1 1,1 1-1,-1 0 0,0 0 1,0-1-1,0 1 0,1 0 1,-1 0-1,0-1 1,1 1-1,-1 0 0,1-1 1,-1 1-1,1-1 0,-1 1 1,1 0-1,-1-1 0,1 1 1,0-1-1,0 1 1,0-1-5,-1 1 0,1-1 0,-1 0 0,1 1 0,-1-1 0,1 0 0,-1 1 1,0-1-1,1 1 0,-1-1 0,0 1 0,1-1 0,-1 1 0,0-1 1,1 1-1,-1 0 0,0-1 0,0 1 0,0-1 0,0 1 0,0 0 1,1-1-1,-1 2 0,0 1-256,0-3-10,0 0-102,0 0 96,-1-1 251,1 1 0,0 0-1,0 0 1,-1 0 0,1 0-1,0 0 1,-1 0-1,1-1 1,0 1 0,0 0-1,-1 0 1,1 0 0,0 0-1,-1 0 1,1 0-1,0 0 1,-1 0 0,1 0-1,0 0 1,0 1 0,-1-1-1,1 0 1,0 0-1,-1 0 1,1 0 0,-1 1-1,1-1 9,0 0 0,0 0 1,-1 0-1,1 0 0,0 0 0,0 1 0,-1-1 0,1 0 0,0 0 0,-1 0 0,1 0 0,0 0 0,-1 0 0,1 0 1,0 0-1,-1 0 0,1 0 0,0 0 0,0 0 0,-1 0 0,1 0 0,0-1 0,-1 1 0,1 0 0,0 0 0,-1 0 1,-15 0 524,15 0-513,1 0 0,0 0 0,-1 0 0,1 0 0,-1 0-1,1 1 1,-1-1 0,1 0 0,-1 0 0,1 0 0,0 0 0,-1 0 0,1 0 0,-1 0 0,1-1 0,-1 1 0,1 0 0,-1 0 0,1 0 0,-1-1 0,0 2 14,2-1 3,0 0-26,-1-1-1,0 1 0,1 0 1,-1 0-1,1 0 1,-1 0-1,1 0 1,-1 0-1,0 0 0,1 0 1,-1 0-1,1 0 1,-1 0-1,1 0 1,-1 0-1,1 0 0,-1 0 1,0 0-1,1 0 1,0 1-1,2-18-63,43-62 234,-33 57-246,-11 18 0,0-1 0,1 1 1,0 0-1,-1 0 0,6-5 1,4-3-48,13-13-15,-24 24 133,1 0 1,-1-1-1,0 1 0,0-1 1,0 0-1,0 1 1,-1-1-1,1 0 1,0 0-1,-1 0 0,1 1 1,-1-1-1,1-3 1,-1 5 6,0 0 1,0 0 0,0 0 0,0 0-1,0 0 1,0 0 0,0 0 0,0 0-1,0-1 1,0 1 0,0 0 0,0 0-1,0 0 1,0 0 0,0 0 0,0 0-1,0 0 1,0 0 0,0 0 0,0 0-1,0-1 1,0 1 0,0 0 0,0 0-1,0 0 1,0 0 0,0 0 0,0 0-1,0 0 1,0 0 0,0 0 0,0 0-1,1 0 1,-1 0 0,0 0 0,0 0-1,0 0 1,0-1 0,0 1 0,0 0-1,0 0 1,0 0 0,0 0 0,0 0-1,1 0 1,-1 0 0,0 0 0,0 0 0,0 0-1,0 0 1,0 0 0,0 0 0,0 0-1,0 0 1,0 0 0,1 1 0,-1-1-8,1 0 1,0-1 0,-1 1-1,1 0 1,0 0 0,-1 0 0,1 0-1,0-1 1,-1 1 0,1 0 0,-1-1-1,1 1 1,0 0 0,-1-1 0,1 1-1,-1-1 1,1 1 0,-1-1 0,1 1-1,-1-1 1,0 1 0,1-2-1,0 2 2,-1-1 0,0 1 0,1-1 0,-1 1 0,1-1 0,-1 1 0,1-1-1,-1 1 1,1-1 0,-1 1 0,1-1 0,0 1 0,-1 0 0,1 0 0,-1-1-1,1 1 1,0 0 0,-1 0 0,1 0 0,0-1 0,-1 1 0,2 0 0,1 0 61,-3 0 16,0 0 75,2 0-74,0 0-73,0 1 0,0-1 1,-1 0-1,1 1 0,0 0 1,-1-1-1,1 1 1,0 0-1,-1 0 0,4 2 1,3 2 9,6 0 84,-12-1-59,4 3 16,16-1 37,-16 1-59,-4-3-62,12 1-263,-6 0 171,-6-4 82,-1 0-1,1 0 1,-1 0-1,1 0 1,-1-1-1,1 1 1,0 0-1,-1-1 1,1 1-1,0-1 1,-1 0-1,1 1 1,2-1-1,42 0-1035,-40-3 1114,21-24 48,-24 21 21,-3 4-111,0 0-1,1 1 1,-1-1 0,1 0-1,-1 0 1,1 0 0,0 1-1,0-1 1,0 0 0,0 1 0,0-1-1,0 1 1,0-1 0,2-1-1,0 0-74,-1 3 97,0 0 0,-1 0-1,1 0 1,0-1 0,-1 1 0,1-1 0,0 1 0,-1-1 0,1 1-1,-1-1 1,1 0 0,-1 0 0,1 0 0,-1 0 0,0 0 0,1 0-1,1-2 1,0 0 42,0 3 47,6 0 98,-18 0-78,6 0-57,0 0 59,-24 0 127,21 3-143,-5 7 42,6-7-69,2-2-70,1-1-1,-1 1 0,0 0 0,1 0 1,-1 0-1,1 0 0,0 1 1,-1-1-1,1 1 0,0-1 0,0 1 1,-3 3-1,1-2-1,0 1 1,0 0-1,1 0 0,0 0 1,-5 7-1,-11 25 136,8-20-93,-15 22 161,24-35-214,1 1 0,-1-1-1,0 1 1,1 0 0,0-1-1,0 1 1,0 0 0,0 0-1,1 4 1,-1-7 3,1 0 1,0-1-1,0 1 0,0-1 1,0 1-1,0-1 0,0 1 1,0 0-1,0-1 0,0 1 1,0-1-1,0 1 0,1-1 1,-1 1-1,0-1 1,0 1-1,0-1 0,1 1 1,-1-1-1,0 1 0,1-1 1,-1 1-1,0-1 0,1 1 1,-1-1-1,1 0 0,-1 1 1,0-1-1,1 0 1,-1 1-1,1-1 0,-1 0 1,1 1-1,-1-1 0,1 0 1,-1 0-1,1 0 0,0 0 1,-1 0-1,1 1 0,-1-1 1,2 0-1,4 2 42,13 4-40,0-1 0,0 0-1,33 3 1,-28-12-140,-10 0 55,19 2-57,-25 2 55,0 0 0,0 0 0,14-4 1,44-23-253,-62 27 341,0-1 1,0 0 0,0 0-1,-1 0 1,1-1-1,0 1 1,-1-1 0,1 0-1,-1 0 1,1 0 0,-1 0-1,0 0 1,0-1 0,0 0-1,0 0 1,4-4 0,8-15 166,0-1 0,23-47 0,-38 70-171,3-7 108,0 1 1,-1-1-1,0 0 0,0 0 1,0 0-1,-1 0 0,0-1 1,-1 1-1,0-9 0,0 11-15,0 0 0,0 0 0,1 0 0,1-8-1,2 5 43,0-6 75,-8-4 73,2 15-225,1 0 1,0 0-1,0 0 0,1 0 0,-1-1 1,0-3-1,1 5 61,-2 4-16,-2 3-67,1-1 1,-1 1 0,1-1 0,0 1-1,1 0 1,-1 0 0,1 1 0,0-1-1,-1 6 1,-11 55 66,13-58-116,-4 38 23,1-31 34,-1 6 48,10 1-32,-1-11-74,-4-8-22,1 1-1,0 0 0,0 0 0,0 0 1,0 0-1,1-1 0,-1 1 0,1 0 1,0-1-1,0 0 0,1 1 0,-1-1 1,1 0-1,-1 0 0,1 0 0,5 3 0,-1-1-400,1 0 0,0-1 0,-1 0-1,2-1 1,-1 1 0,0-1-1,0-1 1,1 0 0,0 0 0,11 0-1,-6 1-598,0 0-58,21 7 1,-35-10 1080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09:5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147 240 5728,'28'-40'1840,"-15"23"-1110,25-25-103,-33 35-439,-1 1 1,1-1 0,-1-1-1,0 1 1,-1 0-1,5-15 1,-2-8 638,1 16-424,-7 12-338,1 1-1,0 0 0,0-1 0,0 1 0,-1-1 0,1 1 0,-1-1 0,1 0 1,-1 1-1,0-1 0,0 0 0,1-1 0,-1 3-51,0-1-1,0 1 1,0 0 0,0 0-1,0-1 1,0 1 0,0 0-1,0-1 1,0 1 0,0 0-1,0-1 1,0 1 0,0 0-1,0-1 1,0 1 0,0 0-1,0-1 1,0 1 0,0 0-1,0-1 1,-1 1 0,1 0-1,0 0 1,0-1 0,0 1-1,-1 0 1,1 0-1,0-1 1,0 1 0,0 0-1,-1 0 1,1 0 0,0-1-1,-1 1 1,1 0 0,0 0-1,0 0 1,-1 0 0,1 0-1,-1 0 13,0 1-1,1-1 0,-1 1 0,0-1 0,1 1 0,-1 0 1,1-1-1,-1 1 0,1 0 0,-1 0 0,1-1 0,-1 1 1,1 0-1,0 0 0,-1 0 0,1 1 0,-2 7 104,-7 20 182,-20 27 332,-19 36 86,20-19-261,-30 125 1,32-106-245,21-74-191,-15 53 197,-17 105 0,36-171-232,0 0 0,1 1 0,0-1 0,0 1 0,0-1 0,1 0 0,-1 1 0,1-1 0,3 9-1,-3-12-27,0 0 0,0 1 0,0-1 0,1 0 0,-1 0 0,1 0 0,-1 0 0,1 0 0,0 0 0,0-1 0,0 1 0,0 0 0,0-1 0,0 1 0,0-1 0,0 0 0,0 0 0,1 0 0,-1 0 0,5 1 0,2 0-107,1-1 0,-1 0 0,0-1 0,15-1 0,-6 1-47,-14 0 127,-1 0 0,1-1 0,-1 1 1,1 0-1,-1-1 0,0 0 0,1 0 0,-1 0 1,0 0-1,0-1 0,1 1 0,-1-1 0,0 0 1,-1 0-1,1 0 0,4-4 0,3-1-164,-3 1 118,1 1 0,-1-1 0,0-1 0,-1 1 0,0-1 0,0 0 0,9-15 0,-12 17 95,0-1 1,0 1 0,-1-1-1,0 0 1,0 0 0,0 0-1,-1 0 1,0 0 0,0 0-1,-1 0 1,0-1 0,0-9-1,0 2 16,-1-4 52,-1-1-1,-1 1 0,0 0 0,-1 0 1,-12-32-1,14 46-45,-1-6 94,0-1 0,-1 1 0,-1 0 1,1 0-1,-2 0 0,1 0 0,-2 1 0,1 0 0,-1 0 0,-11-10 1,7 7 24,-48-50 751,52 54-789,1 0 0,1 0 0,-1-1 0,2 1 1,-1-1-1,-4-12 0,9 20-98,-1 0-1,1-1 1,-1 1 0,1 0-1,-1 0 1,1-1 0,0 1-1,0 0 1,-1-1 0,1 1-1,0 0 1,0-1 0,1 1-1,-1 0 1,0-1 0,0 1-1,1 0 1,-1-1 0,1 0-1,0 1-19,0 0 0,0 0 0,0 0 0,1 1 1,-1-1-1,0 0 0,0 1 0,1-1 0,-1 1 0,0-1 0,1 1 0,-1-1 0,2 1 0,12-5-66,17-10-194,-19 8 114,1 0 0,25-8 0,-7 7-114,-1 0 0,1 2 0,1 1 1,50 0-1,-66 4 242,-11 0 23,0 1 0,0 0 0,11 2 0,-15-2 50,0 0 0,0 1 1,0 0-1,-1-1 0,1 1 0,0 0 0,0 0 0,-1 0 0,1 0 0,-1 0 0,1 0 0,-1 0 0,1 1 0,-1-1 0,0 0 0,3 4 1,-2-1 52,1 1 1,-1-1-1,0 1 1,0-1-1,-1 1 1,1 0-1,-1 0 1,0 0-1,-1 0 1,1 0 0,-1 9-1,-1 4 317,-7 37 0,5-37-228,0-1 0,1 19 1,2 142 780,0-180-979,0 1-1,0-1 0,1 1 1,-1-1-1,0 1 1,1-1-1,0 1 1,-1-1-1,1 1 1,1-2-1,5-12-194,-1-15-68,-2 13 19,-1 10 154,-2 1 1,1-1 0,-1 0 0,0 0-1,0-10 1,-1 9 53,0 1 0,1 0-1,0 0 1,0-1 0,0 1-1,1 0 1,0 0 0,0 1-1,5-10 1,23-60-371,-29 74 444,0 0 0,0 0 0,0 0 1,0 0-1,1 1 0,-1-1 0,3-2 0,-3 3 1,-1 1-1,1-1 0,-1 1 0,1 0 0,0-1 0,-1 1 0,1 0 0,0 0 0,-1-1 0,1 1 0,0 0 0,-1 0 1,1 0-1,0 0 0,0 0 0,0 0 0,2 0 37,-1 1-1,0 0 1,0 0 0,0 0-1,0 0 1,0 0 0,0 0 0,0 1-1,0-1 1,2 3 0,-2-2-4,1 0 0,-1 0 0,0 0 0,1-1 0,0 1 1,-1-1-1,5 2 0,37 3 179,-19-2-152,-9-1 62,0 0 0,31 0 1,-3-2 10,4 0-34,51-6 0,-36-5-9,-17 4-22,-21-5 5,-12 8-50,-11 2-32,0 1-1,1 0 1,-1-1-1,0 1 1,1-1 0,-1 0-1,0 0 1,0 0-1,1 0 1,-1 0-1,0-1 1,0 1-1,0-1 1,-1 1-1,1-1 1,0 0-1,0 1 1,-1-1-1,1 0 1,-1 0 0,0 0-1,0 0 1,2-4-1,-2 3-6,-1-1 0,0 1 0,0 0 0,0 0 0,0-1 0,-1 1 0,1 0 0,-1 0 0,0 0 0,0-1 0,-1-2 0,1 4-6,0-1 0,0 1-1,0 0 1,0 0-1,0 0 1,0 0 0,0 0-1,-1 0 1,1 0 0,-1 0-1,0 0 1,1 0 0,-1 1-1,0-1 1,0 1-1,-4-3 1,-2 3 111,0 0-1,0 0 1,0 1 0,0-1-1,0 2 1,0-1 0,-12 3-1,16 0-54,-1-1 0,1 0 0,1 1 0,-1 0 0,0 0 0,1 0 0,-1 1 0,1-1-1,0 1 1,0-1 0,-3 6 0,3-4 22,-16 25 172,17-28-238,0 1 0,1-1 0,-1 0 0,1 1 0,-1 0 0,1-1 0,0 1 0,0 0 0,1-1 0,-1 1 0,0 0 0,1 0-1,0 0 1,0 0 0,0 0 0,0-1 0,0 1 0,1 3 0,1 0 17,0-1-1,1 0 1,-1 1-1,1-1 1,0 0-1,8 8 1,-10-11-10,2 2-21,1 1-1,-1-1 0,1 0 1,0 0-1,0-1 1,0 1-1,0-1 1,1 0-1,-1 0 0,1 0 1,0-1-1,-1 1 1,9 1-1,-6-1-79,0 0 1,1-1-1,-1 0 1,1-1-1,0 1 0,-1-1 1,1-1-1,0 1 1,10-2-1,-1-2-251,0 0 0,29-11 0,-10 4 75,-3 1 103,-21 7 94,1-1 1,-2 0-1,1-1 0,0 0 0,-1-1 1,1 0-1,17-12 0,3-10 189,-22 20-80,-8 5-29,1 1 0,-1-1 0,0 1 0,0-1 0,0 0 0,3-3 0,1-13 19,-4 8-24,2 0-11,-1-2 124,-4 11-95,1 0 1,-1 0-1,1 0 1,-1-1-1,0 1 1,0 0-1,1 0 1,-1 0-1,0 0 1,-2-1-1,-1-2 78,0 0-1,0 1 1,0 0-1,-1 0 1,1 0-1,-1 0 1,0 1 0,-6-3-1,9 4-58,0 1 0,0 0 0,-1-1 0,1 1 0,0 0 0,0 0 0,0 0 0,0 1 0,0-1 0,0 0 0,0 1 0,0-1 0,0 1 0,0 0 0,0 0 0,0 0 0,0 0 0,0 0 0,0 0 0,1 0 0,-3 2 0,1-1 54,-1 1-24,1-1 0,1 1 0,-1 0 0,0-1-1,1 1 1,-1 0 0,1 1 0,0-1 0,0 0 0,0 1-1,-2 5 1,0-1 66,2-5-106,1 1 1,-1 0-1,1 0 0,0 0 0,0 0 1,0 0-1,1 1 0,0-1 0,-1 0 1,1 0-1,1 0 0,-1 0 1,1 1-1,0 3 0,3 4-12,0 0 0,0 0-1,10 18 1,-10-22-98,0 0 1,0-1-1,1 1 1,0-1-1,1 0 1,-1 0-1,1 0 0,1-1 1,-1 0-1,1 0 1,0-1-1,0 1 0,1-2 1,0 1-1,0-1 1,0 0-1,0-1 0,10 3 1,45 11-696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1033 132 4320,'14'-27'1392,"-11"16"-848,-3-33 1338,0 42-1602,-1 0-1,1 1 0,0-1 0,-1 0 0,1 0 0,-1 1 1,1-1-1,-1 0 0,0 1 0,1-1 0,-1 0 1,0 1-1,-1-2 0,-3-5-790,4 7 475,1 0 0,-1 0 1,1-1-1,-1 1 0,0 0 1,1 0-1,-1 0 1,0 0-1,0 0 0,0 0 1,-2-1-1,2 1 24,-1 1 1,0-1-1,0 1 0,0 0 0,1 0 1,-1 0-1,0 0 0,-3 0 1,-3 0 5,-3-1 7,0 1-1,1 1 1,-1 0-1,1 0 1,-1 1 0,1 0-1,0 1 1,-18 7-1,3 4 131,-24 18-1,24-15 31,10-6-26,1 1 1,0 0-1,0 1 1,-19 26-1,25-31-66,-15 20 178,2 0 0,1 2-1,-28 54 1,7-10 20,-104 204 485,25 3-451,16 12-160,6 81-66,74-268 50,-17 203 1,37-80-510,5-149-3158,-1-75 534,0-5 950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7136,'-27'0'2309,"22"2"-1721,2 13-280,0 1-199,-2 5 112,2 0-1,1 0 1,0 0 0,2 0-1,0 0 1,4 22-1,12 86 852,-14-113-991,2 1 0,-1-1 0,2 0-1,0 0 1,1 0 0,16 29 0,8 10 201,-26-45-272,-2-4 48,0 0 0,1 0 0,0-1 0,0 1 0,0-1 0,1 0 0,7 9 0,-8-12-13,-1 0 0,1 0 0,0-1 0,-1 1 0,1-1 0,0 0 0,0 0 0,0 0 0,0 0 0,0 0 0,1 0 0,-1-1 0,0 0 0,0 0 0,0 0 0,0 0 0,1 0 0,-1 0 0,0-1 0,5-1 0,12-2 111,0-1 0,0-1 0,32-15 0,11-17 228,-11 11-182,-40 18-230,0-1 0,13-15-1,24-24-77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4320,'-13'-14'1392,"10"11"-848,3 3-86,0 0 598,0 0-245,0 0 160,0 0-299,0 0 0,0 0-203,0 0 123,0 3-213,0-2-367,0-1 1,0 1 0,0-1-1,0 0 1,0 1 0,0-1-1,0 1 1,0-1 0,0 1-1,0-1 1,0 0-1,0 1 1,1-1 0,-1 1-1,0-1 1,0 0 0,0 1-1,1-1 1,-1 0 0,0 1-1,1-1 1,-1 0 0,0 1-1,0-1 1,1 0 0,-1 1-1,1-1 1,-1 0 0,0 0-1,1 1 1,6 4 128,-2 2 42,-1-3-31,9-2 100,-1-2-176,-2 1-47,-1-1 0,1-1 0,12-1 0,-15 0-36,5-2-4,0 2-1,1-1 1,-1 2-1,14-1 1,168 2 117,-187 0-105,0 1 0,0-1-1,0 2 1,0-1 0,0 1 0,10 3-1,-10-2 1,-4-2 6,1 0 0,-1-1 0,1 1 1,0 0-1,-1-1 0,1 0 0,0 0 1,-1 0-1,6-1 0,1 0 385,-10 4-312,0-1-97,0 0 1,0 0 0,-1-1-1,1 1 1,-1 0 0,0 0-1,0-1 1,1 1 0,-1 0-1,0-1 1,0 1 0,0-1-1,-1 1 1,1-1 0,0 1 0,-3 1-1,-1 2-26,1 0 0,0 1 1,-6 8-1,-2 5-42,4-10 53,4-4 21,0 1 1,0-1-1,-4 8 1,-14 48 68,-6 6-17,-4 10-103,32-76 61,-5 17 33,-2 0 0,0 0 1,-1 0-1,-17 27 0,16-32 7,1-1 83,0 1 1,0 0-1,-8 20 0,13-25-103,0 2 140,-1-1-1,-10 18 1,13-25-127,0-1 0,-1 1 0,1 0 0,0-1 0,0 1 0,-1 0 0,1-1 0,-1 0 0,0 1 0,1-1 0,-1 0 0,0 0 0,0 0 0,1 0 1,-1 0-1,0 0 0,0-1 0,0 1 0,0 0 0,0-1 0,-3 1 0,5-1-27,0 0 0,0 0 0,0 0 1,-1-1-1,1 1 0,0 0 0,0 0 0,-1 0 0,1 0 1,0 0-1,0 0 0,0 0 0,-1 0 0,1 0 1,0-1-1,0 1 0,0 0 0,-1 0 0,1 0 0,0 0 1,0-1-1,0 1 0,0 0 0,0 0 0,0 0 1,-1-1-1,1 1 0,0 0 0,0 0 0,0 0 0,0-1 1,0 1-1,0 0 0,0-1 0,-4-5 98,2 4-56,1 0-1,-1-1 1,1 1 0,0-1 0,0 1 0,0-1 0,0 1 0,0-1 0,1 0 0,-1-4 0,-2-2 5,0-3 5,0 0 0,1-1-1,1 1 1,-1-23 0,1 14-44,0-1 0,-2 1 1,-8-38-1,3 27-71,-3-35 0,9 48 34,-1 0 0,-1 0 1,0 0-1,-14-33 1,16 49 11,0-1 0,0 1 0,0-1 0,1 0 0,-1 0 0,1 0 0,0 1 0,0-1 0,0-1 0,1 1 0,-1-5 0,1 7-6,0 0 0,0 1 0,0-1 1,0 0-1,0 1 0,-1-1 1,1 0-1,-1 1 0,1-1 1,-1 1-1,1-1 0,-1 1 0,0-1 1,0 1-1,0-1 0,0 1 1,0 0-1,0-1 0,-2-1 1,2 3 3,1-1-20,-1 1 0,1-1 1,0 1-1,-1-1 0,1 1 1,0-1-1,0 1 0,-1-1 1,1 0-1,0 1 0,0-1 1,0 1-1,-1-1 0,1 0 1,0 1-1,0-1 0,0 0 1,0 1-1,0-1 0,0 0 1,0 1-1,1-1 0,-1 1 1,0-1-1,1 0 1,-1 0-36,0-1-609,0 2-623,0 0 384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5568,'2'0'383,"5"-1"264,1 1 0,-1 1 0,12 1-1,-18-1-613,-1-1-1,1 0 1,-1 1-1,1-1 1,-1 1-1,1-1 1,-1 0-1,0 1 1,1-1-1,-1 1 1,0-1-1,1 1 1,-1-1-1,0 1 1,0-1-1,0 1 1,1 0-1,1 4 210,-1-3-137,1 1-1,0-1 1,0 0-1,-1 0 1,1 0 0,1 0-1,-1-1 1,0 1-1,0-1 1,5 3 0,10 9 712,0 11-145,-12-16-544,23 42 350,-15-25-257,1-1 0,30 38 0,-24-38-84,39 51 276,-36-45-901,1 0 1,43 41 0,-65-70 309,-1 1 0,0-1-1,0 0 1,1 0-1,-1 1 1,0-1 0,1 0-1,-1 0 1,1-1-1,0 1 1,-1 0 0,1 0-1,0-1 1,-1 1-1,1-1 1,0 1 0,0-1-1,-1 0 1,3 0-1,13 0-1415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7040,'-16'0'2624,"16"0"-2048,-33 16-128,0 1 928,17 16-832,-33-1 352,16 18-544,-32 15-64,32-16-160,0 0 192,0 1-192,0-18-192,17 1 32,0-17-1632,-1 1 928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5632,'28'-14'1834,"-17"11"-1124,26 4 312,-9 0 143,0-1 0,34-4 0,-24-7-728,9 5-229,-22 2-139,-9 0-25,0 2 1,25-1 0,-7 2 11,35 1 203,-46 1 133,-18 0-92,-5 0 85,-2 1-386,0 0 1,-1 0-1,1 0 0,0 0 1,0 0-1,1 1 0,-1-1 1,0 0-1,1 1 0,-1 0 1,1-1-1,0 1 0,0 0 1,-2 5-1,-5 11-32,-22 22 7,10-8 62,-29 67 0,-6 40-6,50-129-26,-13 48 0,14-45 16,0-1 0,-8 16 0,7-20 58,0 0-1,-9 10 1,-8 15 212,8-4 163,13-26-397,-5 9 258,6-13-297,0 0 0,-1 1 1,1-1-1,-1 0 1,1 0-1,-1 1 0,1-1 1,-1 0-1,1 0 1,-1 0-1,1 0 0,-1 0 1,1 1-1,-1-1 1,1 0-1,-1 0 0,0-1 1,-5-1 206,2-2-128,1 1-62,1 1 1,-1 0-1,1-1 0,0 1 1,-1-1-1,1 0 0,0 0 1,-2-5-1,-2-25 131,-4-16-63,4-14-60,2 30-24,-1 3 48,0-35 0,5-34-664,0 92 355,0 0-1,-1 0 0,0 0 0,-1 0 0,1 0 0,-5-9 0,4 9-118,1 5 97,0 0 0,1 0-1,-1 0 1,1 0 0,0 0-1,-1 0 1,1 0 0,0 0-1,0 0 1,0 0 0,1 0-1,-1 0 1,0 0 0,1 0-1,1-4 1,11-10-1644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7712,'33'17'2880,"-33"-17"-2240,49 32-192,-16-15 320,-17-1-512,1 33 128,15-16-256,1 16 288,0 0-224,0 1-800,-17-18 320,0 1-1760,1 0 1152</inkml:trace>
  <inkml:trace contextRef="#ctx0" brushRef="#br0" timeOffset="1">606 33 6720,'-32'0'2496,"32"0"-1952,-33 16-128,0 1 1376,17-1-1056,-33 1 544,32 15-736,-32 18 32,0-1-320,-17 0 96,17 0-192,16-16 128,1 0-160,-1-17-1184,16-16 544,17 0-2816,17-16 1856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313 325 6976,'13'-13'2256,"-13"13"-2222,1-1 0,-1 1 0,0 0 0,0 0 0,1-1 0,-1 1 0,0 0 0,0-1 0,0 1 0,1 0 0,-1 0 0,0-1 0,0 1 0,0 0 0,0-1 1,0 1-1,0 0 0,0-1 0,0 1 0,0 0 0,0-1 0,0 1 0,0 0 0,0-1 0,0 1 0,0-22 462,0 16 107,-3 3-187,-1-1-189,2 2-143,0-1 0,-1 0 0,1 1-1,-1 0 1,0 0 0,1 0 0,-1 0-1,-6-3 1,-2 3 62,-1 1 0,0-1 0,1 2 0,-1 0 1,-13 1-1,-1 0 81,19-1-143,-1 1 0,1-1 0,-1 1 0,1 0 1,0 1-1,-1 0 0,1 0 0,-13 6 0,18-7-49,-1 0 0,1 1 0,0-1 0,0 1 0,0 0 0,0 0 0,0 0-1,0 0 1,0 0 0,-2 3 0,-5 10 217,0 1 1,-9 18-1,5-6-17,10-22-164,-1 1 11,0 0 0,1 0 1,0 1-1,0-1 0,1 1 1,0 0-1,0 0 0,0-1 1,1 1-1,0 9 0,1 5 103,-1 17 63,1-36-225,1 0 0,-1-1 0,0 1 0,1 0 0,-1-1 0,1 1 0,0 0 0,2 4 0,0-5 39,0 1 0,1-1 0,0 0 0,-1 0 0,1-1 0,0 1 1,0-1-1,0 0 0,0 0 0,5 1 0,21-10 162,-24 6-253,0 1 1,0-2 0,0 1-1,0 0 1,-1-1 0,1 0-1,-1-1 1,0 1 0,0-1-1,6-5 1,1-2-87,15-10-183,-16 14 62,-1-2 0,0 1 0,14-18-1,-16 16 66,0-1-1,-1 0 1,-1 0-1,7-17 0,0 1-153,0 3 115,-5 9 175,-1 0-1,0 0 1,0-1-1,-2 0 0,0 0 1,3-17-1,-5-167 3162,-3 192-1687,-1 19-1205,0-1 0,-1 0 0,-2 12 0,-2 5 227,0 13-89,-7 34-178,11-66-194,-9 34 32,-6 56 0,14-63-9,1-11-134,-1 1 0,-8 36 0,-4 4-1186,11-44-708,-7 24 1,8-26-1655,3-3 1233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51 5728,'27'-14'1840,"-16"12"-1110,-9 2-990,2 0 742,0 1 0,0-1 0,0 0-1,0-1 1,0 1 0,0 0 0,7-3 0,-11 2-392,1 1 1,-1-1-1,0 0 0,1 1 1,-1-1-1,0 0 0,0 1 0,0-1 1,1 0-1,-1 1 0,0-1 1,0 0-1,0 0 0,0 0 1,0 1-77,0 0 0,0 0 0,0 0 0,0 0 1,0 0-1,0-1 0,0 1 0,0 0 1,0 0-1,0 0 0,0 0 0,0 0 0,0 0 1,0 0-1,0 0 0,0 0 0,0-1 1,0 1-1,0 0 0,0 0 0,0 0 0,0 0 1,0 0-1,0 0 0,0 0 0,-1 0 1,1 0-1,0 0 0,0 0 0,0 0 0,0-1 1,0 1-1,0 0 0,0 0 0,0 0 1,0 0-1,0 0 0,0 0 0,0 0 0,-1 0 1,1 0-1,0 0 0,0 0 0,0 0 1,0 0-1,0 0 0,0 0 0,0 0 0,0 0 1,0 0-1,0 0 0,-1 0 0,1 0 1,0 0-1,0 0 0,0 0 0,-2 0 75,0 0 0,0-1 0,1 1-1,-1-1 1,0 1 0,0-1 0,1 0 0,-1 0-1,0 0 1,-2-2 0,-4-1-15,5 3-57,0 0 0,0 0 1,0 0-1,0 1 0,0-1 0,0 1 1,0 0-1,0 0 0,0 0 0,-4 1 1,-5 0 5,-4-1-4,8-1-44,0 1 0,0 0 0,0 1 0,-10 2 0,-15 8-71,5-5-32,14-3 104,1 0 1,-26 10-1,35-11 37,-1 1 1,0-1-1,1 1 1,-1 1-1,1-1 0,0 0 1,0 1-1,0 0 1,0 0-1,1 0 1,-4 6-1,-1 0 17,1 0-10,1 0 1,-9 17-1,2 6-64,-16 57 0,-8 22 516,4-36-147,22-54-221,-5 11 70,11-9-83,5-21-85,0 0 0,0-1 1,-1 1-1,1-1 0,-1 1 1,0-1-1,0 1 0,0-1 0,0 1 1,0-1-1,0 0 0,-1 1 1,1-1-1,-1 0 0,-2 2 1,2-2-19,1 0 1,-1 0 0,0 0-1,1 1 1,0-1 0,-1 0-1,1 1 1,0-1 0,0 0-1,0 1 1,0-1 0,1 1 0,-1 0-1,1-1 1,0 1 0,-1-1-1,1 1 1,0 0 0,0-1-1,1 1 1,-1 0 0,1-1-1,-1 1 1,3 4 0,-2-4-4,1-1 1,0 1-1,0 0 0,0-1 1,0 0-1,1 1 0,-1-1 1,1 0-1,-1 0 0,1-1 1,5 4-1,15 1 40,-16-4-2,1 0 0,-1 0 0,11 5 0,-11-4 8,-1 0-1,1-1 1,0 0 0,0 0-1,0-1 1,11 2 0,44-2-804,-35-1 158,5 0 114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8320,'0'-17'3072,"0"17"-2400,-16 0-160,16-16 768,16 16-800,1 0 160,15 0-384,1-16-96,0 16-96,16-17-1184,0 17 608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8128,'16'-17'3008,"-16"17"-2336,16 0-160,1 0 896,-1 0-864,17 0 128,0 17-384,16-17 288,16 0-320,1 16-192,0-16-64,-1 16-1824,-16 1 960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6464,'0'-16'2400,"0"16"-1856,0 0-160,16-16 864,-16 32-768,17-16 352,-1 0-480,17 0-64,-17 0-160,17 0-32,0 0-32,-17 0 160,17 0-128,-17 0-864,17 0 384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6656,'-33'0'2464,"33"0"-1920,49 0-160,-16 0 1696,0 0-1216,32 0 768,-15 0-928,15-16 288,1 0-545,-17 16-127,16-17-192,-15 17-96,-1 0 0,16-16-1247,-32 16 671,33 0-2304,-34 16 1568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831 115 5984,'-36'-71'2666,"34"66"-2603,1 3-23,0 0 0,1 0 0,-1-1 0,0 1 1,0 0-1,-1 0 0,1 0 0,0 1 0,-1-1 0,1 0 1,-1 0-1,0 1 0,1-1 0,-1 1 0,0 0 0,0-1 0,0 1 1,0 0-1,0 0 0,0 0 0,0 0 0,0 1 0,-1-1 1,1 0-1,0 1 0,-3-1 0,0 1-30,1 1-1,-1-1 1,0 1 0,1 0-1,-1 1 1,0-1-1,1 1 1,0-1 0,-1 1-1,1 1 1,0-1 0,-5 4-1,-5 5 156,0 1-1,-13 15 1,14-14 32,-30 30 137,2 2 0,-66 96 1,51-44-72,11-16-116,25-48-295,1 1 0,2 1 0,-26 73 0,41-98-279,0-1-1,-1 0 0,0 1 0,-1-1 1,0-1-1,-1 1 0,0 0 1,0-1-1,-8 10 0,10-16-1476,3-7 854,1-16 763,-2-41 2486,1 56-1893,-1 1 1,0 0-1,0-1 1,0 1 0,-1 0-1,1 0 1,-1 0 0,-5-9-1,6 12-184,-1 0 0,1 0-1,0 0 1,-1 1-1,1-1 1,-1 0-1,-2-1 1,3 2-71,0 1-1,1 0 1,-1-1 0,0 1 0,0 0-1,1 0 1,-1 0 0,0 0-1,0-1 1,0 1 0,1 0-1,-1 0 1,0 0 0,0 0-1,0 1 1,0-1 0,1 0-1,-1 0 1,0 0 0,0 1 0,1-1-1,-1 0 1,0 1 0,0-1-1,1 1 1,-2 0 0,-8 8 190,0 0 0,0 0 0,1 1 0,0 1 0,1 0 0,0 0 0,1 0 0,0 1 0,-8 18 0,10-17-149,0 0 1,0 0-1,1 0 0,1 1 0,0-1 0,-2 20 1,6-28-59,-1 0 0,1 0 0,0 1 0,0-1 0,0 0 0,1 0 0,0 0 1,0 0-1,0-1 0,1 1 0,-1 0 0,1-1 0,0 0 0,6 7 1,-6-10-6,-1 1 1,1-1 0,-1 0 0,1 0-1,0 0 1,-1-1 0,1 1-1,0-1 1,3 1 0,5 1 73,-1 0-5,-1 0 0,1-1 0,14 0 0,-19-1-57,1-1 1,-1 0-1,0 0 1,1-1-1,-1 1 1,8-5-1,4-2-147,-1-1-1,-1 0 0,0-1 1,16-14-1,-7 5-293,121-93-3488,-77 60 2027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50 480,'-13'-27'165,"13"26"-163,0 1 0,0 0-1,0 0 1,-1-1 0,1 1-1,0 0 1,0 0 0,0 0-1,0-1 1,0 1 0,0 0-1,0 0 1,0-1 0,0 1-1,-1 0 1,1 0 0,0 0-1,0 0 1,0-1 0,0 1 0,-1 0-1,1 0 1,0 0 0,0 0-1,0 0 1,-1 0 0,1-1-1,0 1 1,0 0 0,-1 0-1,1 0 1,0 0 0,0 0-1,-1 0 1,-10 0 1075,12 0-1028,-1 0 0,1 0 0,-1 0 0,1 0 0,-1 0 0,1 0 0,-1 0 0,1 0 0,0-1 0,-1 1-1,1 0 1,-1 0 0,0 0 0,1-1 0,-1 1 0,1 0 0,-1-1 0,1 1 0,-1 0 0,0-1 0,1 1 0,-1-1 0,0 1 0,1-1 0,0 0-1,-1 0 76,0 1 0,1-1-1,0 0 1,-1 1-1,1-1 1,-1 0-1,1 1 1,0-1 0,-1 1-1,1-1 1,0 1-1,0 0 1,-1-1 0,1 1-1,0 0 1,0-1-1,0 1 1,-1 0-1,1 0 1,0 0 0,0-1-1,0 1 1,0 0-1,-1 0 1,3 1-1,24-1 2117,-24 0-1434,-3 0-257,0 2-10,0-1-514,2 23 520,-2-22-524,1-1 0,-1 0 0,0 0 0,1 0 0,-1 0 0,1 0 0,0 0 0,-1 0 1,1 0-1,0 0 0,-1 0 0,1 0 0,0 0 0,0 0 0,0-1 0,0 1 0,0 0 0,1 0 0,6 3 123,1-1 0,-1 0-1,1-1 1,-1 0-1,1 0 1,16 1 0,0 0-136,-10-1-16,-1 1 2,-1-2-1,16 1 1,78-10 6,108 4 79,-135 5-46,85 0 84,246-4 614,-341-1-794,62-1-162,-11 10 18,-70-1 99,331-1-469,-226-4 1133,-153 1-617,0 0 0,-1-1 0,1 1 0,-1 0 0,1 1 0,-1-1-1,1 0 1,0 1 0,-1-1 0,1 1 0,-1 0 0,0 0 0,1 0 0,-1 0 0,0 0 0,1 1 0,-1-1 0,0 1 0,3 3 0,12 11-819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35 7232,'-28'-14'2314,"27"14"-2234,0-1-1,0 1 1,-1-1-1,1 1 1,0-1-1,0 0 1,0 1-1,0-1 1,0 0-1,0 0 1,0 0-1,0 0 1,1 0-1,-1 0 0,-1-1 1,0-1 179,3 2 814,-1 1-1033,1 0 0,-1-1-1,0 1 1,1 0 0,-1 0 0,0-1 0,1 1 0,-1 0 0,1 0 0,-1 0 0,0-1 0,1 1 0,-1 0 0,1 0 0,-1 0 0,1 0 0,-1 0 0,1 0 0,-1 0 0,0 0 0,1 0 0,-1 0 0,1 0 0,-1 0 0,1 0 0,-1 1 0,0-1 0,1 0 0,-1 0 0,1 0 0,-1 1 0,0-1 0,1 0 0,-1 0 0,0 1 0,1-1 0,0 1 0,-1 0-10,1 0 20,0 0 0,1 0-1,-1 0 1,0 0 0,1 0-1,-1 0 1,0 0 0,1 0-1,-1-1 1,1 1 0,0 0-1,-1-1 1,1 1 0,-1-1-1,1 0 1,0 0 0,-1 1 0,1-1-1,2 0 1,4 0 43,-1 1 0,0 0 0,0 0 0,8 3-1,-7-2-27,1 0 0,0 0 0,-1-1 0,13 1 0,-11-2 53,0 0-1,13 3 0,16 8 65,-25-10-278,0 0 1,19-1 0,-18 0-211,-11 0-33,-1 0 1,1 1-1,0-1 1,-1 1 0,1 0-1,-1 0 1,1 0-1,-1 0 1,0 0 0,1 1-1,-1-1 1,0 1-1,0 0 1,0 0 0,0 1-1,0-1 1,0 0 0,-1 1-1,4 4 1,11 9-2110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0 739 5728,'0'13'1840,"0"-13"-1827,0 0-1,0 1 1,0-1 0,0 0 0,0 0 0,0 0-1,0 0 1,0 0 0,0 0 0,0 0 0,0 0 0,0 0-1,0 0 1,0 1 0,0-1 0,0 0 0,0 0 0,0 0-1,0 0 1,0 0 0,0 0 0,0 0 0,1 0-1,-1 0 1,0 0 0,0 0 0,0 1 0,0-1 0,0 0-1,0 0 1,0 0 0,0 0 0,0 0 0,0 0-1,0 0 1,0 0 0,0 0 0,1 0 0,-1 0 0,0 0-1,0 0 1,0 0 0,0 0 0,0 0 0,0 0-1,0 0 1,0 0 0,0 0 0,0 0 0,1 0 0,-1 0-1,0 0 1,0 0 0,0 0 0,0 0 0,0 0-1,4 0 114,-2 0-22,0 1-1,-1-1 1,1 0-1,0 0 1,0-1-1,0 1 1,0 0-1,0-1 0,0 1 1,3-2-1,0-9 452,9 6 96,35-25-49,-40 25-580,0-1 0,15-11 0,5-4-88,-9 8 65,26-10-1,-27 14 60,0-1 0,-1 0 1,0-1-1,19-17 0,-14 8-7,-1 0 0,-1-1 0,-1-1 0,-1-1 1,-1-1-1,23-40 0,-5 5 1,-19 32-94,0 0-1,20-48 1,-26 34 10,11-3 165,-14 11 486,-2 20-299,2-6 86,-7 18-396,-1 0 0,0 1 0,0-1 0,0 0 0,0 1 0,0-1 0,0 0 0,0 0 0,0 1 0,0-1 0,0 0-1,0 1 1,0-1 0,-1 0 0,1 0 0,0 1 0,0-1 0,-1 0 0,1 1 0,-1-1 0,1 1 0,-1-2 0,1 2-9,-1 0 0,1-1 0,0 1-1,0 0 1,0 0 0,0 0 0,0-1 0,-1 1 0,1 0 0,0 0 0,0 0 0,0 0 0,-1 0 0,1-1 0,0 1 0,0 0 0,-1 0 0,1 0 0,0 0 0,0 0 0,0 0 0,-1 0 0,1 0 0,0 0 0,0 0 0,-1 0 0,1 0 0,0 0 0,0 0 0,-1 0 0,1 0 0,0 0 0,0 0 0,0 0 0,-1 0 0,1 1 0,0-1 0,0 0 0,-1 0 0,1 0 0,0 0 0,0 0 0,0 1-1,0-1 1,-1 0 0,-5 15 54,5-13-37,-5 20 160,-5 34 0,-2 8 15,0-19-84,1-6 21,-9 58-1,15-48-91,2-34-23,0 5 55,4-15-22,1 0 1,0 0-1,0 0 1,0-1-1,2 6 1,-2-8-65,0 0 0,-1 0 0,1 0 0,0 0 0,0-1 1,0 1-1,0 0 0,0-1 0,1 1 0,-1-1 0,0 1 0,1-1 1,-1 1-1,1-1 0,-1 0 0,4 2 0,-2-2-38,-1-1-1,0 0 0,1 0 1,-1 0-1,1 0 1,-1 0-1,1 0 0,-1-1 1,1 1-1,-1-1 1,0 1-1,1-1 0,-1 0 1,4-2-1,-2 1-51,0-1-1,0 1 1,0-1 0,0 1 0,-1-1-1,0 0 1,1 0 0,3-5-1,-3 0-40,0 0-1,0 0 1,0 0-1,-1 0 1,3-13-1,7-17-71,17-33 91,-20 53 112,-6 10 8,0 1 0,-1-1 0,3-8 0,5-44-45,1 30 58,-9 25 80,-1 1 1,0-1-1,0 0 0,-1 0 1,1 1-1,-1-1 0,0 0 1,0 0-1,-1-7 1,0-51 1322,1 50-989,-1 16-26,0 1-266,0 0-1,0 0 1,-1 0-1,-1 7 1,-12 27 453,7-19-452,0 1 0,1 0 1,-4 27-1,5 19 0,-1-31-53,3-14-3,-2 38 0,5 65 213,0-71-8815,0-66 6274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1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7456,'-28'13'2421,"28"-12"-2362,-1-1 0,0 1 0,0-1 0,0 1 0,1-1 0,-1 1 0,0-1 0,1 1 0,-1 0 0,0-1 0,1 1 0,-1 0 0,1-1 0,-1 1 0,0 1 0,1-2-59,-5 9 169,-1 0 0,-4 12 0,2 1 183,7-18-285,0 0 0,0 0 0,-1 0 0,0-1 0,0 1 0,-3 5 0,2-5-22,1 0 0,0-1 0,0 1 0,1 0 0,-1 1 0,1-1 0,0 0 0,0 0 1,-1 8-1,2-9-26,0 0 1,0-1 0,0 1-1,0-1 1,1 1 0,-1 0 0,1-1-1,0 1 1,-1-1 0,1 1-1,0-1 1,1 0 0,-1 1-1,0-1 1,1 0 0,-1 0 0,4 4-1,-2-2 22,1 0-1,0-1 0,0 1 1,0-1-1,0 0 0,1 0 1,-1 0-1,1 0 0,-1-1 1,1 0-1,0 0 0,0 0 1,0 0-1,1-1 0,9 1 1,8-7 171,-14 2-136,5 1 10,-13 2-75,0 0 0,0 0 0,0-1 0,0 1 0,0 0 0,0 0 0,-1-1 0,1 1 0,0 0 0,0-1 0,0 1 0,0-1 0,0 1 0,0-1 0,-1 1 0,1-1 0,0 0 0,0 0 0,-1 1 0,1-1 0,0 0 0,-1 0 0,1 0 0,-1 1 0,1-1 0,-1 0 0,1-2 0,2-2 19,-3 5-20,1-1-1,-1 0 1,0 1-1,1-1 0,-1 0 1,0 1-1,1-1 0,-1 0 1,0 0-1,0 1 1,1-1-1,-1 0 0,0 0 1,0 0-1,0 1 0,0-1 1,0 0-1,0 0 1,0 1-1,0-1 0,-1 0 1,1 0-1,0 1 0,0-1 1,-1 0-1,1 0 1,0 1-1,-1-1 0,1 0 1,-1 1-1,1-1 1,-1 0-1,1 1 0,-1-1 1,1 1-1,-1-1 0,1 1 1,-1-1-1,-1 0 1,-21-24 26,18 19-118,0 0-1,-1 1 1,1-1-1,-1 1 1,-12-7-1,10 7-32,6 5 83,1-1 0,0 1-1,0-1 1,0 0 0,-1 1-1,1-1 1,0 0 0,0 0 0,0 0-1,0 1 1,0-1 0,0 0-1,0-1 1,1 1 0,-1 0-1,0 0 1,0 0 0,1 0-1,-1-1 1,1 1 0,-1 0 0,1 0-1,0-1 1,-1 1 0,1-3-1,0-10-2676,0 12 720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17 7456,'-14'-13'2421,"14"12"-2382,0 1 1,-1 0-1,1-1 0,-1 1 1,1 0-1,0 0 0,-1-1 1,1 1-1,-1 0 0,1 0 1,0 0-1,-1 0 0,1 0 1,-1-1-1,1 1 0,-1 0 1,1 0-1,-1 0 0,1 0 1,-1 0-1,1 0 0,0 1 1,-2-1-1,-189 0 4100,185 0-4074,0 0 1,0 0 0,0 0 0,0 1-1,0 0 1,0 0 0,0 1 0,0-1 0,1 1-1,-1 1 1,-5 2 0,5-1-48,1-1 0,-1 1 0,1 0 0,0 0 0,1 0 0,-7 8 0,9-9-13,1 0-1,-1 1 0,1-1 0,0 0 0,0 0 1,0 1-1,0-1 0,1 1 0,0-1 1,-1 1-1,1-1 0,1 4 0,-1 3 15,1-1 0,0 0 0,0 1 0,1-1 0,0 0 0,5 12 0,2 1 67,15 24 0,-6-11-39,7 9 12,37 51-1,-4-7 65,-55-82-89,16 27 163,-18-32-186,0 1 0,-1 0 1,1-1-1,0 1 0,-1 0 1,1-1-1,-1 1 0,0 0 1,0 0-1,1 0 0,-1-1 1,0 1-1,-1 3 0,-1-2 12,0-1-1,0 1 0,-1 0 0,1-1 0,-1 1 0,0-1 0,0 0 0,0 0 0,0 0 0,0 0 0,0-1 0,-1 1 0,1-1 0,-4 1 0,-37 4 181,29-3-157,8-1-43,0-1 0,-1 0 0,-7 0 0,-8-4-47,1 0 0,-1-2-1,1-1 1,-23-8 0,6 1 265,13 5-129,1-1 0,-33-18-1,55 25-88,-3-1-173,0 0 0,1 0 0,-1 0 0,-7-7 0,11 8-110,1 0-1,-1 0 1,0 0 0,1 0 0,0 0-1,-1 0 1,1 0 0,0-1-1,0 1 1,0 0 0,0-5 0,0 1-360,0 1 0,0-1 0,1-10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 7712,'0'-7'1480,"-1"5"-1221,1 0-1,0 0 1,0 0-1,0 1 0,0-1 1,1 0-1,-1 0 1,1-2-1,-1 3-244,1 1-1,-1-1 0,0 1 0,1 0 1,-1-1-1,1 1 0,-1-1 1,1 1-1,-1 0 0,1 0 1,-1-1-1,1 1 0,-1 0 0,1 0 1,-1 0-1,1-1 0,-1 1 1,1 0-1,-1 0 0,1 0 0,-1 0 1,1 0-1,0 0 0,-1 0 1,1 0-1,-1 0 0,1 0 1,-1 1-1,1-1 0,-1 0 0,1 0 1,-1 0-1,1 1 0,0-1 1,13 6 35,-1 0 1,1 1 0,-1 1 0,-1 0 0,0 0-1,0 1 1,0 1 0,-1 0 0,-1 1-1,0 0 1,15 21 0,57 99 249,-66-102-217,15 39 1,-26-56-55,-1 0-1,-1 0 0,0 1 1,0-1-1,-1 1 1,0 15-1,-2-25-30,0-1 1,0 0-1,0 0 0,-1 0 1,1 0-1,-1 0 1,1 0-1,-1 0 0,1 0 1,-1 0-1,0 0 0,0 0 1,0 0-1,0 0 0,-1-1 1,1 1-1,0 0 1,-1-1-1,-2 3 0,-2 0-38,-1 0 0,0 0-1,1-1 1,-14 5 0,15-6 28,-9 4-35,-1 0 1,0-2 0,0 1-1,0-2 1,0 0-1,-1-1 1,1-1-1,-1 0 1,-25-2-1,-22-10 16,44 9 63,11 2 7,1-1 0,-1 0-1,-13-3 1,20 3-43,0 1 1,0 0-1,0-1 0,-1 1 0,1-1 0,0 1 1,0-1-1,0 0 0,0 1 0,0-1 0,0 0 1,1 0-1,-1 0 0,0 0 0,0 0 0,0 0 1,1 0-1,-1 0 0,1 0 0,-1 0 0,1 0 1,-1 0-1,1 0 0,-1 0 0,1-1 0,0 1 1,0 0-1,-1-2 0,1 2-3,0 0 1,0 0-1,1 0 1,-1 0-1,0-1 1,0 1-1,0 0 1,1 0-1,-1 1 1,0-1-1,1 0 1,-1 0-1,1 0 1,-1 0-1,1 0 1,0 0-1,-1 1 1,1-1-1,0 0 1,0 0-1,1 0 1,2-2-12,0 1 1,0 1 0,0-1 0,6-2 0,-8 4 13,21-6-78,0 2 0,1 0-1,0 2 1,0 1 0,0 0 0,38 5 0,119 24-1277,-161-26 1075,-13-1-73,1 0 0,-1 0 1,1 1-1,-1-1 0,1 2 1,11 5-1,14 8-847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83 6464,'-41'13'2090,"31"-7"-1263,8-5-740,1 1 0,0-1 1,0 0-1,0 1 0,0-1 0,0 1 0,0-1 0,1 1 1,-1 0-1,0-1 0,1 1 0,-1 2 0,1-3-44,0 0 1,0 0-1,0 0 0,0-1 0,0 1 0,0 0 0,1 0 0,-1 0 0,0 0 0,0-1 0,1 1 0,-1 0 0,1 0 0,-1 0 0,1-1 0,-1 1 1,1 0-1,-1-1 0,1 1 0,-1 0 0,1-1 0,0 1 0,0-1 0,-1 1 0,1-1 0,0 1 0,0-1 0,-1 0 0,1 1 0,0-1 1,0 0-1,1 1 0,3 0 161,1 0 0,0 0 0,-1-1 0,1 1 0,-1-1 0,7-1 1,14 0 142,7 2-56,112-4 292,40-17-318,-97 10-188,132-26 89,-47 6-962,-100 19 461,62-8 169,-108 16 121,49-10-1,-51 10-2,-28 6 98,2-2-60,1 0-1,-1 0 1,1 0 0,-1-1-1,0 1 1,1 0-1,-1 0 1,0-1-1,0 1 1,1-1 0,-1 1-1,0 0 1,-1 0-1,-28 4-842,-16 9 208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6464,'-27'13'2090,"27"-13"-2066,0 1 0,-1-1-1,1 0 1,0 0-1,0 0 1,-1 0 0,1 0-1,0 0 1,0 0 0,0 0-1,-1 0 1,1 0-1,0 0 1,0 1 0,0-1-1,-1 0 1,1 0 0,0 0-1,0 0 1,0 0-1,0 1 1,0-1 0,-1 0-1,1 0 1,0 0-1,0 1 1,0-1 0,0 0-1,0 0 1,0 1 0,0-1-1,0 0 1,0 0-1,0 1 1,0 2 47,0 0 1,0-1-1,0 1 0,1 0 0,-1 0 1,1-1-1,0 1 0,0 0 1,0-1-1,0 1 0,0-1 1,0 1-1,1-1 0,-1 0 0,1 1 1,0-1-1,3 4 0,10 12 267,25 30-10,49 46 0,-79-83-316,-2-4-13,0 1 1,0 0-1,-1 0 0,0 1 1,-1 0-1,1 0 0,-2 1 0,8 15 1,9 46 42,-13-49-25,-7-17-6,1 0-1,-1 0 1,0 1-1,1 8 1,-2-7 15,-1 0 0,0 0 1,-1 0-1,-2 12 0,1-6 13,1-4 12,0 0-1,-1 0 1,0 0-1,0-1 0,-1 1 1,0-1-1,0 0 1,-1 0-1,0 0 1,-7 9-1,5-8 7,-1 0 0,0 0 0,0 0 1,-1-1-1,-12 10 0,14-14-31,0 0 1,0 0-1,0 0 1,0-1-1,-1 0 1,0 0-1,1-1 1,-1 0-1,-12 2 1,12-2 59,-1-1-1,1-1 1,-1 1-1,0-1 1,1-1 0,-11-1-1,15 2-51,0-1 0,0 0 0,0 0 0,0 0 0,1 0 0,-1-1 0,0 1 0,0-1 0,1 1 0,-1-1 0,1 0 0,0 0 0,-1 0 0,1-1 0,0 1 0,0 0 0,-3-6 0,1 0-8,-1-1 1,1 0 0,0-1-1,1 1 1,0-1 0,1 1-1,-3-19 1,6 24-38,-1 0 1,1 1 0,-1-1-1,1 1 1,0-1-1,0 1 1,1-1-1,-1 1 1,1 0-1,2-4 1,21-27-206,-20 28 163,1-1 29,0 0 1,1 1-1,0 0 1,0 0-1,0 1 1,1 0-1,0 0 0,0 0 1,0 1-1,0 1 1,10-4-1,8-1-60,-1 1 1,1 1-1,0 1 0,35-2 0,-12 2-19,-26 2 96,99-8 115,173 11 1561,-288 0-1683,0-1 0,0 1 0,0-2 0,0 1 0,0-1 0,10-3 0,-10 2-101,12 1-194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6400,'-66'0'2368,"66"0"-1856,-16 17-128,-1-17 1408,17 16-1056,-16 1 288,0 15-640,-1 1 0,17 0-256,-16 0 288,32-1-224,1 1 32,-1 0-128,17-17-1408,0 1 736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61 6880,'-41'-14'2229,"40"14"-2152,0-1 1,0 1-1,0-1 0,0 1 1,0-1-1,0 1 0,-1 0 1,1-1-1,0 1 0,0 0 1,0 0-1,0 0 0,0 0 0,-3 0 1,-2 1 1525,6-3-825,0 1-748,0 0-1,1 1 0,-1-1 0,0 0 1,0 0-1,0 1 0,1-1 1,-1 0-1,0 1 0,1-1 0,-1 1 1,1-1-1,-1 0 0,1 1 1,-1-1-1,1 1 0,-1-1 1,1 1-1,-1-1 0,2 0 0,20-8 276,-13 7-267,0 0 0,1 1 0,16-1 0,116 2-400,-132-1 382,0 1 0,0-2 0,10-2 0,12 0-154,-29 4 121,0 0 0,0 1 0,0-1 0,-1 1 0,1-1 0,5 3 0,-5-2 5,0 0 0,0 0-1,0 0 1,0 0 0,0-1-1,6 1 1,10-1 147,-13 0 13,-9 2 230,0-1-292,0 1 0,1-1-1,-1 1 1,0-1 0,1 1 0,-4 3-1,-60 61 333,61-60-430,-1 0 0,1 1 0,1-1 0,-1 1 0,1 0 0,0 1 0,1-1 0,0 1 0,-3 10 1,-1 0-10,-19 43 16,-8 25 258,12-6-76,-14 10-62,10-27 77,20-49-145,5-10 13,0 1-1,-1-1 1,0 1 0,0-1-1,-1 1 1,1-1 0,-1 0-1,0 0 1,-5 5 0,7-8-38,0 0 1,0 0 0,0 0-1,0 0 1,0 0 0,0 0-1,0-1 1,0 1 0,0 0 0,-3 0-1,-7-4 310,0-1-123,5 2-147,3 1-28,1 1 0,-1-1 0,1 0-1,0 0 1,-1 0 0,1 0 0,0-1-1,0 1 1,-1-1 0,1 1-1,0-1 1,1 0 0,-1 0 0,0 0-1,0 0 1,1 0 0,-1 0 0,1 0-1,0 0 1,-2-4 0,-5-7 64,-6-11 115,0 0-1,-10-27 1,-25-77 49,42 112-293,1 0-1,1 0 0,1-1 0,-4-25 0,0-4-334,-3 5-929,10 39 1183,1 1-1,-1 0 0,1 0 1,0 0-1,0-1 0,0 1 1,-1 0-1,1 0 0,0-1 1,1 1-1,-1 0 0,0 0 1,0-1-1,0 1 0,1 0 1,-1 0-1,1 0 0,-1-1 1,1 1-1,-1 0 0,1 0 1,0 0-1,-1 0 0,1 0 1,0 0-1,0 0 0,0 0 1,0 1-1,1-2 0,1-2-460,14-12-1137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6880,'33'0'2560,"-33"0"-1984,0 16-160,16 17 832,1-17-768,-1 17 288,17 16-448,16 0 160,0 17-256,17-17 0,-17-16-128,-16 0-1408,0-1 736,-1-15-2752,1-17 1856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33 7712,'-49'0'2880,"49"0"-2240,-33 16-192,0 1 672,17-1-704,-34 33 544,18 0-544,-18 17 32,18-1-256,15 17-256,-15-32 32,15-1-1472,1-17 800</inkml:trace>
  <inkml:trace contextRef="#ctx0" brushRef="#br0" timeOffset="1">542 0 7040,'0'0'2624,"0"0"-2048,0 16-128,0 1 928,0-1-832,-17 17 192,17 0-416,-16 32 0,16 17-192,0 0 64,0 0-96,-17 0-544,17-33 224,-16 0-1536,16-16 992,0-16-2272,0-1 1696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7456,'-33'17'2784,"33"-17"-2176,-49 49-160,32-16 256,17 16-480,-16 17 128,0 15-224,16 18-64,0-17-32,0-17-832,0 1 448,16-33-896,0-1 704,-16 1-2208,0-16 1536</inkml:trace>
  <inkml:trace contextRef="#ctx0" brushRef="#br0" timeOffset="1">1 394 8480,'16'0'3136,"-16"0"-2432,16-17-224,1 17 256,16 0-512,-1 0 256,-15 17-256,15-17 128,1 0-192,0 0-2048,0 0 1024,-17 0-5152,17 0 3328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8128,'0'-33'3008,"0"33"-2336,17-16-160,-17 16 1024,16 0-928,17 0 672,0 0-736,16 0 191,0 0-415,0 0-32,17 0-192,-17 0-352,0 16 160,-33-16-1311,17 0 767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3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3072,'0'0'976,"-3"0"-587,-8 0-111,8 0 223,3 0 37,0 0 668,0 0-273,0-3 80,0-5-594,0 2 5354,-3 6-4125,-7 0-2757,7 0 21,3 0 443,0 0 410,0 0 230,3 0 101,-2 0-61,1 1 0,-1-1 1,1 0-1,-1 1 1,1-1-1,-1 1 1,0-1-1,1 1 0,-1 0 1,2 1-1,12 5 93,-8-6-122,1 0 0,-1 0 0,0-1 0,0 0 0,1 0 0,-1-1 0,0 0 0,0 0 0,14-4 0,5-1-7,-13 4 18,23 1-1,-25 1 12,0 0 0,14-3 0,13-7 89,-32 8-70,0 1 1,0 1-1,1-1 0,8 2 1,11-1 115,36 0-29,-60 0-131,0 0 0,0 0 0,-1 0 1,1 1-1,0-1 0,-1 1 0,1-1 1,0 1-1,-1 0 0,1-1 0,-1 1 1,1 0-1,-1 0 0,1 0 0,-1 0 1,0 0-1,2 2 0,0 0 19,-3-3-65,0 0-165,3 3-581,8 8 31,-8-8-479,-3-3 202,0 2-522,0-1 1444,0 0 1,0 0-1,0 1 1,-1-1-1,1 0 0,0 0 1,0 0-1,0 0 0,-1 0 1,1 0-1,-1 0 1,1-1-1,-1 1 0,1 0 1,-1 0-1,1 0 0,-2 1 1,-15 8-2322,8-6 1477,-8 10-1358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9376,'16'0'3488,"-16"0"-2720,49-17-192,-16 17 864,16 0-896,0-16 703,17 16-735,-1-16 32,-15 16-352,-1 0-800,-16 0 320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5312,'-14'14'1701,"11"-11"-1024,3-3-213,0 0 363,0 0-176,0 0 287,0 0-271,0 0 69,0 0-299,0 0-143,0 0-102,0 0 64,3 3-54,-3-3-191,1 1 0,-1-1 0,1 1 0,-1-1 1,0 0-1,1 1 0,-1-1 0,1 1 0,0-1 0,-1 0 0,1 1 0,-1-1 0,1 0 0,-1 0 0,1 1 0,0-1 0,-1 0 0,1 0 0,0 0 0,-1 0 0,1 0 0,0 0 1,-1 0-1,1 0 0,-1 0 0,1 0 0,0 0 0,-1 0 0,1 0 0,0-1 0,-1 1 0,1 0 0,-1 0 0,1-1 0,0 0 0,2 0 17,-1 0-1,0 0 0,1 0 1,-1 1-1,1-1 1,-1 1-1,1-1 0,-1 1 1,4 0-1,109 0 91,-97 0-26,-9 1-28,1-1-1,-1 0 1,0-1 0,15-2-1,-7-2-68,-10 3-51,0 0 1,1 1-1,-1-1 1,10 0 0,35 2-6025,-36 0 1760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3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7232,'0'-11'1696,"0"5"1552,6 6-2560,-1 0-571,0-1 1,0 0-1,0 0 0,6-3 1,-4 2-25,-1 0-1,1 1 1,-1-1 0,13 0-1,8 3 53,-18 0-108,1-1 1,-1 0-1,1 0 0,-1-1 0,13-3 0,-6-1-60,-13 3-6,0 1 0,1 0 1,-1 0-1,1 0 0,0 0 0,-1 0 0,1 1 0,4 0 1,-5 0-109,0-1 1,1 2-1,-1-1 1,0 0 0,1 1-1,3 0 1,1 7-616,-8-7 690,1-1 0,-1 0 1,0 1-1,1-1 0,-1 1 0,0-1 0,1 0 1,-1 1-1,1-1 0,-1 0 0,1 1 0,-1-1 1,0 0-1,1 0 0,-1 1 0,1-1 1,-1 0-1,1 0 0,0 0 0,-1 0 0,1 0 1,-1 0-1,1 0 0,-1 0 0,1 0 0,-1 0 1,1 0-1,0 0 0,1 0-166,0 0 1,0 1-1,0-1 1,0 1-1,0-1 1,0 1-1,0 0 0,0-1 1,0 1-1,0 0 1,2 2-1,-3-2-15,1 0-1,-1 0 1,1 0-1,-1-1 1,1 1-1,-1-1 0,1 1 1,0-1-1,-1 1 1,1-1-1,1 0 1,0 0-2429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0 852 5216,'13'1'1406,"-10"-1"-1270,0 1 0,1-1-1,-1 0 1,0 0-1,1-1 1,-1 1 0,0-1-1,0 1 1,5-2-1,0-3 157,-7 4-245,1 0-1,-1 0 0,1 0 1,-1 0-1,1 0 0,-1 1 1,1-1-1,0 0 0,-1 1 0,1 0 1,0-1-1,0 1 0,-1 0 1,4 0-1,-1 0-11,-1-1 0,1 1 0,-1-1-1,1 1 1,-1-1 0,1 0 0,-1-1 0,0 1-1,7-4 1,28-22 10,-21 14-86,5-4 313,0-2 0,-1 0 0,31-38 0,-15 15 19,74-63-1,-54 55-172,-16 1-145,-24 30 12,-9 11 40,-1-1-1,0 1 1,0-1 0,-1 0 0,7-16-1,-5 11 23,-1 0 0,-1 0 0,-1-1 0,0 0-1,0 0 1,-2 0 0,0 0 0,2-27 0,-5-102 1089,0 142-1136,0 0 0,0 1 0,0-1-1,0 0 1,-1 1 0,1-1 0,0 1 0,-1-1 0,1 0 0,-1 1 0,0-1 0,1 1 0,-1-1 0,0 1 0,0 0 0,0-1 0,0 1 0,0 0 0,-2-2 0,2 2-5,-2-2-160,1 6 69,-3 1 91,3-2 29,-1 0 0,1 1 1,-1-1-1,1 1 0,0 0 0,0 0 1,0-1-1,-3 7 0,-2 22 144,6-24-102,-1 1-1,0 0 1,0-1 0,-5 11-1,-54 80 367,37-39-284,18-41-81,-18 34 1,-1-17 12,17-5-5,2-17 21,5-10-63,0 0 0,-1-1 1,1 1-1,0 0 1,0 0-1,1 0 0,-1 3 1,1-5-30,0-1 0,0 1 1,0-1-1,0 1 0,0-1 1,0 1-1,0-1 0,0 1 1,0-1-1,1 0 0,-1 1 0,0-1 1,0 1-1,1-1 0,-1 0 1,0 1-1,0-1 0,1 0 1,-1 1-1,1 0 0,0-1-3,0 1-1,0-1 0,0 1 1,0-1-1,0 0 1,1 1-1,-1-1 1,0 0-1,0 0 0,0 0 1,3 0-1,8-1-171,0-1-1,0-1 1,-1 0-1,1 0 1,-1-1-1,14-7 1,-11 5-42,-1 1 135,0-1-1,-1-1 1,0 0-1,0 0 1,0-2-1,-1 1 1,0-1 0,-1-1-1,0 0 1,0 0-1,-1-1 1,-1-1-1,0 1 1,0-1-1,-1 0 1,10-25 0,-11 23 48,-1 3 127,-1 0 0,0-1 0,0 1 1,-1-1-1,0 0 0,1-14 0,-5 24-61,1 1 0,0-1-1,1 0 1,-1 1 0,0-1-1,0 0 1,1 1 0,-1-1-1,1 1 1,-1-1 0,1 1-1,0-1 1,0 1 0,-1-1-1,1 1 1,0-1 0,0 1-1,0 0 1,3-2 0,-4 2-24,1 2 21,-1 0 1,0 0-1,1-1 1,-1 1-1,0 0 1,1 0-1,-1 0 1,0 0-1,0 0 1,0 0-1,0-1 1,0 1-1,0 2 1,0 128 958,0-124-943,-1 0 0,0 0 0,0 0 0,-1 0 0,-2 7 1,-1 3 18,1 2-10,3-15-15,1 1-1,-1-1 0,-1 0 1,1 1-1,-1-1 0,1 0 0,-1 0 1,0 0-1,-1 0 0,1 0 0,-1-1 1,1 1-1,-7 6 0,-4 1 168,-1 1 0,-22 14 0,0 4-568,4-14-724,20-12-1150,26-5-406,16 1-2556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4480,'0'0'1445,"0"0"-885,-3 3-80,-11 8 581,1-6-234,7 6 208,-8-3-310,13-5-631,-1 0 0,0-1 0,1 1 0,-1 0 1,1 0-1,0 0 0,0 0 0,0 0 0,0 0 0,0 5 0,-4 13 290,4-17-264,-1 0 1,0 0 0,-1 0 0,-3 6 0,4-7-88,0 0 0,0 0 1,1 0-1,-1 0 0,1 0 1,-2 5-1,2 0 7,0 0 1,0 1-1,1 16 0,0-13 7,0-10-32,0 0-1,0 0 1,0-1 0,1 1-1,-1 0 1,0 0 0,1-1 0,-1 1-1,1 0 1,0-1 0,-1 1-1,1-1 1,0 1 0,2 2 0,2 4 25,-2-2-12,-3-5-28,0-1 0,0 1 0,0-1 0,0 0 0,0 1 0,0-1-1,0 1 1,0-1 0,0 0 0,1 1 0,-1-1 0,0 1 0,0-1 0,1 0-1,-1 1 1,0-1 0,0 0 0,1 1 0,-1-1 0,0 0 0,1 0-1,-1 1 1,0-1 0,1 0 0,-1 0 0,1 0 0,-1 1 0,0-1 0,1 0-1,-1 0 1,1 0 0,-1 0 0,0 0 0,1 0 0,-1 0 0,1 0 0,-1 0-1,0 0 1,1 0 0,-1 0 0,1 0 0,-1 0 0,1 0 0,-1 0-1,0-1 1,1 1 0,-1 0 0,0 0 0,1 0 0,-1-1 0,1 1 0,45-31-592,-43 30 552,-1-1 1,0 0 0,0 0 0,0 0-1,-1 0 1,1-1 0,0 1 0,-1 0-1,1-1 1,-1 1 0,1-4 0,8-27-241,-9 30 257,0-3-12,0 0-1,0 0 0,-1-8 0,0 9 23,0 1 0,0-1 0,0 1 0,3-9 0,0 5-2,-2 6 9,-1 1 1,1 0-1,0-1 1,-1 1-1,1-1 1,-1 1-1,0-1 1,1 1-1,-1-1 0,0 1 1,0-1-1,0 1 1,0-1-1,0 1 1,0-1-1,-1 1 1,1-1-1,0 1 1,-1-1-1,1 1 1,-1-1-1,0 1 1,1 0-1,-1-1 1,0 1-1,0 0 1,0 0-1,0-1 1,0 1-1,0 0 1,-2-2-1,2 2-46,0 0-1,-1-1 0,1 1 1,0-1-1,0 1 1,0-1-1,0 0 0,0 1 1,1-1-1,-1 0 0,0 0 1,1 1-1,-1-1 1,1-3-1,0 2-1760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313 100 3904,'0'-27'1253,"0"27"-1234,0-1 0,-1 1 0,1 0 0,0-1 0,0 1-1,0 0 1,0-1 0,0 1 0,0 0 0,1-1 0,-1 1 0,0 0 0,0-1-1,0 1 1,0 0 0,0-1 0,0 1 0,1 0 0,-1 0 0,0-1-1,0 1 1,0 0 0,1-1 0,-1 1 0,0 0 0,11-11 381,-10 11-350,-1-1 0,0 1 0,1 0 1,-1-1-1,0 1 0,1 0 0,-1-1 0,0 1 1,0 0-1,1-1 0,-1 1 0,0-1 0,0 1 1,0 0-1,1-1 0,-1 1 0,0-1 0,0 1 1,0-1-1,0 1 0,0-1 0,0 1 0,0 0 1,0-1-1,0 1 0,0-2 0,1-3 184,6 0 339,-7 5-546,1 0-1,-1 0 1,0 0 0,1 0 0,-1-1-1,1 1 1,-1 0 0,0-1 0,1 1 0,-1 0-1,0 0 1,0-1 0,1 1 0,-1-1-1,0 1 1,0 0 0,1-1 0,-1 1-1,0 0 1,0-1 0,0 1 0,0-1 0,0 1-1,1-1 1,-1 1 0,0-1 0,0 1-1,0 0 1,0-1 0,-1 0 0,-1-4 703,-9-6-202,10 10-490,1 1-1,-1-1 1,1 1-1,-1 0 0,0-1 1,1 1-1,-1 0 1,0-1-1,1 1 1,-1 0-1,0 0 0,1 0 1,-1 0-1,0 0 1,1-1-1,-1 1 0,0 0 1,0 1-1,1-1 1,-1 0-1,0 0 1,1 0-1,-2 0 0,0 1 95,1-1-108,-8-1 70,1 1 0,-1 0 0,1 1 0,-1 0 0,1 0 0,-1 1 1,1 0-1,0 0 0,-14 6 0,-8 8 306,-37 24-1,55-31-301,0 0 0,0 1 0,1 0 0,1 0 0,-13 17 0,19-22-74,0 0 1,0 0-1,1 0 1,0 0 0,0 1-1,0-1 1,1 1 0,0 0-1,0 0 1,0 0-1,1 0 1,-2 8 0,3-12-18,0 1 1,0-1-1,0 1 1,0-1-1,1 1 1,-1-1 0,1 1-1,-1-1 1,1 1-1,0-1 1,0 0 0,1 3-1,0-3-67,0 0 0,0 0 1,0 0-1,1-1 0,-1 1 0,0-1 0,1 1 0,4 1 1,-6-2 40,15 5-674,0 0 0,1-1-1,31 5 1,-33-7 303,21-1-1903,-4-2 736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6048,'0'-16'2240,"0"16"-1728,0 0-160,0 0 448,0 0-512,16 0 544,17 16-512,0-16 0,-1 0-192,1 0-288,16 0 64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5472,'0'63'3909,"0"-61"-3853,0-1 0,0 1 0,-1 0 0,1 0 0,0-1 0,-1 1 0,1 0 0,-1-1 0,1 1 0,-1 0 0,0-1 0,0 1 0,-1 1 0,-4 10 195,4-3-155,1 0 1,0 0 0,1 0-1,1 11 1,-1-5 6,0-15-81,0 0-1,0 1 0,0-1 0,0 1 0,0-1 0,1 1 1,-1-1-1,0 0 0,1 1 0,-1-1 0,1 0 0,-1 1 1,1-1-1,0 0 0,-1 0 0,1 1 0,0-1 0,0 0 1,0 0-1,0 0 0,0 0 0,0 0 0,0 0 0,0 0 1,1-1-1,-1 1 0,0 0 0,1-1 0,-1 1 0,0-1 1,1 1-1,-1-1 0,0 1 0,1-1 0,-1 0 0,1 0 1,-1 0-1,0 0 0,1 0 0,-1 0 0,2 0 0,4-1 15,0 0 0,0 0 1,0-1-1,-1 0 0,1 0 0,12-6 0,-16 6-20,1 0 1,0 0 0,-1 0-1,1-1 1,-1 1 0,0-1 0,0 0-1,0 0 1,0 0 0,0 0-1,-1 0 1,1-1 0,-1 1 0,4-8-1,5-10 138,-8 16-82,0 1-1,-1-1 1,1 0-1,-1 0 1,0 0-1,-1 0 1,1 0 0,-1 0-1,1-10 1,-1 13-28,-1 0 0,-1 0 0,1 0 1,0 0-1,0 1 0,-1-1 0,1 0 1,-1 0-1,0 0 0,1 0 0,-1 0 1,0 1-1,0-1 0,0 0 0,0 1 1,-1-1-1,1 1 0,0-1 0,-1 1 1,1-1-1,-1 1 0,-2-2 0,-17-5-1037,-2 5-4877,7 3 2452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75 181 4064,'0'-117'6234,"0"115"-6192,0 1-1,1-1 1,-1 0 0,1 0-1,-1 1 1,1-1-1,0 0 1,0 1-1,-1-1 1,3-2-1,3-5 110,-2-1 140,-3 8-286,-1 1 1,0 0 0,1 0 0,-1 0-1,1 0 1,-1 0 0,1 0 0,-1 0-1,1 0 1,0 0 0,-1 0 0,1 0-1,0 0 1,0 0 0,0 0 0,0 1-1,0-1 1,0 0 0,0 1 0,0-1-1,0 0 1,0 1 0,0 0 0,0-1-1,1 1 1,-1 0 0,0-1 0,0 1-1,0 0 1,1 0 0,-1 0 0,2 0-1,2 0 34,0 0-1,1 0 1,-1 0-1,0 1 0,0-1 1,0 1-1,0 1 1,0-1-1,0 1 0,0 0 1,-1 0-1,1 0 1,0 0-1,-1 1 0,0 0 1,0 0-1,0 0 1,0 0-1,4 5 0,25 33 224,-3-2-60,-8 7-36,-9-22-22,-6-10-32,1 0 0,-2 1 0,6 19 0,-7-18-2,-1 0 0,-1 1 0,-1-1 0,0 1 0,-2 0 0,1-1 1,-5 33-1,3-42-82,0 0 0,-1 0 0,0-1 1,0 1-1,0-1 0,-1 1 0,0-1 1,0 0-1,-1 0 0,1 0 0,-1-1 1,-1 1-1,1-1 0,-1 0 0,0 0 1,0 0-1,0-1 0,-1 0 0,1 0 0,-1 0 1,0-1-1,-9 4 0,7-3-30,0-2 1,0 1-1,0-1 0,0 0 0,0-1 1,-1 1-1,1-2 0,-1 1 0,1-1 0,0-1 1,-1 1-1,1-2 0,0 1 0,-1-1 1,1 0-1,0-1 0,-13-5 0,-26-20 93,43 26-88,1 0-1,-1 0 1,0-1-1,1 0 1,0 0 0,0 0-1,-1 0 1,2 0 0,-1-1-1,0 1 1,1-1 0,0 0-1,-1 0 1,1 1 0,1-1-1,-3-7 1,2 7-5,1 1-8,-1-1 1,1 1 0,0-1 0,0 1 0,0-1 0,1 1 0,-1-1 0,1 1 0,0-1 0,0 1 0,0-1 0,0 0 0,1 1 0,-1-1 0,1 1-1,0-1 1,0 1 0,0-1 0,0 1 0,1 0 0,0 0 0,-1-1 0,1 1 0,0 0 0,1 1 0,-1-1 0,0 0 0,1 1 0,2-3 0,-1 1-7,0 1 0,0 0 0,0 1 0,0-1 0,0 1 0,1-1 1,-1 1-1,1 1 0,0-1 0,-1 1 0,1-1 0,7 0 0,7 0-310,37 1 1,-39 1 73,18-1-178,-23 0-226,1 1-1,0 0 1,-1 0 0,20 5-1,1 6-1567,-27-10 1854,0 0-1,-1-1 0,11 0 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4480,'-14'-13'1445,"12"10"-885,2 3-43,0 0 710,0 0-294,0 0 145,0-3-289,0 3-737,-1-1 0,1 1 0,0-1 1,0 0-1,1 1 0,-1-1 0,0 1 0,0-1 0,0 1 1,0-1-1,0 1 0,0-1 0,1 1 0,-1-1 0,0 1 0,1-1 1,-1 1-1,1-1 0,0 0-4,-1 1 0,2-1 0,-1 1 0,0 0 0,0-1 0,0 1 0,0 0 0,0 0 1,0-1-1,0 1 0,0 0 0,0 0 0,2 1 0,7-2 180,-6 0-149,-1 1 0,1 0 0,0 0 0,0 0 0,-1 1 0,1-1 0,0 1 0,5 1 0,1 1-10,0 0 0,1-1 0,-1 0 1,1-1-1,16 0 0,52-7 310,-24 0-288,249 2 271,-187 6-132,63-2-219,-151-2-92,35-5 1,-36 3-168,34 0 1,-52 4 23,-13 0-379,-26 0-981,12 0 741,0-1-138,0 2-1,-22 2 1,33-2 116,0 1 1,1 0-1,-1 0 0,-7 5 0,13-7 859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4320,'-13'0'1392,"10"0"-848,3 0-203,3 3 192,1 0-385,1 0 0,0 0 0,0 0-1,0-1 1,11 4 0,7 4 155,-16-6-153,1 0 1,-1 1-1,0 0 1,-1 1-1,1-1 1,-1 1-1,0 1 1,7 8-1,-2 0-48,-1 1-1,14 27 0,-19-33-83,-1-1 0,0 1 0,0 0 0,-1 1 0,0-1 0,0 0 0,1 18 0,-5-21 22,1-1-1,-1 1 0,-3 8 0,1-3 23,3-8-47,-1 1 0,0-1 0,0 1 0,0-1 0,-1 0 0,1 0 0,-1 1 0,0-1 0,-1-1 0,1 1 0,-1 0 0,1 0 0,-1-1 0,0 1 0,-5 3 0,2-1 0,0-1 1,0 1-1,0-2 1,0 1-1,-1 0 0,0-1 1,-8 3-1,11-5 14,-1-1-1,1 1 1,-1-1-1,0 0 1,0 0-1,0-1 1,0 0-1,0 0 1,0 0 0,0 0-1,1-1 1,-1 1-1,-5-3 1,5 2 24,0-1 0,1 0 1,-1 0-1,1-1 0,-1 1 1,1-1-1,0 0 1,-5-4-1,1-1 84,1 1 0,-12-15-1,16 17-115,0 0 0,1 1-1,-1-1 1,1 0 0,0 0-1,1 0 1,-1-1 0,1 1 0,0 0-1,0-10 1,0 6-38,1 0 0,0 1 1,1-1-1,3-17 0,-3 24 7,0 0 0,0 0 0,-1-1 1,1 1-1,1 0 0,-1 0 0,2-2 0,1-2-28,0 1-13,-1-1 25,1 0 1,0 0 0,0 0 0,0 1-1,1 0 1,0 0 0,0 0-1,0 0 1,1 1 0,-1 0 0,1 0-1,0 0 1,13-5 0,-9 6 60,0 0 0,0 0 1,0 1-1,21-2 1,43 2 363,-42 3-255,3-1 142,75 3 382,-45 7-81,-13-4-256,-26-1-256,-10-2-54,1-1 0,20 2 0,45-4-314,-79 0-203,-3 0-864,-3 0 85,-11 0-821,-2 0 694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82 3648,'0'-14'1173,"0"11"-703,0 3-60,0 0 635,0 0-159,0 0 410,0-3-363,0 0-596,-1 0 716,-3 4-551,-5-7-154,6 4-17,3 2-27,-3-3-102,-2-3-102,3 4-74,1 0 0,-1 0 0,0 0 0,1 1 0,-1-1 0,0 0 0,0 1 0,0 0 0,0-1 0,0 1 0,0 0 0,0 0 0,-1 0 0,1 1 0,0-1 0,-1 0 0,1 1 0,0-1 0,-1 1 0,-2 0 0,-29 1-74,1 0 232,-59-6 0,69 0-618,18 3 332,0 1 0,0-1-1,0 1 1,-1 0 0,1 1 0,0 0-1,0 0 1,-1 0 0,-9 1 0,7 1 300,0 0 1,1 0 0,-1 0-1,0 1 1,1 1 0,-1-1-1,1 1 1,0 0 0,0 1-1,0 0 1,-6 6 0,11-9-167,0 1 0,0 0-1,0-1 1,1 1 0,-1 0 0,1 0 0,-1 0 0,1 0 0,0 0 0,1 1 0,-1-1 0,0 0 0,1 0 0,0 1 0,0-1 0,0 0 0,0 0 0,1 6 0,1 5 6,1 0-1,9 26 1,-6-23-12,2 0 0,-1 0-1,2-1 1,16 23 0,48 54 92,-37-49-136,-28-34 89,20 18 0,-19-21-14,-2 0 0,1 1 0,-1 0 0,8 11 0,-14-16-40,1-1 1,-1 0 0,0 0 0,0 1-1,0-1 1,0 1 0,0 0 0,1 2 0,-2-5-11,0 0 0,-1 1 0,1-1 0,0 0 0,0 1 0,0-1 1,0 0-1,0 0 0,0 1 0,0-1 0,0 0 0,-1 0 1,1 1-1,0-1 0,0 0 0,0 0 0,-1 0 0,1 1 0,0-1 1,0 0-1,0 0 0,-1 0 0,1 0 0,0 1 0,0-1 1,-1 0-1,1 0 0,-4 2 96,-2 9 67,6-10-170,0 0 0,-1 0-1,1 0 1,0-1 0,-1 1 0,1 0 0,-1 0-1,0 0 1,1 0 0,-1 0 0,0-1 0,1 1-1,-1 0 1,0-1 0,0 1 0,1 0 0,-1-1 0,0 1-1,0-1 1,0 1 0,-1-1 0,-29 6-27,22-4 38,-2 1 39,-1 0 0,1-1 0,-1 0 0,-17 0 0,-261-2 3321,290 0-3378,-1 0 1,0 0-1,0 0 1,0 0-1,1 0 1,-1 0-1,0 0 1,0-1-1,0 1 0,1 0 1,-1 0-1,0-1 1,0 1-1,1 0 1,-1-1-1,0 1 0,1 0 1,-1-1-1,0 1 1,1-1-1,-1 1 1,1-1-1,-2 0 0,2-1-159,0 1-1,-1 0 0,1 0 0,0-1 0,0 1 0,0 0 0,-1-1 1,1 1-1,1 0 0,-1-2 0,0-5-1515,0 6-397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 5216,'0'-12'1438,"1"16"-457,-1-2-845,0 0 1,0 0-1,0 0 0,0 0 0,-1 0 0,1-1 1,0 1-1,-1 0 0,-1 2 0,-8 2 423,9-6-526,0 0 0,1 1 0,-1-1-1,0 0 1,0 1 0,0-1 0,0 1 0,0-1 0,0 1 0,1 0-1,-1-1 1,0 1 0,1 0 0,-1 0 0,0-1 0,1 1 0,-1 0-1,1 0 1,-1 0 0,1 0 0,-1 0 0,1 0 0,0 0 0,-1 0-1,1 1 1,-2 12 178,-4 13 106,-8-4 63,3-8-152,5-3-58,1 0 0,-8 25 0,2-5 51,-8 11-33,12-27-105,0 1 0,-7 24 0,14-37-41,-1 0-1,1 0 1,0-1-1,0 1 1,0 0-1,1 0 1,-1-1-1,1 1 1,0 0-1,0-1 1,0 1-1,3 5 1,-1 0-86,-2-7-12,0 0-1,-1 0 0,1 0 0,0 0 1,0-1-1,0 1 0,1 0 0,-1-1 1,0 1-1,1 0 0,-1-1 0,1 0 1,-1 1-1,1-1 0,-1 0 0,1 0 1,0 0-1,0 0 0,0 0 0,0 0 1,3 1-1,3-1-284,-1 0 0,1 0 0,-1-1 1,14 0-1,-5 0-312,-5-1-91,-1 0-1,0 0 1,15-5-1,1 1-261,-13 3-508,23 1-1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99 5216,'0'-44'1696,"0"41"-1624,-1-1 1,2 1-1,-1 0 0,0 0 1,1 0-1,-1 0 1,1 0-1,0 0 0,0 0 1,0 0-1,1 0 1,1-4-1,0 2 128,-3 4-173,0 1 0,0 0 0,0 0 0,0 0 0,0-1 0,1 1 0,-1 0 0,0 0 0,0-1 0,0 1 0,0 0 0,0 0 0,0 0 0,0-1 0,1 1 0,-1 0 0,0 0 0,0 0 0,0 0 0,0-1-1,1 1 1,-1 0 0,0 0 0,0 0 0,0 0 0,1 0 0,-1 0 0,0 0 0,0-1 0,0 1 0,1 0 0,-1 0 0,0 0 0,1 0 0,2 0 56,1 0-1,0 0 1,-1 1-1,1-1 1,-1 1-1,1-1 1,0 1 0,-1 0-1,0 1 1,1-1-1,4 3 1,-4-1-48,0 0 0,-1 1 0,1-1 0,-1 1 0,1 0 0,-1 0 1,0 0-1,4 8 0,-1-1 7,3 3 37,-1-1 0,0 1 1,-1 1-1,-1-1 0,0 1 1,4 17-1,-8-12-45,-1-1 0,-1 28 0,0-21 24,0-13 16,-1-1 0,1 0 1,-2 0-1,-5 22 0,4-25-4,-1 0 1,0 0-1,0-1 1,-1 0-1,0 0 1,-7 9-1,11-16-61,-3 5 46,0-1 0,-1 1 0,0-1 0,0 0 0,-6 6 0,8-10-43,1 0 0,0 1 0,0-1 1,0 0-1,-1-1 0,1 1 0,0 0 0,-1-1 1,1 1-1,-1-1 0,1 1 0,-1-1 0,1 0 1,-1 0-1,1-1 0,0 1 0,-1 0 0,-4-2 1,-2-1 45,-1-1 1,1 0 0,-1 0-1,-14-11 1,21 13-41,0-1-1,0 1 1,0-1-1,1 1 1,-1-1 0,1 0-1,0 0 1,0-1 0,0 1-1,0 0 1,0 0-1,1-1 1,0 1 0,-1-1-1,1 0 1,0 1 0,1-1-1,-1 0 1,1 1-1,0-1 1,0 0 0,0-4-1,0 6-37,0 0 0,0 0 0,0 0 0,1 0 0,-1 0 0,0 0 0,1 1 0,-1-1 0,1 0 0,0 0 0,0 0 0,0 1 0,0-1 0,0 0 0,0 1 0,0-1 0,0 1 0,1-1 0,-1 1 0,0 0 0,1-1 0,-1 1 0,1 0 0,0 0 0,-1 0 0,1 0 0,2-1 0,2 1-5,0-1 0,-1 1 0,1 0 0,0 0-1,0 0 1,9 1 0,-10 0-17,27 0-209,37 4 0,-59-2-150,0 0-1,0 0 1,0 1 0,0 0-1,-1 1 1,1 0 0,12 7 0,-15-6-28,-1 0 1,0 0-1,10 10 0,-16-14 416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7040,'-4'-2'380,"1"0"1,-1 0-1,0 1 1,1-1-1,-6 0 0,9 2-367,0 0 0,0 0 0,0 0 0,0 0 0,1 0 0,-1 0 0,0 0 0,0 0 0,0 0 0,0 0 0,1 0 0,-1 1 0,0-1 0,0 0 0,0 0 0,0 0 0,0 0 0,1 0 0,-1 0 0,0 1 0,0-1 0,0 0 0,0 0 0,0 0 0,0 0 0,0 1 0,0-1 0,0 0 0,0 0 0,0 0 0,0 0 0,0 1 0,0-1 0,0 0 0,0 0 0,0 0 0,0 0 0,0 1 0,0-1 0,0 0 0,0 0 0,0 0 0,0 1 0,0-1 0,0 0 0,0 0 0,0 0 0,0 0 0,0 0 0,0 1 0,-1-1 0,1 0 0,0 0 0,0 0 0,0 0 0,0 0 0,0 0 0,-1 1-1,1-1 1,0 0 0,0 0 0,0 0 0,0 0 0,0 0 0,-1 0 0,1 0 0,0 0 0,0 0 0,4 1 210,0 0-1,0 0 0,0-1 1,0 1-1,1-1 0,7-1 1,-3 1 296,0 0 1,15 3-1,28 7 265,-14-6-522,68 12 9,-67-10-197,-1-1-1,44 0 1,-30-2 9,76 8 24,-13-6-182,-54 1 6,58 2-571,-87-8 457,-16 1 155,0-1-1,1-1 0,-1 0 0,0-1 0,-1 0 1,21-7-1,-13 5 56,-22 4-52,0 0-1,0 0 0,0 0 0,1 0 1,-1 0-1,0-1 0,0 1 1,0 0-1,0-1 0,0 1 1,0 0-1,0-1 0,0 1 0,0-1 1,0 0-1,0 1 0,0-1 1,0 0-1,0 1 0,-1-1 1,1 0-1,0 0 0,0 0 0,-1 0 1,1 0-1,0-1 0,-1 2-2,1-1-1,-1 1 1,0-1-1,0 1 1,0-1-1,1 1 1,-1-1-1,0 1 1,0-1-1,0 1 1,0-1-1,0 0 1,0 1-1,0-1 1,0 1-1,0-1 1,0 1-1,0-1 1,0 1-1,0-1 1,-1 1-1,1-1 0,0 1 1,0-1-1,-1 0 1,0 1-110,0-1 1,1 1-1,-1 0 1,0-1-1,0 1 1,0 0-1,0 0 1,1 0-1,-1-1 1,0 1-1,0 0 1,0 0-1,-2 1 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5056,'0'0'1642,"5"0"-1002,1-1-534,-3 1-41,0-1 0,0 1 0,1 0 0,-1 0 0,0 0 1,0 0-1,0 1 0,0-1 0,0 1 0,4 1 0,-1 1 3,1 0 0,0-1 0,0 0 0,13 3 1,-12-4-87,-1 1 0,1-1 0,-1 2-1,14 5 1,-4 0-381,-6-2 166,22 13 0,-29-17 321,0 1 1,-1 0-1,0 0 0,1 0 0,-1 0 0,0 1 0,-1 0 0,1-1 0,3 7 0,-1 3 111,0-1 0,-1 1 0,0 0 0,2 14 0,7 59 486,-12-75-647,5 21 153,-4-22-125,0 0-1,-1-1 1,0 1 0,-1 0-1,1 0 1,-3 14-1,0-15 16,0-1-1,0 1 0,-1 0 1,0-1-1,-6 11 1,6-14-34,1 0 0,-1 0 0,-1-1 1,1 0-1,0 1 0,-1-1 1,0-1-1,0 1 0,0 0 1,-7 3-1,1-2 34,0 0-1,0 0 1,-1-1-1,0 0 1,0-1-1,0 0 1,0-1-1,-1 0 1,-19 0-1,27-1-41,-1-1-1,1-1 1,0 1-1,0 0 1,-1-1-1,1 0 0,0 0 1,0 0-1,0-1 1,0 1-1,0-1 1,0 0-1,0 0 1,1 0-1,-1-1 1,1 1-1,-1-1 0,-3-4 1,5 5-8,0 0-1,0 0 1,1 0 0,-1 0 0,0 0 0,1-1-1,0 1 1,-1-1 0,1 1 0,0-1-1,0 1 1,1-1 0,-1 1 0,1-1-1,-1 0 1,1 0 0,0 1 0,0-1 0,0 0-1,0-4 1,1-5 16,-2 7-39,1-1 1,1 1-1,-1 0 0,1 0 0,-1-1 0,2 1 0,-1 0 0,0 0 0,1 0 1,0 0-1,0 0 0,1 0 0,-1 1 0,1-1 0,0 1 0,0 0 1,1 0-1,5-6 0,6-4-37,28-18-1,8-7 4,-38 28 33,-5 4 4,0 0 1,15-9 0,-10 9 6,0 1 0,1 1-1,22-6 1,46-8 71,-49 12-62,6 1 68,-1 0 1,1 3 0,59 2-1,-63 1-24,11 0-33,-13 0-12,-19 0-208,-17 1-603,0-1 491,0 0 1,0 0-1,0-1 0,0 1 0,0-1 0,-4-1 0,0-2-256,4 3 284,1-1 0,-1 1 0,1 0 1,-1 0-1,1 0 0,-1 0 0,0 0 0,0 0 0,1 1 0,-1-1 1,0 1-1,0 0 0,0 0 0,1 0 0,-1 0 0,0 0 1,0 1-1,0-1 0,1 1 0,-5 1 0,-23 12-2859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4736,'0'3'1530,"0"5"-1084,1-4-306,-1 0 0,0-1 0,0 1 0,0 0 0,0-1 1,-1 1-1,1 0 0,-3 4 0,0 1 87,0-1-1,1 1 0,0-1 1,0 1-1,1 0 1,0 0-1,1-1 0,-1 1 1,3 11-1,-2-1 303,-3 31 1,-24 111 536,25-146-916,1 1 1,1 16-1,0-13-41,0-18-107,2 25 136,-2-25-138,0 0 0,1 1 0,-1-1 0,1 0 0,-1 0 0,1 0 0,-1 0 0,1 0 0,0 0 0,-1 0 0,1 0-1,0 0 1,0 0 0,0 0 0,0-1 0,-1 1 0,1 0 0,2 1 0,4 1-174,-1-1 0,1 1 0,-1-1 1,1 0-1,0 0 0,0-1 0,0 0 0,8 0 1,1-1-296,-1-1 0,21-4 1,11-1-589,49 3-3241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737 231 5312,'0'-82'2853,"0"80"-2766,0 0 0,-1 0 0,1 1 1,0-1-1,-1 0 0,1 1 0,-1-1 0,1 0 0,-1 1 0,0-1 0,0 1 0,0-1 1,-1-1-1,-3-5 160,3 5-192,0-1 1,0 1-1,0 0 1,0 0-1,0 0 1,-1 0-1,0 1 1,1-1 0,-1 1-1,0 0 1,0-1-1,0 1 1,-4-2-1,-9-5-86,3 1 6,0 1 0,-1 1-1,0 1 1,-26-8-1,6 3 105,11 4 125,0 2 0,0 0 0,0 2 0,-1 1 0,-24 1 0,35 0-137,6 0 2,1 0 0,0 0 0,0 0 0,0 1 0,-1 0 0,1 0 0,0 1 0,0-1 0,0 1 0,1 1 0,-1-1 0,0 1 0,1 0 0,0 0 0,-10 8 0,9-7-20,1-1 0,0 2 0,0-1 0,0 0-1,0 1 1,1 0 0,0 0 0,0 0 0,-3 7 0,-1 3 70,2 0 0,-8 24 0,10-26-80,-28 76 349,-15 46 83,39-106-491,-2 0 1,-22 47-1,18-41 29,12-26 60,-2-1-1,1 1 0,-6 9 1,-5-2 128,14-16-192,0 0 1,0 0-1,0 0 0,-1 0 0,1 0 1,0 1-1,0-1 0,0 0 0,0 0 1,0 0-1,0 0 0,0 0 0,0 0 1,0 0-1,-1 0 0,1 0 0,0 1 1,0-1-1,0 0 0,0 0 0,0 0 0,0 0 1,0 0-1,0 0 0,0 0 0,0 1 1,0-1-1,0 0 0,0 0 0,0 0 1,0 0-1,0 0 0,0 0 0,0 1 1,0-1-1,0 0 0,0 0 0,0 0 1,0 0-1,0 0 0,0 0 0,0 0 1,1 1-1,-1-1 0,0 0 0,0 0 0,0 0 1,0 0-1,0 0 0,0 0 0,0 0 1,0 0-1,0 0 0,1 0 0,-1 1 1,0-1-1,14 11 112,-1-6-239,-8 2 50,-1-2 37,9-3 30,-6-2-2,-1 0 0,1 1 1,-1 0-1,1 1 1,10 3-1,18 5-55,-24-7 48,-1 0-3,0-1-1,0 0 1,1 0-1,16-1 1,-9 0-146,-1 1 0,1 1 0,-1 0 0,0 1 0,0 1 0,18 7 0,-26-6-1523,4 8 492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6400,'-14'-13'2058,"15"12"-1861,0 1-1,0-1 0,0 1 1,0-1-1,0 1 0,0 0 1,0 0-1,0 0 0,0-1 1,0 1-1,0 0 0,0 0 1,0 0-1,0 0 0,1 1 1,49-1 1845,-10 3-1764,3 7-76,97-6 315,-96-5-420,149 1-3388,-194 0 3245,0 0 1,0 0-1,0 1 0,0-1 0,0 0 1,1 0-1,-1 0 0,0 0 0,0 0 1,0 0-1,0 0 0,0 0 1,1 0-1,-1 0 0,0 0 0,0 0 1,0 0-1,0 0 0,0 0 0,1 0 1,-1 0-1,0 0 0,0 0 1,0 0-1,0 0 0,0 0 0,0 0 1,1 0-1,-1 0 0,0 0 0,0-1 1,0 1-1,0 0 0,0 0 1,0 0-1,0 0 0,1 0 0,-1 0 1,0 0-1,0 0 0,0-1 0,0 1 1,0 0-1,0 0 0,0 0 1,0 0-1,0 0 0,0-1 0,0 1 1,0 0-1,0 0 0,0 0 0,0-1 1,0-12-1635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4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7232,'-1'0'117,"0"0"1,0 0-1,1 0 1,-1 0-1,0 0 1,0 0-1,1-1 1,-1 1 0,0 0-1,0 0 1,1-1-1,-1 1 1,0 0-1,1-1 1,-1 1-1,0-1 1,1 1-1,-1-1 1,1 1-1,-1-1 1,1 1-1,-1-1 1,1 0-1,-1 0 1,0 0-77,1 1 0,0-1 0,-1 1 0,1 0 1,0-1-1,-1 1 0,1-1 0,-1 1 0,1-1 0,-1 1 0,1 0 0,-1-1 1,1 1-1,-1 0 0,1 0 0,-1-1 0,0 1 0,1 0 0,-1 0 0,1 0 1,-1 0-1,0 0 0,0 0 0,-2 0 1415,3 0-480,3 2-192,-1 0-755,0-1 1,0 1-1,0-1 1,1 0-1,-1 1 1,0-1-1,1 0 1,-1-1-1,1 1 1,-1 0 0,1-1-1,-1 1 1,1-1-1,0 0 1,-1 0-1,1 0 1,2 0-1,31 3 171,0 7 298,-23-5-307,1-1 0,24 4 0,-1-4-29,-7-1-29,45 9-1,-56-7-93,0-1-1,1-1 1,36 1 0,70-4-61,-120 0-324,-9 0-811,0 1 424,0-1 1,0 0-1,0 1 1,0 0 0,1 0-1,-4 1 1,3-1 379,0 0-1,0 0 1,0 0 0,-1-1-1,1 1 1,-4-1 0,0 0-521,0-1 1,0-1-1,0 1 0,-12-6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5408,'-28'-27'1728,"23"22"-1046,5 5-287,0 0 122,0 0-37,0 0 550,2 0-300,7-1-278,-6 1-333,1-1 0,0 1-1,-1 0 1,1 1 0,0-1-1,0 0 1,-1 1 0,6 1-1,-6 0-90,1 0 0,0 0-1,-1 0 1,1-1-1,0 0 1,0 0 0,0 0-1,0 0 1,0-1 0,7 1-1,2-1 4,0 2 0,1-1 0,12 4 0,-13-2 15,0-1 1,1 0-1,14-1 1,32-2 102,-17 0-72,64 6 1,-73 0-61,-4-1 49,35 1 0,19-5-82,-80 0 25,0 0 0,0 1 1,0-1-1,0 1 0,0 0 0,0 0 0,0 0 1,0 1-1,0-1 0,5 4 0,5-2 61,-14-3-73,-1 0-1,1 0 1,-1 0 0,1 0 0,0 0 0,-1 0 0,1 0 0,-1 0 0,1 0 0,-1 0 0,1 0 0,0 0 0,-1 1 0,1-1 0,0 0-1,-1 0 1,1 0 0,-1 1 0,1-1 0,0 0 0,-1 0 0,1 1 0,0-1 0,0 0 0,-1 1 0,1-1 0,0 0 0,0 1 0,-1-1 0,1 1-1,-8 10-44,-5-2 11,9-7 24,0 0 0,1 1 0,-1-1 0,1 1 0,0 0-1,0 0 1,0 0 0,-4 5 0,-14 25-93,0 2 1,3 0 0,-19 47-1,-27 52 101,52-111 22,0-2 57,0 0 1,-1-1-1,-20 24 1,1-20 224,-31 23 650,59-44-849,0-1 0,0 1 0,-1-1-1,1 0 1,-7 3 0,8-5-56,0 1-1,0-1 0,0 0 1,1 0-1,-1 0 1,0 0-1,0 0 0,0-1 1,0 1-1,1-1 0,-6-2 1,3 1 10,1 0-1,-1 0 1,1-1-1,0 0 1,0 0 0,0 0-1,0 0 1,0-1 0,1 1-1,0-1 1,-1 0 0,1 0-1,1 0 1,-1 0 0,0-1-1,-1-4 1,-7-16-61,1 0 1,-11-45-1,14 45-5,2 3-8,-6-43 0,8 37 7,-3-7-32,3 20 28,1 0 0,-1-18 0,3-52-602,0 83 432,0 1 1,0-1 0,1 0-1,-1 0 1,0 1 0,1-1-1,-1 0 1,1 1 0,0-1-1,0 1 1,-1-1-1,1 1 1,0-1 0,0 1-1,0-1 1,1 1 0,1-2-1,-3 3 143,0 0 0,0 0 0,0 0 0,0 0 0,0-1 0,0 1 0,0 0 0,0 0 1,0 0-1,0 0 0,0 0 0,1 0 0,-1 0 0,0 0 0,0 0 0,0-1 0,0 1 0,0 0 0,0 0 0,0 0 0,1 0 0,-1 0 0,0 0 0,0 0 0,0 0 0,0 0 0,0 0 0,0 0 0,1 0 0,-1 0 0,0 0 0,0 0 0,0 0 0,0 0 0,0 0 0,0 0 0,0 0 0,1 0 0,-1 0 0,0 0 0,0 0 0,0 1 0,0-1 0,0 0 0,0 0 0,0 0 0,1 0 0,-1 0 1,0 0-1,0 0 0,0 0 0,0 0 0,0 1 0,0-1 0,0 0 0,0 0 0,14 14-5236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7392,'0'33'2720,"16"-16"-2080,1 48-224,-1-32-192,17 0-224,0 32 256,0-16-128,16 1 256,0-18-256,-16 1-192,-17 0 32,17-17-1472,-17 1 800,1-1-4256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574 263 3648,'0'-226'8954,"0"225"-8947,0 1-1,0 0 1,0 0-1,0 0 1,0 0 0,0 0-1,0 0 1,0 0-1,0 0 1,0 0-1,0 0 1,0-1-1,0 1 1,0 0 0,0 0-1,0 0 1,0 0-1,0 0 1,0 0-1,0 0 1,0 0-1,0 0 1,0 0-1,0-1 1,0 1 0,0 0-1,0 0 1,0 0-1,0 0 1,0 0-1,-1 0 1,1 0-1,0 0 1,0 0 0,0 0-1,0 0 1,0 0-1,0 0 1,0 0-1,0 0 1,0 0-1,0 0 1,0 0-1,-1 0 1,1 0 0,0 0-1,0 0 1,0 0-1,0 0 1,0 0-1,0 0 1,0 0-1,0 0 1,0 0 0,0 0-1,-1 0 1,1 0 2,-1 0 1,1 0 0,-1 0 0,1 0-1,-1 0 1,1 0 0,-1 0 0,1 0 0,-1 0-1,1-1 1,-1 1 0,1 0 0,-1 0-1,1 0 1,-1-1 0,1 1 0,-1 0 0,1 0-1,0-1 1,-1 1 0,1 0 0,0-1-1,-1 1 1,1-1 0,0 1 0,-1 0 0,1-1-1,0 1 1,0-1 0,-1 1 0,1-1-1,0 1 1,0-1 0,0 1 0,0-1 0,0 1-1,-1-1 1,1 1 0,0-1 0,0 1-1,1-2 1,-1 2-8,0 0 0,0 0-1,0 0 1,0 0 0,0 0-1,0 0 1,0 0 0,0-1-1,0 1 1,0 0 0,0 0-1,0 0 1,0 0 0,0 0 0,0 0-1,0 0 1,0 0 0,0 0-1,0-1 1,0 1 0,0 0-1,0 0 1,0 0 0,0 0-1,-1 0 1,1 0 0,0 0-1,0 0 1,0 0 0,0 0-1,0 0 1,0 0 0,0 0 0,0-1-1,0 1 1,0 0 0,0 0-1,0 0 1,-1 0 0,1 0-1,0 0 1,0 0 0,0 0-1,0 0 1,0 0 0,0 0-1,0 0 1,0 0 0,0 0-1,0 0 1,-1 0 0,1 0 0,0 0-1,0 0 1,0 0 0,0 0-1,-4 1 3,2-1-8,1 0 0,-1 0 1,0 0-1,0 0 0,0 0 0,0 0 1,0-1-1,0 1 0,0-1 1,-2 0-1,1-3 0,-3-3 3,4 6 8,-1 0 1,1 1 0,-1-1 0,1 1-1,-1 0 1,1 0 0,-1 0 0,1 0 0,-1 0-1,0 0 1,1 1 0,-1-1 0,1 1-1,0 0 1,-1 0 0,1 0 0,-1 0 0,1 0-1,0 0 1,0 1 0,0-1 0,0 1-1,-3 1 1,3 0 0,-1-1 1,0 0-1,0 0 0,0 0 0,-6 3 1,5-3-6,0 0 0,1 0 1,-1 1-1,0-1 0,-6 7 1,3-1 59,0 0 0,0 0 0,0 1 0,1-1 0,-6 14 0,-9 16 89,-4 8-304,17-26 128,2 0 0,0 1 0,1-1 0,1 1 0,-1 29 0,3-3 120,5 63 0,8 8 54,-6 7 74,6-7-102,-5-6-58,-1-52-37,3 76 101,-7-62-28,1-20 138,-8 61 0,4-103-137,0 0-1,-1 0 1,-1 0 0,0 0 0,-1-1-1,0 0 1,-1 0 0,-9 14 0,13-22-63,-1 0 0,1-1 0,-1 1 0,1 0 0,-1-1 0,0 0 0,0 1 0,0-1 0,0 0 0,-1-1 1,1 1-1,-1-1 0,-4 2 0,5-2-13,0 0 0,0 0 0,0-1 0,0 0 1,0 0-1,-4 0 0,7 0-25,-41 3 138,26 1-107,-5 0-94,-10-9-299,24 3 97,-1 1-1,1 0 1,-11-1 0,-16 2-2845,0 0 876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50 6816,'0'-49'2528,"0"65"-1984,0-16-128,-16 17 480,0-1-576,-1 0 832,1 34-640,-33-1-160,16 0-224,-33 16 160,1-15-160,16-1-256,0-17 64,-1 1-1056,18-16 640,-1-1-2016,16-16 1408,17 0-3776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7392,'5'-8'387,"-3"4"-177,1-1-1,0 0 1,1 1 0,-1-1-1,1 1 1,0 0 0,0 0-1,0 1 1,0-1 0,1 1-1,-1 0 1,1 0 0,9-4-1,1 3-4,1 0 0,-1 1 0,1 0 0,-1 2 0,1 0 0,20 1 0,160 0 643,-183 0-754,-1 1 0,1 1-1,-1 0 1,13 5 0,-18-6-83,-1 0-36,0 0 0,0 0 0,0-1 0,8 0 0,-3 0 1,-9 0 40,0 0 1,1 1 0,-1-1 0,0 1-1,0-1 1,0 1 0,-1-1 0,1 1 0,0 0-1,0 0 1,2 2 0,-2-2 8,-1 0 0,1 0 0,-1-1 0,1 1 0,-1 0 0,1-1 0,-1 1 0,1-1 0,0 1 0,-1-1 0,3 0 0,-2 1 60,-4 1-37,-3 5-42,1 0 0,0 0 0,1 0 0,0 0 0,0 0 0,0 1 0,-2 13 0,-7 27 20,-12 46-9,-22 65 10,39-134-4,-1 0 1,-1 0-1,-2-1 1,-13 24 0,15-29 34,5-13-11,-1 6 91,-1-1 0,0 0-1,0-1 1,-17 19 0,20-25-53,0-1 0,-1 0 1,1 0-1,-1-1 0,0 1 1,0-1-1,0 1 0,0-1 1,0-1-1,-8 3 0,-8-9 196,13 2-188,5 3-69,0-1 1,1 1 0,-1-1 0,0 0 0,0 1 0,1-1 0,-1 0 0,1 0 0,-1 0 0,1 0 0,-1-1 0,1 1 0,-1 0 0,1-1 0,0 1 0,0 0 0,0-1 0,0 0 0,-1-2 0,-4-5 89,-4-9-14,0-2 0,1 0 1,1 0-1,1 0 0,1-1 1,-4-22-1,5 22-18,-8-58-38,10 58-128,0-1 0,-11-36 0,0 12-50,13 38 34,0 1 0,-1 0-1,0 0 1,-1 0-1,-4-9 1,4 9-34,3 7 63,0-1 0,0 1 0,-1-1 0,1 1 0,0-1 0,0 1 0,0-1 0,-1 1 0,1-1 0,0 1 0,0 0 0,-1-1 0,1 1 1,0 0-1,-1-1 0,1 1 0,0 0 0,-1-1 0,1 1 0,-1 0 0,1 0 0,-1-1 0,1 1 0,0 0 0,-1 0 0,1 0 0,-1 0 0,1-1 0,-1 1 1,1 0-1,-1 0 0,1 0 0,-1 0 0,1 0 0,-1 1 0,-2-1-1940,7-2-2576,5 3 3530,-3 0 157,24-1-2278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7040,'17'0'2624,"-17"16"-2048,16 17-128,0 0 640,1 16-672,16 16 320,-1 1-416,1-1 96,16 1-256,0-17 224,1 0-256,-18-32-256,1 15 64,0-15-2176,-17-1 1216,1 1-4640,-17-17 3168,0-17 704</inkml:trace>
  <inkml:trace contextRef="#ctx0" brushRef="#br0" timeOffset="1">689 66 7136,'0'-13'2309,"0"10"-1413,-3 6-309,-1 1-169,-1 2-121,0-1 0,-1 0-1,-6 5 1,2-3-179,0 1 1,1 0-1,1 0 1,-14 17-1,12-13-47,0-1-1,-1 0 1,-17 13 0,-78 49 130,67-47-157,5-6-26,-58 26 0,-6 2 58,91-43-10,-71 36 156,70-37-470,0-1 0,1 0 0,-2-1 0,1 0 0,0 0 0,0 0 0,-12 0 0,15-2-1811,8-6 43,10-21-2202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17 7232,'14'-14'2314,"-12"11"-1396,-2 3-385,-2 0 208,-179 0 673,161 2-1426,0 1 1,0 0 0,-32 11 0,20-6-62,-5-3-61,32-5 158,1 0 1,0 0-1,0 0 1,-1 1-1,1 0 1,0 0-1,0 0 1,0 0-1,0 1 0,0-1 1,0 1-1,0 0 1,-4 3-1,3 0 31,-1 0-1,1 1 0,0-1 0,0 1 1,0 0-1,1 1 0,0-1 0,0 1 1,1-1-1,-5 14 0,-1 8-46,-9 42-1,17-66-21,-5 26-24,-12 50 286,-40 115 0,44-147 3,11-37-167,0 0-1,-9 21 1,-2-2 65,13-27-109,-5 10 183,6-13-214,-1 1-1,1-1 1,0 0-1,-1 1 1,1-1-1,-1 0 1,1 0-1,-1 0 1,1 1-1,-1-1 1,1 0-1,-1 0 1,1 0-1,-1 0 0,1 0 1,-1 0-1,0 0 1,-2 0 130,16 0-190,-7 0 6,30-1-998,31 1-1426,-23 3 3613,131 25 386,-126-23-2596,-23 2 357,-20-6 255,1 1 1,-1-1 0,1 0-1,7 1 1,5-2-1489,-3 0-2548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7648,'0'-17'2816,"33"17"-2176,16 0-192,-16 0 896,-1 0-832,17 0-64,1 0-288,-1 0 224,16 17-192,-32-17-2304,0 0 1152,0 0-2496,-17-17 1920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7392,'-3'-2'275,"0"1"0,0-1 0,0 1-1,1-1 1,-1 0 0,0 0 0,-3-3 0,5 3-45,0 1 0,1-1 0,-1 0 0,0 0 0,0 0 0,1 1 0,-1-1 0,1 0 0,0 0 0,-1 0-1,1 0 1,0 0 0,0-4 0,0 4 677,3 2-299,-1 0-579,-1 0-1,1 0 1,-1 0-1,1 1 1,-1-1 0,1 1-1,-1-1 1,0 1-1,1-1 1,-1 1 0,0 0-1,1 0 1,-1 0 0,0 0-1,0 0 1,0 0-1,2 2 1,0 0 6,1 0 0,-1 0 0,0-1 0,1 1 0,5 2 0,15 3 138,-1-1 0,2-1 0,27 3 0,-50-9-166,110 17 324,-99-15-318,0-1 0,1 0 1,-1-1-1,1-1 0,17-2 1,-5-4-44,-20 5 1,0 1-1,1-1 1,-1 1 0,8 0 0,-12 1 0,0 0 0,0 0 0,-1 0 0,1 0 0,0-1 0,0 1 0,-1-1 1,1 1-1,0-1 0,-1 1 0,1-1 0,-1 0 0,1 0 0,2-2 1,4-2-227,-7 5 219,1-1 1,-1 1 0,1 0 0,-1-1 0,1 1 0,-1 0 0,1 0-1,-1 0 1,2 0 0,-3 0 35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5152,'0'0'1648,"0"-3"-987,0-5-421,0 3 3024,3 5-2848,371 0 1819,-269-8-1984,3-1 106,-100 9-360,-1-1 1,1 0 0,-1 0-1,0-1 1,14-5 0,-16 6-6,11-2-50,-13 3-209,-3 0-693,-3 0-80,-8 0-1024,9 0 635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 4640,'-13'-14'1504,"10"12"-912,3 2-166,-3 0 374,2 0-727,0 0 0,0 0 0,0 1 0,0-1 0,0 1-1,0-1 1,0 1 0,0-1 0,0 1 0,0-1-1,0 1 1,0 0 0,0 0 0,0 0 0,1-1 0,-1 1-1,0 0 1,1 0 0,-1 0 0,1 0 0,-1 0-1,1 0 1,-1 0 0,1 0 0,-1 2 0,-9 38 1108,8-34-1098,-6 26 494,-16 37 0,10-28-201,-19 45 643,29-77-922,-1 0 0,0-1-1,-1 1 1,1-1 0,-2-1 0,-7 10-1,-35 31 336,44-44-423,0 0-1,1 0 0,0 0 1,0 1-1,1-1 1,-4 9-1,6-13-77,0 0-92,1 0 0,-1 0 0,1 0 0,-1-1 0,1 1 0,0 0 0,-1 0 1,1 0-1,0 0 0,0 0 0,0 0 0,0 0 0,-1 0 0,1 0 1,1 1-1,-3 4-956,-11 11-4648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0:5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18 951 5824,'-2'3'166,"0"-1"0,0 1 0,0-1 0,1 1 0,0 0 1,-1 0-1,1 0 0,0 0 0,0 0 0,0 0 0,1 0 0,-1 0 0,1 0 1,0 0-1,0 0 0,0 0 0,0 4 0,0-3-74,0-4-77,0 0-1,0 1 1,0-1-1,0 0 1,0 0 0,0 0-1,0 0 1,0 0-1,0 0 1,0 1-1,-1-1 1,1 0-1,0 0 1,0 0-1,0 0 1,0 0-1,0 1 1,0-1-1,0 0 1,0 0-1,0 0 1,0 0-1,1 0 1,-1 1-1,0-1 1,0 0-1,0 0 1,0 0-1,0 0 1,0 0-1,0 0 1,0 1-1,0-1 1,0 0 0,0 0-1,1 0 1,-1 0-1,0 0 1,0 0-1,0 0 1,0 0-1,0 0 1,0 0-1,0 1 1,1-1-1,-1 0 1,0 0-1,0 0 1,0 0-1,0 0 1,0 0-1,1 0 1,-1 0-1,9 0 321,-6 0-266,0 1-1,0-1 1,0 0 0,-1-1 0,1 1 0,0 0 0,0-1 0,-1 1 0,1-1 0,0 0 0,-1 0 0,1 0-1,0 0 1,-1 0 0,0-1 0,1 1 0,-1-1 0,0 0 0,0 1 0,3-3 0,20-17 142,12-10-124,-23 16-74,18-28-1,7-9 27,86-73 220,-19 19-288,-82 80-89,-2-1 1,23-35 0,6-26 175,62-147 1,-77 137 480,-23 63-38,-7 7-165,-6 28-327,0-1 0,0 1 1,1 0-1,-1-1 0,0 1 1,1 0-1,-1-1 0,0 1 0,0 0 1,1 0-1,-1-1 0,0 1 1,1 0-1,-1 0 0,1 0 0,-1-1 1,0 1-1,1 0 0,-1 0 0,1 0 1,-1 0-1,1 0 0,-9 2 119,2 15 6,1 2-39,1 0 0,-4 31 0,-5 23 36,-19 42-83,27-99 118,-4 33 0,3-19-2,0-4 83,4-20-184,1 1-1,-1-1 1,1 0-1,0 9 1,3 15-79,-1-28-22,-1 0 0,1-1 0,0 1 0,-1-1 1,1 1-1,0-1 0,0 1 0,0-1 0,0 0 0,2 3 1,-2-4 29,-1 0 0,0 1 1,0-1-1,0 0 1,0 0-1,0 0 1,1 0-1,-1 0 0,0 0 1,0 1-1,0-1 1,1 0-1,-1 0 1,0 0-1,0 0 0,0 0 1,1 0-1,-1 0 1,0 0-1,0 0 1,0 0-1,1 0 1,-1 0-1,0 0 0,0 0 1,1 0-1,-1 0 1,0 0-1,0 0 1,0 0-1,1 0 0,-1 0 1,0 0-1,0-1 1,0 1-1,1 0 1,-1 0-1,0 0 0,0 0 1,0 0-1,0-1 1,1 1-1,23-11-434,-18 9 351,-1 0 1,1-1 0,-1 0 0,0 0-1,0 0 1,0-1 0,0 0 0,0 0-1,-1 0 1,0 0 0,0-1 0,6-8 0,1-4-154,-1 0 1,11-28 0,2-2-30,-6 14 167,16-43 0,-4 7 451,-25 62-241,-1-1 0,0 0-1,-1 0 1,3-9 0,0-3 337,1 9-198,0-2 35,-6 13-271,1 0 1,-1 0-1,0 0 1,0 0-1,0 0 1,0-1-1,0 1 0,0 0 1,0 0-1,0 0 1,0 0-1,1 0 1,-1-1-1,0 1 1,0 0-1,0 0 0,0 0 1,0 0-1,0 0 1,0-1-1,0 1 1,0 0-1,0 0 0,0 0 1,0 0-1,0-1 1,0 1-1,-1 0 1,1 0-1,0 0 0,0 0 1,0 0-1,0-1 1,0 1-1,0 0 1,0 0-1,0 0 0,0 0 1,0 0-1,-1 0 1,1 0-1,0-1 1,0 1-1,0 0 1,0 0-1,0 0 0,-1 0 1,1 0-1,-1 1 12,0-1 0,0 1-1,-1-1 1,1 1 0,0 0 0,0 0-1,0 0 1,0-1 0,1 1-1,-1 0 1,0 0 0,0 0 0,0 0-1,1 1 1,-1-1 0,1 0-1,-1 1 1,-10 25 183,5-5-5,-1 0 1,-13 29-1,14-35-82,1 0 0,1 0 0,1 0-1,-2 19 1,3-19-32,-1-1-1,-5 16 0,3-15 50,-5 33 0,6-29-97,1-8 6,-1 0 0,0-1 0,-1 1-1,-1-1 1,0-1 0,0 1 0,-11 14 0,5-9 96,1 1 44,-24 26 0,35-42-187,-1-1-1,0 1 1,1-1-1,-1 0 1,1 1-1,-1-1 1,0 0-1,1 1 0,-1-1 1,0 0-1,1 0 1,-1 0-1,0 0 1,1 0-1,-1 1 0,0-1 1,0 0-1,1-1 1,-1 1-1,0 0 1,1 0-1,-1 0 0,0 0 1,-2-1-45,-7 3-341,9 2-640,1-4 965,0 0 1,0 1-1,1-1 1,-1 0-1,0 1 1,1-1-1,-1 0 1,0 1-1,1-1 1,-1 0-1,0 0 1,1 1-1,-1-1 1,1 0-1,-1 0 1,0 0-1,1 1 1,-1-1-1,1 0 1,0 0-1,5-8-2157,-5 7 2063,0 1 0,0-1 0,0 1 0,0 0 0,0-1-1,0 1 1,0 0 0,0 0 0,0 0 0,0 0 0,0 0 0,0 0 0,2 0-1,-3 0 162,30 0-4954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5728,'0'0'1840,"-3"3"-1110,-24 24 705,21-19-752,-4 11-333,5-10-271,0 0 0,1 0 0,-1 0 1,2 1-1,-1-1 0,2 1 0,-1 0 0,1-1 0,-1 17 0,3-18-29,-1 2-55,1 0 0,0-1 0,1 1 0,0 0 0,1-1 0,0 1 0,0 0 0,7 16 0,-7-23 32,-1 0 0,1 0 0,0 0 0,0 0 0,0 0 0,0 0 0,1-1 0,-1 1 0,1-1 0,-1 1 0,1-1 0,0 0 0,0 0 0,0 0 0,0-1-1,0 1 1,0-1 0,5 2 0,-5-3-10,1 1-1,-1-1 0,0 0 0,0 0 0,1 0 1,-1-1-1,0 1 0,0-1 0,1 0 0,-1 0 1,3-1-1,-4 1 9,1 0 0,-1 0 1,0 0-1,0 0 0,0 0 0,1 0 1,-1 0-1,0-1 0,-1 1 0,1-1 1,0 0-1,0 0 0,-1 1 1,1-1-1,-1 0 0,3-4 0,-4 2-22,1 0-1,-1 0 0,0 0 1,0 0-1,0 0 0,-1 0 1,1 0-1,-1 0 0,0 0 1,0 0-1,-3-6 0,-18-40 33,21 48-34,-5-9 12,-14-20 0,13 21 4,4 6-7,1 0 0,0 0 0,0 0-1,0-1 1,-2-7 0,0-2-170,-1 7-403,3 3 7,11-6-172,-9 10 676,3-2-166,-1 0-1,0 0 1,1 1 0,-1-1 0,0 1-1,1-1 1,0 1 0,-1 0 0,1 0-1,0 0 1,0 1 0,-1-1 0,1 1-1,0-1 1,0 1 0,0 0 0,0 0-1,4 1 1,1-1-264,28 0-2878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2816,'0'0'917,"0"0"-565,-3 0 102,-8 0 943,8 0-197,3 0 517,0 0-496,0 0 11,0 0-416,0 0 107,3 0-283,-2 0-604,-1 0-1,1 0 1,-1 0-1,1 0 1,0 0 0,-1 0-1,1 0 1,-1 0 0,1-1-1,-1 1 1,1 0-1,0 0 1,-1-1 0,1 1-1,-1 0 1,1-1-1,-1 1 1,0-1 0,1 1-1,-1-1 1,1 1 0,-1-1-1,1 0 1,-1 0-12,1 1 1,-1-1-1,1 0 1,-1 1-1,1-1 1,-1 1-1,1-1 1,-1 1-1,1-1 1,0 1-1,-1-1 0,1 1 1,0 0-1,-1-1 1,1 1-1,0 0 1,0 0-1,-1-1 1,1 1-1,0 0 1,0 0-1,-1 0 1,1 0-1,1 0 1,14 0 225,-8 1-126,1-1 0,0-1 0,15-2 0,-18 2-75,7-3 17,-1 1 0,0 1 0,0 1 0,14-1 0,480 2 600,-504 0-506,-2 0-69,-2-3-102,0 1 38,-1 1-1,1-1 0,0 1 0,0 0 0,-1 0 0,1-1 1,-1 2-1,1-1 0,-1 0 0,0 0 0,1 1 0,-1 0 1,1-1-1,-1 1 0,0 0 0,0 0 0,1 0 0,-1 1 0,1-1 1,-6 2-1,-3 9-490,-16-6 74,22-3 371,-1 0 0,1 1 0,0-1 0,0 1 0,0 0 0,0 0 0,1 0 0,-1 1 0,1 0 0,0 0 0,0 0 0,0 0 0,-5 7 0,-3 7-20,1-1 0,-11 25-1,-14 20-12,23-40 84,-14 28-1,11-1 17,7-22-21,-37 91 95,38-94-170,-17 33 0,12-27 278,12-29-216,1 0 0,0 0 0,0 0 0,0 0 1,-1 0-1,1 0 0,-1 0 0,1 0 0,0 0 0,-1 0 1,0 0-1,1-1 0,-1 1 0,1 0 0,-1 0 1,0-1-1,0 1 0,0 0 0,-6 4 106,5-1-64,2-4-54,0 0 1,0 0-1,0 0 0,0 0 0,0 1 0,0-1 0,0 0 0,0 0 0,0 0 0,0 0 0,0 0 0,0 0 0,0 0 0,0 0 0,0 0 0,0 0 0,0 0 1,0 1-1,0-1 0,0 0 0,-1 0 0,1 0 0,0 0 0,0 0 0,0 0 0,0 0 0,0 0 0,0 0 0,0 0 0,0 0 0,0 0 0,0 0 0,0 0 1,0 0-1,-1 0 0,1 0 0,0 0 0,0 0 0,0 0 0,0 0 0,0 0 0,0 0 0,0 0 0,0 0 0,0 0 0,0 0 0,0 0 0,-1 0 1,1 0-1,0 0 0,0 0 0,0 0 0,0 0 0,0 0 0,0 0 0,0 0 0,0 0 0,-2-2 29,1 0 1,0 0-1,0 1 1,0-1-1,0 0 0,0 0 1,0 0-1,1 0 0,-1-1 1,1 1-1,-1-4 0,-2-33 177,0-1-211,-8-12-29,7 15 14,1 13 11,-9-40 0,4 35 86,-1 0-1,-23-47 0,29 69-58,0-1 0,1 1-1,-3-12 1,-1-3-126,-5 3 10,10 18 62,1-1 0,0 1 0,-1-1 0,1 1 0,0-1 0,-1 1 0,1-1-1,0 1 1,0-2 0,0-11-1416,0 14 1419,0 0 1,0 0 0,0 0-1,0 0 1,0-1 0,0 1-1,0 0 1,0 0 0,0 0-1,0 0 1,0 0 0,0 0-1,0 0 1,0 0 0,0 0-1,0 0 1,0-1 0,0 1 0,0 0-1,0 0 1,0 0 0,0 0-1,0 0 1,0 0 0,0 0-1,1 0 1,-1 0 0,0 0-1,0 0 1,0-1 0,0 1-1,0 0 1,0 0 0,0 0-1,0 0 1,0 0 0,0 0 0,0 0-1,0 0 1,1 0 0,-1 0-1,0 0 1,0 0 0,0 0-1,0 0 1,0 0 0,0 0-1,0 0 1,0 0 0,0 0-1,0 0 1,1 0 0,-1 0 0,0 0-1,0 0 1,0 0 0,16 0-3698,14 0 1136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51 5568,'0'-30'2501,"0"30"-2491,0 0 0,0 0 0,0 0 1,0 0-1,0 0 0,0 0 0,0-1 0,0 1 0,0 0 0,0 0 0,0 0 0,0 0 0,0 0 1,0 0-1,0 0 0,0 0 0,0 0 0,0-1 0,0 1 0,0 0 0,0 0 0,0 0 1,0 0-1,0 0 0,-1 0 0,1 0 0,0 0 0,0 0 0,0 0 0,0 0 0,0 0 0,0-1 1,0 1-1,0 0 0,0 0 0,0 0 0,0 0 0,0 0 0,-1 0 0,1 0 0,0 0 1,0 0-1,0 0 0,0 0 0,0 0 0,0 0 0,0 0 0,0 0 0,0 0 0,0 0 0,-1 0 1,1 0-1,0 0 0,0 0 0,0 0 0,0 0 0,-1 0 40,1 0 1,0 0-1,-1 0 1,1 0-1,-1 0 0,1 0 1,-1 0-1,1 0 1,0 0-1,-1 0 0,1 0 1,-1 0-1,1-1 1,0 1-1,-1 0 0,1 0 1,-1 0-1,1-1 1,0 1-1,-1 0 0,1-1 1,0 1-1,0 0 1,-1-1-1,1 1 0,0 0 1,-1-1-1,-7-7 720,4 7-655,-1 0 0,1 0-1,0 0 1,0 1 0,-1 0-1,1-1 1,0 2 0,-1-1-1,1 0 1,-6 2 0,1 0-9,0 0 0,0 1 0,-15 5 0,-3 11-74,16-12 1,-20 10 0,-20 11 279,34-14-322,0 0 0,-24 27-1,17-17-198,17-17 241,0 1-1,0-1 1,0 1-1,1 0 1,0 1-1,1-1 1,0 1-1,0 0 0,-5 17 1,1-1 199,1-3-1,-6 25 0,13-41-186,0-1 1,0 1-1,1-1 0,-1 1 1,1-1-1,0 1 0,1-1 1,-1 1-1,1 0 0,2 5 1,-2-9-78,1 0 0,-1 1 0,1-1 0,-1 0 0,1 0 0,0 0 0,0 0 0,0 0 0,0 0 0,1-1 0,-1 1 0,0-1 0,1 1 0,-1-1 0,1 0 0,3 1 0,2 2-185,91 45-5249,-67-32 1249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6720,'-32'-16'2496,"32"16"-1952,16 0-128,0 0 960,1 0-832,32 16 128,17-16-384,-1 0 416,17 16-384,-16-16-2240,-1 17 1024,1-1-1600,-34-16 1440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5312,'0'0'1701,"0"3"-1024,0 5-389,0-4-13,1 0 0,-1-1 0,0 1 0,0 0 0,-1 0 0,1-1 0,-1 1 0,-1 5 0,0-5-163,0 0-1,0 1 1,0-1-1,0 1 1,1-1 0,0 1-1,0 0 1,0 0-1,1-1 1,0 1-1,0 0 1,0 5 0,0 56 384,0-65-466,0 1 0,0-1 1,0 1-1,0-1 1,1 1-1,-1-1 0,0 1 1,1-1-1,0 2 1,13 13 161,-14-15-190,1 0 1,0 0 0,0 0-1,-1 0 1,1 0 0,0-1 0,0 1-1,0 0 1,0-1 0,0 1-1,0-1 1,0 1 0,0-1 0,0 1-1,1-1 1,0 0 2,-1-1 0,1 1 0,-1-1 0,1 0-1,-1 1 1,0-1 0,1 0 0,-1 0 0,0 0 0,0 0 0,0 0 0,0 0 0,2-2 0,-2 1-9,1 1 1,-1-1 0,0 1 0,0-1 0,0 1-1,0-1 1,0 0 0,-1 1 0,1-1 0,0 0-1,-1 0 1,1-3 0,1-30 118,-2 29-92,0-1-26,1 5-4,-1-1-1,0 0 1,1 0 0,-1 0-1,-1 0 1,1 1 0,0-1-1,-1 0 1,1 0 0,-1 0-1,-1-3 1,-5 2-136,7 3 110,-1 1 0,1 0 0,-1 0 0,1 0 0,0-1 0,-1 1 1,1 0-1,0 0 0,-1-1 0,1 1 0,0 0 0,-1-1 0,1 1 0,0 0 0,0-1 1,-1 1-1,1-1 0,0 1 0,0 0 0,0-1 0,0 1 0,-1-1 0,1 1 1,0-1-1,0 1 0,0 0 0,0-1 0,0 1 0,0-1 0,0 0 0,0-2-3599,3 6 790,11 11-326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140 148 4384,'-4'-3'364,"1"0"-1,-1 0 1,0 1 0,-8-5 0,-7-5 286,16 6 454,3 5-1001,-1-1 0,1 0 1,-1 0-1,1 0 0,-1 0 0,1 1 0,-1-1 1,0 0-1,0 1 0,0-1 0,0 1 0,0-1 1,0 1-1,-1-1 0,-2-1 0,3 1-49,-1 1 0,1-1 0,-1 1 1,1-1-1,0 0 0,0 0 0,0 0 0,-1 1 0,2-1 0,-1 0 0,0 0 0,0 0 0,1 0 0,-1-1 1,1 1-1,-1-2 0,1 3-48,0-3 11,0 1 0,0-1 0,0 1-1,1 0 1,-1-1 0,1 1 0,2-7-1,-3 9-25,1 0-1,0 0 1,0 0-1,0 0 1,0 0-1,-1 0 1,1 0-1,1 0 1,-1 0-1,0 1 1,0-1-1,0 0 1,0 1-1,0-1 1,1 1-1,-1-1 1,0 1-1,1 0 1,-1-1-1,0 1 1,1 0-1,-1 0 1,0 0-1,1 0 1,1 0-1,2 1 10,0-1 0,1 1-1,-1 0 1,0 1 0,1-1 0,-1 1-1,0 0 1,0 0 0,0 0 0,0 1-1,-1 0 1,1 0 0,-1 0 0,8 7-1,3 5 87,0 1 0,17 25 0,-15-20-31,-11-14-15,-3-3-11,0-1 1,-1 1-1,1-1 0,-1 1 1,1 0-1,2 8 1,-3-5 0,0 1 1,-1 0 0,0 7-1,1 4 24,1-3 39,2 25 0,-5-26-48,-1 0-1,-1 0 0,0 0 1,-1-1-1,-1 1 0,-6 14 1,7-19-4,-2 0 1,1 0 0,-1-1-1,-1 1 1,0-1-1,0-1 1,-1 1 0,0-1-1,0 0 1,-10 7-1,1-2 91,0-1 0,-1-1 0,-27 14 0,41-24-83,-1 0 1,0 0-1,1 0 0,-1 0 0,0 0 0,1-1 0,-1 0 1,0 0-1,0 0 0,0 0 0,1 0 0,-1-1 0,-6-1 1,7 1-20,1 0 0,0 0 0,-1 0 0,1 0 0,0 0 0,0-1 0,0 1 0,0-1 0,0 1 0,0-1 0,0 0 0,0 0 0,1 0 0,-1 0 0,1 0 0,-1 0 0,1 0 0,-2-4 0,-3-22 256,4 13-145,1 9-126,-1 1 0,1-1 0,0 0 1,1 1-1,0-1 0,0 0 0,0 1 0,0-1 1,1 0-1,0 1 0,0-1 0,0 0 1,3-5-1,-2 5-29,0-1-1,0 1 1,1 0-1,0 0 1,0 0 0,0 0-1,1 0 1,-1 1 0,2 0-1,-1 0 1,0 0 0,10-8-1,7-3-17,25-16-1,-37 27-1,-1 0 0,1 1 0,0 0 0,1 0-1,-1 1 1,15-3 0,-5 3-521,0 0-789,-1-1 0,27-8 1,-18 1-716,-8 8-1882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6240,'13'-28'2005,"-10"17"-1221,-3 8-678,-1 0 31,1 0 0,0 0 1,-1 0-1,1 0 0,1 0 1,-1 0-1,0 0 0,1 0 0,-1 0 1,3-5-1,10 3 594,3-8-92,-15 12-597,0 0 0,0 0 0,0 0 0,0 0 0,0 0 0,1 0 0,-1 0 0,0 1 0,1-1 0,2-1 0,-4 2-30,1 0 0,0 0 0,0 1 1,0-1-1,0 0 0,-1 0 0,1 1 0,0-1 1,0 0-1,0 1 0,-1-1 0,1 1 1,0-1-1,-1 1 0,1-1 0,0 1 0,-1-1 1,1 1-1,0 0 0,-1-1 0,1 1 0,-1 0 1,0-1-1,1 1 0,0 1 0,3 5 77,1 1 0,-1 0 0,-1 0 0,0 0 0,0 0 0,0 1-1,-1-1 1,0 1 0,-1-1 0,0 1 0,0 10 0,-1 47 354,1-64-421,-1 1 0,-1 0 0,1-1 0,0 1 1,0-1-1,-1 1 0,0-1 0,1 1 1,-1-1-1,0 1 0,0-1 0,0 1 0,-1-1 1,1 0-1,0 0 0,-1 0 0,-2 3 1,-5 2 10,2-2-32,7-5-1,0 0-1,0 1 1,0-1-1,-1 0 1,1 0 0,0 1-1,0-1 1,0 0-1,0 0 1,0 1-1,0-1 1,0 0 0,1 0-1,-1 1 1,0-1-1,0 0 1,0 0 0,0 1-1,0-1 1,0 0-1,0 0 1,0 1 0,1-1-1,-1 0 1,0 0-1,0 0 1,0 0 0,0 1-1,1-1 1,-1 0-1,0 0 1,1 1-7,0-1 1,0 1-1,0-1 1,-1 0 0,1 0-1,0 1 1,0-1-1,0 0 1,0 0-1,0 0 1,-1 0-1,1 0 1,2 0-1,16 0-371,11 0 106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6720,'3'0'2170,"33"0"1174,119 0-1125,-26 0-1915,-89 0-395,534-16 294,243-66 757,-621 52-1179,-146 28 17,-39 3-11,1-1-1,-1-1 1,15-2-1,-25 2 168,0 1-1,0 0 1,0 0-1,0-1 1,0 1-1,0-1 1,0 1-1,0-1 1,0 1-1,-1-1 1,1 0-1,0 1 1,0-1-1,0 0 1,-1 1-1,2-2 1,-2 2 26,0 0 0,0 0 0,0-1 0,0 1 0,0 0 0,0 0 0,0 0 0,0 0 0,0 0 0,0 0 1,0 0-1,0 0 0,0-1 0,0 1 0,0 0 0,0 0 0,0 0 0,0 0 0,0 0 0,0 0 0,0 0 1,0 0-1,0 0 0,0 0 0,0-1 0,-1 1 0,1 0 0,0 0 0,0 0 0,0 0 0,0 0 0,0 0 1,0 0-1,0 0 0,0 0 0,0 0 0,0 0 0,-1 0 0,1 0 0,0 0 0,0 0 0,0 0 0,0 0 1,0 0-1,0 0 0,0 0 0,-12 2-1438,-18 11-120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5408,'-1'0'72,"1"0"0,-1 0 1,0 0-1,1 0 0,-1 0 1,0 0-1,0 0 0,1 1 1,-1-1-1,1 0 0,-1 0 1,0 1-1,1-1 0,-1 1 1,1-1-1,-1 0 0,0 1 1,1-1-1,-1 1 0,1-1 0,0 1 1,-1-1-1,1 1 0,-1 0 1,1-1-1,0 1 0,-1-1 1,1 1-1,0 0 0,0-1 1,0 1-1,-1 0 0,1 1 1,-1 4 126,1 0 0,0 0 0,1 10 0,0 6 396,-2-5-390,1 2 45,3 38-1,0-44-211,1 13 15,3 47 0,-7 90 737,0-161-751,0 1 0,0-1 0,0 0 0,-1 0 0,1 0 0,-1 0 1,1 0-1,-1 0 0,0 0 0,1 0 0,-1 0 0,0-1 0,-1 1 1,1 0-1,0 0 0,0-1 0,-1 1 0,1-1 0,-4 3 0,-3 6 69,7-8-85,-1 0 0,1-1 0,0 1-1,-1 0 1,1 0 0,-1-1 0,-3 4-1,4-5-16,0 1-1,-1-1 0,1 0 1,0 1-1,0-1 0,-1 0 1,1 0-1,0 0 0,0 0 1,-3 0-1,-4 0 21,-10 0 91,10 0-83,0 1 0,0-2-1,0 1 1,-12-3 0,17 2-9,0 0-1,0 0 1,0-1 0,0 1 0,0-1 0,0 1-1,1-1 1,-1 0 0,0 0 0,1 0 0,0 0-1,-1 0 1,1-1 0,0 1 0,-2-5 0,2 4-12,0 1 1,1-1 0,-1 0-1,1 0 1,0 0 0,0 0-1,0 0 1,0 0 0,0 0 0,1-1-1,-1 1 1,1 0 0,0-4-1,1 0-21,0 0 0,0 0 0,1 0 1,0 0-1,5-10 0,2-11-118,-7 20 92,1 0 0,0-1 1,0 1-1,1 0 0,0 1 0,6-10 0,-4 11 18,0 0 0,1 0 0,-1 1 0,9-6 0,-9 7 11,11-9-18,-5 4 104,0 0 0,1 1 0,0 0 0,0 1-1,1 1 1,0 0 0,15-5 0,110-14 384,-73 15-317,-2 1 163,74 0-1,66 9 304,-89 1-681,-63-1 675,-41 0-105,-27 0-3251,-11 0 1132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6144,'0'1'74,"1"-1"0,-1 1 0,0-1 0,0 1 0,0-1 0,0 1 0,0-1 0,0 1 0,0-1 0,0 1 0,0-1 0,-1 1 0,1-1 0,0 1 0,0-1 0,0 1 0,-1-1 0,1 1 0,0-1 0,0 1 0,-1-1 0,1 1 0,0-1 0,-1 0 0,1 1 0,0-1 0,-1 0 0,1 1 0,-1-1-1,1 0 1,-2 1 0,-4 3 316,0 10 63,1-6-148,4-6-257,0-1 0,0 1 1,0-1-1,0 1 0,1-1 1,-1 1-1,0 0 0,1 0 1,-1-1-1,1 1 0,0 0 0,0 0 1,-1 0-1,1-1 0,1 4 1,-3 17 104,0-1 0,-1 0 0,-1 0 1,-12 35-1,10-36-226,-8 41 132,12-44 117,2-10-45,-1-1-1,-1 1 1,-1 7-1,-1-3 46,-1-1 0,-10 17-1,-5 7 146,18-28-292,-1 0-1,-1 0 1,1 0 0,-1 0-1,0-1 1,0 0 0,0 0-1,-1 0 1,0 0-1,-9 6 1,6-6 6,7-5-29,0 1 0,-1-1 0,1 1 1,0-1-1,0 1 0,0 0 0,0 0 1,0-1-1,0 1 0,0 0 0,0 0 1,0 0-1,0 0 0,0 0 0,0 0 1,1 1-1,-1-1 0,0 0 0,1 0 1,-1 1-1,1-1 0,-1 0 0,1 0 1,0 1-1,-1 2 0,1-3-57,0 0 0,0 0 0,0 1 0,0-1 0,0 0 0,0 0 0,1 0 0,-1 0 0,0 1 0,1-1-1,-1 0 1,0 0 0,1 0 0,0 0 0,-1 0 0,1 0 0,-1 0 0,1 0 0,0 0 0,0 0 0,0 0 0,0 0 0,0-1-1,-1 1 1,1 0 0,2 0 0,0 0-235,1 0-1,-1 0 1,1 0-1,-1-1 0,1 1 1,-1-1-1,5-1 1,-6 1 160,31 0-4807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6720,'0'-28'2170,"0"28"-2137,0 0 0,0-1-1,0 1 1,0 0-1,0-1 1,0 1 0,0 0-1,0-1 1,0 1 0,0 0-1,0-1 1,0 1-1,0 0 1,0-1 0,0 1-1,0 0 1,1-1-1,-1 1 1,0 0 0,0 0-1,0-1 1,1 1 0,-1 0-1,0 0 1,1-1-1,9-10 528,-9 11-519,-1-1-1,1 1 0,-1 0 0,0 0 0,1-1 1,-1 1-1,1 0 0,-1 0 0,0-1 1,1 1-1,-1 0 0,1 0 0,-1 0 0,1 0 1,-1 0-1,1 0 0,-1 0 0,1 0 1,-1 0-1,1 0 0,-1 0 0,1 0 0,-1 0 1,1 0-1,-1 0 0,1 0 0,-1 1 1,1-1-1,-1 0 0,0 0 0,1 0 1,-1 1-1,1-1 0,-1 0 0,1 1 0,-1-1-37,3 5 82,0 1 1,0-1-1,0 0 0,1 7 1,-2 1-33,0 0 1,-1 0 0,-1 0-1,-1 19 1,0-7-77,1-15 18,0-8 7,-1 0-1,1 0 0,1 0 1,-1 0-1,0 0 1,0 0-1,1 3 0,0-4 4,-1-1-1,1 1 0,-1-1 0,0 1 0,1-1 0,-1 1 0,1-1 0,-1 0 0,1 1 0,-1-1 0,1 0 0,-1 1 0,1-1 0,0 0 0,-1 0 0,1 1 0,-1-1 0,1 0 1,0 0-1,-1 0 0,1 0 0,0 0 0,-1 0 0,1 0 0,0 0 0,1 0-7,0 0 0,-1-1-1,1 1 1,-1 0 0,1 0 0,0-1 0,-1 1 0,1-1 0,-1 1-1,1-1 1,-1 0 0,0 0 0,3-1 0,11-7-108,6 0-95,2 1-1,22-5 1,24-9-439,-66 21 587,34-13-1291,71-17-1,-27 15-2975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52 6816,'4'-1'262,"-1"1"1,1 0 0,-1-1-1,0 0 1,1 0-1,-1 0 1,0 0 0,0 0-1,1-1 1,2-1 0,-2 1-102,-4 1-120,1 1-1,0 0 0,-1-1 0,1 1 0,0-1 0,-1 1 0,1 0 1,0 0-1,-1-1 0,1 1 0,0 0 0,0 0 0,-1 0 1,1 0-1,0 0 0,0 0 0,-1 0 0,1 0 0,0 0 1,0 0-1,1 1 0,0-1 111,1 0 132,-6 0-150,-14 1-1,9-1-152,-1 0 1,1-1-1,-16-2 0,12 1-4,-6-2-2,1 1 1,-31-1-1,20 3-7,-37-7-1,39 5 14,-33-2 0,18 5 63,18-1 92,1 1 1,-24 3-1,38-2-61,1 1-1,-1 0 1,1 0-1,-1 0 1,1 1-1,0 0 1,0 1-1,0-1 1,-10 9-1,14-10-57,1 0 0,-1 0 0,1 0 0,0 0 0,0 1 0,0-1 0,0 1 1,0 0-1,1-1 0,-1 1 0,1 0 0,-2 3 0,1 3 20,0-1 0,1 0 0,-1 11 1,0-2 9,-25 127 162,24-113-177,0-6 50,0-1-1,-7 27 0,-2-1 66,10-38-92,-1-1 0,1 1 0,-2-1-1,0 0 1,0 0 0,-1-1 0,-9 15-1,5-10 173,-2-1 0,-18 20 0,28-33-205,-1 1 1,1-1-1,0 0 1,-1 1 0,1-1-1,0 1 1,0 0 0,0-1-1,0 1 1,0 0 0,1-1-1,-1 1 1,0 0 0,1 0-1,0 0 1,-1 2 0,4 2-54,-2-5 9,0 1 71,1-1 0,-1 0 0,0 0 0,0 0 0,1 0 0,-1 0 0,1-1 0,-1 1 0,1 0 0,-1-1 0,1 1 0,-1-1 1,1 1-1,-1-1 0,1 0 0,0 1 0,-1-1 0,1 0 0,0 0 0,2-1 0,12 2 177,28 6-1,-8-1-443,27-1-213,-28 1-31,-15-3-167,39 2 0,-41-4-290,-1 1 1,31 6 0,-35-5 328,22 2-2951,-2 9 1100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7456,'16'0'2784,"-16"0"-2176,17 16-160,15 1 1600,-15-1-1216,48 17 640,-16 16-864,17 0-544,-1 0-64,1 1 799,0-1-447,-17-16 32,0-17-256,-16 0-2559,-17 1 1343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17 837 7456,'-17'0'2784,"34"0"-2176,16 0-160,-17 0 736,17 0-736,16-17 192,17 17-384,-1 0 96,-16 0-192,17 0-2944,-17 0 1472,-16 0-4448</inkml:trace>
  <inkml:trace contextRef="#ctx0" brushRef="#br0" timeOffset="1">345 34 8224,'-17'-33'3040,"34"33"-2368,15 0-160,1 0-288,-16 0-224,15 16 192,1 1-96,16-1-256,-16 0 96,0 17-3872,0-16 2176,-1-1-2336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3552,'0'0'1147,"2"0"-683,31 0 3364,-22 0-4569,-5 3 2133,7 8-256,1-6-186,-9 6-417,9-5-128,-1 1-186,-7-4-133,0 0 0,0 0 0,0 0 0,0-1 0,0 0 0,0 0 0,1 0-1,10 1 1,-12-3-47,-1 0-1,1 1 1,-1 0-1,0-1 0,1 2 1,-1-1-1,6 3 1,-8-3-28,1 0 1,-1 0 0,1 0 0,0-1 0,0 1 0,-1 0 0,1-1 0,0 0-1,0 0 1,0 0 0,-1 0 0,1 0 0,0 0 0,3-2 0,11-2 37,-10 1-21,0 1-1,0 1 0,0 0 1,11-1-1,-15 2-2,0 0 1,1-1-1,-1 1 0,0-1 0,1 1 0,-1-1 0,0 0 0,0 0 0,6-3 1,2-1 10,13-6 43,-22 10-45,0 0 0,0 0 0,0 0 1,0 0-1,0 0 0,1 1 1,-1-1-1,0 1 0,4-1 1,-3 1 87,-3 0-287,0 0-134,-3 0-479,-24 0-3462,24 0-128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94 4736,'-1'-2'136,"-1"1"-1,1-1 1,-1 0 0,1 1 0,0-1 0,0 0 0,0 0-1,0 0 1,0 0 0,0 0 0,-1-2 0,1-26 2448,1 15 695,0 15-3262,0-1 0,0 0 0,0 0-1,0 0 1,0 0 0,0 0 0,0 0 0,1 0 0,-1 0 0,0 0-1,0 0 1,1 0 0,-1 0 0,1 0 0,-1 1 0,1-1 0,-1 0-1,1 0 1,0 0 0,-1 1 0,1-1 0,0 0 0,0 1 0,-1-1-1,1 1 1,0-1 0,0 1 0,0-1 0,0 1 0,1-1 0,11 5 833,-12-3-722,1 0 1,0 0-1,-1 0 0,1-1 0,0 1 1,0 0-1,-1-1 0,1 0 1,3 1-1,-2-1-22,1 0 1,-1 1-1,1-1 0,-1 1 1,0 0-1,0 0 0,0 0 1,4 2-1,9 2 41,-8-3-85,0-1 1,-1 0 0,17-1-1,11 2-237,-27 0-36,0 0 0,0 1 0,8 3 0,-6-2-388,0-1 0,15 4 1,-8-5-954,-14-2 1172,0 1 0,0-1 0,0 0 0,0 1 0,-1-1 0,1 1-1,0 0 1,-1 0 0,1 0 0,0 0 0,-1 0 0,1 1 0,-1-1 0,3 3-1,-2-2-3197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8800,'16'0'3264,"1"0"-2528,15 0-224,-15 0 448,32 0-640,0 0-64,0 0-160,33 0-800,17 0 416,-18-17-2528,-15 17 1568,16 0-4320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34 7040,'0'-30'3178,"0"30"-3166,0 0 0,0 0 0,0 0 0,0-1 0,0 1 0,0 0 0,0 0 0,0 0 0,0 0 0,0 0 0,0 0 0,0 0 0,0 0 0,0 0 0,0 0 0,0-1 0,0 1 0,0 0 0,0 0 0,0 0 0,0 0 0,0 0 0,0 0 0,0 0 0,0 0 0,0 0 0,0 0 0,0 0 0,0-1 0,0 1 0,0 0 0,0 0 0,0 0 0,0 0 0,-1 0-1,1 0 1,0 0 0,0 0 0,0 0 0,0 0 0,0 0 0,0 0 0,0 0 0,0 0 0,0 0 0,0 0 0,-1 0 0,1 0 0,0 0 0,0 0 0,0 0 0,0 0 0,0 0 0,0 0 0,0 0 0,-1 0 0,0 0 120,-1 0 0,0 1 0,1-1-1,-1 0 1,0 1 0,1-1 0,-1 1 0,1 0 0,-1-1 0,1 1 0,-1 0-1,1 0 1,-1 0 0,1 0 0,0 0 0,-3 2 0,-18 27 928,4-5-661,-2-1-163,7-9-85,0 1 0,-17 28-1,22-31-46,0 0 0,2 1 0,-1 0 0,2 1 0,-8 28 0,8 3-141,3-35 14,1-8 28,0 0 1,0 0-1,1 0 1,-1 0-1,1 0 0,0 0 1,0 0-1,0 0 1,0 0-1,0 0 1,1 0-1,-1-1 0,1 1 1,0 0-1,0 0 1,0 0-1,3 4 1,0 3 35,2-1 0,-1 0 0,8 8 0,-10-13-37,0-1 0,0 1-1,1-1 1,-1 0 0,1 0 0,-1-1 0,1 1 0,0-1-1,5 3 1,-4-3-44,1-1-1,-1 0 1,1 0-1,9 1 1,-12-2 21,0 0 0,0 0-1,0 0 1,0 0 0,0 0 0,0-1 0,0 0 0,0 1 0,0-1-1,0 0 1,3-2 0,16-22-189,1 7 116,-20 16 92,1 0 0,-1 0 0,-1 0 0,1-1 1,0 1-1,-1-1 0,1 0 0,-1 1 0,0-1 0,0 0 0,4-6 1,-4 1 10,-1 0 0,1 0 1,-1 0-1,-1 0 0,1 0 1,-2-16-1,0-3 27,1 10-6,-1 0-1,-3-21 1,3 31-14,-1 0-1,0 0 0,0 0 0,-1 0 1,1 0-1,-2 1 0,1-1 0,-9-10 1,-12-16-34,19 19-28,-1 2-789,6 12 765,0 0 0,-1 1 1,1-1-1,-1 0 0,1 0 0,-1 0 0,1 0 0,0 1 0,-1-1 1,1 0-1,0 0 0,-1 0 0,1 1 0,0-1 0,-1 0 0,1 1 1,0-1-1,0 0 0,-1 1 0,1-1 0,0 0 0,0 1 1,0-1-1,-1 1 0,1-1 0,0 0 0,0 1 0,0-1 0,0 1 1,-3 13-2472,3-11-2954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2976,'-13'-13'971,"10"10"-603,3 3 48,0 0 725,0 0-251,0 0 161,0 0-246,0 0 305,0-3-284,0-8 124,0 9-332,0 2-63,0 2-192,0 9-33,0-8-84,3-3 111,20 1 411,-14-1-658,1 0 0,-1 0 0,0-1-1,13-2 1,1-2 4,1 2 0,43-2 0,34-3-64,9-1-138,-81 9 35,-10-1 18,1 1-1,26 4 0,-20 2 98,-16-4-15,0 0 0,0 0 1,16 0-1,-14-3 39,-9 0-57,0 1 1,0 0-1,1 0 1,-1 0-1,0 0 1,0 0-1,0 1 1,0-1-1,-1 1 1,5 1 0,2 4 152,-7-5-140,-1 0 0,1 0 1,-1-1-1,1 1 0,0 0 0,-1 0 0,1-1 0,0 1 0,-1-1 0,5 1 0,-1 2 182,6 8-86,-8-9 17,-4-2-156,0 0 0,1 0 0,-1 0 1,0 0-1,1 0 0,-1 0 0,0 0 0,1 0 0,-1 0 0,0 1 0,1-1 0,-1 0 1,0 0-1,1 1 0,-1-1 0,1 0 0,-1 1 0,1-1 0,-1 0 0,0 1 0,1-1 1,-1 1-1,0 0 0,1 0-1,0 0 0,0 0 0,-1 1 0,1-1 0,0 0 0,0 0 0,0 0 0,0 0 0,0 1 0,1 1 0,0-1 0,-1 0 0,0 1 0,0-1 0,0 1 0,0-1 0,0 0 0,0 1 0,0-1 0,-1 0 0,0 1 0,1-1 0,-2 4 0,-9 28-53,9-25 38,0 0 1,-1 0-1,0 0 0,-1-1 1,-4 10-1,-71 124 124,51-93-43,13-21-38,-1 0 1,-24 31 0,17-28 15,16-20 8,-1-1 0,0 0 1,0-1-1,-17 15 0,23-23-41,0 0 1,-1 0-1,1 0 0,0 0 0,-1 0 1,1-1-1,-1 1 0,1-1 0,-1 0 1,1 0-1,-1 0 0,1 0 1,-1 0-1,1 0 0,0-1 0,-1 1 1,1-1-1,-4-1 0,4 1-2,-1 0-1,1-1 1,0 1-1,0-1 0,0 1 1,1-1-1,-1 1 1,0-1-1,0 0 1,1 0-1,0 0 1,-1 0-1,1 0 1,0 0-1,-2-4 1,-6-10 44,-54-65 55,-14-19-82,25 36 624,39 45-395,3 6 87,-16-18 1,22 26-266,-1 0 0,1 0 1,0 0-1,0-1 0,0 0 1,-3-7-1,7 11-58,-1 1-21,1 0 1,-1 0-1,1 0 1,-1 0-1,0-1 1,1 1-1,-1 0 0,0 0 1,0 0-1,1 0 1,-1 0-1,0 1 1,0-1-1,0 0 1,-2-1-1,0 0-46,3 2 23,-1 0 1,1-1-1,0 1 0,0-1 0,-1 1 0,1 0 1,0-1-1,0 1 0,-1-1 0,1 1 1,0-1-1,0 1 0,0-1 0,0 1 1,0-1-1,0 1 0,0-1 0,0 1 0,0-1 1,0 1-1,0 0 0,0-1 0,0 1 1,0-1-1,0 1 0,0-1 0,0 1 1,1-1-1,-1 1 0,0-1 0,0 1 1,1 0-1,-1-1 0,0 1 0,1-1 0,-1 1 26,2-1-156,-1 1 0,0-1 1,1 1-1,0-1 0,-1 1 0,1 0 1,-1-1-1,1 1 0,-1 0 0,1 0 1,-1 0-1,4 1 0,5-1-1064,53 0-4288,-31 0 3248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3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5984,'0'-17'2208,"0"17"-1728,16 17-128,1-1 1376,-1 1-1024,0 15 128,17 1-480,0-17-32,0 17-192,16 0-128,-16 0-32,-17-17-384,17 17 192,-17-17-1920,1 1 1184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3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7040,'0'16'2624,"0"-16"-2048,-33 17-128,33-1 1856,-17 0-1344,-32 17 384,0 0-800,-16 16-352,15 0-96,-15-16-2144,32 16 1120,-16-16-1184,33 0 1216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5984,'0'-14'1920,"1"12"-1431,6 4-232,26 12 298,-23-4 337,-9-9-860,-1-1 0,0 1 0,1-1 0,-1 1 0,1-1 0,-1 0-1,1 1 1,-1-1 0,1 1 0,-1-1 0,1 0 0,-1 0 0,1 1 0,-1-1 0,1 0 0,0 0 0,-1 0 0,1 1 0,-1-1 0,1 0 0,0 0 0,-1 0 0,1 0 0,-1 0 0,1 0 0,0 0 0,-1-1 0,2 1 0,6 1 105,1 0 1,-1 0 0,0 1-1,12 4 1,6 2-48,-19-6-76,5 1 26,0 0 0,1-1 0,-1 0 0,14 0 0,-9-3 4,1-1 1,17-4-1,-21 3 28,28-2 0,-41 5-50,1 0-1,0 0 1,-1 0 0,1 0-1,0 0 1,-1 0 0,1 1 0,-1-1-1,1 0 1,0 1 0,-1-1-1,1 1 1,-1 0 0,1-1-1,-1 1 1,0 0 0,1 0 0,-1 0-1,0 0 1,3 2 0,-3-1 45,-14 3 1383,9-2-1201,1-1 0,-1 1 0,1-1 0,0 1 0,-5 6 0,-3 2 177,-5 5 165,-5 4 55,-18 23 0,29-29-631,1 0 1,0 0-1,1 1 1,-9 22-1,-15 71 148,29-97-135,-24 121-110,21-72-30,-4-19 32,4 2 123,-5-10 218,11-32-243,-1 1 1,1-1-1,0 0 0,-1 1 0,0-1 0,1 0 0,-1 0 0,0 0 0,0 1 0,1-1 0,-1 0 0,0 0 0,0 0 0,-2 1 0,2-1-11,0-1 1,0 0-1,-1 0 0,1 1 0,0-1 0,0 0 0,0 0 1,0 0-1,0 0 0,0 0 0,0 0 0,0-1 0,0 1 1,0 0-1,0-1 0,0 1 0,0 0 0,0-1 0,0 1 1,-1-2-1,-1 1 1,1-1 1,0 1-1,0-1 1,0 0-1,0 0 1,0 0 0,0 0-1,1-1 1,-1 1-1,1 0 1,-2-4-1,-12-16 34,-1 4 5,9 10-24,0-1 1,0 1-1,0-1 0,1-1 0,-6-12 0,-8-16-19,-2 0 0,-32-42-1,45 68 25,2 5-70,0-1 0,1-1-1,0 1 1,0-1 0,1 0 0,0 0 0,1 0-1,-4-12 1,3-9-97,-2 13 62,6 14 31,0 0 1,0 0-1,0 0 1,0-1-1,0 1 0,1 0 1,-1-1-1,1 1 1,0-6-1,0 7-98,1 1-1,-1-1 1,0 0 0,1 0-1,0 1 1,-1-1 0,1 1-1,0-1 1,0 0-1,2-2 1,2-5-689,-3 4 4,-2 5 702,0-1 0,0 1 0,0-1 0,1 1 0,-1-1 0,0 1 0,0-1 0,1 1 0,-1-1 0,0 1 0,1-1 0,-1 1 0,1-1 0,-1 1 0,0 0 0,1-1 0,0 1 0,2-1-183,0 0 0,1 0 0,-1 1 0,0 0 0,1 0 0,3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3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6240,'33'32'2304,"-33"-32"-1792,33 50-160,-17-34 1024,17 17-832,-17 0 480,17-1-576,0 17 0,0-16-256,-1 0-160,-15 16-64,15-16-32,1 0 0,-16-17-1280,-1 17 736,-16-17-2144,0-16 1536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7712,'-32'16'2880,"32"-16"-2240,32-16-192,-15 16 896,-17 0-832,16-17 128,0 34-352,17-34-768,0 17 256</inkml:trace>
  <inkml:trace contextRef="#ctx0" brushRef="#br0" timeOffset="1">803 49 11968,'0'-16'4416,"0"16"-3425,17 33-287,-34-50-224,17 17-416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7040,'-16'0'2624,"16"0"-2048,0 0-128,-33 16 1152,33-16-960,-49 33 992,16 0-928,-49 16 128,16 0-481,1 0 65,16 17-256,-17-17-480,33 0 128,1-33-1663,15 17 1023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3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33 4480,'-41'-27'1445,"30"22"-885,9 4-431,-1 1 0,1 0 0,-1 0-1,1 1 1,-1-1 0,1 0 0,0 1 0,-1-1 0,1 1 0,0 0-1,-1 0 1,1 0 0,0 0 0,0 0 0,0 0 0,0 1-1,0-1 1,-3 4 0,-7 5 440,1 0 0,-1-1 0,0-1 0,-1 0-1,-26 13 1,30-16-520,0 0 0,-13 11 0,-6 4 12,5-8 43,-46 15-1,35-14-38,5 1-40,21-10-73,1-1 1,0 0-1,-10 3 1,-2-2-109,10-2-482,0 0 0,-14 6 1,17-5-1070,9-3-1626,11 0 1045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3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83 6400,'27'-28'2058,"-16"20"-1258,11-3-133,-17 9 832,-5-1-443,0 2-972,0-1 32,1 1-1,-1-1 0,0 1 0,0-1 0,0 1 1,0-1-1,0 1 0,-1-1 0,1 1 0,0 0 0,-1-1 1,1 1-1,-1-1 0,1 1 0,-2-3 0,-1 3-129,1 1 0,0-1 0,-1 0 1,1 1-1,-1 0 0,1-1 0,-1 1 0,1 0 0,-1 0 0,-3 1 0,6-1 16,-115 0-797,97 1 728,-33 6 0,31-4 16,-36 2 1,32-5 49,-40 1 225,57 0-104,0 0 1,0 0 0,-1 1-1,1-1 1,0 2-1,-9 4 1,-14 6 300,27-12-389,0 1 1,0-1-1,0 1 0,0 0 1,1 0-1,-1 0 0,1 0 0,0 0 1,-1 0-1,1 1 0,0-1 1,0 1-1,0-1 0,1 1 0,-1 0 1,1 0-1,-1 0 0,1 0 1,-1 5-1,-6 9 186,-14 31 157,2 0 0,-20 72 0,26-60-284,12-43-69,2-10-21,-1 0 1,-1 0-1,-1 7 0,-19 38-135,16-12 61,4-20 50,-18 69 19,13-60-34,5-24 31,2 1 0,-1 0-1,1 0 1,0 8 0,0-2 5,0-12 3,0 1 0,0-1 0,-1 1 0,1-1-1,0 1 1,0-1 0,0 1 0,0-1 0,0 1-1,1-1 1,-1 1 0,0-1 0,0 1-1,0-1 1,0 1 0,1-1 0,-1 1 0,0-1-1,0 1 1,1-1 0,-1 1 0,0-1-1,1 0 1,-1 1 0,0-1 0,1 0 0,-1 1-1,1-1 1,-1 0 0,0 1 0,2-1-1,5 5 34,-3 1-25,-3-5-24,0 0 0,-1 0 0,1-1 0,0 1 0,-1 0 0,1-1 0,0 1 0,0 0 0,0-1 0,-1 1 0,1-1-1,0 0 1,0 1 0,0-1 0,0 0 0,0 1 0,0-1 0,1 0 0,7 3-43,8 3 258,0 0-1,0-2 0,1 0 0,33 3 0,-39-6-174,1 0-1,0 0 1,12 4-1,-12-2-2,1-1 1,0 0-1,16 0 0,79-2-1600,-107 0 1435,-1 0 0,1 0 0,0 0 1,0-1-1,-1 1 0,1 0 0,0-1 1,-1 1-1,1-1 0,0 0 0,-1 0 1,1 1-1,-1-1 0,3-2 0,4-2-862,-6 4 865,-1 1 0,1 0 1,-1-1-1,1 1 0,-1 0 1,1-1-1,-1 1 0,1 0 0,1 0 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3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82 7136,'-27'-13'2309,"74"7"2859,-39 4-4991,-2-1-116,1 1 0,-1 0 0,1 1-1,0 0 1,-1 0 0,15 0 0,70-7 52,6-1 62,-69 10-162,-11-1-21,0 0 0,22-3 0,-13-2-34,-12 2-314,1 0 0,29 0 1,-43 3 221,1 0 0,0-1 0,0 1 1,-1 0-1,1-1 0,0 1 1,-1-1-1,1 1 0,-1-1 0,1 0 1,0 0-1,-1 0 0,2-1 1,5-3-795,-6 5 803,-1-1 0,1 1 0,-1-1 0,1 1 1,-1 0-1,1 0 0,-1-1 0,1 1 0,1 0 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3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5888,'-14'-14'2661,"25"25"-1978,-11-10-575,1-1 0,-1 0 0,1 1 0,0-1 0,-1 0 0,1 1 0,0-1 0,-1 0 0,1 1 0,0-1 0,-1 0 0,1 0 0,0 0 0,-1 0 1,1 0-1,0 0 0,-1 0 0,1 0 0,0 0 0,0 0 0,-1 0 0,1 0 0,0-1 0,2 1 344,40-1 2499,-17 0-2287,0 1 1,29 5-1,8 5-323,0-4-133,-31 0-22,-23-4-103,1 0 0,0 0 0,13 0-1,-19-2-88,1 0-1,-1 0 0,0 1 0,0 0 1,-1 0-1,1 0 0,0 0 0,0 0 0,0 1 1,6 3-1,-6-4-535,0 0 1,0 0-1,0 0 1,0-1 0,0 0-1,6 0 1,0 0-2660,-19-1-352,6 1 876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4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27 2816,'-13'0'917,"10"0"-565,0-3-74,-8-8 335,9 9-117,2 2 218,0 0-207,0 0 5,0 0-139,0 0 118,0-3-128,0-4 76,0 7-420,0 1 0,0-1 0,0 1 0,-1-1 0,1 1 0,0-1 0,0 0 0,-1 1 0,1-1 0,0 0 0,-1 1 0,1-1 0,0 0 0,-1 1 0,1-1 0,0 0 0,-1 0 0,0 1 0,-7 0 251,-1 0 0,-15 0 0,16 1-179,-3 6-10,6-4-38,-1-1 1,1 0-1,-1 0 1,-7 4 0,3-5 32,-8 4 72,-4 19-15,-5-3-29,22-18-75,-1 0 1,1 0-1,0 1 0,-7 7 1,-6 12 239,6-9-71,1 0 1,-16 30-1,19-30-52,-1-1 0,-16 20 1,1-2 96,21-25-174,-1 0 0,1-1 0,0 1 0,0 1 0,1-1 0,0 0 0,-1 8-1,-6 20 112,-18 23 312,19-43-392,1 0-1,0 0 1,-7 29 0,-3 54-79,14-67-42,2 0 0,2 38-1,0-19-26,-2-27 52,1 1 0,2-1 1,0 0-1,11 45 0,20 17 119,-31-80-127,1 0-1,-1-1 1,1 1 0,0 0 0,1-1 0,-1 0-1,1 1 1,0-2 0,0 1 0,6 5 0,4 1-59,30 15 0,-16-10 59,-2 3-26,-21-13-34,1 0 1,1-1 0,-1 0-1,1 0 1,7 3-1,52 12-1738,-41-5 534,-4-1-1208,-19-12 2309,-1-1 1,1 1 0,-1-1-1,0 0 1,1 1-1,-1-1 1,1 0 0,-1 0-1,3 0 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1:4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17 3904,'0'0'1253,"0"-3"-762,0-7-33,0 7 710,2 3-261,-1 0-863,-1 0 0,1 0-1,-1 0 1,1 0 0,-1 0-1,0 0 1,1 0 0,-1 0 0,1 0-1,-1 0 1,1 0 0,-1 0 0,0 1-1,1-1 1,-1 0 0,1 0-1,-1 0 1,0 1 0,1-1 0,-1 0-1,0 1 1,1-1 0,-1 0 0,0 0-1,0 1 1,1-1 0,-1 1-1,0-1 1,0 0 0,1 1 0,4 6 435,8 2 182,-6-1-457,-1 1-1,-1 0 1,0 1 0,0-1-1,-1 1 1,0 0 0,2 11-1,4 7 93,5 15 143,-3 0 0,-2 0 0,9 73 0,-14-53-244,-2-1 0,-7 71 1,-1-88-40,-2 0 0,-2-1 0,-16 49 0,14-61-196,-2 0 1,-1-1-1,-1-1 1,-28 41-1,36-60-6,-5 9-280,-26 31 0,19-32-677,-38 30 0,-25 17-399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8480,'17'-16'3136,"-17"16"-2432,65 16-224,-32-16 1184,0 0-1024,-1 0-64,18 0-352,-18 0-1280,1 0 544</inkml:trace>
  <inkml:trace contextRef="#ctx0" brushRef="#br0" timeOffset="1">34 181 6560,'-33'16'2432,"33"-16"-1888,49 17-160,-33-17 704,17 0-672,16 0 192,1 0-352,15 16-736,1-16 256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4224,'-10'0'1329,"13"0"-1035,20 0 3219,-23 3-1977,0-3-1486,0 1 0,1-1 0,-1 1-1,0-1 1,0 1 0,-1-1 0,1 0 0,0 1 0,0-1 0,0 1 0,0-1 0,0 1 0,0-1 0,-1 0 0,1 1 0,0-1 0,0 0 0,0 1 0,-1-1 0,1 1 0,0-1 0,-1 0 0,1 0 0,0 1 0,-1-1 0,1 0 0,0 0-1,-1 1 1,1-1 0,-1 0 0,-6 5 887,3 0-523,1 1 0,0-1-1,1 0 1,-3 7 0,4-6-297,0-1 0,0 1-1,1-1 1,0 1 0,0-1 0,0 1-1,1-1 1,1 11 0,9 6 91,-5 8-43,6 12-101,-11-39-68,0 0 1,0 0 0,1 0-1,-1 0 1,1 0 0,-1 0-1,1 0 1,0-1 0,0 1-1,3 3 1,-1-5 1,-1 0 0,0 0 1,1 0-1,-1 0 0,0 0 1,1 0-1,-1-1 0,1 0 1,-1 0-1,1 0 0,-1 0 1,1 0-1,-1-1 0,6-1 1,3 0-41,1-2 1,15-5-1,-24 7 59,-1 0 0,1 0 0,0 0 0,-1 0 0,1 0-1,-1-1 1,1 0 0,-1 0 0,0 0 0,0 0-1,-1 0 1,1 0 0,-1-1 0,4-4 0,-5 6 2,1 0-14,0-1 0,-1 0 0,1 0-1,0 0 1,-1 0 0,0 0 0,0 0-1,0 0 1,0 0 0,1-3 0,-3 3-42,1 1 1,0 0 0,-1 0 0,1 0 0,-1 0 0,1 0 0,-1 0 0,0 0 0,0 0 0,0 1 0,0-1 0,-1 0 0,1 0-1,0 1 1,-1-1 0,1 1 0,-3-3 0,-8-8-525,7 6 258,0 0 0,0 1 0,-1 0 0,0 0-1,0 0 1,-1 0 0,-7-3 0,9 6-266,0 1 0,0 0 0,0 0 0,-5 0 1,-6-1-839,-29-11-1348,41 12 2529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345 133 6144,'96'-41'1978,"-79"33"-1468,-15 5-241,-2 1-186,-1 0-1,1 0 1,0 0-1,-1 1 0,0-1 1,1 0-1,-1 0 1,0 1-1,0-1 1,0 0-1,0 1 1,0-1-1,0 1 1,-3-3-1,2 2 462,2 2 182,-6-5-465,0 1 0,1 0 0,-1 0 1,0 0-1,-8-2 0,7 3-42,-14-3 107,6 1-196,10 3-92,1 1 0,-1-1 0,1 1 1,0 0-1,-1 0 0,0 1 0,1-1 0,-1 1 0,-5 1 1,-7-2 106,-2 1 71,-38 3-1,11 8 30,39-10-221,-1 0 0,1 1 0,1 0 0,-1 0 0,0 1 0,0 0 0,1 0 0,-1 0 0,1 1 0,0 0 0,0 0 0,1 0 0,-1 1 0,1 0 0,0 0 0,0 0 0,-7 10 0,7-8-16,0-2-4,0 1 1,1-1-1,0 1 0,0 0 0,1 0 0,0 1 0,0-1 0,0 1 0,1-1 0,-3 12 0,3-6-25,1 0-1,0 23 0,1-29-30,1-1 0,-1 0 0,1 0 0,0 1 1,0-1-1,1 0 0,0 0 0,0 0 0,0 0 0,0-1 0,4 7 0,-3-8-16,0 1 1,-1 0-1,2-1 0,-1 0 0,0 1 1,1-1-1,-1-1 0,1 1 0,0 0 1,0-1-1,0 0 0,0 0 0,0 0 1,0 0-1,1-1 0,6 2 0,3-2-158,0-1 0,0 0 0,0-1-1,27-6 1,-16 3-216,-16 3 329,0 0 1,0-1 0,-1 0-1,1 0 1,0-1-1,-1 0 1,0 0-1,0-1 1,0 0-1,8-6 1,11-6-78,-18 11 170,0-1 1,0 1-1,-1-1 0,10-8 1,17-33 280,-24 34 54,-11 12-293,0 1 0,0 0 0,0 0-1,-1 0 1,1 0 0,0-1 0,0 1 0,0 0 0,0 0 0,-1 0 0,1 0 0,0 0 0,0 0 0,0 0 0,-1 0 0,1 0 0,0-1 0,0 1 0,-1 0 0,1 0 0,0 0 0,0 0 0,0 0 0,-1 0-1,1 0 1,0 0 0,0 1 0,0-1 0,-1 0 0,1 0 0,0 0 0,0 0 0,0 0 0,-1 0 0,1 0 0,0 0 0,0 1 0,0-1 0,0 0 0,-1 0 0,1 0 0,0 1 0,-1 0 81,0 1 0,1 0-1,-1 0 1,0 0 0,1 0 0,0 0 0,-1 0 0,1 0 0,0 1 0,0-1 0,0 4 0,-1 12 475,-9 17 51,4 12-197,2-29-335,0 10 4,4-24-92,0-1 1,1 1 0,0-1 0,-1 1-1,3 4 1,0 2 6,-2-5-44,1 1-118,-1 0 1,1 0 0,0-1 0,0 1 0,4 5-1,-5-9-30,0-1-1,0 1 0,0-1 0,0 0 1,0 1-1,0-1 0,1 0 0,-1 0 1,0 0-1,1 0 0,-1 0 0,1 0 1,-1 0-1,1-1 0,0 1 0,-1 0 1,1-1-1,0 0 0,-1 1 0,1-1 1,0 0-1,3 0 0,11 0-1444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6144,'-16'-33'2272,"16"33"-1760,16 0-160,-16 0 1728,17 0-1216,-1 0 992,0 0-1088,17 0-96,-16 0-448,15-16-352,1 16 64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83 6656,'0'0'2144,"0"-6"-1307,0 3-770,-1-12 113,0 14-196,1 0-1,0 1 1,-1-1-1,1 1 1,0-1 0,-1 1-1,1-1 1,-1 1-1,1 0 1,0-1-1,-1 1 1,1-1-1,-1 1 1,0 0 0,1 0-1,-1-1 1,1 1-1,-1 0 1,1 0-1,-1-1 1,0 1-1,1 0 1,-1 0 0,1 0-1,-1 0 1,0 0-1,0 0 1,-1 0 69,0 0 0,0 0 0,0-1 0,0 1 0,1-1 0,-1 1 0,0-1 0,0 1 0,1-1 0,-1 0 0,0 0 0,1 0 0,-1 0 1,1 0-1,-1 0 0,1-1 0,0 1 0,-3-3 0,-14-12 720,14 14-719,0 0-1,-1 0 1,1 0 0,-1 1-1,1-1 1,-1 1 0,1 0 0,-8 0-1,-37-1-68,38 2-26,2 0 98,-1 0 0,1 1 0,-1 0 0,1 1 0,-15 3 0,8 0 11,-14 0 124,24-3-40,0 0-1,1 1 0,-1 0 1,1 0-1,0 0 0,0 0 1,-9 8-1,5-3 51,7-6-158,0-1-1,1 1 1,-1-1 0,0 1 0,1 0 0,-1 0 0,1 0-1,-1-1 1,1 1 0,0 1 0,0-1 0,0 0 0,0 0-1,0 0 1,0 1 0,1-1 0,-1 0 0,0 4 0,1-4-18,0 0 0,0 0 1,0 0-1,-1 0 1,1 0-1,-1 0 1,1 0-1,-1 0 1,0-1-1,0 1 1,0 0-1,0 0 1,0-1-1,0 1 0,0-1 1,-1 1-1,-1 1 1,2-1-7,-1 0 0,0 0 1,1 0-1,-1 0 1,1 1-1,-2 2 0,-8 47 135,-6 2-97,-10 37-73,20-56-87,1-6-7,-16 52 0,-25 31 882,23-62-404,17-37-156,-8 22-1,14-32-173,0 0 0,1 0 0,-1-1 0,-1 1-1,1 0 1,0 0 0,-1-1 0,1 1 0,-1-1-1,-2 4 1,4-6-31,0 0-1,1 1 1,-1-1-1,1 0 1,0 0-1,-1 1 1,1-1 0,-1 0-1,1 0 1,-1 0-1,1 0 1,-1 0-1,1 1 1,0-1-1,-1 0 1,1 0-1,0-1 1,-1 1 5,34 0-176,-17-1 104,1 1-1,28 4 1,-22 2 45,-18-4 0,1 0 1,0-1-1,-1 0 0,1 0 1,7 0-1,13 0-54,-13 0-601,0-1 0,-1 0 0,1-1 0,16-3 0,3-7-2718,-27 10 2805,-1 0-1,1 1 0,10-1 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5568,'0'0'2048,"0"0"-1568,16 16-160,-16 0 1600,16 1-1120,-16-1 224,17 17-608,15-17-128,-15 17-160,16 0-992,-1 0 448</inkml:trace>
  <inkml:trace contextRef="#ctx0" brushRef="#br0" timeOffset="1">312 83 6560,'-16'16'2432,"16"-16"-1888,-33 16-160,17 1 1408,-1-1-1056,-16 17 288,1-17-640,-18 17-288,1 0-96,17 0-2816,-1-1 1536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99 6720,'0'0'2170,"0"-3"-1322,0-40 4198,-2 37-4177,-9-11-17,11 15-820,-1 0 0,0 1 0,1-1 0,-1 1 1,0-1-1,0 1 0,1-1 0,-1 1 1,0 0-1,-1 0 0,1-1 0,0 1 1,0 0-1,0 0 0,-1 0 0,1 0 0,0 0 1,-1 0-1,1 1 0,-1-1 0,1 0 1,-1 1-1,0-1 0,1 1 0,-1-1 1,0 1-1,1 0 0,-1 0 0,-1 0 0,-6 1 69,1 0 0,-1 0-1,1 1 1,-11 4 0,-8 2 105,19-6-163,0 1 1,0 1-1,0-1 1,0 1-1,1 0 0,0 1 1,-11 8-1,7-4 4,1 0-1,0 1 1,-15 19-1,22-23-100,0 0 1,0 0-1,1 0 1,-1 0-1,1 0 0,1 0 1,-1 0-1,1 1 0,0-1 1,1 1-1,0-1 0,0 0 1,0 1-1,0-1 0,1 1 1,3 8-1,-4-13-2,0 0-1,1-1 1,-1 1-1,1 0 1,0-1-1,0 1 1,0-1-1,-1 1 1,2-1-1,-1 1 0,0-1 1,0 1-1,0-1 1,0 0-1,1 0 1,-1 0-1,1 0 1,-1 0-1,1 0 1,-1 0-1,1 0 1,-1-1-1,1 1 1,0 0-1,0-1 1,-1 1-1,3-1 1,4 3-330,1 1-5,4 0-247,4-9-241,-14 4 695,1 0 0,-1 0 0,0 0 0,0 0 0,0 1-1,1-1 1,3 1 0,-5 0 120,1 0-1,0 0 1,0-1 0,0 1-1,0-1 1,0 1-1,0-1 1,-1 0 0,1 0-1,0 0 1,-1 0 0,1-1-1,-1 1 1,1-1 0,-1 0-1,1 0 1,-1 1 0,0-1-1,0-1 1,0 1 0,0 0-1,-1 0 1,1-1-1,-1 1 1,1-1 0,-1 1-1,0-1 1,0 0 0,2-5-1,1-3 8,-2 8 45,-1 0 1,1 0 0,-1-1-1,0 1 1,0 0 0,-1-1-1,1 1 1,-1-6-1,1 7 56,-1 0 0,0 0 0,0 1 0,0-1 0,1 0-1,-1 1 1,1-1 0,0 0 0,-1 1 0,1-1 0,0 1 0,0-1-1,0 1 1,0-1 0,0 1 0,0 0 0,2-2 0,0 0 1081,-3 3-122,0 0 570,0 3-496,0 0-911,1 0-1,-1 1 1,1-1-1,0 0 1,0 0-1,2 7 1,4 7-2,-3 1-97,-3-10-81,1 0 1,0 0 0,1 0-1,4 8 1,-4-9-72,0 0 0,-1 1 0,3 10 0,1 4-253,-5-19 223,1-1 0,-1 1 0,1-1-1,0 0 1,0 0 0,0 0 0,0 0-1,1 0 1,-1 0 0,0 0 0,1-1-1,-1 1 1,1-1 0,0 0 0,-1 0-1,1 0 1,3 1 0,14 1-2093,-4-3 667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7872,'-16'-17'2944,"16"17"-2304,16 0-160,-16 0 1568,17 0-1216,-1 0 352,0 0-673,34 0-191,-18 0-192,34 0-2559,-33 0 1343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4640,'49'17'1728,"-49"-17"-1344,33 32-96,-17-15 1152,1-1-832,-1 17 64,17-17-448,-17 17-128,1 0-64</inkml:trace>
  <inkml:trace contextRef="#ctx0" brushRef="#br0" timeOffset="1">377 17 8224,'-16'0'3040,"16"0"-2368,-17 32-160,1-15 1952,0-1-1440,-17 1 287,0-1-767,-16 17 0,0-1-320,0 18-2176,16-18 1057,-16 1-2401,32 0 1856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28 6048,'27'-14'1952,"-51"11"1280,16 0-1904,5 2-1140,1 0 0,-1 0 0,0 0 0,1 0 0,-1 0 0,0 0 0,-3 0 0,-18 9 814,-8-6-246,23-2-505,-1 1 0,-19 2 1,-14 8 35,37-10-275,1 0 0,0 0 0,-1 1 0,1 0 0,0 0 0,0 0 0,0 1-1,1-1 1,-1 1 0,-8 7 0,8-6-9,0-1 2,2-1-7,0 1-1,0-1 0,1 0 0,-1 1 1,-4 5-1,6-6-6,0-1 0,0 1 0,0 0 0,1 1 1,-1-1-1,1 0 0,-1 0 0,1 0 0,0 0 0,-1 0 0,2 4 0,-1 4-4,0-1 0,2-1-1,-1 1 1,1 0 0,0 0-1,1 0 1,3 8 0,-4-12 4,0 0 0,1-1-1,0 1 1,0 0 0,0-1 0,0 0 0,1 0 0,0 0-1,-1 0 1,2 0 0,4 3 0,4 2-306,1-2-1,21 11 1,-10-6-912,-22-11 1020,-1 0-1,1 1 0,0-1 0,0 0 1,0 0-1,-1-1 0,1 1 0,0-1 1,0 1-1,0-1 0,0 0 1,0 0-1,0 0 0,0-1 0,0 1 1,0-1-1,0 0 0,0 1 0,5-4 1,11 2-1553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5984,'-16'-16'2208,"16"16"-1728,-17-17-128,17 17 2304,17 0-1536,-17 0 736,0 0-1088,16 0-96,1 17-384,-1-17-288,17 0 0,16-17-3456,-16 17 1888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4480,'-13'0'1445,"13"0"-1435,-1 0 0,1 0 0,0 0-1,0 0 1,0 0 0,0 0 0,0 0 0,0 0 0,0 0-1,0 0 1,0 0 0,0 0 0,-1 0 0,1 0 0,0 0-1,0 0 1,0 0 0,0 0 0,0 0 0,0 0-1,0 0 1,0 0 0,0 0 0,0 0 0,-1 0 0,1 0-1,0 0 1,0 0 0,0 0 0,0 0 0,0 0 0,0-1-1,0 1 1,0 0 0,0 0 0,0 0 0,0 0-1,0 0 1,0 0 0,0 0 0,0 0 0,0 0 0,0 0-1,0-1 1,0 1 0,0 0 0,0 0 0,0 0 0,0 0-1,0 0 1,0 0 0,0 0 0,0 0 0,0 0-1,0 0 1,0-1 0,0-10 529,0 9 783,0 2-234,0-3 406,0-8-412,0 8 113,3 3-384,2 1-481,-1 0 1,1 0-1,0 1 1,6 1-1,5 3-89,85 13 484,-63-12-569,0-2 0,55 0-1,-35-3-41,97 9 78,31-5-48,-111-2-105,39 0 8,88-10 33,-73 11-33,-75-2-9,246 1 351,-191-5-261,-66 0 144,76-11 0,-108 10-92,1 1 0,20 1 0,-22 0-10,-10 0-165,0 0 0,0 0 0,1 0-1,-1 0 1,0 0 0,0 0 0,0 0 0,0 0 0,0 1 0,0-1 0,1 0 0,-1 0 0,0 0 0,0 0 0,0 0 0,0 0 0,0 0 0,1 0 0,-1 0-1,0 0 1,0 0 0,0 0 0,0 0 0,0 0 0,1-1 0,-1 1 0,0 0 0,0 0 0,0 0 0,0 0 0,0 0 0,0 0 0,1 0 0,-1 0 0,0 0-1,0 0 1,0-1 0,0 1 0,0 0 0,0 0 0,0 0 0,0 0 0,0 0 0,0 0 0,0-1 0,0 1 0,1 0 0,-1 0 0,0 0 0,0 0 0,0 0-1,0-1 1,0 1 0,0 0-16,0-1 0,0 1 0,0-1 0,0 1 0,0-1 0,0 0 0,0 1 0,-1-1 0,1 1 0,0-1 0,0 1 0,0 0 0,0-1 0,-1 1 0,1-1 0,0 1 0,0-1 0,-1 1 0,1-1-1,0 1 1,-1 0 0,1-1 0,-1 1 0,1 0 0,0-1 0,-1 1 0,1 0 0,-1 0 0,1-1 0,-1 1 0,1 0 0,-1 0 0,1 0 0,-1 0 0,1-1 0,-1 1 0,1 0 0,-1 0 0,1 0 0,-1 0-1,0 0 1,1 0-48,0 0-1,0 0 0,0 0 0,0 0 0,-1 0 1,1 0-1,0 0 0,0 0 0,0 0 1,0 0-1,0 0 0,0 0 0,0 0 0,0 0 1,0 0-1,-1 0 0,1 0 0,0 0 0,0 0 1,0 0-1,0 0 0,0 0 0,0 0 1,0 1-1,0-1 0,0 0 0,0 0 0,0 0 1,0 0-1,-1 0 0,1 0 0,0 0 0,0 0 1,0 0-1,0 0 0,0 0 0,0 0 0,0 0 1,0 1-1,0-1 0,0 0 0,0 0 1,0 0-1,0 0 0,0 0 0,0 0 0,0 0 1,0 0-1,0 0 0,0 0 0,0 1 0,0-1 1,0 0-1,0 0 0,0 0 0,0 0 1,0 14-2469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2304,'0'0'752,"3"0"-453,8 0 58,-9 0 640,-2 0-170,0 0 255,0 0-356,0 0-22,-2 0-166,-12 0 828,14 0-817,0 0-149,0 0 96,-3 3-155,0-1-240,-21 26 609,24-28-698,-1 1-1,1 0 1,-1 0 0,1 0-1,-1 0 1,1 0 0,-1-1-1,1 1 1,-1 0 0,0 0-1,1-1 1,-1 1 0,0 0-1,1-1 1,-1 1 0,0-1-1,0 1 1,0-1 0,0 1-1,0-1 1,0 0 0,1 1-1,-1-1 1,0 0 0,-1 0-1,-9 4 97,0 9 73,-11 4 144,11-1-69,-4-5-55,9-7-127,-1 1 0,2-1-1,-8 8 1,2-2 6,1 1 0,0 0 0,1 0 0,-14 25 0,16-25-76,1-1 0,-2 0 0,0 0 0,0 0 0,-17 15 0,16-17 21,1 0-1,0 0 0,0 1 1,1 0-1,0 0 0,1 1 1,-10 19-1,12-19-36,-11 24-77,-6-5 28,15-21 56,0 1 1,-8 13-1,-2 10 16,4-9-68,-10 25 0,19-39 32,0 1 0,0-1 0,1 1 0,0 0 0,1-1 0,0 14 1,0 19 60,0-12-60,4 43 1,-1-62 33,0-1 0,0 1 0,1 0 0,0 0 0,1-1 0,0 0 0,10 17 0,63 85-1055,-72-104 375,1 0 1,1-1 0,0 0-1,0 0 1,0-1 0,1 1-1,16 9 1,6 0-1112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0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 2400,'0'-14'779,"0"11"-481,0 3 33,0 0 634,0 0-181,0 0 224,-3 0-347,-5 0-366,13 0 433,-3-1-552,1 2 0,-1-1 1,1 0-1,-1 0 0,1 1 0,-1-1 0,4 2 0,2 2 10,-4-2-80,-1-1 0,1 1 1,0 0-1,-1 0 0,1 0 0,-1 1 1,0-1-1,0 1 0,0 0 1,4 4-1,1 6 97,-1 0 1,0 1-1,-1 0 1,0 0-1,-1 0 1,5 28-1,6 88 268,-13-95-382,1-4-36,0 26 33,-9 6 22,2-33-62,-2 54 82,-6-2 118,9-57-188,-5 32-20,4-39-278,-2 0 1,0-1 0,-2 0 0,1 0 0,-2 0 0,0-1-1,-2 0 1,1-1 0,-2 0 0,0 0 0,0-1 0,-20 18-1,-35 20-1418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1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3072,'-17'-17'1120,"17"17"-864,17 17-64,-1-17 1152,-16 16-768,0 17 1536,0 0-1184,-16 65 448,-17-32-800,0 48-32,-16 1-352,0 16-1728,16 0 832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1 803 9376,'0'-16'3488,"0"16"-2720,65 0-192,-32 0 1280,16 0-1121,0 0-703,0 0-96,17 0-256,-17 0 193,-16-17-3169,0 17 1792</inkml:trace>
  <inkml:trace contextRef="#ctx0" brushRef="#br0" timeOffset="1">296 49 8544,'0'-16'3168,"0"16"-2464,32 0-192,-15-16 1280,16 16-1088,-1 0 415,17-17-639,1 17 480,15 0-544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1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115 427 3904,'4'0'197,"0"0"0,-1 0 0,1 0 0,-1-1 1,1 1-1,0-1 0,-1 0 0,1 0 0,6-3 0,-7 2-77,0 1-1,0 0 1,0 0-1,1 0 0,-1 0 1,0 1-1,1-1 1,-1 1-1,0 0 1,4 0-1,9 0 701,-9 0-516,1 0 1,-1 0-1,0 0 0,11-3 0,-10 0 76,-1 0 0,13-9 0,-3 3 64,-15 8-407,1 0-1,-1 0 1,1 1-1,-1-1 1,0 1 0,1-1-1,-1 1 1,1 0-1,4 0 1,10-1 77,-14 0-94,-1 0-1,0 0 1,0 0-1,0-1 1,0 1-1,0-1 0,0 0 1,3-3-1,9-6 153,-7 7-107,-4 3-52,0 0 0,0 0-1,0-1 1,0 1 0,-1-1 0,1 0-1,-1 0 1,1 0 0,-1 0-1,0 0 1,0-1 0,0 1 0,0-1-1,2-3 1,-2 4 14,-1 0 0,0-1 0,1 1 0,-1 0 0,1 0 0,-1 0 1,1 0-1,0 0 0,0 0 0,3-1 0,4-5 75,-7 6-59,-1 0 0,0 0-1,-1-1 1,1 1 0,0 0 0,0 0-1,-1 0 1,0-1 0,1 1 0,-1 0 0,0 0-1,0-1 1,0 1 0,0 0 0,-1-4-1,0-5 122,2-19 334,0 18-350,-1 0 0,0-1 0,-1 1-1,-3-21 1,3 31-140,0 0-1,0 0 1,0 0-1,-1 0 1,1-1-1,-1 2 1,0-1-1,-3-3 1,-6-9 79,-5-19 20,15 31-105,-1 0 0,1 0 0,0 0 0,0-1 1,-1 2-1,1-1 0,-1 0 0,0 0 1,1 0-1,-1 1 0,0-1 0,0 1 0,-4-3 1,-1-1-2,4 3-1,1 1 0,-1-1 1,0 0-1,1 1 1,-1-1-1,0 1 0,0 0 1,0 0-1,0 0 1,0 0-1,0 0 1,-1 1-1,1-1 0,0 1 1,0 0-1,0 0 1,-5 1-1,-8-1 14,9 0 1,-1 0 0,1 1-1,0 0 1,0 0 0,0 1 0,0 0 0,0 0-1,-12 5 1,3 1-60,10-6 21,-1 1 0,1 0 0,1 1 0,-1-1 0,0 1 0,-8 8 0,-4 7 7,0 1-1,2 0 1,-28 46 0,36-49 9,-52 111 384,57-118-382,-1-1 1,2 1 0,-1 0-1,1 0 1,1 0 0,0 1-1,0-1 1,2 11 0,-1-17 5,0 0 0,0 0 0,1 0 1,-1 0-1,1 0 0,0-1 0,2 7 1,-2-8 0,0 0 1,0-1 0,0 1-1,0 0 1,1-1 0,-1 1-1,0-1 1,1 1 0,-1-1-1,1 1 1,-1-1 0,1 0-1,0 0 1,-1 0 0,1 0-1,0 0 1,3 1 0,3-1-100,-1 1 1,1-1 0,0-1 0,-1 0 0,14-1 0,-1 1-104,-4-1-58,0 0 0,0-1 1,0-1-1,21-6 0,56-25-474,-78 28 667,0-2 0,-1 0 0,0-1 0,0-1 0,-1 0 0,-1 0 0,22-24 0,-29 29 45,0 0 0,0 0 0,-1 0 1,4-7-1,-6 9 86,-1 0 0,0 0 0,1 0 1,-2 0-1,1 0 0,0-1 0,-1 1 1,1 0-1,-1-1 0,0-3 0,0 5 5,0 0 0,1 0 0,-1 0 0,1 1 0,0-1 1,-1 0-1,1 0 0,0 1 0,0-1 0,0 0 0,0 1 0,0-1 0,0 1 0,3-2 0,-4 3-13,0 1 1,0-1 0,1 1-1,-1 0 1,0-1-1,0 1 1,0 0-1,0-1 1,0 1-1,0 0 1,0 0-1,0-1 1,0 1 0,0 0-1,0-1 1,-1 1-1,1 0 1,0 0-1,-5 7 143,3-6-170,1-1 0,1 1 1,-1-1-1,0 1 0,0-1 0,0 1 0,1 0 0,-1-1 0,1 1 0,0 0 0,-1 0 0,1-1 0,0 1 0,0 3 0,0 205 375,0-206-430,0 0 0,1 0 0,-1 0-1,1 0 1,0 0 0,0 0 0,0 0-1,1 0 1,-1-1 0,5 7 0,-6-8-16,1-1-1,-1 0 1,0 1 0,1-1-1,-1 1 1,0-1 0,0 1 0,0-1-1,0 3 1,0-3-65,0 1 0,0-1 0,0 1 0,1-1 0,-1 1 1,0-1-1,1 1 0,-1-1 0,1 2 0,13 13-667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5312,'-17'-16'1952,"17"16"-1504,17 0-128,-17 0 1088,16 0-832,0 0 1120,-16 0-992,33-17 320,-16 17-640,15 0-128,-15 0-160,15 0-352,1 0 128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1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4736,'-13'0'1530,"10"0"-932,3 0-76,0 0 705,0 0-315,0 2 69,1 2-821,0 0 0,0 0 0,1 0 0,-1 0 0,1-1 0,0 1 0,0 0-1,0-1 1,4 5 0,7 13 204,18 39 581,20 41-365,-48-94-540,1 0 0,-1 0 0,1-1 0,9 11 0,4 8 64,-11-4 32,-4-10-69,1 0 10,1 0 1,1-1-1,7 14 0,7 16 115,-9-15-121,-8-21-171,-1 0 1,1 0 0,-1 1 0,0-1 0,0 0-1,1 9 1,-3-13 85,1 0 0,0 0 0,0 0 1,0 0-1,0 0 0,0 1 0,0-1 0,0 0 0,0 0 0,0 0 0,0 0 0,0 0 0,0 0 0,0 1 0,0-1 0,0 0 0,0 0 1,0 0-1,0 0 0,0 0 0,0 1 0,0-1 0,0 0 0,0 0 0,0 0 0,0 0 0,0 0 0,0 1 0,0-1 0,0 0 1,0 0-1,0 0 0,0 0 0,1 0 0,-1 0 0,0 0 0,0 1 0,0-1 0,0 0 0,0 0 0,0 0 0,0 0 0,1 0 1,-1 0-1,0 0 0,0 0 0,0 0 0,0 0 0,0 0 0,1 0 0,-1 0 0,0 0 0,0 0 0,11 0-1751,-8 0 528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65 4576,'0'-46'2586,"3"40"-1215,5-4-198,-8 9-1132,-1 1-1,1 0 0,0 0 0,0 0 0,0 0 0,0-1 1,-1 1-1,1 0 0,0 0 0,0 0 0,0 0 1,0 0-1,-1 0 0,1 0 0,0 0 0,0 0 1,0-1-1,-1 1 0,1 0 0,0 0 0,0 0 0,-1 0 1,1 0-1,0 0 0,0 0 0,0 0 0,-1 1 1,1-1-1,0 0 0,0 0 0,0 0 0,-1 0 0,1 0 1,0 0-1,0 0 0,0 0 0,-1 1 0,1-1 1,0 0-1,0 0 0,0 0 0,0 1 0,-2 3 458,2-3-401,0-1 1,0 1-1,0 0 1,0 0 0,0-1-1,0 1 1,0 0 0,0 0-1,0-1 1,-1 1-1,1 0 1,0 0 0,0-1-1,-1 1 1,1 0-1,0-1 1,-1 1 0,0 1-1,-3 7 235,-2 3 42,0 0 1,-11 15 0,-46 55 612,53-66-894,-2-1-1,0 1 1,-1-2 0,-21 20 0,-65 48-19,83-70-56,-1 0-1,-1-2 0,-26 12 1,-6 4-242,46-23 6,-2 0 1,1 0-1,0-1 0,-10 4 1,3-4-168,-3 1-475,15-3 759,-1 1 1,1-1 0,0 0 0,-1 0 0,1 1-1,-1-1 1,1 0 0,0 1 0,-1-1 0,1 0-1,0 1 1,0-1 0,-1 1 0,1-1 0,0 1-1,0-1 1,0 0 0,0 1 0,-1-1 0,1 1-1,0-1 1,0 1 0,0-1 0,0 1 0,0 0-1,0 2-1685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19 4896,'-27'-14'1584,"26"13"-1535,0 1 0,0-1 1,0 1-1,1 0 0,-1-1 1,0 1-1,0 0 0,0-1 0,0 1 1,0 0-1,0 0 0,0 0 1,0 0-1,0 0 0,0 0 0,0 0 1,-1 0-1,-5 1 210,7-1-259,-3 0 186,0 0-1,0 0 0,0 0 0,0 1 0,1-1 0,-5 2 0,2 2 255,-4 3 86,7-7-473,1 1 0,-1-1 0,1 0 0,-1 1 0,1-1 0,-1 0 0,1 0 1,-1 0-1,1 0 0,-3-1 0,0 1 98,-1 0 0,1-1 0,-1 2 0,1-1 0,-1 1 0,1-1 0,-9 3 0,-5 2 235,0 0 1,1 1-1,-21 11 1,27-12-235,1 1 1,0 1 0,1 0 0,-1 0-1,1 0 1,1 2 0,-11 11 0,-4 8 299,2 0 0,2 1 0,0 1 1,-28 63-1,41-77-338,-48 128 567,43-110-697,2 0 0,-6 49-1,13-69-63,2 0-1,0-1 0,0 1 0,1 0 0,1-1 0,0 1 0,1-1 0,1 1 0,0-1 1,0 0-1,10 19 0,-10-26-99,1 5-336,0 0 1,2 0-1,-1 0 1,17 18 0,-16-23-477,0 1 1,1-1 0,0-1-1,0 1 1,1-1 0,0-1-1,14 6 1,-18-9 398,1 0 0,0-1-1,10 1 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33 4576,'-14'-13'1450,"14"13"-1439,0 0-1,0 0 0,0-1 0,0 1 0,0 0 1,0 0-1,-1 0 0,1 0 0,0 0 0,0 0 1,0 0-1,0 0 0,0 0 0,0 0 0,0 0 1,0-1-1,0 1 0,0 0 0,0 0 0,-1 0 1,1 0-1,0 0 0,0 0 0,0-1 0,0 1 1,0 0-1,0 0 0,0 0 0,0 0 0,0 0 1,0 0-1,0 0 0,0-1 0,0 1 0,0 0 1,0 0-1,0 0 0,1 0 0,-1 0 0,0 0 1,0-1-1,0 1 0,0 0 0,0 0 0,0 0 1,0 0-1,0 0 0,0 0 0,0 0 0,0 0 1,1 0-1,-1 0 0,0-1 0,0 1 0,0 0 1,0 0-1,11-11 427,-8 9 411,-3 2-112,0 0 475,-3 5-294,1-1-729,-1 2 61,1 0 1,0 0-1,0 0 1,0 0 0,-1 12-1,-8 37 183,7-32-314,0 0-1,-2 1 0,-13 34 1,-5 21 48,21-66-139,0-1 1,-1 1-1,-1-1 0,0 0 0,0 0 1,-14 21-1,-11 21 206,8-13-45,-24 25 308,42-60-505,-1-1 0,1 1-1,-1-1 1,0 1 0,0-1-1,-1-1 1,-10 8 0,16-12-4,-1 0 1,1 1 0,0-1 0,-1 0 0,0 0-1,1 0 1,-1 0 0,1 1 0,-1-1 0,1 0-1,-1 0 1,1 0 0,-1 0 0,1 0 0,-1 0 0,1 0-1,-1-1 1,1 1 0,-1 0 0,1 0 0,-1 0-1,1 0 1,-1-1 0,1 1 0,-1-1 0,0 1 3,1 0-1,0 0 1,0-1 0,0 1 0,-1 0 0,1 0 0,0-1 0,0 1 0,0 0 0,0 0 0,0-1-1,0 1 1,-1 0 0,1 0 0,0-1 0,0 1 0,0 0 0,0-1 0,0 1 0,0 0-1,0 0 1,0-1 0,0 1 0,0 0 0,1-1 0,-1 1 0,0 0 0,0 0 0,0-1 0,0 1-1,0 0 1,0 0 0,1-1 0,-1 1 0,0 0 0,0 0 0,0-1 0,1 1 0,12-8-317,7-17-340,10 3 196,2-7 114,-26 23 299,0 0 1,0 0 0,1 0 0,0 1 0,0 0 0,0 1 0,16-8 0,-5 4-31,28-10 310,-42 16-168,0 1 0,0 0 0,0 1 0,0-1 0,0 1 0,0 0 0,0 0 0,0 0 0,0 0 0,4 1 0,1 2 260,1 1 0,-1 0 0,12 7 0,-5-3 20,-13-7-253,0 1-1,0-1 1,0 1-1,0-1 1,0 1-1,-1 0 1,1 0 0,-1 0-1,1 1 1,-1-1-1,0 0 1,0 1 0,0 0-1,0-1 1,0 1-1,-1 0 1,1 0 0,-1 0-1,2 4 1,13 56 1027,-15-59-1050,0 0-1,0 0 1,-1 0-1,1 1 1,-1-1-1,0 0 1,0 0-1,-1 0 1,1 0-1,-1 1 1,0-1-1,0 0 1,0 0-1,-1 0 1,-2 4-1,0 4 265,4-10-289,-1 0 0,1-1-1,-1 1 1,0 0 0,0 0 0,1-1 0,-1 1 0,0-1 0,0 1 0,-1-1 0,1 1-1,0-1 1,0 0 0,-1 1 0,1-1 0,-1 0 0,1 0 0,-1 0 0,-2 1-1,-5 4 63,3-2-63,0-1 1,0 1-1,-1-1 1,1 0-1,-1 0 0,0-1 1,0 0-1,0 0 0,0 0 1,-9 0-1,7-2-30,-1 0 0,1-1-1,-1 0 1,1-1 0,-1 0 0,1 0 0,-9-4-1,4 1-2,5 3-105,0-1 0,0 0 0,1-1 0,-1 0 0,1 0 0,-8-7-1,5 3-464,0-2-1,1 0 0,-18-22 1,27 30 324,-1 0 0,2 0-1,-1-1 1,0 1 0,0 0 0,1-1 0,-1 1-1,1-1 1,0 1 0,0-1 0,0 1 0,0-1 0,0 1-1,0-1 1,1 1 0,-1-1 0,1 1 0,1-4 0,-1 4 37,0 0 0,0 0 0,0 1-1,0-1 1,0 0 0,0 0 0,1 1 0,-1-1 0,3-1 0,-4 3 204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5888,'0'-16'2176,"0"16"-1664,-16 0-160,16 0 2112,0 0-1408,16 0 864,-16 0-1152,17-17 0,-1 17-448,1 0 63,-1 0-223,0-16 64,1 16-128,15 0-895,-15 0 415,-1-17-2528,17 17 1632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5056,'-14'-14'1642,"11"12"-1002,3 2-74,0 0 826,0 14 427,0-6-1470,0 1 1,0 0-1,0 0 0,1 0 0,0-1 1,1 1-1,0-1 0,1 1 0,5 13 1,10 18 217,15 49 0,-2-2-336,-28-78-213,13 26 44,4-7-40,-13-19-55,-1-1 1,7 15 0,-10-18-365,0 1 0,-1 0 0,0-1 0,0 1 0,-1 0 0,0 0 0,0 0 0,1 11 0,-2-17 351,0 0 0,0 0 0,0 0 0,0 0 0,0 0 0,0 0 0,0 0 0,0 1 0,-1-1 1,1 0-1,0 0 0,0 0 0,1 0 0,-1 0 0,0 0 0,0 0 0,0 0 0,0 0 0,0 0 0,0 1 0,0-1 0,0 0 0,0 0 0,0 0 0,0 0 1,0 0-1,0 0 0,0 0 0,0 0 0,0 0 0,0 0 0,0 0 0,0 0 0,0 0 0,1 1 0,-1-1 0,0 0 0,0 0 0,0 0 0,0 0 0,0 0 0,0 0 1,0 0-1,0 0 0,0 0 0,0 0 0,1 0 0,-1 0 0,0 0 0,0 0 0,0 0 0,0 0 0,0 0 0,0 0 0,0 0 0,0 0 0,14 0-1708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17 6240,'-27'-14'2005,"26"14"-1918,0-1 0,0 1 0,0 0 0,0-1 0,-1 1 0,1 0 0,0-1 0,0 1 0,0 0-1,0 0 1,0 0 0,0 0 0,0 0 0,0 0 0,-1 0 0,1 1 0,0-1 0,0 0 0,0 1 0,0-1 0,0 1 0,0-1 0,0 1 0,0-1 0,0 1 0,0-1-1,0 1 1,1 0 0,-1 0 0,0-1 0,0 1 0,1 0 0,-1 0 0,-1 2 0,-3 3 1467,0-2-1122,0 0 0,-1 0-1,1 0 1,-1-1 0,-8 4 0,4-2-48,1 0 1,-10 8-1,-47 47 645,48-47-893,5-3-12,-22 19 0,19-14-364,-1-1-1,-1 0 0,0-1 0,-1-1 0,-40 18 0,49-24-955,0 0 1,1 0-1,0 1 0,-16 15 1,25-22 1121,0 0 0,0 0 0,0 0 0,0 0 0,-1 0 0,1 0 0,0 0 0,0 0 0,0 0 1,0 0-1,0 0 0,0 1 0,0-1 0,0 0 0,0 0 0,-1 0 0,1 0 0,0 0 0,0 0 0,0 0 0,0 1 1,0-1-1,0 0 0,0 0 0,0 0 0,0 0 0,0 0 0,0 0 0,0 0 0,0 1 0,0-1 0,0 0 0,0 0 1,0 0-1,0 0 0,0 0 0,0 0 0,0 1 0,0-1 0,0 0 0,0 0 0,1 0 0,-1 0 0,0 0 0,0 0 1,0 0-1,0 0 0,0 1 0,0-1 0,0 0 0,0 0 0,0 0 0,1 0 0,-1 0 0,0 0 0,0 0 0,14 14-2800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68 4736,'6'-7'530,"-1"1"0,0-1 0,0 0 0,4-10 0,-6 12 697,-6 2-283,-8-8 181,11 11-1067,-1-1-1,1 1 1,-1-1-1,1 1 1,-1 0-1,1-1 1,-1 1-1,1 0 1,-1 0-1,0 0 1,1-1-1,-1 1 1,0 0-1,1 0 1,-1 0-1,1 0 1,-1 0-1,0 0 1,1 0 0,-1 0-1,0 0 1,1 0-1,-1 0 1,1 1-1,-2-1 1,2 0 52,-8 3 524,-66 43 1542,67-41-2062,1 0-1,0 1 1,0-1 0,-8 9-1,1 1 23,3-5-23,1 1 1,0 1-1,-14 23 0,19-29-98,1 1 1,-1-1-1,2 1 1,-1 0 0,1 0-1,0 0 1,0 0-1,1 0 1,-1 8-1,2-11-16,0-1-1,1 1 1,-1-1 0,1 1-1,2 4 1,0 2 9,-3-6-6,1 0 0,0 0 0,0 0 0,0-1 0,1 1-1,-1 0 1,1-1 0,0 1 0,0-1 0,0 1 0,0-1 0,0 0 0,1 0 0,0 0-1,0 0 1,4 4 0,1-2-234,-1 0 0,0-1-1,1 0 1,0 0 0,0-1-1,16 5 1,-9-3-750,-9-3 695,-3-1 144,0 0 1,0 0-1,0 0 1,0 0-1,-1-1 0,5 1 1,15-6-1273,-11 2 707,-5 2 350,-1 0-1,1 0 0,10 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10624,'-33'49'3936,"33"-49"-3040,33 66-256,-17-50 415,1 17-703,-1-17-224,0 0-96,1-16-3263,-17 0 1727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34 116 5568,'-27'-28'1786,"27"28"-1754,-1 0-1,1 0 0,0-1 0,-1 1 0,1 0 0,0 0 0,-1-1 0,1 1 0,0 0 0,-1-1 0,1 1 0,0 0 0,0-1 0,0 1 1,-1 0-1,1-1 0,0 1 0,0-1 0,0 1 0,0 0 0,0-1 0,0 0 0,-1-5-35,1 2 537,0 1 0,0-1 0,0 0 0,0 0 1,0 0-1,1 0 0,1-7 0,-1 11-479,0 0 1,0-1-1,0 1 0,-1 0 0,1-1 0,0 1 0,0 0 0,0 0 1,0 0-1,0 0 0,-1-1 0,1 1 0,2 1 0,-2-1-11,0 0 0,0 0 0,0 0 0,-1 0 0,1 0 0,0 0 0,0 0 0,0-1 0,0 1 0,0 0 0,0 0 0,-1-1 0,3 0 0,1-6 201,0 2-53,9 3-39,-7 2-106,0-1 0,0 0-1,0 0 1,9-4 0,-10 3-43,1 0 0,0 1 1,0 0-1,9-1 0,46 2-2516,-21 0-4120,-24 0 4265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34 3488,'0'-14'1115,"0"14"-1108,0 0 1,0 0 0,0 0 0,0 0-1,-1 0 1,1 0 0,0-1 0,0 1-1,0 0 1,0 0 0,0 0 0,0 0-1,0 0 1,0 0 0,0 0 0,0 0 0,1 0-1,-1-1 1,0 1 0,0 0 0,0 0-1,0 0 1,0 0 0,0 0 0,0 0-1,0 0 1,0 0 0,0 0 0,0 0 0,0 0-1,0 0 1,0-1 0,0 1 0,0 0-1,0 0 1,1 0 0,-1 0 0,0 0-1,0 0 1,0 0 0,0 0 0,0 0-1,0 0 1,0 0 0,0 0 0,0 0 0,0 0-1,1 0 1,-1 0 0,0 0 0,0 0-1,0 0 1,0 0 0,0 0 0,0 0-1,0 0 1,1 0 33,-1 0 0,1 1-1,-1-1 1,1 0 0,-1-1 0,1 1 0,0 0-1,-1 0 1,1 0 0,-1 0 0,1 0-1,-1 0 1,0-1 0,1 1 0,-1 0-1,1 0 1,-1-1 0,1 1 0,-1 0-1,0-1 1,1 1 0,-1 0 0,1-1-1,-1 1 1,0-1 0,0 1 0,1 0-1,-1-1 1,0 1 0,0-1 0,1 1 0,-1-1-1,0 1 1,0-1 0,0 1 0,0-1-1,0 1 1,0-1 0,0 1 0,0-1-1,0 0 1,0 1-22,0 0 0,0-1 0,0 1-1,0 0 1,0 0 0,0 0 0,0 0 0,0 0-1,0 0 1,0 0 0,0 0 0,0 0 0,0 0-1,0-1 1,0 1 0,0 0 0,0 0 0,0 0-1,0 0 1,0 0 0,0 0 0,0 0 0,0 0-1,0 0 1,0 0 0,0-1 0,0 1 0,0 0 0,0 0-1,1 0 1,-1 0 0,0 0 0,0 0 0,0 0-1,0 0 1,0 0 0,0 0 0,0 0 0,0 0-1,0 0 1,0 0 0,0 0 0,1 0 0,-1 0-1,0 0 1,0 0 0,0 0 0,0 0 0,0 0-1,0 0 1,0 0 0,0 0 0,0 0 0,0 0-1,1 0 1,-1 0 0,2 0 218,0 1 0,1-1-1,-1 1 1,0 0 0,1 0 0,-1 0-1,0 0 1,0 0 0,0 0-1,0 1 1,0-1 0,0 1 0,-1-1-1,1 1 1,0 0 0,-1-1 0,2 3-1,1 0 24,-1 1-1,-1-1 0,1 0 1,-1 1-1,1-1 0,-1 1 1,2 7-1,15 72 1880,-10-50-1549,-1 0 0,5 46 0,-7 18 2,-2-44-337,5 89 311,-8-101-388,0-12-17,-1 1 0,-7 49 1,3-56-72,-2-1 0,0 1-1,-1-1 1,-1 0 0,-1 0 0,-17 28 0,12-30-118,-1-1 0,0 0 0,-26 24-1,-60 49-951,69-65 372,-42 38-523,0-14-437,29-16 582,-14 10-1190,50-40 1463,0 1 0,-15 14 1,1 8-3481,6-10 1180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2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4576,'-13'0'1450,"12"0"-1439,1 0-1,0 0 0,0 0 0,0 0 0,0 0 1,0 0-1,0 0 0,0 0 0,0 0 0,0 0 1,0 0-1,-1 0 0,1 0 0,0 0 0,0 0 1,0 0-1,0 0 0,0 0 0,0 0 0,0 0 1,0 0-1,0 0 0,0 0 0,-1 0 0,1 0 1,0 0-1,0 0 0,0-1 0,0 1 0,0 0 1,0 0-1,0 0 0,0 0 0,0 0 0,0 0 1,0 0-1,0 0 0,0 0 0,0 0 0,0 0 1,0-1-1,0 1 0,0 0 0,0 0 0,0 0 1,0 0-1,0 0 0,0 0 0,0 0 0,0 0 1,0 0-1,0 0 0,0-1 0,0 1 0,0 0 1,0 0-1,0 0 36,0-1-1,0 1 1,0-1 0,0 0 0,0 1 0,0-1 0,0 1 0,0-1-1,0 1 1,0-1 0,0 1 0,1-1 0,-1 1 0,0 0-1,0-1 1,1 1 0,-1-1 0,0 1 0,0-1 0,1 1-1,-1 0 1,1-1 0,-1 1 0,0 0 0,1-1 0,-1 1-1,1 0 1,-1 0 0,1-1 0,-1 1 0,0 0 0,1 0 0,-1 0-1,1-1 1,-1 1 0,1 0 0,-1 0 0,1 0 0,0 0-1,-1 0 1,1 0 0,2 0 983,0 0 65,0 1-825,-1-1-167,0 0 0,0 0 0,0 0 0,0 0 0,0 0 0,0 0 0,0-1 0,0 1 0,-1-1 1,4 0-1,-2-3 80,2-3 89,-2 6-209,0 0-1,-1 0 1,1 1-1,0 0 1,-1-1 0,1 1-1,0 0 1,-1 0-1,4 1 1,14-1 239,-5 0-120,-4 1-37,0-1 0,0 0 0,20-4 1,-18 2-69,4-2 28,0 1 1,31-1-1,67 4 451,-109 0-527,1 1 1,-1 0-1,9 2 0,10 1 110,-24-3-128,0-1 0,1 0 0,-1-1 0,0 1 0,0 0 0,0 0 0,0 0 0,0-1 0,0 1 0,0 0 0,0-1 0,0 1 0,0-1 0,0 0 0,0 1 0,0-1 0,1-1 1,-1 2 2,-1-1 1,1 1 0,0 0 0,-1-1-1,1 1 1,-1 0 0,1-1-1,0 1 1,-1 0 0,1 0 0,0 0-1,-1-1 1,1 1 0,0 0 0,0 0-1,-1 0 1,1 0 0,0 0 0,-1 0-1,1 0 1,0 1 0,-1-1 0,2 0-1,0 1 42,4-1 41,0 0-218,-1 0-4151,-5 0 2876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2720,'0'0'891,"0"0"-545,0 0-26,0 0 486,0 0-87,0 0 444,0 0-283,0 0 144,0 0-256,0 0 288,0 0-315,0 0-31,0 0-214,0 0 101,0 0-208,2 0-15,0 1-294,0-1 0,0 0 0,0 1 0,0-1 0,-1 1 0,1 0 0,0 0 1,-1-1-1,1 1 0,2 2 0,4 2-39,-5-4-27,0 0 0,0 0 0,0-1 0,0 1 0,0-1 0,0 1 0,0-1-1,-1 0 1,1 0 0,5-1 0,7 0 15,111 1 152,10 0 256,-133 0-415,0 0-1,0 0 0,0 0 1,0-1-1,0 1 0,4-2 1,2-6 288,-9 8-308,0-1 0,0 1 1,0 0-1,1-1 1,-1 1-1,0 0 1,1-1-1,-1 1 1,0 0-1,1-1 1,-1 1-1,0 0 0,1 0 1,-1-1-1,0 1 1,1 0-1,-1 0 1,1 0-1,-1 0 1,0 0-1,1-1 0,-1 1 1,1 0-1,-1 0 1,1 0-1,-1 0 1,1 0-1,2 0-823,-3-2-144,0-6-278,0 2-4629,0 6 3579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82 2720,'-11'0'725,"7"-1"-563,0 1 1,0 0-1,1 0 1,-1 0-1,0 1 0,0-1 1,0 1-1,-4 1 1,0 3 80,7-4-194,-1 0 0,1 0 1,-1 0-1,1 0 0,-1-1 1,0 1-1,1 0 0,-1-1 0,0 1 1,1-1-1,-1 0 0,0 0 1,-1 1-1,-1-1 44,1 0 1,-1 0-1,1 1 0,0 0 1,-1 0-1,1 0 0,0 0 1,-6 3-1,-2 0 213,2 0-4,0-1 0,0 2-1,1-1 1,-15 11-1,16-10-203,-32 28 958,29-28-858,8-4-159,-1 0 1,1 0-1,0 1 0,-1-1 0,1 0 1,0 1-1,0 0 0,0-1 1,0 1-1,0 0 0,1 0 0,-1 0 1,0 0-1,1 0 0,-2 4 0,-3 24 239,5-27-264,0 1 9,0-1-1,0 0 0,1 1 1,-1-1-1,1 1 0,-1-1 0,1 1 1,0-1-1,0 1 0,1-1 1,-1 1-1,1-1 0,0 1 0,0-1 1,0 1-1,0-1 0,2 3 1,5 17 49,10 25 170,-16-44-221,0 0 0,0 0 1,0 0-1,1-1 1,-1 1-1,1-1 1,0 1-1,7 5 0,31 12 43,-29-12-50,-8-6-9,0-1 0,0 1 0,0-1-1,0 0 1,5 2 0,-2-2 4,0-1 0,0 1-1,8-1 1,6 1 9,-2 2-3,17 0-8,-22-5-21,0 0 0,1-2 1,23-6-1,14-4-6,9 3 15,75-18 5,-13-10 0,-3 10 10,11-13 38,14 3-48,-100 25-33,57-15-72,43 1-2,-8-11 48,-66 25 53,83-5 0,-76 10 8,142-7 35,-156 11-16,10 0-1,147-5-61,186 9 121,-321 4 37,136 24 1,-201-24-112,82 16 77,-86-14-41,1 0-1,-2 1 1,31 16 0,13 7 155,-52-27-180,-1 0 24,0 1 0,0-1 0,7 5-1,-11-6-2,0 1 0,-1-1 0,1 0 0,-1 1 0,0 0 0,0-1 0,0 1 0,0 0 0,2 5 0,-4-8-35,3 4 25,-1 0-1,0 0 1,0 0 0,-1 0-1,1 0 1,-1 0 0,1 1-1,-2-1 1,1 0 0,0 1-1,-1-1 1,0 1 0,0-1 0,0 1-1,0-1 1,-1 0 0,-1 9-1,1-10-31,-1 1 0,1-1 0,-1 0-1,1 1 1,-1-1 0,0 0 0,0 0 0,-1 0 0,1 0-1,0 0 1,-1 0 0,0-1 0,-4 4 0,-20 13 46,16-7-23,9-9-16,1-1-1,-1 0 0,0 0 0,0-1 0,0 1 0,0 0 0,0-1 1,0 1-1,-1-1 0,-2 2 0,-2 1 7,0-1-36,7-3 24,0 0-1,-1 0 0,1 0 1,0-1-1,0 1 0,0 0 0,-1 0 1,1-1-1,0 1 0,0 0 1,0 0-1,0-1 0,0 1 1,0 0-1,-1-1 0,1 1 1,0 0-1,0 0 0,0-1 0,0 1 1,0 0-1,0-1 0,0 1 1,0 0-1,1-1 0,-1 1 1,0 0 1,0 0 1,0 0-1,0 0 1,0-1-1,0 1 1,0 0-1,-1 0 1,1 0-1,0 0 1,0 0-1,0 0 1,0 0-1,0 0 1,0 0-1,1-1 1,-1 1-1,0 0 1,0 0-1,0 0 1,0 0-1,0 0 1,0 0-1,0 0 1,0 0-1,0 0 1,0 0-1,0 0 1,0-1-1,0 1 1,0 0-1,0 0 1,0 0-1,0 0 1,0 0-1,1 0 1,-1 0-1,0 0 1,0 0-1,0 0 1,0 0-1,0 0 1,0 0-1,0 0 1,0 0-1,0 0 1,0 0-1,1 0 1,-1 0-1,0 0 1,0 0-1,0 0 1,0 0-1,0 0 1,0 0-1,0 0 1,0 0-1,3 0-8,0 0 0,0-1-1,-1 1 1,1-1 0,0 0-1,-1 0 1,1 0 0,-1 0-1,1 0 1,-1 0 0,1-1-1,-1 1 1,0-1 0,0 0-1,0 1 1,0-1 0,0 0-1,0 0 1,0-1 0,2-3-1,10-9-70,16-7-31,-16 11 18,14-9 23,28-28 1,-49 41 61,0 2 0,0-1 0,1 1 0,-1 0 0,1 0 0,0 1 0,14-5 0,6-1-89,29-5 0,-3 1 35,14-9-9,-42 13 24,0 1-1,35-6 0,6 8-2,-33 5 48,12-1 22,140-7 58,251 10-413,-23 22 264,-279-11 80,97 8 40,-3 8-37,-87-14-55,238 29-61,-251-23 108,280 41 84,-365-55-57,180 25 159,30 14 19,-3-9 144,-215-29-305,155 16 205,-35-16 52,-77-4-150,41 3 35,175 1 305,-182-14-222,148-31 0,-190 25-249,-1-4 1,-1-3-1,-1-3 1,124-62-1,-158 66-451,-1-1-1,62-50 1,40-58-1623,-132 127 1995,30-34-1384,-14 3 470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5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 2080,'14'-13'667,"-12"10"-411,-2 0 16,0-8 458,0 8-154,0 3 102,0 0-241,0 3-5,0 210 3765,-2-193-3904,-1-1 0,-1 1-1,-1-1 1,-9 24 0,12-38-258,0 14 309,2-18-321,0 1 0,0-1 1,0 1-1,-1-1 0,1 1 0,0-1 0,0 0 0,-1 1 0,0 1 1,-10 11 77,11-14-106,-1-1 0,1 1 0,0-1 1,0 1-1,0-1 0,0 1 0,0-1 0,0 1 1,-1-1-1,1 1 0,0-1 0,0 1 0,1-1 0,-1 1 1,0-1-1,0 1 0,0-1 0,0 1 0,0-1 0,1 0 1,6-4-62,-7 5 58,1 0 1,-1 0-1,0-1 0,1 1 1,-1 0-1,1 0 0,-1-1 1,1 1-1,-1-1 1,0 1-1,1 0 0,-1-1 1,0 1-1,0-1 1,1 1-1,-1-1 0,0 1 1,0 0-1,0-1 1,1 1-1,-1-1 0,0 0 1,0 1-1,0-1 1,0 1-1,0-1 0,0 1 1,0-1-1,0 1 1,0-1-1,0 0 0,0-2-35,0-1-1,0 1 1,1-1-1,0 1 0,-1 0 1,1 0-1,1 0 1,0-4-1,4-9-182,0-17-94,5-3 21,-6-7 134,6 7 47,-7 17 69,-3 14 28,0 0 0,0 0 0,1 0-1,-1 1 1,1-1 0,0 0 0,3-5 0,-2 7 10,-1-2 0,0 1 1,0 0-1,0 0 0,1-9 1,2 0 26,12-3 597,-17 16-595,1 0 0,-1 0-1,1 0 1,0 1 0,-1-1 0,1 0-1,-1 0 1,1 1 0,-1-1 0,1 0-1,-1 1 1,1-1 0,-1 1 0,1-1 0,-1 1-1,0-1 1,1 1 0,-1-1 0,0 1-1,1-1 1,-1 1 0,0-1 0,1 1 0,-1 0-1,0-1 1,0 1 0,0-1 0,0 1-1,0 0 1,0-1 0,0 2 0,2 32 645,-2 190 212,0-217-846,-1 1 1,0-1 0,0 1-1,-1-1 1,-5 13 0,6-14 0,-1-1-8,1 1 0,0 0 0,1 0 1,-1 0-1,1-1 0,1 12 0,0-3-305,-1-15 243,0-1 1,0 1 0,0 0 0,1-1 0,-1 1 0,0 0 0,1 0 0,-1-1 0,1 1 0,-1 0-1,1 0 1,0 0 0,-1-1 0,1 1 0,0 0 0,0 0 0,0 0 0,0 0 0,0 1-1,0-1 1,0 0 0,0 0 0,1 0 0,1-1-33,0 1 0,-1-1 1,1 0-1,0 0 0,-1 0 0,0-1 1,0 1-1,1 0 0,-1-1 0,-1 1 0,1-1 1,0 0-1,-1 0 0,3-4 0,13-22-286,6 4-25,-18 20 313,1-1-1,-1 1 1,0-1 0,0 0-1,6-12 1,-2-4 17,-6 15 40,0 0 1,7-12-1,-2 9-3,1 0-1,1 1 0,0 0 1,0 0-1,11-7 1,-13 11-13,22-17 19,-8-6 239,-17 24-115,0 0 0,0 0 0,0 0-1,1 0 1,0 1 0,9-5 0,-13 7-33,0 1 1,0-1-1,0 0 1,0 1-1,0-1 1,0 1-1,0 0 0,0 0 1,1 0-1,2 0 1,-4 1-40,0-1 0,1 0 0,-1 1 0,0-1 0,0 1 0,0-1 0,0 1 0,0-1 0,0 1 0,0 0 0,0 0 0,0-1 1,0 1-1,-1 0 0,1 0 0,0 0 0,0 0 0,-1 0 0,1 0 0,0 1 0,3 6 155,-1 0 1,0 1-1,2 11 1,-4-16-145,2 10 86,-2 0 0,0 0 0,-1-1 0,-1 18 0,0-5-24,1-19-74,-1 0-1,1 0 1,-1 0-1,-1 0 1,-3 10-1,0 0 64,3-5-53,1-8-14,0 0-1,0 0 1,0 0-1,-1 0 0,1 0 1,-1-1-1,0 1 0,-4 5 1,-4 13 59,9-18-76,-1 1-1,0-1 1,0 1-1,0-1 1,-1 0-1,0 0 1,1 0-1,-6 5 1,1-2 307,3-3-3353,7-7 2815,2-3-1632,1 1 0,0-1-1,7-4 1,17-6-498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5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3328,'-14'-14'1061,"14"14"-1025,0 1-1,-1-1 1,1 1-1,0-1 1,0 1-1,-1-1 1,1 1-1,0 0 1,0-1-1,0 1 1,0-1-1,0 1 1,0-1-1,0 1 1,0 0-1,0-1 1,0 2-1,0-2 62,0 3 522,0-1-171,0 83 1050,0 57-559,-2-130-626,1 1-1,-2-1 1,1 0-1,-2 0 1,-7 18 0,4-9-34,6-18-224,0 0 1,0 0 0,0 0 0,0-1-1,0 1 1,-1 0 0,1-1 0,-1 1-1,1-1 1,-4 4 0,5-6-47,0 0-1,-1 0 1,1 1 0,0-1-1,-1 0 1,1 1 0,0-1 0,0 0-1,0 1 1,-1-1 0,1 0-1,0 1 1,0-1 0,0 0-1,0 1 1,-1-1 0,1 0-1,0 1 1,0-1 0,0 1 0,0-1-1,0 0 1,0 1 0,0-1-1,0 1 1,0-1 0,0 0-1,0 1 1,1-1 0,-1 0-1,0 1 1,0-1-9,0 0 1,0 0-1,0 0 0,0 1 0,0-1 0,0 0 1,0 0-1,0 0 0,0 0 0,0 0 1,0 0-1,0 0 0,0 0 0,0 0 0,0 0 1,0 0-1,0 0 0,0 0 0,0 0 0,0 1 1,0-1-1,0 0 0,0 0 0,0 0 1,0 0-1,0 0 0,0 0 0,0 0 0,0 0 1,0 0-1,0 0 0,0 0 0,0 0 0,0 0 1,0 0-1,0 0 0,0 0 0,0 1 1,0-1-1,0 0 0,0 0 0,0 0 0,0 0 1,-1 0-1,1 0 0,0 0 0,0 0 1,0 0-1,0 0 0,0 0 0,0 0 0,0 0 1,0 0-1,0 0 0,0 0 0,0 0 0,0 0 1,0 0-1,-1 0 0,1 0 0,0 0 1,0 0-1,0 0 0,0 0 0,0 0 0,0 0 1,0 0-1,0-1 0,0 1 0,0 0 0,-1 0 0,1 0 0,0 1 0,0-1 0,-1 0 0,1-1 0,0 1 0,-1 0 0,1 0 0,0 0 0,0 0 0,-1 0 0,1 0 0,0 0 0,0 0 0,-1 0 0,1 0 0,0-1 0,0 1 0,0 0 0,-1 0 0,1 0 0,0 0 0,0-1 0,0 1 0,0 0 0,-1 0 0,1-1-1,0 1 1,0 0 0,0 0 0,0-1 0,0 1 0,0 0 0,0 0 0,0-1 0,0 1 0,0 0 0,2-13-27,0 4-41,-7-10-198,6 10 162,1 1 1,1-1 0,-1 1-1,1 0 1,6-10 0,-2 1-136,42-97-774,-46 107 1004,0 0 0,1 0-1,0 0 1,0 1 0,0 0 0,1 0 0,0 0 0,0 0 0,9-6 0,1-3 46,-2-1 91,-12 15-90,-1 0-1,0 0 0,1 0 1,-1 0-1,1 0 1,-1 0-1,1 0 0,-1 0 1,1 0-1,-1 1 0,1-1 1,0 0-1,0 0 1,-1 1-1,1-1 0,1 0 1,-1 1 29,0 1 0,0 0 1,0-1-1,-1 1 1,1 0-1,0-1 1,-1 1-1,1 0 0,0 0 1,-1 0-1,1 0 1,-1 0-1,1 0 0,-1 0 1,0-1-1,1 3 1,1 0 67,0 1 0,0-1 0,-1 1 1,1 0-1,-1 0 0,0 0 1,0 0-1,0 0 0,-1 0 0,1 7 1,-1 101 1261,0-105-1324,-1 0 1,0 0-1,0-1 1,0 1 0,-4 10-1,0 0 9,2-3-16,3-12-54,0 1-1,-1-1 1,1 1-1,-1-1 1,0 0-1,0 1 1,0-1 0,0 0-1,0 0 1,0 0-1,0 0 1,-1 0-1,1 0 1,-3 2 0,0 1-82,0 0 1,1 0-1,-1 1 1,1-1 0,0 1-1,-2 6 1,3-7-402,0 0 0,0-1 0,-1 1 0,0 0 0,-5 6 0,5-8-884,6-3-752,10 0 705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3392,'0'0'1088,"2"0"-651,78 0 2966,-79 0-3389,1 0-1,0-1 1,-1 1 0,1 0 0,-1-1 0,1 1-1,0-1 1,-1 1 0,1-1 0,-1 0 0,1 1 0,0-2-1,12-5 26,-1 3-18,-9 3-4,1 0-1,-1 0 1,0-1 0,0 1 0,0-1 0,-1 0-1,5-3 1,4-2 17,-8 5-8,0 0 0,0 0-1,-1 0 1,1-1 0,-1 1 0,0-1-1,0 0 1,1 0 0,-2 0 0,1 0-1,0 0 1,-1-1 0,4-6 0,0-17 320,0 17-181,-5 9-124,-1 1 0,1-1 0,0 0 0,-1 0 0,1 0 0,0 0 0,-1 0 0,1 0 0,-1 0 0,0 0 0,1 0 0,-1 0 0,0 0 1,1 0-1,-1-1 0,0 1 0,0 0 0,0 0 0,0 0 0,0 0 0,0 0 0,0 0 0,-1 0 0,1-1 0,0 1 0,-1 0 0,1 0 0,-1-1 0,-1-2 111,2 3-103,-1 0 0,1-1 0,-1 1 0,1 0 0,-1 0 1,0-1-1,1 1 0,-1 0 0,0 0 0,0 0 0,0 0 0,0 0 0,0 0 0,0 0 0,0 0 0,0 1 0,0-1 1,-1 0-1,1 1 0,0-1 0,0 0 0,-1 1 0,1 0 0,0-1 0,-1 1 0,-1-1 0,2 1-6,0 0-1,0 0 0,0 0 0,1 0 0,-1 0 1,0 0-1,0-1 0,0 1 0,1 0 1,-1-1-1,0 1 0,1-1 0,-1 1 1,0-1-1,1 1 0,-1-1 0,0 1 0,1-1 1,-1 1-1,1-1 0,-1-1 0,1 2-23,-1-1 0,1 1 0,0 0 0,-1-1 0,1 1-1,0-1 1,-1 1 0,1 0 0,0-1 0,-1 1 0,1 0 0,0 0-1,-1-1 1,1 1 0,-1 0 0,1 0 0,-1-1 0,1 1-1,-1 0 1,1 0 0,-1 0 0,1 0 0,-1 0 0,1 0-1,-1 0 1,1 0 0,-1 0 0,1 0 0,-1 0 0,1 0-1,0 0 1,-1 0 0,1 0 0,-1 1 0,1-1 0,-1 0 0,1 0-1,-1 1 1,-16 10 269,15-10-259,0 0-1,0 0 1,0 1-1,0-1 1,0 1-1,0-1 1,0 1-1,1 0 1,-1 0-1,1-1 1,-1 1-1,-2 4 1,3-3-8,-1 0 0,0 0 0,0 0 0,0-1 0,-1 1 0,1-1 0,-1 0 0,1 0 0,-4 3 1,1-2-17,1 0 1,1 0 0,-1 0-1,0 1 1,1 0 0,0 0 0,-1 0-1,2 0 1,-1 0 0,0 1-1,1-1 1,0 1 0,-3 7 0,2-5-13,0 0 0,-1-1 1,-4 6-1,-4 8 2,11-18-2,1 0 1,-1 0-1,1 0 0,0 0 1,-1 0-1,1 0 1,0 0-1,0 4 1,0 32-255,0-36 213,0 0 0,0 1 1,0-1-1,1 0 0,-1 0 1,0 0-1,1 0 0,-1-1 1,1 1-1,0 0 0,0 0 1,-1 0-1,1 0 1,0-1-1,1 1 0,-1 0 1,0-1-1,0 1 0,1-1 1,-1 1-1,3 1 0,0-1-177,0 0 0,0 0 0,0 0 0,0-1 0,1 1 0,8 1 0,-4-1-218,24 11-490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33 3232,'14'-27'1035,"-12"21"-614,-2 6-80,0 0 422,-2 6-198,-1-1-411,1-2-77,1 0 0,-1-1 0,1 1 0,0 1 0,0-1 0,0 0 0,0 0 0,1 0 0,-1 0 0,1 1-1,0 3 1,-1 1 94,1-1-1,-2 0 0,1 0 0,-4 10 0,0 0 41,1 1 72,1-5-6,-9 24 0,-18 40 283,29-74-513,1 0-12,-1-1 0,0 1 0,0-1 0,0 1 0,0-1 0,0 0 0,-1 1 0,1-1 0,-1 0-1,1 0 1,-1 0 0,-2 2 0,-10 13 200,9-4-43,-2-8 4,6-4-189,1-1 0,0 0 1,-1 0-1,1 0 1,-1 1-1,1-1 1,0 0-1,-1 0 1,1 1-1,0-1 1,-1 0-1,1 1 0,0-1 1,0 0-1,-1 1 1,1-1-1,0 1 1,0-1-1,0 0 1,0 1-1,-1-1 1,1 1-1,0-1 0,0 1 1,0-1-1,0 0 1,0 1-1,0-1 1,0 1-1,0 0 1,0 2 29,0-6-112,0-5-99,-1 4 68,1 0 1,0 1-1,0-1 0,0 0 1,0 0-1,1 1 0,0-1 1,1-5-1,9-9-322,-8 14 347,-1 1-1,0-1 1,1 1 0,-2-1-1,1 0 1,1-5 0,3-18-212,-5 20 251,0 1 0,0 0 0,1 0 0,0 0 0,0 0 0,5-9 0,13-13-76,-13 19 78,-1 0-1,8-13 0,-11 14 14,-1 4 99,-1 1-1,1-1 0,0 1 0,0 0 0,0-1 0,1 1 0,-1 0 0,1 0 0,-1 1 1,1-1-1,5-3 0,17-11 558,-19 8-40,-6 8-568,0 1-1,0 0 0,1-1 1,-1 1-1,0 0 0,0-1 1,0 1-1,1 0 0,-1-1 0,0 1 1,0 0-1,1-1 0,-1 1 1,0 0-1,0 0 0,1-1 0,-1 1 1,0 0-1,1 0 0,-1 0 1,0-1-1,1 1 0,-1 0 1,1 0-1,-1 0 0,0 0 0,1 0 1,-1 0-1,0 0 0,1 0 1,-1 0-1,1 0 0,-1 0 1,0 0-1,1 0 0,-1 0 0,1 0 1,-1 0-1,0 0 0,1 1 1,-1-1-1,0 0 0,1 0 1,-1 0-1,0 1 0,1-1 0,-1 0 1,0 1-1,14 10 860,-11-6-267,-3-2-486,1 1-1,-1-1 1,1 0-1,0 1 1,0-1-1,2 6 1,4 8 102,-6-8-44,0-1 0,0 1 1,-1 16-1,-1-13-78,1-9-91,0 0 0,0 0 0,0 0 0,0 0 0,-1-1 0,0 1 0,1 0 0,-1 0 0,0-1 0,0 1 0,-2 3 0,1-4-9,1 0 0,0 0 0,0 1 1,1-1-1,-1 1 0,0-1 0,1 0 0,-1 1 0,1-1 0,0 1 0,0 3 0,0 40-135,0-43 192,0-3-80,0 0-309,0 0 0,3-3-166,1-2 309,0-1 1,-1 0-1,1 1 1,-1-1-1,0-1 1,-1 1-1,4-13 1,8-17-122,-4 12 130,-1 2 96,2 7 26,-8 10 33,1 0 1,-1 0-1,0 0 1,3-9-1,-5 13 20,-1 0 0,0 0-1,0 0 1,0 0 0,1 0 0,-1 0 0,1 0-1,-1 0 1,0 0 0,1 0 0,0 1 0,-1-1-1,1 0 1,-1 0 0,1 1 0,0-1 0,0 0-1,0 0 1,6-4 140,-3-2 162,-3 7-287,-1-1 1,0 1-1,0-1 0,1 1 1,-1-1-1,0 1 0,1 0 1,-1-1-1,0 1 0,1 0 1,-1-1-1,1 1 0,-1 0 1,0-1-1,1 1 0,-1 0 1,1 0-1,-1-1 0,1 1 1,-1 0-1,1 0 0,-1 0 1,1 0-1,-1 0 0,1 0 1,-1 0-1,1 0 0,-1 0 1,1 0-1,0 0 0,0 0 1,13 0 376,-14 0-390,0 0-1,0 0 1,0 0-1,0 0 1,0 0 0,0 0-1,0 0 1,0 0-1,0 0 1,1 0-1,-1 0 1,0 0-1,0 0 1,0 0 0,0 0-1,0 0 1,0 0-1,0 0 1,0 0-1,0 0 1,0 0-1,1 0 1,-1 0 0,0 0-1,0 0 1,0 0-1,0 1 1,0-1-1,0 0 1,0 0-1,0 0 1,0 0 0,0 0-1,0 0 1,0 0-1,0 0 1,0 0-1,0 0 1,0 0-1,1 0 1,-1 1 0,0-1-1,0 0 1,0 0-1,0 0 1,0 0-1,0 0 1,0 0-1,0 0 1,0 0 0,0 0-1,0 1 1,0-1-1,-1 0 1,1 0-1,0 0 1,1 2 11,-1 1 0,0-1-1,1 0 1,-1 0 0,1 1 0,0-1-1,0 0 1,0 0 0,2 3 0,7 19 296,-5-12-223,-3-8-34,-1-1-1,1 1 0,-1 0 1,0 0-1,0 0 1,0 1-1,0-1 1,-1 0-1,0 0 1,0 0-1,0 0 1,0 0-1,-1 1 1,1-1-1,-3 5 1,2-4-2,-2 2 8,1 1-1,0-1 1,0 0 0,1 1-1,-1 13 1,2-9-43,1-9-18,-1 0 0,0 0 0,1 0 0,-1 0 0,-1 0 0,1 0 0,0 0 0,-1 0 0,0 0 0,-1 4 0,-3 1 17,4-6-12,0-1 0,0 1 1,0-1-1,0 1 0,1-1 0,-1 1 0,0 0 0,1-1 0,-1 1 1,1 0-1,0-1 0,0 1 0,-1 2 0,1 26-164,0-27-688,0-6-37,0 2 760,1 0 1,-1 0-1,0 1 1,0-1-1,1 0 1,-1 0-1,0 0 1,1 1-1,-1-1 1,1 0-1,-1 0 1,1 1-1,-1-1 1,1 0-1,0 1 1,-1-1-1,1 1 1,0-1-1,0 0 1,19-10-2194,-17 10 1974,-1 0 208,-1 0-1,0 1 0,1 0 1,-1-1-1,1 1 1,-1 0-1,1 0 1,-1 0-1,3 0 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5408,'0'0'1728,"-2"0"-1046,0 0-602,1 1-1,-1-1 0,0 0 0,1 0 0,-1 1 1,1-1-1,-1 1 0,1-1 0,-1 1 0,1-1 0,-1 1 1,1 0-1,0 0 0,-1 0 0,1 0 0,0 0 1,0 0-1,0 0 0,0 0 0,0 1 0,0-1 0,-1 2 1,-1 2 256,0 0 0,1 1 0,0-1 0,-3 9 0,3-5-360,1-7 56,0 1 1,-1-1 0,1 0-1,0 0 1,-1 0 0,1 0 0,-1 0-1,1 0 1,-4 2 0,-8 11 82,8-9-124,2 0 0,-1-1 0,1 1-1,-1 0 1,2 1 0,-1-1 0,1 1 0,0-1-1,0 1 1,-1 11 0,4-15-10,0 1-1,0-1 1,0 1-1,0-1 1,1 0 0,0 1-1,0-1 1,0 0-1,0 0 1,0 0-1,0 0 1,1-1 0,0 1-1,-1-1 1,1 1-1,0-1 1,0 0 0,0 0-1,0 0 1,1 0-1,-1-1 1,0 0-1,1 1 1,5 0 0,57-2-1453,-65 0 1451,1 0 0,-1 0 0,1 0 1,-1 0-1,1 0 0,-1-1 0,1 1 0,-1 0 1,2-2-1,-2 2 19,0-1 0,0 1 0,0-1 0,0 0 0,0 0 0,0 0 0,0 1 0,0-1 0,-1 0 0,1 0 0,0 0 0,0 0 0,-1 0 0,1-1 0,0-1 0,4-24 7,4 8 48,-18 0 97,4-2-17,5 18-61,0 0 1,-1 0-1,0 0 0,0 0 0,0 0 0,0 0 1,0 0-1,-1 0 0,1 0 0,-4-4 1,-5 0 273,10 6-343,-1 1 0,1 0-1,-1 0 1,1-1 0,0 1 0,-1 0 0,1-1 0,-1 1-1,1 0 1,0-1 0,-1 1 0,1-1 0,0 1 0,0 0 0,-1-1-1,1 1 1,0-1 0,0 1 0,0-1 0,0 1 0,-1-1 0,1 1-1,0-1 1,0 1 0,0-1 0,0 1 0,0-1 0,0 1-1,0-1 1,1 1 0,-1-2 0,-1 0-106,1 1 44,0 0 0,0 1 0,0-1 0,0 0 0,-1 1 0,1-1 0,0 0 0,0 0 0,0 1 0,1-1 0,-1 0 0,0 1 0,0-1 0,0 0-1,0 1 1,1-1 0,-1 0 0,0 1 0,1-1 0,-1 0 0,0 1 0,1-1 0,0 0 0,12-12-826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15 3808,'28'0'1227,"-28"1"-1218,0-1-1,0 0 1,0 0 0,0 0 0,0 0 0,0 0 0,0 0 0,1 0 0,-1 0 0,0 0 0,0 0 0,0 0 0,0 0 0,0 0 0,1 0 0,-1 0 0,0 0 0,0 0 0,0 0 0,0 0 0,0 0 0,1 0 0,-1 0 0,0 0 0,0 0 0,0 0 0,0 0 0,0 0 0,0 0 0,1 0 0,-1 0 0,0 0 0,0-1 0,0 1 0,0 0 0,0 0 0,0 0 0,0 0 0,0 0 0,1 0 0,-1 0 0,0-1 0,0 1 0,0 0 0,0 0 0,0 0 0,0 0 0,0 0 0,0 0 0,0-1 0,0 1 0,0 0 0,0 0 0,0-1 4,0 1-1,0-1 1,0 1 0,0-1-1,0 1 1,0-1 0,0 1-1,0 0 1,0-1 0,0 1 0,0-1-1,0 1 1,0-1 0,0 1-1,1-1 1,-1 1 0,0 0 0,0-1-1,1 1 1,-1-1 0,0 1-1,0 0 1,1-1 0,-1 1 0,0 0-1,1-1 1,-1 1 0,1 0-1,-1 0 1,1-1 0,0 1 63,0 0 1,0 0-1,0 0 0,0 0 1,0 1-1,-1-1 0,1 0 1,0 0-1,0 1 0,0-1 1,0 1-1,0-1 1,-1 1-1,2 0 0,3 3 260,-1-1-1,0 1 1,0 0-1,0 0 0,4 7 1,-5-7-166,-1 0 1,1 1-1,-1-1 1,0 1-1,-1-1 1,1 1-1,-1 0 1,1 6 0,-1-7-69,8 31 423,4 13 53,9 74-1,-18-74-364,11 85 294,-12-116-441,-1 1 0,0 0 1,-2 0-1,-2 28 0,-3-12 90,-9 35 0,12-60-132,-64 283 216,53-240-418,-2-1 1,-3 0-1,-2-2 0,-2 0 1,-2-2-1,-44 67 1,49-87-931,-2-1 1,-35 35-1,21-25-406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3328,'0'-13'1061,"0"13"-1053,0 0-1,0 0 1,0-1-1,0 1 1,0 0-1,0 0 1,0 0-1,0 0 1,0 0-1,0 0 1,0 0-1,0 0 1,0 0-1,0-1 0,0 1 1,0 0-1,0 0 1,0 0-1,0 0 1,0 0-1,0 0 1,0 0-1,0 0 1,0 0-1,0 0 1,0 0-1,0-1 1,0 1-1,0 0 1,0 0-1,0 0 1,0 0-1,0 0 1,1 0-1,-1 0 1,0 0-1,0 0 1,0 0-1,0 0 1,0 0-1,0 0 1,0 0-1,0 0 1,0 0-1,0 0 1,1 0-1,-1 0 0,0 0 1,0 0-1,0 0 1,0 0-1,0 0 1,0 0-1,0 0 1,0 0-1,1 0 1,-1 0 19,1 0-1,0 0 1,-1 0 0,1 0-1,0 0 1,0 0 0,-1 0-1,1-1 1,0 1 0,-1 0-1,1 0 1,0-1 0,-1 1-1,1-1 1,3-6 974,-5 14-205,1-4 25,0 2-277,1 3-336,-1-5-120,1 1-1,-1 0 0,0 0 0,-1 0 0,1-1 0,0 1 0,-1 0 0,-2 5 0,-24 84 687,26-90-754,0 1 0,0 0 0,1 0 0,-1-1 0,1 1 0,0 0 0,0 0 0,1 5 0,-1 1-35,0-8 15,0 0 0,0 0 1,0-1-1,0 1 0,-1 0 0,1 0 1,0 0-1,-1 0 0,0-1 0,0 1 1,1 0-1,-1-1 0,-2 3 0,2-2 15,0-1 0,0 1 0,0 0 0,1-1 0,-1 1 0,0 0 0,1 0 0,-1 0 0,1-1 0,-1 1 0,1 0 0,0 0 0,0 3 0,0-5-8,0 1-1,0-1 1,0 1-1,0-1 1,0 1-1,0-1 1,0 1-1,0-1 1,0 1-1,0-1 1,1 1-1,-1-1 1,0 1-1,0-1 0,1 1 1,-1-1-1,0 0 1,0 1-1,1-1 1,-1 1-1,0-1 1,1 0-1,-1 1 1,1-1-1,-1 0 1,0 1-1,1-1 1,-1 0-1,1 0 1,-1 1-1,1-1 1,-1 0-1,1 0 1,-1 0-1,1 0 0,-1 0 1,1 0-1,-1 0 1,1 0-1,-1 0 1,2 0-1,-2 0-4,0 0 0,0 0 0,0 0 0,0 0 0,0 0 0,0 0 0,0 0 0,0 0 0,1 0 0,-1 0 0,0 0 0,0 0 0,0 0 0,0 0 0,0 0 0,0 0 0,0 0 0,0 0 0,0 0 0,0 0 0,1 0 0,-1 0 0,0 0-1,0 0 1,0 0 0,0 0 0,0 0 0,0 0 0,0 0 0,0 0 0,0 0 0,0 0 0,0 0 0,0 0 0,0-1 0,0 1 0,1 0 0,-1 0 0,0 0 0,0 0 0,0 0 0,0 0 0,0 0 0,0 0 0,0 0 0,0 0 0,0-1 0,0 1 0,0 0 0,0 0 0,0 0 0,0 0-1,0 0 1,0 0 0,0 0 0,-1-1 0,1 0-6,1 0 0,-1-1 0,0 1-1,0 0 1,0 0 0,1-1 0,-1 1 0,1 0-1,-1 0 1,1-1 0,-1 1 0,1 0-1,0 0 1,0 0 0,0 0 0,-1 0 0,1 0-1,0 0 1,0 0 0,0 0 0,0 0-1,0 1 1,2-2 0,2 0-28,-4 1 17,-1 1 1,1 0-1,0 0 0,-1-1 1,1 1-1,0 0 1,-1-1-1,1 1 0,-1-1 1,1 1-1,-1-1 0,1 1 1,-1-1-1,1 1 1,-1-1-1,1 0 0,-1 1 1,0-1-1,1 1 1,-1-1-1,0-1 0,3-3-63,4-7-9,13-17 0,-14 21 53,0 0 1,-1 0-1,0 0 1,6-15 0,-10 20 14,0 0 1,0 0 0,0 0-1,1 1 1,-1-1 0,1 0 0,-1 0-1,1 1 1,4-5 0,-5 7 65,0-1 0,0 0 1,0 1-1,0-1 0,0 1 0,0-1 1,0 1-1,1-1 0,-1 1 1,0 0-1,0 0 0,1 0 1,-1-1-1,0 1 0,0 0 0,1 0 1,-1 1-1,0-1 0,0 0 1,1 0-1,-1 1 0,0-1 1,0 0-1,0 1 0,0 0 0,0-1 1,2 2-1,-2-2-12,0 1 0,0-1 1,0 1-1,0 0 0,0-1 0,-1 1 1,1 0-1,0 0 0,0 0 0,0 0 1,-1-1-1,1 1 0,-1 0 0,1 0 1,-1 0-1,1 0 0,-1 0 0,1 1 0,-1-1 1,0 0-1,0 0 0,1 0 0,-1 0 1,0 0-1,0 0 0,0 2 0,4 20 374,-2-17-370,1 1 23,-1 0 0,0 0 0,-1 0 1,1 0-1,-1 0 0,0 8 1,-1 15-37,2-25-922,2-2 569,1 2-78,3 4-2596,5 4 1188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 6816,'-14'-13'2197,"14"13"-2182,0-1 0,0 1 0,0 0 0,0 0 0,0 0 0,0 0 0,0 0 0,0 0 0,0 0 0,0-1 0,0 1 0,0 0 0,-1 0 0,1 0 0,0 0 0,0 0 0,0 0 0,0 0-1,0 0 1,0 0 0,0 0 0,-1 0 0,1 0 0,0 0 0,0 0 0,0 0 0,0 0 0,0 0 0,0 0 0,-1 0 0,1 0 0,0 0 0,0 0 0,0 0 0,0 0 0,0 0 0,0 0 0,0 0 0,-1 0 0,1 0 0,0 0 0,0 0 0,0 0 0,0 0 0,0 0 0,0 0 0,0 0 0,0 1 0,-1-1 0,1 0 0,0 0 0,0 0-1,0 0 1,0 0 0,0 0 0,0 1 0,-79 78 1996,77-77-2116,0-1-1,1 1 1,-1 0-1,1 0 1,0 0-1,0 0 1,0 1 0,0-1-1,0 0 1,0 0-1,0 1 1,0 2-1,0 30-1753,1-18 396,1-11 1219,0 0-1,0 0 1,1 0 0,-1 0-1,1 0 1,1 0 0,-1-1 0,1 1-1,0-1 1,0 0 0,7 9-1,-9-12 297,15 16 1118,-15-16-972,1-1-1,-1 0 1,0 0-1,1 1 1,-1-1-1,0 1 1,0-1-1,0 1 1,0 0-1,0-1 1,0 1-1,-1 0 0,1 0 1,-1-1-1,1 1 1,-1 0-1,1 0 1,-1 3-1,0 7 1097,1-9-984,-1 1 0,0-1 0,0 0 1,0 1-1,0-1 0,0 0 0,-1 1 0,0-1 0,-1 4 0,-3 1 365,4-6-565,0-1 0,0 1 1,0-1-1,1 1 0,-1-1 0,0 1 1,1 0-1,-1-1 0,1 1 0,-1 0 1,1-1-1,0 1 0,0 2 1,0 31-245,0-21-372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3232,'0'0'1035,"0"-3"-614,0-8-10,0 8 660,0 3-180,0 0 320,0-3-331,0-4 110,0 14-402,0-4-369,0-3-176,0 3-91,0 2 43,0 0-15,1 0 0,-1 0 0,-1 1 0,1-1 0,-1 0 1,-1 5-1,1-7 18,-5 12 22,6-15-19,0 1-1,1 0 1,-1 0 0,0-1 0,0 1-1,0 0 1,1 0 0,-1-1 0,0 1 0,1 0-1,-1-1 1,1 1 0,-1-1 0,1 1-1,-1 0 1,1-1 0,0 1 0,0 0 4,-1-1 0,0 1 0,1-1 0,-1 1 0,0-1 0,1 1 0,-1 0 0,0-1 0,0 1 0,1-1 0,-1 1 0,0 0 0,0-1 0,0 1 0,0-1 0,0 1 0,0 0 0,0-1 0,0 1 1,0 0-1,0-1 0,0 1 0,0 0 0,0-1 0,-1 2 0,1-2 45,0 32 995,0-31-1044,0-1 1,0 0-1,0 0 0,0 0 0,0 0 0,0 0 0,0 0 0,0 0 0,0 0 1,0 0-1,0 1 0,0-1 0,0 0 0,0 0 0,0 0 0,0 0 0,0 0 1,0 0-1,0 0 0,0 0 0,0 0 0,0 0 0,0 1 0,0-1 0,0 0 0,0 0 1,0 0-1,0 0 0,0 0 0,0 0 0,0 0 0,0 0 0,1 0 0,-1 0 1,0 0-1,0 0 0,0 0 0,0 0 0,0 0 0,0 0 0,0 0 0,0 0 1,0 0-1,0 0 0,1 0 0,-1 0 0,0 0 0,0 0 0,0 0 0,0 0 1,0 0-1,0 0 0,0 0 0,0 0 0,0 0 0,1 0 0,-1 0 3,1 0 0,-1 0-1,1 0 1,-1 0 0,1 0-1,-1 0 1,1 0 0,-1 0-1,1 0 1,-1 1 0,1-1-1,-1 0 1,1 0 0,-1 0 0,1 1-1,-1-1 1,0 0 0,1 1-1,-1-1 1,1 0 0,-1 1-1,0-1 1,1 0 0,-1 1-1,0-1 1,1 1 0,-1-1-1,0 0 1,0 1 0,1-1-1,-1 1 1,0-1 0,0 1 0,0-1-1,0 1 1,0-1 0,0 1-1,0-1 1,0 1 0,0-1-1,0 2 1,0 1 65,0-3-31,7 0-61,-5-1 27,0 1 0,0 0 0,0 0 0,-1 0 0,1 0 0,0 0 0,0 1 0,0-1 0,-1 1 0,4 0 0,-1 3 32,-4-3-35,0-1 0,0 0 0,0 0 0,0 0 0,1 0 0,-1 0 0,0 1 0,0-1 0,0 0 1,0 0-1,0 0 0,0 0 0,0 0 0,0 0 0,1 0 0,-1 1 0,0-1 0,0 0 0,0 0 0,0 0 0,0 0 1,1 0-1,-1 0 0,0 0 0,0 0 0,0 0 0,0 0 0,0 0 0,1 0 0,-1 0 0,0 0 0,0 0 0,0 0 1,0 0-1,1 0 0,-1 0 0,0 0 0,0 0 0,0 0 0,0 0 0,0 0 0,1-1 0,-1 1 0,0 0 1,0 0-1,0 0 0,0 0 0,0 0 0,0 0 0,1-1 0,7-4 15,-6 5-18,0-1 1,0 0 0,0 1-1,0-1 1,0 1 0,1 0-1,-1 0 1,0 0-1,0 0 1,2 0 0,7 1-38,-7-2 35,0 1 0,0-1-1,0 1 1,0-1 0,1 0 0,-2-1-1,1 1 1,0-1 0,6-3 0,-8 4 10,0 1 0,0-1 1,0 0-1,0 1 1,0 0-1,0 0 1,1-1-1,-1 1 0,0 0 1,2 1-1,7-1 41,-8 0-40,1 0 1,0-1-1,-1 1 1,1-1-1,-1 0 0,1 0 1,4-3-1,8-1-23,-3 1-14,-10 4-76,-1-1 0,1 1 0,-1-1 0,0 0-1,1 1 1,-1-1 0,0 0 0,0-1 0,1 1 0,-1 0 0,0-1 0,0 1 0,1-3 0,-1 3-79,-1 0 0,0-1 0,0 1 0,1 0 0,-1 0 0,0 0 0,1 0 0,-1 0-1,1 0 1,0 0 0,-1 0 0,1 1 0,0-1 0,-1 1 0,1-1 0,0 1 0,0-1 0,-1 1 0,3 0 0,13 0-1479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5728,'0'-13'1840,"0"13"-1827,0 0-1,1-1 1,-1 1 0,0 0 0,0 0 0,0 0-1,0 0 1,0 0 0,0 0 0,0 0 0,0 0 0,0 0-1,0 0 1,0-1 0,0 1 0,0 0 0,0 0 0,0 0-1,0 0 1,-1 0 0,1 0 0,0 0 0,0 0-1,0 0 1,0 0 0,0-1 0,0 1 0,0 0 0,0 0-1,0 0 1,0 0 0,0 0 0,0 0 0,0 0-1,0 0 1,0 0 0,-1 0 0,1 0 0,0 0 0,0 0-1,0 0 1,0 0 0,0 0 0,0 0 0,0 0-1,0 0 1,0 0 0,0 0 0,-1 0 0,1 0 0,0 0-1,0 0 1,0 0 0,0 0 0,0 0 0,0 0-1,-14 0 1834,14-3-956,0-8-26,0 11-855,0 0 0,0 0-1,0 0 1,0 0-1,0 0 1,0 0 0,0 0-1,0 0 1,0-1-1,0 1 1,0 0 0,0 0-1,0 0 1,0 0-1,0 0 1,0 0 0,0 0-1,0 0 1,0 0-1,0 0 1,0-1 0,0 1-1,0 0 1,0 0 0,0 0-1,0 0 1,0 0-1,0 0 1,0 0 0,0 0-1,0 0 1,-1 0-1,1 0 1,0 0 0,0 0-1,0 0 1,0 0-1,0-1 1,0 1 0,0 0-1,0 0 1,0 0-1,0 0 1,-1 0 0,1 0-1,0 0 1,0 0-1,0 0 1,0 0 0,0 0-1,0 0 1,0 0 0,0 0-1,0 0 1,0 0-1,-1 1 1,1-1 1,-1-1-1,1 1 1,0 0 0,-1 0 0,1 0-1,-1 0 1,1 1 0,-1-1 0,1 0-1,0 0 1,-1 0 0,1 0 0,-1 0-1,1 0 1,-1 1 0,1-1 0,0 0-1,-1 0 1,1 1 0,0-1 0,-1 0-1,1 1 1,0-1 0,-1 0-1,1 1 1,0-1 0,0 0 0,0 1-1,-1-1 1,1 1 0,-5 6 40,-7 0-77,11-7 23,0 1 0,0-1 0,0 1 0,0-1 0,0 1 0,0-1 0,0 1 0,0 0 0,0 0 0,0-1 0,0 1 0,1 0 0,-1 0 0,0 0 0,0 1 0,0 2-20,0-1-1,0 1 1,1-1 0,-1 1-1,1 0 1,0-1-1,0 1 1,1-1-1,-1 1 1,1 0-1,1 3 1,0-3 0,0 0 1,1 0-1,-1 0 1,1 0-1,0-1 0,0 1 1,1-1-1,-1 1 1,5 2-1,5 6-39,36 37-33,-48-49 103,-1 1-1,1-1 1,0 0 0,-1 1-1,1-1 1,-1 1-1,1-1 1,-1 1 0,1 0-1,-1-1 1,1 1-1,-1-1 1,0 1-1,1 0 1,-1-1 0,0 1-1,0 0 1,1-1-1,-1 1 1,0 0-1,0 0 1,0-1 0,0 1-1,0 0 1,0 0-1,0-1 1,0 1 0,0 0-1,0 0 1,0-1-1,-1 2 1,-1 10 225,5-3-80,-2-4-14,-14-3 148,12-2-281,-1 0 0,0 1-1,1-1 1,-1 0 0,1 1 0,-1 0 0,0-1 0,1 1-1,-1 0 1,1 0 0,-2 1 0,1-1 1,1 0 0,-1 0 1,0 0-1,0 0 0,0-1 1,0 1-1,0 0 0,0-1 0,0 1 1,0-1-1,-3 0 0,-9 0-102,12 0-469,2 0 144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6240,'16'16'2304,"-16"-16"-1792,0 33-160,0-33 320,0 16-448,-32 17-512,15-16 128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66 3232,'0'-62'2821,"0"59"-2048,-3 3 187,2 0-912,1 0 0,-1 0 0,0 1-1,0-1 1,1 0 0,-1 0-1,0 1 1,0-1 0,1 1 0,-1-1-1,0 1 1,1-1 0,-1 1-1,1-1 1,-1 1 0,1-1 0,-1 1-1,1 0 1,-1-1 0,1 1-1,-1 0 1,1 1 0,-11 23 582,6-10-502,-6 15 150,1 1-1,1 0 0,-7 54 1,13-58-201,1-10-42,0 0 1,-1 0-1,-6 20 0,-4-5-8,-4 18-16,11-20 47,-1-16 226,2-3-524,3-1-3665,2-10 2652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3328,'-14'-13'1061,"15"12"-966,0 1 0,0-1-1,0 1 1,0 0 0,0-1-1,0 1 1,0 0 0,0 0-1,0 0 1,0 0-1,0 0 1,0 0 0,0 0-1,0 0 1,1 0 0,-2 0-73,1 0 0,-1 0 0,1 0 0,-1 0 1,0 0-1,1 0 0,-1 0 0,1 0 0,-1 0 0,1 0 1,-1 0-1,0 1 0,1-1 0,-1 0 0,1 0 0,-1 0 1,0 1-1,1-1 0,-1 0 0,0 0 0,1 1 0,-1-1 1,0 0-1,1 1 0,-1-1 0,0 0 0,0 1 0,1-1 1,-1 1-1,0 0 0,5 6 251,9-2 201,21 25 246,-23-22-607,-6-5-35,0 0-1,-1 1 1,0 0-1,0 0 1,0 1-1,0-1 1,-1 1-1,6 7 1,0 3 235,0-1 0,19 20 0,-21-27-172,-6-5-79,1 0 0,-1 0 0,0 1 0,0-1 1,0 0-1,0 1 0,0 0 0,0-1 0,1 5 0,3 21 242,10 10 262,-1-13-229,-2-4-66,-12-18-239,-1 0 0,1 0 0,0 0 1,-1 0-1,1 0 0,-1 1 0,0-1 0,0 0 1,0 0-1,-1 4 0,0 2 24,2-1 17,-2-1-1,1 1 0,-1 0 1,-2 10-1,2-16-46,1 0-1,-1 0 1,0 0 0,0 0-1,0 0 1,0 0-1,-1 0 1,1 0-1,-1 0 1,1-1 0,-1 1-1,1-1 1,-1 1-1,0-1 1,0 0 0,0 1-1,1-1 1,-3 1-1,1-1-7,1 0 0,0 0-1,0 0 1,0 1 0,0-1 0,1 1-1,-1-1 1,0 1 0,1 0 0,-3 2-1,3-2-9,-1 0-1,1-1 1,-1 1-1,1-1 1,-1 1-1,1-1 1,-1 0-1,0 0 1,0 1-1,1-1 1,-1 0-1,0-1 0,0 1 1,0 0-1,-2 0 1,-59 15 40,52-12-40,-11 1 48,20-6-41,0 1 1,-1 0-1,1 0 1,0-1-1,0 0 1,-1 1 0,-1-2-1,1 1 11,-1 0 0,1 0-1,0 0 1,0 0 0,-1 0 0,1 1 0,-6 0 0,5-1-24,0 1 0,0-1 0,0 1 0,0-1 0,0 0 0,0-1 1,0 1-1,0-1 0,-6-3 0,8 4-6,1 1-1,0-1 1,-1 0 0,1 0 0,0 1 0,-1-1-1,1 0 1,0 0 0,0-1 0,0 1-1,-1-2 1,1 3-37,1-1-1,0 0 1,-1 0-1,1-1 0,0 1 1,0 0-1,0 0 1,0 0-1,0 0 0,0 0 1,0 0-1,0 0 1,0 0-1,1 0 1,-1 0-1,0 0 0,1 0 1,-1 0-1,0 0 1,1 0-1,0-1 1,2-1-301,-1-1 1,1 0-1,1 0 0,-1 1 1,4-4-1,1 0-824,8-10-386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2816,'0'0'917,"0"-2"-565,0-9-16,0 8 539,0 3-166,0-3 246,0-8-315,0 9-107,0-1-165,0 1-316,1 0 1,-1 0-1,0 0 0,1 1 0,0-1 1,-1 0-1,1 0 0,0 1 0,0-1 1,0 0-1,0 1 0,0-1 1,0 1-1,3-2 0,1 0 199,-3 3-233,0-1-1,-1 1 1,1 0 0,-1-1 0,1 1 0,0-1-1,-1 1 1,1-1 0,-1 0 0,1 0 0,1-1 0,-2 1-2,1 0 0,0 0-1,0 0 1,0 0 0,0 0 0,-1 1 0,1-1 0,0 1 0,0-1 0,1 1 0,2-1 0,2 1 56,-5 0-51,0 0-1,1 0 1,-1 0-1,0 0 1,0 0-1,1 0 1,-1 1-1,0-1 1,3 2-1,1 1 64,1 0 13,-1 0 0,0 1 0,1 0 1,-1 0-1,6 5 0,-8-4 40,0-1 0,1 1 0,-1 0 0,3 6 0,-5-9-71,-1 1 0,0 0 0,0-1 1,0 1-1,-1-1 0,1 1 0,0 0 1,-1 0-1,0-1 0,0 5 0,1-4 1,-1 0 0,0 0-1,0 0 1,0 0 0,-1 0-1,1 0 1,-1 0 0,0 0-1,0 0 1,0 0 0,0 0-1,0 0 1,0 0 0,-1-1-1,1 1 1,-1 0 0,-2 2-1,-6 9 135,0 1 0,-19 18 0,22-25-163,5-5-32,0-1 0,-1 0 1,1 0-1,0 1 0,-1-1 1,1-1-1,-1 1 1,0 0-1,-4 1 0,3-2-22,0 0 0,0 0 0,0-1 0,-7 0 0,-22 0-864,30 0-346,3-3-65,0 3 1125,0-1 0,0 0 0,0 1 0,0-1 0,1 0 0,-1 1 0,0-1 0,0 0 0,0 0 0,0 1 0,1-1 0,-1 0 0,0 1-1,1-1 1,0 0 45,0 1-1,0-1 0,-1 1 0,1 0 0,0-1 0,0 1 0,0 0 0,0 0 0,0 0 0,-1 0 1,1 0-1,0 0 0,2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228 174 2912,'-13'-14'923,"24"6"-177,-11 5-600,1 1-1,-1-1 1,1 1-1,-1-1 1,0 1-1,0-5 1,0 7-117,0-1-1,0 1 1,1 0 0,-1-1-1,0 1 1,0 0 0,0-1 0,0 1-1,-1 0 1,1-1 0,0 1-1,0 0 1,0-1 0,0 1 0,0 0-1,0 0 1,0-1 0,-1 1-1,1 0 1,0-1 0,0 1 0,0 0-1,-1 0 1,1-1 0,0 1-1,-11-11 682,10 11-691,1 0 0,0-1-1,0 1 1,-1 0 0,1 0 0,0-1 0,0 1 0,0 0 0,-1-1-1,1 1 1,0 0 0,0 0 0,0-1 0,0 1 0,0 0 0,0-1 0,0 1-1,0 0 1,0-1 0,0 1 0,0 0 0,0-1 0,0 1 0,0 0 0,0-1-1,0-6 179,1 3-116,-1 0-1,0 0 1,0 1 0,0-1-1,0 0 1,-1 0 0,1 0-1,-3-5 1,-8-18 132,11 25-206,0 1 8,0 0-1,-1 1 1,1-1 0,0 0 0,0 0 0,0 1-1,0-1 1,-1 0 0,1 1 0,0-1 0,-1 0-1,1 1 1,0-1 0,-1 0 0,1 1 0,-1-1-1,1 1 1,-1-1 0,1 1 0,-1-1 0,1 1-1,-1-1 1,0 1 0,1 0 0,-1-1-1,-1 0 1,-5-2 161,2 1-101,5 1-60,-1 1 1,0-1 0,1 1 0,-1-1 0,0 1 0,1 0 0,-1-1-1,0 1 1,0 0 0,1 0 0,-1 0 0,0-1 0,0 1 0,0 0 0,1 0-1,-1 0 1,0 0 0,0 0 0,1 0 0,-1 1 0,0-1 0,0 0-1,1 0 1,-1 0 0,0 1 0,0-1 0,1 0 0,-1 1 0,0-1-1,1 1 1,-1-1 0,0 1 0,1-1 0,-1 1 0,1-1 0,-1 1-1,1 0 1,-1-1 0,0 2 0,-25 23 485,18-18-367,0 0 0,0 0 0,1 1-1,0 0 1,0 1 0,1 0 0,0 0 0,1 0 0,-5 10 0,3 1 26,-19 40 283,24-57-437,0 0 0,1 1 0,-1-1 0,0 1 0,1-1 0,0 1 0,0 0 0,0-1 0,0 1 0,1 0 0,0 0 0,0 0 0,0 0 0,0-1 0,1 5 0,0-4-30,0-1 0,0 1 1,1-1-1,0 0 0,0 0 0,0 0 1,0 0-1,4 4 0,0-6-106,0 0 0,0 0 0,0 0 0,0-1 0,9-1 0,0 1-338,-12-1 382,0 1-1,0-1 1,0 0-1,-1 0 1,1 0-1,0 0 1,0-1-1,-1 1 0,1-1 1,-1 0-1,1 0 1,-1 0-1,0 0 1,0 0-1,0 0 1,0 0-1,0-1 1,0 1-1,2-6 0,2-2 7,0 0-1,-1 0 1,6-18-1,-6 4 118,-2 13-9,0 1 18,0-1-1,-1 1 1,-1-1 0,1-13-1,-2 21 11,2-18 317,-2 21-353,0-1 0,0 1 0,0 0 0,1-1 0,-1 1 0,0-1 0,0 1 0,1-1 0,-1 1 0,0 0 1,0-1-1,1 1 0,-1-1 0,1 1 0,-1 0 0,0 0 0,1-1 0,-1 1 0,1 0 0,-1 0 0,1-1 0,-1 1 0,0 0 1,1 0-1,-1 0 0,1 0 0,-1 0 0,1-1 0,-1 1 0,2 0 0,-2 0-6,0 0 0,0 0 1,0 0-1,0 0 0,1 0 0,-1 1 1,0-1-1,0 0 0,0 0 0,0 0 0,0 0 1,1 0-1,-1 0 0,0 0 0,0 0 1,0 0-1,0 0 0,0 0 0,0 0 0,0 0 1,1 1-1,-1-1 0,0 0 0,0 0 1,0 0-1,0 0 0,0 0 0,0 0 0,0 1 1,0-1-1,0 0 0,0 0 0,0 0 1,0 0-1,0 0 0,0 0 0,0 1 0,0-1 1,0 0-1,0 0 0,0 0 0,0 0 1,0 0-1,0 1 0,0-1 0,0 0 0,0 0 1,0 0-1,0 0 0,0 0 0,0 1 1,0-1-1,0 0 0,-3 25 503,-8-1-95,9-8-362,0 0 1,2 0 0,1 16 0,-1-3-459,0-24 41,0-1-1,0 1 1,1-1 0,1 8-1,-1-10 228,0 0-1,0 0 0,0 0 1,0 0-1,0 0 0,0-1 1,1 1-1,-1-1 0,3 3 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44 5152,'0'-36'2869,"0"29"-1559,0 14-183,0-7-1100,0 0-1,0 1 0,0-1 0,0 0 0,0 0 1,0 0-1,0 0 0,0 0 0,0 0 0,0 0 1,0 0-1,0 0 0,0 0 0,0 1 0,0-1 1,0 0-1,0 0 0,0 0 0,0 0 0,0 0 1,0 0-1,0 0 0,0 0 0,0 0 0,0 0 1,-1 0-1,1 1 0,0-1 0,0 0 0,0 0 1,0 0-1,0 0 0,0 0 0,0 0 0,0 0 0,0 0 1,0 0-1,0 0 0,0 0 0,-1 0 0,1 0 1,0 0-1,0 0 0,0 0 0,0 0 0,0 0 1,0 0-1,0 0 0,0 0 0,0 0 0,-1 0 1,1 0-1,0 0 0,0 0 0,0 0 0,0 0 1,-1 0 46,-1 0 1,1 0-1,0 0 1,-1 1-1,1-1 1,0 0-1,0 1 1,-1-1-1,1 1 1,0 0-1,0-1 1,0 1-1,-1 0 1,1-1-1,0 1 1,0 0-1,0 1 1,-15 21 325,5-7-265,3-6-92,1-1 1,1 1 0,0 0-1,0 1 1,-8 21 0,6-7 18,-16 32 0,21-52-180,0 1 1,1-1-1,0 1 0,0-1 0,1 1 1,-1 0-1,1 0 0,0 0 0,1 0 1,0 0-1,0 0 0,0-1 0,0 1 1,3 10-1,-3-15 52,1 0 1,0 0-1,0 1 0,-1-1 1,1 0-1,0 0 1,0 0-1,0 0 0,0 0 1,0 0-1,0 0 0,1 0 1,-1-1-1,0 1 1,0 0-1,0-1 0,1 1 1,-1-1-1,0 1 0,1-1 1,-1 1-1,1-1 0,-1 0 1,0 0-1,1 0 1,1 0-1,9 2-625,-5 2 272,-6-3 327,1-1-1,-1 1 1,1-1-1,-1 1 1,1-1-1,-1 1 1,1-1 0,-1 0-1,3 1 1,40-10-2147,1 7 864,-41 2 1264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14 4576,'10'-12'1040,"-10"12"-1026,0 0 0,0 0 0,0 0-1,0 0 1,0 0 0,0 0 0,0 0 0,0 0 0,0 0-1,0 0 1,0 0 0,0 0 0,0 0 0,0 0 0,0 0-1,0 0 1,0 0 0,0 0 0,0 0 0,0 0 0,0 0-1,0 0 1,0 0 0,0 0 0,0 0 0,0 0 0,0 0-1,0 0 1,-1 0 0,1-1 0,0 1 0,0 0 0,0 0-1,0 0 1,0 0 0,0 0 0,0 0 0,0 0 0,1 0-1,-1 0 1,0 0 0,0 0 0,0 0 0,0 0 0,0 0-1,0 0 1,0 0 0,-21 12 741,-1 2 103,-10 3 913,31-17-1719,-1 1 0,1-1 1,0 1-1,0-1 1,0 1-1,0 0 0,0 0 1,0 0-1,1 0 1,-1-1-1,0 1 0,0 0 1,0 0-1,1 1 1,-1-1-1,1 0 0,-1 0 1,1 0-1,-1 0 1,1 0-1,0 1 0,-1 0 1,0 1-4,1 0 0,-1-1 1,0 0-1,0 1 0,0-1 0,0 0 1,-1 1-1,1-1 0,-1 0 0,1 0 0,-1 0 1,-2 2-1,-3 3 85,0 1 0,1-1 0,0 1 0,0 0 0,1 1 1,-7 12-1,-4 11 460,-34 48 1,40-65-421,-7 8 93,0 2 0,2-1 0,-16 34 1,24-38 107,-4 21 1,5-17-98,-31 135 1112,33-137-1193,1 1-1,2 0 1,0-1 0,1 1 0,5 27-1,3-11 83,2-1 0,1 0 0,17 36 0,-22-61-232,67 140 539,-4-14-319,-59-113-246,-3-7-165,17 29 1,-15-34-245,0-1 1,18 18-1,-15-18 63,16 21-384,-18-21-560,1 1-1,0-2 1,1 0-1,20 15 1,-15-16-469,28 14 0,-44-25 1721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34 5216,'-13'-14'1696,"12"14"-1662,1-1 1,0 1-1,-1 0 1,1 0-1,0-1 1,-1 1-1,1 0 1,0-1-1,0 1 1,-1-1-1,1 1 1,0 0-1,0-1 0,0 1 1,-1-1-1,1 1 1,0-1-1,0 1 1,0 0-1,0-1 1,0 1-1,0-1 1,0 1-1,0-1 1,0 1-1,0-1 1,-1-4 234,1 4-189,-1 1 0,0 0 1,1-1-1,-1 1 1,0 0-1,1-1 0,-1 1 1,0 0-1,1 0 0,-1 0 1,0 0-1,1 0 0,-1 0 1,-1 0-1,2 0-80,0 0 16,0 0 0,0 0-1,0 0 1,0 0 0,0 0 0,0 0 0,0 0 0,0 0-1,0 0 1,-1 0 0,1 0 0,0 0 0,0 0-1,0 0 1,0 0 0,0 0 0,0 0 0,0 0-1,0 0 1,0 0 0,-1 0 0,1 0 0,0 0 0,0 0-1,0 0 1,0 0 0,0 0 0,0 0 0,0 0-1,0 0 1,0 0 0,0 0 0,0 1 0,0-1-1,0 0 1,0 0 0,0 0 0,0 0 0,-1 0 0,1 0-1,0 0 1,0 0 0,0 0 0,0 0 0,0 1-1,0-1 1,0 0 0,0 0 0,0 0 0,0 0-1,0 0 1,0 0 0,0 0 0,0 0 0,1 0 0,-1 1-1,-1 0 91,1 1-1,0-1 1,0 1-1,-1-1 1,1 1-1,-1-1 1,1 1-1,-1-1 1,0 1-1,1-1 1,-1 0-1,-1 2 1,-7 12 261,7-10-264,0 1 1,0-1-1,1 0 0,-2 9 1,-9 33 302,5-29-332,-7 27 38,3 31-256,7-63-187,-9 23 0,5-16 28,-17 58-1046,-2 5-699,24-76 1678,0 1 1,1-1-1,-1 1 1,1-1-1,1 1 1,-1 10-1,2-18 268,0 0 1,0 1-1,-1-1 0,1 0 0,0 1 1,0-1-1,0 0 0,1 1 0,-1-1 1,0 0-1,0 1 0,0-1 1,0 0-1,0 1 0,0-1 0,0 0 1,0 0-1,1 1 0,-1-1 0,0 0 1,0 1-1,0-1 0,1 0 0,-1 0 1,0 1-1,14 12-1722</inkml:trace>
  <inkml:trace contextRef="#ctx0" brushRef="#br0" timeOffset="1">247 247 4896,'0'-14'1584,"0"14"-1574,0 0 1,0 0 0,0 0-1,0 0 1,0 0 0,0-1-1,0 1 1,0 0 0,0 0-1,0 0 1,0 0 0,0 0-1,0 0 1,0 0 0,0 0-1,0 0 1,0 0 0,0-1-1,0 1 1,0 0 0,0 0-1,0 0 1,0 0 0,-1 0-1,1 0 1,0 0 0,0 0-1,0 0 1,0 0 0,0 0-1,0 0 1,0-1 0,0 1-1,0 0 1,0 0 0,0 0-1,0 0 1,0 0 0,-1 0-1,1 0 1,0 0 0,0 0-1,0 0 1,0 0 0,0 0-1,0 0 1,0 0 0,0 0-1,0 0 1,-1 0 0,1 0-1,0 0 1,0 0 0,0 0-1,0 0 1,0 0 0,-2 1 91,0-1 1,0 0 0,0 1-1,1-1 1,-1 1-1,0 0 1,0-1 0,1 1-1,-1 0 1,-2 2-1,-4 2-30,-41 17 674,46-20-730,0 0 0,1 0-1,0 0 1,-1 1-1,1-1 1,0 1-1,0-1 1,0 1 0,1 0-1,-4 5 1,-1 4 20,4-9 16,-1 0-1,1 1 1,1 0-1,-1-1 1,0 1-1,1 0 0,0 0 1,-1 6-1,-1 2 137,0-2-61,-2 13 135,9-2 16,0-6-108,-1 7-23,-3-17-120,1-1 0,0 1-1,0 0 1,0 0 0,0-1 0,1 1 0,-1-1 0,1 1-1,0-1 1,1 0 0,-1 0 0,1 0 0,0 0 0,0 0-1,6 6 1,1 1-38,-4-5-62,-1 0-1,1 0 1,1 0-1,8 5 1,12 6-1453,-7-1 412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34 327 3968,'-14'-14'1285,"14"14"-1251,-1-1 1,1 1-1,0-1 0,-1 1 0,1-1 1,0 1-1,-1-1 0,1 0 0,0 1 0,0-1 1,-1 1-1,1-1 0,0 0 0,0 1 1,0-1-1,0 0 0,0 1 0,0-1 0,0 0 1,0 1-1,0-1 0,0 1 0,1-1 1,-1 0-1,0 0 0,0 1 68,0-3 1114,0 6-304,1 4-178,-1-2-547,0 0 0,0 0 0,0 0 0,0 0 0,-1 1 0,-1 5 0,-1-2-192,0 0 1,0 1 0,2-1 0,-1 1-1,1-1 1,0 1 0,1 0 0,0-1-1,3 18 1,-3-24-1,1 0 0,0 0 0,1 1 0,-1-1 0,0 0 0,1 0 0,-1-1 0,1 1 0,0 0 0,0-1 0,0 1 0,1-1 0,-1 1 0,0-1 0,4 2 0,27 13-640,-30-16 581,-1-1 0,1 1 1,0 0-1,1-1 1,-1 0-1,0 1 0,0-1 1,0 0-1,0-1 1,0 1-1,0-1 0,0 1 1,4-2-1,-1 0-45,0-1-1,-1 1 1,1-1 0,-1 0-1,0 0 1,0 0 0,9-8-1,-12 9 98,-1 0 0,1 0 0,-1 0 0,1 0 0,-1 0 0,0 0 0,0 0 0,0 0 0,0-1 0,0 1-1,-1 0 1,1-1 0,-1 1 0,1-4 0,2-7 23,1-5 24,-1 11-1,-1-1 0,0-1-1,0 1 1,-1 0-1,-1 0 1,1-1 0,-1 1-1,0 0 1,-1 0-1,-2-11 1,0 4 324,-1-1 247,2 1 0,-1-1 1,1-18-1,2 34-590,0-2 113,0 0 0,0-1 0,0 1 0,0 0 0,0 0 0,1-1 0,-1 1 0,1 0 0,-1 0 0,1 0 0,1-3 1,-2 5-93,1 0 1,-1-1-1,0 1 1,1-1 0,-1 1-1,1 0 1,-1-1-1,1 1 1,-1 0 0,1 0-1,-1-1 1,1 1-1,-1 0 1,1 0 0,0 0-1,-1 0 1,1 0-1,0 0 1,20 3 393,1 8-226,-15-8-166,-1 0 0,1 0 0,0 0 1,9 2-1,-2-3-13,-1-1 0,22-1 0,15 2-15,-23 2 34,-3 0-389,0-1 0,0-2 1,1 0-1,26-3 0,-20-5-550,-25 5 641,0 1 0,0 0 0,0 0 0,10-1 0,-12 2 54,-1 0 0,1 0 0,0 0 0,-1-1 0,1 0 0,0 0 0,-1 0-1,1 0 1,-1-1 0,5-1 0,-7 2 85,1-1 0,0 1 0,-1 0 0,1 0 0,-1-1 0,0 1 0,1-1 0,-1 1-1,0-1 1,0 0 0,0 1 0,0-1 0,0 0 0,0 0 0,-1 0 0,1 1 0,-1-1-1,1 0 1,-1 0 0,0 0 0,1 0 0,-1-3 0,0-5-131,1 6 188,-1 0 0,0 0 0,0 0 0,0 1 0,0-1 0,-1 0 0,0 0 0,-1-5 0,-9-21 474,9 23-281,1 2-42,0 1-1,0 0 0,-1-1 1,1 1-1,-3-5 0,-1 3 418,0 0 1,0 0-1,-9-9 0,-11-6 925,25 20-1384,-1 0 1,0 1-1,0 0 0,0-1 1,1 1-1,-1-1 0,0 1 1,0 0-1,0 0 0,0 0 1,0-1-1,0 1 0,0 0 1,0 0-1,0 0 0,0 0 1,0 0-1,0 1 0,1-1 1,-1 0-1,0 0 0,0 1 1,0-1-1,0 0 0,0 1 1,0-1-1,1 1 0,-1-1 1,0 1-1,0 0 0,1-1 1,-1 1-1,0-1 0,0 2 1,-7 4 391,3-2-280,-1 0-1,1 1 1,0-1-1,0 1 1,1 0-1,-1 1 1,-4 7 0,-1 3 243,-10 24 0,-4 9 25,-8 5-56,-29 56 45,20-6-73,14-31-481,-29 101-3287,46-138 1514,-6 16-114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33 3648,'-33'-16'1344,"33"16"-1024,-16 0-128,16-16 896,0 16-640,0 0 960,-17 0-800,17 0 384,-16 16-544,16 0 288,-16 17-416,-1 33 128,1-1-288,0 17-992,-1-16 448,-16-1-2336,33-16 1536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3072,'27'0'976,"-13"3"-587,2 1-475,0-1-1,0 0 1,1-1 0,27-1-1,-23 0-6,-1-1 6,37-4 1,6-6 118,-36 7-16,-10 1 40,0 0 0,0-1 0,20-7 0,42-20 1016,-74 29-823,-1-1 0,1 0 0,-1 0 1,0 0-1,0 0 0,7-6 1,-10 7-163,0 0 0,1 0 0,-1 0 1,0-1-1,0 1 0,0 0 0,0-1 1,0 1-1,0-1 0,-1 1 0,1-1 0,0 1 1,-1-1-1,1 0 0,-1 1 0,0-1 1,1 0-1,-1-2 0,0 4-78,0 0 1,0 0-1,0 0 0,0 0 1,0 0-1,0 0 1,0 0-1,0-1 0,0 1 1,0 0-1,0 0 0,0 0 1,0 0-1,0 0 0,0 0 1,0 0-1,0 0 0,0 0 1,0 0-1,0-1 1,0 1-1,0 0 0,0 0 1,0 0-1,0 0 0,0 0 1,0 0-1,0 0 0,0 0 1,0 0-1,-1 0 0,1 0 1,0 0-1,0 0 1,0 0-1,0-1 0,0 1 1,0 0-1,0 0 0,0 0 1,0 0-1,0 0 0,0 0 1,-1 0-1,1 0 0,0 0 1,0 0-1,0 0 1,0 0-1,0 0 0,0 0 1,0 0-1,0 0 0,0 0 1,0 0-1,-1 1 0,-12-2 858,11 0-775,-1 1-1,1 0 1,-1 0 0,1 0 0,-1 0 0,1 1-1,-4 0 1,5-1-73,1 0-1,-1 1 1,0-1-1,1 0 1,-1 1-1,1-1 1,-1 1 0,1-1-1,-1 1 1,1 0-1,-1-1 1,1 1-1,-1-1 1,1 1-1,-1 0 1,1-1-1,0 1 1,0 0 0,-1 0-1,1-1 1,0 1-1,0 0 1,0-1-1,0 1 1,0 0-1,0 0 1,0 0-1,0 1 1,-2 20 129,-1 1 1,-1 0-1,-1-1 1,-12 34-1,-1 8 1,18-64-149,-6 27 37,-1 0 0,-2 0 1,0-1-1,-23 44 0,13-36 289,14-24-213,-1-1 0,1 0-1,-2 0 1,1-1 0,-14 15 0,14-18-41,0-1 0,0 1 0,-11 6 1,5-4-15,7-3-21,3-2-50,-1-1 1,1 1 0,0-1-1,-1 0 1,1 1 0,-5 0-1,7-2 8,-1 0-1,1 0 1,0 0-1,-1 0 0,1 0 1,0 0-1,0 0 1,-1 0-1,1 0 1,0 0-1,0 0 1,-1 0-1,1 0 0,0 0 1,-1 0-1,1 0 1,0-1-1,0 1 1,0 0-1,-1 0 1,1 0-1,0 0 0,0-1 1,0 1-1,-1 0 1,-1-13-169,1 4 72,1-1 0,1 0 0,0 1 1,0-1-1,1 1 0,0-1 0,1 1 1,-1 0-1,2 0 0,0 0 0,0 0 1,8-13-1,3-3-28,-4 4-37,2 0 1,27-34 0,-37 52 163,0 1 1,-1 0 0,1 0-1,0 0 1,0 0-1,1 1 1,-1-1 0,0 1-1,0 0 1,1 0 0,-1 0-1,0 0 1,1 0-1,-1 1 1,1 0 0,-1-1-1,6 2 1,-7-1 27,0 0-1,0 0 1,0 0 0,0 1-1,0-1 1,0 0 0,0 1-1,0 0 1,0 0-1,-1-1 1,1 1 0,0 0-1,0 0 1,-1 0 0,1 1-1,-1-1 1,1 0 0,-1 1-1,1-1 1,-1 1 0,0-1-1,0 1 1,0 0 0,0-1-1,0 1 1,0 0 0,0 0-1,0 0 1,-1 0 0,1 2-1,1 6 133,0 0 0,-1 0-1,0 1 1,-1 15 0,0-16-14,0 75 838,0-79-948,0-5-32,0 0 1,-1 0-1,1 0 1,0 0-1,0 0 1,0 0-1,0 0 1,1 0-1,-1 0 1,0 0-1,0-1 1,0 1-1,1 0 1,-1 0-1,0 0 1,1 0 0,-1 0-1,1-1 1,-1 1-1,1 0 1,0 0-1,-1-1 1,1 1-1,0 0 1,-1-1-1,1 1 1,0-1-1,0 1 1,-1-1-1,1 1 1,0-1-1,0 0 1,0 1-1,0-1 1,0 0 0,0 1-1,1-1 1,26 11-76,-22-8 5,0 0 1,1 0 0,0-1 0,-1 0-1,1 0 1,0-1 0,0 1 0,8-1 0,-3-2-156,0 0 1,0-1 0,0 0 0,0-1 0,0 0 0,19-8 0,-3 1-87,-8 3 143,34-20 1,-30 15 125,2-1 22,44-23 316,-66 33-263,1 0 0,-1 0 0,0 0 0,0-1 0,-1 1 0,1-1 0,0 0 0,-1 0 0,4-7 0,-2 2 65,0 0 0,-1-1 0,3-11 0,-5 13-25,-1 6-8,0 1 0,-1-1 0,1 0 0,-1 0 0,0 0 0,1 0 0,-1 0 0,0 0 0,0 1 1,0-1-1,-1 0 0,1 0 0,0 0 0,-1 0 0,1 0 0,-1 0 0,1 1 0,-1-1 0,0 0 0,0 0 0,0 1 0,0-1 0,0 1 0,0-1 0,-1 1 0,1-1 0,0 1 0,-2-2 0,2 2-27,0 0 0,0 0-1,0 1 1,0-1 0,-1 0 0,1 0 0,0 1 0,0-1 0,0 0-1,-1 1 1,1-1 0,0 1 0,-1 0 0,1-1 0,0 1 0,-1 0-1,1 0 1,0 0 0,-1 0 0,1 0 0,0 0 0,-1 0 0,1 1-1,0-1 1,-1 0 0,1 1 0,0-1 0,-1 1 0,1-1 0,0 1-1,0 0 1,0-1 0,0 1 0,-1 0 0,1 0 0,0 0 0,-1 1-1,-3 3 68,1 0-1,-1 1 0,1-1 0,0 1 1,0 0-1,-4 9 0,7-14-103,-3 7-9,-1 1 0,1 0 0,0-1 0,1 1 0,0 0 0,1 1 0,-1-1 0,2 0 0,-1 1 0,1 17 1,1-18-310,1 0 0,0 0 1,0 0-1,1-1 1,0 1-1,7 16 1,-7-20-28,1 1 0,-1-1 0,1 0 0,0 0 0,1 0 0,-1-1 1,1 1-1,0-1 0,0 0 0,1 0 0,-1 0 0,7 4 0,-2-3-684,1-1 0,18 6 1,-28-10 1023,49 16-2023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0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213 403 3232,'0'-27'1035,"0"26"-1019,0 1 0,0 0 0,0-1 0,0 1 1,0 0-1,0-1 0,0 1 0,0 0 0,0-1 1,0 1-1,0 0 0,0-1 0,0 1 0,1 0 1,-1 0-1,0-1 0,0 1 0,0 0 0,0-1 1,1 1-1,-1 0 0,0 0 0,0-1 0,0 1 1,1 0-1,0-1 52,0-1 79,0 1 1,1 0-1,-1 0 1,0 0-1,0-1 1,-1 1 0,1 0-1,0-1 1,0 1-1,-1-1 1,1 1-1,-1-1 1,1 1-1,-1-1 1,0 0-1,1 1 1,-1-1-1,0 1 1,0-4-1,-1 3 84,1 0 0,0 0 0,-1 1-1,1-1 1,-1 0 0,1 0 0,-1 1-1,0-1 1,0 0 0,0 1 0,0-1-1,0 1 1,0-1 0,-3-1 0,4 2-206,0 1 1,-1 0 0,1 0-1,0-1 1,0 1-1,-1 0 1,1 0 0,0 0-1,-1-1 1,1 1 0,0 0-1,0 0 1,-1 0 0,1 0-1,0 0 1,-1 0 0,1 0-1,0 0 1,-1-1-1,1 1 1,0 0 0,-1 1-1,1-1 1,0 0 0,-1 0-1,-6 1 110,0 1-1,-1 0 0,2 0 1,-1 1-1,0 0 1,0 0-1,1 1 0,0 0 1,-7 5-1,9-7-98,0 2 0,0-1-1,0 0 1,0 1 0,1 0-1,0 0 1,-1 0-1,1 0 1,1 0 0,-4 7-1,-5 7 37,-52 78 78,61-92-150,-1 0 1,1 0-1,0 1 1,0-1-1,0 1 1,1 0 0,-1 0-1,1-1 1,1 1-1,-1 0 1,0 0-1,1 0 1,0 6 0,1-6-50,0 0 0,1-1 0,-1 1 0,1 0 0,0-1 0,0 0 0,0 1 0,0-1 0,1 0 0,0 0 0,0 0 0,0-1 0,6 6 0,-5-4-60,0-1 0,1 0 0,0 0 0,0 0-1,0-1 1,0 0 0,1 0 0,-1 0 0,1 0-1,-1-1 1,1 0 0,0 0 0,0-1 0,0 1-1,0-1 1,0-1 0,1 1 0,9-1 0,3 1-378,30 5 0,-36-3 317,1-1 0,-1-1 0,1 0 0,23-2 0,-22-1 16,0-2 0,22-8 1,0 0-53,-16 6 272,0-1 0,-1-1 0,0-1 0,0 0 0,-1-2 0,0 0 0,32-26 0,36-47 1545,-57 53-790,-19 21-468,-2-1-1,14-20 1,-20 27-247,0 0 1,0-1-1,-1 1 1,0-1-1,0 0 1,0 1-1,-1-1 1,1 0-1,-1 0 1,1-9-1,-2 14-102,0 0 0,0 0-1,0 0 1,0 0 0,0 0 0,0 0-1,0 0 1,0 0 0,0-1 0,0 1-1,0 0 1,0 0 0,0 0 0,0 0-1,0 0 1,0 0 0,0 0 0,0 0-1,0 0 1,0 0 0,0-1 0,0 1-1,0 0 1,0 0 0,0 0 0,0 0-1,0 0 1,0 0 0,-1 0 0,1 0-1,0 0 1,0 0 0,0 0-1,0 0 1,0 0 0,0 0 0,0-1-1,0 1 1,0 0 0,0 0 0,0 0-1,-1 0 1,1 0 0,0 0 0,0 0-1,0 0 1,0 0 0,0 0 0,0 0-1,0 0 1,0 0 0,0 0 0,0 0-1,-1 0 1,1 0 0,0 1 0,-60-1 161,55-1-183,1 1 1,-1 1-1,0-1 0,1 1 1,-1 0-1,0 0 1,1 0-1,-5 2 0,-11 3-63,7-3 41,5-2-55,0 1-1,1 0 0,-1 0 1,0 1-1,-8 3 1,0 2-89,4-3 24,0 1 1,-18 12-1,28-16 129,0-1-1,0 1 1,0-1-1,0 1 1,0 0 0,1-1-1,-1 1 1,0 0-1,1 0 1,-1 1 0,1-1-1,0 0 1,0 0-1,0 1 1,0-1 0,0 0-1,0 1 1,1-1-1,-1 5 1,1 6-132,-1-11 134,1 1 0,0 0 1,0-1-1,0 1 1,0-1-1,0 1 1,0-1-1,1 1 1,0-1-1,-1 1 1,1-1-1,0 1 1,0-1-1,0 0 1,0 1-1,1-1 0,-1 0 1,0 0-1,1 0 1,2 3-1,1 0-74,0 1 0,0 0-1,6 11 1,-4-5-33,-6-10 127,0-1 0,0 1 0,0-1 0,1 0 0,-1 1 0,0-1-1,1 0 1,-1 0 0,1 0 0,-1 0 0,1 0 0,0 0 0,-1-1 0,1 1 0,0 0 0,-1-1 0,1 0 0,0 1-1,0-1 1,2 0 0,8 3 3,-7-1 11,-1 0 0,0 0 0,0 0 0,6 4 0,-7-4 4,0 0-1,0 0 1,0 0-1,0-1 1,0 1-1,4 0 1,8 1 27,1-2 0,-1 0-1,0 0 1,20-3 0,-2 1 41,-31 1-74,1 0-1,0-1 1,-1 1-1,1-1 1,-1 0 0,1 0-1,-1 1 1,1-2 0,-1 1-1,0 0 1,1 0-1,-1-1 1,0 1 0,0-1-1,0 0 1,2-3 0,4-3 5,-1-1 1,10-15 0,-4 4-5,14-15-4,-7-3 11,-14 27 4,0-1 1,14-20 0,161-168 1904,-86 105-202,-93 93-1661,0 0 1,-1 1 0,1-1 0,0 0-1,-1 0 1,0-1 0,0 1 0,1 0-1,-1 0 1,0 0 0,-1-1 0,1 1 0,0-1-1,0-3 1,2-7 286,3-4 35,-4 13-288,-1 1 1,0 0-1,0-1 1,0 1-1,0-1 0,0-5 1,-1 9-77,0 0 0,0-1 0,0 1 1,0 0-1,0-1 0,0 1 0,0 0 0,0-1 0,0 1 1,0 0-1,0-1 0,0 1 0,0 0 0,-1-1 1,1 1-1,0 0 0,0-1 0,0 1 0,0 0 0,-1 0 1,1-1-1,0 1 0,0 0 0,0 0 0,-1-1 0,1 1 9,-1-1-1,1 0 1,-1 1-1,1-1 1,-1 1-1,1 0 0,-1-1 1,1 1-1,-1-1 1,0 1-1,1 0 1,-1-1-1,0 1 0,1 0 1,-1 0-1,0 0 1,1-1-1,-1 1 1,0 0-1,1 0 0,-1 0 1,0 0-1,1 0 1,-1 0-1,0 0 1,1 0-1,-1 1 0,0-1 1,1 0-1,-1 0 1,0 1-1,1-1 1,-1 0-1,0 1 0,0-1 1,-9 4 98,4-2-64,3-1-44,1-1 1,-1 1-1,1 0 1,0 0-1,-1 0 1,1 1-1,0-1 1,-1 0-1,1 1 1,0 0-1,0-1 1,0 1-1,1 0 1,-1 0-1,0 0 1,1 0-1,-1 0 1,1 0-1,0 1 1,-2 2-1,-60 80 136,30-28-28,26-45-116,1 1-1,0-1 0,0 1 1,1 0-1,1 0 0,0 1 1,1-1-1,-2 15 0,2-2-16,2-9-10,-1 0 0,-1-1 0,-7 26-1,-1-12-31,6-20-89,2 0 1,-1 0-1,1 0 0,1 0 1,0 0-1,-1 12 0,3-6-354,0-13 64,0-3-320,3-3 150,41-30-769,-29 14 968,-11 13 285,0 0 0,0 0 0,7-6 0,-2 2 3,-5 5 78,0 1 0,0-1 0,0 1 0,1 0 1,0 1-1,6-5 0,-10 7 50,1 1 0,-1-1 1,0 1-1,0 0 0,1 0 1,-1-1-1,0 1 0,0 0 0,1 0 1,-1 0-1,0 1 0,0-1 0,1 0 1,-1 0-1,0 1 0,0-1 0,2 1 1,17 11 198,-17-11-146,1 3 60,0-1 1,0 1-1,-1 0 0,1 0 0,-1 0 1,0 0-1,0 1 0,0-1 0,0 1 0,-1 0 1,0 0-1,2 5 0,6 11 404,-9-18-468,1 0-1,-1 1 1,0-1 0,0 0-1,0 1 1,0-1 0,0 1-1,-1-1 1,0 0 0,0 1-1,0-1 1,0 1 0,0-1-1,0 1 1,-1-1 0,0 1-1,0-1 1,0 1 0,0-1-1,0 0 1,-1 0 0,-2 5-1,3-6-23,0 0 0,0 0-1,-1-1 1,1 1 0,0-1-1,-1 1 1,1-1 0,-1 1-1,1-1 1,-1 0-1,0 1 1,1-1 0,-1 0-1,-3 1 1,-2 0-47,1 0 0,-1 0 1,-8 1-1,-4 1-211,9-1 121,6-2 33,1 0 0,0 0 0,-1-1-1,1 1 1,-6 0 0,-22-6-796,18 2 476,-22 0-499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1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2 180 4736,'0'-28'1530,"-1"28"-1518,1 0-1,0 0 0,0 0 0,0 0 0,0 0 0,0 0 0,0 0 0,0-1 0,0 1 0,0 0 0,0 0 0,0 0 0,0 0 0,0 0 0,0-1 0,0 1 1,0 0-1,0 0 0,0 0 0,0 0 0,0 0 0,0-1 0,0 1 0,0 0 0,0 0 0,0 0 0,0 0 0,0 0 0,0 0 0,0-1 0,0 1 0,0 0 0,0 0 1,1 0-1,-1 0 0,0 0 0,0 0 0,0 0 0,0 0 0,0-1 0,0 1 0,0 0 0,1 0 0,-1 0 0,0 0 0,0 0 0,0 0 0,0 0 0,0 0 1,1 0-1,-1 0 0,0 0 0,0 0 0,2 0 41,-1 0 0,1-1 1,-1 1-1,1 0 0,-1-1 1,1 1-1,-1-1 0,1 0 1,-1 0-1,2-1 0,12-5 423,15 2-32,55-25 309,-1 11-398,-50 12-344,58-19-1,-29 1-46,-28 19 101,-18 4-21,26-9 133,-41 11-144,-1-1 1,1 1 0,-1 0-1,0 0 1,1-1 0,-1 1 0,1 0-1,-1 0 1,0 0 0,1 1-1,-1-1 1,1 0 0,-1 0-1,0 1 1,3 0 0,-3 0-15,-1-1 0,1 1 0,0 0 0,-1-1 0,1 1 0,-1-1 0,1 1 0,-1 0 0,1 0 0,-1-1 1,1 1-1,-1 0 0,0 0 0,1 0 0,-1-1 0,0 1 0,0 0 0,0 0 0,0 0 0,0 0 0,0-1 0,0 2 0,0 1 48,0 0 0,-1 0 0,1 0-1,-1 0 1,0 0 0,0 0-1,0 0 1,0 0 0,0 0 0,-1-1-1,-1 4 1,-8 10 286,-15 15 1,-2 6 247,-34 61-1,37-58-449,-46 72 133,26-20-188,36-72-89,-7 14-17,1 1 1,2 1-1,-9 39 0,6-9 102,13-59-71,2 0-1,-1 1 1,1 0 0,0-1-1,0 1 1,1 0 0,0 8-1,0-14-16,1 1 1,-1-1-1,1 0 0,-1 0 0,1 0 0,0 0 0,0 0 0,0 0 1,0 0-1,0 0 0,0 0 0,1 0 0,-1-1 0,0 1 0,1 0 1,0-1-1,-1 1 0,1-1 0,0 0 0,0 0 0,0 1 0,-1-1 1,1 0-1,0-1 0,1 1 0,-1 0 0,4 0 0,9 3-172,1 0 0,0-2-1,19 2 1,-28-4 81,0-1 0,0 0 0,0 0 0,0-1 0,-1 0 1,1 0-1,0 0 0,-1-1 0,1 0 0,6-4 0,-1-1-217,0 0 0,-1 0 0,20-21 0,-20 18 116,0-1 0,0 0-1,-2-1 1,13-20 0,-17 23 132,0-1 0,0 0 0,-1 1 0,-1-1 0,0-1 0,0 1 0,1-15 0,1-50-119,-1 50 133,0-16 54,-4 30 121,-1 1 1,-1-1 0,0 1 0,-1 0-1,0 0 1,0 0 0,-1 0 0,-1 0-1,1 1 1,-2-1 0,0 1 0,0 1-1,-1-1 1,0 1 0,0 0-1,-1 1 1,-13-12 0,7 10 315,0 0 0,-24-13 1,30 19-278,1 1 0,0 0 0,-1 0 0,0 1 1,1-1-1,-1 2 0,0-1 0,-13 1 0,-25 1-203,45-1 32,1 1-1,-1 0 1,1 0-1,-1 0 1,0 0 0,1 0-1,-1 0 1,1 0-1,-1 0 1,1 0-1,-1 0 1,1 0 0,-1 0-1,0 1 1,1-1-1,-1 0 1,1 0-1,-1 0 1,1 1-1,-1-1 1,1 0 0,-1 1-1,1-1 1,0 0-1,-1 1 1,1-1-1,0 1 1,-1-1 0,1 1-1,0-1 1,-1 1-1,1-1 1,0 1-1,0-1 1,-1 1 0,1-1-1,0 1 1,0-1-1,0 1 1,0-1-1,0 1 1,0 0-1,0-1 1,0 1 0,0-1-1,0 1 1,0-1-1,0 2 1,0-1-2,0-1 0,0 1 0,0-1 0,0 1 0,0 0 0,0-1 0,1 1 0,-1 0 0,0-1 0,0 1 0,0-1 0,1 1 0,-1-1 0,0 1 0,0 0 0,1-1 0,-1 1 0,1-1 0,-1 1 0,0-1 0,1 0 0,-1 1 0,1 0 0,14 2-25,-3-1 11,5 2-12,37 8-125,-36-8 52,4 0-81,-1-1 1,30 0 0,-22-3-56,3 1-63,35-5-1,-4-7-93,-11 6 170,-26 0 161,-9 2 11,33-3 1,-23 6-101,1 0 832,-28 6-136,0-4-473,0 1 0,0-1 0,-1 1 0,1-1-1,0 1 1,-1-1 0,1 0 0,-1 1 0,0-1-1,0 0 1,0 0 0,0 1 0,0-1 0,-1 0-1,1 0 1,-1 0 0,-2 2 0,0 1-6,-1 0 0,1 0 0,0 1 0,0-1 0,1 1 0,-1-1 0,1 1-1,1 0 1,-1 1 0,-1 6 0,1-1-43,1 1-1,0 0 0,1 0 1,0 18-1,1-27-7,0-3-22,0 0 0,0 0 1,0 0-1,-1 0 0,1 0 1,1 0-1,-1 0 0,0 1 1,0-1-1,0 0 0,1 0 0,-1 0 1,0 0-1,1-1 0,-1 1 1,1 0-1,-1 0 0,1 0 1,-1 0-1,1 0 0,0 0 1,-1-1-1,1 1 0,0 0 1,0-1-1,-1 1 0,1 0 1,0-1-1,0 1 0,0-1 1,0 1-1,2-1 0,-2 2-39,1-2 1,0 1-1,0 0 0,0 0 0,0-1 0,0 1 0,0-1 0,0 1 1,1-1-1,3 0 0,23-8-781,-16 4 502,-8 2 224,0 0 1,0-1-1,0 0 1,0 0 0,0 0-1,-1 0 1,1-1-1,-1 0 1,0 0-1,0 0 1,0 0-1,-1-1 1,1 1-1,4-10 1,2-5-84,-2-1 1,11-32-1,-17 47 144,-1 1 18,0 0 1,0 0-1,0 0 1,-1 0-1,1 0 1,-1-6-1,0 8 18,0 1 0,0-1 0,0 0 0,0 0 0,0 1 0,0-1 0,1 0 1,-1 1-1,1-1 0,-1 1 0,1-1 0,0 0 0,0 1 0,-1-1 0,1 1 0,0 0 0,0-1 0,0 1 0,1 0 0,1-3 0,1 0-5,-2 2 30,0-1 0,0 1 1,0 0-1,1 0 0,-1 0 1,0 0-1,1 0 0,0 1 1,-1-1-1,1 1 1,0-1-1,0 1 0,-1 0 1,1 0-1,0 0 0,0 1 1,0-1-1,1 1 1,-1-1-1,0 1 0,5 1 1,5 0 98,-1 1-1,-1 0 1,1 2 0,0-1 0,-1 1 0,14 7 0,-11-6-50,2 2 145,1 0 1,-1 2-1,0-1 1,-1 2 0,0 0-1,-1 1 1,0 0-1,13 15 1,-13-13 83,-14-12-279,0-1 0,1 1 0,-1-1 0,1 1 0,-1-1 0,0 1-1,0 0 1,1-1 0,-1 1 0,0-1 0,0 1 0,0 0 0,0-1 0,1 1 0,-1-1-1,0 1 1,0 0 0,0-1 0,0 1 0,0 0 0,-1-1 0,1 1 0,0-1-1,0 1 1,-1 0 0,1 0 18,0-1-23,1 1 0,-1-1 0,0 1 0,0-1 0,0 1 0,0-1 0,0 1-1,0-1 1,0 1 0,0 0 0,0-1 0,0 1 0,0-1 0,-1 1 0,1-1 0,0 1 0,0-1-1,0 1 1,-1-1 0,1 0 0,0 1 0,-1-1 0,1 1 0,0-1 0,-1 1 0,-7-7 107,6 4-65,-1-1 61,3 1-53,0-1-77,0-1-1,0 1 1,0 0-1,1 0 1,0 0-1,-1 0 1,1 0-1,0 0 1,0 0-1,1 0 1,-1 0-1,1 0 1,-1 0-1,4-3 1,3-7-129,1 2 0,0-1 0,0 1 0,22-19 0,-18 22-214,0 0-1,0 1 0,1 1 1,22-8-1,-13 5 7,59-24-1501,-74 30 1679,0 0 0,1 1 0,-1-1 0,1 2 0,-1-1 0,1 1 0,11 0 0,-15 1 97,-1 0 0,1 0 0,-1 0 0,1 1 0,0-1 0,-1 1 0,1 0 0,-1 1 0,5 1 0,7 3-76,38 9-545,-35-8 581,-8-3 89,-8-2 24,0-1 0,0 0 1,1 0-1,-1 0 1,0 0-1,0 0 1,1-1-1,-1 1 0,6-1 1,41 0 235,-40 0 28,-9 0-252,-1 0 1,0 0 0,0 0 0,0 0 0,0 0-1,0 0 1,0 0 0,0 0 0,0 0-1,0 0 1,1 0 0,-1 0 0,0 0-1,0 0 1,0 0 0,0 0 0,0 0-1,0 0 1,0 0 0,0 0 0,0 0-1,0 0 1,1 0 0,-1 0 0,0 0-1,0 0 1,0 0 0,0 0 0,0 1 0,0-1-1,0 0 1,0 0 0,0 0 0,0 0-1,0 0 1,0 0 0,0 0 0,0 0-1,0 0 1,0 0 0,0 0 0,0 1-1,0-1 1,0 0 0,0 0 0,0 0-1,0 0 1,0 0 0,0 0 0,0 0-1,0 0 1,0 0 0,0 0 0,0 1 0,0-1-1,0 0 1,0 2 159,0 0 0,-1-1 1,1 1-1,-1 0 0,1 0 0,-1 0 0,0-1 0,0 1 0,0 0 1,-2 2-1,-1 4-15,-29 74 1045,32-79-1184,0 0 0,0 0 0,0 0 0,1 0 0,0 0 0,-1 0 0,1 0 0,0 0 0,1 0 1,-1 4-1,1 2-12,-1 40 156,0-46 16,13-6-76,-12 2-108,-1 1 0,0 0-1,1-1 1,-1 1 0,0-1 0,0 1 0,1-1-1,-1 1 1,0-1 0,0 1 0,0-1 0,0 1-1,1-1 1,-1 1 0,0-1 0,0 1 0,0-1-1,0 1 1,-1-1 0,4-5-211,9-13-462,-9 14 478,-1 1 0,0 0 0,1 0 0,5-6 0,-4 6 105,-1 0-1,0 0 0,-1 0 1,1 0-1,2-6 1,8-12-47,-6 10 66,9-11-134,-15 22 218,0 0 0,0 0 0,0 0 0,0 0 0,1 0 0,-1 0 0,0 0 0,1 1 0,-1-1 0,1 0 0,-1 1 0,1 0 0,-1-1 0,1 1 0,-1 0 0,1-1 0,1 1 0,-2 0 9,0 1 1,0-1-1,0 0 1,0 0-1,0-1 1,-1 1-1,1 0 1,0 0-1,0 0 0,0-1 1,0 1-1,0 0 1,1-1-1,1-3 192,2 1 191,3 9-120,-8-5-271,3 1 468,-3 0-394,0 0-1,0-1 0,1 1 0,-1 0 1,0-1-1,1 1 0,-1 0 0,1-1 1,0 1-1,-1-1 0,1 1 1,0-1-1,1 3 0,4 4 59,-1 6 28,2-10-103,-7-3-57,1-1 0,-1 0 0,1 0 0,-1 1 0,1-1 0,-1 0 0,0 1 0,1-1 0,-1 0 0,0 1 0,1-1 0,-1 1 0,0-1 0,1 0 0,-1 1 0,0-1 0,0 1 0,1-1 0,-1 1 0,0-1 0,0 1 0,0-1 0,0 1 0,0-1 0,0 1 0,0-1 0,0 1 0,0-1 1,0 1-1,0-1 0,0 2 0,0 44 740,0-43-682,0-3-69,0 0-155,0 0 37,1 0 111,-1 0 0,1 0 0,0 0 0,0 0 0,-1 0 0,1-1 0,0 1 0,0 0 0,-1 0 0,1-1 0,0 1 0,0 0 0,-1-1 0,1 1 0,0-1 0,-1 1 0,1-1 0,-1 1 0,1-1 0,-1 1 0,1-1 0,0-1 0,-1 2 7,1-1 0,-1 1 1,1-1-1,-1 1 0,1-1 0,-1 1 1,1-1-1,-1 1 0,1-1 0,0 1 1,-1 0-1,1-1 0,0 1 1,-1 0-1,1-1 0,0 1 0,-1 0 1,1 0-1,0 0 0,-1 0 0,1 0 1,0-1-1,0 2 0,0-1 1,7 0 5,-6 0 3,0 0 0,1 0 1,-1 0-1,0 0 0,0 0 0,1 0 0,-1-1 0,0 1 0,3-2 0,4-3 1,-8 4-5,0 0 1,1 0 0,-1 0 0,1 0 0,0 1 0,-1-1-1,1 0 1,-1 1 0,1-1 0,0 1 0,0 0 0,-1-1-1,3 1 1,3 0-25,-4 1 21,-1-1 0,0 0 0,0 0 0,1 0 0,-1 0 0,0-1 1,0 1-1,0-1 0,4 0 0,2-5 91,-7 5-77,1 0 1,-1 0-1,1 1 1,-1-1-1,1 0 1,-1 0-1,1 1 1,0-1-1,-1 1 1,1 0-1,0-1 1,-1 1-1,1 0 1,0 0-1,1 0 1,11 0-49,-13 0 32,1 0 1,-1 0 0,1 0 0,0 0-1,-1-1 1,0 1 0,1 0-1,-1-1 1,2 0 0,11-10-71,-13 11 78,-1-1-1,1 1 0,-1 0 0,1-1 1,-1 1-1,1 0 0,0-1 0,-1 1 1,1 0-1,0 0 0,-1-1 0,1 1 1,0 0-1,0 0 0,-1 0 0,1 0 1,0 0-1,-1 0 0,1 0 0,0 0 1,-1 0-1,1 1 0,0-1 0,2 0 19,12 0 204,-12 0-159,0-1 1,1 1 0,-1 0 0,0 1 0,5 0 0,-7-1-53,0 0-1,-1 0 0,1 1 1,-1-1-1,1 0 0,-1 1 1,1-1-1,-1 1 0,1-1 1,-1 0-1,1 1 0,-1-1 1,1 1-1,-1-1 0,0 1 1,1-1-1,-1 1 0,0 0 1,0-1-1,1 1 0,-1-1 1,0 1-1,0 0 0,0-1 1,0 1-1,0-1 1,0 1-1,0 0 0,0-1 1,0 2-1,1 0 13,-1 1 0,0-1-1,1 1 1,0-1 0,0 0 0,0 1 0,0-1-1,0 0 1,0 0 0,0 1 0,1-1 0,-1 0 0,3 3-1,29 26 224,-16-15 0,-14-13-225,0 0 0,0 0 1,0 0-1,1-1 0,-1 1 1,1-1-1,-1 0 1,1 0-1,0 0 0,0 0 1,0-1-1,0 0 0,0 0 1,0 0-1,0 0 1,1 0-1,-1-1 0,0 0 1,0 0-1,6 0 1,-6 0-33,-3 0 14,0 0-1,0 0 0,0 0 0,0 0 1,0 0-1,0 0 0,0 0 0,0 0 0,0 0 1,0-1-1,0 1 0,0 0 0,0 0 1,0-1-1,0 1 0,0-1 0,0 1 0,0-1 1,0 0-1,0 1 0,-1-1 0,1 0 1,0 1-1,0-1 0,-1 0 0,1 0 0,-1 0 1,1 1-1,-1-1 0,1 0 0,-1 0 1,1-2-1,1 0 31,1 0 0,-1 0 0,1 0 0,-1 0 1,1 0-1,0 0 0,0 1 0,6-5 0,-1 4 24,-8 3-65,1 0 1,-1 0-1,1-1 1,-1 1-1,1 0 1,-1 0-1,0-1 0,1 1 1,-1 0-1,1 0 1,-1-1-1,1 1 1,-1-1-1,0 1 1,1 0-1,-1-1 1,0 1-1,1-1 1,-1 1-1,0-1 1,0 1-1,1-1 1,-1 1-1,0-1 1,0 1-1,0-1 1,0 1-1,0-1 1,0 1-1,0-1 1,0 1-1,0-1 1,0 1-1,0-1 1,0 1-1,0-1 1,0 0-1,0 0-15,-1 0 1,1-1-1,0 1 0,1 0 0,-1 0 0,0 0 0,0-1 1,0 1-1,1 0 0,-1 0 0,0 0 0,1 0 1,0 0-1,-1-1 0,1 1 0,-1 0 0,1 0 1,0 1-1,0-1 0,-1 0 0,1 0 0,0 0 1,0 0-1,0 1 0,2-2 0,0 1 67,0 0-1,0 0 1,0 0-1,1 1 1,-1-1-1,0 1 1,1 0 0,2 0-1,-6 0-38,0 0 0,0 0-1,0 0 1,1 0 0,-1 0-1,0 0 1,0 0 0,0 0-1,0 0 1,0 0 0,0 0-1,0 0 1,0 0 0,0 0-1,1 0 1,-1 0 0,0 0-1,0 0 1,0 0 0,0 0-1,0 0 1,0 0 0,0 0-1,0 0 1,0 0 0,0 0-1,0 1 1,1-1 0,-1 0-1,0 0 1,0 0 0,0 0-1,0 0 1,0 0 0,0 0-1,0 0 1,0 0 0,0 0-1,0 0 1,0 0 0,0 1-1,0-1 1,0 0 0,0 0-1,0 0 1,0 0 0,0 0-1,0 0 1,0 0 0,0 0-1,0 0 1,0 1 0,0-1-1,0 0 1,0 0 0,0 0-1,0 3 17,1-1 0,0 1 0,0-1-1,0 1 1,0-1 0,0 1 0,0-1-1,1 0 1,-1 1 0,1-1 0,0 0-1,-1 0 1,1 0 0,0 0-1,0-1 1,0 1 0,1 0 0,-1-1-1,3 2 1,0-1 5,-5-2-23,1 1 0,0-1 0,-1 0 1,1 1-1,0-1 0,-1 0 0,1 1 0,0-1 0,-1 1 0,1-1 0,-1 1 0,1-1 0,-1 1 1,1-1-1,-1 1 0,0-1 0,1 1 0,-1 0 0,0-1 0,1 1 0,-1 1 0,3 3 7,-2-4-11,-1 0 0,1 0-1,0 1 1,0-1 0,0 0-1,0 0 1,1 0 0,-1 0 0,0-1-1,0 1 1,0 0 0,1 0 0,-1-1-1,0 1 1,1-1 0,-1 1-1,1-1 1,-1 1 0,1-1 0,1 0-1,33 1-278,-23-2 6,-10 1 211,0 0 0,-1 0 1,1 0-1,-1 0 0,1-1 0,0 1 0,-1-1 0,1 0 0,-1 0 0,0 0 1,1 0-1,-1 0 0,0 0 0,1-1 0,-1 1 0,2-3 0,-1 2-42,0 0 0,0 0 0,0 0 0,1 0-1,-1 0 1,5-1 0,5 0-332,-10 3 353,-1-1-1,1 1 0,-1-1 1,1 0-1,-1 0 0,0 0 1,0 0-1,1 0 0,-1 0 1,0 0-1,0-1 0,0 1 1,0-1-1,2-3 0,16-13-537,-8 7 178,0 0 0,0-1 0,12-18-1,44-65 773,-44 69 8,-16 19 92,0-1 1,-1 0-1,9-12 0,-15 18-334,0 0 0,1 0 0,-1 0 0,1-1 1,0 1-1,0 1 0,0-1 0,-1 0 0,2 0 0,-1 1 0,3-3 1,0 3 148,0 0 0,0 0 1,0 0-1,0 0 1,0 1-1,9 0 1,-11 0-123,-2 0-88,1 0 1,-1 0 0,1 0 0,-1 0 0,1 0 0,-1 0 0,1 0-1,-1 0 1,1 1 0,-1-1 0,0 0 0,1 1 0,1 0-1,-17 32 850,11-27-790,0 0 0,-1 0 0,1 0 0,-1-1 0,-1 1 0,-6 7 0,-16 21 74,15-12-123,7-13-17,0-1-1,0 1 1,-1-1-1,0 0 1,-7 7-1,9-11-80,1-1 0,0 1 0,0 0 0,0 1 0,1-1 0,-1 0 0,1 1 0,0-1 0,0 1 0,1 0-1,-1-1 1,1 1 0,0 0 0,0 0 0,1 0 0,0 0 0,0 0 0,0 7 0,0-7-91,0 0-1,1 1 1,-1-1 0,1 0-1,0 0 1,0 0 0,1 0 0,-1 0-1,1 0 1,0-1 0,1 1 0,-1 0-1,1-1 1,0 0 0,0 1-1,6 5 1,4 6-132,-11-13 172,0-1 0,0 1 0,0 0 0,0-1 0,1 1 0,-1-1 0,1 0 0,0 0 0,5 3 1,-4-3 39,0-1 0,0 0 0,0 0 0,0-1 0,0 1 0,0-1 0,7 0 0,8 0-96,-14 1 124,1 0-1,-1-1 1,1 0 0,-1 0-1,0-1 1,1 1 0,-1-1-1,0-1 1,10-2 0,1-6 50,0-1 1,20-18 0,-6 5 50,-20 17-53,-8 6-7,1-1-1,0 0 1,0 0 0,-1 0 0,1 0-1,-1 0 1,0-1 0,1 1-1,-1-1 1,0 0 0,-1 1-1,1-1 1,0 0 0,-1 0 0,0 0-1,2-4 1,-2-1 106,0-1 1,0 1 0,-1-16-1,-1 8 302,1 15-376,1 1 0,-1-1 0,0 1 0,0-1-1,0 1 1,0-1 0,0 1 0,0-1 0,0 1 0,0-1-1,0 0 1,0 1 0,0-1 0,-1 1 0,1-1 0,0 1-1,0-1 1,0 1 0,-1-1 0,1 1 0,0 0 0,-1-1 0,1 1-1,0-1 1,-1 1 0,1 0 0,0-1 0,-1 1 0,1 0-1,-1-1 1,1 1 0,-1 0 0,1-1 0,-1 1 0,1 0-1,-1 0 1,1 0 0,-1 0 0,1-1 0,-1 1 0,1 0-1,-1 0 1,1 0 0,-1 0 0,0 0 0,-5 3 862,2 2-759,0 1 1,0 0-1,0-1 0,0 1 0,-3 10 0,6-12-140,0-1 0,0 1 0,0 0 0,1-1 0,0 1 0,0 0 0,0 0 0,0 5 0,1 4 7,-1-7 0,1 0 1,0 0-1,0 1 1,0-1-1,4 8 0,-5-12-13,1 1-1,0-1 0,0 1 0,0-1 0,1 0 0,-1 1 1,1-1-1,-1 0 0,1 0 0,0 0 0,-1 0 1,1 0-1,0 0 0,3 1 0,-4-3-6,0 1-1,0-1 1,-1 0 0,1 0 0,0 1-1,0-1 1,0 0 0,0 0-1,0 0 1,0 0 0,0 0-1,0 0 1,0-1 0,-1 1-1,1 0 1,0 0 0,0-1-1,0 1 1,0 0 0,0-1-1,-1 1 1,1-1 0,1 0-1,18-18-520,-13 11 424,9-6-335,-2 9 156,-8-6 121,7 5 6,1-4-170,-9 40-4918,9-14 3328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2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3072,'-30'0'1797,"27"0"-608,3 0-250,-2 0 186,1 0-1093,1 0 0,-1 0 0,1 0 0,-1 0 0,0 0 0,1 0 0,-1 0 0,1 0 0,-1 1 0,1-1 0,-1 0 0,1 0 0,0 0 0,-1 1 0,1-1 0,-1 0 0,1 0 0,-1 1 0,1-1 0,0 0 0,-1 1 0,1-1 0,-1 0 0,1 1 0,0-1 0,0 1 0,-1-1 0,1 1 0,0-1 0,0 1 0,-1-1 0,1 0 0,0 1 0,0-1 0,0 1 0,0 0 0,0-1 0,0 1 0,0-1 0,0 1 0,0 0 0,0 2 331,0-1-80,0 1-215,0 0 0,0-1 0,0 1-1,0 0 1,1-1 0,-1 1 0,1-1 0,-1 1 0,1-1 0,0 1 0,0-1 0,0 0 0,1 1 0,-1-1 0,1 0 0,-1 0 0,1 0 0,-1 0 0,1 0 0,0 0 0,0 0 0,0-1-1,0 1 1,0-1 0,1 1 0,2 1 0,4-2-25,-1 0-1,1 0 1,0 0-1,15-2 1,-1 0-42,-7 0-22,-1 0 0,18-4 0,2-1-60,30 0 27,12-5 118,-9 6 0,-33-1-42,-14 3-1,38-2 0,-49 5-13,1-1 0,0 0 0,-1-1 0,1 0 0,15-6 0,-25 8 4,0 0 0,0-1 0,0 1 0,0 0 0,0 0-1,1 0 1,-1 0 0,0 0 0,0 0 0,0 0 0,0 0-1,0 0 1,1 0 0,-1 1 0,0-1 0,0 0 0,0 1 0,0-1-1,0 1 1,0-1 0,0 1 0,0 0 0,0-1 0,1 2 0,5 3 86,1-1 70,-8-4-155,1 0 1,-1 0-1,1 0 0,-1 0 0,1 1 1,-1-1-1,1 0 0,-1 0 0,1 1 1,-1-1-1,0 0 0,1 1 0,-1-1 1,1 1-1,-1-1 0,0 0 0,1 1 1,-1-1-1,0 1 0,0-1 1,1 1-1,-1-1 0,0 1 0,0-1 1,0 1-1,0-1 0,0 1 0,0-1 1,0 1-1,1-1 0,-1 1 0,-1-1 1,1 1-1,0-1 0,0 1 0,0-1 1,0 2-1,-3 0 35,-8 9 5,11-11-53,-1 1 0,1-1 0,0 0 0,-1 1 0,1-1 0,0 0 0,-1 1 0,1-1 0,0 0 0,0 1 0,0-1 0,-1 1 0,1-1 0,0 0 0,0 1 0,0-1 0,0 1 0,0-1 0,-1 1 0,1-1 0,0 1 0,0-1 1,0 0-1,0 1 0,1-1 0,-1 2 0,-1 3-22,-13 3-37,13-7 52,0 0 0,0 0 0,0 0 0,1 1 0,-1-1 0,0 0 0,1 1-1,-1-1 1,0 0 0,1 1 0,-1 1 0,0 1-9,0 0 0,0-1 0,-1 1 0,1-1 0,-1 1 0,-3 3 0,-7 9-6,4-6 21,1-1 0,1 1-1,-7 13 1,-3 9 60,-34 48 0,-10 15 180,-25 34 98,55-93-247,26-30-14,-1 1 1,0-1-1,-1 0 0,1-1 0,-1 0 0,-12 9 1,17-13-59,0 0 0,0-1 0,0 1 0,0 0 0,0 0 0,0-1 0,0 1 0,0-1 0,0 1 0,-1-1 0,1 0 0,0 1 0,0-1 0,-1 0 0,1 0 0,0 0 0,0 0 0,-1 0 0,1 0 0,0 0 0,0 0 0,-2-1 0,1-1 7,-1 0 1,1 1 0,0-1 0,-1-1 0,1 1-1,0 0 1,1 0 0,-1-1 0,-3-4 0,1 0 7,-1-1 1,1 1-1,0-1 1,1 0-1,-1 0 1,-2-12-1,-1-24 2,4 22-20,-6-21-1,-21-88-8,-3 0-257,31 112 229,2 18 15,0-1 0,0 1 0,0-1 0,0 1 0,-1-1 1,1 1-1,0-1 0,-1 1 0,0-3 0,-2-1-62,1 2-141,0-1 1,0 0-1,1 0 0,-1 1 1,0-7-1,2 10 121,0-1-1,0 0 1,-1 1-1,1-1 1,0 1-1,1-1 1,-1 1-1,0-1 1,0 0-1,0 1 1,0-1-1,0 1 1,0-1-1,1 1 1,-1-1-1,0 1 0,1-1 1,-1 1-1,0-1 1,1 1-1,-1-1 1,0 1-1,1-1 1,-1 1-1,1 0 1,-1-1-1,1 1 1,-1 0-1,1-1 1,-1 1-1,1 0 0,-1 0 1,1-1-1,-1 1 1,1 0-1,-1 0 1,1 0-1,0 0 1,-1 0-1,1 0 1,-1 0-1,1 0 1,0 0-1,-1 0 1,2 0-1,14 0-1739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2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5408,'0'16'1984,"0"-16"-1536,33 49-128,-33-16 960,16-17-768,17 17-128,-17 0-256,34 0 160,-18-1-160,18 1 256,-18 0-256,1 0-1312,0-17 640,-17 17-2464,1-17 1664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2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5472,'-16'0'2016,"16"0"-1536,-16 49-160,-1-16 1088,1-17-832,-33 17 544,16 0-640,-16 16 160,0-16-384,16 16-1568,0 0 736,0-33-2016,17 1 1472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2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4992,'54'14'1589,"-26"-9"-960,-19-3-576,21 3 136,0-1 0,32-1-1,85-3 239,-134-1-391,1 0 0,23-5 0,-23 3 69,-1 1-1,27-1 0,-32 2 46,-1 0 1,1 0-1,-1 0 1,1-1-1,12-4 1,-15 4 2,10-2 1461,-27 5-647,11-1-932,0 0 0,0 1 0,0-1 0,0 0 0,0 0 0,0 1 0,0-1 0,0 0 0,0 1-1,0-1 1,0 1 0,0-1 0,1 1 0,-1 0 0,0-1 0,0 1 0,0 0 0,1 0 0,-1-1 0,1 1-1,-1 0 1,0 0 0,1 0 0,0 0 0,-1 0 0,0 1 0,-10 14 206,3-9-196,5-4-43,0 0 0,0 0 0,0 0-1,0 0 1,1 1 0,-1-1-1,-2 6 1,3-4-11,0 1 0,0-1 0,1 0 0,-2 10 0,-9 31-53,-3-11 50,7-20 29,-12 33 0,11-16 59,4-15 2,0-1-1,-12 29 1,8-29 22,-6 17 125,4 11 21,9-42-228,1-1 1,0 1 0,-1 0 0,1 0-1,-1-1 1,1 1 0,-1 0 0,-2 1-1,-5 4 59,0 3-13,8-9-31,0 1 0,0 0 1,-1-1-1,1 1 0,-1-1 1,1 1-1,-1-1 0,0 0 1,1 1-1,-1-1 0,0 0 1,0 0-1,0 0 0,0-1 1,0 1-1,0 0 0,0-1 1,0 1-1,0-1 0,0 0 1,0 0-1,0 0 0,0 0 1,0 0-1,0 0 0,0 0 1,0-1-1,0 1 0,0-1 1,0 1-1,-4-3 1,1 2 52,1-1 0,-1-1 0,1 1 0,-1-1 0,1 0 0,0 0 0,0 0 0,-6-6 0,-25-35 194,19 25-188,-7-9-11,15 18-77,0 1-1,0-1 1,1-1 0,0 1-1,1-1 1,-8-21 0,2 5-100,-13-38-191,22 56 206,0 0 0,1-1 0,0 1 0,1 0 0,-1-11-1,2 11-132,0 7 116,0 1 0,0-1 0,0 0 0,0 0 0,0 0 0,1 0 0,-1 1 0,1-4 0,0 4-108,0 0 1,0 0-1,0 0 1,0 0-1,0 1 1,0-1-1,0 0 1,0 0-1,0 1 1,0-1-1,3 0 1,-1-1-437,1 0 1,0 0-1,0 0 1,0 1-1,0 0 0,0 0 1,0 0-1,0 0 1,7 0-1,8 1-2259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329 196 6560,'68'-96'2117,"-56"79"-1573,-10 7-256,-2 6-191,-1-23 287,1 26-307,-1 0 0,1-1 1,0 1-1,-1 0 0,1-1 1,-1 1-1,1 0 0,-1 0 0,0-1 1,1 1-1,-1 0 0,0 0 1,0 0-1,0 0 0,0 0 0,0 0 1,0 0-1,0 0 0,-2-1 1,-5-1 290,0 0 1,0 0 0,-13-3 0,17 5-276,0 0-66,-1 1 0,0-1 0,0 1 0,0 0 0,0 1 0,0-1 0,1 1 0,-1 0 0,0 0 0,-6 2 0,-12 3-47,-3-2 0,13-3 39,0 2-1,1-1 0,-19 7 0,28-8-11,0 1 0,0-1 0,0 1 1,0 0-1,0 0 0,0 0 0,1 0 0,-1 0 0,1 0 0,-1 1 0,1-1 0,0 1 0,0 0 0,0 0 0,0 0 0,1 0 0,-3 5 0,-5 9 26,-15 18 42,15-5 5,8-28-65,0 0 1,1 0-1,-1 0 0,0 0 1,1 0-1,-1 0 0,1 0 1,0 0-1,-1 1 0,1-1 1,0 0-1,0 0 0,0 0 1,1 0-1,-1 0 0,0 0 1,1 0-1,0 0 0,-1 0 1,1 0-1,0 0 0,0 0 1,2 3-1,2 4 24,0 0-1,0 0 1,1-1-1,0 0 1,1 0 0,-1-1-1,10 8 1,-4-3-33,-5-5-7,-1 0 0,0 0 1,0 1-1,7 12 0,-12-18 39,0 0 0,1 1 0,-1-1 0,0 0 0,0 1 0,0-1 0,-1 0 0,1 1 0,-1-1 0,1 1 0,-1-1 0,0 1 0,0 0-1,0-1 1,0 1 0,0-1 0,-1 1 0,1-1 0,-1 1 0,0-1 0,0 0 0,-2 5 0,0-3 0,-1 0 0,0 0 0,0-1 0,0 1 0,0-1 0,-7 4-1,-31 16 130,38-20-159,-1-1 1,1 0-1,-1 0 0,0-1 1,1 1-1,-11 1 1,12-3-65,0 0 0,0-1 0,0 1 0,0-1 0,1 1 0,-1-1 0,0 0 0,0 0 0,0 0 0,1-1 0,-1 1 0,0 0 0,-3-4 0,1 2-388,2 1 186,1 1-1,0-1 1,0 1-1,0-1 0,0 0 1,0 1-1,-2-4 1,3 3 104,0 0 1,0 0 0,0-1-1,1 1 1,-1 0 0,1-1-1,-1 1 1,1 0 0,0-1-1,0 1 1,0-3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2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5728,'0'49'2112,"0"-49"-1632,49 49-128,-16-33 704,0 17-640,-17-16-32,33 32-224,-16-16 224,16-1-192,-16-15-960,-17 15 416,1-15-1760,-1-1 1152</inkml:trace>
  <inkml:trace contextRef="#ctx0" brushRef="#br0" timeOffset="1">558 1 6976,'0'16'2592,"0"-16"-2016,-16 49-160,-1-32 1312,17 16-1024,-32-1 640,-1 1-800,-33 16 64,17-16-352,0 16-32,-17-16-128,17 0-1408,16-1 736,1-15-1824,15-17 1344,17 0-3392,0 0 2528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2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445 132 5728,'41'-14'1840,"-40"14"-1767,1-1 0,-1 1 0,1-1 0,-1 1 0,1 0 0,-1 0 0,1-1 0,-1 1 0,2 0 0,55 0 1570,-57 0-1541,1 0 1,0 0-1,-1 0 0,1-1 1,0 1-1,0 0 0,-1-1 1,1 0-1,-1 1 0,1-1 1,-1 0-1,1 0 0,1-1 1,5-3 453,6-1 260,0-10 598,-15 15-1400,1 1 0,0-1 1,0 0-1,-1 0 0,1 1 1,-1-1-1,1 1 0,-1-1 1,1 0-1,-1 1 0,1-1 1,-1 1-1,1-1 0,-1 1 1,1-1-1,-1 1 0,0 0 1,1-1-1,-1 1 0,0 0 1,0-1-1,1 1 0,-1 0 1,0 0-1,0 0 0,1-1 0,-1 1 1,0 0-1,0 0 0,0 0 1,-35-1 343,28 1-254,-4 0 8,0-1 0,-23-5 0,21 3-48,0 0 0,-1 2 0,-14-1 0,16 2-60,-37-2-17,45 2 38,1-1 0,-1 0-1,1 0 1,-1 0 0,1 0-1,0-1 1,-1 0 0,-6-3 0,8 2 11,-1 1 1,-1 0 0,1 0-1,0 0 1,-9-2 0,0-1 73,5-2-46,8 6-70,-1 1 0,1-1 0,0 1 0,-1 0 0,1-1 0,0 1 0,-1-1-1,1 1 1,-1 0 0,1 0 0,0-1 0,-1 1 0,1 0 0,-1-1 0,1 1 0,-1 0 0,1 0 0,-1 0 0,1 0 0,-1 0 0,1-1 0,-1 1 0,1 0-1,-1 0 1,0 0 0,1 0 0,-1 1 0,0-1 0,0 0 3,0 0 0,-1 0 0,1 0 0,0 0 0,0 1 0,0-1 1,-1 1-1,1-1 0,0 1 0,0-1 0,0 1 0,0-1 0,0 1 0,0 0 0,0 0 0,0-1 0,0 1 0,0 0 0,0 0 0,1 0 0,-1 0 0,0 0 0,1 0 0,-1 0 0,0 0 1,1 1-1,-1-1 0,1 0 0,-1 2 0,0 4 23,-1-1-1,1 1 1,1-1 0,-1 13 0,1-8 25,0 1-1,-1-1 1,-1 0 0,0 1-1,-1-1 1,0 0 0,-5 11-1,5-13-13,-5 11 90,-5 25-1,2 26 51,-60 141 173,68-203-326,-28 91 129,10-31-48,-9 11-14,29-77-110,0 0 1,0 0-1,1 0 0,-1 0 1,1 1-1,0-1 0,0 0 1,0 1-1,0-1 0,1 0 1,-1 0-1,1 0 0,1 6 0,-1-7 10,0 0-1,0 0 0,0 0 0,0 0 1,1 0-1,-1 0 0,0-1 0,1 1 1,-1 0-1,1-1 0,0 1 0,0-1 0,-1 1 1,1-1-1,0 0 0,0 0 0,0 0 1,4 2-1,24 2-86,3 6 92,-1-6 47,-16 0 11,-10-3-153,0 0-1,0-1 0,0 1 0,0-1 0,0-1 1,0 1-1,0-1 0,0 0 0,1 0 0,-1-1 1,7-1-1,3-4-638,-12 5 373,-1 0 1,0-1 0,1 1-1,-1 1 1,1-1 0,-1 0 0,6 1-1,10 0-1335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7648,'0'-17'2816,"0"17"-2176,49 0-192,-32 0 1088,16 0-928,-1 0 128,1 0-448,33-16-992,-17 16 384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7648,'0'0'2816,"0"0"-2176,49 0-192,-32 0 384,15 0-544,1 0-32,16 0-160,-16 0-2816,16 17 1472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0 4480,'-46'0'3429,"38"3"-2736,-2 2-374,0-1-76,1 1 0,0 0 0,-16 12 0,12-6 36,1 0 0,0 2 0,1-1 1,-18 29-1,-31 62 896,52-90-973,-21 43 780,-37 99-1,52-112-690,1 1-1,3 0 1,-5 57 0,10-73-278,3-1 1,0 1 0,1 0-1,2 0 1,1 0 0,7 37 0,-4-44-168,0 1 0,2-2 0,0 1 0,16 32 0,-16-42-78,0 0 0,0 0 0,1 0 1,1-1-1,0 0 0,0-1 0,1 0 0,0 0 0,15 9 1,51 28-2196,-7-10 790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6400,'14'0'2058,"-14"0"-2028,1 0 0,-1 1-1,0-1 1,1 0 0,-1 0-1,1 0 1,-1 0-1,0 1 1,1-1 0,-1 0-1,0 0 1,1 1 0,-1-1-1,0 0 1,1 0-1,-1 1 1,0-1 0,0 1-1,1-1 1,-1 0 0,0 1-1,0-1 1,0 0 0,1 1-1,-1-1 1,0 1-1,18 22 290,-5-6 284,13 20 1,-1 12 249,16 17 672,-7 8-500,-30-64-903,-1-3-46,11 26 496,10 39 1,-16-33-205,6 56 0,-12-72-271,5 27 99,-3 0 0,-2 0-1,-6 69 1,-2-83-135,-1 0 0,-2 0 0,-22 56 0,7-36-225,-41 73-1,50-105-200,-1 0 0,-1-2 0,-1 0 0,0-1 0,-2 0 0,-40 31 0,30-27-696,-41 27 0,-22-5-2685,77-40 3065,-85 42-2380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294 114 4640,'30'0'2560,"-27"0"-1595,-3-3-202,0 3-711,0-1-1,0 1 1,0-1 0,0 0 0,0 1 0,0-1-1,0 1 1,0-1 0,0 1 0,0-1 0,0 0 0,1 1-1,-1-1 1,0 1 0,0-1 0,1 1 0,-1-1-1,1 0 72,0 1 0,0-1 0,0 1-1,0 0 1,0-1 0,1 1-1,-1 0 1,0 0 0,0-1-1,0 1 1,0 0 0,0 0 0,2 1-1,-3-1-93,1 0-1,-1 0 0,1 0 0,-1 0 0,1 0 0,-1 0 1,1 0-1,-1-1 0,1 1 0,-1 0 0,1 0 1,-1 0-1,1 0 0,-1-1 0,1 1 0,-1 0 1,1 0-1,-1-1 0,1 1 0,-1 0 0,0-1 0,1 1 1,-1-1-1,0 1 0,1 0 0,-1-1 0,0 1 1,0-1-1,1 1 0,-1-1 0,0 1 0,0-1 1,0 1-1,0-1 0,1 1 0,-1-1 0,0 1 1,0-1-1,0 1 0,0-1 0,0 0 0,0-2 362,0 0 15,-1 2-366,1-1 0,0 0 0,-1 0 0,1 0-1,-1 0 1,0 1 0,1-1 0,-1 0 0,0 1 0,0-1 0,0 0 0,0 1 0,-1 0 0,1-1-1,0 1 1,-3-3 0,0 0-33,-1 0 0,0 1 0,0-1 0,0 1 0,0 0 0,0 0 0,-7-3 0,-40-10 37,48 15-41,1 1 0,-1 0-1,1 0 1,-1 0 0,1 0 0,-1 0 0,1 1-1,-1-1 1,1 1 0,-1 0 0,1 0 0,-4 2 0,-10 2 1,-17 2 8,27-6-2,0 0 1,0 1 0,0-1-1,0 1 1,1 1 0,-1-1-1,1 1 1,-1 1 0,1-1-1,-7 6 1,5-3 20,1 0 1,0 0-1,0 1 1,1-1-1,-7 11 0,11-14-24,0-1 0,0 1-1,0 0 1,1 0-1,-1 1 1,1-1-1,0 0 1,0 0 0,0 1-1,0-1 1,1 0-1,-1 1 1,1-1-1,0 1 1,0-1-1,0 1 1,2 5 0,-1-5-6,0-1 1,0 1-1,0-1 1,1 0 0,0 0-1,-1 1 1,1-1 0,0 0-1,1 0 1,-1-1 0,0 1-1,1 0 1,0-1 0,-1 1-1,1-1 1,0 0 0,0 0-1,0 0 1,1-1-1,-1 1 1,0-1 0,1 1-1,-1-1 1,1 0 0,-1 0-1,1-1 1,0 1 0,-1-1-1,1 0 1,-1 0 0,1 0-1,5-1 1,27-10-433,-7 6 194,-16 4 60,-1-2 0,1 1 0,13-6 1,3-6-156,-22 10 240,1 1 1,-1 0-1,10-3 0,-4 3 10,-12 3 85,0 0-1,0 0 0,0 0 0,0 0 1,0 0-1,0-1 0,0 1 0,0 0 0,0-1 1,0 1-1,0-1 0,0 1 0,-1-1 1,1 1-1,0-1 0,0 1 0,-1-1 0,1 0 1,0 0-1,-1 1 0,1-1 0,0 0 0,-1 0 1,1 0-1,-1 0 0,1 0 0,-1-1 1,4-3 21,-1 1 0,0 0 1,1 0-1,5-5 0,-4 5-1,-5 3-9,0 1 1,1 0-1,-1-1 0,0 1 0,1-1 0,-1 1 0,0 0 1,0-1-1,1 1 0,-1-1 0,0 1 0,0-1 0,0 1 1,0-1-1,0 1 0,0-1 0,0 1 0,0-1 0,0 1 1,0-1-1,0 1 0,0-1 0,0 1 0,0 0 0,0-1 0,0 1 1,-1-1-1,1 1 0,0-1 0,0 1 0,0-1 0,-1 1 1,1 0-1,0-1 0,-1 0 0,1 1-12,-1 0 15,1 0 1,-1-1-1,1 1 0,0 0 1,-1-1-1,1 1 1,-1 0-1,1 0 0,-1 0 1,1-1-1,-1 1 0,0 0 1,1 0-1,-1 0 1,1 0-1,-1 0 0,1 0 1,-1 0-1,1 0 1,-1 0-1,1 0 0,-1 1 1,0-1-1,1 0 0,-1 0 1,1 0-1,-1 1 1,1-1-1,0 0 0,-1 0 1,1 1-1,-1-1 0,1 0 1,-1 1-1,1-1 1,0 1-1,-1-1 0,1 1 1,0-1-1,-1 0 1,1 2-1,-2 0 50,1-1 0,0 1 1,0 0-1,0 0 0,0 0 0,1 0 0,-1 0 1,0 1-1,1-1 0,-1 0 0,1 4 1,-1 24 229,0-9-22,4 37-1,-3-53-338,1 0 0,0 0 1,0-1-1,1 1 0,-1 0 0,1-1 0,0 1 0,0-1 0,1 0 0,-1 1 0,1-1 0,6 7 1,-4-8-1424,9-3 416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7552,'0'0'2816,"0"0"-2208,17 0-160,-17 0 1440,16 0-1120,17 0 0,-17 0-512,33-17 32,-32 17-160,32-16-2656,-16-1 1344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33 4320,'0'-13'1392,"0"13"-1383,0 0 1,0 0-1,0-1 1,0 1 0,0 0-1,0 0 1,0 0-1,0 0 1,0 0-1,0 0 1,0 0-1,0 0 1,0 0-1,0-1 1,0 1 0,0 0-1,0 0 1,0 0-1,0 0 1,0 0-1,0 0 1,0 0-1,0 0 1,0 0-1,0 0 1,0 0 0,0-1-1,0 1 1,-1 0-1,1 0 1,0 0-1,0 0 1,0 0-1,0 0 1,0 0-1,0 0 1,0 0-1,0 0 1,0 0 0,0 0-1,0 0 1,-1 0-1,1 0 1,0 0-1,0 0 1,0 0-1,0 0 1,0 0-1,0 0 1,0 0 0,0 0-1,0 0 1,0 0-1,-1 0 1,1 0-1,0 0 1,0 0 23,-1 0 0,1 0 1,-1 0-1,1 0 0,-1 0 0,1 0 1,-1 0-1,0 0 0,1 0 1,0 0-1,-1-1 0,1 1 0,-1 0 1,1 0-1,-1 0 0,1-1 0,-1 1 1,1 0-1,-1-1 0,1 1 0,0 0 1,-1-1-1,1 1 0,0 0 1,-1-1-1,1 1 0,0-1 0,0 1 1,-1-1-1,1 1 0,0-1 0,0 1 1,0-1-1,0 1 0,-1-1 0,1 1 1,0-1-1,0 1 0,0-1 1,0 1-1,0-2 0,0 0 660,0 2 27,0 0-245,0 2 10,1-1-469,-1-1-1,0 1 0,0-1 1,0 1-1,0-1 0,-1 0 0,1 1 1,0-1-1,0 1 0,0-1 1,0 0-1,0 1 0,0-1 1,-1 1-1,1-1 0,0 0 0,0 1 1,-1-1-1,1 0 0,0 1 1,0-1-1,-1 0 0,1 1 1,0-1-1,-1 0 0,1 0 0,-1 1 1,-7 7 414,7-6-405,1-1-1,0 0 1,-1 1 0,1-1 0,0 0-1,0 1 1,0-1 0,0 0 0,0 3-1,0 0 64,0-1 0,0 0 0,0 1-1,0-1 1,-1 0 0,0 0 0,-1 5-1,-8 20 250,4-16-156,-5 24 0,8-23-113,2-5-9,0 0 1,-1 0 0,-1 0 0,1 0 0,-5 8 0,4-11-4,1 1 0,-1-1 0,1 1 1,1 0-1,-1 0 0,1 0 1,0 0-1,0 10 0,-1-2 118,-4-10-8,0 0-15,3 5-44,2-11-138,3-1-5,8-4-58,-7 5 20,-2 0 38,-1 0 0,1 0 1,0 0-1,-1 0 0,1 0 0,-1 0 1,0 0-1,1 0 0,-1 0 0,0 0 0,-1-4 1,2-10-160,2 12 109,-1 0 0,1 0-1,-1 0 1,1 0 0,1 0 0,-1 1 0,0-1 0,1 1 0,0 0-1,-1 0 1,7-3 0,-10 6 85,15-7-200,-8 6 136,2-3 13,-5 2 31,-1 1-1,1 0 1,-1 0-1,1 0 1,0 0-1,0 0 1,-1 1-1,1-1 1,0 1-1,0 0 1,-1 1-1,7 0 1,-4 1 81,0 0 0,0 0 0,-1 1 0,1 0 0,0 0 0,-1 1 0,0 0 0,0 0 0,0 0 0,0 0 0,-1 1 0,1 0 0,-1 0 0,0 0 0,-1 0 0,1 0 0,-1 1 0,0 0 0,2 7 0,12 39 660,-17-51-697,0 0 1,1 0-1,-1 0 1,0 1-1,0-1 0,0 0 1,0 0-1,0 1 1,0-1-1,0 0 0,0 0 1,0 0-1,-1 1 1,1-1-1,0 0 1,-1 0-1,1 0 0,-1 0 1,-1 2-1,-16 16 480,10-11-365,5-6-145,0 0-1,1 0 0,-1-1 0,0 1 1,0 0-1,0-1 0,0 0 1,0 0-1,-1 0 0,1 0 1,0 0-1,0-1 0,-1 1 1,1-1-1,0 0 0,-1 0 1,1 0-1,0 0 0,-1-1 1,1 1-1,-5-2 0,-1-1-315,0 0 0,0 0-1,0-1 1,0 0 0,0 0 0,-8-7-1,14 9-70,0 0-1,0-1 0,0 0 1,1 1-1,-1-1 0,1 0 1,0 0-1,0 0 0,0 0 1,0-1-1,1 1 0,-1 0 1,-1-6-1,0-10-2282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8736,'0'-17'3232,"0"17"-2528,16 0-192,0-16 928,17 16-896,0 0 0,33-17-352,-1 17-2112,1 0 1056,-1-16-5376,1 16 3456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 6048,'-27'13'1952,"27"-13"-1932,-1 0 0,1 0 1,0 0-1,0 1 1,-1-1-1,1 0 0,0 0 1,0 0-1,-1 0 0,1 0 1,0 0-1,0 1 0,-1-1 1,1 0-1,0 0 0,0 0 1,0 1-1,-1-1 0,1 0 1,0 0-1,0 1 0,0-1 1,0 0-1,0 0 1,0 1-1,0-1 0,-1 0 1,1 0-1,0 1 0,0-1 1,0 0-1,0 1 0,0-1 1,0 0-1,0 0 0,0 1 1,1-1-1,-2 7 142,0-1 0,0 0 0,0 1 0,-1-1 0,1 0 0,-2 0 0,-4 11 0,4-10-37,0 0 1,0 1-1,1-1 1,0 1-1,1 0 1,0 0-1,0 0 1,0 0-1,1 0 1,1 8-1,-1-8-33,0 317 1060,-1-303-1422,-7 41 1,3-31-152,2-4 165,2-14-42,-1-1 1,0 0-1,-1-1 1,-5 17-1,6-24 126,-1 0-1,1 0 1,-1 0-1,-1-1 1,1 1 0,0-1-1,-1 0 1,0 0-1,0 0 1,0 0 0,0-1-1,-7 5 1,2-2-211,6-4 282,1 0-1,-1 0 1,0 0-1,0 0 0,0-1 1,0 1-1,-1-1 1,1 0-1,0 0 1,0 0-1,-1 0 1,1 0-1,-1-1 1,-3 1-1,-10 1-156,6 0 128,8-1 112,1 0 0,0-1 0,-1 1 0,1-1 0,-1 1 0,1-1 0,-1 0 0,1 0 0,-4-1 1,1-1 14,0 1 0,0-1 0,0-1 1,-7-3-1,-2-2 17,-25-8 50,31 14 5,-1-1 0,1-1 1,0 1-1,1-1 0,-1-1 1,1 1-1,-11-9 0,14 9 70,0 0-1,1-1 1,0 1 0,0-1-1,0 1 1,0-1 0,0 0-1,-1-6 1,5 9-86,0 0 1,0-1-1,0 1 0,1 0 1,-1 0-1,1 0 0,-1 0 1,1 0-1,0 0 0,0 1 1,0-1-1,0 1 0,0-1 1,0 1-1,0-1 0,5-1 1,7-3 76,1 1 0,17-4 0,16-6 56,-45 14-171,34-13 276,70-17 0,2 2-53,-76 19-223,2 1 0,48-6 0,-51 12-26,-2 1-71,58-12-1,10-6 616,-88 18-424,-8 1-55,0 1 0,-1-1 0,1 0 0,0 1 0,0 0 0,0 0 0,0-1 0,0 1 0,0 0 0,-1 0 0,1 1 0,0-1 0,0 0 0,0 1 0,0-1 0,-1 1 0,1-1 0,0 1 0,3 1 0,1 3 382,-7-1-23,-13 2 368,9-4-576,0 0-18,0 0 1,0 0-1,0 1 0,0-1 1,0 1-1,1 0 1,-1 1-1,-7 6 0,2 1 59,1 1 0,-8 11 0,0 1 295,10-15-406,4-6-110,1 0 1,0-1 0,0 1 0,0 0 0,0 0 0,1 0 0,-1 0 0,1 1 0,0-1 0,-1 0 0,2 0 0,-1 1 0,0-1 0,1 1 0,-1-1 0,1 6 0,0 8-3,-1-4 113,3 23-1,-2-33-108,1 1 0,-1-1 0,1 0 0,0 0 0,0 0 0,0 0 0,0 0 0,1 0 0,-1 0 0,1-1 0,0 1 0,3 4 0,23 15 331,-22-14-278,-5-7-77,0 0 1,0 1-1,0-1 0,0 0 0,0 0 1,0 0-1,1 0 0,-1 0 0,0 0 1,1 0-1,-1-1 0,3 2 0,-1-2-26,0 1-1,0-1 1,0 0-1,0 0 1,-1-1-1,4 0 1,15-1-138,-1 4 27,-17-1 92,1-1 1,-1 1-1,1-1 0,0 0 1,4-1-1,-5 0-19,0 0 1,-1 0-1,1 0 0,0 0 0,-1-1 0,1 1 1,-1-1-1,3-2 0,2-1-117,15-6-462,-16 7 401,0-1 1,0 0-1,0 0 1,-1-1-1,6-6 0,-9 9 147,1-1-1,-1 1 0,1-1 0,-1 0 0,0 0 1,-1 1-1,1-1 0,-1 0 0,0 0 0,0-1 1,0 1-1,0 0 0,0-5 0,-2 4 83,1-1 0,-1 0 0,0 0 0,-1 0 0,1 0-1,-1 0 1,0 1 0,-4-8 0,5 11 47,0-1-1,-1 1 1,1 0 0,0 0-1,-1 0 1,1 0 0,-1 0 0,0 0-1,0 0 1,0 0 0,0 1-1,0-1 1,0 1 0,0 0-1,0-1 1,-1 1 0,1 0-1,0 0 1,-1 0 0,1 1 0,-1-1-1,1 1 1,-4-1 0,-8 1 373,12 0 220,4 0-172,-1 0-437,-1 0 1,1 0-1,-1 0 0,1 0 1,-1 0-1,0 0 0,1 0 0,-1 0 1,1 0-1,-1 0 0,1 0 0,-1 1 1,0-1-1,1 0 0,-1 0 0,1 0 1,-1 1-1,0-1 0,1 0 1,-1 1-1,0-1 0,0 0 0,1 0 1,-1 1-1,0-1 0,0 1 0,1 0 1,8 7 268,12-3-98,-10 9-96,-9-13-104,1 1 1,-1-1 0,0 1 0,1-1-1,-1 0 1,0 0 0,1 0 0,0 0-1,-1 0 1,1 0 0,4 0 0,33 1-1602,-21-2 569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 4160,'0'0'1333,"0"0"-821,0-3-48,0-4 532,0 17 899,-2-10-1277,-4 1-366,1 0 0,-1 1-1,1-1 1,-8 4 0,4-1-151,1-1 189,0 0 0,0 1 1,0 0-1,0 0 0,1 1 0,-9 6 0,-8 7 666,15-14-734,8-3-197,0-1-1,-1 1 0,1-1 1,0 1-1,0 0 0,0-1 1,0 1-1,0 0 0,0 0 1,0 0-1,0 0 0,0 0 1,0 0-1,0 0 0,0 0 1,1 0-1,-1 0 0,0 1 1,1-1-1,-1 0 0,1 0 1,0 1-1,-1-1 0,1 0 1,0 0-1,0 1 0,-1-1 1,1 2-1,0 14 104,-1-8-75,1 0 0,1 17-1,-1-24-35,0 0 0,1 0 0,-1 0 0,1 0 0,0 0 0,-1 0 0,1 0 0,0 0 0,0 0 0,0 0 0,0-1 0,1 1 0,-1 0 0,0-1 0,1 1 0,-1-1 0,4 3 0,0 0-142,0 0 1,1-1-1,0 1 0,0-1 1,0 0-1,0-1 1,1 1-1,-1-1 0,1 0 1,9 1-1,-5-3-558,-9 0 526,0 0-1,0 0 1,0 0-1,0 0 1,0 0-1,0 0 0,0-1 1,0 1-1,0-1 1,3 0-1,11-10-1495,-15 10 1544,1 1-1,-1-1 1,1 1 0,-1 0-1,1-1 1,-1 1 0,1 0-1,-1 0 1,2 0 0,-3 0 109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7808,'-16'-16'2880,"16"16"-2240,0 0-160,-17 0 864,34 0-832,-17 0 0,0 0-320,16 16 224,0-16-224,1 0-1376,16 0 640,-1-16-3392,1 16 2176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5888,'-13'0'1898,"10"0"-1135,3 0-160,0 0 703,0 0-271,0 0 330,-3 0-506,-4 0-286,14 0-223,-4 0 66,0 0-128,-2 0-259,1 1 1,-1-1 0,1 0 0,-1 1 0,1-1-1,-1 1 1,1-1 0,-1 1 0,1 0-1,1 1 1,12 5 85,-4-5-52,1 0 0,0-1 0,-1-1 1,1 0-1,13-1 0,1 0 65,91 1 309,-109 0-399,-1 1 0,1 0 0,-1 0 0,1 1 0,12 5 0,-15-6-85,-1 0-164,1 0-1,-1 0 0,1 0 0,-1-1 0,1 0 0,-1 0 0,5-1 0,0 1-1020,-6 0 80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3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6720,'-13'14'2170,"12"-14"-2155,1 0 0,0 0 0,0 0 0,0 0 0,0 0 0,0 0 0,0 0-1,0 0 1,-1 0 0,1 0 0,0 0 0,0 0 0,0 1 0,0-1 0,0 0-1,0 0 1,0 0 0,0 0 0,0 0 0,0 0 0,0 0 0,0 1 0,0-1-1,0 0 1,0 0 0,0 0 0,-1 0 0,1 0 0,0 0 0,0 1 0,1-1-1,-1 0 1,0 0 0,0 0 0,0 0 0,0 0 0,0 0 0,0 1 0,0-1-1,0 0 1,0 0 0,0 0 0,0 0 0,0 0 0,0 0 0,0 0 0,0 0-1,0 0 1,1 1 0,-1-1 0,0 0 0,0 0 0,0 0 0,0 0 0,0 0-1,1 0 1,1 2 149,0-1-1,0 1 1,0-1 0,1 0-1,-1 1 1,1-1-1,-1 0 1,1 0-1,-1-1 1,1 1-1,0-1 1,-1 1 0,5-1-1,43 0 1991,-24 0-2043,395 0 1852,-421 0-1967,0 0 0,0 0 0,0 0 0,0 0 0,0 0 0,0 0 0,1 0 0,-1 0 0,0-1 0,0 1 0,0 0 0,0 0 0,0 1 0,0-1 1,0 0-1,0 0 0,0 0 0,0 0 0,1 0 0,-1 0 0,0 0 0,0 0 0,0 0 0,0 0 0,0 0 0,0 0 0,0 0 0,0 0 1,0 0-1,0 0 0,0 0 0,0 0 0,0 0 0,1 0 0,-1 1 0,0-1 0,0 0 0,0 0 0,0 0 0,0 0 0,0 0 0,0 0 1,0 0-1,0 0 0,0 0 0,0 0 0,0 1 0,0-1 0,0 0 0,0 0 0,0 0 0,0 0 0,0 0 0,0 0 0,0 0 0,0 0 1,0 11-387,0-8-746,0-3 64,0 0-693,0 0 592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4:3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 4064,'-9'-8'920,"4"3"3205,1 5-3082,3 0-1010,1 0 0,0 0 0,0 0 0,-1 0 1,1 0-1,0 0 0,-1 0 0,1 0 0,0 0 1,0 1-1,-1-1 0,1-1 0,0 1 1,-1 0-1,1 0 0,0 0 0,0 0 0,-1 0 1,1 0-1,0 0 0,0 0 0,-1 0 1,1 0-1,0-1 0,0 1 0,-1 0 0,1 0 1,0 0-1,0 0 0,0-1 0,-1 1 0,1 0 1,0-6 569,0 12-198,0-4 0,0-2-90,0 0 101,0 0-107,0 0 64,0 0-90,0 0 16,0 0-118,0 0-85,0 0-27,4 0-44,-1 1 0,1-1 1,-1 0-1,1 0 0,-1 0 0,5-1 0,3 1 103,-10 0-121,0 0-1,1 0 0,-1-1 1,0 1-1,1 0 0,-1-1 1,0 1-1,1-1 0,-1 1 1,0-1-1,0 1 1,1-2-1,9-3-9,-6 4 11,0 0-1,0 0 1,0 1 0,-1 0-1,11 0 1,-9 1 13,0-1-1,0 0 1,0-1 0,9-1 0,-2-1-24,-7 1-5,-1 0-1,1 1 1,-1 0-1,1 0 1,6 0-1,118 1 489,-128 0-277,-2-2-107,0 2-97,0 0 0,0 0 0,0 0 0,-1-1 0,1 1 0,0 0 0,0 0 0,0 0 0,0 0 0,0-1 0,0 1 1,0 0-1,0 0 0,0 0 0,0 0 0,0-1 0,0 1 0,0 0 0,0 0 0,0 0 0,1 0 0,-1-1 0,0 1 0,0 0 0,0 0 0,0 0 0,0 0 0,0 0 1,0-1-1,0 1 0,1 0 0,-1 0 0,0 0 0,0 0 0,0 0 0,0 0 0,0 0 0,1 0 0,-1-1 0,0 1 0,0 0 0,0 0 0,0 0 0,0 0 0,1 0 0,-1 0 1,0 0-1,8 6 9,-8-6-2,0 1 1,0-1-1,0 0 1,1 0-1,-1 1 1,0-1-1,0 0 1,0 0-1,1 1 1,-1-1-1,0 0 1,0 0-1,1 0 1,-1 0-1,0 1 1,0-1-1,1 0 1,-1 0-1,0 0 1,1 0-1,-1 0 1,0 0-1,0 0 1,1 0-1,-1 0 1,0 0-1,1 0 1,-1 0-1,0 0 1,1 0-1,-1 0 1,0 0-1,0 0 1,1 0-1,-1 0 1,0-1 0,1 1-1,-1 0 1,0 0-1,0 0 1,1 0-1,-1-1 1,0 1-1,0 0 1,0 0-1,1 0 1,-1-1-1,0 1 1,3-10-348,-3 10 317,0 0 0,1 0 0,-1 0 1,0-1-1,0 1 0,0 0 0,0 0 0,0 0 0,1 0 0,-1 0 0,0-1 0,0 1 1,0 0-1,0 0 0,1 0 0,-1 0 0,0 0 0,0 0 0,0 0 0,1 0 0,-1 0 0,0 0 1,0 0-1,0 0 0,1 0 0,-1 0 0,0 0 0,0 0 0,0 0 0,1 0 0,-1 0 1,0 0-1,0 0 0,0 0 0,1 0 0,-1 0-21,0 0 0,0 0 0,1 0-1,-1 1 1,0-1 0,0 0 0,0 0 0,1 0 0,-1 0 0,0 0-1,0 0 1,1 0 0,-1 0 0,0 0 0,0 0 0,0 0 0,1 0-1,-1-1 1,0 1 0,0 0 0,0 0 0,1 0 0,-1 0 0,0 0-1,0 0 1,0 0 0,0-1 0,1 1 0,-1 0 0,0 0 0,0 0-1,0 0 1,0 0 0,0-1 0,1 1 0,-1-9-2088,0 7 661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4:3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41 146 4896,'-27'-26'2192,"23"26"-1317,3 0-801,1 0-1,0 0 1,0 0-1,-1 0 1,1 1-1,0-1 1,-1 0-1,1 0 1,0 0-1,0 0 1,-1 0-1,1 0 1,0 0-1,0 0 1,-1 0-1,1 0 1,0-1-1,-1 1 1,1 0-1,0 0 1,0 0-1,-1 0 1,1 0-1,0 0 1,0-1-1,0 1 1,-1 0-1,1 0 1,0 0-1,0 0 1,0-1 0,-1 1-1,1-1-47,0 1 0,0 0 1,0-1-1,0 1 0,0 0 0,0-1 0,0 1 0,0 0 1,0-1-1,0 1 0,0 0 0,0-1 0,0 1 1,0 0-1,0-1 0,0 1 0,0 0 0,1-1 0,-1 1 1,0 0-1,0 0 0,0-1 0,0 1 0,1 0 1,-1 0-1,0-1 0,0 1 0,1 0 0,-1 0 0,0-1 1,1 1-1,-1 0 0,0 0 0,0 0 0,1 0 1,-1 0-1,0 0 0,1-1 0,-1 1 0,7-2 4,-3 0-12,-1 0-1,1 0 0,-1 1 1,1 0-1,0 0 0,-1 0 1,1 0-1,0 1 0,0-1 1,0 1-1,-1 0 0,1 0 1,0 0-1,0 1 0,7 1 1,-1 1 18,1 0 0,1-1 0,-1 0 0,0-1 0,0 0 1,1-1-1,-1 0 0,21-3 0,149-19 156,-139 18-98,56 4 1,-38 1 105,-5-1 435,-19 0 634,-45 0-1034,7 0-59,2 0-80,-3 3-48,-14 15-99,1 2 1,1 0-1,-16 27 0,-31 37-205,47-66 267,-47 48 21,54-56-15,0-1 0,0 0 0,-1 0 0,-13 9 0,15-11 5,0 0-1,0 1 1,1-1 0,0 1-1,-5 9 1,6-8 77,0-2 0,-9 11 0,11-17-53,1 0-1,-1 0 1,1 0 0,-1 0-1,0 0 1,1-1 0,-1 0-1,0 1 1,1-1 0,-1 0-1,0 0 1,0 0 0,-4-2-1,-4 2 201,9-1-227,0 1 1,0 0-1,0-1 0,0 1 0,0-1 0,0 0 0,1 1 1,-1-1-1,0 0 0,0 0 0,1 0 0,-1-1 0,1 1 1,-1 0-1,1-1 0,-1 1 0,-1-3 0,1 1-13,-1 0 1,1-1-1,0 1 0,0-1 0,0 1 0,1-1 1,-3-6-1,1-5 4,1 8-24,1 1 1,-1 0-1,0 0 0,-3-7 0,3 9-1,0 0-1,0 0 1,0 0 0,1 0-1,0-1 1,0 1 0,0 0-1,0 0 1,1-1-1,0 1 1,0-9 0,0 3-22,0 0 1,0 0-1,-3-11 1,1 10 41,-2-25 43,12-45 27,-8-63-246,0 143 78,0 1 1,0-1-1,0 0 1,0 0-1,0 0 0,0 0 1,0 0-1,1 0 1,-1 1-1,0-1 1,0 0-1,1 0 0,0-1 1,10 0-841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4:3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8224,'0'0'3040,"0"0"-2368,13 26-160,-13-26 1120,0 13-992,0 0 352,0-13-576,0 14-160,0-1-161,0-13-158,0 13 31,0-13-2080,13 0 1152,1 0-3488,-1 0 2496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4:3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8064,'-19'0'2860,"16"0"-511,12 0-1606,10 1-591,-15-1-148,-1 0-1,1 1 1,0-1 0,0-1 0,0 1 0,-1-1 0,1 1-1,4-3 1,23-2 58,0 1 0,1 2 0,56 2 0,-34 0-80,-33 1-13,-1 1 1,27 6 0,-26-5 47,-19-3 27,0 0-1,0 0 1,0 0 0,0 1-1,0-1 1,0 1 0,0-1-1,0 1 1,0 0 0,0-1-1,0 1 1,0 0 0,-1 0-1,4 3 1,-5-4-22,0 0 1,1 0-1,-1 1 1,0-1-1,0 0 1,1 0-1,-1 1 1,0-1-1,0 0 1,1 0-1,-1 0 0,0 0 1,0 0-1,1 1 1,-1-1-1,0 0 1,1 0-1,-1 0 1,0 0-1,1 0 1,-1 0-1,0 0 1,1 0-1,-1 0 1,0 0-1,1 0 0,-1 0 1,0 0-1,0 0 1,1 0-1,-1-1 1,0 1-21,0 0 0,0 0 0,1 0 0,-1 0 0,0 0 0,0 0 0,0 0 0,0 0 0,0 0 0,0 0 0,0 0 0,0 0 0,0 0 0,0 0 0,0 0 0,0 0 0,0 0 0,0 0 0,0 0 0,0 0 0,0 0 0,0 0 0,1 0 0,-1 0 0,0 0 0,0 0 0,0 0 0,0 0 0,0 0 0,0 0 0,0 0 0,0 0 0,0 0 0,0 0 0,0 0 0,0 0 0,0 0 0,0 0 0,0 1 0,0-1 0,0 0 0,0 0 0,0 0 0,0 0 0,0 0 0,0 0 0,0 0 0,0 0 0,0 0 0,0 0 0,0 0 0,0 0 0,0 0 0,0 0 0,0 0 0,0 0 0,0 0 0,0 0 0,0 1 0,0-1 0,0 0 0,0 0 0,0 0 0,0 0-1,0 0 1,0 0 0,0 0 0,0 0 0,0 0 1,-9 12 533,-4 3-273,-16 35-204,11-26-158,-25 45 1,22-29 84,-27 39 1,25-46-41,5-7 148,-18 34-1,-4 17 238,23-42-163,15-31-146,1 0 1,-1-1 0,1 1-1,-1-1 1,0 0 0,-1 1 0,1-1-1,0 0 1,-1 0 0,0-1-1,0 1 1,0 0 0,-4 2-1,-12 17 288,16-23-277,1 0 0,0 1 0,-1-1 0,1 0 0,0 0 0,0 0 0,0-1 0,0 1 0,0 0 0,0-1 1,0 0-1,1 1 0,-1-1 0,-2-3 0,1-2 23,0 0 0,1 0 0,0 0 0,0 0 0,0-1 0,0-11 0,2-49 134,0 37-159,7-45-59,-1-5-93,1 0 77,0 6-94,-7-58-358,0 133 435,0 0-1,1 0 1,-1-1-1,0 1 1,1 0-1,-1 0 0,0 0 1,1-1-1,-1 1 1,1 0-1,-1 0 1,0 0-1,1 0 0,-1 0 1,1 0-1,-1 0 1,1 0-1,-1 0 1,0 0-1,1 0 0,-1 0 1,1 0-1,-1 0 1,1 0-1,-1 1 1,0-1-1,1 0 0,-1 0 1,0 0-1,1 1 1,-1-1-1,1 0 1,-1 22-5262,2-17 1035,9 6 1339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4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477 106 4736,'7'-3'645,"0"-1"0,0 0 1,10-9-1,-17 13-580,0-1 1,1 1-1,-1 0 1,0 0-1,1-1 0,-1 1 1,1 0-1,-1-1 1,1 1-1,-1 0 0,1 0 1,-1 0-1,1 0 1,-1-1-1,1 1 0,-1 0 1,1 0-1,-1 0 0,1 0 1,0 0-1,4 0 183,6-9 659,-9 7-267,-2 2 27,-2-2-283,0 0-357,0 1 1,0 0 0,0 0-1,0-1 1,0 2 0,0-1-1,0 0 1,0 0 0,0 1-1,0-1 1,-1 1 0,1-1-1,-3 1 1,-35 0 104,24 1-129,0-1-27,0-1 0,0-1-1,-28-6 1,39 8 47,-17-5 49,-15-2 436,-36-12 0,64 16-447,5 1-19,0 1-1,-1-1 1,1 1 0,-1 0-1,0 1 1,1-1 0,-7 1-1,9-1-84,0 1 1,-1 0-1,1 1 0,0-1 0,0 0 0,0 0 0,0 1 0,0 0 1,0-1-1,0 1 0,0 0 0,0 0 0,0 0 0,-3 2 0,3 0 47,-1-1 0,1 1 0,0 0 0,0 0 0,1 0 0,-1 0 0,0 0-1,-1 7 1,-9 24 86,-13 71 0,7-24 40,-2-15-18,13-24 39,5-26-64,-7 23 0,3-18-37,1-6 6,1 0 0,0 0 0,1 0 1,-1 19-1,4 58 269,0-91-302,1-1-1,0 0 1,-1 1-1,1-1 1,-1 0 0,1 1-1,0-1 1,-1 0 0,1 0-1,0 0 1,-1 0 0,1 0-1,0 0 1,-1 0-1,1 0 1,0 0 0,1 0-1,-2 0 8,198 0-1758,-160 0-2789,-36 0 3072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4:3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4800,'0'0'1557,"0"-2"-954,0 2-544,0-1 0,0 1 0,1-1 0,-1 0 0,0 1 1,0-1-1,0 1 0,1-1 0,-1 1 0,0-1 0,1 1 0,-1 0 0,0-1 1,1 1-1,-1-1 0,1 1 0,-1 0 0,1-1 0,-1 1 0,0 0 0,1-1 1,-1 1-1,1 0 0,0 0 0,-1-1 0,1 1 0,-1 0 0,1 0 0,-1 0 1,1 0-1,-1 0 0,2 0 0,25 0 2535,-17 0-2558,-6 0 108,0 0-1,1-1 1,-1 1 0,0-1-1,0 0 1,6-2 0,-6 1-50,0 1 1,0 0 0,0 0 0,1 0 0,-1 1-1,6-1 1,5 1 109,-6 1-72,0-1 0,0 0-1,15-3 1,67-19 247,-84 21-347,-1 0 1,1 0 0,14 1 0,-11 1 6,-9-2-48,1 1-1,-1 0 1,1 0-1,0 0 1,-1-1 0,1 1-1,-1-1 1,1 1-1,-1-1 1,1 0-1,1-1 1,3 0-187,-4 5-309,-2-9-729,0 4-35,-2 2-1083,-9 0 731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30 3552,'14'-13'1147,"-14"12"-1121,1 1 1,-1-1 0,1 1 0,-1-1-1,0 0 1,1 1 0,-1-1 0,0 1-1,0-1 1,1 1 0,-1-1 0,0 0-1,0 1 1,0-1 0,0 0 0,0 1-1,0-1 1,0 1 0,0-1 0,0 0 0,0 1-1,0-1 1,0 0 0,-1 1 0,1-2-1,0 2-23,0 10 632,1-1 409,-1 0 0,0-1 1,-1 1-1,-2 14 0,-3 10-315,2 0 0,1 0-1,2 48 1,1-69-577,-9 110 1033,5-81-680,1-6-202,0-5 116,-10 53 0,-5-9-75,-14 51 299,27-104-587,4-13-61,-1 0 1,0 0-1,-1-1 1,0 1 0,0-1-1,0 1 1,-1-1 0,-5 7-1,-38 49-2080,46-61 1865,0-1-1,-1 1 1,0 0 0,1-1-1,-1 1 1,0-1 0,0 1-1,0-1 1,0 0 0,-3 2-1,4-3 9,0 1 0,1-1 0,-1 1-1,0-1 1,0 0 0,0 0 0,0 0 0,0 1-1,0-1 1,0 0 0,0 0 0,0 0-1,1 0 1,-1 0 0,0 0 0,0-1 0,0 1-1,0 0 1,0 0 0,0-1 0,0 1 0,1-1-1,-1 1 1,0 0 0,-1-2 0,2 1 15,-1 1 1,1-1-1,-1 0 0,1 0 1,0 0-1,0 0 1,-1 1-1,1-1 1,0 0-1,0 0 1,0 0-1,0 0 0,0-2 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4:3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5632,'0'1'77,"0"-1"0,-1 0 1,1 0-1,0 0 0,-1 0 1,1 0-1,-1 0 0,1 0 1,-1 0-1,1 0 0,0 0 0,-1 0 1,1 0-1,-1 0 0,1 0 1,0 0-1,-1-1 0,1 1 1,0 0-1,-1 0 0,1 0 0,0-1 1,-1 1-1,1 0 0,0 0 1,-1-1-1,1 1 0,0 0 1,0-1-1,-1 1 0,1 0 0,0-1 1,0 1-1,-1 0 0,1-1 1,-3-5 275,-3 4 923,12 2-248,-4 0 177,-2 0-416,2 1-644,1-1 0,-1 0 0,0 0 0,0 1 0,0-2 0,1 1 0,2 0 0,1-1 87,0 1-99,-5 0-74,1 0 0,0 0 1,0 0-1,0 0 0,0 0 0,-1 0 1,1 1-1,0-1 0,2 1 1,1 2-24,0-1 1,0-1-1,0 1 1,1-1-1,-1 0 1,0 0-1,1 0 1,-1-1-1,1 0 1,6-1 0,-11 1-34,3 0-10,-1 1 0,0-1 1,0 0-1,1 1 0,-1 0 0,0 0 0,0 0 1,0 0-1,0 0 0,5 3 0,-7-3 15,1 0-1,-1-1 1,1 1-1,-1-1 1,0 1-1,1-1 1,-1 0-1,1 0 1,-1 0 0,1 0-1,-1 0 1,1 0-1,-1 0 1,1 0-1,-1 0 1,2-1-1,-1 0 20,-1 1-1,1 0 0,-1-1 1,1 1-1,-1 0 0,1 0 1,-1 0-1,1 0 0,-1 0 1,1 0-1,-1 1 0,1-1 1,-1 1-1,1-1 0,-1 1 1,2 0-1,8 8 214,-9-7-128,-2-2-127,-1 0 1,1-1-1,0 1 0,-1 0 0,1 0 1,0 0-1,-1-1 0,1 1 0,0 0 1,-1 0-1,1-1 0,0 1 0,-1 0 1,1-1-1,0 1 0,0 0 0,-1-1 1,1 1-1,0 0 0,0-1 0,0 1 1,0-1-1,-1 1-29,1-1 0,0 1 0,0 0 0,0-1-1,0 1 1,0 0 0,0-1 0,0 1 0,-1 0 0,1 0 0,0-1 0,0 1 0,-1 0 0,1 0 0,0-1 0,0 1 0,-1 0 0,1 0 0,0 0-1,0 0 1,-1-1 0,1 1 0,0 0 0,-1 0 0,1 0 0,0 0 0,-1 0 0,-1-11-3273,-5 8 570,16 3 886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4:5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41 2400,'-1'0'38,"1"0"1,-1 0-1,1 0 1,0 0-1,-1 0 0,1 0 1,-1 0-1,1 0 1,0 0-1,-1 0 0,1 0 1,-1 0-1,1 0 1,0 0-1,-1 0 1,1 1-1,0-1 0,-1 0 1,1 0-1,-1 1 1,1-1-1,2 7 203,-1-6-75,0 0 0,0 0 0,-1 1 0,1-1 0,0 0 0,-1 1-1,0-1 1,1 1 0,-1-1 0,0 0 0,1 2 0,-12 0 837,10 1-875,1-4-105,0 0 1,0 1 0,0-1-1,0 0 1,0 1 0,0-1 0,0 1-1,0-1 1,0 0 0,0 1-1,0-1 1,0 0 0,0 1 0,-1-1-1,1 0 1,0 1 0,0-1-1,0 0 1,-1 1 0,1-1 0,0 0-1,0 0 1,0 1 0,-1-1-1,1 0 1,-1 1 0,0 0 21,0 0 1,0 0-1,0 0 1,-1 0-1,1 0 1,0-1-1,0 1 1,-1 0-1,1-1 1,-1 1-1,1-1 1,-1 1-1,1-1 1,-3 1-1,0 1 238,-5 7 16,9-9-278,-1 0 0,1 1 0,0-1 0,-1 0-1,1 1 1,0-1 0,-1 0 0,1 0 0,0 1 0,-1-1 0,1 0 0,-1 0 0,1 0 0,-1 0 0,1 0 0,0 0 0,-1 0 0,1 0 0,-1 0 0,1 0 0,-1 0 0,1 0 0,0 0-1,-1 0 1,1 0 0,-1 0 0,-6-1 1472,7 1-1470,-1 0-1,1 0 0,0 0 0,-1 0 1,1 0-1,-1 0 0,1 0 0,-1 0 1,1 0-1,0 0 0,-1 0 0,1-1 0,-1 1 1,1 0-1,0 0 0,-1 0 0,1-1 1,0 1-1,-1 0 0,1 0 0,0-1 1,-1 1-1,1 0 0,0-1 0,-1 1 1,1 0-1,0-1 0,0 1 0,0 0 1,-1-1-1,1 1 0,0-1 0,0 1 1,0-1-1,0 1 0,0 0 0,0-1 0,0 1 1,0-1-1,0 1 0,0-1 0,0 1 1,0 0-1,0-1 0,0 1 0,0-1 1,-2-1 302,-7-7-69,9 8-250,0 1-1,-1 0 1,1 0-1,0-1 1,0 1 0,-1-1-1,1 1 1,0 0-1,0-1 1,0 1 0,0 0-1,0-1 1,-1 1-1,1-1 1,0 1 0,0-1-1,0 1 1,0 0-1,0-1 1,0 1 0,0-1-1,0 1 1,0 0-1,1-1 1,-1 1 0,0-1-1,0 1 1,0 0-1,0-1 1,1 1 0,-1-1-1,0 1 1,0 0-1,1-1 1,-1 1 0,0 0-1,0 0 1,1-1-1,-1 1 1,0 0 0,1 0-1,-1-1 1,0 1-1,1 0 1,-1 0 0,1 0-1,-1-1 1,1 1-1,3-3 52,1-15 71,3 12-75,-2-4-111,-6 9 53,0 1 0,1-1 0,-1 0 0,1 0 0,-1 0 0,1 0 0,-1 1 0,1-1 0,-1 0 0,1 0 0,0 1-1,-1-1 1,1 0 0,0 1 0,1-1 0,35-13-165,-34 14 153,0-1 1,-1 0 0,1 1 0,0-1 0,0 1-1,0 0 1,-1 0 0,1 0 0,4 1 0,-6-1 21,0 0 1,1 1 0,-1-1-1,0 0 1,0 1 0,0-1 0,1 1-1,-1-1 1,0 1 0,0 0 0,0-1-1,0 1 1,0 0 0,0 0-1,0 0 1,-1 0 0,1 0 0,1 1-1,3 8 24,3 5-79,-7-15 36,-1 0-1,0 0 1,0 0 0,0 1-1,1-1 1,-1 0-1,0 0 1,0 1 0,0-1-1,0 0 1,0 0 0,0 1-1,1-1 1,-1 0 0,0 0-1,0 1 1,0-1-1,0 0 1,0 0 0,0 1-1,0-1 1,0 0 0,0 0-1,0 1 1,0-1 0,0 6-153,1-2 252,-1 0 0,0 0 0,0 1 0,0-1 0,0 0-1,-1 1 1,1-1 0,-3 5 0,3-8-33,-2 2 6,1 0-1,0 0 0,-1-1 0,0 1 1,1-1-1,-5 5 0,-4-4 38,8-2-81,0-1 1,0 1-1,0-1 0,0 1 1,0 0-1,0-1 0,0 1 1,1 0-1,-1 1 0,0-1 1,-2 3-1,1-2 5,1 0 1,0 0-1,-1 0 1,1 0-1,-1-1 1,0 1 0,1 0-1,-1-1 1,0 0-1,-3 1 1,-15 7 32,19-8-41,1 0 0,0-1 0,-1 1 0,1-1 0,-1 1 0,1-1 0,-1 1 0,1-1 0,-1 0 0,1 0 0,-1 0 0,1 0 0,-1 0 0,1 0 1,-1 0-1,0-1 0,1 1 0,-1 0 0,1-1 0,0 1 0,-3-2 0,1 1 12,-4-1 44,7 2-61,0 0 1,-1 0-1,1 0 1,-1 0-1,1 0 1,0 0-1,-1 0 1,1 0-1,0 0 1,-1-1-1,1 1 1,0 0 0,-1 0-1,1 0 1,0 0-1,0-1 1,-1 1-1,1 0 1,0 0-1,-1-1 1,1 1-1,0 0 1,0 0-1,0-1 1,-1 1-1,1 0 1,0-1-1,0 1 1,0 0 0,0-1-1,0 1 1,-1 0-1,1-1 1,0 1-1,0 0 1,0-1-1,0 1 1,0-1-1,0 1 1,0 0-1,0-1 1,0 1-1,1 0 1,-1-1-1,0-1-24,0 0 1,0 0 1,1 0-1,-1 0 1,1 0 0,-1 0-1,1 0 1,0 1 0,0-1-1,0 0 1,0 1-1,0-1 1,0 0 0,0 1-1,0-1 1,1 1 0,-1 0-1,4-3 1,-2 1-12,1 0-1,0 1 1,0-1 0,0 1 0,9-3 0,6-2-81,-16 5 94,0 1 1,0 0-1,0 0 0,1 0 1,-1 0-1,0 0 1,1 1-1,6 0 1,-7-1 13,0 1 1,0 1-1,0-1 0,0 0 1,-1 1-1,1-1 1,5 2-1,-8-1 6,1-1-1,0 1 1,0-1-1,0 1 1,-1 0-1,1-1 1,0 1-1,-1 0 1,1-1-1,0 1 1,-1 0-1,1 0 1,-1 0-1,0 0 1,1-1-1,-1 1 1,1 0-1,-1 0 1,0 0-1,0 0 1,0 0-1,0 0 1,1 0-1,-1 0 1,0 0-1,-1 1 1,1-1 6,0 0-1,0 0 1,0-1-1,0 1 1,0 0-1,0 0 1,-1 0 0,1-1-1,0 1 1,0 0-1,-1 0 1,1-1 0,-1 1-1,1 0 1,-1-1-1,1 1 1,-1 0 0,1-1-1,-2 2 1,-6 9 129,7-9-112,-1 1 0,0-1 0,1 0 0,-1 1-1,0-1 1,0 0 0,0 0 0,0 0 0,0 0 0,-1-1 0,1 1 0,-1-1 0,1 1 0,-1-1 0,1 0 0,-1 0-1,0 0 1,-2 1 0,-5 0 89,1-1 0,-1 0 0,1 0 0,-10-1 0,18 0-102,0 0 0,0-1 1,1 1-1,-1 0 1,0-1-1,0 1 1,1 0-1,-1-1 1,0 1-1,1-1 0,-1 0 1,1 1-1,-1-1 1,1 1-1,-1-1 1,1 0-1,-1 1 1,1-1-1,0 0 0,-1 1 1,1-3-1,-1 3 14,1-2-32,0 1 0,-1-1 0,1 0 0,0 1 1,0-1-1,0 0 0,1 1 0,-1-1 0,0 0 1,0 1-1,1-1 0,-1 0 0,1 1 0,0-1 1,-1 1-1,1-1 0,0 1 0,0-1 0,0 1 1,2-3-1,-2 2-13,6-8-75,0-1 1,1 0-1,0 1 0,0 1 1,18-17-1,-24 25 64,0 0 1,0 1-1,0-1 1,0 0 0,0 1-1,0-1 1,0 1-1,0 0 1,0-1-1,0 1 1,0 0-1,0 0 1,0 1-1,3-1 1,4 1-57,-8-1 85,-1 0 0,1 0 0,-1 0 0,1 0 0,-1 0 0,1 0 0,-1 0 0,1 0 0,-1 1 0,1-1-1,-1 0 1,1 0 0,-1 1 0,1-1 0,-1 0 0,1 1 0,-1-1 0,1 0 0,-1 1 0,0-1 0,1 0 0,-1 1 0,0-1 0,1 1 0,-1-1 0,0 1 0,0-1 0,1 1 0,-1-1 0,0 1 0,0-1 0,0 1 0,1 19 316,-2-13-525,1-4-1078,0-3-3595,0 0 1312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3072,'0'0'976,"-3"-2"-587,-3-5-227,1 3 2871,5 3-2998,0 1-1,0 0 1,0 0 0,0 0-1,0-1 1,0 1 0,0 0 0,-1 0-1,1 0 1,0-1 0,0 1 0,0 0-1,0 0 1,0 0 0,0-1 0,0 1-1,0 0 1,0 0 0,0-1 0,0 1-1,0 0 1,0 0 0,0 0 0,1-1-1,-1 1 1,0 0 0,0 0-1,0 0 1,0-1 0,0 1 0,1 0-1,-2-2 199,2 4-102,-2-2-70,1 0-1,0 0 1,0 0-1,0 1 1,0-1 0,0 0-1,0 0 1,0 0-1,-1 1 1,1-1-1,0 0 1,0 0-1,0 0 1,0 1 0,0-1-1,0 0 1,0 0-1,0 1 1,0-1-1,0 0 1,0 0-1,0 0 1,0 1 0,0-1-1,1 0 1,-1 0-1,0 0 1,0 1-1,0-1 1,0 0-1,0 1 1,0-2 11,-1 1 0,0 0 0,1 0-1,-1 0 1,0 0 0,1 0 0,-1 0 0,0 0 0,1 0 0,-1 0-1,0 0 1,1 1 0,-1-1 0,0 0 0,1 0 0,-1 1 0,1-1-1,-2 1 1,2-1-19,0 0 1,0 1-1,0-1 0,0 0 0,0 1 0,0-1 0,0 0 1,0 1-1,0-1 0,0 0 0,0 1 0,0-1 0,0 0 1,0 1-1,0-1 0,0 0 0,0 1 0,1-1 0,-1 0 1,0 1-1,0-1 0,0 0 0,1 0 0,-1 1 0,0-1 0,0 0 1,0 0-1,1 1 0,-1-1 0,0 0 0,1 0 0,-1 0 1,0 1-1,1-1 0,-1 0 0,0 0 0,1 0 0,-1 0 1,1 0-1,5 3-286,0-1 331,0 0 1,-1 0 0,1 0 0,0-1 0,0 0 0,12 1 0,42-2 260,-25-1-584,160 2-492,203-2 1776,-400 3-1155,-8 8 61,0 1 1,0 0 0,1 0 0,-14 23 0,-19 61-147,1 20 261,18-71 90,17-29-128,3-6 0,-1 0 0,-1 0 0,1 0 0,-1-1 0,-9 12 0,-13 13 59,3-13-58,16-12-32,5-4 19,-1 0 0,0 0 1,0 0-1,0-1 0,0 0 0,0 0 0,-1 0 0,1 0 0,-1-1 1,0 0-1,-9 4 0,9-5 19,1-1 0,0 1 0,0-1 0,-1 0 0,1 0 0,0 0 0,0 0 0,-1-1 0,1 1 0,0-1 0,0-1 0,0 1 0,0 0 0,-7-5 0,-1 0 13,1-2 1,0 1 0,-12-13 0,6 7-84,11 7 24,-1 0 1,1 0-1,1-1 0,-1 1 0,1-1 1,0-1-1,0 1 0,-5-13 0,2 5 4,-13-18 0,-8-13 33,-32-65 0,37 45-62,23 64-1,1 1-1,-1 0 0,1-1 0,0 1 0,-1-1 0,1 1 1,0-1-1,0 1 0,0 0 0,0-1 0,0 1 0,1-1 1,-1 1-1,0-1 0,1 1 0,0-3 0,10-9-211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7552,'-13'-13'2816,"13"13"-2208,26 26-160,-26-26 896,0 14-832,0-1 128,13 0-352,-13 0-192,0 1-64,0 12 224,0-13-128,0 0-2080,0 1 1056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5728,'-2'-2'224,"-5"-6"1493,7 8-1690,0-1 0,0 1 1,0 0-1,0 0 1,0 0-1,0-1 1,0 1-1,1 0 1,-1 0-1,0 0 1,0 0-1,0-1 1,0 1-1,0 0 1,1 0-1,-1 0 1,0 0-1,0 0 1,0 0-1,1 0 1,-1 0-1,0 0 1,0-1-1,0 1 1,1 0-1,-1 0 0,0 0 1,0 0-1,0 0 1,1 0-1,-1 0 1,0 0-1,0 0 1,0 0-1,1 1 1,-1-1-1,0 0 1,0 0-1,1 0 1,1 0 708,-2 3-526,0 1 0,0-1 0,0 0 0,-1 0 1,1 1-1,-1-1 0,0 0 0,-2 5 0,-2 11 16,-2 31 315,-2 96 1,9-134-497,-1-1 1,-1 1-1,0-1 1,-6 19-1,5-19-9,0-1-1,0 1 1,2 0-1,-2 18 1,3-27-127,0 0-1,0 0 1,0 1 0,0-1-1,0 0 1,-1 0 0,1 0 0,-1 0-1,1 0 1,-1 1 0,0-1-1,0 0 1,0-1 0,0 1 0,0 0-1,-2 2 1,1-1-842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5408,'-22'-22'1728,"22"22"-1716,0 0 1,0 0 0,0 0-1,-1 0 1,1 0 0,0 0-1,0 0 1,0 0 0,0 0-1,0 0 1,-1 0-1,1 0 1,0 0 0,0 0-1,0-1 1,0 1 0,0 0-1,0 0 1,-1 0 0,1 0-1,0 0 1,0 0 0,0-1-1,0 1 1,0 0-1,0 0 1,0 0 0,0 0-1,0 0 1,0-1 0,0 1-1,0 0 1,0 0 0,0 0-1,0 0 1,0-1 0,0 1-1,0 0 1,0 0-1,0 0 1,0 0 0,0-1-1,0 1 1,0 0 0,0 0-1,0 0 1,0 0 0,0 0-1,0-1 1,0 1 0,1 0-1,-1 0 1,0 0-1,7-10 396,-7 9-308,1 0 1,0 0 0,-1-1-1,1 1 1,0 0 0,0 0-1,0 0 1,0 0 0,0 1-1,0-1 1,0 0 0,0 0-1,0 0 1,0 1 0,0-1-1,1 1 1,-1-1 0,1 0-1,7-1 120,-1-1-1,0 2 0,1-1 0,-1 1 1,1 0-1,0 1 0,-1 0 0,17 2 1,3 2-114,-1 3 1,1 0 0,-1 1-1,-1 2 1,0 1 0,0 1-1,33 21 1,-43-22-90,-1 0 1,-1 1 0,0 1-1,13 15 1,44 58-57,-56-66 59,35 50 314,-45-61-205,0 0 0,-1 1 1,0-1-1,0 1 0,3 18 1,-6-24-71,-1-1 0,1 0 0,-1 0 0,0 0 0,-1 0 0,1 0 0,0 0 0,-1 0 0,0 0 0,1 0 0,-1 0 0,0 0 0,-1 0 0,1 0 0,0 0 0,-1-1 0,0 1 0,0-1 0,1 1 0,-1-1 0,-1 0 0,-3 5 0,-2-2 25,1 1 0,0-1 0,-1-1 1,0 1-1,0-1 0,-11 3 0,-1 0-8,1-1-1,-1-2 1,-1 0 0,-29 3-1,-82-5 278,76-3-156,55 1-198,-7 0-13,-1 1 0,1-2-1,0 1 1,0-1 0,-1-1-1,1 1 1,0-1 0,0-1-1,-9-3 1,-21-14-1191,36 19 1094,-1 0 1,0 0-1,0 0 0,0 1 1,0-1-1,0 1 0,-5 0 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8064,'13'-13'2976,"-13"13"-2304,0 0-192,0 0 992,13 0-896,0-13 832,14 13-800,-1-14-257,14 14-223,13-13 320,-14 13-256,28-13-864,-14 13 353,-1 0-2497,-12 0 1568,13 0-5216,-13 0 3584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8064,'0'0'2976,"0"0"-2304,0 0-192,0 0 1632,14 0-1248,-1 0-64,13 0-512,1 0 575,-1 0-479,1 0-2207,-1 13 959,1-13-3008,-1 13 2176</inkml:trace>
  <inkml:trace contextRef="#ctx0" brushRef="#br0" timeOffset="1">14 173 6656,'-14'13'2464,"14"-13"-1920,27 26-160,-14-13 1216,0 1-960,14-1 576,-14 0-704,14-13-288,12 13-128,1-13-1088,13 14 544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74 6976,'0'0'2256,"-3"2"-1371,-5 7-261,7-9-562,1 1 1,0-1-1,-1 1 0,1-1 0,0 1 1,0-1-1,-1 1 0,1-1 0,0 1 1,0-1-1,0 1 0,0-1 0,0 1 1,0 0-1,0-1 0,0 1 0,0-1 1,0 1-1,0-1 0,0 1 0,0-1 1,0 1-1,0 0 0,1-1 0,-1 1 1,0-1-1,1 1 0,0 1 147,3 12 175,-3-8-299,1 0 1,0 0-1,0-1 0,1 1 1,-1-1-1,1 0 0,0 0 1,1 0-1,-1 0 0,7 7 1,-2-5-37,-3-1 11,2 0 1,-1 0-1,0-1 1,1 0-1,0 0 1,0 0-1,9 3 1,11 7 58,-14-7-54,1-1 0,20 9 1,6-9 19,-22-3-44,-14-3-29,0 1-1,-1-2 0,1 1 0,0 0 1,0-1-1,0 1 0,0-1 0,0 0 1,0 0-1,5-2 0,-5 1 19,0 0 0,0 0 0,0-1 0,1 0 1,-2 0-1,1 0 0,0 0 0,0-1 0,-1 1 0,6-6 0,-2-14-105,-4 12 41,-1 7 42,-1 0 0,0 0 0,-1 1 0,1-1 0,0 0 0,-1 0 0,1 0 0,-1 0 0,0 0 0,0 0 0,0 0 0,-1-5 0,-8-21 93,6 19-66,-1 0 1,0-1-1,-1 1 1,-8-13 0,0-1-177,11 20 122,0 1-1,-1-1 0,1 0 1,-1 1-1,0 0 1,0 0-1,0 0 0,-5-4 1,-1-1-7,7 6 18,0-1 0,-1 1-1,0-1 1,0 1 0,1 0 0,-1 0 0,0 1 0,-1-1 0,1 0 0,0 1 0,0 0 0,-1 0 0,1 0 0,-7-1 0,-7-2 1,14 3 10,0 1 0,1-1 1,0 0 0,-1 1 0,1-1-1,-1 1 1,1-1 0,-1 1 0,1 0-1,-1 0 1,1 0 0,-1 1 0,1-1 0,-1 1-1,1-1 1,0 1 0,-1 0 0,1 0-1,-4 2 1,0-1-1,0 1 0,0-1 0,0 0 0,-1-1 0,-8 2 0,8-2-23,1 0-1,0 0 0,-1 1 0,1 0 0,-8 4 1,6-2-3,1-1 25,0 0-1,-1 1 1,1 0-1,0 0 0,1 1 1,-1 0-1,1 0 1,0 0-1,0 1 0,1 0 1,-8 11-1,5-3 32,0 1 0,2 0-1,-1 0 1,2 1 0,0-1-1,1 1 1,-4 32 0,-5 82 217,12-116-236,1 0-1,0 1 1,1-1-1,4 17 1,-1 2-28,-2 45 57,0-15 138,11 59 91,-6-67-187,-8-36-21,0 0 0,-8 31 0,8-46-2,-1 0 1,1 0-1,-1 0 0,0 0 1,-1-1-1,1 1 1,-4 4-1,1-1-7,4-6-48,0 1 0,0-1 0,0 1 0,0-1 0,0 0-1,0 1 1,0-1 0,0 0 0,-1 0 0,1 0-1,0 0 1,-1 0 0,1 0 0,-1 0 0,1 0 0,-1-1-1,1 1 1,-1 0 0,0-1 0,1 0 0,-1 1-1,0-1 1,1 0 0,-1 0 0,0 0 0,1 0-1,-1 0 1,0 0 0,0 0 0,1-1 0,-1 1 0,0 0-1,-1-2 1,-26-2 87,22 4-30,0-1 0,0 0 0,-1-1 0,1 0 0,0 0 0,-8-4 1,-17-4-82,12 6-43,10 3-155,0-1 0,-16-6 1,-3-6-176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8800,'26'26'3264,"-26"-26"-2528,0 53-224,0-26 352,14-1-576,-28 14 384,14-1-384,-26-12-1984,13 13 896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4896,'0'0'1584,"-11"3"-976,-90 13 704,63-5-555,22-8-324,-15 2 409,-2 11-255,17-7-401,-30 13 150,8 5-240,21-18-82,14-7-6,-1 0 0,1-1-1,-1 1 1,1 1-1,0-1 1,0 0-1,0 1 1,0 0 0,0-1-1,1 1 1,-1 0-1,1 0 1,0 1-1,-3 4 1,-7 13 329,9-17-259,1 1 0,-1-1 0,1 1 0,0-1 0,0 1 0,0 0 0,1 0 0,0 0 0,0 0 0,-1 9 0,2-10-9,0 0 1,1 0 0,-1 0 0,1 0 0,0 0 0,0 0-1,0 0 1,1 0 0,-1-1 0,5 7 0,-5-7-6,0 0 1,1-1 0,0 1 0,-1-1 0,1 0-1,0 0 1,0 1 0,1-1 0,-1 0 0,0-1 0,1 1-1,2 2 1,19 14 154,-23-16-303,1 0 1,0-1-1,0 1 0,0-1 1,0 1-1,0-1 0,1 0 1,-1 0-1,0 0 1,1 0-1,-1 0 0,0-1 1,1 1-1,-1-1 0,1 1 1,-1-1-1,1 0 1,-1 0-1,1 0 0,-1 0 1,4-1-1,9 1-1585,15 0 85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 3904,'-2'-1'186,"0"1"0,0 0 0,0-1 0,0 1 0,0-1 0,1 0 0,-1 1 0,0-1-1,-2-2 1,3 3-47,-1-1 0,1 0 0,-1 0 0,1 1 0,-1-1 0,1 1-1,-1-1 1,-3 0 0,3 1 602,2 0 193,0 0-241,0 0 187,-9 0 336,12 0-1050,3 3 724,-6-3-875,0 0 1,0 1-1,0-1 1,0 1-1,0-1 0,0 0 1,0 1-1,0-1 0,0 1 1,0-1-1,1 0 1,-1 1-1,0-1 0,0 0 1,0 1-1,1-1 1,-1 0-1,0 1 0,0-1 1,1 0-1,-1 1 1,0-1-1,1 0 0,-1 0 1,0 1-1,1-1 0,-1 0 1,0 0-1,1 0 1,-1 1-1,0-1 0,2 0 1,20 1 179,-6-1-23,1 0-70,3 0 47,34-3 0,-34 1-125,10-2-15,34-1 0,-19 6 67,-11 0-15,46-5 0,-53-1-45,-17 3-12,1 1 0,-1-1 0,14 1 0,51 1 278,-75 0-279,0 0-1,0 1 1,0-1-1,1 0 1,-1 0-1,0 0 1,0 1-1,0-1 1,0 0-1,1 0 1,-1 1-1,0-1 1,0 0-1,0 1 0,0-1 1,0 0-1,0 0 1,0 1-1,0-1 1,0 0-1,0 0 1,0 1-1,0-1 1,0 0-1,0 1 1,0-1-1,0 0 1,0 0-1,0 1 1,0-1-1,-1 0 1,1 0-1,0 1 1,0-1-1,0 0 1,0 0-1,-1 1 1,1-1-1,0 1 19,-11 6 80,8-3-93,0 0 0,0 0 1,0 1-1,-1 4 0,-7 11-65,7-14 53,-1 0 0,1 0 1,1 1-1,-1-1 0,1 1 1,0 0-1,1 0 0,-1 0 1,-1 12-1,4-18 4,-9 55 64,-9-4 106,10-1-106,-10-9-213,9-2 117,-9-3 325,10-10-63,-10-10-54,9 3-32,-28-2 282,35-17-404,0 0 1,-1 0-1,1 0 0,0 0 0,0-1 1,-1 1-1,1-1 0,0 1 0,0-1 1,-1 0-1,1 0 0,-1 0 0,1 0 1,0 0-1,-1-1 0,1 1 0,0-1 1,0 1-1,-1-1 0,1 0 0,0 0 1,0 0-1,0 0 0,0 0 0,-3-3 1,-6-4 67,0 0 0,0-1 1,-11-13-1,19 19-70,-5-5 2,0-1 0,0 0 0,1 0 0,1 0 0,0-1 0,0 0 0,-7-17 0,3 2-8,1-1 0,1 0 0,1-1 0,-3-30-1,8 44-33,0 1 0,-1-1 0,0 1 0,-1-1 0,-1 1 0,0 0 0,-9-15 0,12 23 21,1 1 0,-1 0-1,0 0 1,1-1 0,-2-6-1,-1-1-30,-3 4-8,7 7 36,0 0-1,0 0 1,-1 0 0,1-1 0,0 1-1,-1 0 1,1 0 0,0-1-1,0 1 1,-1 0 0,1 0 0,0-1-1,0 1 1,0 0 0,0-1 0,-1 1-1,1 0 1,0-1 0,0 1 0,0 0-1,0-1 1,0 1 0,0 0 0,0-1-1,0 1 1,0 0 0,0-1-1,0-1-61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1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8480,'14'27'3136,"-14"-27"-2432,39 26-224,-25-26 960,-1 13-896,0 0 128,0-13-384,-13 0 288,13 0-321,-13 0-894,0 0 319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1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27 8480,'0'0'2730,"3"0"-1658,6 0-441,-1 0-155,-1 0-1,1 0 1,10-2 0,-4-2-145,-9 2-219,1 0 0,-1 1 0,0 0-1,1 0 1,11 1 0,25 0 68,1 1-166,50-5 0,-67-1-254,-18 3 90,-1 1-1,1 0 0,12-1 1,17 2-1130,-37 0 1259,0 1 0,1-1 0,-1 0-1,0 0 1,0 1 0,0-1 0,0 0 0,1 0 0,-1 0 0,0 1 0,0-1 0,0 0 0,0 0 0,0 1 0,0-1 0,0 0 0,0 1 0,0-1 0,0 0 0,1 0 0,-2 1 0,1-1 0,0 0 0,0 1 0,0-1 0,0 0 0,0 0 0,0 1 0,0-1 0,0 0 0,0 0 0,0 1 0,-1-1 0,1 0 0,0 0 0,0 1 0,0-1 0,-1 0 0,1 1-66,-1 0 81,1-1 0,-1 0 0,1 1 0,-1-1-1,0 0 1,1 0 0,-1 1 0,0-1 0,0 0 0,1 0 0,-1 0 0,0 0 0,1 0 0,-2 0-1,-13 2-34,-10 5-101,13-4 45,1 0 1,-19 8-1,26-8 74,1-1 0,-1 1 0,0 0 0,1 1 1,0-1-1,-1 1 0,1-1 0,1 1 1,-1 0-1,0 0 0,1 0 0,0 1 0,0-1 1,0 0-1,-1 6 0,-1 6 49,-1-1 0,2 1-1,-2 16 1,4-7 84,0 0 0,2 0 1,5 35-1,0 32 100,-6-65-165,0-5 231,3 33 0,-3-50-244,2 1 59,-1 0 0,0 0-1,-1 0 1,0 1 0,0-1-1,0 0 1,-1 0 0,1 0-1,-1 0 1,-4 10 0,3-10 0,0 1 1,-1-1 0,0 0 0,0 0 0,-1 0 0,1 0 0,-2 0-1,-7 9 1,9-13-56,1 1-1,-1-1 0,0 0 1,1 0-1,-1 0 0,-1 0 1,1 0-1,0-1 1,0 1-1,0-1 0,-1 0 1,1 0-1,-1 0 0,-3 1 1,4-2-12,-2 1 14,-1-1 0,1 1 0,0-1 0,-1 0 0,1-1 0,-1 1 0,1-1 0,0 0 1,-1-1-1,1 1 0,-6-3 0,4 1 17,-1 0-17,0 0 1,0-1 0,1 0-1,-1 0 1,1 0 0,0-1-1,-7-7 1,13 11-34,-7-6-86,0 0-1,0-1 0,1 0 0,-8-13 0,8 11-127,3 5-285,0 0 1,1 0 0,0-1-1,0 1 1,0 0-1,-2-9 1,1 3-549,-9-17-1411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1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8384,'0'-13'3104,"0"13"-2400,26 0-224,1 0 1184,-1 0-1024,1 0 160,12 0-480,14 0-64,-13 0-161,0 0-2110,-1 0 1119,1 0-6432,0 0 4064</inkml:trace>
  <inkml:trace contextRef="#ctx0" brushRef="#br0" timeOffset="1">490 371 10624,'13'13'3936,"-13"-13"-3040,40 0-256,-13 0 831,12 0-927,14 0 64,-13-13-384,0 13-896,13 0 320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8800,'0'0'3264,"0"0"-2528,40 0-224,-27 0 864,14 0-864,13 0 0,-14 0-320,14 0-1760,-14-14 864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5984,'0'0'2208,"0"0"-1728,0-14-128,14 14 1952,-14 0-1344,0 0 1440,13 0-1376,13 0 383,1 0-831,-1 0 160,1-13-416,12 13 32,-12 0-224,-1-13-896,-12 13 384,12 0-2783,-13 0 1727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1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6144,'0'-22'1978,"0"22"-1948,0 0 0,0-1 0,0 1 0,0-1 0,0 1 0,0 0 0,0-1 0,0 1 0,0 0 0,0-1 0,1 1 0,-1 0 0,0-1 0,0 1 0,0 0 0,1-1 0,-1 1-1,0 0 1,0-1 0,1 1 0,-1 0 0,0-1 0,0 1 0,1 0 0,-1 0 0,6-6 116,-3 2 35,0 0 0,0 1 0,1-1 0,0 1 0,0 0 0,5-4 0,-3 4 206,-4 2-315,0 0 0,0-1 0,0 1 0,-1 0 0,1 1 0,0-1 0,0 0 0,0 0 0,0 1 0,1 0 0,-1-1 0,0 1 0,0 0 0,0 0 0,0 0 0,0 0 0,0 0 0,0 0 0,1 1 0,3 0 0,6 7 220,1 1-1,15 12 1,-26-19-276,5 4 16,0 1 1,-1 0-1,0 0 1,0 1-1,0-1 1,-1 1-1,0 0 1,-1 1-1,6 12 1,9 32 148,12 0-58,-25-40-49,-1-1 0,-1 1 0,0 0 0,0 0 0,-1 0 0,-1 1 0,1 25 0,-3-34-47,0-1 0,0 0 0,0 1 1,-1-1-1,0 0 0,1 1 0,-2-1 0,1 0 0,0 0 1,-1 0-1,0 0 0,0 0 0,0 0 0,0 0 0,-1-1 1,0 1-1,1-1 0,-1 1 0,0-1 0,-1 0 0,1-1 1,0 1-1,-1 0 0,0-1 0,0 0 0,1 0 0,-1 0 1,0 0-1,-1-1 0,1 1 0,-5 0 0,-6 0-44,0-1 0,0 0 0,0-1 0,-27-4 0,36 3 7,1-1 1,-1 0-1,1 0 1,-1 0-1,1-1 1,0 0-1,-7-4 1,10 5-1,0 1-1,0 0 1,0-1 0,0 0 0,0 1 0,1-1 0,-1 0 0,1 0 0,-1 0 0,1 0 0,0 0 0,0 0 0,-1 0 0,2-1 0,-1 1 0,0 0 0,0 0 0,1-1 0,-1-2 0,2 0-51,0 0-1,1 0 1,-1 0 0,1 0 0,0 1 0,1-1 0,-1 0 0,6-7 0,-7 11 34,1-1-1,-1 0 0,1 0 0,-1 1 1,1-1-1,0 1 0,0-1 0,0 1 1,3-2-1,5-3-10,0 1-1,0 0 1,0 1-1,1 0 1,0 1 0,-1 0-1,1 0 1,1 1-1,18-1 1,-15 4-93,-1 0 0,24 6 0,-27-5 33,-5 0-158,0-1 1,0 1-1,-1 0 0,1 1 0,0-1 0,-1 1 0,0 0 0,1 1 0,5 4 0,6 4-987,-2 1-2229,-1 1 1072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53 7712,'-56'0'2506,"47"1"-1863,7 1-304,2-2-259,0 0 0,0 1 1,1-1-1,-1 1 0,0-1 1,0 0-1,0 1 0,0-1 1,0 0-1,1 1 0,-1-1 1,0 0-1,0 1 0,1-1 1,-1 0-1,0 1 0,0-1 0,1 0 1,-1 0-1,0 1 0,1-1 1,-1 0-1,0 0 0,1 0 1,0 1-1,14 2 999,28-3-492,-26 0-352,60-7-66,-35 3-109,51-4 253,143-15-66,-218 19-470,26-7 0,-18 4-392,-25 6 503,1 1 0,-1-1 0,1 1 0,-1 0 0,1-1 1,-1 1-1,1 0 0,-1 0 0,1 0 0,-1 0 0,1 0 0,0 1 0,1-1 0,-3 1 67,0-1 0,1 0-1,-1 0 1,0 1 0,0-1-1,0 0 1,0 1 0,0-1-1,0 0 1,1 0 0,-1 1-1,0-1 1,0 0 0,0 1-1,0-1 1,0 0 0,0 1-1,0-1 1,0 0 0,0 1-1,-1-1 1,1 0 0,0 0-1,0 1 1,0-1 0,0 0-1,0 1 1,0-1 0,-1 0-1,1 0 1,0 1 0,0-1-1,0 0 1,-1 0 0,1 1-1,0-1 1,-4 4-371,1-1 0,-1 1 0,1-1 1,-1 0-1,0 0 0,-1 0 0,-4 2 0,-24 8-1840,5 1 742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1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5216,'-53'0'3520,"55"3"-3003,100 87 1190,-86-75-1643,19 19 1,-20-19-50,-10-9 6,0 0 0,0 0 1,0 0-1,-1 1 0,6 11 1,0-1 58,-6-10-59,-2-4-2,1 1 0,-1-1 0,0 1 0,0 0 0,0 0 0,-1 0 0,1 0 1,-1 0-1,0 1 0,0-1 0,-1 0 0,1 0 0,-1 6 0,0-4 28,0 1 1,0-1-1,-1-1 1,0 1 0,0 0-1,-4 10 1,4-13-16,-1 0 1,1 0 0,-1 0-1,0 0 1,0 0-1,0-1 1,0 1-1,-1-1 1,1 1 0,0-1-1,-1 0 1,0 0-1,-4 3 1,-28 13 191,28-15-196,4 0-15,-1-1 0,1 1 0,-1-1 1,0 0-1,0-1 0,0 1 0,0-1 1,0 0-1,-1 0 0,1 0 0,0 0 1,0-1-1,-6 1 0,4-1 7,1 0-1,0-1 1,0 0-1,0 1 0,-1-2 1,1 1-1,0-1 1,1 1-1,-1-1 1,0-1-1,0 1 0,1-1 1,-6-3-1,6 3-1,0 0-1,1 0 1,0 0-1,0 0 0,0 0 1,0 0-1,0-1 1,1 1-1,-1-1 1,1 0-1,-2-5 0,1 3 9,2 4-17,0 0 1,0 0-1,0-1 0,1 1 1,-1 0-1,1 0 0,-1 0 1,1-1-1,0 1 0,0 0 1,0 0-1,0-1 0,1-3 1,0-3 19,-1 6-37,0 0-1,0 1 1,0-1-1,1 1 1,-1-1 0,1 1-1,0-1 1,0 1 0,0-1-1,0 1 1,0-1-1,1 1 1,-1 0 0,1 0-1,-1 0 1,1 0 0,0 0-1,0 0 1,0 0 0,0 1-1,4-3 1,3-2 30,0 1 1,0 1-1,1 0 1,12-3-1,-18 5 29,10-1-32,25-5 0,-15 4-217,-4-1 61,-16 4 143,1 0 1,-1 0-1,0 0 0,0 1 0,1-1 1,-1 1-1,0 0 0,8 1 1,2 2 362,0 0 0,0 1 1,26 10-1,-27-8-90,0-2 1,0 1 0,14 1-1,-14-2-170,0-3-5,-1 1 0,0-1 0,0-1 0,16-1 0,-1 0 234,-24 1-306,-1 0 0,1-1 0,0 1-1,0 0 1,-1-1 0,1 0 0,-1 1 0,1-1-1,4-2 1,2-1 23,-8 3-47,0 1-4,0 0 1,-1 0 0,1 0-1,-1 0 1,1 0 0,0 0-1,-1-1 1,1 1 0,-1 0-1,1 0 1,-1-1 0,1 1-1,-1 0 1,1 0 0,-1-1-1,1 1 1,-1-1 0,1 1-1,-1-1 1,0 1 0,1 0-1,-1-1 1,1 1 0,-1-1-1,0 0 1,1 0 0,1-5 27,2 0-10,-4 6-25,0 0 1,-1 0 0,1 1-1,0-1 1,0 0-1,0 0 1,-1 0-1,1 0 1,0 0 0,0-1-1,0 1 1,0 0-1,-1 0 1,1 0-1,0 0 1,0 0 0,0 0-1,0 0 1,-1 0-1,1 0 1,0 0-1,0 0 1,0-1 0,0 1-1,0 0 1,0 0-1,-1 0 1,1 0-1,0 0 1,0 0 0,0-1-1,0 1 1,0 0-1,0 0 1,0 0-1,0 0 1,0-1 0,0 1-1,0 0 1,0 0-1,0 0 1,0-1-1,0 1 1,0 0 0,0 0-1,0 0 1,0 0-1,0-1 1,0 1-1,0 0 1,0 0 0,0 0-1,0 0 1,0-1-1,0 1 1,0 0 0,0 0-1,1 0 1,-1 0-1,0 0 1,0-1-1,0 1 1,0 0-1,0 0-6,0 0 0,0 0 0,0 0-1,-1 0 1,1-1 0,0 1-1,0 0 1,0 0 0,0 0-1,0 0 1,-1 0 0,1-1-1,0 1 1,0 0 0,0 0 0,0 0-1,0-1 1,0 1 0,0 0-1,0 0 1,0 0 0,0-1-1,0 1 1,0 0 0,0 0 0,0 0-1,0-1 1,0 1 0,0 0-1,0 0 1,0 0 0,0-1-1,0 1 1,0 0 0,0-1-1,0 1-7,0 0 0,0 0 0,0 0 0,1 0 0,-1-1 0,0 1 0,0 0 0,0 0 0,0-1 0,0 1 0,0 0 0,0 0 0,0 0 0,0-1 0,0 1-1,0 0 1,-1 0 0,1 0 0,0-1 0,0 1 0,0 0 0,0 0 0,0 0 0,0 0 0,0-1 0,0 1 0,-1 0 0,1 0 0,0 0 0,0 0-1,0-1 1,0 1 0,0 0 0,-1 0 0,1 0 0,-2 0-396,1-1-1,-1 1 1,1 0-1,0-1 1,-1 1-1,1-1 1,-1 1-1,1-1 1,0 0-1,0 1 1,-1-1-1,1 0 1,0 0-1,-2-2 1,3 3 346,0-1-1,-1 1 1,1 0 0,0 0 0,0 0 0,0-1 0,0 1-1,-1 0 1,1 0 0,0 0 0,0 0 0,0-1 0,-1 1 0,1 0-1,0 0 1,0 0 0,-1 0 0,1 0 0,0 0 0,0 0-1,-1 0 1,1 0 0,0 0 0,-1 0 0,1 0 0,0 0-1,0 0 1,-1 0 0,1 0 0,0 0 0,0 0 0,-1 0 0,1 0-1,0 0 1,0 0 0,-1 1 0,1-1 8,0 0-1,-1 0 1,1 0 0,0 0 0,0 0-1,-1 0 1,1 1 0,0-1 0,0 0-1,-1 0 1,1 0 0,0 0 0,0 0-1,-1 0 1,1 0 0,0 0 0,0 0-1,-1 0 1,1-1 0,0 1 0,-1 0-1,1 0 1,0 0 0,0 0 0,0 0-1,-1 0 1,1 0 0,0-1 0,0 1-1,-1 0 1,1 0 0,0 0 0,0 0-1,0-1 1,0 1 0,-1-1 0,1 1 18,0 0 0,-1-1 0,1 1 0,0 0 1,-1-1-1,1 1 0,0 0 0,-1 0 0,1-1 1,-1 1-1,1 0 0,0 0 0,-1 0 1,1 0-1,-1-1 0,1 1 0,-1 0 0,1 0 1,0 0-1,-1 0 0,1 0 0,-1 0 0,1 0 1,-1 0-1,1 0 0,-1 0 0,1 1 1,0-1-1,-1 0 0,1 0 0,-1 0 0,1 0 1,-1 1-1,-1 0 29,-1 0 1,1 0 0,0-1 0,-1 1-1,1-1 1,-1 0 0,-3 1-1,4-2 131,0 1 0,-1-1 0,1 1 0,0-1 0,0 0 0,0 0-1,0 0 1,1 0 0,-1 0 0,0 0 0,0 0 0,0-1 0,1 1 0,-1 0 0,1-1 0,-3-3-1,0 1 218,4 4-286,0 0 0,-1 0-1,1-1 1,0 1-1,0 0 1,-1 0 0,1-1-1,0 1 1,0 0-1,0-1 1,-1 1 0,1 0-1,0-1 1,0 1-1,0 0 1,0-1-1,0 1 1,0 0 0,0-1-1,-1 1 1,1 0-1,0-1 1,0 1 0,1 0-1,-1-1 1,0 0-1,-1-3 159,-5 0 268,6 4-454,-1 0 0,1 0 0,0 0 0,0-1 0,-1 1 0,1 0 0,0 0 0,-1 0 0,1-1 0,0 1 0,0 0 0,-1-1 0,1 1 0,0 0 0,0 0 0,0-1 0,-1 1 0,1 0 0,0-1 0,0 1 0,0 0 0,0-1 0,0 1 0,0 0 0,0-1-1,0 1 1,0 0 0,0-1 0,0 1 0,0-1 0,0-1 672,-1 2-665,1 0 1,-1 1-1,1-1 1,-1 0-1,1 0 0,-1 1 1,1-1-1,-1 1 1,1-1-1,0 1 1,-1-1-1,1 0 1,0 1-1,-1-1 1,1 1-1,0 0 0,-1-1 1,1 1-1,0-1 1,0 2-1,-1-1 46,5 3 256,-10 9 682,5-8-764,0 0-1,0 0 1,1-1 0,0 1 0,0 10-1,1-9 27,-1 0-1,0 0 0,-1 0 1,-1 9-1,-24 134 2941,17-91-2942,8-53-222,0 1 1,1-1 0,-1 1 0,1-1-1,1 1 1,-1 0 0,1-1-1,0 1 1,0-1 0,0 0-1,1 1 1,3 7 0,-5-12-19,0 0 0,1 0 0,-1-1 0,1 1 0,-1 0 0,0-1 0,1 1 0,-1 0 0,1-1 0,0 1 0,-1 0-1,1-1 1,-1 1 0,1-1 0,0 1 0,-1-1 0,1 0 0,0 1 0,0-1 0,-1 0 0,1 1 0,2-1 0,-2 0-97,1 0 0,-1 0 0,1-1-1,-1 1 1,1 0 0,-1-1 0,1 0-1,-1 1 1,2-2 0,10-4-554,-6 4 175,0-1 0,0 0-1,-1 0 1,1-1-1,-1 0 1,7-5 0,24-22-2101,-31 27 2201,0 1 1,0 0-1,1 1 1,8-4 0,-15 6 342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29 5312,'-8'-9'1237,"3"5"1718,4 3-2825,1 1-1,-1 0 1,1 0 0,-1 0 0,1 0 0,-1 0 0,1 0 0,-1 0-1,1 0 1,-1 0 0,1 1 0,-1-1 0,1 0 0,-1 0 0,1 0 0,-1 0-1,1 1 1,-1-1 0,0 1 0,0 1 123,0 1-1,1-1 1,-1 1-1,1 0 1,0-1-1,0 1 1,0 0-1,0-1 1,0 1 0,0 0-1,1-1 1,-1 1-1,2 3 1,13 46 931,5-14-918,-16-30-229,0-1 0,1 1-1,-1-1 1,1 0-1,1 0 1,0-1-1,0 1 1,0-1-1,0-1 1,1 1-1,0-1 1,11 6-1,-14-8-29,0-1 0,0 0-1,0-1 1,1 1 0,-1-1 0,0 0 0,1 0-1,-1 0 1,1 0 0,7-1 0,1-1-129,0 0 0,17-4 0,-11 2-211,-6 1 167,11-3-153,-19 3 224,0-1 1,0 1 0,0-1-1,-1 0 1,1-1-1,-1 1 1,0-1 0,0 0-1,6-8 1,-9 9 74,0 0 0,0-1 0,0 1-1,-1-1 1,1 1 0,-1-1 0,0 1 0,0-1 0,0 1 0,0-1 0,-1 1 0,0 0 0,1-1-1,-1 1 1,0-1 0,-1 1 0,1 0 0,-1 0 0,1 0 0,-1 0 0,0 0 0,0 0 0,0 0-1,-1 1 1,-3-5 0,-20-17-142,-40-29-1,60 49 272,0 0 0,0 1 0,0-1 1,-1 1-1,1 0 0,-1 1 0,-10-3 0,15 4-48,-1 1 0,0-1 0,1 1 0,-1 0 0,0-1 0,1 1 0,-1 0 0,0 1 0,1-1-1,-1 0 1,0 1 0,1 0 0,-1-1 0,0 1 0,1 0 0,-1 0 0,1 1 0,0-1-1,-1 0 1,1 1 0,-3 2 0,2-1 2,-1 1 2,-1 0 0,1 0 0,-1 1 0,1 0-1,1 0 1,-1 0 0,1 0 0,0 1 0,0 0-1,0-1 1,1 1 0,0 0 0,-2 8 0,-16 57 388,-13 63 64,-34 184 230,39-170-1664,24-135 497,2-7 246,1-1-1,-1 1 1,1 0-1,1-1 1,-1 7-1,1 4-368,0 18-1253,-1-32 1573,1 0 0,0 1 0,-1-1 0,0 0 0,1 0 0,-1 0 0,0 0 0,0 0 0,0-1 0,0 1 0,0 0 0,-1 0 0,0 1 0,-12 10-4209,1 0 1339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2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66 6304,'-33'-33'2336,"33"33"-1824,16 0-128,-32-16 864,16 16-768,0 0 512,-16 0-576,16-17-160,0 17-160,-17 17-160,17-1 32,0 33 160,-16-16-64,0 0-1440,16 16 768,-17 0-992,17-16 928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5824,'27'0'1866,"-26"0"-1852,-1 0 0,0 0-1,0 0 1,0-1 0,0 1-1,0 0 1,0 0-1,1 0 1,-1 0 0,0 0-1,0 0 1,0 0 0,0 0-1,0 0 1,1 0-1,-1 0 1,0 0 0,0 0-1,0 0 1,0 0 0,0 0-1,0 0 1,1 0 0,-1 0-1,0 0 1,0 0-1,0 0 1,0 0 0,0 0-1,1 1 1,-1-1 0,0 0-1,0 0 1,0 0-1,0 0 1,0 0 0,0 0-1,0 0 1,0 0 0,0 1-1,1-1 1,-1 0-1,0 0 1,0 0 0,0 0-1,0 0 1,0 1 0,0-1-1,0 0 1,0 0 0,0 0-1,0 0 1,0 1-1,0-1 27,0 1-1,0-1 0,0 1 0,0-1 1,0 1-1,0-1 0,0 0 0,0 1 0,0-1 1,0 1-1,0-1 0,0 1 0,1-1 1,-1 1-1,0-1 0,0 1 0,0-1 1,1 0-1,-1 1 0,0-1 0,1 0 0,-1 1 1,0-1-1,1 0 0,-1 1 0,0-1 1,1 0-1,-1 1 0,1-1 0,-1 0 0,1 0 1,-1 0-1,1 1 0,-1-1 0,0 0 1,1 0-1,-1 0 0,1 0 0,-1 0 1,1 0-1,-1 0 0,1 0 0,-1 0 0,1 0 1,-1 0-1,1-1 0,20 5 1173,-15-2-1015,-2 0 0,1 1 0,0-1-1,0 1 1,-1 0 0,1 0-1,-1 1 1,5 4 0,-8-6-152,0-1-10,0 0 0,1 0 0,-1 0 1,0 1-1,0-1 0,1 0 1,-1 0-1,1-1 0,-1 1 1,1 0-1,-1 0 0,1-1 1,-1 1-1,1-1 0,0 1 0,-1-1 1,1 0-1,0 0 0,-1 1 1,1-1-1,1-1 0,5 2 34,0 0-1,0 0 1,13 4-1,-13-2 3,1-1-1,-1-1 0,18 2 0,-13-2-8,-9-1-26,-1 0-1,1 0 0,0 0 0,0 0 0,-1 0 0,1-1 0,0 1 0,5-3 1,2-1 26,-8 2-62,0 1 0,0-1 0,1 1 1,-1 0-1,0 0 0,1 1 0,-1-1 0,6 0 1,-8 2-1,-1-1 0,1 0 0,-1 0 0,1 0 0,-1 0 0,1 0 0,-1 0 0,1 0 1,-1 0-1,1 0 0,-1 0 0,0 0 0,1 0 0,-1-1 0,1 1 0,-1 0 1,1 0-1,-1 0 0,1-1 0,-1 1 0,0 0 0,1 0 0,-1-1 0,0 1 0,1 0 1,-1-1-1,0 1 0,1-1 0,-1 1 0,0 0 0,0-1 0,1 1 0,-1-1 0,0 1 1,0-1-1,0 1 0,1-1 0,-2-1 4,1 1 0,0-1 1,-1 0-1,1 1 0,-1-1 0,0 1 0,1 0 1,-1-1-1,0 1 0,0-1 0,-2-1 0,-1-2-11,0 0 0,-1 0-1,0 1 1,0-1 0,-9-5-1,12 9-7,0 0-1,0 1 1,0-1 0,0 1-1,-1-1 1,1 1-1,0 0 1,0 0-1,0 0 1,-2 1 0,-7-1-24,-35 0 2,44 0 72,0 0-1,0 0 1,0 1 0,0-1-1,0 1 1,0-1 0,0 1-1,1 0 1,-1-1 0,0 1-1,0 0 1,1 0 0,-1 0-1,1 0 1,-1 1 0,1-1 0,-1 0-1,1 1 1,0-1 0,0 1-1,-1-1 1,1 1 0,0 0-1,0-1 1,1 1 0,-1 0-1,0 0 1,1 0 0,-1-1-1,0 5 1,-1 5 12,0 0 0,1 0 0,0 0-1,1 13 1,0-16-39,0 9-42,-1-11 96,1 0-1,0 0 0,1 11 1,0-15-62,-1 0 0,1 0 0,-1 0 0,1-1 0,0 1 0,0 0 1,-1 0-1,1-1 0,0 1 0,1-1 0,-1 1 0,0-1 0,0 1 0,1-1 0,-1 0 0,4 3 0,25 12-1066,2 0 261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67 6528,'13'-14'954,"0"14"700,30 1-324,-17 0-982,0-1-1,27-4 1,-3-2-204,0-1-43,70-17 1,-102 19-600,-1 2 1,1 0 0,0 1-1,35 1 1,-47 1-94,-5 0 556,-1 0 0,0 0 0,0 0 0,0 0-1,1 0 1,-1 0 0,0 0 0,0 0-1,0 0 1,0 0 0,1 1 0,-1-1 0,0 0-1,0 0 1,0 0 0,0 0 0,1 0-1,-1 0 1,0 0 0,0 0 0,0 0 0,0 1-1,0-1 1,0 0 0,1 0 0,-1 0-1,0 0 1,0 0 0,0 1 0,0-1 0,0 0-1,0 0 1,0 0 0,0 0 0,0 0-1,0 1 1,0-1 0,0 0 0,0 0 0,0 0-1,0 1 1,0-1 0,0 0 0,0 0-1,0 0 1,0 0 0,0 1 0,0-1 0,0 0-1,0 0 1,0 0 0,0 0 0,0 1 0,-5 6-213,1-4 92,-1 0-1,1 1 0,-1-2 1,0 1-1,-8 3 1,5-3 46,0 1 0,-14 10 0,11-6 85,-6 4 336,1 0 0,0 1 0,1 1 0,-14 17 0,25-26-240,1 1 0,0 0 0,0 0 0,0 0 0,1 0 0,0 0 0,0 0 0,-1 7 0,-1 4 42,-1 3-34,1-1 0,-2 32 0,-5 22 100,6-53 108,2-1 0,0 1-1,1 25 1,1-35-23,1 0 0,-1-1 0,0 1 0,-1 0-1,-3 10 1,4-17-204,0 0-1,0 0 0,0 0 0,0-1 0,-1 1 1,1 0-1,-1-1 0,0 1 0,1-1 1,-1 0-1,0 1 0,0-1 0,-1 0 1,1 0-1,0 0 0,-1-1 0,1 1 0,-1-1 1,-4 3-1,-7 0 194,0 1 0,-19 1 0,27-5-198,0 0 0,1-1 0,-1 0 0,0 0-1,0-1 1,1 1 0,-1-1 0,-8-3 0,-26-16 84,29 15-224,1-1 1,-1 0 0,1-1-1,1 0 1,-17-15-1,-3-7-261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7040,'0'0'2624,"0"0"-2048,39 13-128,-25 0 160,-1-13-416,13 13-576,1 1 192,12-1-1344,14 0 864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6816,'-26'13'2528,"26"-13"-1984,0 14-128,13-14 672,-13 0-672,27 13 192,-1-13-352,14 0-512,0 0 128,-1 0-3008,1 0 1728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40 5824,'-33'11'1866,"32"-11"-1820,0 1-1,0-1 1,0 0-1,0 0 0,1 0 1,-1 1-1,0-1 0,0 0 1,0 1-1,1-1 1,-1 1-1,0-1 0,1 1 1,-1-1-1,0 1 0,1 0 1,-1-1-1,0 1 1,1 0-1,-1-1 0,0 2 1,0 1 113,1-3-124,-1 0 0,1 1 0,0-1 0,-1 1 0,1-1 0,0 0 0,-1 1 0,1-1 0,0 1 0,0-1 1,0 1-1,-1-1 0,1 1 0,0-1 0,0 1 0,0-1 0,0 1 0,0-1 0,0 1 0,0 0 0,0 4 39,-2-2-35,0 1 0,1-1-1,-1 1 1,1 0 0,0-1-1,0 1 1,0 0 0,1 0-1,-1-1 1,1 1 0,0 0-1,0 0 1,0 0 0,1 0-1,1 6 1,1 5 99,-2-8-143,0-1 0,1 1-1,0 0 1,0-1 0,1 0 0,-1 0-1,6 9 1,3-10 184,-7-3-102,4 1 9,-5-2-69,-1 0 0,0 0-1,1 0 1,-1 0-1,1 0 1,-1-1-1,1 1 1,-1-1 0,1 1-1,-1-1 1,1 0-1,-1 0 1,1-1-1,0 1 1,-1 0-1,3-1 1,18-6-8,-15 6 11,0-1 0,-1 0 0,1-1-1,-1 0 1,7-4 0,18-12-32,5-4-104,-11 4 265,-2 10 134,-17 2 71,-1 0 0,0-1-1,-1 1 1,0-1 0,6-13 0,-9 13 142,-2-39 805,-2 43-1141,0 2-152,1 0 0,-1 0 1,0 0-1,0 0 0,0 1 0,0-1 1,0 0-1,-1 1 0,1 0 1,0 0-1,-1-1 0,1 1 0,-1 1 1,1-1-1,-1 0 0,0 1 0,1-1 1,-1 1-1,-5 0 0,0 0 447,-4 1-4164,12-1 3504,0 1 0,0 0 0,0-1 0,0 1 0,0-1 0,0 1 0,0-1 0,1 1 0,-1-1 0,0 1 0,0-1-1,1 1 1,-1-1 0,0 1 0,1-1 0,-1 1 0,0-1 0,1 1 0,-1-1 0,1 0 0,-1 1 0,1-1 0,0 1-1,12 12-2428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3136,'0'0'1029,"0"0"-629,-3 0 6,-19 0 3716,18 3-3663,3-2-389,0 0 1,0 0-1,0 0 1,0-1-1,0 1 1,-1 0-1,1 0 1,0-1-1,0 1 1,-1-1-1,1 1 1,0-1-1,-1 1 1,1-1-1,0 0 1,-1 0-1,-1 1 1,-1-1 8,1 1-1,-1 0 1,1 0-1,0 1 1,0-1-1,-1 1 1,1-1 0,0 1-1,0 0 1,1 0-1,-1 1 1,0-1-1,1 0 1,-4 4 0,1 10 178,4-7-130,-2 0 35,0 1 1,2-1 0,-1 1-1,1 0 1,0 0 0,1 0-1,2 16 1,-1-18-104,2-1-1,-1 1 1,1-1 0,0 0-1,0 0 1,0 0 0,1-1-1,1 1 1,-1-1 0,1 0-1,0 0 1,0-1 0,0 1-1,1-1 1,0 0 0,8 5-1,-7-6-26,0 0 0,0-1 0,0 0 0,0 0 0,1 0 0,0-1-1,13 2 1,-3-1 134,33-1 0,-42-2-152,0-1 1,0 1 0,0-1-1,0-1 1,0 0-1,16-5 1,-25 6-16,4 0-13,0 0 1,-1-1-1,1 0 0,-1 0 1,0 0-1,1 0 0,-1 0 0,0-1 1,0 1-1,-1-1 0,1 0 0,0 0 1,-1 0-1,0 0 0,0 0 0,3-6 1,-2 5-4,-1-1 21,0 0 1,1 0 0,-2 0-1,1 0 1,0 0 0,-1-1-1,0 1 1,0 0 0,-1-1-1,1 1 1,-1 0 0,-1-1-1,1 1 1,-1-1 0,1 1-1,-3-6 1,1 5-8,1 0-1,-2 0 1,1 1-1,0-1 1,-1 1 0,0-1-1,-1 1 1,1 0-1,-1 0 1,0 0 0,0 1-1,0-1 1,-6-3 0,-43-32-163,50 38 154,0 0 1,-1 0-1,1 1 0,0-1 1,-1 1-1,1 0 0,-1 0 0,-3-1 1,4 2-59,1 0 1,-1-1-1,1 0 1,0 1-1,-1-1 1,1 0 0,0 0-1,0-1 1,-1 1-1,1 0 1,-2-2 0,2 0-1926,4 6-138,9 5-2065,2-5 1324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40 6720,'-27'0'2496,"27"0"-1952,-26 0-128,26-13 1184,0 26-960,0-26-64,13 13-352,13 0-32,1-14-96,13 1-2464,-14 13 1312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5984,'-40'0'2208,"40"0"-1728,-13 14-128,13-14 1088,0 0-864,0 0-96,13 0-288,13-14-96,1 14-32,26 0 224,-13 0-160,12 0-96,15 0-64,-28 0-1888,1 14 1056,-14-14-2752,1 0 2048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 4896,'-26'-14'2192,"32"14"-1601,-6 0-571,0 0 0,0 0-1,1 0 1,-1 0-1,0-1 1,1 1-1,-1 0 1,0 0 0,1 0-1,-1 0 1,0 0-1,0 0 1,1 0-1,-1 0 1,0 0 0,1 0-1,-1 1 1,0-1-1,1 0 1,-1 0-1,0 0 1,0 0-1,1 0 1,-1 0 0,0 1-1,1-1 1,-1 0-1,0 0 1,0 0-1,0 1 1,1-1 0,-1 1-1,3 1 66,-1-1 1,1 1-1,0 0 1,0-1-1,0 0 0,0 0 1,0 1-1,0-2 0,6 2 1,20 8 324,-14-3-217,9 5 468,-2 0 0,34 23 0,-52-31-545,1 0 0,-1 0 0,-1 1 0,1-1-1,-1 1 1,1 0 0,-1 0 0,-1 0 0,1 0 0,-1 0 0,2 6 0,-3-9-83,1 4 92,1 0 1,-1-1-1,-1 1 0,1 0 1,-1 1-1,1 6 0,-2-10-64,-1 1 0,1 0-1,-1 0 1,1-1 0,-1 1-1,0 0 1,-1-1 0,1 1-1,-1-1 1,1 1 0,-4 4-1,0 0 48,-1 1-1,1-1 0,-1-1 1,-1 1-1,1-1 1,-10 8-1,3-6-71,3-1-230,-20 12 0,6-13-1688,22-6 1741,1-1 0,-1 1 0,1 0 0,-1 0 1,1 0-1,-1 0 0,1 0 0,0 0 0,-2 2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 5984,'-23'11'1920,"23"-10"-1888,0-1 0,-1 0 0,1 0 0,-1 1 0,1-1 0,0 1 0,-1-1 0,1 0 1,0 1-1,0-1 0,-1 0 0,1 1 0,0-1 0,0 1 0,0-1 0,-1 1 0,1-1 0,0 1 0,0-1 0,0 1 1,0-1-1,0 1 0,0-1 0,0 1 0,0-1 0,0 1 0,0-1 0,0 1 0,0-1 0,0 0 0,1 2 1,-1-1 102,0 0-93,0 1 0,1 0-1,-1-1 1,0 1 0,1-1-1,-1 1 1,1 0 0,0-1-1,0 1 1,-1-1-1,1 0 1,0 1 0,0-1-1,0 0 1,0 0 0,0 1-1,1-1 1,-1 0 0,0 0-1,1 0 1,-1 0-1,0-1 1,1 1 0,-1 0-1,1 0 1,1 0 0,8 5 87,-9-5-84,1 1 0,-1-1 0,1 1 1,0-1-1,0 0 0,0 0 0,0 0 1,0 0-1,0-1 0,0 1 1,0-1-1,4 0 0,0 0 39,1-1 0,-1 0 0,12-4 1,-7 2 14,0 0 53,-11 3-129,1 0 0,0 0 0,0-1 0,0 1 0,0-1 0,0 0-1,0 1 1,0-1 0,-1 0 0,1 0 0,0 0 0,-1-1 0,1 1 0,1-2 0,2-2-37,10-12-161,-14 16 170,-1 1 1,0 0-1,0-1 1,0 1-1,0-1 1,0 1-1,0-1 1,0 1-1,0-1 1,0 1-1,0-1 1,0 1-1,0 0 1,0-1-1,0 1 1,0-1 0,0 1-1,0-1 1,0 1-1,-1 0 1,1-1-1,0 1 1,0-1-1,0 1 1,-1 0-1,1-1 1,0 1-1,-1 0 1,1-1-1,0 1 1,-1 0-1,1-1 1,0 1-1,-1 0 1,1 0 0,-1-1-1,1 1 1,0 0-1,-2 0 1,-6-4-48,6 3 55,0 0 1,0 0-1,0 0 1,0 0-1,0 0 0,1 0 1,-1-1-1,-1-1 0,0 1 16,0-1 1,0 1-1,0-1 0,-1 1 0,1 0 0,-1 1 0,1-1 0,-1 0 0,0 1 0,1 0 0,-7-1 0,8 1-8,-1 0 11,-1 0 0,0 1-1,1-1 1,-1 1 0,0 0 0,-7 0-1,0 1 3,9-1-22,0 0 0,0-1 0,-1 2 0,1-1 0,0 0 0,0 0 0,0 1 0,0-1 1,0 1-1,0 0 0,-1-1 0,1 1 0,1 0 0,-1 0 0,0 0 0,0 1 0,0-1 0,0 0 0,1 1 0,-1-1 0,1 1 0,-1-1 0,1 1 0,0 0 0,-1 0 0,1 0 0,0 0 0,-1 2 0,-1 3 20,1 1 0,0 0 0,0 0 0,0 0 0,1 0 0,0 12 0,-1 3 37,-11 116 331,6-82-353,16 47 198,-9-104-235,-1 10-130,1 0-1,0-1 0,1 1 0,0-1 1,1 1-1,-1 0 0,6 12 0,-5-15-2162,-2 4 640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8320,'0'0'3072,"0"0"-2400,0 0-160,0 13-32,13-13-352,0 0 96,14 13-128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65 6464,'0'-13'2917,"0"20"-2396,0-17 1486,3 7-636,-2 2-1271,0-1 0,1 1 0,-1 0 1,0-1-1,0 0 0,0 1 0,0-1 1,0 0-1,-1 1 0,1-1 0,0 0 1,-1 0-1,1 0 0,-1-2 1,-2-2 213,0 4-268,1 1-36,0 0-1,0 0 1,0 1 0,0-1-1,0 0 1,0 0-1,0 1 1,0-1 0,0 0-1,0 1 1,0-1-1,0 1 1,-1 0 0,1-1-1,0 1 1,0 0-1,0-1 1,-1 1 0,1 0-1,0 0 1,0 0-1,-1 0 1,1 1 0,0-1-1,0 0 1,-1 0-1,-1 1 1,-71 27-15,71-28-45,0 1 1,1 0-1,-1 0 1,0 0-1,0 1 1,1-1-1,-1 0 1,0 1-1,1 0 1,-3 2 0,4-3 44,1-1 1,-1 1 0,1-1 0,0 1 0,-1-1 0,1 1-1,0-1 1,0 1 0,0-1 0,-1 1 0,1 0 0,0-1 0,0 1-1,0 0 1,0-1 0,0 1 0,0-1 0,0 1 0,0 0 0,0-1-1,0 1 1,0-1 0,1 1 0,-1 0 0,0-1 0,0 1-1,1-1 1,-1 1 0,0-1 0,1 1 0,0 0-6,0 2 9,2-1 1,-1 1-1,0-1 1,0 1-1,1-1 1,-1 0-1,1 0 0,0 0 1,-1-1-1,7 4 1,2 1 1,12 8 4,-15-9 6,0 1 0,0-1-1,-1 1 1,8 7-1,-14-11 49,1 1 1,0-1-1,0 1 0,-1-1 0,1 1 1,-1-1-1,0 1 0,0 0 0,0 0 1,0-1-1,-1 1 0,1 0 0,-1 0 1,1 0-1,-1 0 0,0 0 0,0 0 1,-1 5-1,1 1 303,0-9-341,0 1 0,0 0 1,0 0-1,0-1 0,0 1 0,0 0 0,-1-1 0,1 1 0,0 0 1,0-1-1,-1 1 0,1-1 0,0 1 0,-1 0 0,1-1 0,0 1 0,-1-1 1,1 1-1,-1-1 0,1 1 0,-1-1 0,1 1 0,-1-1 0,1 0 1,-1 1-1,0-1 0,1 0 0,-1 1 0,0-1 0,1 0 0,-1 0 0,0 0 1,1 1-1,-1-1 0,0 0 0,1 0 0,-1 0 0,-1 0 0,-7 2 200,4 2-58,-4 3 26,6-7-155,0 1 0,0-1-1,0 0 1,1 1-1,-1-2 1,0 1-1,0 0 1,0 0 0,0-1-1,0 0 1,1 1-1,-1-1 1,0 0 0,-3-2-1,-8-2 103,2 1-46,9 4-191,0-1 0,0 1 0,1-1 0,-1 0 0,0 0 0,1 0 0,-1-1 0,1 1 0,-1 0 0,1-1 0,-1 0 0,1 1 0,0-1 0,0 0 0,0 0 0,0-1 0,0 1 0,-2-5 0,3 7 1,1-1-1,0 0 1,0 1-1,-1-1 1,1 0 0,0 0-1,0 1 1,0-1-1,0 0 1,0 1-1,0-1 1,0 0-1,0 0 1,0 1 0,0-1-1,0 0 1,0 0-1,0 1 1,1-1-1,-1 0 1,1-1 0,12-13-3133,-10 12 2649,27-27-2184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2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 6720,'-33'0'2170,"32"0"-2141,1 0 0,0 0 0,-1 0 0,1 0 0,-1 0 0,1 0 0,0 0 0,-1 1 0,1-1-1,0 0 1,-1 0 0,1 0 0,0 1 0,0-1 0,-1 0 0,1 0 0,0 1 0,0-1 0,-1 0 0,1 1-1,0-1 1,0 0 0,0 1 0,-1-1 0,1 0 0,0 1 0,0-1 0,0 0 0,0 1 0,0-1 0,0 0-1,0 1 1,0-1 0,0 1 0,0-1 0,0 0 0,0 1 0,0-1 0,0 0 0,0 1 0,0-1 0,0 1-1,1 0 1,-1-1 86,0 1-43,0 1 1,0-1-1,1 1 1,-1 0-1,1-1 1,-1 1-1,1-1 1,-1 0-1,1 1 1,0-1-1,-1 1 1,1-1-1,0 0 1,0 0-1,0 1 1,0-1-1,0 0 0,0 0 1,1 0-1,-1 0 1,0 0-1,1-1 1,-1 1-1,0 0 1,1 0-1,1 0 1,12 8 103,-7-3-254,0 0-1,1 0 1,0-1 0,0 0-1,1-1 1,-1 0 0,1 0-1,0-1 1,14 2-1,-10-3-423,1-1-1,16-1 1,-14-1-124,-8 1 377,0 0 0,1-1 0,-1 0 0,0-1-1,0 0 1,13-5 0,-17 5 185,0 0-1,0 0 1,-1 0-1,1-1 1,-1 0-1,1 0 1,-1 0-1,4-4 1,4-3-7,-6 6-6,-5 3 136,1 0-1,-1 0 0,0 1 1,0-1-1,1 0 0,-1 0 1,0 0-1,0-1 1,0 1-1,0 0 0,0 0 1,0 0-1,0-1 0,0 1 1,-1 0-1,1-1 0,-1 1 1,1-1-1,-1 1 1,1-1-1,-1 1 0,0-1 1,1 1-1,-1-1 0,0 1 1,0-3-1,-1 3 24,1 0 0,0 1-1,0-1 1,-1 0 0,1 1 0,-1-1-1,1 0 1,0 1 0,-1-1 0,1 0 0,-1 1-1,0-1 1,1 1 0,-1-1 0,1 1-1,-1-1 1,0 1 0,0-1 0,1 1-1,-1 0 1,-1-1 0,1 1 98,-1-1-4,0 0 0,-1 1 1,1-1-1,-1 1 1,1 0-1,-1 0 0,1 0 1,-1 0-1,1 0 0,0 0 1,-1 1-1,1-1 1,-4 2-1,4-1-70,1 0 0,-1 0 0,0 0 0,1 0 0,-1 1 0,1-1 0,0 0 0,-1 1 0,1-1 1,0 1-1,0 0 0,0-1 0,0 1 0,0 0 0,0 0 0,0 2 0,0-1-57,0-1 0,0 0 0,1 0 0,-1 0 0,1 0 0,0 0 0,-1 0 0,1 1 0,0-1 0,0 0 0,0 0 0,1 0 0,-1 0 0,1 1 0,0 1 0,1-1-19,0 0-1,0 0 1,0 0 0,1 0 0,-1 0 0,1 0 0,0-1 0,0 1 0,0-1 0,4 2 0,2 2 127,0-1 0,13 5 0,-14-8-93,-1 1 1,1-1-1,0 0 1,-1 0 0,1-1-1,0 0 1,0-1-1,11 0 1,-18 0-60,8 0-31,0-1 1,0 0-1,0-1 0,0 0 1,0 0-1,-1 0 0,14-7 1,-7 2-292,0-1 0,-1-1 1,17-12-1,-30 20 288,18-16-395,-18 16 398,0-1 0,0 1 0,-1 0 0,1-1 0,-1 1 0,1 0 0,-1-1 1,1 1-1,-1-1 0,0 1 0,0-1 0,0 1 0,0-3 0,0 3-1,0 0 0,0 0 0,0-1 0,-1 1 0,1 0 0,0 0 0,-1 0 0,1 0 0,-1 0 0,1-1 0,-1 1-1,0 0 1,1 0 0,-1 0 0,0 1 0,0-1 0,1 0 0,-1 0 0,0 0 0,-2-1 0,-24-11-520,14 7 100,-13-5-1452,-1 9 550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 7040,'-2'1'337,"0"-1"1,0 0-1,0 1 0,0-1 1,1 1-1,-1 0 1,0-1-1,0 1 1,-2 1-1,3-1-182,0 0 0,-1 0 0,1 0-1,-1-1 1,0 1 0,1-1 0,-1 1 0,-3 0 0,3-1 511,2 0 28,11 2-1,-7 3-578,-4-4-104,0-1 1,0 0 0,1 1 0,-1-1 0,0 1 0,1-1 0,-1 0 0,0 1-1,1-1 1,-1 0 0,1 1 0,-1-1 0,0 0 0,1 0 0,-1 1 0,1-1-1,-1 0 1,1 0 0,-1 0 0,0 0 0,1 0 0,-1 1 0,1-1 0,-1 0 0,1 0-1,-1 0 1,1 0 0,-1 0 0,1-1 0,-1 1 0,1 0 0,0 0 0,18 0 155,-7 1-148,1-1 0,25-3 0,16-4 18,101 3 0,-131 4-21,-5 1-5,28 4 1,-28-2-5,29 1 1,7-4 312,-49 0-284,-2 1 90,0-1 0,0 1-1,0-1 1,-1 0 0,1-1-1,0 1 1,0-1 0,7-1 0,-8-4 319,-4 12 139,2-14-591,-1 12-103,-3 15-24,3-18 125,-1 0 0,1-1 0,-1 1 0,1-1-1,-1 1 1,1 0 0,-1-1 0,1 1 0,-1-1 0,0 1 0,1-1-1,-1 1 1,0-1 0,0 0 0,1 1 0,-2-1 0,-11 9-113,12-8 117,-1 1 0,1 0 0,0 0-1,0-1 1,0 1 0,1 0 0,-1 0 0,0 0 0,1 0 0,-1 0 0,0 3 0,-6 20-20,-13 15-44,-21 77 26,25-78 102,-21 39 0,35-75-52,-7 13 5,0-1 0,-11 32-1,18-41 55,-1 0 0,0 0 0,0 0 0,0-1 0,0 1 0,-1-1 0,0 0 0,0 0 0,0 0 0,-1-1-1,0 0 1,0 1 0,-9 5 0,5-8 169,8-2-218,-1 0 6,1 0 1,-1 0 0,0 0-1,0-1 1,0 1 0,0 0-1,0-1 1,0 1 0,1-1-1,-1 0 1,0 1 0,0-1 0,1 0-1,-1 0 1,1 0 0,-1-1-1,1 1 1,-1 0 0,-1-3-1,-13-11 48,0-2-1,1 1 0,1-2 0,1 0 0,1-1 0,-19-36 0,0-11 121,-15-34 87,40 86-212,0-1 0,-11-15-1,9 16 13,-10-25-1,-7-36-327,25 74 135,0 0 0,-1 0 0,1-1 0,-1 1 0,1 0 0,0 0 0,0 0 0,0 0 0,0-1 0,0 1 1,0 0-1,0 0 0,0 0 0,0 0 0,0-1 0,1 1 0,-1 0 0,0 0 0,1-1 0,26 13-4989,-1 0 6,12 2 1578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9376,'-13'27'3488,"13"-27"-2720,0 13-192,13 0 512,-13-13-704,14 13 64,-1 1-288,-13-14 31,13 0-95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34 5568,'1'0'236,"1"-1"0,-1 1 0,1 0-1,-1-1 1,1 1 0,-1-1 0,1 1 0,-1-1 0,1 1 0,2-3 0,-1-1 520,-10 2 389,7 2-1126,0 0 0,0 0 0,0 0 0,0 0 0,0 0 0,0 0 0,-1 0 0,1 0 0,0 0 0,0 0 0,0 0 0,0 0 0,0 0 0,0 0 0,0 0 0,0 0 0,0 0 0,0 0 0,0 0 0,0 0 0,-1 0 0,1 0 0,0 0 0,0-1 0,0 1 0,0 0 0,0 0 0,0 0 0,0 0 0,0 0-1,0 0 1,0 0 0,0 0 0,0 0 0,0 0 0,0 0 0,0 0 0,0 0 0,0 0 0,0 0 0,0 0 0,0-1 0,0 1 0,0 0 0,0 0 0,0 0 0,0 0 0,0 0 0,0 0 0,0 0 0,0 0 0,0 0 0,0 0 0,0 0 0,0 0 0,0-1 0,0 1 33,0 0-1,0-1 1,0 1-1,0-1 1,0 1-1,0 0 1,0-1-1,0 1 1,0-1-1,-1 1 1,1 0-1,0-1 1,0 1-1,0 0 1,0-1 0,-1 1-1,1 0 1,0-1-1,0 1 1,-1 0-1,1-1 1,0 1-1,0 0 1,-1 0-1,1-1 1,0 1-1,-1 0 1,1 0-1,-14-2 1230,11 3-1095,1-1 0,-1 0-1,0-1 1,0 1 0,0 0-1,-3-2 1,2 1-124,1 0 0,-1 0 0,1 1 0,-1-1 0,1 1 0,-1 0 0,0 0-1,1 0 1,-1 0 0,1 1 0,-1-1 0,-6 3 0,-17-1 181,19-2-141,0 0 0,-15 3 0,11-1 35,-1 2 0,1 0-1,1 0 1,-1 2-1,-17 9 1,23-12-93,1 0 0,0 1 0,0 0 0,0-1 0,1 1-1,-1 1 1,1-1 0,0 1 0,0 0 0,1 0 0,-1 0 0,1 0 0,-3 8 0,-1 27 116,6-34-143,-1 0-1,2 0 0,-1 0 1,1 0-1,-1 0 1,2 1-1,-1-1 1,1 0-1,0 0 1,0 0-1,2 6 0,0-3-10,0-1 0,0 1 0,0-1-1,1 0 1,1 0 0,-1-1 0,1 1-1,1-1 1,-1 0 0,1 0 0,0-1-1,10 8 1,48 28-2710,-38-18 1302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9056,'-14'-14'3360,"14"14"-2624,14-13-192,-14 13 1376,26 0-1152,0 0 351,14 0-703,0 13-32,-1 1-224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92 132 4160,'0'-11'1845,"0"17"-1196,0-12 1054,0 6-1618,0 0-1,0 0 1,0 0 0,-1-1-1,1 1 1,0 0 0,0 0 0,0 0-1,-1 0 1,1 0 0,0-1-1,0 1 1,0 0 0,-1 0-1,1 0 1,0 0 0,0 0-1,-1 0 1,1 0 0,0 0-1,0 0 1,-1 0 0,1 0-1,0 0 1,0 0 0,-1 0-1,-4 0 574,1 2 457,-12 8 483,13-8-1334,-1 0 0,1 0-1,0 0 1,-6 5 0,1 1 103,-15 13 356,22-20-701,1 0 1,-1 0-1,0-1 0,1 1 1,-1 0-1,1 0 0,-1 0 1,1 0-1,0-1 0,-1 1 1,1 0-1,0 0 1,-1 0-1,1 0 0,0 0 1,0 0-1,0 0 0,0 0 1,0 0-1,0 0 0,0 0 1,0 0-1,1 2 0,0-1 3,1 1 0,0 0 0,0 0 0,0-1 0,0 1 0,1-1 0,-1 0 0,1 0 0,-1 0 0,1 0 0,0 0 0,0 0 0,0-1 0,0 1 0,0-1 0,0 0 0,0 0 0,0 0 0,0 0 0,1-1 0,2 1 0,6-1-176,-1 0 1,19-4 0,-27 4 104,0-1 0,-1 1 0,1-1 1,0 0-1,-1 0 0,1 0 0,-1-1 0,1 1 1,-1-1-1,1 1 0,-1-1 0,0 0 0,0 1 0,0-1 1,3-4-1,-3 2 17,0 1 1,0-1 0,0 1-1,-1-1 1,0 1-1,0-1 1,0 0-1,0 0 1,0-6-1,-2-36-671,1 36 219,-1 1-1,1 0 1,0-1 0,1 1 0,2-12 0,8-5-3946,2-1 1297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305 212 7552,'0'-10'1014,"1"5"-131,-1 0 0,0 0 0,0 0 0,-1 0 0,1 0-1,-2-5 1,-3 5-219,-4-6 176,9 10-824,-1 1-1,1-1 1,-1 0-1,1 0 1,-1 1-1,0-1 1,1 0-1,-1 1 1,0-1-1,0 1 1,0-1-1,1 1 1,-1-1-1,0 1 1,-1-1-1,-8-4 78,-5-20-7,-11-14 84,15 28-278,6 8 52,1-1 1,1 0-1,-1 0 0,0 0 1,-3-6-1,4 3-37,-6-9-56,9 16 136,-1 0-1,1-1 0,-1 1 0,1 0 0,-1-1 0,1 1 1,-1 0-1,1-1 0,-1 1 0,1 0 0,-1 0 1,1 0-1,-1 0 0,1 0 0,-1 0 0,0 0 0,1 0 1,-1 0-1,1 0 0,-1 0 0,1 0 0,-1 0 1,0 0-1,1 0 0,-1 0 0,1 1 0,-1-1 0,1 0 1,-2 1-1,-1 1-15,-1 1 0,0 0 0,1 0 0,0 0 0,0 0 0,0 1 0,0-1 0,0 1 0,-3 5 0,-20 38 303,23-41-226,-7 15-6,0 1-1,1 0 1,2 0 0,0 1 0,-5 28 0,2 2 51,-1 0 57,3 1 0,-2 57 0,10 26 826,2-124-720,7-2-250,-9-10-9,0-1 0,0 0 0,0 0-1,1 0 1,-1 1 0,0-1 0,0 0 0,0 0 0,1 0 0,-1 0 0,0 0 0,0 0 0,1 1 0,-1-1 0,0 0 0,1 0-1,-1 0 1,0 0 0,0 0 0,1 0 0,-1 0 0,0 0 0,0 0 0,1 0 0,-1 0 0,7-1-25,-1 1-9,1 0 0,-1 0 0,0 1 0,9 1-1,2 7 44,3-5-189,-1 0 0,1-1-1,0 0 1,0-2 0,22-1 0,-26 0-1075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10048,'13'-13'3712,"-13"13"-2880,40 0-224,-14 0 639,1 0-799,12 0-32,-12 0-256,13-14-2527,-14 14 1311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53 7712,'-26'-39'2880,"26"39"-2240,13 0-192,-13-14 1600,13 14-1216,14 0 800,-14 0-961,27 0-95,-14 0-352,27 0-288,-27 14 32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14 6048,'-27'-13'2240,"27"13"-1728,-39 0-160,25 13 448,1 0-512,-13 14 608,-1 12-512,-12 27 512,12 1-512,1 25 864,-1 14-704,1-13 160,13 12-416,-1-12 160,14-27-224,0 0-1,14 0-127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9888,'33'32'3648,"-33"-32"-2816,-16 99-256,-1-66-864,17 16 32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12 6304,'0'0'213,"0"-7"699,0 6-878,0 1-1,0 0 1,0 0-1,0 0 0,0 0 1,0 0-1,0 0 0,0-1 1,0 1-1,0 0 0,0 0 1,0 0-1,0 0 0,0 0 1,0-1-1,0 1 0,1 0 1,-1 0-1,0 0 0,0 0 1,0 0-1,0 0 1,0 0-1,0-1 0,0 1 1,0 0-1,0 0 0,1 0 1,-1 0-1,0 0 0,0 0 1,0 0-1,0 0 0,0 0 1,0 0-1,1 0 0,-1 0 1,0 0-1,0 0 1,0 0-1,0 0 0,0 0 1,1 0-1,-1 0 0,0 0 1,0 0-1,0 0 0,0 0 1,0 0-1,1 0 0,8 3 134,-5-2-51,-1 0 0,0 0-1,0 1 1,0-1 0,0 0-1,0 1 1,0 0 0,0 0 0,-1 0-1,1 0 1,-1 0 0,1 0-1,3 5 1,13 16 458,0-2 59,18 28 0,-23-24-202,-1 1-1,-1 1 1,17 53 0,-17-42-210,-1 1 0,-2-1 1,7 79-1,-14 43 107,-4-132-212,-1 0-1,-1 0 0,-13 43 0,11-52-61,-2-1 0,0 0 0,-1 0 0,-1-1 0,0 0 0,-1 0 0,-15 16 0,17-22-136,0 0 0,-1-1-1,-1 0 1,1-1 0,-1 1 0,-16 8 0,12-10-257,-1 0 1,0-1 0,0-1 0,-26 7 0,23-9-373,0 0 1,-1-1-1,1-1 1,-1-1 0,1-1-1,-1 0 1,1-1 0,-1-2-1,-23-5 1,-1-5-1130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10624,'39'-14'3936,"-39"14"-3040,53 0-256,-26 0 415,12 0-703,1 0 192,0 0-288</inkml:trace>
  <inkml:trace contextRef="#ctx0" brushRef="#br0" timeOffset="1">67 106 6720,'-53'-13'2496,"53"13"-1952,13 13-128,0-13 1376,1 13-1056,25 1 480,14-14-704,0 13-160,0 0-224,13-13-1856,14 13 960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0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7712,'-55'0'2506,"53"0"-2440,1 0-1,0 0 1,-1 0-1,1 0 0,0 0 1,-1 0-1,1 0 1,0 1-1,0-1 1,-1 0-1,1 1 0,0-1 1,0 1-1,-1 0 1,-10 4 123,5-2 116,0 0 0,0 0 0,1 0 1,-1 1-1,1 0 0,-11 9 0,-14 26 1691,23-27-1368,5-8-533,1 0 1,-1 0-1,1 1 0,0 0 1,1-1-1,-1 1 0,1 0 1,0 0-1,0-1 0,1 1 1,-1 0-1,1 0 0,0 0 1,1 0-1,-1 0 0,1 0 1,1 5-1,-1-4-50,0 0 0,1 0-1,0 0 1,1 0 0,-1-1 0,1 1 0,0-1-1,0 1 1,1-1 0,-1 0 0,1 0 0,8 7-1,-4-6-36,0 0 0,0 0-1,0-1 1,1-1 0,-1 1-1,1-1 1,1-1-1,-1 0 1,0 0 0,1 0-1,15 1 1,-18-4-67,0 1 1,1-1 0,-1-1-1,1 1 1,-1-1 0,0-1-1,1 1 1,-1-1-1,0 0 1,0-1 0,0 0-1,-1 0 1,1 0 0,-1-1-1,12-8 1,-14 9 40,-1-1-1,1 1 1,-1-1 0,0 1 0,0-1 0,0 0 0,0 0-1,-1 0 1,0-1 0,0 1 0,0-1 0,0 1 0,1-7-1,-2 8 12,-1-1 0,1 1 0,-1-1 0,0 1 0,0-1 0,0 1 0,0-1 0,-1 1-1,1-1 1,-1 1 0,0 0 0,0-1 0,0 1 0,0 0 0,-1 0 0,1 0 0,-1 0 0,-4-5-1,-2-1 67,0 1-1,-1 0 0,0 1 0,-1 0 0,0 0 0,0 1 0,0 1 0,-15-7 0,-1-1-783,15 5-1292,17 16-3950,-4 5 1546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6144,'0'-13'2272,"0"13"-1760,0-14-160,0 14 800,14 0-704,-1 0 128,13 14-384,1-28 96,-1 14-160,14 0 0,0 0-64,13 0-256,-14 0 96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5408,'-40'13'1984,"40"-13"-1536,-40 0-128,27 0 960,13 13-768,0-13 288,0 13-480,0-13 96,27 0-256,-1 0-64,1 0-64,26-13-2016,-1 13 1088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3232,'-27'-27'3024,"29"25"-2203,7-7-80,-8 9-709,-1 0-1,1-1 0,-1 1 0,1 0 1,-1-1-1,1 1 0,0 0 0,-1 0 0,1 0 1,-1 0-1,1-1 0,0 1 0,-1 0 1,1 0-1,-1 0 0,1 0 0,0 0 1,-1 0-1,1 1 0,0-1 0,-1 0 0,1 0 1,-1 0-1,1 1 0,0-1 0,3 1 91,10 3-4,-1-2 1,1 1 0,20-1-1,-16-1-98,0 1 0,0 0 0,-1 1 0,20 6 0,3 1 72,-5-1 112,33 6 302,-46-12-200,-17-3-228,-1 0 0,1 1 0,0 0 1,-1 0-1,1 0 0,-1 0 0,1 1 0,-1 0 0,8 4 1,-10-5 7,0 0 0,0 1 0,0-1 0,-1 1 0,1 0 0,-1-1 0,1 1 0,-1 0 0,0 0 0,0 0 0,0 0 0,0 0 0,0 0 0,0 0 0,0 0 0,0 0 0,-1 1 0,0-1 0,1 0 1,-1 0-1,0 1 0,0-1 0,0 0 0,0 0 0,0 1 0,-1-1 0,1 0 0,-1 0 0,-1 5 0,1-4-32,1 0 0,-1 0-1,0 0 1,-1 0 0,1 0 0,-1 0 0,1-1-1,-1 1 1,0 0 0,0-1 0,0 1 0,0-1-1,0 0 1,-5 4 0,-4 5 104,-39 48 217,3-4-424,11-24-533,28-22-192,0 0-1,0 1 0,-10 15 1,5 0-810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67 199 5984,'-11'-11'1920,"11"11"-1892,0-1 1,0 1 0,-1 0 0,1 0-1,0 0 1,0-1 0,0 1-1,0 0 1,0 0 0,-1-1 0,1 1-1,0 0 1,0 0 0,0-1 0,0 1-1,0 0 1,0 0 0,0-1-1,0 1 1,0 0 0,0 0 0,0-1-1,0 1 1,0 0 0,0-1-1,0 0 13,0 0-1,0-1 0,0 1 0,0 0 1,1-1-1,-1 1 0,0 0 1,1 0-1,-1 0 0,1-1 0,-1 1 1,1 0-1,1-2 0,-1 2 16,0-1 0,1 1-1,0-1 1,-1 1 0,1 0-1,0 0 1,-1 0 0,1 0-1,0 0 1,0 1 0,3-2-1,13-3 278,-12 4-208,0-1 0,0 0-1,8-3 1,-8 2 33,0 1 0,0 0 0,0 0 0,0 1 0,0-1 0,11 0 0,-1 0-42,114-20 470,-114 20-405,0 1-1,20 2 0,-14-1 282,-19 0-297,-3 0-74,-3 2-70,-22 24-120,0 2-1,-24 35 1,27-23 104,-9 0-95,21-29 121,1 1 0,0 0-1,1 1 1,-11 20 0,1 13 92,-4-13-38,5 3 32,-3-10 246,19-24-329,0 0 1,0 0-1,-1 0 0,1 0 1,0 0-1,-1 0 0,1-1 1,-1 1-1,0-1 0,1 1 1,-1-1-1,0 0 0,0 1 1,-3 0-1,4-1-26,1-1-4,0 0 0,0 0 0,0 0 0,0 0 0,0 0 0,0 0 0,-1 1 0,1-1 0,0 0 0,0 0 1,0 0-1,0 0 0,0 0 0,-1 0 0,1 0 0,0 0 0,0 0 0,0 0 0,-1 0 0,1 0 1,0 0-1,0 0 0,0 0 0,0 0 0,-1 0 0,1 0 0,0 0 0,0 0 0,0 0 0,0 0 0,-1 0 1,1 0-1,0 0 0,0 0 0,0 0 0,0-1 0,0 1 0,-1 0 0,1 0 0,0 0 0,0 0 0,0 0 1,-9-12 179,1 0 0,1 0 0,0 0 1,0-1-1,1 0 0,1 0 1,0 0-1,-3-15 0,-7-52 19,11 67-181,2 1-1,0-1 1,0-1 0,1-14 0,-4-28 50,1 33-38,2 12-40,0 1 0,1-1 1,-1-14-1,2 11-183,-1 6-36,1 1 0,0-1 1,1 0-1,1-11 1,7-7-2363,-7-1 737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8384,'0'27'3104,"0"-27"-2400,14 13-224,-1 0 192,0-13-480,0 13 352,-13-13-320,14 0-2848,-1 0 1408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345 199 7456,'4'-13'927,"-3"8"-439,0 0-1,1 0 1,0 1-1,3-8 1,-3 8-243,0 0 0,0-1 0,-1 1 0,0 0 0,0 0-1,1-7 1,-2 9-175,0 0 0,0 0 1,0-1-1,0 1 0,0 0 0,0 0 0,-1 0 0,1 0 0,-1 0 0,0 0 0,1 0 0,-1 0 0,0 0 0,0 1 0,0-1 0,0 0 0,-1 0 0,-1-1 0,-14-24 10,8 21-96,1-1 0,-1 1 0,0 1 0,-16-8 0,7 5-43,17 7 49,-1 0 1,0 0 0,0 0 0,0 0-1,1 1 1,-1-1 0,0 1 0,0-1-1,0 1 1,0 0 0,-4-1 0,-1 1-11,-17 1-25,23-1 59,0 0 0,0 1-1,0-1 1,1 0 0,-1 1 0,0-1-1,0 1 1,0-1 0,0 1-1,0-1 1,1 1 0,-1-1-1,0 1 1,0 0 0,1-1-1,-1 1 1,1 0 0,-1 0-1,1-1 1,-1 1 0,1 0 0,-2 2-1,-4 21 238,-14 5 16,7-4-37,-17 43 1,16-33-154,-8 9-13,4 4-10,4-18 14,8-19-22,1-1 1,-7 23 0,5-12 41,2-6-7,1 0 1,0 0-1,1 0 1,-1 19 0,3-15 23,2 12 236,-1-30-332,0 0 1,0 0-1,1 0 1,-1 0-1,0 1 1,1-1-1,-1 0 1,1 0-1,-1 0 1,1 0-1,0-1 1,-1 1-1,1 0 1,0 0-1,-1 0 0,1 0 1,0-1-1,0 1 1,0 0-1,1 0 1,2 2 5,0-1 0,-1 1 0,0 0 0,1-1 0,-1 2 0,4 4 0,-3-3-22,1-1 1,-1 1 0,10 7 0,48 28-186,-59-38 24,0-1 1,0 1 0,0-1-1,1 1 1,-1-1-1,0 0 1,1 0 0,-1 0-1,1 0 1,-1-1-1,1 0 1,-1 1 0,1-1-1,5-1 1,4 1-837,13 0-382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6656,'-26'-13'2464,"26"13"-1920,0 0-160,0-13 1216,0 26-960,13-13 448,13 0-640,1 0 160,-1 0-352,27 0-160,-26 0-32,12-13-2624,1 13 1408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50 6720,'-33'-33'2496,"33"33"-1952,0-17-128,-16 34 1248,16-17-992,-17 33 160,1-1-512,0 34 416,-1-17-416,-16 17-64,17-17-160,0 16-800,16 17 416,-17-33-1824,17 1 1184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8064,'-13'-13'2976,"13"13"-2304,0 0-192,13 0 800,-13 0-800,14 0 512,12 0-576,0 0-32,14 0-224</inkml:trace>
  <inkml:trace contextRef="#ctx0" brushRef="#br0" timeOffset="1">463 437 7968,'-26'-27'2944,"26"27"-2272,53 13-192,-40-13 352,26 0-544,-12 0 448,13 0-416,13 14-1696,-14-14 704,14 0-3968,0 13 2592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95 5472,'-40'0'2016,"40"0"-1536,0 13-160,14-13 448,-1 0-480,13 14 32,1-14-192,26 13-1984,0-13 992</inkml:trace>
  <inkml:trace contextRef="#ctx0" brushRef="#br0" timeOffset="1">715 55 6560,'0'-22'2117,"0"22"-2091,0 0 0,0-1 0,0 1 0,0 0 0,0-1 0,0 1 0,-1 0 0,1-1 0,0 1 0,0-1 0,0 1 0,0 0 0,0 0 0,-1-1 0,1 1 0,0 0 0,0-1 0,0 1 0,-1 0 0,1 0 0,0-1 0,0 1 0,-1 0 0,1 0 0,0-1 0,-1 1 0,1 0 0,0 0 0,-1 0 0,1 0 0,-1 0 0,-28-18 689,26 17-385,0-1 0,0 1 0,-1 1 0,1-1 1,0 0-1,-1 1 0,1-1 0,-1 1 0,1 0 0,0 0 0,-7 2 1,1-2 389,7 1-605,0-1 0,0 0 0,0 1 0,0-1-1,0 1 1,0 0 0,0-1 0,0 1 0,0 0 0,0 0-1,0 1 1,0-1 0,1 0 0,-1 0 0,-1 3 0,-15 18 271,17-20-356,0 0 0,0 0 1,0 0-1,1 0 0,-1 0 0,1 0 0,-1 0 0,1 0 0,0 0 1,0 0-1,0 0 0,0 0 0,0 0 0,0 0 0,1 0 0,-1 0 1,2 4-1,-2-4-2,2 2 9,-1 0 0,1 0 0,-1-1 0,1 1 0,0 0 0,1-1-1,-1 1 1,1-1 0,-1 0 0,1 0 0,0 0 0,0 0 0,0 0 0,1-1 0,-1 0 0,1 1 0,-1-1 0,1 0 0,5 1 0,-1 1-101,1-1 0,0 0 1,0-1-1,0 0 0,0-1 1,0 0-1,11 0 0,-11-1-28,4 1-130,0-1 0,-1 0-1,1-1 1,-1-1 0,1 0-1,22-7 1,-31 7 127,14-7-207,-18 9 284,1-1 1,-1 1 0,1-1-1,-1 1 1,1-1-1,-1 1 1,0-1-1,1 1 1,-1-1 0,0 0-1,0 1 1,1-1-1,-1 0 1,0 1-1,0-1 1,0 1 0,0-1-1,0 0 1,0 1-1,0-1 1,0 0-1,0 1 1,0-1 0,0 0-1,0 1 1,0-1-1,-1-1 1,1 1-11,-1-1-34,0 0-1,0-1 1,1 1-1,-1 0 1,-1 0-1,1 0 1,0-1-1,-1 1 1,1 1 0,-1-1-1,1 0 1,-1 0-1,0 0 1,0 1-1,0-1 1,0 1-1,-3-2 1,-16-7-1167,0 1 1,-36-10 0,28 17-244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1535 14 3552,'0'-1'93,"0"1"1,0-1-1,0 0 1,0 1-1,0-1 1,0 0-1,0 0 0,0 1 1,0-1-1,0 0 1,1 1-1,-1-1 1,0 0-1,1 0 0,7-1 448,-7 2-553,1 0 652,-2 0-176,0 0 86,0 0-188,0 0-58,0 0-245,0 0-416,0 0 154,0 0 315,-11 2 347,9 0-420,1 1 0,-1-1 1,1 0-1,0 1 1,-1-1-1,1 1 0,-1 2 1,-4 11 77,-3-5-6,7-9-96,0 0-1,0 1 1,0-1-1,0 0 1,0 1 0,-1 2-1,0 4 13,0-1 0,0 0 0,-1 10 0,-9 30 25,-3-3 29,10-25 44,-14 32 0,0-15 35,16-25-112,-3 7-6,-1-8-33,-1-1-1,1 0 0,-2-1 1,1 0-1,-1 0 0,-1-1 0,0 0 1,-12 6-1,-21 5 49,0-2-1,0-2 1,-56 11-1,80-21 1,-9 0-30,-1 0 1,0-3 0,-58-1-1,51-1 23,16 0-52,0-1-1,0-1 1,0 0 0,-27-8 0,-19-9 346,-86-37 0,122 41-379,1-2 0,1-1 1,-44-35-1,48 34-18,-1-1 17,-93-65-157,103 74 138,0-1-1,-16-16 1,26 22 49,3 4 0,-28-19 29,30 20-12,-1 0 1,1 0-1,-1 0 0,1-1 0,0 1 1,0 0-1,0-1 0,0 1 0,-2-4 1,3 4-14,0 1 1,-1-1 0,1 1 0,0-1-1,0 1 1,-1-1 0,1 0 0,0 1 0,-1 0-1,1-1 1,-1 1 0,1-1 0,0 1 0,-1 0-1,1-1 1,-1 1 0,1 0 0,-1-1 0,1 1-1,-1 0 1,0 0 0,1-1 0,-1 1 0,1 0-1,-1 0 1,0 0 0,-4-2-74,-4-7-10,7 7-43,2 2-197,0 0 69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4480,'-78'0'4309,"76"0"-4259,-1 0 0,0 0-1,0 1 1,1-1 0,-1 1 0,0-1-1,1 1 1,-4 2 0,-11 2 41,1-3-33,11-1-36,1-1 0,-1 1 0,1 0 0,0 0 0,-1 0 0,1 1 0,0-1 0,-6 4 0,3-1 14,2 0 34,0 0-1,-1-1 1,1 0-1,-1 0 1,0-1-1,-12 4 0,17-6-34,-1 1 0,1-1 0,-1 1 0,1 0-1,-1 0 1,1-1 0,-1 1 0,1 0-1,0 0 1,-1 0 0,1 0 0,0 1 0,0-1-1,0 0 1,0 0 0,0 1 0,0-1 0,0 0-1,1 1 1,-2 2 0,-7 7-136,8-10 100,1 0 1,-1 0-1,1 1 1,0-1 0,-1 0-1,1 0 1,0 0-1,0 0 1,0 1 0,0-1-1,0 0 1,0 0-1,0 0 1,0 1-1,0-1 1,0 0 0,1 0-1,-1 0 1,0 0-1,2 2 1,-2-2-7,9 3 44,-5 2-2,-4-6-32,0 0-1,0 1 0,0-1 1,1 0-1,-1 1 1,0-1-1,0 0 0,1 1 1,-1-1-1,0 0 1,1 1-1,-1-1 0,0 0 1,1 0-1,-1 0 1,0 1-1,1-1 0,-1 0 1,0 0-1,1 0 1,-1 0-1,1 0 0,-1 0 1,1 1-1,-1-1 1,0 0-1,1 0 0,-1 0 1,1-1-1,-1 1 1,1 0-1,63 0 254,-59-2 267,3-7-129,-5 5-58,-3-5-170,0 7-172,-3 2-52,-8 0-6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6400,'-49'0'3477,"48"0"-3427,1 0 1,-1 0-1,1 0 0,-1 0 0,1 0 1,-1 0-1,1 0 0,-1 0 0,1 0 0,-1 0 1,1 0-1,-1 0 0,1 0 0,-1 1 1,1-1-1,-1 0 0,1 0 0,-1 1 1,1-1-1,-1 0 0,1 1 0,0-1 1,-1 0-1,1 1 0,-1-1 0,1 0 1,0 1-1,-1 0 0,-7 7 770,1-7-279,1 0-1,-1 0 0,0-1 0,1 0 1,-9-1-1,6 1-379,3 3-76,-5 8-47,11-11-36,0 0 0,0 0 1,0 0-1,0 0 1,0 0-1,0 0 1,-1 0-1,1 0 0,0 1 1,0-1-1,0 0 1,0 0-1,0 0 1,0 0-1,0 0 0,0 0 1,0 0-1,0 0 1,0 1-1,0-1 1,-1 0-1,1 0 0,0 0 1,0 0-1,0 0 1,0 0-1,0 0 1,0 1-1,0-1 0,0 0 1,0 0-1,0 0 1,0 0-1,0 0 1,0 0-1,0 1 1,1-1-1,-1 0 0,0 0 1,0 0-1,0 0 1,0 0-1,0 0 1,0 0-1,0 1 0,0-1 1,0 0-1,0 0 1,0 0-1,0 0 1,1 0-1,-1 0 0,0 0 1,0 0-1,0 0 1,0 0-1,1 1 11,0 0 0,0 0 0,1-1-1,-1 1 1,0-1 0,0 1 0,0-1 0,0 1 0,1-1-1,-1 0 1,0 0 0,0 0 0,0 1 0,1-1 0,-1 0-1,0 0 1,0-1 0,1 1 0,-1 0 0,0 0 0,0-1-1,1 1 1,-1 0 0,2-2 0,3 1 18,0-1-1,0 1 1,0 0 0,7 1 0,76-8 113,13-1-160,174 9-395,-269 0 414,0 1-1,0 0 1,0 0 0,0 0-1,0 1 1,9 4-1,-9-4 28,-4-1 17,0-1-1,0 1 1,0 0-1,0 0 1,-1 1-1,1-1 1,0 1 0,-1-1-1,1 1 1,2 2-1,-5-3-27,0-1 0,1 0-1,-1 1 1,0-1 0,1 0 0,-1 0 0,0 1-1,0-1 1,1 0 0,-1 0 0,0 1-1,1-1 1,-1 0 0,1 0 0,-1 0-1,0 0 1,1 0 0,-1 0 0,0 0 0,1 0-1,-1 1 1,1-1 0,-1 0 0,0-1-1,1 1 1,-1 0 0,1 0 0,-1 0-1,0 0 1,1 0 0,0 0 0,-1 0-18,0 0 0,0 0 0,0-1 0,0 1 1,0 0-1,0 0 0,0 0 0,0 0 0,0 0 0,0 0 1,0 0-1,0 0 0,0 0 0,0 0 0,0 0 0,1 0 1,-1 0-1,0 0 0,0 0 0,0 0 0,0 0 1,0 0-1,0 0 0,0 0 0,0 0 0,0 0 0,0 0 1,0 0-1,0 0 0,0 0 0,0 0 0,1 1 0,-1-1 1,0 0-1,0 0 0,0 0 0,0 0 0,0 0 0,0 0 1,0 0-1,0 0 0,0 0 0,0 0 0,0 0 1,0 0-1,0 0 0,0 0 0,0 0 0,0 0 0,0 1 1,0-1-1,0 0 0,0 0 0,0 0 0,0 0 0,0 0 1,0 0-1,0 0 0,0 0 0,0 0 0,0 0 0,0 0 1,0 0-1,0 0 0,0 0 0,0 1 0,0-1 1,0 0-1,0 0 0,-3 4 73,0 0 0,0 0 1,0-1-1,-1 1 0,-4 3 0,7-6-82,-51 51-93,49-48 84,0-1 1,0 1-1,0 0 0,0 0 1,1 0-1,0 0 0,0 1 1,-3 7-1,-4 10-4,-19 29-6,7 10-42,-13 2 30,7-12 35,22-36 21,-1-1 0,-1 1-1,-1-2 1,0 1-1,-1-1 1,0 0 0,-1-1-1,-12 13 1,8-11 89,9-8-26,-1 0 0,1 0 0,-2-1 0,-8 7 0,10-8 2,-1 0-1,0 0 1,0-1-1,0 0 1,0 0-1,0 0 1,0-1-1,-1 0 1,1 0-1,-11 1 0,15-3-66,0 0 1,0 0-1,0-1 0,0 1 0,0 0 0,0-1 0,0 0 0,0 1 0,0-1 0,0 0 0,0 0 0,0 0 0,0 0 0,0 0 0,1-1 0,-1 1 0,0 0 0,1-1 0,-1 0 0,1 1 0,-2-4 0,-4-2 12,-58-59-17,56 58 11,1-1 0,1 0 0,0-1-1,0 0 1,0 0 0,2-1 0,-1 1-1,1-1 1,1 0 0,-5-17-1,-5-11 14,2 6-44,-22-63-98,20 56 5,10 32 42,1-1 1,0 1-1,1-1 0,-1 0 1,2 0-1,-2-16 0,2 4-84,1 13 92,0 0-1,1-14 1,-1 21 24,0-1 1,1 1-1,-1-1 0,0 1 1,1 0-1,-1-1 1,1 1-1,-1 0 0,1 0 1,0-1-1,0 1 0,-1 0 1,1 0-1,0 0 1,0 0-1,0 0 0,0 0 1,0 0-1,0 0 0,2-1 1,-1 2-20,-1-1 0,0 0 0,0 0 0,0 0 0,0 0 0,1 0 0,-2 0 0,1 0 0,0 0 0,0 0 0,1-2 0,-1 2-64,-1-1 1,1 1-1,-1 0 1,1 0-1,0 0 1,-1 0 0,1 0-1,0 0 1,0 0-1,0 1 1,0-1-1,0 0 1,0 0-1,0 1 1,2-2-1,-1 1-38,0 1-1,0 0 1,1-1-1,-1 1 0,0 0 1,1 0-1,2 1 0,11-1-1831,-12 0 1565,-1 1-1,0-1 0,1 1 0,-1-1 0,1 1 1,-1 0-1,0 1 0,0-1 0,1 0 0,3 4 1,1-1-417,25 12-1459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4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67 5632,'-14'-14'1834,"12"8"-1124,1 4-457,0-1 0,0 0 0,0 0 0,0 0 0,-1 1 0,1-1 0,-1 0 0,0 1 0,0-1 0,1 1 0,-1 0 0,-1 0 0,1 0 0,-3-2 0,2 0 37,2 3-261,1 1-1,-1 0 1,1 0 0,0-1-1,-1 1 1,1 0 0,0 0-1,-1-1 1,1 1 0,-1 0-1,1 0 1,-1 0 0,1 0-1,0 0 1,-1 0 0,1 0-1,-1 0 1,1 0 0,-1 0-1,1 0 1,-1 0 0,1 0-1,-1 0 1,-12 2 219,0 1 1,1 0-1,-1 0 0,1 1 1,0 1-1,-20 11 1,17-8-108,1 2 0,0 0 0,0 1 0,1 0 0,-18 20 0,31-30-139,-37 35 208,2 1 0,2 2 0,1 2 0,-41 70 0,43-58-153,4 1 0,-30 83 0,26-33-47,24-83-10,2-4 0,-19 81-16,15-3-53,4-64 52,0 9 55,5-25-9,1-1 0,0 0 0,1 0 0,1 0 0,0 0 0,7 13 0,-10-23-148,1 0 1,0 0-1,0 0 1,0-1-1,0 1 0,1-1 1,5 7-1,2-1-123,0-1 1,13 8 0,-23-16 240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4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51 6976,'-41'-14'2256,"21"8"-926,19 6-1222,0 0-1,0-1 1,-1 1-1,1 0 1,0-1-1,0 1 1,0-1 0,0 0-1,-1 1 1,1-1-1,0 0 1,0 0-1,0 0 1,-1-1 0,2 2-34,-1-1 0,0 1 1,1-1-1,-1 1 0,1 0 1,-1-1-1,0 1 0,1 0 1,-1 0-1,0-1 0,1 1 1,-1 0-1,0 0 0,1 0 0,-1 0 1,0 0-1,0 0 0,1 0 1,-1 0-1,0 0 0,1 0 1,-1 0-1,0 1 0,-2-1 212,2 0-269,1 1 1,-1-1-1,1 0 1,-1 0-1,1 0 1,-1 0-1,1 0 1,-1 0-1,1 0 1,-1 0-1,1 0 1,-1 0-1,1 0 1,-1-1-1,1 1 1,-1 0 0,1 0-1,-1 0 1,1-1-1,-1 1 1,1 0-1,-1-1 1,1 1-1,-1 0 1,1-1-1,0 1 1,-1 0-1,1-1 1,0 1-1,-1-1 1,1 1-1,0-1 1,0 1-1,-1-1 1,1 1-1,0-1 1,0 1-1,0-1 1,0 1-1,0-1 1,-1 1-1,1-1 1,0 1-1,0-1 1,1 0-1,-1-2 21,5 3-86,17 0 3,8-1-8,44 5 1,-61-2 33,13 3 135,47 1 1,61-6 27,-127 1-124,1-1 0,-1 2 1,1-1-1,-1 1 0,13 4 1,-15-4 17,10 1 994,-27-1-763,-7 9-317,6-7 12,9-4 27,1 1 0,-1 0-1,1 1 1,0-1 0,-1 0-1,1 1 1,0 0-1,0 0 1,0 0 0,-3 2-1,1 0 7,-2 1 2,-1 1 0,1 0 0,1 1 0,-1-1 0,1 1 0,0 1 0,-7 11 1,-28 44-1,2 16 1,21-43 2,-73 155 114,77-159-34,-21 34 1,30-57-9,1-1 0,-5 17 0,8-20-23,0-1 0,-1 0 0,0 0 0,1 0 0,-2 0 0,1 0 0,-4 5-1,6-9-36,-1 1 0,1-1-1,-1 1 1,0-1 0,1 1-1,-1-1 1,0 0 0,1 1-1,-1-1 1,0 0-1,1 0 1,-1 1 0,0-1-1,0 0 1,1 0 0,-1 0-1,-1 0 1,2 0-11,0 0 0,-1 0 0,1 0 1,0 0-1,0 0 0,0 0 0,0 0 0,0 0 0,0 0 1,0 0-1,0 0 0,0 0 0,0 0 0,-1 0 1,1 0-1,0 0 0,0 0 0,0 0 0,0 0 0,0 0 1,0 0-1,0 0 0,0 0 0,0 0 0,0 0 1,0 0-1,-1 0 0,1 0 0,0 0 0,0 0 0,0 0 1,0 0-1,0 0 0,0-1 0,0 1 0,0 0 1,0 0-1,0 0 0,0 0 0,0 0 0,0 0 0,0 0 1,0 0-1,0 0 0,0 0 0,0-1 0,0 1 1,0 0-1,0 0 0,0 0 0,0 0 0,0 0 0,0 0 1,0 0-1,0 0 0,0-1 0,0-10 135,-1 0-1,0-1 1,-5-16 0,3 16-83,1-1 1,0 0 0,1-20-1,1 33-55,-3-71 224,-8 11-138,7 22-130,2 14-6,-1-1 1,-7-28 0,4 28-21,-4-28 1,7 31 74,-1 0 1,-9-25-1,10 38-74,0-1-1,1 1 1,0 0 0,1-1-1,0 0 1,0-12 0,1 21 57,-1 1 1,1-1 0,0 1-1,0-1 1,0 1 0,0-1-1,0 0 1,0 1 0,0-1-1,0 1 1,0-1-1,0 1 1,0-1 0,1 1-1,-1-1 1,0 1 0,0-1-1,0 1 1,1-1 0,-1 1-1,0-1 1,1 1-1,-1-1 1,0 1 0,1 0-1,-1-1 1,0 1 0,1 0-1,-1-1 1,1 1 0,-1 0-1,1-1 1,-1 1-1,1 0 1,-1 0 0,1 0-1,-1 0 1,1-1 0,-1 1-1,1 0 1,-1 0 0,1 0-1,-1 0 1,1 0-1,0 0 1,5-2-453,-6 1 411,1 0 0,-1 1-1,1-1 1,-1 1 0,1 0 0,-1-1-1,1 1 1,-1-1 0,1 1 0,-1 0-1,1-1 1,0 1 0,-1 0-1,1 0 1,0-1 0,-1 1 0,1 0-1,0 0 1,-1 0 0,1 0 0,0 0-1,-1 0 1,1 0 0,0 0 0,-1 0-1,1 0 1,0 0 0,-1 1 0,1-1-1,0 0 1,-1 0 0,1 1-1,-1-1 1,1 0 0,0 1 0,1 0-306,0 0-1,0 0 1,0 0 0,1-1 0,-1 1 0,0-1-1,0 1 1,0-1 0,3 0 0,12 0-1550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4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7648,'16'33'2816,"-16"-33"-2176,33 49-192,-33-17 1600,16-15-1216,-16 16 224,17-17-640,-17 0 159,16 17-319,-16-33-288,16 17 0,-16-34-2239,0 17 1215,0 0-4352,17-16 3040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4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476 118 7968,'38'-20'3584,"-24"15"-3325,-7 3 268,-1-1-1,0 0 1,0 0-1,0 0 1,7-5-1,-13 8-451,1-1 0,-1 1 0,1-1 0,-1 0 0,0 1-1,1-1 1,-1 0 0,0 1 0,0-1 0,0 0 0,1 1 0,-1-1 0,0 0-1,0 1 1,0-1 0,0 0 0,0 1 0,0-1 0,0 0 0,0 0-1,0 1 1,-1-1 0,1 0 0,0-2 133,0 2-191,0 0 0,0-1-1,0 1 1,-1 0-1,1 0 1,0-1 0,0 1-1,-1 0 1,1 0-1,-1 0 1,1-1-1,-1 1 1,1 0 0,-1 0-1,0 0 1,1 0-1,-1 0 1,0 0-1,0 0 1,0 0 0,0 1-1,0-1 1,0 0-1,0 0 1,0 1 0,0-1-1,0 1 1,0-1-1,0 1 1,-3-1-1,-2-1-30,0 1 0,0 1 0,-1-1 0,1 1 0,-8 1-1,0-1 34,-5 0 4,5 1-1,1-1 1,-21-3 0,-4-8 52,25 8-84,-1 2 1,1 0 0,-1 1-1,1 0 1,-1 1 0,-17 3-1,13 1-44,-32 13 1,42-15 37,0 1 0,0 0 1,0 1-1,0 0 0,1 0 1,-9 8-1,12-8 23,1-1 1,-1 0-1,1 1 0,0 0 0,0 0 0,1 0 1,-1 0-1,-1 6 0,-1 7 60,-4 20 0,3-11-49,-2 12-4,-7 82-1,2-3 139,3-69-68,4-2-26,0-22-47,4-18-5,0-1 0,1 0 0,0 1 1,-1 7-1,3-4 20,-1-8-21,0-1 1,0 1-1,0-1 1,0 1 0,0-1-1,0 1 1,0 0-1,0-1 1,-1 1-1,1-1 1,-1 1-1,0 2 1,-5-1 59,-1 2 17,7-4-83,0-1 0,-1 0 0,1 0 0,0 1 0,0-1 0,0 0 0,0 0 0,0 0 0,0 1 0,0-1 0,0 0 0,0 0 0,0 1 0,0-1 0,0 0 0,0 0 0,0 1 0,0-1 0,0 0 0,0 0 0,0 1 0,0-1 0,1 0 0,-1 0 0,0 1 0,0-1 0,0 0 0,0 0 0,0 0 0,1 1 0,-1-1 0,0 0 0,0 0 0,1 0 0,2 1-93,1 0 1,0 0-1,-1 0 0,1-1 1,0 0-1,-1 0 0,1 0 1,5-1-1,-4 1-12,-1 0 73,-1 0-1,1 1 0,-1-1 0,0 1 0,1-1 1,-1 1-1,0 0 0,7 3 0,5 2 99,-7-5-27,0 0 0,0 0 0,14-1-1,9 2 26,-7 9-6,-14-9-83,0-1 0,1 0 0,-1 0 0,20-2 0,-8 0-601,-20 1 512,0 0 1,0 0-1,-1 0 1,1-1 0,0 1-1,-1 0 1,1-1 0,0 1-1,-1-1 1,1 0 0,0 1-1,-1-1 1,1 0-1,2-2 1,4-2-730,-7 5 726,1-1 0,-1 1 0,0-1 0,1 1 1,-1 0-1,1 0 0,-1 0 0,1-1 0,1 2 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4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8320,'-33'-17'3072,"33"17"-2400,0 0-160,-16 0 1888,16 0-1408,16 0-193,-16 0-511,16 0-224,17 0-32,0 0 160,0 17-96,-1-17-1503,1 0 735,0-17-2752,-17 17 1920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7136,'16'0'2656,"-16"0"-2080,33 0-160,-1 0-288,1 0-160,16 0-256,17 0 160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82 6816,'-13'-27'2197,"12"25"-2039,0 0 0,0 1 0,1-1 0,-1 0 0,1 0 0,-1 0 1,1 0-1,0 0 0,0 0 0,0 0 0,0 0 0,0 0 0,0 0 0,1-2 0,0-1 698,-1-11 2013,0 13-1866,0 6-326,0-1-634,0 0 0,1 0 0,-1 1 0,1-1 0,0 0 0,0 0 0,0 0 0,0 0 0,0-1 0,0 1 0,0 0 1,0 0-1,1-1 0,-1 1 0,1 0 0,-1-1 0,1 1 0,0-1 0,-1 0 0,1 0 0,0 0 0,2 2 0,4 0 3,-1 1-1,1-1 1,0 0 0,-1-1-1,10 2 1,5-2-437,-1 0 1,23-3-1,-21 1-533,61 0-3231,-34 0 2337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4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6400,'0'-14'2058,"0"14"-2044,0 0 0,0 0 1,0 0-1,0 0 0,0-1 0,0 1 0,0 0 0,0 0 0,0 0 0,0 0 0,0 0 0,0 0 0,0 0 0,0 0 0,0 0 0,0 0 0,0-1 0,0 1 0,0 0 0,0 0 0,0 0 0,0 0 0,0 0 0,0 0 0,0 0 0,0 0 0,0 0 0,0 0 0,0 0 0,0-1 0,0 1 1,0 0-1,0 0 0,0 0 0,1 0 0,-1 0 0,0 0 0,0 0 0,0 0 0,0 0 0,0 0 0,0 0 0,0 0 0,0 0 0,0 0 0,0 0 0,1 0 0,-1 0 0,0 0 0,0 0 0,0 0 0,0 0 0,0 0 0,0 0 0,0 0 0,1 0 0,2 0 111,-1 0 60,0 0 1,0 0-1,0 0 1,0 0-1,-1 0 1,1 0-1,0 0 1,0 1 0,0-1-1,3 2 1,3 17 928,1-1-542,4 7 262,11 30 0,-12-25-247,4 11 346,17 69 0,-19-23-133,-3 2 0,-1 136 0,-10-225-800,-5 131 240,-13-43-103,11-61-98,2-7-12,2-3-2,-1-1 0,-11 29 0,6-29-13,0-1 0,-16 22 0,13-20-6,-3 5-1,2-3-90,-16 19 0,14-22-169,-1 0-1,0-1 1,-1-1-1,-1-1 1,0 0-1,-30 15 1,-26 2-1292,58-25 1230,-69 28-963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5:3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16 318 4320,'-11'-33'1392,"10"30"-1319,0 0 0,0 0 0,1 0 1,-1 0-1,1 0 0,0 0 0,0 0 0,0 0 1,1-5-1,-1-5 187,1 11-192,-1 1 0,0-1 0,1 1-1,-1-1 1,1 1 0,-1-1 0,1 1 0,0 0 0,-1-1 0,1 1 0,0 0 0,0 0 0,0-1 0,1 0-1,-1 1-31,-1 1 0,1 0-1,-1-1 1,0 1-1,0-1 1,1 1-1,-1-1 1,0 1-1,0-1 1,1 1 0,-1-1-1,0 1 1,0-1-1,0 1 1,0-1-1,0 1 1,0-1-1,0 1 1,0-1 0,0 0-1,1-4 98,-1 4-100,1 1-1,-1-1 1,1 0-1,0 0 0,-1 0 1,1 1-1,0-1 1,0 0-1,-1 1 1,1-1-1,0 1 0,0-1 1,0 1-1,0-1 1,-1 1-1,1-1 0,0 1 1,0 0-1,1-1 1,23 0 617,0-1-322,5-7-63,-20 5-156,1 1 0,20-3 0,1 3 211,38 3 0,-25 1-123,7-1 75,141-3 448,193-10 288,430-38 118,-60 4-667,-635 42-374,146-9 288,170-3 53,-232 10-313,39 5 32,-173 2-253,-7 0-682,76 11 1,-49 4-3749,-24-1 1610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2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5408,'-17'0'2410,"17"3"-1887,0 8 565,0-11-1074,0 0 0,0 0-1,0 0 1,0 0 0,0 0 0,0 0-1,0 0 1,0 0 0,0 0 0,0 1-1,0-1 1,0 0 0,0 0 0,0 0-1,0 0 1,0 0 0,0 0 0,0 0-1,0 0 1,0 0 0,0 1 0,0-1-1,0 0 1,0 0 0,1 0 0,-1 0-1,0 0 1,0 0 0,0 0 0,0 0-1,0 0 1,0 0 0,0 0 0,0 0-1,0 0 1,0 0 0,0 0 0,0 0-1,1 1 1,-1-1 0,0 0 0,0 0-1,0 0 1,0 0 0,0 0 0,0 0 0,0 0-1,0 0 1,0 0 0,0 0 0,1 0-1,-1 0 1,0 0 0,0 0 0,0-1-1,0 1 1,31 0 1460,-7-1-840,0 1 0,25 4 0,3 7-255,8-5-161,-25-1-139,-19-2-65,-1 0 1,18-1 0,1-2 83,-20-1 47,1 1-1,0 0 1,19 4 0,-10 7 223,-18-10-271,-1 0-1,0-1 0,1 1 0,8-1 1,-6 0 147,-5 0 44,-3 0-17,0 0-191,0 0-325,0 0 27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2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 3392,'-30'0'3034,"27"0"-2132,3 0 356,0 0-388,0 3-54,0-2-722,0-1-1,0 1 1,0 0 0,-1-1 0,1 1 0,0-1 0,0 1 0,0 0 0,-1-1 0,1 1-1,0-1 1,-1 1 0,1-1 0,0 1 0,-1-1 0,1 1 0,-1-1 0,1 1-1,0-1 1,-1 0 0,1 1 0,-1-1 0,0 0 0,1 1 0,-2-1 0,2 1 1486,2-1-440,6 0-877,169 0 451,-67-8-738,-1-1 6,-8 2-66,8-2 173,71 9-249,-178 0 174,-1 0 0,0 0 1,0 0-1,0 1 0,0-1 0,0 0 1,0 0-1,0 1 0,0-1 1,0 1-1,1 0 0,-2-1-11,1 0 0,-1 0-1,0 0 1,0 1 0,0-1 0,1 0-1,-1 0 1,0 0 0,0 0 0,0 1 0,0-1-1,0 0 1,0 0 0,1 1 0,-1-1-1,0 0 1,0 0 0,0 1 0,0-1-1,0 0 1,0 0 0,0 1 0,0-1 0,0 0-1,0 0 1,0 1 0,0-1 0,0 0-1,0 0 1,0 1 0,0-1 0,-1 0-1,1 0 1,0 1 0,0-1 0,0 0 0,0 0-1,0 0 1,0 1 0,-1-1 0,1 0-1,0 0 1,0 0 0,0 0 0,-1 1-1,-13 4 84,9-2-76,-2 0 25,1 0-1,-1 1 1,1 0 0,0 0 0,-6 5-1,-3 7-50,7-10-3,0 2 0,1-1 0,1 1 0,-10 13-1,10 1-39,4-11-4,0-4 3,-1 0 0,1 0 1,-1 0-1,-1-1 0,1 1 1,-1-1-1,-6 8 0,3-4 108,1-1-1,1 0 0,-9 19 1,-20 43 152,22-46-187,7-14 6,-1 0 1,0 0-1,-1 0 0,0 0 0,-1-1 0,0-1 1,0 1-1,-1-1 0,-12 10 0,15-15-4,-1 1 1,1 0-1,0 0 0,1 1 0,0 0 1,-9 12-1,11-14 16,0-1 0,-1 1 0,1-1 0,-1 0 0,1 1 0,-1-2 0,0 1 0,0 0 0,-1-1 0,1 0 0,-8 3 0,-14 9 87,19-10-95,6-3-10,-1 1 0,1-1 0,-1 0 0,1 0 0,-1 0 0,0 0 0,0 0 0,1 0 0,-1-1 0,0 1-1,0-1 1,0 1 0,0-1 0,0 0 0,0 1 0,1-1 0,-1 0 0,0 0 0,0-1 0,0 1 0,0 0 0,0 0 0,0-1 0,-3-1 0,-9-4 198,1-2 0,-24-16 1,25 16-35,9 6-92,0-1 1,0 1-1,0 0 0,1-1 1,-1 0-1,1 0 0,0 0 1,0 0-1,-3-5 1,-6-9 457,-11-12-33,10 14-500,1 0 0,0-1-1,-15-29 1,20 33 29,1-1 1,0 1-1,0-1 0,1 0 0,-3-20 0,-5-1 104,8 23-116,0 0 0,-4-15 0,7 20-69,0 0-1,1 0 1,-1 0 0,1-10-1,1-10-390,-1-20-2202,0 45 2386,0-1 0,0 1 0,0-1 0,0 0 0,0 1 0,0 0 0,1-1 0,-1 1 0,1-2 0,13-14-1431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2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7040,'28'-14'2282,"-17"11"-1386,33 6 982,-39-3-1670,0 1 0,-1 0 0,1 0 0,-1 0 0,1 1 0,-1-1 0,1 1 0,4 3 0,-3-1-84,-1 0 1,1 1 0,-1-1-1,1 1 1,-2 1 0,1-1-1,7 11 1,-11-13-84,1 0 1,-1 0-1,1 0 1,-1 1-1,0-1 1,-1 0-1,1 1 0,0-1 1,-1 1-1,0 6 1,0-8-21,-1 0 0,1 1 0,-1-1 1,0 0-1,0 0 0,0 0 0,0 0 0,0 1 1,0-2-1,0 1 0,-1 0 0,1 0 0,-1 0 1,1-1-1,-1 1 0,0 0 0,0-1 0,-4 3 1,2-2-6,0 0 1,-1 0-1,0 0 1,1 0-1,-1-1 1,-7 2 0,-9 2 11,0 6 100,12-10 46,-7 3 52,15-3-199,1-1 0,-1 0 0,1 0 0,0 1 0,-1-1 0,1 0 0,0 1 0,-1-1 0,1 0 0,0 1 0,0-1 0,-1 0 0,1 1 0,0-1 0,0 1 0,-1-1 0,1 1 0,0-1 0,0 0 0,0 1 0,0-1 0,0 1-1,0-1 1,0 1 0,0-1 0,0 1 0,0-1 0,0 1 0,0-1 0,0 1 0,0-1 0,0 1 0,3-1 288,1 0-245,-1 1 0,0-1 1,1 1-1,-1 0 0,0 0 0,6 3 0,9 2 9,-4-4-343,0 0-1,1-1 0,-1-1 0,22-1 1,2-1-1474,-8 2-843,-11 0 832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2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85 4800,'13'0'1557,"-10"0"-954,-3-3-6,0 3-493,0-1 0,0 0 0,0 1-1,0-1 1,0 0 0,0 0 0,0 1 0,1-1-1,-1 0 1,0 1 0,0-1 0,1 0 0,-1 1 0,1-1-1,6-3 1144,-14 5 184,4-1-466,0-3-64,-1 0-840,0-1-1,-1 1 1,0 0-1,1 1 0,-1-1 1,0 1-1,0 0 1,-1 0-1,1 1 1,0-1-1,-1 1 1,1 0-1,0 1 0,-8-1 1,-6 0-26,1-1 1,-26-6-1,32 5 19,-69-13 410,68 14-390,0 0 0,0 1 1,0 1-1,-18 1 0,-1 0 14,28-1-99,1 0 1,0 1-1,-1-1 1,1 1-1,0-1 1,-1 1 0,1 0-1,-6 3 1,-7 2-8,-11-3 34,16-1 58,-4 5 54,10-5-101,-1 0 1,0 1-1,1-1 1,0 1 0,0 0-1,0 1 1,0 0-1,0-1 1,1 1 0,0 1-1,-6 5 1,-5 15-51,1 1 0,-21 49 0,20-40 23,-37 107 64,42-121-76,-4 13-19,3 23-12,9-52 36,0-1 0,0 0 0,0-1 0,-4 7 0,-2 3-16,2 9 1,4-12 49,-9 23 224,5-3-70,0-16-111,5-13-65,0 1 0,0-1 0,0 1 0,1-1-1,-1 1 1,1-1 0,-1 1 0,1-1 0,-1 1 0,1 0-1,0-1 1,0 3 0,0 28 0,0-24-4,-1-6 4,1 0 1,0 1 0,0-1 0,0 0 0,1 0 0,-1 1 0,0-1-1,1 0 1,1 3 0,3 3 14,-4-6-9,0-1 0,0 1 0,-1-1-1,1 1 1,0-1 0,0 1 0,-1 0-1,1-1 1,-1 1 0,1 0 0,-1 0-1,0-1 1,0 1 0,0 3-1,0-5-9,2 24 103,-2-23-90,1 0 0,-1 0 0,1 0 0,-1 1-1,1-1 1,-1 0 0,1 0 0,-1 0 0,1 0 0,0 0 0,0 0-1,-1 0 1,1 0 0,0 0 0,0-1 0,0 1 0,0 0 0,2 0-1,21 9 152,-2 0-148,-14-5-22,-6-3 21,1-1 0,0 1 0,0 0 0,-1-1 0,1 0 0,0 0 0,1 0 0,-1 0 0,4 1-1,8 3 29,-11-3-66,1-1 1,-1 1 0,0-1-1,1 0 1,-1-1-1,1 1 1,-1-1 0,9 0-1,-5 1-83,1 0 0,-1 1-1,0 0 1,16 5 0,-21-6 71,4 1-347,1-1 0,-1 0 0,1 0 0,-1-1 1,1 0-1,11-1 0,-1 0-590,1 1-42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8224,'0'0'3040,"0"0"-2368,0 0-160,0-16 832,0 32-832,16-32 1280,17 16-1025,0 0 65,-1 0-512,18-17 0,-18 17-192,17 0-64,1 0-32,-18-16-608,-15 16 320,16 0-2079,-17 0 1279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 5056,'-27'0'1642,"27"0"-1630,-1 0 0,1 0 0,0 0 0,0 0 0,0 0 0,0 0-1,0 0 1,0 0 0,-1 0 0,1 0 0,0 0 0,0 1 0,0-1-1,0 0 1,0 0 0,-1 0 0,1 0 0,0 0 0,0 0-1,0 0 1,0 0 0,0-1 0,-1 1 0,1 0 0,0 0 0,0 0-1,0 0 1,0 0 0,0 0 0,0 0 0,-1 0 0,1 0 0,0 0-1,0 0 1,0 0 0,0-1 0,0 1 0,0 0 0,0 0 0,0 0-1,0 0 1,-1 0 0,1 0 0,0-1 0,0 1 0,0 0-1,0 0 1,0 0 0,0 0 0,0 0 0,0 0 0,0-1 0,0 1-1,0-27 2907,0 24-1164,0 3 412,6 0-598,59 0 1546,173 0-906,-225 0-2159,1 1-1,0 1 0,13 3 1,-14-2-28,0-1 0,0 0-1,14-1 1,-23-1-182,0 0 0,0 0 0,0-1 0,0 0 1,0 0-1,0 0 0,-1 0 0,1-1 0,0 1 0,6-4 0,1 1-5419,-19 5 264,5-1 2559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8224,'0'-16'3040,"0"16"-2368,0 65-160,0-32 256,0-16-512,-16 15 320,-17 1-320,17 0-704,-17-17 224,0 17-2112,17-17 1280,-17 1-2848,17-1 2208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51 7712,'-27'-41'2506,"27"40"-2483,-1 1 0,1 0-1,0 0 1,0 0-1,0 0 1,0 0 0,0 0-1,-1-1 1,1 1 0,0 0-1,0 0 1,0 0-1,0 0 1,0-1 0,0 1-1,0 0 1,0 0 0,-1 0-1,1-1 1,0 1-1,0 0 1,0 0 0,0 0-1,0-1 1,0 1 0,0 0-1,0 0 1,0 0-1,0-1 1,1 1 0,-1 0-1,0 0 1,0 0 0,0-1-1,0 1 1,0 0-1,0 0 1,0 0 0,0 0-1,0-1 1,1 1-1,-1 0 1,0 0 0,0 0-1,0 0 1,0 0 0,1 0-1,-1-1 1,0 1-1,0 0 1,0 0 0,0 0-1,1 0 1,-1 0 0,0 0-1,0 0 1,0 0-1,1 0 1,5 0 226,-3 0 690,-3 6-422,0-1-473,1 1 0,0 0-1,3 9 1,3 18 112,-1 30 399,-3-40-406,-1-5 8,1 20 1,-8 17 205,2-28-198,-3 53 176,-5-12-16,9-47-246,2-11-27,-1-1 0,-4 14 0,-9 9 143,6-15-86,-3 18-29,-10-5-368,14-18 128,7-12 149,0 1 0,-1-1 0,1 1 1,0-1-1,0 0 0,0 1 0,-1-1 0,1 1 0,0-1 0,0 0 0,-1 1 0,1-1 0,0 0 0,-1 1 0,1-1 0,0 0 0,-1 0 0,1 0 0,0 1 0,-1-1 0,1 0 0,-1 0 0,1 0 0,-1 0 0,1 1 0,0-1 0,-1 0 0,1 0 0,-1 0 0,1 0 0,-1 0 0,1 0 0,0 0 0,-1-1 0,-5-1-272,5 1 256,1 1 0,-1-1 0,1 1 0,-1-1 0,1 1 1,0-1-1,-1 1 0,1-1 0,-1 1 0,1-1 0,0 0 0,-1 1 0,1-1 0,0 1 0,0-1 0,0 0 0,-1 1 0,1-1 0,0 0 0,0 0 0,0 1 0,0-1 0,0 0 1,0 1-1,0-1 0,0 0 0,1 1 0,-1-1 0,0 0 0,0 1 0,1-1 0,-1 0 0,0 1 0,0-1 0,1 0 0,3-9-213,2-20-603,-3 18 651,1 0 0,1 1 0,0-1 1,0 1-1,1 0 0,0 1 0,1-1 0,1 1 0,13-14 1,-14 17 202,0 0 0,0 0 1,1 1-1,0 0 0,0 1 1,0 0-1,1 0 0,0 0 1,0 1-1,0 1 1,1-1-1,14-2 0,-7 4 311,-1 1-1,31 1 0,-9 0 411,-34 0-615,-3 0-82,1 0 0,-1-1 1,1 1-1,-1 0 0,0 0 0,1 0 0,-1 0 0,1 0 0,-1 1 0,1-1 0,-1 0 0,0 1 0,1-1 0,-1 1 0,0-1 1,1 1-1,-1 0 0,0 0 0,0-1 0,1 1 0,-1 0 0,0 0 0,0 0 0,0 0 0,0 0 0,0 0 0,-1 1 0,1-1 1,0 0-1,0 0 0,-1 1 0,2 1 0,-1 6 131,1 1 0,-2-1 1,1 0-1,-1 0 0,0 1 0,-1-1 1,0 0-1,-3 11 0,-24 76 533,28-95-692,-8 26 184,-5 37 0,3-13-55,10-48-194,-1 0 0,0 1-1,1-1 1,0 0 0,0 0 0,0 3 0,0-5 6,0-1 1,0 1-1,0-1 0,0 1 1,0-1-1,0 1 1,0-1-1,0 1 0,1-1 1,-1 1-1,0-1 1,0 0-1,1 1 0,-1-1 1,0 1-1,0-1 1,1 0-1,-1 1 0,0-1 1,1 0-1,-1 1 0,1-1 1,0 1-1,0-1-108,0 0 1,1-1-1,-1 1 0,1 0 0,-1 0 0,0-1 0,1 1 0,-1-1 1,0 1-1,0-1 0,1 1 0,-1-1 0,0 0 0,0 1 0,0-1 1,0 0-1,0 0 0,0 0 0,0 0 0,2-2 0,13-13-1322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7456,'-30'0'4058,"27"0"-2692,6 0-476,300 0 700,-293 0-1592,0 1 1,0 0-1,0 0 0,0 1 1,10 3-1,-8-1-15,-9-4 7,-1 0-1,1 1 1,-1-1 0,0 1-1,1 0 1,-1 0 0,0 0-1,1 0 1,-1 0 0,0 0-1,0 1 1,0-1 0,0 1 0,2 1-1,-4-3 19,0 1 0,1-1 1,-1 1-1,0-1 0,1 1 0,-1-1 0,0 1 0,0-1 0,0 1 0,1-1 0,-1 1 1,0-1-1,0 1 0,0-1 0,0 1 0,0 0 0,0-1 0,0 1 0,0-1 1,0 1-1,0-1 0,-1 1 0,1-1 0,0 1 0,0-1 0,0 1 0,-1-1 0,1 1 1,0-1-1,0 1 0,-1-1 0,1 1 0,-1-1 0,1 0 0,0 1 0,-1-1 0,0 1 1,1-1-8,-1 1 26,0 0 0,0 0 0,-1 0 0,1 0 0,0-1 0,0 1 0,-1 0 0,1-1 0,-1 1 0,1-1 0,-2 1 0,-1 0 49,0 0-1,1 0 1,-1 1-1,0 0 1,1-1-1,-4 4 1,-23 20 393,15-14-416,1 2 0,1-1 0,0 2-1,1 0 1,0 0 0,1 2 0,1-1 0,1 1-1,-11 22 1,-1 10-20,-26 71 57,33-73 176,12-35-201,2-8-52,0-1-1,-1 0 1,1 1 0,-1-1-1,1 0 1,-1 0-1,-2 4 1,-11 7 12,6-7-24,2 0 1,6-5 2,0-1-1,0 0 1,0 0-1,0 0 1,0 1-1,0-1 1,0 0-1,0 0 1,0 0-1,0 0 1,0 0-1,-1 1 1,1-1-1,0 0 1,0 0-1,0 0 1,0 0-1,0 0 1,-1 0-1,1 0 1,0 1-1,0-1 1,0 0-1,0 0 1,0 0-1,-1 0 1,1 0-1,0 0 1,0 0-1,0 0 1,-1 0-1,1 0 1,0 0-1,0 0 1,0 0-1,0 0 1,-1 0-1,1 0 1,0 0-1,0 0 1,0 0-1,0 0 1,-1 0-1,1 0 1,0-1-1,0 1 1,0 0-1,0 0 1,0 0-1,-1 0 1,1 0-1,-9-6 133,-1 0-75,1 0-1,-1-1 0,1 0 0,0 0 1,1-1-1,-10-11 0,6 5 6,0-1-1,-16-27 1,0-10 57,-49-43 65,34 45-104,39 46-106,0-1 1,0 0 0,1 0-1,0 0 1,0 0 0,0 0-1,0-1 1,1 1 0,0-1-1,0 0 1,1 0 0,-1 0-1,0-9 1,2 14-65,0 0 0,0 0 0,0 0 1,0 0-1,0 0 0,0 1 0,0-1 0,1 0 0,-1 0 0,0 0 0,0 0 0,1 1 0,-1-1 1,1 0-1,-1 0 0,1 1 0,-1-1 0,1-1 0,4-1-153,-1 0 0,0 0 0,1 1 0,5-3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7136,'0'16'2656,"0"-16"-2080,16 17-160,1-1 1760,-17-16-1280,16 16 0,-16 1-544,0-17-480,17 0 64,-17 0-3296,16 0 1824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66 7040,'-14'-13'2282,"11"10"-1386,3 3-144,0 0 902,0-3-502,0 2-1103,1 1 0,-1-1 1,0 0-1,1 0 0,-1 1 1,0-1-1,1 0 0,-1 1 0,1-1 1,-1 0-1,1 1 0,-1-1 1,1 0-1,0 1 0,-1-1 1,1 1-1,-1-1 0,1 1 1,0 0-1,0-1 0,-1 1 1,1 0-1,0-1 0,0 1 1,-1 0-1,1 0 0,0 0 1,0 0-1,0 0 0,0 0 1,-1 0-1,2 0 0,41 0 60,-22 1-53,0-1-119,-1 0-10,37-3 1,-39 0 114,-7 1 11,0 0 1,12 1-1,31 6 72,-36-3-155,25 2-1,85-4 90,-127 0-35,0 0 0,0 0 0,-1 0 0,1 0 0,0 0 0,0 0 1,0 0-1,-1-1 0,1 1 0,0 0 0,0 0 0,-1-1 0,1 1 0,0 0 0,-1-1 1,1 1-1,0 0 0,-1-1 0,1 1 0,0-1 0,-1 1 0,1-1 0,0 0 0,-1-1 44,1 1-1,-1 0 1,0 0-1,1-1 1,-1 1-1,0 0 1,0-1-1,0 1 0,0 0 1,0-2-1,-1-5 367,1 8-423,0 0 0,0 0 0,0 0 0,0 0 0,0 0 0,1 0 0,-1 0 0,0 0 0,0 0 0,0 0 0,0-1 0,0 1 0,0 0 0,0 0 0,0 0 0,-1 0 0,1 0 0,0 0-1,0 0 1,0 0 0,0 0 0,0 0 0,0-1 0,0 1 0,0 0 0,0 0 0,0 0 0,0 0 0,0 0 0,0 0 0,0 0 0,0 0 0,0 0 0,0 0 0,-1 0 0,1 0 0,0 0-1,0 0 1,0 0 0,0 0 0,0 0 0,0 0 0,0 0 0,0 0 0,0-1 0,0 1 0,-1 0 0,1 0 0,0 1 0,0-1 0,0 0 0,0 0 0,0 0 0,0 0 0,0 0-1,0 0 1,-5 0 154,0 0 0,0 1 0,0-1 0,0 1 0,0 0 0,1 0-1,-1 1 1,0 0 0,1 0 0,-9 4 0,-8 8 101,11-12-242,-8 4-32,16-4 6,0 0-1,0 0 0,0 0 1,1 0-1,-1 0 0,-2 4 1,-3 3-1,-20 27 24,5 13 22,-32 90 43,-36 80-12,86-212-9,2 0 0,-1 1 0,-2 10 0,-1 5 102,6-23-154,0 1 1,0 0 0,0 0-1,0 0 1,-1 0 0,1-1 0,0 1-1,-1 0 1,1 0 0,0-1-1,-1 1 1,1 0 0,-1-1-1,1 1 1,-1 0 0,0-1-1,1 1 1,-1-1 0,0 1 0,1-1-1,-1 1 1,0-1 0,1 1-1,-1-1 1,0 0 0,0 1-1,0-1 1,1 0 0,-1 0-1,0 0 1,0 0 0,0 0 0,0 1-1,1-1 1,-1-1 0,0 1-1,0 0 1,0 0 0,0 0-1,1 0 1,-1-1 0,0 1-1,0 0 1,0-1 0,-1 0 0,-2-2 36,0 0-1,0 0 1,0 0 0,0-1 0,0 1 0,1-1 0,-5-7 0,1 1 11,0-1 1,1 0-1,0-1 0,-5-17 1,-15-56 47,-23-79 819,38 122-713,10 35-213,0 0 0,0 0 0,-1 0 1,0 0-1,-1 0 0,0 1 0,0-1 0,0 1 0,-1 0 0,0-1 0,-7-8 0,9 13-75,0 1 22,1 0 0,0 0 0,0 0 1,0-1-1,0 1 0,0 0 1,0-1-1,0 1 0,0 0 0,1-1 1,-1 1-1,0-1 0,1 1 0,-1-1 1,1 0-1,0 1 0,-1-1 1,1 1-1,0-1 0,0 0 0,0-1 1,0 2-165,-1-7 105,5 0-2787,10-5 1345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7552,'0'0'2816,"0"0"-2208,0-16-160,0 16 1440,16 0-1120,1 0 544,-1 16-768,17-16-160,0 0-257,-1 0-926,-15 0 415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7552,'16'16'2816,"-16"-16"-2208,49 0-160,-32 0 608,-1 0-672,17 17-224,0-17-128,16 0-4064,0 0 2208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83 4896,'0'0'1584,"-8"-2"-976,-25-11 128,25 10 169,0-1 0,0 0-1,0 0 1,1-1 0,-9-6 0,16 10-832,-1 1 0,1-1 0,0 1 1,-1-1-1,1 1 0,0-1 0,-1 1 0,1-1 0,0 0 0,0 1 1,-1-1-1,1 1 0,0-1 0,0 0 0,0 1 0,0-1 0,0 0 1,0 1-1,0-1 0,0 1 0,0-1 0,0 0 0,1 1 0,-1-1 1,0 0-1,0 0 62,0 1-126,0 0 0,0 0 0,0 0 0,0 0 0,0 0 0,0-1 0,0 1 0,1 0 0,-1 0 0,0 0 0,0 0 0,0 0 0,0 0 0,0-1 0,0 1 0,0 0 0,0 0 0,0 0 0,0 0 0,0 0 0,0 0 0,1 0 0,-1-1 0,0 1 0,0 0 0,0 0 0,0 0 0,0 0 0,0 0 0,1 0 0,-1 0 0,0 0 0,0 0 0,0 0 0,0 0 0,0 0 0,1 0 0,-1 0 0,0 0 0,0 0 0,0 0 0,0 0 0,0 0 0,1 0 0,-1 0 0,0 0 0,0 0 0,0 0 0,0 0 0,0 0 0,0 0 0,1 0 0,-1 1 0,49-1 444,434 0 5,-481 0-415,0 0 0,0 0-1,-1 0 1,1-1-1,0 1 1,0 0 0,-1-1-1,1 1 1,0-1-1,-1 0 1,1 1 0,-1-1-1,1 0 1,2-2-1,4-2 226,3 2 126,-25 3 529,10 0-883,0 0 0,-1 0 0,1 1-1,0-1 1,0 1 0,0 0 0,-1 0-1,1 0 1,0 1 0,0-1-1,1 1 1,-1 0 0,0 0 0,0 1-1,1-1 1,0 1 0,-1-1 0,1 1-1,-5 6 1,-17 11-35,-13 12 6,31-24 0,1 1 0,-1 0 0,1 0 0,1 1 0,-7 14 0,-21 58 14,30-75-25,-19 59 32,-2-3 21,14-16 2,9-36-24,-1-1 1,-1-1 0,-3 12-1,-24 44 220,29-62-234,0 1 23,0-1 0,-1 1 0,1-1 0,-1 1 0,-3 4-1,5-7-29,-1-1 0,1 1 1,-1-1-1,1 1 0,-1-1 0,1 1 0,-1-1 0,1 1 0,-1-1 0,0 0 0,1 1 0,-1-1 0,0 0 0,1 0 0,-1 1 0,0-1 0,0 0 0,1 0 0,-1 0 0,0 0 0,1 0 0,-1 0 0,0 0 0,0 0 0,1 0 0,-1 0 0,0-1 0,1 1 0,-1 0 0,0 0 0,1-1 0,-1 1 0,-1-1 0,-2-2 68,0 1 0,1-1-1,-1-1 1,0 1 0,1-1-1,0 1 1,-1-1-1,-2-5 1,-103-131 962,94 122-779,0 0 1,-1 0-1,-34-28 1,-5-4 244,12 10-100,28 28-301,0-2 1,1 0-1,-16-21 0,20 24-88,8 10-20,0 0 0,1-1 0,-1 1 0,1-1 0,-1 1 1,1-1-1,0 0 0,0 0 0,0 0 0,0 1 0,0-1 0,0 0 1,0 0-1,1 0 0,-1-1 0,1 1 0,-1 0 0,1 0 1,0 0-1,0-2 0,0 1-1,0 0 0,0 0 0,0 0-1,1 1 1,-1-1 0,1 0 0,0 1 0,0-1 0,0 0 0,0 1 0,0-1 0,0 1-1,2-3 1,0 2-40,-1 1-1,1-1 1,-1 1 0,1 0-1,0 0 1,0 0 0,0 0-1,0 0 1,0 1-1,0-1 1,0 1 0,4-1-1,-5 1 58,6-2-732,0 1-1,1 0 1,-1 0 0,17-2-1,-6 4-1248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6816,'27'-27'2197,"-27"26"-2164,0 1 0,1 0 0,-1-1-1,0 1 1,1 0 0,-1-1 0,0 1 0,1 0-1,-1-1 1,0 1 0,1 0 0,-1 0 0,1-1 0,-1 1-1,1 0 1,-1 0 0,0 0 0,1 0 0,-1-1-1,1 1 1,-1 0 0,1 0 0,-1 0 0,1 0 0,0 0-1,17 0 606,49 0 7000,-46 3-6826,-20-3-761,0 1 0,0-1 1,0 1-1,0-1 0,0 1 0,0-1 0,0 1 1,0 0-1,0-1 0,0 1 0,-1 0 0,1-1 1,0 1-1,-1 0 0,1 0 0,0 0 0,-1 0 1,1 0-1,-1 0 0,1 0 0,-1 0 0,0 0 1,1 1-1,3 9 469,-2-7-460,0-1-1,0 1 0,-1 0 0,1-1 0,-1 1 0,0 0 0,0 0 1,0 0-1,-1 0 0,1 7 0,-1-6-31,-1 0-1,0 0 1,0 0 0,0 0-1,0 0 1,-1 0 0,0 0-1,0-1 1,0 1 0,0-1-1,-1 1 1,0-1 0,0 0-1,0 0 1,-6 5 0,-8 4 46,15-12-63,0 0-1,0 0 1,1 0 0,-1 0-1,0 0 1,1 0 0,-1 1 0,1-1-1,-1 0 1,1 1 0,0-1-1,0 1 1,-1 0 0,1-1-1,0 1 1,0 0 0,1-1-1,-1 1 1,0 0 0,1 0-1,-1 0 1,1 0 0,-1 3-1,1 2 28,0-4-28,0 0 0,0 0 1,0-1-1,0 1 0,0 0 0,2 4 0,-2-6-8,1 0 0,-1 0 0,1 0 0,0 0-1,-1 0 1,1 0 0,0 0 0,-1-1 0,1 1 0,0 0-1,0 0 1,0-1 0,0 1 0,0 0 0,0-1 0,0 1-1,0-1 1,0 1 0,0-1 0,0 0 0,2 1 0,40 4 51,9 8-276,-35-8-284,32 5 0,30-8-235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2912,'0'12'1048,"0"-24"650,0 12-796,0 0 356,0 0-516,0 0-497,0 0 59,0 0 821,0 0-191,0 0 122,0 0-395,0 0-101,0 0-112,0 2 261,0 9-165,0-8 134,0-3-193,0 0 69,0 0-143,0 0 106,0 0-170,0 0 0,0 0-97,3 0 108,3 0-236,0 1 1,0 0-1,1 0 1,-1 0-1,0 1 1,8 3-1,-5-2-14,-5-2-80,-1 0 1,1-1-1,0 1 0,-1 0 1,1-1-1,0 0 0,0 0 1,5-1-1,4 0 26,-3 1-24,0-1 0,-1 0-1,15-4 1,8-1 17,-6 4 39,36 1 1,-33 1-65,31-3 1,-25-2-296,-14 2-22,38-2-1,88 5 1651,-147-3-1179,0-8-101,0 8-177,0 3 81,0 0 229,0 0-240,0 0-773,0 0-49,0 0-671,0-3 266,0-2 375,0 4-335,0 2 1092,0-1 1,-1 1 0,1-1-1,0 1 1,-1-1 0,1 1-1,0-1 1,-1 1 0,1-1 0,-1 1-1,1-1 1,0 0 0,-1 1-1,1-1 1,-1 0 0,1 1-1,-1-1 1,0 0 0,1 0-1,-1 1 1,1-1 0,-1 0-1,1 0 1,-1 0 0,0 0-1,0 0 1,-2 0-1319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34 4576,'0'-30'2565,"0"27"-1290,0 6-257,0 3-575,-1 1-1,0-1 1,0 1-1,0-1 1,-1 1-1,-4 8 1,-20 40 631,1-3-488,19-35-451,0 1 24,-1-1 1,-1 1-1,-16 26 1,16-33-99,1-1 0,1 1 0,0 0 0,1 1 0,0-1 0,-5 19 0,8-19-16,1-7-31,1 0 0,-1 0 0,0 0 0,0 0 1,-1-1-1,1 1 0,-1-1 0,0 1 0,-4 6 0,0-1-26,2-5-69,1 0-1,0 0 0,0 1 1,0 0-1,1-1 1,0 1-1,0 0 0,-3 10 1,8-10-2069,11 9 604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1 812 5408,'0'0'72,"0"1"0,0-1 0,0 1 1,-1-1-1,1 1 0,0-1 0,0 1 0,0-1 0,0 0 1,0 1-1,0-1 0,1 1 0,-1-1 0,0 1 1,0-1-1,0 0 0,0 1 0,0-1 0,1 1 0,-1-1 1,0 0-1,0 1 0,1-1 0,-1 0 0,0 1 1,0-1-1,1 1 0,8-9 795,-5 4-881,13-10 841,-12 11-690,-1 0 0,1 0 0,0-1 0,-1 0 0,0 0 0,0 0 0,0-1 0,4-6 0,14-16 118,8-3 8,55-52 34,-50 54-235,-20 17-27,0-1-1,-1 0 1,0-2-1,-1 1 1,0-2-1,13-19 1,-9 2 23,18-43 1,-19 37-43,3-12 128,16-65-1,-23 73 456,-1-4 42,-9 32-105,2 0 1,9-24-1,-9 24 582,-4 14-1116,0 0 1,0 0-1,0 0 1,0 0 0,0 0-1,0 0 1,0 0-1,0 0 1,0 0 0,0 0-1,0 1 1,0-1 0,0 0-1,0 0 1,0 0-1,0 0 1,-1 0 0,1 0-1,0 0 1,0 0 0,0 0-1,0 0 1,0 0-1,0 0 1,0 0 0,0 0-1,0 0 1,0 0-1,0 0 1,0 0 0,0 0-1,0 0 1,0 0 0,0 0-1,0 0 1,0 0-1,0-1 1,0 1 0,0 0-1,0 0 1,0 0 0,0 0-1,0 0 1,0 0-1,0 0 1,0 0 0,0 0-1,0 0 1,0 0-1,0 0 1,0 0 0,-1 0-1,1 0 1,0 0 0,0 0-1,1 6 141,-1 5-33,0 0-1,-1-1 1,-1 12-1,-9 27 174,9-28-209,-4 21 60,-1-21 24,-12 27 0,11-30-69,1-1 0,1 1 0,-5 24 0,8-17-19,2-16-80,0 0 0,-1 0 0,0 0 0,0-1 0,0 1 0,-7 11 0,7-16 8,0 0 35,0 0-1,0 0 1,1 0 0,-1 0 0,0 5 0,2-8-55,0-1 0,0 1 0,0-1 0,-1 1 1,1-1-1,0 1 0,1 0 0,-1-1 0,0 1 0,0-1 0,0 1 1,0-1-1,0 1 0,0 0 0,1-1 0,-1 1 0,0-1 0,1 1 1,-1-1-1,0 1 0,1-1 0,-1 0 0,0 1 0,1-1 0,-1 1 1,1-1-1,-1 0 0,1 1 0,-1-1 0,1 0 0,-1 1 0,1-1 1,-1 0-1,1 0 0,-1 0 0,1 0 0,0 1 0,-1-1 0,1 0 1,-1 0-1,1 0 0,-1 0 0,1 0 0,0 0 0,0-1 0,10 2-526,-8 0 389,-1-1-1,1 0 0,0 0 0,-1 0 1,1 0-1,-1 0 0,1 0 1,-1-1-1,1 1 0,-1-1 0,1 0 1,-1 0-1,1 0 0,2-1 1,25-23-1020,-16 15 836,-2-1-1,1-1 1,-1 0-1,-1-1 1,11-14-1,-8 8 117,2-3 162,-2-2 0,21-43-1,-20 36 491,-12 23-250,0 1 0,0-1 0,-1 0 1,3-15-1,0-5 885,1 11-535,-4 14-321,-1 0 0,0 0 0,0 0 1,0 0-1,0-1 0,-1 1 0,1 0 1,-1-4-1,0-5 727,0 32 1050,-1-6-1754,0 0 0,-1 0 0,-1 0 1,-6 20-1,4-20-91,-4 21 0,7-18-73,-4 15 39,-16 17 58,16-16-95,4-16-39,0-8 6,-1 0-1,-6 17 1,-4 12-170,7-8-683,0-14 171,4-13 252,1 0 0,0 1 0,0-1 0,0 0 0,0 0 0,1 1 0,0-1 0,-1 0 1,1 6-1,0 5-2109,0 2 838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8736,'0'0'2810,"3"0"-1716,1 0-874,-2 0 9,1 1-1,0-2 1,0 1-1,0 0 0,0 0 1,0-1-1,3-1 1,2-2-159,19-8 14,13-7 250,-30 13-304,0 1 0,1 1 0,14-6 0,-17 8-30,-2 1-29,0 0 0,0-1 0,8-4 0,-13 5 17,1 0 0,0 0-1,0 0 1,0-1 0,-1 1-1,1-1 1,0 1 0,-1-1-1,1 1 1,-1-1 0,0 0-1,0 0 1,2-2 0,-3 4 10,0-1 0,0 1 0,0-1 0,1 1 0,-1 0 0,0-1 0,0 1 0,0 0 1,0-1-1,0 1 0,0-1 0,0 1 0,0-1 0,0 1 0,0 0 0,0-1 0,0 1 1,0-1-1,0 1 0,0 0 0,0-1 0,0 1 0,0-1 0,-1 1 0,1 0 1,0-1-1,0 1 0,-1-1 0,0 1-4,1-1 1,-1 0-1,0 1 1,0-1-1,0 1 1,0 0-1,0-1 0,0 1 1,0 0-1,0-1 1,0 1-1,-1 0 1,-36 0-119,27 0 108,-2 0 6,9-1 35,0 1 0,0 0 0,1 0-1,-1 0 1,0 1 0,1-1 0,-1 1-1,-5 1 1,0 1 128,1 0-1,0 1 0,0 0 0,0 0 1,0 1-1,1 0 0,0 0 1,-9 9-1,14-13-132,0 1 1,1 0 0,-1 0-1,1 0 1,0 0 0,-1 0-1,1 0 1,0 1 0,0-1-1,1 0 1,-1 1-1,0-1 1,1 0 0,-1 1-1,1 2 1,-2 10 65,0-8-57,-1 8 26,0 0 1,1-1-1,0 1 0,1 0 0,1 0 1,2 17-1,0-23-12,0 0 1,1 0-1,0 0 1,1 0 0,0 0-1,0-1 1,1 1-1,0-1 1,1-1-1,0 1 1,10 10-1,-16-17-59,1 0 0,0 0-1,0 0 1,0 0-1,0 0 1,0 0-1,0-1 1,0 1-1,0 0 1,0 0-1,1-1 1,-1 1-1,0-1 1,0 1-1,1-1 1,-1 0-1,0 1 1,1-1-1,-1 0 1,0 0-1,1 0 1,-1 0 0,0 0-1,1 0 1,-1 0-1,0-1 1,0 1-1,1 0 1,-1-1-1,0 1 1,3-2-1,8-2-250,22-3-388,14-5-354,-3-4-282,73-36 1,-94 40 1064,-1-1 1,0 0 0,33-28-1,-25 3 576,-10 13 266,-5 6 114,-10 5 620,-3 11-919,1-2 208,-11-3-304,7 8-327,-1-1 2,1 1 1,0 0-1,0 0 1,-1-1-1,1 1 0,0 0 1,-1 0-1,1-1 1,-1 1-1,1 0 1,0 0-1,-1 0 0,1 0 1,-1 0-1,1-1 1,0 1-1,-1 0 1,1 0-1,-1 0 1,1 0-1,0 0 0,-1 0 1,1 0-1,-1 1 1,1-1-1,-1 0 1,1 0-1,0 0 0,-1 0 1,1 0-1,0 1 1,-1-1-1,1 0 1,0 0-1,-1 1 0,1-1 1,0 0-1,-1 0 1,1 1-1,0-1 1,-1 0-1,1 1 1,0-1-1,0 0 0,-1 1 1,-4 27 117,-6 5-16,6-1-11,-2-12 25,6-17-76,-1 1 0,1 0 0,0-1 0,0 1 0,0 0 1,0 0-1,1 0 0,0 0 0,0 0 0,0 0 0,0-1 1,0 1-1,1 0 0,0 0 0,1 4 0,-1-3-45,2 0-1,-1 0 1,0 0 0,5 5-1,-7-9-49,1 0 0,-1 0 0,1 0 0,-1 0 0,1 0 0,0 0 0,-1 0 0,1-1 0,0 1 0,0 0 0,0-1 0,0 1 0,0 0 0,0-1 0,-1 1 0,1-1 0,0 1 1,1-1-1,-1 0 0,0 1 0,0-1 0,0 0 0,0 0 0,0 0 0,0 0 0,0 0 0,0 0 0,0 0 0,0 0 0,0 0 0,0-1 0,2 1 0,-1-1-122,1-1-57,1 1 0,-1-1 0,1 0 1,-1 0-1,0 0 0,5-5 1,-4-6-150,-4 10 323,1 1 0,0-1 0,-1 1 0,1 0 1,0-1-1,0 1 0,0 0 0,1 0 0,-1 0 1,0 0-1,4-4 0,-2 3 48,0-1-1,0 1 1,0-1 0,-1 1 0,1-1 0,-1 0-1,0 0 1,0 0 0,0 0 0,-1 0-1,2-6 1,-1-1 20,-1 1 0,0-1 0,-1-13 0,0 19-15,0 2 4,0 0 0,0 0-1,0 0 1,1 0 0,-1 0 0,1 0 0,0 0-1,0 0 1,0 0 0,3-5 0,-3 6 13,0 0 0,0 0-1,0 0 1,0 0 0,-1 0 0,1 0 0,-1-1 0,1 1 0,-1 0-1,0-5 1,3 2 71,2 0-121,-2 2 33,0-1-1,1 1 1,-1 0 0,8-5 0,-9 7 9,-1 1 0,0-1 0,1 0 0,-1 1 1,0-1-1,1 1 0,-1 0 0,1-1 0,-1 1 0,1 0 0,-1 0 0,1 0 0,-1 0 1,1 0-1,-1 0 0,0 0 0,1 1 0,-1-1 0,1 0 0,-1 1 0,3 1 1,75 44 173,-77-45-162,-1 1-1,1-1 1,-1 1-1,1-1 0,-1 1 1,1 0-1,-1-1 1,0 1-1,0 0 1,0 0-1,0 0 0,0 0 1,-1 0-1,1 0 1,0 0-1,-1 0 1,1 3-1,0 4 149,-1 0 0,-1 16 0,0-7 26,-1 12 361,1-28-518,1-1-1,-1 1 0,0-1 1,1 1-1,-1 0 0,0-1 1,0 0-1,0 1 0,0-1 0,-2 3 1,0-1 188,3-3-80,3-3-111,0-1-114,-1 0 0,1-1 0,-1 1 0,0-1 0,4-8 0,6-12-588,53-63-680,-16 6 288,-41 70 999,-4 5 143,1 0 1,8-10 0,-12 16-79,-1 1 1,0 0-1,0 0 1,1-1 0,-1 1-1,0 0 1,0 0-1,1 0 1,-1 0 0,0-1-1,1 1 1,-1 0 0,0 0-1,0 0 1,1 0-1,-1 0 1,0 0 0,1 0-1,-1 0 1,0 0-1,1 0 1,-1 0 0,0 0-1,1 0 1,0 0 0,5-1 97,0 1-27,-1-1 1,0 1-1,0 0 1,1 0-1,-1 0 1,0 1-1,0 0 0,7 2 1,34 27 352,-43-28-399,1 0 0,-1 0 1,1 0-1,-1-1 0,1 1 0,-1-1 1,1 0-1,0 0 0,0 0 0,0 0 0,4-1 1,10 3 100,6 3 23,-18-4-121,0-1 0,1 1 0,0-1 0,-1 0 0,9-1 1,9 2 3,-8-1-199,25-2-1,-38 1 122,0-1-1,1 1 1,-1-1 0,0 1-1,0-1 1,1 0-1,-1 0 1,0-1 0,0 1-1,0-1 1,0 1-1,-1-1 1,5-3 0,-4 3 16,-1-1 1,1 1 0,0 0 0,0 0 0,6-2 0,-5 2 67,0 0 0,-1 0 1,1-1-1,0 1 0,-1-1 1,4-3-1,-6 4-38,1 0 0,-1 0 1,0 1-1,0-1 0,0 0 0,0 0 0,0 0 1,0 0-1,0 0 0,-1-1 0,1 1 1,-1 0-1,1-3 0,-1 4-9,0 0 0,0 0 0,0-1 0,0 1 0,0 0 1,0 0-1,-1-1 0,1 1 0,0 0 0,-1 0 0,1 0 0,-1-1 0,1 1 0,-1 0 0,1 0 0,-1 0 1,0 0-1,0 0 0,1 0 0,-1 0 0,0 0 0,0 0 0,0 1 0,0-1 0,0 0 0,-2 0 1,2 0-29,0 0 1,-1 1 0,1-1 0,0 1 0,0-1-1,-1 1 1,1 0 0,-1-1 0,1 1 0,0 0-1,-1 0 1,1 0 0,0 0 0,-1 0 0,1 0-1,-1 1 1,1-1 0,0 0 0,-2 1 0,0 1 20,0 0 1,0 0 0,0 0 0,0 0 0,-4 5 0,-11 9 134,6-9 73,8-5-168,0-1 0,0 2 0,1-1 1,-1 0-1,1 1 0,0-1 0,0 1 0,0 0 0,0 0 1,0 0-1,0 1 0,1-1 0,-4 7 0,0 20-96,2-12 55,1-12 12,2 1-1,-1 0 0,1 0 1,0 0-1,0 7 1,1-7 15,-1 4-8,2 0-1,-1 0 0,4 13 0,-3-19-44,0-1 0,1 0-1,-1 0 1,1 0 0,0 0-1,0 0 1,0 0 0,1-1-1,0 1 1,-1-1 0,5 5 0,-5-7-22,0 1 0,0 0 0,0-1 0,0 1 0,0-1 0,0 0 0,1 0 0,-1 0 0,0 0 0,1 0 0,-1 0 0,0-1 0,1 1 0,-1-1 0,1 0 0,-1 0 0,1 0 0,3 0 0,7-2-608,-9-3 64,1-2 134,11 2-563,-11 3 912,0 0 0,-1-1 0,1 0 0,-1 0-1,0 0 1,7-6 0,17-12-52,-23 17 169,3-1 29,0 0 0,-1-1-1,1 0 1,-1 0 0,10-12-1,-10 9 84,-6 6-65,0 1 0,1 0 0,0 0 0,0 0 0,-1 0-1,5-3 1,12-2 221,-15 6-209,-1 0 1,0 1 0,1-1-1,-1 0 1,0 0 0,0 0 0,0 0-1,0-1 1,0 1 0,0 0-1,2-3 1,-3 3-42,3-3 157,0 0-1,1 0 0,0 0 0,5-4 0,-7 7-44,0 0-1,0-1 0,0 1 0,0 1 0,0-1 0,0 0 1,0 1-1,0 0 0,0-1 0,4 1 0,-7 0-109,1 0 0,-1 0 0,1 0-1,-1 0 1,1 0 0,-1 0 0,1 0 0,-1 0-1,1 0 1,-1 0 0,1 0 0,-1 0-1,1 1 1,-1-1 0,1 0 0,-1 0 0,1 0-1,-1 1 1,1-1 0,-1 0 0,0 0 0,1 1-1,-1-1 1,1 1 0,-1-1 0,0 0-1,1 1 1,-1-1 0,0 1 0,0-1 0,1 1-1,4 6 197,6-1 15,-9-3-172,0 0 0,-1 0 0,1 1 0,0-1 0,-1 1 0,0-1 0,1 6 0,-7 18 108,-1 6-2,6-29-132,0-1-1,0 1 1,-1-1 0,1 0-1,-1 1 1,0-1-1,0 0 1,-3 7 0,-1 5 83,4 5 140,1-17-213,0-1-1,0 1 1,0-1 0,0 1 0,-1-1-1,1 1 1,-1-1 0,1 1-1,-3 4 1,-2 1-50,4-6-72,0-1 0,0 1-1,0-1 1,0 1 0,1 0 0,-1-1 0,0 1-1,1 0 1,-1-1 0,1 5 0,0-8 65,0 0 1,0 0-1,1 0 1,-1 1 0,1-1-1,0 0 1,-1 0-1,1 1 1,0-1 0,0 1-1,0-1 1,0 1 0,0-1-1,1 1 1,-1-1-1,0 1 1,2-1 0,13-18 118,-8 9-169,-5 4-12,1 1 1,0 0-1,1 1 0,7-9 1,12-9-310,-3 3 67,27-32 0,-44 45 294,1 1 0,0 0-1,1 0 1,-1 0 0,1 1 0,12-9 0,-2 1 78,-15 12-34,-1 1 0,1 0-1,-1-1 1,1 1 0,-1 0-1,1-1 1,-1 1 0,1 0-1,0 0 1,-1-1 0,1 1-1,0 0 1,-1 0 0,1 0-1,-1 0 1,1 0 0,0 0 0,-1 0-1,1 0 1,0 0 0,-1 0-1,1 0 1,-1 0 0,1 0-1,0 1 1,0-1 29,4 3 453,2 3-271,-4-3-155,1 0 1,-1 0 0,0 0 0,0 1-1,0-1 1,-1 0 0,1 1 0,-1 0-1,0 0 1,0 0 0,0 0 0,-1 0 0,1 0-1,-1 0 1,0 0 0,0 1 0,0-1-1,0 7 1,-1 132 719,-1-140-775,1 0-1,0 0 1,1 1 0,-1-1 0,1 0 0,0 5-1,6-2 14,-3-4-28,-1 3-40,3 3-94,-6-8 124,0 0 0,0 0 0,0 0 0,1 0 0,-1 1-1,0-1 1,0 0 0,1 0 0,-1 0 0,0 0 0,0 0 0,1 0 0,-1 0 0,0 0 0,0 0 0,1 0 0,-1 0 0,0 0 0,0 0 0,1-1-1,-1 1 1,0 0 0,0 0 0,1 0 0,-1 0 0,0 0 0,0 0 0,0-1 0,1 1 0,-1 0 0,0 0 0,0 0 0,0 0 0,1-1-1,4-13-271,25-21-715,-11 7 208,9 7 235,-12-1 130,-13 17 450,1-1 1,0 1-1,0 0 1,9-8-1,-12 12 44,1 0 1,-1 0-1,0 0 0,0 0 0,1 1 1,-1-1-1,1 0 0,-1 1 1,0 0-1,1-1 0,-1 1 0,1 0 1,-1-1-1,1 1 0,-1 0 0,1 0 1,0 0-1,-1 0 0,1 1 1,-1-1-1,1 0 0,-1 1 0,0-1 1,1 1-1,-1-1 0,2 2 0,-2-2-29,0 1 0,0-1 0,0 1 0,0 0 0,0 0 0,0 0-1,0 0 1,0-1 0,0 1 0,-1 0 0,1 0 0,0 0 0,-1 1-1,1-1 1,0 0 0,-1 0 0,0 0 0,1 0 0,-1 2 0,2 26 530,0 1-187,3-13-169,-3-10-131,0 0 1,0 0-1,-1 0 0,1 11 1,-2-16-107,0 0 0,1 1 1,-1-1-1,1 1 0,-1-1 1,1 0-1,0 1 0,0-1 1,0 0-1,0 0 0,0 0 1,1 0-1,-1 0 0,0 0 1,1 0-1,0 0 0,-1-1 1,1 1-1,0 0 0,0-1 1,0 0-1,0 1 0,4 1 1,-6-3-21,0 0 1,1 1 0,-1-1 0,0 0 0,1 0-1,-1 0 1,0 1 0,1-1 0,-1 0-1,0 0 1,1 0 0,-1 0 0,1 0-1,-1 0 1,0 0 0,1 0 0,-1 0-1,1 0 1,-1 0 0,0 0 0,1 0-1,-1 0 1,1 0 0,-1 0 0,0 0-1,1 0 1,-1 0 0,0-1 0,1 1-1,-1 0 1,0 0 0,1 0 0,-1-1-1,0 1 1,1 0 0,-1 0 0,0-1-1,0 1 1,1 0 0,-1-1 0,0 1-1,0 0 1,0-1 0,1 1 0,-1-1-1,0 1 1,0 0 0,0-1 0,4-5-1479,-3 5 1391,-1 1 0,1 0 0,0-1-1,0 1 1,0 0 0,0-1 0,-1 1 0,1 0-1,0 0 1,0 0 0,0 0 0,0 0 0,2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 5472,'14'-14'1760,"-13"15"-969,-1-1-720,0 1 0,1-1 0,-1 0 0,0 1 0,0-1 0,1 1 0,-1-1 0,0 0 0,0 1 0,0-1 0,0 1 0,1-1 0,-1 0 0,0 1 0,0-1 0,0 1 0,0-1 0,0 1 0,0-1 0,0 1-1,0-1 1,0 0 0,0 1 0,0-1 0,-1 1 0,1-1 0,0 1 0,0-1 0,0 0 0,0 1 0,-1-1 0,1 1 0,0-1 0,0 0 0,-1 1 0,1-1 0,-1 1 0,-11 18 2284,10-15-1850,-1 0 0,1 1 0,-1-2 0,-5 8 0,6-9-444,1 0 1,-1 0 0,0 0 0,1 0 0,0 0 0,-1 0-1,1 0 1,0 0 0,0 1 0,0-1 0,1 0 0,-1 1-1,0-1 1,1 1 0,0-1 0,-1 1 0,1-1 0,0 1-1,0-1 1,1 1 0,-1 2 0,1 10 55,-1-13-114,0 0-1,0 0 1,0 0 0,0 0 0,0 0-1,1 0 1,-1 0 0,1 0 0,0 0-1,-1 0 1,1 0 0,0 0 0,0 0-1,0-1 1,2 3 0,-1-2-33,0-1 1,0 1-1,0-1 1,0 0-1,0 0 0,0 0 1,0 0-1,1 0 1,-1 0-1,0-1 1,0 1-1,1-1 0,-1 1 1,0-1-1,1 0 1,4 0-1,5-1-434,1-1 0,0 0-1,-1 0 1,0-1 0,1-1-1,13-5 1,1-1-408,-11 5 506,30-11-440,-43 15 755,-1 0 0,1-1 0,0 1 0,-1-1 0,0 0 0,1 1 0,-1-1 0,0 0 0,0 0 0,1-1 0,-2 1 0,4-5 0,-4 6 47,-1-1 0,1 1 0,-1 0 0,0 0 0,1 0 0,-1-1 0,0 1 1,0 0-1,0-1 0,0 1 0,0 0 0,-1 0 0,1-1 0,0 1 0,0 0 0,-1 0 0,0-2 0,-10-17 27,9 17-18,1 2 7,0-1-1,0 1 0,-1 0 0,1-1 0,0 1 0,-1 0 1,1 0-1,-1 0 0,1 0 0,-1 0 0,1 0 0,-1 0 1,0 0-1,1 1 0,-1-1 0,-3 0 0,0 0 73,-1 1 0,0-1 0,-10 2 0,11-1-97,1 0 1,0 0-1,0 0 1,-1 0-1,1-1 0,-5 0 1,-10-8-1311,18 10 1252,0-1 0,0 1-1,-1-1 1,1 1 0,0-1 0,0 1-1,0-1 1,0 1 0,0 0 0,0 0-1,0 0 1,0 0 0,-1 1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50 5984,'0'-27'1920,"0"27"-1892,0 0 1,0-1 0,0 1 0,0 0-1,0-1 1,0 1 0,0 0-1,0-1 1,0 1 0,0 0 0,0-1-1,0 1 1,0 0 0,0-1 0,0 1-1,0 0 1,-1-1 0,1 1-1,0 0 1,0-1 0,0 1 0,-1 0-1,1 0 1,0-1 0,-1 1-1,-1-2 209,0 1-1,0-1 0,-1 1 0,1-1 1,-1 1-1,1 0 0,-1 0 0,1 0 0,-1 1 1,0-1-1,0 0 0,1 1 0,-1 0 1,0 0-1,0 0 0,-5 0 0,4 0-116,-1 1 0,0-1-1,0 1 1,1 0 0,-1 0 0,1 0-1,-1 1 1,1 0 0,0 0 0,-1 0-1,-5 4 1,2 0 42,0 0 1,0 1-1,1 0 0,0 0 1,-7 10-1,0 2 213,-22 43-1,21-34-83,1-5 34,-19 50-1,29-60-266,0-1 0,1 1 1,0 0-1,1 0 0,1 0 0,-1 13 0,2-20-26,0 0 1,1 0-1,-1 0 1,1 0-1,3 9 1,-3-12-45,0 0 0,1-1 0,-1 1 0,1 0 0,-1 0 0,1-1 0,0 1 0,0-1 0,0 0 0,1 1 0,-1-1 0,0 0 0,5 2-1,23 13-1544,3-1 379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10400,'0'0'3840,"0"0"-2976,16 0-256,1 0 1151,-1 17-1087,17-17 224,16 16-544,0-16-352,17 16-32,-17 1-3231,0-17 1759,0 16-3520,-16 1 2848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4576,'0'0'1450,"0"3"-868,11 27 1967,-15-18-1477,3-11-940,0 1 0,0 0-1,0-1 1,1 1 0,-1 0 0,1 0-1,-1 0 1,1-1 0,-1 4-1,1 39 1096,0-44-1224,0 1 0,0-1 0,0 0 0,0 1 0,0-1 0,0 0 0,0 1 1,0-1-1,0 0 0,0 1 0,0-1 0,0 0 0,0 1 0,1-1 0,-1 0 0,0 1 0,0-1 0,0 0 0,0 0 0,1 1 1,-1-1-1,0 0 0,0 0 0,0 1 0,1-1 0,10 14 34,-10-13-21,-1 0-1,1 0 0,0 1 1,0-1-1,0 0 0,0 0 1,0 0-1,0 0 0,1-1 1,-1 1-1,0 0 0,0 0 1,1-1-1,-1 1 0,0-1 1,1 1-1,-1-1 0,0 1 1,1-1-1,1 0 0,5 1-136,0 0-1,14-2 0,-4 0-32,-16 1 138,1 0 0,-1 0 0,0-1 0,1 1-1,-1-1 1,0 0 0,0 0 0,1 1 0,-1-2 0,0 1 0,0 0 0,0 0 0,0 0 0,0-1-1,-1 1 1,1-1 0,0 0 0,-1 0 0,3-2 0,2-3 55,-6 7-32,1 0-1,-1 0 1,0-1 0,0 1-1,0 0 1,1 0-1,-1-1 1,0 1-1,0 0 1,0-1-1,0 1 1,1 0 0,-1-1-1,0 1 1,0 0-1,0-1 1,0 1-1,0 0 1,0-1 0,0 1-1,0 0 1,0-1-1,0 1 1,0 0-1,0-1 1,0-2 68,0 2-43,0 0 0,0 0 1,0 0-1,0 0 0,0 0 1,0 0-1,0 0 0,0 0 1,-1 0-1,1 0 0,0 0 1,-1 0-1,1 0 0,0 0 1,-1 0-1,1 0 0,-1 0 1,0 0-1,1 1 0,-1-1 1,0 0-1,1 0 0,-1 1 1,0-1-1,0 0 0,1 1 1,-1-1-1,0 1 0,0-1 1,0 1-1,-2-1 0,2 0 99,0 0 0,-1 0-1,1 0 1,0-1 0,-1 1 0,1 0-1,0-1 1,0 1 0,0-1 0,0 1-1,0-1 1,1 1 0,-2-4 0,1 4-85,1-1 0,-1 0 1,0 1-1,0-1 1,1 1-1,-1-1 0,0 1 1,-1-1-1,1 1 1,0 0-1,0-1 0,0 1 1,-3-2-1,1 3-315,1-1-1,0 0 0,-1 1 1,1-1-1,-1 1 1,1 0-1,-1 0 1,-3 0-1,2 1-1090,1-1-944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2912,'0'-41'923,"0"41"-914,-1 0 1,1-1 0,0 1 0,0 0 0,0-1-1,0 1 1,0 0 0,0-1 0,0 1 0,0 0 0,0-1-1,0 1 1,0 0 0,0-1 0,0 1 0,0 0 0,1-1-1,-1 1 1,0 0 0,0-1 0,0 1 0,0 0 0,1-1-1,-1 1 1,0 0 0,0 0 0,1-1 0,-1 1-1,0 0 1,0 0 0,1-1 0,-1 1 0,0 0 0,1 0-1,-1 0 1,0 0 0,1-1 0,6-2 232,-1-1-1,1 1 1,-1-2 0,0 1 0,6-7-1,-10 10-145,-1-1-1,1 1 0,0-1 0,0 1 0,0 0 0,1-1 0,-1 1 1,0 0-1,0 0 0,1 1 0,-1-1 0,0 0 0,1 1 0,2-1 1,9-2 316,-9 2-290,0-1 0,0 1 0,0 0-1,0 1 1,0-1 0,0 1-1,0 0 1,1 0 0,-1 1-1,0-1 1,0 1 0,0 0-1,0 1 1,0-1 0,0 1 0,-1 0-1,1 0 1,0 0 0,-1 1-1,0 0 1,8 5 0,0 3 32,0 1 1,-1 0 0,-1 1-1,0 0 1,0 0 0,-1 1-1,12 27 1,-9-16 25,-2 0 0,-1 2 0,9 40 0,-16-60-99,-1-1 1,-1 0-1,1 1 1,-1-1-1,0 1 1,-1-1-1,0 1 1,0-1-1,0 0 1,0 1-1,-1-1 1,0 0-1,-1 0 1,1 0-1,-8 11 1,8-13-58,-1-1 0,0 1 0,0 0 1,-1-1-1,1 0 0,-1 0 1,1 0-1,-1 0 0,0 0 0,0-1 1,0 0-1,-1 0 0,1 0 0,0 0 1,-1 0-1,1-1 0,-1 0 0,0 0 1,1 0-1,-11-1 0,3 0 28,-1-2-1,0 1 0,0-2 1,0 0-1,1 0 0,0-1 1,-14-7-1,23 10-46,1 0-1,0 0 1,0-1 0,-1 1-1,1 0 1,0-1 0,0 0-1,0 1 1,1-1 0,-3-3-1,2 1-10,0 0 1,0 0-1,1 0 0,0 0 0,-2-6 0,1 1-12,1 5 30,0 0 0,0 0 1,0 0-1,1 1 0,-1-6 1,1 8 1,0-1 0,1 0 0,-1 1 0,1-1 1,-1 0-1,1 1 0,-1-1 0,1 1 0,0-1 0,-1 1 1,1 0-1,0-1 0,0 1 0,0 0 0,3-3 1,26-18 166,-15 10-136,-9 6-66,1 1 0,-1 1 0,1-1 1,0 1-1,13-6 0,24-4-923,-9 11 251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6240,'0'-52'2789,"0"50"-2660,0 0 0,1 0 0,-1 1 0,1-1 0,0 0 0,-1 0 0,1 0 1,0 1-1,0-1 0,0 1 0,0-1 0,0 0 0,0 1 0,3-2 0,-4 2-35,1 1 0,-1-1 1,1 1-1,-1 0 0,1-1 0,0 1 0,-1 0 0,1-1 1,0 1-1,-1 0 0,1 0 0,0 0 0,-1 0 1,1 0-1,0-1 0,0 1 0,-1 0 0,1 1 1,0-1-1,-1 0 0,1 0 0,0 0 0,0 0 0,2 1 313,-1-1-295,1 1 0,-1-1 1,0 1-1,1-1 1,-1 1-1,0 0 1,0 0-1,1 0 0,-1 0 1,0 1-1,0-1 1,0 0-1,0 1 1,0 0-1,-1-1 0,1 1 1,2 3-1,-1-1-5,0 0-1,0 0 0,0 0 1,-1 1-1,0-1 0,0 1 1,3 7-1,-4-1 22,1-1-1,-1 1 1,-1 0-1,-1 17 1,0 3-25,1-25-86,1-2-7,-1 0-1,0-1 1,-1 1-1,1 0 1,-1 0-1,1-1 1,-1 1 0,0-1-1,0 1 1,-1-1-1,1 1 1,-1-1-1,1 0 1,-5 6-1,-24 38 285,29-45-275,0 0 0,1 1 1,-1-1-1,1 0 0,0 1 0,0-1 1,0 1-1,0 3 0,0-1 32,0-5-47,0 0 0,0 0 0,0 0 0,0 0-1,0 0 1,0 0 0,0 0 0,0 0 0,0 0 0,0 0 0,0 1 0,0-1 0,0 0 0,0 0 0,0 0 0,0 0 0,0 0 0,0 0-1,0 0 1,0 0 0,0 0 0,0 0 0,0 1 0,0-1 0,0 0 0,0 0 0,0 0 0,0 0 0,0 0 0,1 0 0,-1 0 0,0 0-1,0 0 1,0 0 0,0 0 0,0 0 0,0 0 0,0 0 0,0 0 0,0 0 0,0 0 0,0 1 0,1-1 0,-1 0 0,0 0 0,0 0-1,0 0 1,0 0 0,0 0 0,0 0 0,0 0 0,0-1 0,0 1 0,1 0 0,-1 0 0,0 0 0,27 0-903,-9-1-441,0 1 1,28 4 0,-40-3 1002,-1 1-1,1 0 1,-1 0 0,8 4 0,-12-5 311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5632,'-13'-14'1834,"14"14"-1731,-1-1 0,1 1 0,0 0 0,0-1 0,0 1 0,-1 0-1,1 0 1,0 0 0,0 0 0,0-1 0,0 1 0,0 0 0,1 1-1,34-1 3967,-15 1-3265,0-2-1,22-2 1,230-24 2113,-144 24-2382,-15 0-270,-50-1-170,115-6 2,-19 2-182,-25 0-219,18 8-1111,-88 0-2631,-70 3 1913,-22 8-1654,21-10 3146,0 0-1,0-1 1,-9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5728,'0'0'1840,"9"2"-1110,17 8-42,1 0-1,-1 1 1,45 28-1,-59-30-575,0-1 0,0 1 1,-1 1-1,0 0 0,-1 1 0,0 0 0,-1 0 1,0 1-1,-1 0 0,8 15 0,-2 1-39,-1 1-1,12 43 1,-21-59-44,-1 2 1,0-1 0,-1 0 0,-1 1 0,0-1-1,-1 1 1,0-1 0,-3 16 0,0-16 66,-6 22 0,7-31-76,0-1 0,0 1 0,0-1 0,0 1 0,0-1 0,-1 1 0,-6 6 0,6-8 5,0-1 0,-1 1 0,0-1 1,1 0-1,-6 3 0,-6 2 48,2 2-16,10-6-38,-1 0 0,0-1-1,0 0 1,0 0 0,-5 2 0,2-2 20,0 0 0,-1-1 0,0 0 0,1 0 0,-1-1 0,1 0 1,-1 0-1,-12-2 0,14 1-22,0 0 1,1-1 0,-1 1-1,0-1 1,0 0 0,1-1-1,0 1 1,-1-1 0,1 0 0,0-1-1,0 1 1,-4-5 0,2 1 22,1-1 1,0 1-1,0-1 1,1 0-1,0-1 1,1 1-1,0-1 1,0 0-1,1 0 1,0 0-1,0 0 1,1-1-1,-2-15 1,4 17-33,-1 1 0,1-1 1,1 0-1,-1 1 0,1-1 1,0 1-1,1-1 0,0 1 1,0 0-1,1 0 0,0 0 1,0 0-1,0 0 0,1 0 1,0 1-1,1 0 0,-1 0 1,7-7-1,-1 4 59,1 0 1,0 1 0,0 0-1,1 0 1,0 2-1,0-1 1,0 1-1,21-6 1,13-1 494,55-9 1,-66 15-312,1 0-233,0 2 1,0 2 0,1 1-1,0 1 1,40 6 0,-33 0-191,-16-1 439,32 0 0,-36-4-53,-15-1-104,0 1 0,0 0 0,0 0-1,15 4 1,-6 1-1,-11-3-149,0 0 0,0 0 0,0-1 0,10 1 0,-4-4-258,-8-3-893,-1-2-445,-3 7 1510,-1-1-1,1 1 1,0-1-1,0 1 1,0 0-1,0 0 1,0-1-1,-1 1 1,1 0-1,0 0 1,0 0 0,0 0-1,2 0 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4480,'-6'-1'617,"-13"3"1050,19-2-1613,-1 0 1,1 1 0,-1-1 0,1 0-1,0 0 1,-1 1 0,1-1-1,-1 0 1,1 0 0,0 1 0,-1-1-1,1 1 1,0-1 0,-1 0-1,1 1 1,0-1 0,0 1 0,0-1-1,-1 1 1,1-1 0,0 0-1,0 1 1,0-1 0,0 1 0,0-1-1,0 1 1,0-1 0,0 1-1,0 0 1,-3 5 985,-8 5 101,11-11-1077,-1 1-1,1-1 0,-1 1 0,1 0 0,-1-1 0,1 1 1,0 0-1,0-1 0,-1 1 0,1 0 0,0 0 0,0-1 1,0 1-1,0 0 0,0 0 0,0-1 0,0 1 0,0 0 1,0 0-1,0-1 0,1 3 0,-1 1 185,0 3-79,-1-1 1,0 1-1,0-1 1,-3 8-1,-2 12 344,0 23 95,-21 112 1594,25-143-2030,1 1 1,1 19-1,0-17-81,0-14-45,1 0 0,0 0 0,0 0 0,0 0 0,1 0 0,3 10-1,-2-11 13,-2-3-45,-1-1 20,1 1 0,0 0 0,0-1 0,0 1 0,0-1-1,0 0 1,4 5 0,-3-6-19,0 1 0,0-1 0,1 1 0,-1-1 0,1 0 0,-1 0 0,6 1 0,-6-1-18,9 3-118,-8-2 34,0-1 1,0 0 0,1 1 0,-1-1 0,0-1 0,1 1-1,-1 0 1,6-1 0,-5 0-174,-1 1-1,0-1 1,1 1 0,-1-1-1,0 1 1,1 0 0,-1 0-1,3 2 1,11 3-683,13-3-2080,-11-3 966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6656,'-13'0'2525,"26"0"-101,-13 0-1432,2 5 160,9 17-464,-8-11-288,-4-5-324,1-3-67,0 0 0,-1 0-1,1 0 1,0 1-1,1-1 1,-1 0-1,0 0 1,1 0-1,0 0 1,1 4 0,3 1-23,-4-7 26,0 1-1,0-1 0,0 1 0,-1-1 0,1 1 1,0 0-1,-1-1 0,1 1 0,-1 0 1,1-1-1,-1 1 0,0 0 0,0 1 1,0-1 37,0 0 1,1 0-1,-1 0 1,0-1 0,0 1-1,1 0 1,-1-1-1,1 1 1,0 2 0,0-4-43,-1 1 1,0-1-1,1 1 1,-1-1-1,0 1 1,1-1-1,-1 1 1,1-1 0,-1 0-1,0 1 1,1-1-1,-1 0 1,1 1-1,0-1 1,-1 0-1,1 1 1,-1-1 0,1 0-1,-1 0 1,1 0-1,-1 0 1,1 1-1,1-1 1,14-6-376,3-2-389,-2 3-616,-1 1 1,19-3-1,28-7-2707,17-2 1286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1065 296 6240,'4'-6'518,"3"-12"683,-7 18-1165,0-1 0,0 1 0,0 0 0,0-1 0,0 1 0,0-1 0,0 1 0,0 0 0,0-1 0,-1 1 0,1 0 0,0-1 0,0 1 0,0 0 0,0 0 0,-1-1-1,1 1 1,0 0 0,0-1 0,-1 1 0,1 0 0,0 0 0,0 0 0,-1-1 0,1 1 0,0 0 0,-1 0 0,1 0 0,0 0 0,-1-1 0,1 1 0,0 0 0,-1 0 0,1 0 0,0 0-1,-1 0 1,1 0 0,0 0 0,-1 0 0,1 0 0,0 0 0,-1 0 0,0 1 0,4-4 865,24-24 1174,-24 24-1648,-3 0-97,0-8 241,0 11-565,0 0-1,0 0 1,0 0-1,0 0 1,0 0 0,0 0-1,0 0 1,0-1-1,0 1 1,0 0 0,0 0-1,0 0 1,0 0 0,0 0-1,0 0 1,0 0-1,0 0 1,0 0 0,0-1-1,0 1 1,0 0-1,0 0 1,0 0 0,0 0-1,0 0 1,0 0-1,0 0 1,0 0 0,0 0-1,0 0 1,0 0 0,1 0-1,-1 0 1,0-1-1,0 1 1,0 0 0,0 0-1,0 0 1,0 0-1,0 0 1,0 0 0,0 0-1,0 0 1,0 0 0,1 0-1,-1 0 1,0 0-1,0 0 1,0 0 0,0 0-1,0 0 1,0 0-1,0 0 1,0 0 0,0 0-1,1 0 1,-1 0-3,1 0 1,0 0-1,0 0 1,0-1-1,-1 1 1,1 0 0,0-1-1,-1 1 1,1-1-1,0 1 1,-1-1-1,1 1 1,0-1-1,-1 1 1,1-1-1,-1 1 1,1-1-1,-1 0 1,0 1-1,1-1 1,-1 0-1,1 0 1,-1 1-1,0-1 1,0 0-1,1 0 1,-1 1-1,0-1 1,0 0-1,0 0 1,0 0-1,0 1 1,0-1-1,0 0 1,0 0 0,0 0-1,-1 1 1,1-1-1,0 0 1,0 0-1,-1 1 1,1-1-1,0 0 1,-1 1-1,1-1 1,-1-1-1,-6-3 49,6 5-43,1-1 1,-1 1 0,0-1 0,0 0 0,1 1 0,-1-1 0,0 0 0,1 0 0,-1 0 0,1 0 0,-1 1 0,1-1 0,0 0 0,-1 0-1,1 0 1,0 0 0,0 0 0,-1-1 0,0-2 29,0 0-1,-1 1 0,1-1 1,-1 1-1,0-1 1,0 1-1,0 0 0,0 0 1,-1 0-1,1 0 1,-1 0-1,0 1 0,0-1 1,-3-2-1,-9-5-84,0 0 0,0 0 0,-1 1-1,0 1 1,-22-7 0,0 3-109,-31-9-47,58 17 209,-1 0 1,0 1-1,0 1 1,0 0-1,0 0 1,0 1 0,0 1-1,-15 1 1,-1-1 41,22 1-72,0 0 0,0 0 1,0 1-1,0-1 0,0 1 1,0 1-1,1-1 0,-1 1 0,1 0 1,0 0-1,-9 7 0,12-9 13,-6 5-38,-28 20-200,33-24 233,1 0 0,0 1-1,0-1 1,0 0 0,0 1 0,0 0-1,1-1 1,-1 1 0,1 0 0,-1 3-1,-15 43-186,16-45 181,0-1 1,0 1 0,1 0 0,-1 0 0,1-1 0,0 1-1,0 0 1,1 5 0,-1 1-1,0 40-4,-2-19 109,7 58 1,6-37-58,-7-34-38,0 0 1,-2 1-1,2 21 0,-10 50-10,7-76 34,3 23 1,-1-17 1,3 26 23,-3-14 63,8 32 0,-6-45-75,-1 0 0,-1 0 0,0 1 0,-2-1 0,0 1 0,-1-1 0,-4 29 0,-7 7-20,6 8 63,-6 0 240,7-36-181,2-6 62,-6 22 0,6-37-159,0 0-1,0 0 1,0 0-1,-1 0 1,0 0-1,0-1 1,-7 10-1,-14 8 8,10-10-33,-14 22 11,20-23 31,-2-1 0,0-1 0,0 0 0,-1 0 0,-19 14 1,-14-3 176,6 7-80,15-17 36,-46 17 1,36-15 17,-10 1 339,40-13-471,0-1 1,0 1 0,0-1-1,-1 0 1,1 0 0,0 0-1,0 0 1,0 0 0,0-1-1,-5-1 1,2 0-6,0 0 0,1-1 1,-1 1-1,1-1 0,-1 0 1,1-1-1,-8-7 0,11 9-47,0 1 0,1-1 0,-1 0 0,1 0 0,-1 0 0,1-1 0,0 1 0,0 0 0,0 0 0,0-1-1,0 1 1,1-1 0,-1 1 0,1-1 0,-1 1 0,1-1 0,0 1 0,0-1 0,0 1 0,0-1 0,1-2-1,-1-10-89,0 11-98,0 0 0,-1-1 0,0 1 0,1 0 0,-2 0 1,1 0-1,0 0 0,-1 1 0,-3-8 0,4 11 100,1 0-1,0-1 1,0 1 0,0 0-1,-1-1 1,1 1 0,0 0-1,0-1 1,0 1 0,0-1-1,0 1 1,-1-1 0,1 1-1,0 0 1,0-1 0,0 1-1,0-1 1,0 1 0,0-1-1,1 1 1,-1 0-1,0-1 1,0 1 0,0-1-1,0 1 1,0 0 0,1-1-1,-1 1 1,0-1 0,0 1-1,1 0 1,-1-1 0,0 1-1,0 0 1,1 0 0,-1-1-1,0 1 1,1 0 0,-1 0-1,1-1 1,-1 1-1,0 0 1,1 0 0,3-1-1904,-12 1-874,5 0 111,3 0-587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36 7232,'-8'-8'1351,"7"6"-1166,-1 0 1,1 0-1,-1 0 0,0 0 0,0 0 0,0 1 0,0-1 0,0 1 0,0 0 0,0-1 0,-1 1 0,1 0 0,0 0 0,-1 0 0,1 1 0,-1-1 0,-3 0 0,-40 0 674,18 0-825,0 1 0,-34 5-1,35-1-26,1 2-1,0 1 0,1 1 1,-35 16-1,52-21 33,5-2-33,1 0-1,-1 0 1,0 1 0,0-1-1,1 1 1,-1-1-1,1 1 1,-1 0-1,1 0 1,0 0 0,0 0-1,0 0 1,0 0-1,-3 4 1,0 24 58,-6 6 133,3 13-5,-14 14 107,16-20-175,4-20-83,-9 42 50,7-31-64,2-9 39,-11 44 1,10-58-53,-1-1 35,2 0-1,-1 1 0,1-1 0,1 1 1,-1 11-1,2-14-3,-1-1-1,0 1 1,0-1 0,-1 0-1,-5 14 1,6-16-14,0-4-17,1 1 1,0-1 0,0 1 0,-1-1 0,1 1-1,0-1 1,0 1 0,1-1 0,-1 1 0,0-1 0,0 1-1,1-1 1,-1 0 0,1 1 0,-1-1 0,1 1-1,0-1 1,-1 0 0,1 0 0,0 1 0,0-1 0,0 0-1,0 0 1,0 0 0,1 1 0,0 0 2,0 0 1,0-1-1,1 1 0,-1-1 1,0 0-1,0 0 0,1 0 1,-1 0-1,1 0 0,-1 0 1,1-1-1,-1 1 0,1-1 1,2 1-1,20-2 45,-12 0 83,0 1-1,0 0 0,0 0 1,19 5-1,-7 8 106,-17-10-350,1 0-1,0 0 0,0-1 1,0 0-1,1-1 0,11 1 1,67-1-4704,-63-1 1886,11 0-175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8896,'-17'-16'3296,"17"16"-2560,17 0-224,-1 0 1056,0 16-960,17-16 319,0 17-543,0-17-1407,-1 0 511,18 0-5152,-1 0 3104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9984,'0'0'3680,"0"0"-2848,16 16-256,1-32 1663,-17 16-1343,49 0 0,0 0-544,16 0-1248,1 0 480,16 0-7391,-16 16 4287</inkml:trace>
  <inkml:trace contextRef="#ctx0" brushRef="#br0" timeOffset="1">1295 230 10400,'0'0'3840,"0"0"-2976,82 0-256,-49-16 991,16 16-991,17 0 256,16 0-512,-17 0-1696,1 16 704,-1-16-5727,-15 33 3519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9632,'-32'0'3584,"32"0"-2784,32 17-256,18-17 576,-18 16-736,18 1-160,31-17-128,18 16-1952,-1-16 1024,17 0-3328,0 0 2336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6:4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16 7872,'-41'-14'2560,"40"14"-2522,1 0 0,-1 0 1,1-1-1,-1 1 0,1 0 1,-1 0-1,1 0 1,-1 0-1,1-1 0,-1 1 1,1 0-1,-1 0 0,1 0 1,-1 0-1,1 0 0,-1 0 1,1 0-1,-1 1 0,0-1 1,1 0-1,-1 0 1,1 0-1,-1 0 0,1 1 1,-1-1-1,-8 4 154,2 0 188,0-1-1,0 1 1,0 0-1,0 0 1,-6 6-1,-12 23 976,19-25-1018,-8 8 226,2 0 0,0 1 0,1 1 0,-10 22 0,11-20-271,2 1-1,0 1 1,-4 24 0,10-37-234,0 0 0,1 0 1,1 0-1,0 0 0,0 1 0,1-1 1,0 0-1,0 0 0,1 0 0,6 17 1,-4-16-77,0 0 0,1-1 0,1 0 1,0 0-1,0-1 0,1 1 0,-1-1 1,2-1-1,-1 1 0,1-1 0,17 11 0,-14-11-210,-1 0 0,1-1-1,1 0 1,-1-1 0,1-1-1,-1 0 1,1 0 0,1-1-1,-1 0 1,0-1 0,1-1-1,-1 0 1,1-1 0,-1 0-1,24-4 1,-27 4 106,0-1 0,0-1 0,0 0 1,-1 0-1,1-1 0,-1 0 0,1 0 0,-1-1 0,0 0 0,-1 0 0,1-1 0,-1 0 1,12-10-1,-13 8 121,0 0 0,-1 0 1,0 0-1,-1-1 0,1 0 0,-1 0 1,-1 0-1,1 0 0,-2-1 0,1 1 1,-1-1-1,0 0 0,-1 0 1,1-9-1,-1 3 198,0 0-1,-1-1 1,0 1 0,-1 0 0,-1-1-1,0 1 1,-1 0 0,-8-21 0,4 19 240,0 1 1,-1-1 0,-1 2 0,-1-1 0,0 1 0,-1 1 0,-20-21 0,12 16-246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3232,'0'0'43,"-1"0"1,1 0-1,0 0 0,-1 0 1,1 0-1,-1 0 1,1 0-1,-1 0 0,1 0 1,0 0-1,-1 0 0,1 0 1,-1 0-1,1 0 1,-1 0-1,1 0 0,0 0 1,-1-1-1,1 1 1,-1 0-1,1 0 0,0 0 1,-1-1-1,1 1 0,0 0 1,-1-1-1,1 0 1,6-6 536,-4 4-540,1 0 887,-3 3-159,3 0 315,-3 0-1007,1 1 1,0-1-1,-1 0 1,1 0-1,-1 0 0,1-1 1,-1 1-1,1 0 0,-1 0 1,1 0-1,-1 0 0,1 0 1,-1-1-1,1 1 1,-1 0-1,1 0 0,-1-1 1,1 1-1,-1 0 0,0-1 1,1 1-1,-1 0 1,1-1-1,-1 1 0,0-1 1,0 1-1,1-1 0,-1 1 1,0 0-1,0-1 0,1 1 1,-1-1-1,0 1 1,0-1-1,0 0 0,0 1 1,0-1-1,0 1 0,0-1 1,0 1-1,0-1 0,0 1 1,0-1-1,0 1 1,0-1-1,0 0 0,2 1 490,-1 0-547,0 0 1,-1 0-1,1 0 1,0 0-1,0 0 1,-1 0 0,1 0-1,0-1 1,-1 1-1,1 0 1,0 0-1,-1-1 1,1 1-1,0-1 1,5-7-25,7 14 95,-2-10 320,-9 3-353,0 0 0,0 0 0,0 0 0,0 0 0,0 1 0,0-1 0,0 1 0,0-1 0,0 1 0,0 0 0,4 0 0,218 0 737,-201 1-768,35 6-1,-35-4 72,36 2 1,-37-6-47,-13 1-196,0 0 0,0 0 1,0 0-1,15 4 1,-6 1-108,-11-3 356,0 0 1,0-1 0,0 1 0,10-1 0,35-1 1580,-55 3-1642,2-2-47,0 1 0,-1-1 1,1 0-1,-1 0 1,1 0-1,-1 0 1,0 0-1,1 0 1,-1 0-1,0-1 0,0 1 1,1 0-1,-1-1 1,-3 1-1,5-1 4,0 0-1,0 0 0,0 0 1,0 0-1,0 0 0,-1 0 1,1 0-1,0 0 0,0 0 1,0 0-1,0 0 0,0 0 1,0 0-1,0 0 0,0 0 1,0 0-1,0 0 0,-1 0 1,1 0-1,0 0 0,0 0 1,0 0-1,0 0 0,0 0 1,0 0-1,0 0 0,0 0 1,0 0-1,0 0 1,0 0-1,0 0 0,-1 0 1,1 0-1,0 0 0,0 1 1,0-1-1,0 0 0,0 0 1,0 0-1,0 0 0,0 0 1,0 0-1,0 0 0,0 0 1,0 0-1,0 0 0,0 1 1,0-1-1,0 0 0,0 0 1,0 0-1,0 0 0,0 0 1,0 0-1,0 0 0,0 1 1,-1 4-1,-1 0 1,0 0-1,0 0 1,0 0-1,0-1 1,-1 1-1,0 0 1,-6 7-1,3-3 1,-1 1 13,1 1 0,0 0 0,1 0 0,-6 20 0,-6 15-20,6-20-43,0 1-34,-19 34 0,-14 5 141,11-20-18,19-25-1,-29 32 1,35-44 8,0-1 0,-1-1 0,0 1-1,0-1 1,0-1 0,-13 7 0,-13 8 335,27-15-303,0-1 0,0-1 0,-12 6 0,19-10-81,0 1-1,0-1 1,0 0-1,0 0 1,-1 1-1,1-1 1,0 0-1,0 0 1,0 0-1,0 0 1,0 0-1,-1-1 1,1 1-1,0 0 1,0-1-1,0 1 1,0 0-1,0-1 1,0 1-1,0-1 1,0 1-1,0-1 1,0 0-1,-1-1 1,-6-3-90,-2 0 74,7 4 36,0 0 0,1-1 0,-1 1 0,0-1 0,1 0 0,0 1 0,-3-3 0,1-2 93,1 1-1,0 0 1,-4-10-1,3 8-28,-2-5-5,-10-20 76,5-20-31,-11-8-36,16 25-43,4 18-1,-9-32 177,6 3-81,-2 21-104,6 19-39,-1-1 1,1 1-1,-1-1 1,1-11-1,1-47-320,0 63 226,0 0 0,1 0 1,-1 0-1,0 0 0,1 1 0,-1-1 1,1 0-1,0 0 0,0 0 0,1-2 1,0 2-497,0-1 0,-1 1 0,1 0 0,0 0 1,0-1-1,1 2 0,-1-1 0,0 0 0,6-3 0,-7 5 381,1-1 1,-1 1-1,1-1 0,-1 1 0,0 0 0,1 0 0,-1 0 0,1-1 1,1 2-1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3648,'0'0'1344,"0"0"-1024,0 0-128,0 0 1696,0 0-1088,0-16 928,0 16-992,0 0 960,0 0-992,0 0 512,17 0-704,-1 0-64,0 0-288,34 0 32,-1 0-96,0 0-5760,-16 16 3072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6880,'0'-16'2560,"0"16"-1984,17 16-160,-17-32 896,16 16-800,0 0 0,1 0-320,16 0 160,-1-17-224,-15 17-2080,-1 0 1056,0 0-2688,1 0 2016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4736,'-27'-14'1530,"22"11"-932,5 3-44,0 0 817,2 3-283,23 20 768,-11-10-1711,0 0 1,-1 1-1,17 24 0,5 19 687,58 58 70,-77-93-771,0-1 1,21 21-1,-7-10-93,-8-2-422,-10-19 176,-10-9-48,0 0-1,0-1 1,0 1-1,0 0 0,0 0 1,-1 0-1,1 0 1,-1 0-1,1 1 1,0 2-1,12 11-1337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4640,'0'-13'1504,"0"10"-912,-2 6-128,-2-1-183,3-1-185,0-1 1,0 1-1,0 0 1,0 0-1,0 0 0,0 0 1,1 0-1,-1 0 1,0 0-1,0 0 1,1 0-1,-1 0 0,1 0 1,-1 0-1,0 2 1,-10 24 1359,6-10-974,0 1 1,-2-2 0,-9 21-1,-5 9-98,8-18-292,-1-1 0,-1-1-1,-27 38 1,31-51-108,1 0-1,-1-1 1,-1 0-1,0 0 1,-1-1-1,0-1 1,-1 0-1,-17 9 1,29-19-164,0 1 1,-1 0-1,1-1 1,-1 1-1,1-1 1,0 0-1,-1 0 0,-4 0 1,3-1-520,4 1 671,0 0-1,0 0 0,0 1 0,0-1 0,0 0 0,0 0 1,0 0-1,-1 0 0,1 0 0,0 0 0,0 0 1,0 0-1,0 0 0,0 0 0,0 0 0,0 0 0,0 0 1,0 0-1,0-1 0,-1 1 0,1 0 0,0 0 1,0 0-1,0 0 0,0 0 0,0 0 0,0 0 0,0 0 1,0 0-1,0 0 0,0 0 0,0 0 0,0 0 1,0 0-1,0 0 0,-1 0 0,1-1 0,0 1 0,0 0 1,0 0-1,0 0 0,0 0 0,0 0 0,0 0 1,0 0-1,0 0 0,0 0 0,0-1 0,0 1 0,0 0 1,0 0-1,0 0 0,0 0 0,0 0 0,0 0 1,1 0-1,-1-11-2974,0 8 950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2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640 116 5888,'-1'10'1875,"5"-23"-1089,7-12-205,-9 20 630,1 5-427,8 0-256,-11 0-523,0 0 0,0 0 0,0 0 1,0 0-1,0 0 0,0 0 0,1 0 0,-1 0 0,0 0 0,0 0 1,0 0-1,0 0 0,0 0 0,0 0 0,0 0 0,0 0 0,0 0 1,1 0-1,-1 0 0,0 0 0,0 0 0,0 0 0,0 0 0,0 0 1,0 0-1,0 0 0,0 0 0,0 0 0,0 0 0,0 0 1,0-1-1,1 1 0,-1 0 0,0 0 0,0 0 0,0 0 0,0 0 1,0 0-1,0 0 0,0 0 0,0 0 0,0 0 0,0 0 0,0-1 1,0 1-1,0 0 0,0 0 0,0 0 0,0 0 0,0 0 0,0 0 1,0 0-1,0 0 0,0 0 0,0-1 0,0 1 0,0-1 13,0-1 67,0-1 0,0 1 0,0 0 1,0 0-1,0-1 0,0 1 0,-1 0 0,1 0 0,-2-4 1,-12 0 196,0-5-159,13 9-109,-1 0-1,0 1 1,0-1-1,0 0 1,0 1 0,0 0-1,0-1 1,-4-1 0,1 2 25,1 0 1,0 1 0,-1-1 0,-7 1 0,7 1-9,1-1 1,-1-1 0,1 1-1,-8-2 1,-5-4 68,14 4-90,0 1-1,-1 0 1,1 0-1,-1 0 1,1 0-1,-1 1 0,-4-1 1,-12 1-150,12-1 108,0 1 0,0 1 1,0-1-1,-9 3 0,1 3 18,13-5-15,0 0 1,0 0-1,0 0 0,-1 0 1,1 0-1,0 0 1,-1-1-1,-6 0 0,1 0-36,6-1 50,0 1-1,0 0 1,0 0 0,0 0-1,0 0 1,0 0-1,0 1 1,0-1-1,0 1 1,-4 1 0,-42 28 116,19-16-64,28-13-43,1-1 0,0 0-1,0 0 1,1 0-1,-1 0 1,0 0-1,0 0 1,1 0-1,-1 1 0,0-1 1,1 0-1,-1 1 1,0-1-1,1 0 1,-1 1-1,0-1 1,1 1-1,-1-1 1,1 1-1,-1-1 1,1 1-1,-1 0 0,1-1 1,0 1-1,-1-1 1,1 1-1,-1 1 1,-2 5-36,2-5 31,-1 0 0,1 0 0,-1 0 1,0 0-1,1 0 0,-1-1 0,0 1 0,0 0 0,0-1 0,0 0 0,-1 1 0,1-1 0,-4 2 0,3-3 17,1 1 0,0 1 0,0-1 0,0 0 0,-1 0 0,1 1 0,0-1 0,1 1 0,-1 0 0,0 0 0,0-1 0,1 1 0,-3 4 0,-2 6 44,5-10-51,0 0 0,0 1 0,0-1 0,0 0 0,-1 0 0,-2 3 0,4-4-7,-1-1 0,1 1-1,0-1 1,-1 1 0,1 0 0,0-1 0,-1 1 0,1 0 0,0-1 0,0 1 0,0 0 0,-1-1 0,1 1 0,0 0 0,0-1 0,0 1 0,0 0 0,0 0 0,0-1 0,0 1 0,1 0 0,-1-1 0,0 2 0,1 0-34,-1 0 46,0 0-1,0 0 1,1 0 0,-1 0 0,1 0-1,-1-1 1,1 1 0,0 0 0,0 0-1,0-1 1,0 1 0,0 0 0,0-1-1,0 1 1,1-1 0,-1 0 0,0 1-1,1-1 1,-1 0 0,3 2 0,5 2 66,-1 0 0,18 7 1,-8-4-14,7 5 52,34 23 0,-53-32-94,-4-3-7,0 0-1,1 1 1,-1-1-1,0 1 1,0 0-1,0 0 0,2 2 1,2 14 18,-4-9-25,1-2-12,0-1 1,0 0 0,0 0 0,8 9 0,-4-5 55,1 1 119,-5-7-138,0 0-1,-1-1 1,1 1-1,-1 0 1,0 0-1,0 0 1,-1 0-1,1 1 1,-1-1-1,0 0 1,0 1-1,0-1 1,0 1-1,-1-1 1,0 1-1,0 4 1,0 6 55,1-5-35,-1 0 1,0 0 0,-1 0 0,-2 11-1,-4-7-9,7-12-18,-1-1-1,0 0 0,0 1 0,0-1 0,1 1 0,-1 0 0,1-1 0,-1 1 0,1-1 0,0 1 0,0 0 0,-1 1 0,2 19 245,0-13-129,-1 0 0,-1 14 0,0-20-119,1 0 0,-1-1 0,1 1 0,-1-1 0,0 1 0,0-1 0,0 0 0,0 1 0,-1-1 0,1 0 0,-1 0 0,1 0 0,-3 2 0,-4 3 8,6-5 11,0 0 0,-1 1 0,1-1 0,0 0 0,0 1 0,0-1 0,0 1 0,1 0 0,-3 4 0,2 3 55,2-9-82,0 0-1,0 0 0,0 0 1,0 0-1,0 0 1,0 0-1,-1 0 0,1 0 1,0 0-1,-1 0 0,1 0 1,-1 1-1,0-1 5,0-1-1,0 1 1,1-1-1,-1 1 1,0-1 0,0 1-1,0-1 1,0 1-1,0-1 1,0 0-1,0 1 1,0-1-1,0 0 1,0 0 0,0 0-1,0 0 1,0 0-1,-2 0 1,-54 11 447,44-16-362,4 2-48,-24-6 22,28 7-68,0-1-1,0 1 1,0-1 0,0-1 0,-5-3 0,-20-15 56,-52-27 321,36 18-481,34 26-34,10 4 31,-1 0 1,1 0-1,0 0 0,0-1 1,0 1-1,-3-3 0,2 13-1158,3-2-2556,0 4 1947,0-8 37,0-3-2122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6144,'15'-20'2238,"0"0"-1285,-14 19-858,-1 0 1,1 0-1,0 1 0,0-1 0,-1 0 1,1 1-1,0-1 0,0 1 0,0-1 1,0 1-1,0-1 0,0 1 0,0-1 1,0 1-1,0 0 0,2-1 0,2-1 935,36-28 703,-30 16-1034,11 9-235,-14-3-83,-8 7-368,1 1 0,-1 0 0,0-1 0,0 1 0,1-1 0,-1 1 0,1 0 0,-1-1 0,0 1 0,1 0 0,-1-1-1,1 1 1,-1 0 0,1 0 0,-1-1 0,1 1 0,-1 0 0,1 0 0,-1 0 0,1 0 0,-1 0 0,1 0 0,-1 0 0,1 0 0,-1 0 0,1 0 0,0 0 0,0 0 0,-1 0-3,1 0-1,-1-1 1,1 1 0,-1 0 0,1 0 0,-1 0-1,1 0 1,-1 0 0,1 0 0,-1 0 0,1 0-1,-1 0 1,1 1 0,-1-1 0,1 0-1,-1 0 1,1 0 0,-1 0 0,1 1 0,-1-1-1,0 0 1,1 1 0,-1-1 0,1 0 0,-1 1-1,0-1 1,1 0 0,-1 1 0,0-1-1,1 1 1,-1-1 0,0 0 0,0 1 0,1-1-1,-1 1 1,0-1 0,0 1 0,0-1 0,0 1-1,0-1 1,1 1 0,-1-1 0,0 1 0,0-1-1,0 1 1,0-1 0,-1 1 0,1 0-1,0 1 13,0-1-1,0 1 1,0 0-1,1 0 0,-1-1 1,0 1-1,1 0 0,-1-1 1,2 3-1,-2-3-15,1 0 5,0-1-1,-1 1 1,1 0 0,-1 0-1,1 0 1,-1 0 0,1 0-1,-1 0 1,0 0 0,0 0-1,1 0 1,-1 0 0,0 0-1,0 0 1,0 0 0,0 0-1,0 0 1,0 0 0,0 0-1,0 0 1,-1 0 0,1 0-1,0 0 1,0-1-1,-1 1 1,1 0 0,-1 0-1,1 0 1,-1 0 0,-1 1-1,2-1 1,-1 1-193,1 0 1,-1 0 0,1-1 0,-1 1-1,1 0 1,0 0 0,0 0-1,-1-1 1,1 1 0,1 0-1,-1 0 1,0 0 0,0-1-1,1 1 1,-1 0 0,2 2-1,11 13-1764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66 5888,'0'-41'1898,"0"40"-1877,0 1-1,-1 0 0,1-1 0,0 1 0,0 0 0,0-1 0,0 1 0,0 0 0,0-1 0,0 1 0,0 0 0,0-1 0,0 1 0,0 0 0,1-1 1,-1 1-1,0 0 0,0-1 0,0 1 0,0 0 0,0-1 0,1 1 0,-1 0 0,0-1 0,0 1 0,1 0 0,-1 0 0,0-1 0,0 1 1,1 0-1,-1 0 0,0 0 0,0-1 0,1 1 0,-1 0 0,0 0 0,1 0 0,25-10 557,-24 9-486,0 1 0,0-1 0,0 1 0,-1-1 0,1 1 0,0 0 0,0 0 0,0 0 0,0 0 0,0 0 0,0 0 0,0 1 0,2 0 0,10 13 751,4-4-470,-12-7-285,0 0 0,0 1 0,0 0-1,0 0 1,-1 0 0,1 0 0,8 11 0,104 130 676,-107-132-738,-4-5-14,0 0 0,9 15 0,8 34-48,1-16-80,-24-37 78,1 0-1,-1 0 1,0 0 0,0 0 0,-1 0 0,1 0 0,-1 0 0,0 0 0,0 0 0,0 0-1,-1 0 1,1 0 0,-2 4 0,0-3-47,0 0 0,0 0 0,0 0 0,-1 0 0,0 0 0,0-1 0,0 1 0,0-1 0,-8 8 0,1-2-78,-1 0 1,-15 11-1,-7-4-237,17-9 226,4-2 66,5-2 59,0-1 0,0 1 0,-14 3 0,8-5 39,0 0 0,0-1 1,-17 0-1,22-1 24,0 0 0,-1-1 0,1 0 0,0 0 0,0 0 0,0-1 0,0 0 0,-14-7 0,18 8 18,0-1-1,0 0 0,1 0 0,-1 0 0,1-1 0,-1 1 1,1-1-1,0 0 0,0 0 0,0 0 0,0 0 1,1 0-1,-1-1 0,-2-4 0,4 6-8,-8-16 171,9 17-189,0 0 1,0 1 0,0-1-1,0 0 1,0 0-1,0 0 1,1 0-1,-1 0 1,0 1-1,1-1 1,-1 0-1,1 0 1,0 0-1,1-5 1,0 4 3,0-1-1,0 1 1,0 0-1,0-1 1,1 1-1,-1 0 1,0 0 0,1 1-1,0-1 1,-1 0-1,1 1 1,0 0-1,0-1 1,0 1-1,0 0 1,0 0-1,0 1 1,0-1-1,0 1 1,3-1-1,14 0 67,-1 0 0,23 2 0,-14 0-43,0-2-117,-9 1-296,0 0-1,0 0 1,0 2 0,0 0-1,0 2 1,19 5-1,9 7-2337,-12 1 854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7232,'-150'41'2314,"124"-34"-1715,26-7-594,0 0-1,0 0 1,0 0-1,0 0 1,0 0 0,-1 0-1,1 0 1,0 0 0,0 0-1,0 0 1,0 0-1,0 0 1,0 0 0,0 0-1,0 0 1,0 0 0,0 1-1,0-1 1,-1 0-1,1 0 1,0 0 0,0 0-1,0 0 1,0 0-1,0 0 1,0 0 0,0 0-1,0 0 1,0 0 0,0 0-1,0 0 1,0 0-1,0 0 1,0 0 0,0 1-1,0-1 1,0 0 0,0 0-1,0 0 1,0 0-1,0 0 1,0 0 0,0 0-1,0 0 1,0 0-1,0 0 1,0 0 0,0 1-1,0-1 1,0 0 0,0 0-1,0 0 1,0 0-1,0 0 1,0 0 0,0 0-1,0 0 1,0 0-1,0 0 1,0 0 0,0 0-1,0 1 1,0-1 0,0 0-1,0 0 1,0 0-1,0 0 1,1 0 0,3 4 158,-2-1 73,0-1 1,1 1 0,-1-1-1,1 1 1,-1-1 0,1 0 0,0 0-1,5 2 1,25 2 894,4 4-172,-24-5-651,0-1-1,25 4 1,4-5-79,1-3-1,82-8 0,-59 2-289,32 4-238,14-1-1071,-15-12 82,-64 9-55,61-3 1,-74 9 484,16 0-256,-36 0 1056,1 0 0,-1-1 1,1 1-1,0 0 0,-1 0 0,1 0 1,0 0-1,-1 0 0,1-1 0,0 1 0,-1 0 1,1 0-1,-1-1 0,1 1 0,-1 0 1,1-1-1,-1 1 0,1-1 0,-1 1 1,1-1-1,-1 1 0,1-1 0,-1 1 0,0-1 1,1 1-1,-1-1 0,0 0 0,0 1 1,1-1-1,-1 1 0,0-1 0,0 0 1,0 0-1,-2-5-1041,0 5 946,1 0 0,0 0 0,-1 0 1,1 0-1,-1 0 0,1 0 0,-1 0 0,1 1 0,-1-1 0,1 0 0,-3 0 0,-28-1-822,4 2 473,-86 2-74,32 9 2198,50-8-1056,16-2-128,-1 0 0,1 2 0,0 0 1,-18 6-1,29-8-387,-3 2 243,0-1 1,0 1-1,0 1 0,1 0 1,-11 6-1,16-9-226,1 1-1,-1-1 1,1 0-1,-1 1 1,1-1 0,0 1-1,-1-1 1,1 1-1,0 0 1,0 0 0,0-1-1,0 1 1,0 0-1,1 0 1,-1 0 0,0 0-1,1 0 1,0 0-1,-1 0 1,1 0 0,0 0-1,0 0 1,0 1-1,0-1 1,1 0 0,-1 0-1,0 0 1,1 0-1,0 2 1,3 3 105,-1 0 0,0 0 0,8 9 0,-4-7 37,-2 1 1,9 16-1,-10-15-63,-1 0 1,0 1 0,-1-1 0,0 0-1,-1 1 1,0 0 0,-1 12 0,-1-6-169,-1 1 0,0-1 0,-9 31 0,6-34-51,-1 0-1,0-1 0,-11 19 1,4-9 138,7-10-24,3-8-9,1 0 1,-1-1 0,-7 10-1,-14 8 154,10-10-70,4-2-31,8-9-66,1 0 0,-1 0 0,0-1 0,1 1 0,-1 0 0,0-1 0,-4 3 0,1-2 33,0-1 0,0 0 0,0 0 0,0 0 0,0 0 0,-1-1 0,1 0 0,0 0 0,-10-2 0,9 2 35,1-1-1,-1 0 0,0-1 1,0 1-1,1-1 1,-1 0-1,1 0 0,-9-6 1,11 5-50,-1 0 1,1 0 0,0-1-1,0 0 1,1 1-1,-1-1 1,1 0-1,0 0 1,0 0-1,0-1 1,0 1-1,1 0 1,-1-1 0,1 1-1,1-1 1,-1 1-1,0-1 1,1 0-1,0 1 1,0-1-1,2-7 1,0 3-44,0-1-1,1 1 1,0 0 0,8-14 0,-9 19-15,1-1 1,0 0-1,0 1 1,1-1-1,-1 1 1,1 0 0,0 0-1,0 0 1,0 1-1,6-4 1,14-6 5,36-13 1,-35 16 67,-8 3-49,-1 1 1,1 1 0,0 0 0,29-4 0,65 5-163,-102 4 146,-3 0 5,0 0 0,0 0 1,0 0-1,0 1 0,0 0 0,0 0 0,0 0 1,0 1-1,-1 0 0,1 0 0,8 4 1,-7-1 12,-2-2 49,0 0 0,1 1 0,-1-1 0,0 1 0,-1 0 0,1 1 0,-1-1 0,0 1 0,0 0 0,0 0 0,0 0 0,2 6 1,57 101 508,-60-107-551,0 0 0,0 0 0,1 0 0,-1-1 0,1 1 0,0-1 0,1 0 0,-1 0 0,1-1 0,6 5 1,25 22-1509,-35-29 1396,0-1-1,1 0 0,-1 1 1,1-1-1,-1 0 0,1 1 1,-1-1-1,1 0 0,1 0 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8544,'0'0'3168,"0"0"-2464,-17 17-192,1-1 928,0 17-896,-1 16 64,-16-16-384,1 16-64,-1 0-96,-16 0-3008,32-16 1600,1-17-4608,0 1 3360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33 295 7456,'-33'-16'2784,"33"16"-2176,50-33-160,-18 33 480,1-16-608,16-1 352,17 1-384,16 16-160,0-17-64,-17 17-2752,-16 17 1472</inkml:trace>
  <inkml:trace contextRef="#ctx0" brushRef="#br0" timeOffset="0.5">263 33 5216,'-17'-33'1952,"17"33"-1536,0 17-96,-16-17 1504,16 16-1056,0 33 1120,-17-16-1088,17 32 128,0 1-544,-16-17 128,16 0-288,-16 0-1408,16-16 640,0 0-2816,16-17 1856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8480,'0'0'2730,"0"2"-1658,0 37 1670,1-14-2079,-1-1 0,-4 33 0,1-40-560,-2 15 66,10 6-137,-3-29-272,-1 0 0,2 17 0,-4-22 248,1 0 1,0-1-1,0 1 1,1 0-1,-1-1 1,1 1-1,0-1 1,0 1-1,0-1 1,0 1-1,0-1 0,1 1 1,0-1-1,-1 0 1,1 0-1,4 4 1,1-1-132,0 0 0,0 0 1,1-1-1,9 5 1,-14-9-22,0 0 0,0 0 1,0-1-1,0 1 0,0-1 1,0 0-1,0 0 0,0 0 1,0 0-1,4-1 1,5 1-363,-7-1 303,0 1 0,1-1 0,-2 0 0,1-1 0,0 1 0,0-1 0,0 0 0,-1 0 0,1 0 0,7-6 0,9-3-188,-4 3 61,29-17-305,-43 23 695,-1 0 1,1 1-1,0-1 1,-1 0-1,1 1 1,0 0-1,0 0 1,0 0-1,0 0 0,0 0 1,0 1-1,1-1 1,-1 1-1,5 0 1,-8 0-49,0 0 1,1 0-1,-1 0 1,0 0-1,0-1 1,0 1-1,0 0 1,0 0-1,0 0 1,0 0 0,0 0-1,0 0 1,0 0-1,1 0 1,-1 0-1,0 0 1,0 1-1,0-1 1,0 0-1,0 0 1,0 0-1,0 0 1,0 0 0,0 0-1,0 0 1,0 0-1,1 0 1,-1 0-1,0 0 1,0 0-1,0 0 1,0 0-1,0 0 1,0 0-1,0 0 1,0 1 0,0-1-1,0 0 1,0 0-1,0 0 1,0 0-1,0 0 1,0 0-1,0 0 1,0 0-1,0 0 1,0 0-1,0 1 1,0-1 0,0 0-1,0 0 1,0 0-1,0 0 1,0 0-1,0 0 1,0 0-1,0 11 400,-1-1-1,0 0 0,-1 0 1,0 0-1,-1 0 0,-6 17 1,-6 17 10,-20 89 191,-18 67-425,43-159-120,5-24-7,0 0-1,-2 0 1,1-1 0,-18 29 0,22-40-127,-2 0 1,1 0-1,0-1 1,-1 1 0,0-1-1,0 0 1,0 1-1,-1-2 1,1 1-1,-8 4 1,10-6 2,-1-1 1,0 1 0,0 0-1,0-1 1,0 0-1,0 1 1,-1-1-1,1 0 1,0-1-1,-1 1 1,-5 0-1,7-1 52,-1-1-1,1 1 0,-1 0 0,1-1 1,0 0-1,0 1 0,-1-1 0,1 0 1,0 0-1,0 0 0,0-1 0,0 1 1,0 0-1,0-1 0,0 1 0,-2-3 1,-1-3 31,0 0 1,0 0-1,0-1 1,1 1-1,0-1 1,1 0-1,0 0 1,0 0-1,0-1 1,1 1-1,0 0 1,0-11-1,7-14 69,-2 17-44,-1-1 8,-1 0 1,-1-22-1,-1 24-337,1 1 0,1 0 0,2-15 0,-2 23 136,1 0 1,0 1 0,0-1 0,4-7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6464,'16'-17'2400,"-16"17"-1856,33-16-160,-17-1 224,17 17-416,-16-32 704,15 32-512,1-17 320,16 1-416,-32 16 192,-1 0-256,-16 0 128,0 0-192,-33 16-288,17 1 64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17 212 4896,'-13'-41'1584,"12"39"-1523,1 1-1,-1-1 1,1 0 0,-1 1 0,1-1 0,0 0-1,0 0 1,0 0 0,0-1 0,0-3-52,0 1 112,-1-1 0,2 1 0,-1-1 1,0 1-1,1-1 0,0 1 1,1-1-1,-1 1 0,1 0 0,0-1 1,0 1-1,0 0 0,1 0 1,0 1-1,0-1 0,0 0 0,8-7 1,-3 3 156,-3 4-87,-1 1 0,0 0 0,1-1 0,7-4 0,-10 8-127,1 0 0,-1 0 0,0 0 0,1 0-1,-1 0 1,0 0 0,1 1 0,-1-1 0,1 1 0,-1 0 0,1-1 0,-1 1 0,1 0 0,-1 1 0,6 0 0,-3 0-15,1 1 1,0 0-1,0 0 1,-1 0-1,1 1 1,-1 0 0,0 0-1,0 1 1,0-1-1,0 1 1,0 0-1,-1 0 1,0 1 0,0-1-1,0 1 1,6 9-1,6 25 87,-8-18-80,-2-8-15,1-1-1,10 15 1,-9-15-11,0 0 1,6 16 0,-10-18-6,-1 0 0,0 1 0,0-1 0,-1 1 0,0 12 0,0 54 111,-2-71-124,1-2 2,-2-1-1,1 1 1,0-1 0,-1 1-1,1-1 1,-1 0-1,0 1 1,0-1 0,-1 0-1,1 0 1,0 1-1,-1-1 1,0 0 0,0-1-1,0 1 1,0 0-1,0-1 1,-1 1 0,-4 3-1,4-2-39,-1-1 0,1 0-1,-1 1 1,0-2 0,-1 1-1,1 0 1,0-1 0,-1 0-1,1 0 1,-1 0 0,0 0-1,0-1 1,0 0 0,1 0-1,-1 0 1,0 0 0,0-1-1,0 0 1,0 0 0,0 0 0,0-1-1,0 0 1,0 0 0,0 0-1,0 0 1,0-1 0,1 0-1,-1 0 1,1 0 0,-9-6-1,13 8 25,-6-4-3,0 0-1,1 0 0,0-1 0,0 0 1,0 0-1,1 0 0,-6-9 0,9 13 0,1 1 0,0-1 0,-1 0 0,1 1 0,0-1 0,-1 0-1,1 0 1,0 1 0,0-1 0,0 0 0,0 0 0,0 0 0,0 1 0,0-1 0,0 0-1,0 0 1,0 1 0,0-1 0,1 0 0,-1 0 0,0 1 0,0-1 0,1 0-1,-1 0 1,0 1 0,1-1 0,-1 0 0,1 1 0,-1-1 0,1 1 0,-1-1 0,1 1-1,0-1 1,-1 1 0,1-1 0,0 1 0,-1-1 0,1 1 0,0 0 0,-1-1-1,1 1 1,0 0 0,1 0 0,2-2-109,0 1 0,1 0 0,-1 0 0,1 1-1,7-1 1,70 1-2493,-33 0 1366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6560,'-16'0'2432,"16"0"-1888,16 16-160,1-16 1056,15 0-864,34 0 832,16 17-800,32-17-64,1 0-320,33 0-1056,-17 0 448,0 0 1120,0 0-384,-49-17-768,-17 34 192,1-17-1472,-33 16 960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3968,'0'0'1285,"5"-3"-768,-1 1-452,-1 0 0,1 1 0,0-1 0,-1 1-1,1 0 1,0 0 0,0 0 0,0 1-1,0-1 1,0 1 0,0 0 0,0 0-1,6 1 1,26 10 431,13-5 357,63 10 657,-99-13-1385,0 1 0,-1 1 0,1 0 0,-1 1 0,0 0 0,-1 1 0,0 0 0,0 0 0,0 1 1,12 13-1,-18-15-65,0-1 0,0 1 0,0 0 0,-1 1 0,0-1 0,0 1 1,-1 0-1,0 0 0,0 0 0,3 11 0,-6-13-15,0 0 0,0-1-1,0 1 1,-1 0 0,1 0 0,-1-1-1,0 1 1,-3 6 0,-17 38 261,16-39-239,-1 0 0,0 0-1,-1-1 1,0 0 0,0 0 0,-1-1-1,-11 10 1,12-13-38,0 1 0,0-1 0,-1-1 0,1 0 0,-1 0 0,0 0 0,0-1 0,0 0 0,0 0 1,-15 2-1,-34 0 125,52-4-142,1 0 1,-1 0-1,0-1 0,0 1 0,0-1 0,-7-1 0,9 0-9,1 0 0,0 0 0,-1-1 0,1 1 0,0 0 0,0-1 0,0 1 0,0-1 0,0 0 0,-3-3 0,3 3-31,0 0 0,0 0 0,1 0 1,-1 0-1,0 0 0,1-1 0,0 1 1,0-1-1,0 1 0,0 0 1,0-1-1,0 0 0,0 1 0,1-1 1,-1 1-1,1-1 0,0 0 0,0 0 1,0 1-1,0-1 0,0 0 0,1 1 1,-1-1-1,2-4 0,0 2-60,0-1-1,0 1 1,1-1-1,-1 1 1,1 0-1,0 0 0,1 0 1,-1 0-1,1 1 1,0-1-1,0 1 1,9-7-1,-2 0-141,0 2 97,-1-1 0,1 2 0,0 0 0,1 0-1,0 1 1,19-9 0,-28 14 116,15-7-70,-1 1-1,1 1 1,0 0 0,1 1 0,20-3 0,59-8 39,-88 16 218,0-1-1,0 2 1,0-1 0,10 2 0,5-1 768,-25 0-877,1 0 0,0 0 1,-1 0-1,1 0 0,0 0 1,-1 0-1,1 0 0,-1 0 1,1 1-1,0-1 0,-1 0 0,1 0 1,-1 0-1,1 1 0,0-1 1,-1 0-1,1 1 0,-1-1 1,1 0-1,-1 1 0,1-1 1,-1 1-1,0-1 0,1 0 1,0 2-1,-1 0 114,1 0-1,-1 0 1,0 0-1,1 0 1,-1 0 0,0 0-1,-1 3 1,1 5 418,0 42 708,0 57-603,0-106-685,0 0-1,0 0 0,1 0 0,-1 0 1,1 0-1,-1 0 0,1 0 0,0 0 0,0 0 1,2 3-1,1-1-128,-1 0 1,1 0 0,0 0-1,6 5 1,-9-9 57,0 0-1,0-1 1,0 1 0,0 0 0,0 0-1,0 0 1,0-1 0,0 1 0,1-1-1,-1 1 1,0-1 0,0 1 0,1-1-1,-1 0 1,0 1 0,1-1 0,-1 0-1,0 0 1,1 0 0,-1 0-1,0 0 1,1-1 0,-1 1 0,0 0-1,0 0 1,1-1 0,-1 1 0,0-1-1,0 1 1,2-2 0,4-1-349,32-13-2068,-30 14 2136,9-4-207,-15 3 380,0 0 0,0 0 1,-1 0-1,1 0 1,3-6-1,7-8-430,-13 16 589,1 1 0,-1-1 0,0 1 0,1-1 0,-1 1 0,0-1 0,1 1 0,-1-1 0,0 0 0,0 1 0,0-1 0,1 1-1,-1-1 1,0 0 0,0 1 0,0-1 0,0 0 0,0 1 0,0-1 0,0 1 0,0-1 0,-1 0 0,1 1 0,0-1 0,0 0 0,-1 0 25,2 1-4,-1 0 1,0 0-1,0 0 1,0 0-1,0 0 1,0 0-1,0 0 0,0 0 1,0 0-1,0 0 1,0-1-1,0 1 0,0 0 1,0 0-1,0 0 1,0 0-1,0 0 0,0 0 1,0 0-1,0 0 1,0 0-1,-1 0 0,1-1 1,0 1-1,0 0 1,0 0-1,0 0 0,0 0 1,0 0-1,0 0 1,0 0-1,0 0 1,0 0-1,0 0 0,0 0 1,0 0-1,0 0 1,-1 0-1,1 0 0,0 0 1,0 0-1,0 0 1,0 0-1,0 0 0,0-1 1,0 1-1,0 0 1,0 0-1,0 1 0,-1-1 1,1 0-1,0 0 1,0 0-1,0 0 1,0 0-1,0 0 0,-1 0 37,0 0-1,0 0 1,0 0-1,0 0 1,0 1-1,0-1 1,0 0-1,0 0 0,0 1 1,0-1-1,0 1 1,0-1-1,1 1 1,-1-1-1,0 1 1,0 0-1,0-1 1,1 1-1,-1 0 0,1 0 1,-1-1-1,0 1 1,1 0-1,-1 0 1,1 0-1,-1 2 1,-1 3 200,0 0 1,1 0 0,-2 11-1,0 0 212,-8 32 844,6 14-432,-6 3-171,5-1-326,2-32-264,-1-3-19,1 38 0,4-38-15,1-16-25,-1 1-1,0-1 1,-4 22 0,-7-11 57,8-12-73,3-12-37,0-1 1,0 0-1,0 1 1,0-1-1,0 0 0,0 1 1,0-1-1,-1 1 1,1-1-1,0 0 1,0 1-1,0-1 1,0 0-1,0 0 1,-1 1-1,1-1 0,0 0 1,0 1-1,0-1 1,-1 0-1,1 1 1,-13-6 64,9 3-50,0-1 0,1 0 0,-1 0 0,1 0 0,-1 0 0,1-1-1,1 0 1,-1 1 0,0-1 0,1 0 0,0 0 0,-3-7 0,0 0-13,0-1-1,1 0 1,-3-16-1,5 16-96,1 1-1,0-1 1,0 1-1,2-17 0,0 1-174,0 15 76,0 0-1,1 0 1,0 1-1,0-1 0,1 1 1,1-1-1,0 1 0,1 0 1,11-19-1,-9 16-40,2-4-58,-4 5-138,2 1 1,0 0-1,8-12 0,-3 11-867,0 0 0,1 1 0,21-16 0,35-23-2346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263 101 6240,'0'-13'2005,"0"10"-1221,0 3-283,0 0 353,0 0-273,0 3 32,0 4-213,0-14-96,0 4-90,0 3 116,-3 0-84,2 0-230,1 0 0,-1 0 1,0 0-1,1 0 0,-1 0 1,0 0-1,0 0 0,1 1 1,-1-1-1,0 0 1,1 0-1,-1 1 0,0-1 1,0 1-1,1-1-10,0 0 0,0 0 0,0 0 0,-1 1 0,1-1 0,0 0 0,0 0 1,0 0-1,0 0 0,0 1 0,0-1 0,-1 0 0,1 0 0,0 0 0,0 1 0,0-1 0,0 0 0,0 0 0,0 0 0,0 1 1,0-1-1,0 0 0,0 0 0,0 0 0,0 1 0,0-1 0,0 0 0,0 0 0,0 1 0,0-1 0,1 0 0,-1 0 0,0 0 1,0 1-1,0-1 0,0 0 0,0 0 0,0 0 0,0 0 0,1 1 0,-1-1 0,0 0 0,11-8 586,-10 7-566,-1 1 0,1-1 0,-1 1 1,1 0-1,0-1 0,-1 1 0,1 0 0,0 0 0,-1-1 0,1 1 0,0 0 0,-1 0 0,1 0 0,0 0 1,-1 0-1,1 0 0,0 0 0,-1 0 0,1 0 0,0 0 0,0 0 0,-1 0 0,2 1 0,0-1 58,6 0 0,-6 1-60,0-1 1,0 0 0,1 0-1,-1 0 1,0-1 0,0 1-1,1 0 1,-1-1 0,3-1-1,-3 1-9,2-1-22,-1 0 1,1 1-1,-1-1 1,1 1-1,0 0 1,-1 0-1,1 0 0,0 1 1,0-1-1,0 1 1,5 0-1,1 0-7,0-1 0,14-1 0,14-9 216,-23 9-130,16-4 11,-6-5-60,-21 8-28,1 1 0,0 0 0,-1 0 0,1 0 0,0 1 0,0 0 0,0 0 0,0 0 0,0 0 0,7 1 0,-1-1-56,0 0 1,0 0 0,-1-1-1,1-1 1,11-3-1,-19 5 100,0 0-1,0 0 1,1 0 0,-1 1-1,0 0 1,0-1-1,0 1 1,0 0-1,5 1 1,11 0 317,-19-1-335,0 0 0,-1 0 0,1 0 0,0 0 0,0-1 0,0 1 0,0 0 0,-1 0 0,1 0 0,0 0 0,0 0 0,0-1 0,0 1 0,0 0 0,0 0 0,-1-1 0,1 1-22,0 1 0,0-1-1,0 0 1,0 0 0,1 0 0,-1 0 0,0 0 0,0 0 0,0 0 0,0 0-1,0 0 1,0 0 0,0 1 0,0-1 0,0 0 0,0 0 0,-1 0 0,1 0 0,0 0-1,0 0 1,0 0 0,0 0 0,0 0 0,0 0 0,0 1 0,0-1 0,0 0-1,0 0 1,0 0 0,0 0 0,0 0 0,0 0 0,0 0 0,0 0 0,0 0-1,-1 0 1,1 0 0,0 0 0,0 0 0,0 0 0,0 0 0,0 0 0,0 0-1,0 0 1,0 0 0,0 0 0,0 0 0,-1 0 0,1 0 0,0 0 0,0 0-1,0 0 1,0 0 0,0 0 0,0 0 0,0 0 0,-1 0-8,0 0 1,-1 0-1,1 0 0,0 0 1,0 0-1,0 1 0,0-1 1,0 0-1,0 1 0,0-1 1,0 0-1,0 1 1,1-1-1,-1 1 0,0-1 1,0 1-1,-1 0 0,-8 17-199,6-9 135,-1-1-2,-7 19-133,-18 39-96,11-10-99,12-32 415,-19 41 0,14-41 64,-55 99 307,4-30-282,60-88-79,0-1 0,-1 0 0,0 1-1,0-1 1,0-1 0,0 1 0,-1-1-1,0 1 1,1-1 0,-8 3 0,-1 1 32,11-6-46,0 1 18,-1 0-1,0-1 1,0 1 0,-1-1 0,1 1 0,-6 0-1,8-2-17,0 0 0,0 0 0,0 0 0,0 0 0,0 0 0,0 0 0,0 0 0,0-1 0,0 1 0,0 0-1,0-1 1,0 1 0,0-1 0,0 1 0,1-1 0,-1 0 0,0 1 0,0-1 0,1 0 0,-1 1 0,0-1 0,1 0-1,-1 0 1,0 0 0,0-1 0,-18-25 264,8 18-182,-5-7 177,11 9-9,1-1-1,0 0 0,-5-12 0,-5-13 346,-6-16-144,14 34-672,0 0-1,-14-24 1,9 21-6,2 5 113,2 0-1,-12-25 0,15 29 99,-11-25-5,-5 5-6,13 20 4,1 1 0,-8-15 0,-16-37-145,29 57 64,-1 0-1,0 0 1,0 0-1,0 0 1,-1 1 0,1-1-1,-1 0 1,1 1-1,-5-3 1,0 0-422,5 2-517,2 6-1146,0 10 645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9568,'32'0'3520,"-32"0"-2720,66 0-256,-33 0-64,0 0-384,32 0-32,-16 0-32,17 0-3072,-1 0 1664,-15 0-3392,-18 0 2688</inkml:trace>
  <inkml:trace contextRef="#ctx0" brushRef="#br0" timeOffset="1">214 66 5312,'-33'-65'1952,"33"65"-1504,0 0-128,0 0 2144,0 16-1408,0 33 640,0-16-992,0 33-224,0-1-288,0 1 0,0-1-96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3712,'5'-17'469,"-4"11"-226,1 0 0,0 1 1,0-1-1,6-9 0,-7 12-200,0 1 0,1-1-1,-1 1 1,1-1 0,0 1-1,0 0 1,0 0 0,0 0-1,0 0 1,3-3 0,1 2 138,1-1 0,0 1 1,0 0-1,9-2 0,11-7 33,-20 9-133,-1 0 1,1 1-1,-1-1 0,1 1 0,0 1 0,0-1 0,0 1 0,8 0 0,2 0 116,17 2 169,-31 0-334,-1-1-1,0 1 0,0 0 1,1-1-1,-1 1 0,0 0 1,0 1-1,0-1 0,0 0 1,0 0-1,0 1 0,3 2 1,-1 0 124,0 1 1,1-1 0,-2 1-1,5 7 1,-6-10-89,-1 1 1,0 0-1,0 0 1,0 0-1,0 0 1,-1 0-1,1 0 0,-1 0 1,0 0-1,0 3 1,1 8 96,-1-9-61,0 1-1,1-1 1,-2 1-1,1-1 1,0 1-1,-1-1 0,0 1 1,-1-1-1,1 0 1,-1 0-1,0 0 1,0 0-1,-1 0 1,-3 6-1,-21 24 409,5 6-187,20-38-290,-1 0 0,1-1 0,-1 1 0,0-1 0,-5 4 1,-1 0 31,-54 40 407,61-44-461,-1-1 1,1 1-1,0-1 0,-1 1 0,1 0 0,0 0 0,0 0 0,0 0 0,0 0 1,1 1-1,-1-1 0,0 1 0,1-1 0,0 1 0,0-1 0,0 1 0,0 0 1,0-1-1,0 1 0,0 0 0,1 0 0,0 0 0,-1-1 0,1 1 0,1 5 1,-1-7-5,0 1 0,0-1 0,0 0 0,1 1 0,-1-1 1,1 0-1,-1 0 0,1 1 0,-1-1 0,1 0 0,0 0 0,-1 0 1,1 0-1,0 0 0,0 0 0,0 0 0,0 0 0,0 0 1,0 0-1,0 0 0,0 0 0,0-1 0,1 1 0,-1-1 0,3 2 1,4 3 40,-3-1-141,1 0 0,0-1 1,0 0-1,0 1 0,0-2 1,0 1-1,1-1 0,10 3 1,19-3-454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7296,'-17'-33'2720,"17"33"-2112,33 17-192,0-17 160,0 16-416,16-16 0,-16 0-96,16 0-1312,-16 16 672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0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17 175 4160,'-14'0'1333,"14"0"-1324,0 0 0,0 0 0,0 0 0,0 0 0,0 0 0,0 0 0,0 0 0,0 0 0,0 0 0,0 0 0,-1 0 0,1 0 0,0 0 0,0 0 0,0 0 0,0 0 0,0 0 0,0 0 0,0 0 0,0 0 0,0 0 0,0 0 0,-1 0 0,1 0 0,0 0 0,0 0 0,0 0 0,0 0 0,0 0 0,0 0 0,0 0 0,0 0 0,0 0 0,0 0 0,0-1 0,0 1 0,0 0-1,0 0 1,0 0 0,0 0 0,0 0 0,0 0 0,0 0 0,0 0 0,-1 0 0,1 0 0,0-1 0,0 1 0,1 0 0,-1 0 0,0 0 0,0 0 0,0 0 0,0 0 0,0 0 0,0-1 0,0-5 85,1-10 1108,-1 15-1157,1 1 0,-1-1 0,1 1 1,-1-1-1,0 1 0,1-1 0,-1 1 1,1-1-1,-1 1 0,1 0 0,-1-1 1,1 1-1,-1 0 0,1-1 0,0 1 1,-1 0-1,1 0 0,-1 0 0,1-1 1,0 1-1,-1 0 0,1 0 0,-1 0 1,1 0-1,0 0 0,0 0 0,0 0 35,1 0-1,-1-1 0,0 1 0,1 0 0,-1-1 1,0 0-1,0 1 0,0-1 0,0 0 1,0 0-1,0 1 0,0-1 0,0 0 0,0 0 1,0 0-1,0 0 0,0 0 0,0-2 0,18-27 374,-10 13-304,-6 13-122,-1 1-1,1 0 1,-1 0-1,1 1 1,0-1-1,0 0 1,0 1-1,1 0 1,-1 0-1,5-3 1,-4 3 23,1-1 1,-1 0-1,1 0 1,6-6-1,2-5 105,-12 14-138,-1-1 0,1 1-1,-1-1 1,0 1 0,1-1 0,-1 1 0,0-1 0,0 1 0,1-1 0,-1 1 0,0-1 0,0 1 0,0-1 0,0 1 0,1-1 0,-1 0-1,0 1 1,0-1 0,-2-3 30,2 65 337,0-60-482,0 1-1,0-1 1,0 1 0,0-1 0,1 1 0,-1-1 0,0 0 0,1 1-1,0 1 1,13 13-632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66 100 5728,'27'-55'1840,"-26"53"-1759,0 1 0,0-1 0,-1 0 1,1 1-1,0-1 0,1 1 0,-1-1 0,2-1 0,0 0-5,0 0-1,1 0 0,-1 1 1,0 0-1,1 0 1,0 0-1,-1 0 0,1 0 1,0 0-1,0 1 0,0 0 1,0 0-1,0 0 0,0 1 1,0-1-1,0 1 1,1 0-1,-1 0 0,0 0 1,0 0-1,0 1 0,5 1 1,-4 0 20,1 0 1,-1 0 0,0 1 0,-1 0-1,1-1 1,0 2 0,-1-1-1,0 0 1,5 6 0,7 5 93,-14-13-167,7 5 76,0 1 0,-1 0 1,0 1-1,-1 0 1,1 0-1,-1 0 0,-1 1 1,7 10-1,9 31 205,-21-47-291,4 4 8,-1 1 0,-1-1 0,0 1 0,0 0 1,0 1-1,-1-1 0,0 0 0,0 1 0,0 11 0,-2-15-7,-1 0-1,1 0 0,-1 0 1,0 0-1,0 0 0,0 0 1,-1 0-1,0 0 0,0-1 1,0 1-1,0-1 0,-1 1 1,1-1-1,-1 0 0,-7 7 1,1-1-54,-1-1 1,0 0 0,0 0 0,0-1-1,-1-1 1,-1 1 0,1-2 0,-1 0-1,0 0 1,-1-1 0,1-1 0,-1 0 0,-20 3-1,20-5-100,-1 0-1,-28-2 1,34 0 94,1-1 1,0-1 0,0 1 0,0-1-1,0 0 1,0-1 0,-7-3-1,-16-8 20,24 12 12,-6-3-161,12 5 163,0-1 0,-1 1 1,1-1-1,0 1 0,0-1 0,0 1 0,0 0 1,0-1-1,0 1 0,0-1 0,0 1 0,0-1 0,0 1 1,0-1-1,0 1 0,0-1 0,0 1 0,0 0 0,0-1 1,1 1-1,-1-1 0,0 1 0,0-1 0,0 1 1,1-1-1,0 0-18,0-1 0,0 1 1,0 0-1,1 0 1,-1 0-1,0-1 0,0 1 1,1 1-1,-1-1 1,1 0-1,-1 0 0,1 0 1,-1 1-1,1-1 1,-1 1-1,1-1 1,0 1-1,-1 0 0,1-1 1,0 1-1,-1 0 1,3 0-1,10-2-175,0-1 102,3-1-291,-1 2 0,1-1-1,18 1 1,-6 2-34,0-1-1096,38 5-1,-54-2 1000,-1 1-1,15 6 0,-27-9 514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4896,'-13'0'1584,"10"0"-976,8 0 58,47 0 2577,79 0-1152,2-8-1436,-53 2-452,-6 2-77,123-11 100,-72 1-23,-21 9-262,-50 0-313,67-4-770,-17 9-3152,-96 2 3376,-11 2 192,-16 4-526,0-6 122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3904,'-23'0'1111,"19"0"-484,14 0-248,-1 0 13,14 0 26,-1 0 0,1 1 1,-1 2-1,0 0 0,24 7 0,-17-2-325,10 2 49,-1 2-1,50 23 1,-78-29-88,0 0 0,0 0-1,-1 1 1,0 0 0,0 1 0,-1-1 0,0 2 0,12 14 0,-19-21-11,0 0 0,-1-1 0,1 1 1,0 0-1,0 0 0,-1 0 0,1 3 0,1 2 65,0 1-38,0 0 14,1 1 1,-2 0 0,1 0-1,-1 0 1,0 0 0,-1 0-1,-1 14 1,-4-4 103,-12 36-1,9-31-93,2-8-51,-1-1-1,0 0 1,-17 25-1,8-14-4,6-8-12,7-11-8,0-1-1,-1 0 1,-6 9-1,-5-1 58,-1 0-1,0-1 1,-33 21-1,38-27-36,-4 2 50,0-1 1,-1 0-1,0-1 0,-29 8 0,-9 4 111,51-18-167,-1 1 0,1-1 0,-1 0-1,1 0 1,-1 0 0,0 0 0,1 0-1,-1-1 1,0 0 0,1 0 0,-1 0-1,0 0 1,0 0 0,1-1 0,-1 1-1,0-1 1,1 0 0,-1 0 0,1-1-1,-1 1 1,-5-4 0,9 5-25,-1-1 0,0 1 0,1-1 0,-1 1 0,0 0 0,1-1 0,-1 1 0,1-1 0,-1 1 0,1-1 0,-1 0 0,1 1 0,-1-1 0,1 1 0,-1-1 0,1 0 0,0 1 0,-1-1 0,1 0 0,0 0 0,0 1 0,0-1 0,0 0 0,-1 0 0,1 1 0,0-1 0,0 0 0,0 0 0,0 1 0,1-1 0,-1-1 0,1-2-25,0 0 0,1 1 1,0-1-1,-1 0 0,5-5 0,24-39-403,52-63 0,-65 93 509,0 0 0,1 1 1,1 0-1,0 2 0,1 1 1,37-21-1,-38 25-27,1 1-1,0 1 1,22-6-1,68-15 325,-62 17-196,-37 10-118,-1-1 27,0 0 0,1 1 0,0 0-1,-1 1 1,1 0 0,0 0 0,19 3 0,-13 1 218,1 1 1,25 10 0,-35-11-211,0 0 1,0 1-1,0 0 1,-1 1 0,1 0-1,-1 0 1,8 8-1,-13-12-79,-1 0-1,0 0 0,1 1 1,-1-1-1,0 1 0,0-1 1,0 1-1,0-1 1,0 1-1,-1 0 0,1-1 1,0 1-1,-1 0 1,1 0-1,-1-1 0,0 1 1,1 0-1,-1 2 0,-1-1 25,1 1-1,-1-1 0,0 0 0,0 0 0,-1 0 0,1 0 0,-1 0 1,1 0-1,-5 5 0,4-4-67,-1 1 0,0-1 0,0 0 0,-1 0 0,1-1 0,-1 1 1,0-1-1,0 0 0,0 0 0,0 0 0,-7 3 0,-18 8-409,18-9 45,-1 0 0,2 0 0,-1 1 0,1 1 0,-1 0 0,-10 10 0,20-16 336,0 0-1,0 0 1,0 0 0,0 0 0,0 0 0,0 0 0,0 0-1,1 0 1,-1 1 0,0-1 0,0 0 0,1 1-1,-1-1 1,1 0 0,0 1 0,-1-1 0,1 3-1,0-1 10,1 0 0,0-1-1,0 1 1,0 0-1,1-1 1,-1 1-1,1-1 1,2 5 0,14 19 27,0 0 0,31 31 0,-5-19 57,-22-13 217,0 0 0,32 51 0,-51-72-206,0 1 0,-1-1 0,0 1 0,0-1 1,0 1-1,0 0 0,-1 0 0,0 0 0,0 0 1,0 0-1,0 0 0,-1 0 0,0 0 0,0 1 1,-1-1-1,1 0 0,-1 0 0,0 0 0,0 0 1,-1 0-1,1 0 0,-1-1 0,0 1 0,-1 0 1,1-1-1,-1 1 0,0-1 0,0 0 0,-7 7 1,7-7-32,-1-1 1,0 0 0,0 0 0,0 0 0,0 0 0,-1-1 0,1 1 0,-1-1 0,0 0 0,1-1 0,-1 1 0,0-1 0,0 0-1,0 0 1,-7 0 0,8 0-22,-27 5 43,22-4-45,-1 0 0,0 0 0,-17 0 0,21-2 0,1-1-1,-1 0 0,1 0 0,0 0 1,0-1-1,-1 1 0,1-1 0,0-1 1,0 1-1,-5-4 0,2 1 42,0 0-1,1-1 1,0 0-1,-10-10 1,15 14-37,-1-1 0,0 0 0,1 0 0,0 0 0,0-1 0,0 1 0,0-1 0,1 1 0,-1-1 0,1 1 0,0-1 0,0 0 0,0 0 0,0-6 0,1 6 1,1 0 1,-1 0-1,1 1 0,0-1 1,1 1-1,-1-1 0,1 1 1,-1-1-1,1 1 1,3-5-1,1 0 91,0 0-1,9-9 1,11-2 75,-14 11-160,51-33-144,14 3-576,-9-6-1995,-2 8 737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9472,'49'-17'3520,"-49"17"-2752,33-16-192,-1-1-64,18 17-384,-18-16 32,18 0-96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 5728,'-14'0'1840,"14"0"-1827,0 0 1,0 0-1,0 0 1,-1 0-1,1 0 1,0 0-1,0 0 1,0 0 0,0 0-1,0 0 1,-1-1-1,1 1 1,0 0-1,0 0 1,0 0-1,0 0 1,0 0-1,0 0 1,-1 0-1,1 0 1,0 0-1,0 0 1,0-1-1,0 1 1,0 0 0,0 0-1,0 0 1,0 0-1,0 0 1,0 0-1,0-1 1,0 1-1,0 0 1,0 0-1,-1 0 1,1 0-1,0 0 1,0-1-1,0 1 1,0 0 0,1 0-1,-1 0 1,0 0-1,0 0 1,0-1-1,0 1 1,0 0-1,0 0 1,0 0-1,0 0 1,0 0-1,0 0 1,0-1-1,0-21 574,0 17 672,-2 2-310,-6-6 29,8 9-959,0-1 0,0 1 0,0 0-1,0 0 1,0 0 0,0-1-1,0 1 1,1 0 0,-1 0 0,0 0-1,0-1 1,0 1 0,0 0 0,0 0-1,0 0 1,0 0 0,0-1-1,1 1 1,-1 0 0,0 0 0,0 0-1,0 0 1,0 0 0,1-1 0,-1 1-1,0 0 1,0 0 0,0 0-1,1 0 1,-1 0 0,0 0 0,0 0-1,0 0 1,1 0 0,-1 0 0,0 0-1,0 0 1,0 0 0,1 0-1,-1 0 1,0 0 0,0 0 0,0 0-1,1 0 1,-1 0 0,0 0 0,1 1-1,-1-1-5,0-1-1,0 1 1,0 0-1,0 0 0,0 0 1,0 0-1,0 0 1,0 0-1,0 0 1,1 0-1,-1 0 1,0 0-1,0 0 0,0 0 1,0 0-1,0 0 1,0 0-1,0 0 1,0 0-1,0 0 1,0 1-1,1-1 0,-1 0 1,0 0-1,0 0 1,0 0-1,0 0 1,0 0-1,0 0 1,0 0-1,0 0 0,0 0 1,0 0-1,0 0 1,0 0-1,0 0 1,0 1-1,0-1 1,0 0-1,1 0 0,-1 0 1,0 0-1,0 0 1,0 0-1,0 0 1,0 0-1,0 0 1,0 0-1,0 1 0,0-1 1,0 0-1,0 0 1,0 0-1,-1 0 1,1 0-1,0 0 1,0 11 445,0-11-450,0 0 0,0 1 1,0-1-1,0 0 0,0 0 0,0 0 0,0 0 0,0 0 0,1 1 0,-1-1 0,0 0 0,0 0 1,0 0-1,0 0 0,0 0 0,0 0 0,0 1 0,0-1 0,0 0 0,0 0 0,0 0 0,1 0 0,-1 0 1,0 0-1,0 0 0,0 0 0,0 0 0,0 1 0,0-1 0,1 0 0,-1 0 0,0 0 0,0 0 1,0 0-1,0 0 0,0 0 0,0 0 0,1 0 0,-1 0 0,0 0 0,0 0 0,0 0 0,0 0 1,0 0-1,1 0 0,-1 0 0,0 0 0,0-1 0,0 1 0,0 0 0,0 0 0,0 0 0,1 0 1,8 0 117,2-1-24,-1 1 0,0 1-1,13 2 1,26 8 42,16-6-75,-29-1-50,0 1-10,37 0 1,-58-5-10,0 0 0,0 1 0,0 1 0,-1 1 0,27 7 0,-20-4 0,30 5 0,-28-7 0,32 11 0,-44-11 6,-8-2 25,0-1 0,0 0 1,1 1-1,-1-2 0,0 1 1,1 0-1,-1 0 0,6-1 1,-9 3-48,0-1 13,0 0 1,0-1-1,-1 1 1,1 0-1,-1 0 1,0 0-1,1-1 1,-1 1-1,0-1 1,0 1-1,0 0 1,0-1-1,-1 0 1,-1 3-1,3-3 0,-1-1 0,1 0 0,0 0 0,0 0 0,-1 1 0,1-1 0,0 0 0,0 1-1,0-1 1,0 0 0,-1 0 0,1 1 0,0-1 0,0 0 0,0 1 0,0-1 0,0 0 0,0 1 0,0-1 0,0 0 0,0 1-1,0-1 1,0 0 0,0 1 0,0-1 0,-1 11-10,-1 0-1,-1 0 1,1 0-1,-2-1 1,-5 15-1,-3 6 117,-16 38-55,18-49-85,2 1-1,-11 38 1,18-57 40,-2 14 42,-1-1 1,-1 1-1,-1-1 0,0 0 0,-1 0 0,-10 17 1,-2-3 101,10-13-5,-2-1 0,0 1-1,-17 17 1,25-29-82,-1-1 0,0 1 0,0-1 0,-1 0 0,1 0 0,0 0 0,-1-1-1,0 0 1,0 0 0,1 0 0,-1 0 0,-1-1 0,1 1 0,0-1 0,0-1 0,-8 1 0,8-1 5,0-1 1,0 0 0,1 0-1,-1 0 1,1-1 0,-1 0-1,1 1 1,-1-2-1,1 1 1,0 0 0,0-1-1,0 0 1,0 0 0,1 0-1,-1 0 1,-4-6 0,-3-4 241,0-1 1,1 0 0,-12-22-1,6 9-30,-1-1 57,-13-32-1,8 0-103,5 26-75,12 25-110,1 1 1,0 0-1,0-1 0,1 0 0,-4-15 0,5 8 64,2 11-56,-1 0 0,0 0 0,0 0 0,-2-6 0,-19-24 181,14 5-175,2 13-75,4 14-41,1 0 0,0 0 0,0 0 0,0-1-1,0 1 1,1 0 0,0-1 0,-1 1 0,1-6 0,0 1-304,0 5-3064,0 4 3279,0-1 1,0 1-1,0-1 1,0 1-1,0-1 1,0 1-1,0 0 1,0-1-1,1 1 1,-1-1-1,0 1 1,0-1-1,0 1 1,1-1-1,-1 0 1,0 1-1,1 0 1,12 4-4040,-10-3 3336,28 11-2415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9728,'33'16'3584,"-33"-16"-2784,16 33-224,1-33 256,-1 16-576,-16-16 128,0 0-256,0 0-2304,17 0 1152,-17 0-4800,16 16 3264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0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16 147 4384,'-13'-41'1424,"11"34"-1053,4 6-172,1 1-106,-1 1 2,0-1 1,0 0-1,0 0 0,0 0 1,0 0-1,0-1 0,-1 1 1,1 0-1,0-1 0,3-1 1,3-11 416,-3 9-417,0 0 1,1 0 0,-1 1 0,1 0-1,-1 0 1,8-3 0,42-13 157,-46 16-232,-9 3-21,90-26 135,-78 23-119,1 2-1,0-1 1,0 2 0,0 0-1,16 2 1,-5 1 30,-1 0-1,0 2 1,34 12-1,-44-12-38,-1 0 0,1 1-1,-1 1 1,-1-1-1,1 2 1,-1 0-1,19 17 1,-17-9-44,0 0 0,0 1 1,11 23-1,-22-36 45,1 1 20,0-1 1,-1 1-1,0 1 0,0-1 1,0 0-1,-1 0 0,0 1 0,0-1 1,0 1-1,0-1 0,-1 11 1,-2-3 106,0 0 1,0-1-1,-6 18 1,6-24-58,-1 5 37,-1 0 1,0 0-1,-1 0 1,0-1-1,0 0 1,-1 0-1,-1 0 1,1-1-1,-2 0 1,1 0-1,-1-1 1,0 0-1,-1 0 1,0-1-1,0 0 0,-1-1 1,0 0-1,0 0 1,-21 7-1,6-3 191,-47 10 0,62-18-263,0-1 1,0 0-1,0 0 1,0-1 0,0 0-1,0 0 1,-19-4-1,15 0-48,-22-11 0,23 9-6,2 2-5,0-1 0,1-1 0,-19-11 0,24 13-12,1-1 0,-1 1 0,1-1 0,0 0 1,0 0-1,1 0 0,-1 0 0,-3-10 0,4 10-91,1 0 1,0 0-1,0 0 0,1 0 0,-1 0 0,1-1 0,0 1 1,1-1-1,-1-7 0,1 10-15,0 0 0,1 1 0,-1-1 1,1 0-1,0 1 0,-1-1 0,1 1 0,1-1 1,-1 1-1,0-1 0,0 1 0,1 0 0,-1 0 1,1 0-1,0 0 0,0 0 0,0 0 0,0 0 0,0 0 1,0 1-1,0-1 0,0 1 0,4-2 0,35-14-3087,-5 1 1008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2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5888,'41'-14'1898,"-39"13"-1839,0 1 0,0 0-1,0-1 1,-1 1 0,1 0-1,0 0 1,0 0 0,0 0-1,0 0 1,0 0 0,-1 1-1,5 0 1,78 10 346,-74-10-306,0 0 0,0 0-1,14 5 1,-17-3-45,0 1 1,0 0-1,11 7 0,-12-7-47,47 29 16,-25-17 197,49 36 1,-60-37-156,0 0 1,-2 1-1,15 18 0,-27-30-34,0 0 0,-1 1 0,0-1 0,0 1 0,0 0 0,-1 0 0,1 0 0,-1 0 0,0 0 0,-1 0 0,1 0 0,-1 0 0,-1 9 0,1-11-1,0 1-12,0 0-1,0 0 1,-1-1-1,0 1 0,1 0 1,-2 0-1,1-1 1,0 1-1,-1 0 0,1-1 1,-1 1-1,0-1 1,0 0-1,-1 0 0,1 0 1,-1 0-1,1 0 1,-5 4-1,-7 8 10,3-2-8,-1 0 0,-1-1 0,0 0 0,0-1 0,-1 0 0,-27 15 0,-10 1 71,-1-2-1,-1-2 1,-1-2-1,-61 14 1,110-33-103,0-1 0,0 1 0,0-1-1,-1 0 1,1 0 0,0-1 0,0 1 0,0-1 0,-1-1-1,1 1 1,0-1 0,0 1 0,0-1 0,-5-2 0,-10 0-259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6144,'1'0'63,"-1"0"0,1 0 0,0-1 0,-1 1 0,1 0 0,-1 0 0,1 0 0,-1 0 0,1 0 0,-1 0 0,1 0 0,-1 0 0,1 1 0,-1-1 0,1 0 0,-1 0 0,1 0 0,-1 1 0,1-1 0,-1 0 0,1 0 1,-1 1-1,0-1 0,1 0 0,-1 1 0,1-1 0,-1 0 0,0 1 0,1-1 0,-1 1 0,0-1 0,0 1 0,1-1 0,-1 1 0,0-1 0,0 1 0,0-1 0,1 1 0,-1 0 0,5 11 173,20 26 324,-20-31-244,0-1-1,-1 1 1,0 1 0,6 13-1,0 1 22,10 16 272,1-1 1,47 63 0,-56-86-498,127 141 987,-126-140-980,-8-9-275,1 0 0,0-1 0,0 1-1,10 5 1,-5-3-127,-4-4-13,-1 0 0,0 0 1,10 9-1,-16-13 289,15 13-752,-15-13 686,0 1 1,1-1 0,-1 0-1,1 0 1,-1 1 0,1-1-1,-1 0 1,1 0 0,-1 1-1,1-1 1,-1 0 0,1 0-1,-1 0 1,1 0 0,-1 0-1,1 0 1,-1 0 0,1 0 0,-1 0-1,1 0 1,-1 0 0,1 0-1,-1 0 1,1 0 0,-1-1-1,1 1 1,-1 0 0,1 0-1,-1 0 1,1-1 0,-1 0-33,1 0-1,-1 0 1,1 1 0,-1-1 0,0 0 0,0 0 0,1 0 0,-1 0-1,0 0 1,0 1 0,0-1 0,0 0 0,0-2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7040,'-14'0'2282,"11"0"-1386,6-3-309,-1 2-487,-1-1 1,1 1-1,-1 0 1,1 0-1,0 0 1,0 0-1,0 0 1,-1 0-1,1 1 1,0-1-1,0 1 1,3-1-1,29-1 563,-31 2-637,6 0 63,1-1 1,-1 0 0,13-4 0,15-1 68,107 2 66,-99 5-203,138-1-117,-137 0 443,-40 3 522,0 5-422,-8-4 159,1-3-561,1 0 0,-1-1 0,0 1 0,1-1 0,-1 1-1,1 0 1,-1 0 0,1-1 0,0 1 0,-1 0 0,1 0-1,0-1 1,-1 1 0,1 0 0,0 0 0,0 0 0,0 0-1,0-1 1,0 1 0,0 2 0,0-2 1,0 1 0,0 0 0,-1 0-1,1-1 1,0 1 0,-1 0 0,1-1 0,-1 1 0,0-1 0,0 1 0,1-1 0,-1 1 0,0-1 0,0 1-1,-2 1 1,-3 5 36,-1 3 3,0-1 1,-11 21-1,-18 65-48,-40 95-32,54-126 17,-25 34 212,44-92-153,-1 0 0,0 1-1,0-2 1,0 1 0,-1 0-1,0-1 1,-12 11 0,16-15-49,-1 0 0,0-1 0,1 1 0,-1-1 0,0 0 1,0 1-1,0-1 0,1 0 0,-1 0 0,0 0 0,-1 0 0,1 0 1,-4 0-1,4-1 5,0 0 0,0 0 0,-1 0 0,1-1 0,0 1 0,0-1 1,-1 0-1,1 0 0,-3-1 0,-11-4 299,8 4-227,6 1-81,0 1-1,-1-1 1,1 1-1,0-1 1,0 0 0,0 0-1,0 0 1,-3-2-1,-1-3 61,0 0 0,0 0 0,0 0 0,1-1 0,-8-13 0,-24-47 177,18 32-215,8 16 127,1 0 1,2-1-1,-13-37 0,16 42 28,0 1-1,-13-24 1,3 7 173,7-5-42,-3 4-144,5-1-80,-5 0-26,6 3-108,-2 16-125,6 13 92,0-1 0,0 1 1,1-1-1,-1 1 0,0-1 0,1 1 1,-1-1-1,1 1 0,0-1 1,-1 0-1,1 1 0,0-3 1,0-9-2032,0 10-68,0 3-1867,0 0 1269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7872,'-16'0'2944,"16"0"-2304,0 0-160,16 0 1408,-16 0-1120,17 0 416,15 17-704,1-17-97,0 0-223,0 0-1855,-1 16 927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8384,'-17'-16'3104,"17"16"-2400,33 16-224,0 1 1792,-17-1-1344,17-16-225,0 0-447,0 0-352,16 0 32,-16-16-2367,-1 16 1343,17-17-1888,-16 1 1696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2976,'0'-2'82,"0"1"1,1-1-1,-1 0 1,0 0-1,1 1 0,-1-1 1,1 0-1,-1 1 1,1-1-1,0 0 0,0 1 1,-1-1-1,1 1 1,0 0-1,1-1 0,-1 1 1,0 0-1,0-1 1,3-1-1,-4 3-82,2-2 82,-2 2-43,1-1 0,-1 0 0,1 0 1,0 0-1,0 0 0,0 0 1,-1 1-1,1-1 0,0 0 0,0 1 1,0-1-1,0 0 0,0 1 1,0-1-1,0 1 0,1 0 1,-1-1-1,0 1 0,0 0 0,0 0 1,0 0-1,0 0 0,1 0 1,-1 0-1,0 0 0,0 0 1,0 0-1,2 1 0,16 10 798,-11-9-639,-6-2-142,1 1-1,-1-1 1,0 1 0,0 0-1,0 0 1,1 0 0,-1 0-1,3 2 1,30 35 1016,-18-23-736,10 11 80,11 31 224,1-7-338,-22-29-245,27 42 1,-40-56-31,0 1 0,0 0 0,-1 0 0,0 0 0,0 0 0,-1 0 0,0 1 1,-1-1-1,0 1 0,0 8 0,-1-13-1,1-2-10,-1 0-1,0 0 0,0 0 0,0 0 0,0 0 0,0 0 0,-1 0 1,1 0-1,0 0 0,-1-1 0,1 1 0,-1 0 0,0 0 0,0 0 1,0-1-1,0 1 0,0 0 0,0-1 0,0 1 0,0-1 0,-1 1 1,1-1-1,-1 0 0,-2 3 0,-2 0 35,0 0-1,0-1 1,-1 1-1,1-1 1,-1 0-1,0-1 1,0 1 0,0-2-1,0 1 1,-1-1-1,1 0 1,0 0-1,0-1 1,-1 0 0,1 0-1,-14-2 1,16 1-4,1 0 1,-1 0 0,0 0 0,1-1-1,-1 0 1,1 0 0,0 0 0,-1 0 0,1 0-1,0-1 1,0 0 0,-6-5 0,7 4-14,-1 0 32,0 0 0,0 0-1,1 0 1,-5-7-1,7 9-53,0 0 1,0 0-1,1 0 0,-1 0 0,0 0 0,1 0 0,0 1 0,0-1 0,-1 0 0,1 0 0,0 0 0,0 0 0,1 0 0,-1 0 0,1-4 0,0 3-24,0-1 0,0 1-1,0-1 1,1 1 0,-1 0 0,1 0 0,0 0 0,0 0-1,0 0 1,0 0 0,0 0 0,1 1 0,-1-1-1,1 1 1,-1 0 0,5-3 0,2-2-357,0 1-1,1 0 1,0 1 0,1 0 0,-1 1-1,21-7 1,-7 7-789,-6 0-904,25-7 0,6-5-129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28 148 4480,'0'-27'1445,"-3"13"-885,-1 4-392,2 6 7,0 0 0,1 0 0,0 0 1,0-1-1,0 1 0,0 0 0,1-1 1,-1 1-1,1-5 0,0 7-2,0 0-1,-1 0 1,1 0-1,-1 0 1,1 0-1,-1 0 1,0 0-1,0 0 1,-1-3-1,-2-2 807,12 1 61,-7 6-984,-1-1 0,1 0 0,-1 1 1,0-1-1,0 1 0,1-1 0,-1 0 0,0 0 1,0 1-1,0-1 0,0 0 0,0 1 0,0-1 0,0-1 1,0 2-57,0-2 512,3 4-22,1 2-355,-1-1-90,0-1 0,-1 0 0,0 1-1,1-1 1,-1 1 0,0 0 0,0 0 0,2 5 0,2 19 94,0-10-28,-5-14-96,0 0 0,1 1 1,-1-1-1,-1 1 1,1-1-1,0 1 1,-1 5-1,0 6 2,-1-11 3,1-1-1,0 1 1,0-1-1,0 1 1,2 4-1,-2-7-17,0-1 1,0 1-1,1-1 0,-1 1 1,0 0-1,0-1 0,1 1 1,-1-1-1,1 1 0,-1-1 1,0 1-1,1-1 0,-1 0 1,1 1-1,-1-1 0,1 0 0,-1 1 1,1-1-1,0 0 0,-1 1 1,1-1-1,-1 0 0,1 0 1,0 0-1,-1 0 0,1 1 1,0-1-1,-1 0 0,1 0 1,-1 0-1,2 0 0,2 0 17,4-1-678,0 1-1,0 1 1,10 1 0,-16-1 523,0 0 0,0 0 0,0 0 0,0 0 0,-1 1 0,1-1 0,0 0 0,-1 1 0,2 1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5888,'-14'0'1898,"12"0"-1135,2 0-80,0 0 981,0 0-438,0 0 12,2 0-380,19-1 73,36-7 0,-23 3-707,124-10 159,-138 14-351,84-5 70,8-5-60,5 6-100,6-6-315,-19 5-129,-51 1-151,69-3-955,-106 8 1114,0 1 0,0 1 0,0 0 1,18 6-1,-12-5-1282,-6-3 576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4160,'0'0'1333,"6"-3"-821,0 0-377,0 1-1,0 0 1,1 0-1,-1 0 1,1 1 0,0 0-1,-1 0 1,1 1-1,0 0 1,-1 0-1,1 0 1,10 3-1,32 8 432,-21-8-382,-18-3-167,-1 1 0,1 0 0,-1 1 0,0 0 0,1 0 0,-1 1 0,9 5 0,2 3-9,0 0 1,-1 2-1,0 0 1,32 32-1,-49-43 2,-1 0 0,1 0-1,0 0 1,0 0-1,-1 1 1,0-1 0,1 1-1,-1-1 1,0 1-1,0 0 1,-1-1 0,1 1-1,0 0 1,-1 0-1,0-1 1,1 1 0,-1 0-1,0 0 1,-1 0 0,1-1-1,0 1 1,-1 0-1,1 0 1,-1-1 0,-2 5-1,1-1 18,-1 0 0,0 0-1,0-1 1,-1 1 0,0-1 0,0 0-1,0 0 1,-1 0 0,-9 8 0,-9 4-11,0-1 1,0-1 0,-2-1-1,0-1 1,0-1 0,-2-2-1,-26 8 1,4-2 506,45-14-455,-1 0 1,1-1 0,0 0-1,0 0 1,-1 0-1,1 0 1,-1-1 0,-7 1-1,11-2-36,-1 1 0,0 0-1,0-1 1,0 1-1,1-1 1,-1 1-1,0-1 1,0 0 0,1 0-1,-1 0 1,1 0-1,-1 0 1,1 0-1,-1 0 1,1-1 0,0 1-1,-1 0 1,1-1-1,0 1 1,0-1 0,0 1-1,-1-4 1,1 4-16,1 0 0,0 0 0,-1 0 0,1-1 0,0 1 0,0 0 0,-1 0 0,1 0 0,0-1 0,0 1 0,1 0 0,-1 0 0,0 0 0,0-1 0,0 1 0,1 0 0,0-2 0,11-19 31,-8 15-41,7-9-157,0 0 0,1 1 0,0 1 0,1-1-1,27-21 1,3 3-494,-31 24 269,12-9-651,6 10-34,-14 2 257,-13 5 684,1-1-1,-1 1 1,1 0 0,-1 0 0,1 1 0,-1-1 0,6 0 0,2 1-164,21 2 1001,-30-2-583,0 1-1,0 0 1,0 0 0,0 0-1,0 0 1,0 0 0,0 0-1,0 0 1,-1 0 0,1 1-1,2 2 1,95 94 5141,-84-84-4622,19 13 1,-17-14-316,15 15 1,-23-21-281,0 1 0,0-2 0,1 1 1,-1-2-1,2 1 0,17 7 0,-12-7-779,-1 1 1,14 10-1,-10-1-580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34 5984,'0'-33'2208,"0"33"-1728,-33 33-128,33-17 1376,-17 0-1024,-15 34 832,15-18-864,-16 18-224,17-1-288,-17 16 96,17-16-160,-17-16-1920,17 0 960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7968,'60'0'3584,"-55"-1"-3510,34 4 409,-36-3-394,1 1-1,-1-1 1,0 1-1,1 0 0,-1 1 1,0-1-1,0 1 0,0-1 1,0 1-1,0 0 1,0 0-1,2 2 0,5 9 246,-1-1-1,8 15 0,-3-5-207,-13-19-96,1-1 0,0 1 0,0-1 0,-1 1 0,0 0 0,1 0 0,-1 0 0,0 0 0,0-1 0,-1 2 0,1-1 0,0 0 0,-1 0 0,0 0 0,0 6 0,0 5 156,0-12-68,3 1-28,-3-2-88,0-1-1,1 1 1,-1-1-1,1 1 1,-1-1-1,1 1 1,-1-1-1,1 0 0,-1 1 1,1-1-1,-1 0 1,1 1-1,0-1 1,-1 0-1,1 0 1,-1 1-1,1-1 1,0 0-1,-1 0 1,1 0-1,0 0 1,-1 0-1,1 0 1,-1 0-1,1 0 0,0 0 1,-1 0-1,1-1 1,0 1-1,-1 0 1,1 0-1,-1 0 1,1-1-1,0 1 1,0-1-1,1 0-28,1 0-1,-1 0 0,1 0 0,-1 0 1,1 1-1,-1-1 0,1 1 1,-1 0-1,4-1 0,6 2-386,-2-1-35,0 0 1,0 0 0,13-3-1,24-8-2911,-34 9 2179,23 1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6816,'-17'-32'2528,"17"32"-1984,17 0-128,-17 0 1184,16 0-960,0-17 448,1 17-640,32 0 0,0-16-256,0 16-3424,17 0 1760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34 6976,'0'0'2592,"-16"-17"-2016,16 1-160,0 16 1184,-33 33-960,17-17-256,-1 0-256,-15 17 0,-1 0-64,0-17 32,-16 1-32,-33-1 32,17 0-64,-1 1 64,17-1-64,0-16-1152,-1 17 608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1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5984,'-17'16'2208,"17"-16"-1728,-16 16-128,16 33 2208,-17-16-1472,17 33 288,-16-1-832,0 17-160,16 0-224,-17-16-3040,17-17 1536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5056,'0'-27'1642,"0"26"-1630,0 1-1,0 0 0,0 0 0,0 0 1,0 0-1,0-1 0,0 1 0,0 0 1,0 0-1,0 0 0,0 0 0,0-1 0,0 1 1,0 0-1,0 0 0,0 0 0,0-1 1,0 1-1,0 0 0,0 0 0,0 0 0,0 0 1,1 0-1,-1-1 0,0 1 0,0 0 1,0 0-1,0 0 0,0 0 0,0 0 1,0-1-1,1 1 0,-1 0 0,0 0 0,0 0 1,0 0-1,0 0 0,1 0 0,-1 0 1,0 0-1,0 0 0,0 0 0,0 0 0,1 0 1,-1 0-1,0 0 0,0 0 0,0 0 1,0 0-1,1 0 0,-1 0 0,0 0 1,0 0-1,0 0 0,0 0 0,1 0 0,17 0 276,-5-1 148,0 1 0,-1 0 0,25 4 0,-20 1 159,1 1 0,29 16-1,-39-18-486,0 2-1,0-1 0,-1 1 0,0 0 1,0 1-1,11 12 0,3 4 41,23 15 109,-39-33-238,0 1 0,0-1-1,0 1 1,-1 0 0,0 0 0,0 0-1,-1 0 1,1 1 0,-1 0 0,-1-1 0,3 10-1,-3-8 4,-1 0 0,-1 0 0,1 0 0,-1 0 0,-1 0 0,0 0 0,0 0 0,0-1 0,-1 1 0,0 0-1,0-1 1,-5 11 0,5-14 5,-1 0 1,1-1-1,-1 0 0,1 1 0,-1-1 0,0 0 0,0 0 0,0 0 0,-1-1 1,1 1-1,-1-1 0,1 0 0,-8 4 0,-1-2 20,0 0 0,0 0 0,-15 2 0,22-5-38,0 0 0,0-1 0,0 0 0,0 0 0,0 0-1,0 0 1,0-1 0,0 0 0,-7-1 0,1-2 0,0-1 0,-15-7-1,13 5 19,5 3-5,7 4-17,0 0 1,-1-1-1,1 1 1,0-1-1,0 1 1,-1-1-1,1 0 0,0 1 1,0-1-1,0 0 1,0 0-1,0 0 1,0 0-1,0 0 1,0 0-1,0 0 1,1 0-1,-1 0 1,0 0-1,0-1 1,1 1-1,-1 0 1,1 0-1,0-1 1,-1 1-1,1 0 1,0-1-1,0 1 1,-1 0-1,1-3 1,0 2-7,0 0-3,0 0 0,0-1-1,0 1 1,0 0 0,1-1-1,-1 1 1,1 0 0,-1-1 0,1 1-1,0 0 1,0 0 0,0 0 0,0 0-1,0-1 1,0 2 0,1-1 0,-1 0-1,1 0 1,-1 0 0,4-2 0,0-2-109,1 1 1,0-1 0,0 1-1,1 0 1,0 1 0,0 0-1,14-7 1,25-5-1562,4-1 481</inkml:trace>
  <inkml:trace contextRef="#ctx0" brushRef="#br0" timeOffset="1">542 67 5728,'0'-49'3216,"0"49"-3118,0-1 1,0 0-1,0 1 1,0-1 0,0 1-1,-1-1 1,1 1-1,1-1 1,-1 1-1,0-1 1,0 0-1,0 1 1,0-1 0,0 1-1,0-1 1,1 1-1,-1-1 1,0 1-1,0-1 1,1 1-1,-1-1 1,0 1 0,1-1-1,-1 1 1,0 0-1,1-1 1,-1 1-1,1 0 1,-1-1-1,1 1 1,-1 0 0,1-1-1,-1 1 1,1 0-1,-1 0 1,1 0-1,-1-1 1,1 1-1,-1 0 1,1 0 0,-1 0-1,1 0 1,-1 0-1,1 0 1,0 0-1,-1 0 1,1 0-1,-1 0 1,2 1 0,0 1 461,-1-1-539,0 0 2,0 0 1,1 1-1,-1-1 1,0 0-1,0 1 1,0-1-1,-1 0 1,1 1-1,0-1 1,-1 1-1,1-1 1,0 1-1,-1 0 0,0-1 1,1 1-1,-1 0 1,0-1-1,0 1 1,0 2-1,0 1 0,1-1 0,-1 0-1,1 1 1,0-1 0,0 0-1,0 0 1,4 7 0,4 14 78,-8-22-104,1 0-1,-1-1 1,1 1 0,-1 0 0,1-1 0,0 1-1,0-1 1,0 1 0,1-1 0,-1 0 0,0 0-1,1 0 1,-1 0 0,1 0 0,0-1 0,0 1-1,-1-1 1,1 0 0,0 0 0,0 0 0,0 0-1,1 0 1,-1-1 0,6 1 0,21-1-1442,2 0 373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5408,'0'0'1728,"3"0"-1046,-2-1-570,1 1-1,-1 0 1,1 0-1,-1-1 1,1 1-1,-1-1 1,1 1-1,-1-1 0,0 1 1,1-1-1,1-1 1,-1 0 101,0 1 0,0 0 0,0 0 0,0 0 0,0 0 0,0 1 0,0-1 0,0 0 0,0 1 0,0 0 0,1-1 0,2 1 0,11 0 906,4 0 36,29-3 0,153-33 914,-85 12-1631,25 0-177,-29-4-250,97-18-86,-13 21-92,-99 14-45,336-5-2449,-433 16 2650,46 2-614,-45-2 567,1 1 0,-1-1 1,1 1-1,-1 0 0,1-1 1,-1 1-1,0 0 0,1 0 0,-1 1 1,0-1-1,0 0 0,4 3 1,-6-3 17,1-1 0,-1 1 0,0-1 1,1 1-1,-1-1 0,0 1 0,1-1 1,-1 1-1,0-1 0,1 1 1,-1-1-1,0 1 0,0-1 0,0 1 1,0-1-1,0 1 0,0 0 0,0-1 1,1 1-1,-2-1 0,1 1 1,0 0-1,0-1 0,0 1 0,0-1 1,0 1-1,0-1 0,-1 1 0,1-1 1,0 1-1,0 0 0,-1 0 1,-1 1-107,1 0 0,-1-1 1,0 1-1,1 0 0,-1-1 1,-4 3-1,-24 13-1859,-3-1 645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5632,'14'0'1389,"-5"-1"-1090,0 1 0,0 0 0,0 0 0,-1 1 0,1 1 0,0-1 0,-1 1-1,1 1 1,13 5 0,-11-2-122,1 0 0,-2 1-1,1 0 1,-1 1 0,0 0 0,11 12-1,-8-5-153,-1 0 0,0 1 0,13 26-1,-17-29 45,-1 1 0,-1 0-1,0 0 1,-1 0 0,0 1-1,-1 0 1,-1 0 0,-1 0-1,0 0 1,-1 0 0,0 0-1,-1 1 1,-3 21 0,2-31-55,-1 0 1,0 0-1,0 0 1,0 0-1,-1 0 1,0-1-1,0 1 1,0-1-1,-5 6 1,1-2 2,-1-1 1,0 0-1,0 0 1,-11 8-1,14-13 0,1-1 0,0 1 0,-1-1 0,1 0 0,-1 0 0,0-1-1,1 1 1,-1-1 0,0 0 0,0-1 0,0 1 0,0-1 0,0 0 0,0 0-1,0 0 1,0-1 0,0 1 0,-5-3 0,9 3-8,0 0 0,0-1-1,0 1 1,0-1 0,0 1 0,0-1 0,0 0-1,0 1 1,1-1 0,-1 0 0,0 0-1,0 1 1,1-1 0,-1 0 0,0 0 0,1 0-1,-1 0 1,1 0 0,-1 0 0,1 0 0,-1 0-1,1 0 1,0-1 0,-1-1-1,1-1-1,0 1 1,0 0-1,0 0 1,0-1 0,0 1-1,2-4 1,1-4-30,0 1 1,1 0-1,0-1 1,1 2-1,0-1 1,1 0-1,0 1 1,0 0-1,1 0 1,0 1-1,14-13 1,11-7-106,58-40 0,-65 51 130,-9 6-23,2 1 1,0 0-1,27-9 0,-25 10 63,26-14 0,-43 21 25,1 0-1,-1 0 1,0 0 0,0 1 0,1-1-1,-1 1 1,1 0 0,-1 0 0,1 0-1,-1 0 1,1 1 0,6-1 0,-8 2 12,0-1 1,0 1-1,0 0 1,0-1-1,0 1 1,0 0-1,-1 0 0,1 1 1,0-1-1,-1 0 1,1 0-1,-1 1 1,1-1-1,-1 1 1,0-1-1,0 1 1,1 0-1,-1 0 1,0-1-1,-1 1 1,2 2-1,0 0 58,-1 0 1,1-1-1,-1 1 0,0 0 0,0 0 1,0 0-1,-1 0 0,0 0 1,1 0-1,-1 0 0,-1 0 0,1 0 1,0 0-1,-1-1 0,-1 7 0,-1 4 271,-3 36 515,2-25-625,1-9-122,0 0 0,0 25 0,2-23 25,1-4 35,1 24 0,-1-35-227,0-1 0,1 0 0,-1 0 0,1 1 1,-1-1-1,1 0 0,0 0 0,0 0 0,0 1 0,0-1 0,0 0 0,0 0 0,1-1 0,-1 1 0,1 0 1,-1 0-1,3 1 0,-1-1-87,1-1 1,-1 0-1,1 0 1,0 0 0,0-1-1,-1 1 1,1-1-1,0 0 1,-1 0 0,1 0-1,4-1 1,9 1-629,-5 0 396,0-1 0,-1 0 1,1 0-1,-1-1 0,1-1 1,-1 0-1,0 0 1,0-1-1,0 0 0,-1-1 1,11-7-1,28-26-1134,-2 11 367,-40 20 743,0-1-1,0 0 0,0 0 0,-1-1 1,8-15-1,6-8-204,-6 8 593,-14 23-8,1 1 0,-1-1 0,0 1 0,1-1 0,-1 1 0,0-1 0,0 1 0,1-1-1,-1 0 1,0 1 0,0-1 0,0 1 0,0-1 0,0 0 0,0 1 0,0-1 0,0 1 0,0-1 0,0 0 0,0 1 0,0-1 0,0 1 0,0-1 0,0 0-1,-1 0 1,1 0 227,0 2-187,0 0 1,0 0-1,0-1 1,0 1-1,0 0 1,0 0-1,0-1 1,-1 1-1,1 0 1,0 0-1,-1-1 1,1 1-1,0 0 0,-1-1 1,0 2-1,-8 18 708,6 1 40,2 1 1,1 41 0,1-30-316,-1 183 847,0-205-1339,-1-1 0,0 1 0,0-1 1,-1 1-1,-1-1 0,1 0 0,-2 0 0,-5 12 1,6-16-98,0 0 1,0-1-1,0 1 1,-1-1 0,0 0-1,-1 0 1,1 0-1,-1-1 1,1 0 0,-2 0-1,1 0 1,0 0-1,-1-1 1,1 0 0,-8 3-1,-26 12-673,30-13 601,0 0 0,-1-1 0,1-1 0,-1 1 0,0-1 0,0-1-1,0 0 1,-19 2 0,22-4 106,0 0 0,0-1-1,-1 1 1,1-1 0,0-1-1,0 1 1,0-1 0,0 0-1,-11-6 1,-47-25 176,63 33-127,0-1 0,0 0 1,-1 0-1,2-1 0,-1 1 1,0 0-1,0 0 1,0-1-1,1 0 0,-1 1 1,0-1-1,1 0 1,0 1-1,-3-5 0,3 1 10,0 0-1,0 0 1,0-1-1,1 1 1,0 0-1,0-8 1,0 9-155,0-1 0,1 1 0,-1 0 0,1-1 1,0 1-1,0 0 0,0 0 0,1 0 1,0 0-1,2-5 0,2 0-523,0 1 0,0 0 0,0 0-1,9-6 1,31-33-1354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7456,'14'-14'2421,"-14"14"-2399,0 0 0,0 0 0,0 0 0,1-1 0,-1 1 0,0 0 0,0 0 0,0 0 0,0 0 0,1 0 0,-1 0-1,0-1 1,0 1 0,0 0 0,1 0 0,-1 0 0,0 0 0,0 0 0,0 0 0,1 0 0,-1 0 0,0 0 0,0 0 0,1 0 0,-1 0 0,0 0 0,0 0 0,0 0 0,1 0 0,-1 0 0,0 0 0,0 1-1,0-1 1,1 0 0,-1 0 0,0 0 0,0 0 0,0 0 0,0 0 0,1 1 0,-1-1 0,0 0 0,11 4 109,15 6 1229,-24-9-1234,0 0 0,-1 0 1,1 0-1,0 0 1,-1 0-1,1 0 1,-1 0-1,0 0 1,1 1-1,-1-1 0,2 3 1,16 32 2038,-13-28-2030,-1 1-1,0 0 0,-1 1 1,7 17-1,-6-4-151,-4-16 48,0-1-1,0 0 1,1 0 0,-1 1-1,2-1 1,-1 0 0,1 0-1,0-1 1,0 1 0,4 5-1,-6-10-40,-1-1 0,1 0 0,0 1 0,-1-1 0,1 0-1,-1 1 1,1-1 0,0 0 0,-1 0 0,1 0 0,0 1 0,0-1 0,-1 0 0,1 0 0,0 0-1,-1 0 1,1 0 0,0 0 0,-1 0 0,1-1 0,0 1 0,-1 0 0,1 0 0,0 0-1,-1-1 1,1 1 0,0-1 0,2 0-107,65-29-2331,-7 14-202,4-1 826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17 312 7712,'-16'-33'2880,"16"33"-2240,0 17-192,0-17 736,16 0-736,17 0 384,0 0-480,-1 0-480,17 0 64</inkml:trace>
  <inkml:trace contextRef="#ctx0" brushRef="#br0" timeOffset="1">115 17 5728,'-32'-16'2112,"32"16"-1632,0 49-128,0 0 928,0 17-768,0-1 416,0 17-544,0 0-64,-17-16-192,17 32-2848,-16-32 1504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4384,'0'-27'1424,"0"27"-1409,0-1 0,0 1 0,0 0 0,0 0 0,0-1 0,0 1 0,0 0 0,0 0 0,0-1 0,0 1 0,0 0 0,0-1 0,0 1 0,0 0 0,0 0 0,1-1 0,-1 1 0,0 0 0,0 0 0,0-1 0,0 1 0,0 0 0,1 0 0,-1 0 0,0-1 0,0 1 0,1 0 0,-1 0 0,0 0 0,0 0 0,0-1 0,1 1 0,-1 0 0,0 0 0,1 0 0,-1 0 0,1 0 0,20-14 417,-13 4 217,-8 10-617,0-1 0,1 1 0,-1-1-1,0 1 1,1 0 0,-1-1-1,0 1 1,1-1 0,-1 1 0,0 0-1,1-1 1,-1 1 0,1 0-1,-1 0 1,0-1 0,1 1 0,-1 0-1,1 0 1,-1 0 0,1 0 0,-1-1-1,1 1 1,-1 0 0,1 0-1,-1 0 1,1 0 0,-1 0 0,1 0-1,-1 0 1,1 0 0,0 1-1,10-1 583,0 1 0,-1 1 0,16 3-1,-2 0-108,-12-3-313,-8-2-128,0 1 0,-1-1 0,1 1 0,0 0 0,-1 0 0,1 0 0,5 3 0,-5-1 43,0 0 0,-1 1 0,1-1 0,6 8 0,3 4 153,31 23 252,-34-27-452,-1 1-1,0 0 1,0 0-1,-1 1 1,-1 0 0,0 1-1,-1-1 1,-1 1 0,0 0-1,4 19 1,-6-21-56,0-1 0,-1 1 0,1 16 0,-3-21 19,-1 0-1,0 1 1,-2 6 0,0 2 25,2-8-30,0 0 12,-1 0 0,0-1 1,-3 10-1,4-15-17,0 1 1,-1 0-1,1 0 1,-1-1-1,0 1 1,0-1-1,0 1 1,0-1-1,0 0 1,-6 4 0,3-2 13,-1 0 0,0 0 0,0-1 1,0 0-1,-1 0 0,1 0 0,-1-1 1,0 0-1,1 0 0,-1-1 0,-14 2 1,16-3-18,0 0 1,-1-1-1,1 1 1,0-1-1,0 0 1,0 0 0,0-1-1,0 0 1,0 0-1,1 0 1,-1 0-1,0-1 1,1 1 0,0-1-1,0-1 1,0 1-1,-5-5 1,4 1-114,-1 0 1,1 0-1,1 0 0,-1-1 1,1 0-1,1 1 0,-1-2 1,1 1-1,1 0 0,-1-1 1,2 1-1,-1-1 0,1 0 1,0 1-1,1-15 0,0-1-463,-1 9-410,1-1 1,4-24-1,-3 36 803,0 0 1,1 0-1,0 0 0,-1 0 1,1 1-1,1-1 0,-1 1 0,0-1 1,1 1-1,0 0 0,0 0 1,0 0-1,0 1 0,0-1 0,1 1 1,4-4-1,6-4-416,24-20-515,9 8 603,-23 10 398,-6 2 701,38-14 0,-8 5 2031,51-28 0,-50 28 454,-46 18-2910,12-5 819,-14 7-948,-1-1 0,1 0 0,0 0 0,0 0 0,-1 0 0,1 1 0,0-1 0,-1 0 0,1 1 0,0-1 0,-1 0 0,1 1 0,0-1 0,-1 1 0,1-1 0,-1 1 0,2 0 0,-2 0-7,0-1 1,1 1-1,-1 0 0,1-1 0,-1 1 0,0 0 1,1-1-1,-1 1 0,0 0 0,0 0 1,0-1-1,1 1 0,-1 0 0,0 0 0,0-1 1,0 1-1,0 0 0,0 0 0,0-1 0,-1 1 1,1 1-1,-1 3 93,1 88-268,0-91 138,0 0 0,0 1 0,0-1 0,-1 0 0,1 0 0,-1 0 1,1 0-1,-1 0 0,0 0 0,-1 3 0,1-5 0,1 1 1,0 0-1,-1-1 0,1 1 1,0 0-1,-1-1 1,1 1-1,0 0 0,0-1 1,0 1-1,0 0 0,0 0 1,0-1-1,0 2 1,0 0-18,1 0 0,0-1 1,0 1-1,-1-1 0,1 0 1,0 1-1,1-1 1,-1 1-1,0-1 0,2 2 1,-2-2-39,1 0 1,-1 1-1,1-1 1,-1 0-1,1 0 0,-1 0 1,1 0-1,0 0 1,0 0-1,-1-1 1,1 1-1,0-1 1,0 1-1,0-1 0,0 1 1,0-1-1,0 0 1,-1 0-1,1 0 1,0 0-1,0-1 0,0 1 1,0 0-1,0-1 1,3 0-1,2-2-250,13-3-627,-6 11 282,-6-1 159,-3-3 108,-1-1 0,1 1 0,-1-1 0,8 0 0,21 0-902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6048,'-12'0'2411,"21"0"-1468,-3 3 481,-5-2-1283,1 0 0,-1 0 0,1 1 0,0-1 0,-1 0 0,1 0 0,0 0 0,0-1 0,0 1-1,0 0 1,0-1 0,0 1 0,2-1 0,2 1 98,0-1 0,0 0 0,-1 0 0,13-3 0,45-7 529,27 4-330,63-3-220,139-12 86,-204 12-218,163-12 122,-112 16-139,-11-6-53,-16 5-139,-53 0-279,33-1-422,-59 7 395,-10 0-1769,-44 0 153,15-1 1430,0 2 0,1-1 1,-11 2-1,-16 12-1054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7040,'0'0'2282,"8"0"-1386,43-1 44,119 5 1934,-149-2-2774,0 1 0,-1 1 0,1 1 0,-1 1 0,0 1 0,-1 0 1,0 2-1,20 10 0,-20-8-86,8 4 42,-1 1 0,26 21 0,-46-32-47,0 0 0,0 0-1,-1 1 1,1-1 0,-2 1-1,1 0 1,0 1 0,-1-1-1,0 1 1,-1 0 0,0 0 0,0 0-1,4 13 1,-6-11-33,0-1 0,-1 1 0,0 0 0,0-1 0,-1 1 0,0 0 0,0-1 0,-1 1 0,0-1 0,-1 0 0,0 1 0,0-1 0,-1 0 0,0-1 0,-7 12 0,-6-3-37,7-8 31,1 3 8,-7 6-30,-25 5-119,6 2 96,13-18 135,11-4-18,-7 3 5,12-3-17,-2 0 0,1 0 0,0-1 0,-10 1 0,-16-2 50,33 0-80,0 0 1,0 0-1,0 0 0,0 0 1,-1 0-1,1 0 1,0 0-1,0 0 0,0 0 1,0 0-1,0 0 1,-1 0-1,1 0 0,0-1 1,0 1-1,0 0 1,0 0-1,0 0 0,0 0 1,0 0-1,-1 0 1,1 0-1,0 0 0,0 0 1,0-1-1,0 1 1,0 0-1,0 0 0,0 0 1,0 0-1,0 0 1,0-1-1,0 1 0,0 0 1,0 0-1,0 0 1,0 0-1,0 0 0,0 0 1,0-1-1,0 1 0,0 0 1,0 0-1,0 0 1,0 0-1,0 0 0,0-1 1,0 1-1,0 0 1,0 0-1,0 0 0,0 0 1,1-1-1,0-8 27,1 0 0,1 0-1,0 0 1,0 0 0,1 0-1,0 1 1,1-1 0,5-7-1,20-11-127,6-14-907,-24 29 980,1 2 0,0-1 0,1 2 1,26-14-1,-1 0 482,-30 18-392,-5 2-35,1 0 0,-1 0-1,1 1 1,0-1 0,0 1 0,0 0 0,0 1-1,0-1 1,0 1 0,1 0 0,10-1 0,3 2-81,-11 0 34,0-1 1,0 1 0,-1 1-1,1 0 1,0 0 0,0 0-1,0 1 1,-1 0 0,1 0-1,10 6 1,-10-4 20,1 2 1,-1-1-1,1 1 0,-2 0 1,1 1-1,-1 0 0,13 15 1,-12-3-45,-3-11 18,-4-7 33,0 0 0,0 1-1,0-1 1,0 1 0,-1-1-1,1 1 1,0-1 0,-1 1-1,1 0 1,-1-1 0,1 1 0,-1 0-1,0-1 1,0 1 0,0 0-1,0 0 1,0-1 0,0 1-1,0 0 1,0-1 0,-1 1-1,1 0 1,-2 2 0,1-2 8,0 0-1,0 0 1,0 0 0,-1 0-1,1 0 1,-1 0 0,1-1-1,-1 1 1,0-1 0,0 1 0,0-1-1,1 1 1,-5 1 0,3-2-80,-1 0 1,1 0-1,-1 0 1,0 0-1,1 0 0,-1-1 1,0 1-1,-5-1 1,3 0-101,-13 1-577,18-1 721,1 0 0,-1 1-1,1-1 1,0 0 0,-1 0-1,1 1 1,-1-1 0,1 0-1,0 1 1,-1-1 0,1 0-1,0 1 1,-1-1 0,1 1-1,0-1 1,0 0 0,0 1-1,-1-1 1,1 1 0,0-1-1,0 1 1,0-1 0,0 1-1,0-1 1,-1 1 0,1-1-1,0 1 1,0-1 0,1 1-1,1 5-437,1-4 384,3 4-54,0-1 0,-1 1-1,5 8 1,-2-4 209,-1 0 148,11 21 0,-5 3 367,-1 0 1,10 48 0,-20-73-510,4 20 206,-1 1 1,-2 0-1,0 58 0,-3-81-245,-1-1 0,1 0-1,-1 0 1,0 1 0,0-1 0,-1 0-1,-2 6 1,3-10-48,0 0 0,1-1-1,-1 1 1,0 0 0,0-1-1,0 1 1,0-1 0,0 1-1,-1-1 1,1 0 0,0 0-1,-1 1 1,1-1 0,-1 0-1,1 0 1,-1 0 0,1 0-1,-1-1 1,0 1 0,1 0-1,-1-1 1,0 1 0,0-1-1,0 0 1,1 1 0,-3-1 0,-3 0-78,5 1 59,0-1-1,0 0 1,1 0-1,-1 0 1,0 0-1,0 0 1,1-1-1,-1 1 1,0 0-1,1-1 1,-1 1-1,0-1 1,1 0-1,-1 0 1,-1 0-1,-5-6-141,1 1-1,0-1 1,0 0-1,-5-8 1,-29-38-418,30 38 557,6 8 6,0 2 17,1-1 0,0 0 0,0 0 0,1 0 0,-5-10 0,3-11-44,1 17 26,1-2-217,4 11 195,-1 0 0,1-1 0,-1 1 1,1 0-1,0 0 0,-1 0 1,1 0-1,0 0 0,0 0 0,2-1 1,2-3-655,1 0-1,0 0 1,11-6 0,-5 4-812,7-10-809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5984,'0'-33'2208,"0"33"-1728,49-16-128,-16 16 672,-17 16-640,17-16 544,0 16-512,-17 17-32,0-16-224,-16-1 320,17 17-256,-17-17 512,0 1-416,0-1 64,0 0-224,16-16-448,-16 0 160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623 101 7712,'9'-14'826,"-7"11"-648,-1 0-1,1 0 1,0 0-1,0 0 0,0 1 1,1-1-1,-1 1 1,1-1-1,-1 1 1,1 0-1,0 0 0,0 0 1,0 1-1,4-3 1,21-12 984,-31 12-1034,1 1-1,0 0 1,-1 0-1,1 1 0,-1-1 1,0 0-1,0 1 1,-4-3-1,4 4-113,0 0 0,0 1 0,0-1 0,0 1 0,0-1 0,0 1 0,0 0 0,0 0 0,0 0 0,-4 1 0,-2 0-8,2-1-18,0 0 1,1 1-1,-1 0 0,0 0 1,-11 5-1,2-2 39,-12 3 19,-29 8 106,48-12-221,1 0 1,0 1 0,0 0 0,0 0 0,0 1 0,1 0 0,0 0-1,-9 9 1,-31 21-524,38-23 533,-1 0-1,2 0 0,0 1 0,-9 17 1,7-9 4,0 1 0,1-1 1,-8 30-1,13-33 66,1-5-33,-9 24 1,8-27 12,-11 24 7,1-13 101,0-1 0,-1-1-1,-22 22 1,-14 2 16,7-7-86,25-19 174,12-14-140,6-3-57,1 0 0,-1 0 0,1 0 0,0 0-1,-1 1 1,1-1 0,-1 0 0,1 0-1,-1 0 1,1 1 0,0-1 0,-1 0 0,1 1-1,-1-1 1,1 0 0,0 1 0,-1-1 0,1 1-1,0-1 1,0 0 0,-1 1 0,1-1-1,0 1 1,0-1 0,0 1 0,0-1 0,-1 1-1,1-1 1,0 1 0,0-1 0,0 0-1,0 1 1,0-1 0,0 1 0,0 0 0,0-1-5,0 0 1,0 0 0,0 0 0,0 0 0,0 1 0,0-1 0,0 0 0,0 0-1,0 0 1,0 0 0,0 0 0,0 0 0,0 0 0,0 0 0,0 0 0,0 0-1,0 1 1,0-1 0,0 0 0,0 0 0,0 0 0,0 0 0,0 0 0,0 0-1,0 0 1,1 0 0,-1 0 0,0 0 0,0 0 0,0 0 0,0 1-1,0-1 1,0 0 0,0 0 0,0 0 0,0 0 0,0 0 0,0 0 0,0 0-1,1 0 1,-1 0 0,0 0 0,0 0 0,0 0 0,0 0 0,0 0 0,0 0-1,0 0 1,0 0 0,0 0 0,1 0 0,-1 0 0,0 0 0,0 0 0,0 0-1,0 0 1,3 0 34,0 0-1,1 1 0,-1-1 0,0 1 1,0 0-1,5 2 0,14 4 321,22-1 1111,-6 5-470,-11-7-677,-20-4-318,0 1 0,1 0 0,-1 1 0,0 0 0,0 0 0,-1 0 0,11 6 0,12 12-961,-21-14 532,1 1 0,13 6 0,-4-4 2,-9-6 232,-1 1 0,1 1 0,-1 0-1,0 0 1,12 10 0,-20-14 126,0-1 0,1 1 0,0-1 0,-1 0 0,1 1 0,-1-1 0,1 0 0,-1 1 1,1-1-1,0 0 0,-1 0 0,1 0 0,-1 0 0,1 1 0,0-1 0,-1 0 0,1 0 0,0 0 0,-1 0 0,1-1 0,-1 1 0,1 0 0,0 0 0,-1 0 0,2-1 1,-2 1-375,-1 0 370,1 0 1,-1 0 0,1 0 0,-1 0 0,1 0-1,0 0 1,-1 0 0,1 0 0,-1 0-1,1 0 1,-1 0 0,1 0 0,-1-1-1,1 1 1,-1 0 0,1 0 0,0-1 0,-1 1-1,1 0 1,-1 0 0,1-1 0,0 1-1,-1 0 1,1-1 0,0 1 0,-1-1 0,1 1-1,0 0 1,0-1 0,0 1 0,-1-1-1,1 1 1,0-1 0,0 1 0,0-1-1,-3-6-739,-11-10-2971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2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68 263 3488,'-13'-14'1115,"10"12"-828,0 7-132,1 0-78,0-2 23,1-1 0,-1 1 0,1 0 0,0 0-1,0 1 1,0-1 0,0 0 0,1 0-1,-1 0 1,1 1 0,0 3 0,-1 0 102,1 1 0,-1-1 0,0 0 1,-1 0-1,0 0 0,0 0 0,-4 8 0,2-3 191,0 0-1,-3 14 0,5-13-27,0 1 0,1-1 0,1 1 0,0-1 0,1 1 0,3 17 0,-4-30-335,0 1 0,1-1 0,-1 0 0,1 1 0,-1-1 0,1 0 0,0 1 0,-1-1 0,1 0 0,0 0 0,0 0 0,0 0 0,0 0 0,0 0 0,0 0 0,0 0 0,0 0 0,1 0 0,-1-1 0,0 1 0,0 0 0,1-1 0,-1 1 0,0-1 0,1 1 0,-1-1 0,0 0 0,1 0 0,-1 0 0,3 0 0,5 0 120,-1-1-1,1 0 0,-1 0 0,13-5 0,-8 3 31,31-10 489,0-2 0,53-25 0,82-51 1242,-175 89-1888,305-192 1204,-273 168-1289,65-33 1,11-4 50,-107 60-85,0 1 0,1-1-1,-1 1 1,1 0 0,-1 0 0,8-1-1,7-2-914,-5-2 12,-14 6 645,1 0 0,-1 1 1,0-1-1,1 0 0,-1 1 0,1-1 1,-1 1-1,1-1 0,-1 1 0,3 0 1,-1 0-1935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3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3754 5728,'-6'-9'632,"5"7"-535,0 0 0,0 0 0,0 0 0,0 0 0,0 0 0,0 0 0,0 0 0,1 0 0,-1 0-1,1-1 1,-1 1 0,1 0 0,0 0 0,0 0 0,0-1 0,0 1 0,0 0 0,1 0 0,0-4-1,4-6 23,0 1 0,0-1 0,1 1-1,13-17 1,4-10-121,6-18-160,-1-1 0,18-62 0,28-121 158,-9-69 136,-61 287-126,9-61 66,-3-2-1,-3-157 0,-33-137 273,22 321-262,-78-551 1572,-17 60 1130,64 390-2620,8 34-206,5 11-6,-3 18-10,14 25 4,-11 8 44,12 14-17,5 40-9,0 1-1,0-1 1,-10-11 0,1 1-22,12 16 44,1 0-1,-1 1 1,0-1 0,0 1-1,0 0 1,-1-1-1,1 1 1,0 0 0,-1 0-1,1 1 1,-1-1-1,0 1 1,-3-3-1,0 3-35,0 0 0,1 0 0,-1 0-1,0 1 1,-10 0 0,14 0 36,0 0 25,1 0 0,-1 0 0,1 1 0,-1-1 0,1 0-1,-1 1 1,1-1 0,-1 1 0,1-1 0,-1 1 0,1 0 0,0 0 0,-1 0 0,1 0 0,0 0 0,0 0-1,0 0 1,0 0 0,0 0 0,0 0 0,-2 3 0,0 1 18,1 0 0,-1 1 0,1-1 0,-2 7 0,0 0 23,-6 15 21,1 1 0,-8 42 0,4-12-36,6-21 26,2 0 0,1 1 1,3 56-1,1-76 15,0-17-67,0 1 0,0 0 0,0-1-1,0 1 1,1-1 0,-1 1 0,0-1 0,1 1 0,-1-1 0,1 1-1,-1-1 1,1 1 0,0-1 0,0 1 0,0-1 0,-1 0 0,1 0 0,0 1-1,1-1 1,-1 0 0,0 0 0,0 0 0,0 0 0,1 0 0,-1 0-1,0-1 1,1 1 0,-1 0 0,1-1 0,-1 1 0,4 0 0,-1 0-5,0-1 1,0 0-1,0 0 1,1 0 0,-1 0-1,0 0 1,0-1-1,0 0 1,1 0-1,-1 0 1,5-2 0,1-2-26,-1 0 0,1 0 0,-1-1 1,0 0-1,13-12 0,-4 1 81,26-31-1,-3-1-45,-16 3-272,-8 22 124,-13 20 141,-1 0 1,0 0-1,0 0 0,-1 0 1,1-1-1,-1 1 1,0-1-1,2-6 0,-3 6 37,0-1 0,0 0-1,-1 0 1,0-8-1,0 2 154,0 11-177,0 0 0,0 0 0,0 0 0,0 0 0,0 0 0,0 0 0,-1 0 0,1 0 0,0 0 0,-1 0 0,1 0 0,0 0 0,-1 0 0,1 0 0,-1 0 0,0 0 1,1 1-1,-1-1 0,0 0 0,1 0 0,-1 1 0,-2-2 0,0 0 76,-1 0 0,0 1 0,0-1 1,1 1-1,-8-1 0,-4-1 219,5 0-216,-1 0-20,1 1 0,-1 0 1,0 0-1,-12 0 0,-7 2 135,14-1-398,0 1 0,1 0 0,-17 4 0,30-4 140,0 1 0,0 0 1,1-1-1,-1 1 0,0 0 0,1 0 0,-1 0 1,0 0-1,1 0 0,0 1 0,-3 2 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2656,'0'-4'110,"0"0"0,0 1 1,1-1-1,0 0 0,0 1 1,0-1-1,0 1 0,2-4 0,2-9 71,1-11 118,1 13 157,-7 13-389,1-1 1,0 1-1,0-1 1,0 1-1,-1-1 1,1 1-1,-1-1 1,1 0-1,-1 1 1,0-1-1,0 0 1,1-1-1,-1 1 29,0 1-1,0-1 1,0 0-1,0 1 1,1-1-1,-1 0 1,1 1-1,-1-1 1,1 0-1,0 1 1,0-1-1,0 1 1,0-1-1,0 1 1,1-2-1,4-5 153,43-69 1816,-33 58-1578,-14 18-438,-1 0 1,1-1 0,-1 1-1,0 0 1,0-1-1,0 1 1,0-1-1,0 1 1,0-1-1,0 0 1,0 1 0,-1-1-1,1 0 1,0 0-1,-1 1 1,0-1-1,1-2 1,-1 1 95,0 6 96,0 191 1376,1-164-1569,7 38 0,-3-35 440,0 30 185,6-14-181,-11-45-459,1 1 0,0-1 0,0 1 0,1-1 0,-1 0 0,1 1 0,0-1 0,0 0 0,0 0 0,1-1 0,-1 1 0,1 0 0,0-1 0,5 6 0,-7-8-18,1 1-1,0 0 1,-1-1 0,1 1-1,0-1 1,0 0 0,0 1-1,0-1 1,0 0 0,0 0-1,1 0 1,-1-1 0,0 1 0,0 0-1,1-1 1,-1 0 0,0 1-1,1-1 1,-1 0 0,4 0-1,-4 0-1,2-1 7,1 1 0,0-1 0,-1 0 1,1 0-1,-1-1 0,0 1 0,1-1 1,-1 0-1,0 0 0,0-1 1,0 1-1,0-1 0,-1 0 0,1 0 1,-1 0-1,0 0 0,5-5 1,-3 2-15,3-2-41,-1-1 1,0 1 0,-1-1-1,1-1 1,-2 0 0,6-10 0,19-61-741,-10 23 295,-17 52 413,0-1 0,1 1 0,4-7 1,4-7-222,-10 4 80,-2 16 198,0-1-1,0 1 1,0-1 0,0 1 0,0-1 0,0 1 0,0-1 0,0 1 0,0-1 0,0 1-1,1-1 1,-1 1 0,0-1 0,0 1 0,0-1 0,0 1 0,1-1 0,-1 1 0,0-1-1,1 1 1,-1-1 0,1 1 7,-1 0 0,1 0 0,-1 0 0,1 1 0,-1-1 0,1 0 0,-1 0 0,1 1 1,-1-1-1,0 0 0,1 0 0,-1 1 0,1-1 0,-1 0 0,0 1 0,1-1 0,-1 1 0,0-1 0,1 0 0,-1 1 0,0-1 0,0 1 0,1 0 0,0 1 22,-1 1 0,1-1 0,0 1 0,-1-1 0,1 1-1,-1 0 1,0 4 0,0 10 40,-1 2 143,5 38-1,7-8 13,-7-23-50,-2-9-52,1 0 0,7 21 0,-3-20-23,-6-14-58,1 0 0,0 0 1,-1 1-1,0-1 0,0 1 0,-1-1 0,1 1 0,-1-1 0,0 7 1,-1-3 6,2 1-2,13 21 79,-11-17-98,-3-10-80,2-6-32,0 2 56,-1 0 14,0-1-1,0 1 1,0 0 0,0 0 0,0-1-1,0 1 1,0-1 0,0 1 0,-1-1-1,1 1 1,0-1 0,-1 1-1,0-1 1,1 1 0,-1-1 0,0 0-1,0 1 1,0-1 0,0 0 0,0-2-1,0-29-548,-1 8 351,1-1 0,1 0 0,2 1-1,10-50 1,-10 67 186,4-18-92,1 0-1,1 1 1,16-32-1,-22 52 116,1 0-1,0 1 1,-1 0 0,1 0-1,1 0 1,-1 0-1,0 1 1,9-6-1,6-4-90,-3 0 45,-10 8 52,0 0 1,0 0-1,1 1 1,0 0-1,13-6 1,-4 3 13,-6 2-5,1 1 0,-1 0 0,1 1 0,0 0 0,0 0 0,21-1 0,-2 3-191,-14 1 128,0 0 0,0 0 1,16 4-1,-8 6 68,-16-8 19,0-1 1,0 0-1,-1 0 0,1-1 1,12-1-1,-2 0 6,50 1 210,-66 0-226,-1 0-1,1 0 1,0 0 0,0-1-1,-1 1 1,1-1-1,0 1 1,-1-1 0,1 0-1,-1 1 1,1-1 0,-1 0-1,1 0 1,-1 0-1,1 0 1,-1 0 0,2-2-1,0 0 51,-3 3-213,-3-3 58,-8-8 123,11 11-31,0 0 0,-1-1-1,1 1 1,0 0-1,0 0 1,-1 0 0,1-1-1,0 1 1,-1 0-1,1 0 1,0 0 0,0 0-1,-1-1 1,1 1 0,0 0-1,-1 0 1,1 0-1,0 0 1,-1 0 0,1 0-1,0 0 1,-1 0-1,1 0 1,0 0 0,-1 0-1,-20 0-69,5-1 93,-1 1 0,1 0 0,-23 4 0,25 0 152,1 0 0,0 0 0,0 1 0,-14 8 0,26-12-143,-1 0 0,1 0 0,0 0 0,-1 0 0,1 1 0,0-1 0,0 0 0,0 0 0,0 1 0,0-1 0,0 1 1,0-1-1,0 1 0,0-1 0,0 3 0,0 0 28,1 0 0,-1 0 1,1 0-1,0 0 0,1 5 1,-1 7 124,0-11-166,1-1 0,-1 1 0,1-1 0,0 0 1,0 1-1,1-1 0,-1 0 0,1 0 1,2 5-1,-2-7 5,-1 1 1,1 0 0,0-1-1,0 1 1,0-1 0,0 1-1,0-1 1,1 0-1,-1 0 1,1 0 0,-1-1-1,1 1 1,0 0 0,5 1-1,3 2-81,-8-3 5,0-1 1,1 0-1,-1 0 0,0 0 1,0 0-1,1 0 1,-1-1-1,7 1 0,-7-1-286,1 0 0,0 0 0,-1 0-1,1 0 1,0-1 0,-1 0 0,7-2-1,-9 3 291,0-1-1,0 0 0,0 1 0,0-1 0,0 0 0,0 0 1,-1 0-1,1 0 0,0 1 0,0-1 0,-1-1 1,1 1-1,-1 0 0,1 0 0,-1 0 0,1 0 0,-1 0 1,0 0-1,1 0 0,-1-1 0,0 1 0,0 0 1,0 0-1,0 0 0,0-3 0,-1-22-636,0 16 483,0 0 0,3-18 0,-2 25 234,1-1 1,-1 1 0,1 0-1,0 0 1,0 0 0,0 0-1,1 0 1,-1 1 0,1-1-1,-1 0 1,1 1 0,0-1-1,3-2 1,6-6 782,-11 11-762,1-1-1,-1 1 1,1-1 0,-1 1-1,1 0 1,-1 0 0,1-1 0,-1 1-1,1 0 1,0 0 0,-1 0-1,1 0 1,-1-1 0,1 1-1,0 0 1,-1 0 0,1 0-1,0 0 1,-1 0 0,1 1 0,-1-1-1,1 0 1,0 0 0,-1 0-1,1 0 1,-1 1 0,1-1-1,-1 0 1,1 1 0,0-1-1,0 1 112,15 10 539,-11-9-574,-4-1-112,0-1 0,-1 0 1,1 0-1,0 1 0,-1-1 1,1 0-1,0 1 0,-1-1 1,1 1-1,-1-1 0,1 1 1,-1-1-1,1 1 1,-1-1-1,1 1 0,-1 0 1,0-1-1,1 1 0,-1-1 1,0 1-1,1 1 0,1 3 36,0-2-1,0 0-1,0-1 1,0 1 0,1-1-1,-1 1 1,4 2-1,-3-3-29,-1-1 0,0 1-1,0 0 1,0 0 0,0 0-1,-1 0 1,1 0 0,-1 0-1,1 0 1,-1 1 0,0-1-1,1 0 1,-1 1-1,0-1 1,-1 1 0,1-1-1,0 1 1,-1 0 0,1 2-1,-1-1-9,0-2-12,0 0 0,0-1 1,0 1-1,0 0 0,0 0 1,0 0-1,0 0 0,-1 0 0,1 0 1,-2 3-1,-9 0-161,6 2 63,5-6 88,0-1 1,0 0 0,-1 1 0,1-1-1,0 0 1,0 1 0,-1-1 0,1 1 0,0-1-1,0 0 1,-1 0 0,1 1 0,0-1 0,-1 0-1,1 0 1,-1 1 0,1-1 0,0 0-1,-1 0 1,1 0 0,-1 0 0,1 1 0,0-1-1,-1 0 1,1 0 0,-1 0 0,1 0 0,-1 0-1,1 0 1,-1 0 0,-5-3-179,-5-8-90,11 10 255,-1 1 0,1-1 0,0 1 0,-1-1 0,1 1 0,0-1 0,-1 0 0,1 1 0,0-1 0,0 0 0,0 1 0,-1-1 0,1 0 0,0 0 0,0 1 0,0-1 0,0 0 0,0 1 0,0-1 0,0 0 0,1 1 0,-1-1 0,0 0 0,1-2-79,-1 2 78,-1-1-1,1 1 1,0 0 0,1 0 0,-1 0 0,0-1 0,0 1 0,0 0 0,1 0 0,-1 0 0,1 0 0,-1 0 0,1 0 0,-1-1 0,1 1 0,-1 0-1,1 0 1,0 1 0,0-1 0,0 0 0,-1 0 0,1 0 0,0 0 0,0 1 0,0-1 0,0 0 0,0 1 0,0-1 0,1 1 0,-1-1 0,0 1-1,2-1 1,7-4-79,-4 3 113,1-1-37,-1-1-1,1 1 0,-1-1 0,0 0 0,6-6 0,-9 7 14,2-1-1,-1 0 0,0 1 1,1 0-1,-1 0 1,1 1-1,0-1 0,6-2 1,-8 5 53,0-1 0,0 0 0,0 0 1,-1 0-1,1 0 0,0-1 0,-1 1 1,1-1-1,-1 0 0,4-2 0,-3 1 190,-1 3-172,5-1 25,-14 5 218,2 7 9,-2-7 19,2 0 3,3 10-39,2 16 380,-1-16-476,0 0 0,2 0 0,0-1 1,0 1-1,1 0 0,1-1 1,8 25-1,2 5 16,-12-37-178,1 1 0,-1-1 0,1 0 1,1-1-1,-1 1 0,1 0 0,6 9 0,6 13 164,-12-25-191,0-1 1,0 1-1,-1-1 0,1 1 0,1-1 0,-1 0 1,0 0-1,0-1 0,1 1 0,-1 0 0,1-1 1,5 1-1,-8-2-19,0 0 1,0-1-1,0 1 0,0 0 1,0-1-1,-1 1 0,1-1 1,0 1-1,0-1 0,0 1 1,0-1-1,-1 0 0,1 1 1,0-2-1,-1 2 11,1 0-23,-1-1 0,1 0 0,-1 1-1,1-1 1,-1 1 0,0-1 0,0 0 0,1 1 0,-1-1 0,0 0 0,0 1 0,0-1-1,1 0 1,-1 1 0,0-1 0,0 0 0,0 0 0,0 1 0,0-1 0,-1 0 0,1 1-1,0-1 1,0 0 0,-1-2-94,1-112-1755,1 108 1758,-1-1-1,1 1 1,1-1 0,0 1-1,4-13 1,-4 14 75,-1 4 16,-1 0 1,1 0-1,0-1 0,0 1 1,1 0-1,-1 0 1,0 0-1,1 0 1,-1 0-1,1 1 1,-1-1-1,1 0 1,0 1-1,0-1 1,0 1-1,0-1 1,3 0-1,18-15 2,-21 14 71,1 1-1,0 1 1,0-1 0,0 0 0,0 1-1,0-1 1,0 1 0,0 0 0,1 0-1,-1 1 1,0-1 0,1 0 0,4 1-1,9-1 500,23 2 0,-17 0-295,111-1 114,-132 0-365,-1 0-1,1 0 1,0 0 0,0-1-1,-1 1 1,1-1 0,0 1-1,-1-1 1,1 0 0,-1 1-1,1-1 1,-1 0 0,1 0-1,-1 0 1,1 0 0,-1 0-1,2-3 1,-3 4-2,1 0 0,-1-1 0,0 1 0,0 0 0,1-1 0,-1 1 0,0 0 0,1 0 0,-1-1 0,1 1 0,-1 0 0,0 0 0,1 0 0,-1-1 0,1 1 0,-1 0 0,1 0 0,-1 0 0,1 0 0,-1 0 0,0 0 0,1 0 0,-1 0 0,1 0 0,-1 0 0,1 0 0,4-1-1,-4 0 0,-1 0 0,1 1 0,-1-1 0,0 0 0,1 0 0,-1 0 0,0 0 0,0 1 0,0-1 0,0 0 0,0 0 0,0 0 0,0-2 0,0 2 0,0-1 0,0 1 0,0-1 0,0 1 0,0-1 0,-1 1 0,1-1 0,0 1 0,-2-2 0,-9-13 0,9 10-7,2 6 18,0-1 0,-1 0 0,1 1 1,0-1-1,-1 0 0,1 1 0,-1-1 0,1 1 0,0-1 0,-1 1 1,1-1-1,-1 1 0,1-1 0,-1 1 0,0-1 0,1 1 0,-1-1 0,1 1 1,-1 0-1,0 0 0,-1-1 0,-3-2 71,-1-1 9,-6-4 235,11 8-301,1 0 0,-1 0 0,1 0 0,0 0 0,-1-1 0,1 1 0,-1 0 0,1 0 0,0 0 0,-1 0 0,1 0 0,-1 0 0,1 0 0,0 0 0,-1 0 0,1 0 0,-1 0 0,1 1 0,-1-1 0,1 0 1,0 0-1,-1 0 0,1 0 0,0 1 0,-1-1 0,0 1 0,-4 12 668,0-5-188,4-6-418,0-1-1,0 1 1,0-1-1,0 1 1,0-1-1,1 1 1,-1 0-1,1-1 1,-1 1-1,1 0 1,0 0-1,-1-1 1,1 1-1,0 3 1,0 5 102,-1-6-139,1-1 0,0 1 0,0 0 0,0 0 0,0-1 0,1 1 1,0 0-1,1 5 0,3 6 2,1 0 1,0-1 0,12 20 0,-13-27-173,-1 0 1,1 0-1,1-1 1,-1 0-1,1 0 1,0 0 0,1-1-1,12 9 1,16 1-2272,-26-11 1699,26 12-1542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3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82 111 5312,'-27'0'1701,"16"2"-1024,-11 12-58,14 0 896,2-11-851,5-3-633,1 0 0,0 0 0,-1 1 0,1-1-1,0 0 1,-1 0 0,1 0 0,-1 0 0,1 1 0,0-1 0,0 0-1,-1 0 1,1 1 0,0-1 0,-1 0 0,1 1 0,0-1-1,0 0 1,-1 1 0,1-1 0,0 0 0,0 1 0,0-1 0,0 0-1,0 1 1,-1-1 0,1 1 0,0-1 0,0 0 0,0 1-1,0-1 1,0 1 0,0-1 0,0 0 0,0 1 0,0-1 0,0 1-1,1-1 1,-1 0 0,0 1 0,0-1 0,0 0 0,0 1-1,1-1 1,-1 0 0,0 1 0,0-1 0,1 1 0,0 1 46,0-1 0,1 1 0,-1 0-1,1-1 1,0 1 0,-1-1 0,1 1 0,0-1 0,0 0 0,0 1 0,0-1 0,0 0 0,0 0 0,2 0 0,36 11 467,-29-10-536,-7-1-14,-1 0 75,0 0 0,0 0 1,0 0-1,0 0 0,0-1 0,0 0 0,0 0 0,0 1 0,1-2 0,-1 1 0,0 0 0,0-1 0,0 1 0,0-1 1,0 0-1,0 0 0,0 0 0,4-3 0,-1 2-15,1-1-1,0 1 1,0 0 0,12-2 0,14-4-792,2-14 2,-8 14 301,-23 8 394,0-1 0,-1 0 0,1 0 1,-1 0-1,6-3 0,-8 4 30,0-1-1,0 0 1,-1 1-1,1-1 1,0 0-1,0 1 1,-1-1-1,1 0 1,0 0 0,-1 0-1,1 0 1,-1 1-1,1-1 1,-1 0-1,1 0 1,-1 0-1,0 0 1,0 0-1,1 0 1,-1 0-1,0 0 1,0 0-1,0-2 1,0-4-47,0 5 60,1 0 0,-1 1 0,0-1 1,0 0-1,0 1 0,-1-1 0,1 0 0,0 0 0,-1 1 1,1-1-1,-2-2 0,-11-5 9,6 2-46,-6-8-48,11 14 75,0 0 0,0 1 0,0-1-1,0 0 1,0 1 0,0-1 0,-3 0-1,-6-1 1,8 1 13,1 0-1,-1 0 1,0 0 0,0-1 0,1 1 0,-4-3 0,2 1 8,1 1-1,-1 0 1,1 0-1,-1 0 1,0 1 0,-6-3-1,7 3 7,0 1 0,0-1 0,0 1 0,0 0 0,0 0 0,0 0 0,0 0 0,0 0 0,0 1 0,0-1 0,0 1-1,0 0 1,0 0 0,0 0 0,0 0 0,0 0 0,1 1 0,-1-1 0,-4 5 0,-15 6 511,16-10-418,1 1 0,-1 0-1,1 0 1,0 1-1,-6 4 1,7-4-79,1 0 0,0 0-1,0 0 1,1 0 0,-1 0 0,1 1 0,0-1 0,0 1 0,0 0-1,-1 5 1,1 0 30,0-1 0,1 2 0,-1 18 0,2-23-41,0-1 0,0 1 0,1-1 1,-1 1-1,1-1 0,3 9 0,10 9 67,-4-8-39,-3-2-26,-5-9-50,0 0 1,1 0 0,-1 0-1,1 0 1,3 4 0,-2-5-68,-1 0 0,1 0 0,0-1 0,1 1 0,-1-1 0,0 0 0,1 0 0,5 1 0,2 1-243,0-1 0,19 2-1,-2-2-472,-1-2-1,0-1 1,1-1-1,44-9 1,-38 4 414,0-3 0,0-1 1,42-18-1,-66 24 348,-5 1 25,0 1-1,0-1 0,0 0 0,8-6 1,-8 4 21,-1-1-1,0 1 1,8-12 0,-9 11 6,1 0 68,-1 0 0,0 0 0,0-1 0,0 1 0,-1-1 0,3-9 0,-1 2 93,-1 3 318,0 1 1,-2-1-1,1 0 1,-1 0-1,-1 0 0,0-1 1,-1-21-1,0 26-119,0-17 1221,0 19-799,0 14-605,3-3 90,8 5-173,-4-5-103,-1 1-1,0-1 0,0 1 0,7 11 0,-11-15-25,0 1 0,-1-1 0,1 1 0,-1 0 0,0-1 1,0 1-1,0 0 0,-1 0 0,1 0 0,-1 0 0,0 0 0,0 0 0,0-1 0,-1 7 0,-10 48-866,9-44 712,-1 0-1,0 0 1,0 0 0,-2 0-1,0-1 1,-10 21 0,-3-2 62,-2-1 0,-2-1 0,-38 42 0,49-59 124,-38 40 82,32-37 105,1 1-1,1 1 0,-16 25 1,28-39-111,1 1 1,-1-1 0,1 1 0,0-1-1,1 1 1,-1 0 0,1 0 0,0 0 0,0-1-1,0 1 1,1 0 0,0 7 0,-1-10-56,1 0 0,0-1 0,0 1 0,0-1 0,0 1 0,1 0 1,-1-1-1,0 1 0,1-1 0,-1 1 0,1-1 0,-1 1 0,1-1 1,1 3-1,0-3 2,-1 0 1,1 0 0,0 0-1,0 0 1,-1 0 0,1-1-1,0 1 1,0 0-1,0-1 1,2 1 0,1 0 11,6 2 32,11 2 28,41-16 84,-62 11-171,1 1 0,-1-1 0,0 0 0,0 0 0,1 0 0,-1 0 0,0 0 0,1-1 0,-1 1 0,0 0 0,0-1 0,1 1 0,-1-1 0,0 1 0,0-1 0,0 1 0,0-1 0,0 0 0,0 0 0,0 1 1,0-1-1,0 0 0,0 0 0,0 0 0,0 0 0,0 0 0,-1 0 0,1 0 0,0 0 0,-1-1 0,1 1 0,-1 0 0,0 0 0,1-1 0,-1 1 0,0 0 0,1 0 0,-1-1 0,0 1 0,0 0 0,-1-3 0,1 3 29,0 0 0,0 0 0,0 0 0,0 0 0,0 0 0,-1-1 0,1 1 0,0 0 0,-1 0 0,1 0 0,-1 0 0,1 0 0,-1 0-1,0 0 1,1 0 0,-2-1 0,-16-11 762,-8-6 221,19 12-818,2 3-21,-1-1 0,1-1 1,1 1-1,-1-1 0,-6-11 0,10 16-206,0 0 0,1 0 0,-1 0-1,1-1 1,-1 1 0,1 0 0,0-1 0,0 1-1,-1 0 1,1-1 0,0 1 0,0 0 0,0-1-1,0 1 1,1-1 0,-1 1 0,0 0 0,0-1 0,1 1-1,-1 0 1,1 0 0,-1-1 0,1 1 0,0 0-1,0 0 1,-1 0 0,1 0 0,0 0 0,0 0-1,0 0 1,0 0 0,0 0 0,0 0 0,0 0 0,0 0-1,0 1 1,1-1 0,-1 0 0,0 1 0,2-1-1,41-18-4205,5-11 1147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3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35 159 2720,'0'-13'891,"0"13"-885,0 0 0,0-1 0,0 1 0,0 0 0,0 0 0,0 0 0,0 0 0,0 0 0,0 0 0,0 0 0,0 0 1,0 0-1,0 0 0,0-1 0,0 1 0,0 0 0,0 0 0,0 0 0,0 0 0,0 0 0,0 0 0,0 0 0,0 0 1,0 0-1,1 0 0,-1 0 0,0-1 0,0 1 0,0 0 0,0 0 0,0 0 0,0 0 0,0 0 0,0 0 0,0 0 0,0 0 1,0 0-1,0 0 0,1 0 0,-1 0 0,0 0 0,0 0 0,0 0 0,0 0 0,0 0 0,0 0 0,0 0 0,0 0 1,0 0-1,0 0 0,1 0 0,-1 0 0,0 0 0,0 0 0,0 0 0,0 0 0,44 0 1770,-41 0-923,-3 0-202,0 0 202,0 0-175,0 0 292,-3 3-191,-11 8 346,10-9-965,1 1-1,-1 0 0,0 0 0,1 0 1,0 0-1,0 1 0,0-1 0,0 1 1,1 0-1,-1 0 0,1 0 0,-3 6 0,0 1 86,1 0-1,1 0 0,-1 0 0,-1 12 0,2 9 251,2 1-1,2 34 1,0-21-326,-1-42-150,0 0 1,0 0-1,0 0 0,1 0 1,0 0-1,0 0 0,0 0 1,0 0-1,1 0 0,-1 0 1,1 0-1,0-1 0,0 1 1,1-1-1,-1 1 0,1-1 1,-1 0-1,1 0 0,0 0 1,0-1-1,1 1 0,-1-1 1,6 4-1,-9-6-17,1 1-21,0 0 0,0-1 0,-1 1 1,1-1-1,0 1 0,0-1 0,0 0 0,0 1 0,0-1 0,0 0 0,0 1 0,0-1 1,0 0-1,0 0 0,0 0 0,0 0 0,0 0 0,0 0 0,0 0 0,0 0 0,0-1 0,-1 1 1,1 0-1,0 0 0,0-1 0,1 0 0,7-2-204,1 1 34,8-4-251,-14 2 208,-1 1 1,1-1-1,0 0 0,-1 0 0,0-1 0,4-5 0,16-33-1606,-12 22 1203,-1 0 1,-1-1-1,8-28 0,-12 20 438,7 5 743,-4 16 324,-8 9-843,1 0-1,-1 0 1,0 0-1,0-1 1,0 1 0,1 0-1,-1 0 1,0 0-1,0 0 1,1 0-1,-1 0 1,0 0 0,0 0-1,1 0 1,-1 0-1,0 0 1,0 0 0,1 0-1,-1 0 1,0 0-1,0 0 1,1 0-1,-1 0 1,0 1 0,0-1-1,0 0 1,1 0-1,-1 0 1,0 0 0,0 0-1,1 1 1,4 15 1215,-2-10-1010,-1-1-1,1 1 1,1-1-1,-1 0 1,7 7-1,9 15 791,3 14-135,8 13-169,-24-45-665,0-1 0,0 0 0,1 0 0,1 0 0,-1-1 0,1 0 0,0-1 0,1 0-1,-1 0 1,1-1 0,1 0 0,12 5 0,-13-8-80,-1 0 1,1 0-1,-1-1 1,1-1-1,-1 1 0,1-1 1,15-2-1,-3-2-789,36-9 0,-44 9 442,-1-1 0,1 0 0,-1-1 0,0-1 0,0 0 0,18-14 0,-20 13 91,5-3-94,-1-1 0,-1 0 0,0-1 0,-1-1 0,0 0 0,-1 0 0,12-22 0,-18 29 315,4-7-106,0-1-1,8-17 1,-15 25 213,1 0 0,-1 0 0,0 0 1,0 0-1,-1 0 0,0-1 0,0-10 0,-1 16 44,-1-1 0,1 1-1,0-1 1,-1 1-1,0-1 1,0 1 0,1-1-1,-2 1 1,1 0 0,0-1-1,0 1 1,-1 0-1,1 0 1,-3-2 0,4 3-6,-1 0 0,0 0 0,-1 0 1,1 0-1,0 0 0,0 0 0,0 0 0,-1 0 1,1 0-1,0 1 0,-1-1 0,1 1 1,0-1-1,-1 1 0,1 0 0,-1-1 1,1 1-1,-1 0 0,1 0 0,-1 0 0,1 0 1,-1 0-1,1 0 0,-1 0 0,-1 1 1,-3 1 87,1 0 1,-1 0 0,1 1-1,-1 0 1,1 0 0,0 0-1,0 0 1,0 1 0,1 0-1,-1 0 1,1 0 0,0 0-1,0 1 1,1 0 0,-7 10-1,-2 3 46,4-5-62,0-1 0,-10 27 1,16-36-151,-4 10 55,1 0 0,0 1 1,1 0-1,1 0 0,0 0 0,-2 29 0,5-42-100,0-1 0,0 1 0,0 0 0,0-1 0,0 1 0,0 0 0,0-1 0,0 1 0,0 0 0,1-1 0,-1 1 0,0-1 0,0 1 0,1 0 0,-1-1-1,1 1 1,-1-1 0,0 1 0,1-1 0,-1 1 0,1-1 0,-1 1 0,1-1 0,-1 0 0,2 1 0,-1 0-67,0-1 0,0 0 0,1 1 1,-1-1-1,0 0 0,0 0 0,1 0 0,-1 0 0,0 0 1,1 0-1,-1 0 0,2-1 0,2 0-251,0-1-1,0 0 1,0 0-1,0 0 1,7-5-1,-10 5 62,1 0-1,0 0 1,-1 0-1,1 0 0,-1-1 1,0 1-1,0-1 1,0 0-1,0 1 0,0-1 1,0 0-1,-1 0 1,0 0-1,1 0 0,-1-1 1,0 1-1,-1 0 1,1 0-1,0-1 0,-1-2 1,3-10-771,8-11-654,-8 11 1237,-2 9 398,0 1 0,1 0-1,0 0 1,0 0 0,3-7 0,-4 12 236,0 0 1,-1-1 0,1 1 0,-1 0 0,1-1 0,-1 1-1,0-1 1,0 1 0,1 0 0,-1-1 0,0-1 0,0 3-91,0-1 0,0 1 0,0 0 0,0 0 0,-1-1 0,1 1 0,0 0 0,0-1 0,0 1 0,0 0 0,0 0 0,0-1 0,0 1 0,-1 0 0,1 0 0,0-1 0,0 1 0,0 0 0,-1 0 0,1 0 0,0-1 0,0 1 0,-1 0 0,1 0 0,0 0 0,0 0 0,-1-1 0,1 1 0,-1 0 0,1 0 17,-1 0-1,1 0 0,0 0 0,-1 0 0,1 1 1,-1-1-1,1 0 0,0 0 0,-1 0 0,1 0 1,0 1-1,-1-1 0,1 0 0,0 0 0,-1 1 1,1-1-1,0 0 0,-1 0 0,1 1 0,0-1 1,0 0-1,-1 1 0,1 0 0,-1 0 98,0 1 0,1-1 0,-1 1-1,1-1 1,-1 1 0,1 0 0,0-1 0,0 1-1,0-1 1,0 3 0,0 10 554,0 0 0,2 0 0,0 0 0,0 0 0,5 14 1,-5-17-480,4 11 106,19 11 14,-20-26-311,-3-5-37,-1 0-1,0 0 0,1 0 1,-1 0-1,1 0 1,0-1-1,-1 1 0,1 0 1,4 1-1,-3-1 23,1-1 1,-1 0 0,1 0-1,0-1 1,4 1 0,7 1 85,-1 2-28,10 1-200,-7-7-583,0 0 1,28-8-1,-41 9 464,0 0 1,0-1-1,0 1 1,0-1-1,-1 0 0,1 0 1,-1 0-1,1-1 1,-1 1-1,0-1 1,0 0-1,5-5 0,0-2-674,-1 0 0,11-22 0,-1 1-535,-16 29 1347,8-12-414,-1-1 0,0 0 1,-1 0-1,6-22 0,4-20 15,-12 41 898,-1 1 1,3-25-1,-4 23 210,-2 12-510,0 0 231,0-1-1,0 0 1,0 0-1,-1 0 1,1 0-1,-2 0 1,1 0-1,-1 0 1,0 0-1,-2-9 1,0-4 1396,4 19-1636,-1-1 0,0 1 0,0-1 0,0 1 0,0-1 0,0 1 0,0-1 0,0 1 0,0-1 0,0 1 0,-1-1 0,1 1 0,0-1 0,0 1 0,0-1 0,0 1 0,-1-1 0,1 1 1,0-1-1,-1 1 0,1-1 0,-1 1-53,1 0 1,-1 0-1,1 1 1,-1-1-1,1 0 1,-1 0-1,1 0 1,-1 1 0,1-1-1,-1 0 1,1 1-1,0-1 1,-1 0-1,1 1 1,-1-1 0,1 1-1,0-1 1,0 0-1,-1 1 1,1-1-1,0 1 1,0-1-1,-1 1 1,1-1 0,0 1-1,0 0 1,-5 20 1239,3-8-520,-28 71 1272,19-44-1880,-8 62 0,16-71-197,1-6-1055,-2-1 1,-6 27-1,-6 1-835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8224,'13'-14'2645,"-13"14"-2605,1 0 0,-1 0 0,0-1 0,0 1 0,1 0 0,-1 0 0,0 0 0,0-1 0,1 1 0,-1 0 0,0 0 0,1 0 0,-1 0 0,0 0 0,1 0 0,-1 0 0,0-1 0,1 1 0,-1 0 0,0 0 0,1 0 0,-1 0 0,0 0 0,1 1 0,-1-1 0,13 2 577,0 1 0,0 1 0,-1 0-1,0 1 1,18 9 0,-23-10-473,1-2 0,-1 1 0,0-1 1,1 0-1,-1-1 0,1 1 0,11-1 0,6 2-22,7 1-21,-10 0 107,41 1 0,131-5 763,-183 0-859,0 0 0,0-1 0,0 0 0,0-1 0,0 0 0,0-1 0,11-4 0,13-7 314,-25 12-328,-9 2-87,1 0 1,-1 0-1,0-1 0,1 1 1,-1 0-1,1-1 1,-1 1-1,0-1 1,1 0-1,-1 1 1,1-2-1,-1 1-8,0 0 1,-1 0-1,1 0 0,0 0 0,-1-1 0,1 1 1,-1 0-1,0 0 0,1 0 0,-1-2 0,3-5-1,7-3-2,-9 10-19,-1-1 0,1 0-1,-1 1 1,0-1-1,0 1 1,1-1-1,-1 0 1,-1 1 0,1-1-1,0 0 1,0 1-1,-1-1 1,0-1-1,1 1-114,-1 0-1,0 1 1,0-1-1,0 0 1,0 1-1,0-1 1,0 1-1,-2-3 1,3 4 134,-3-2-886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4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7648,'0'28'2453,"-3"-17"-1482,-5 0-665,5-6 185,-1 0 0,1 1 1,0-1-1,-3 9 0,0 16 880,-5 3-112,6-3-582,-1-14-505,4-13-159,1 0 1,0 1-1,0 0 1,0-1-1,0 1 1,1-1-1,-1 1 1,1 4-1,0-8-14,2 27 150,-2-26-158,1 0 1,-1 0-1,0 0 0,1 0 1,-1 1-1,1-1 1,-1 0-1,1 0 0,0 0 1,-1 0-1,1 0 0,0 0 1,0-1-1,0 1 1,0 0-1,0 0 0,0 0 1,1 0-1,4 2-543,0 0 0,0 0 0,9 2 0,4-13-1032,6 1 685,-19 6 791,-1 0-1,1-1 1,0 0 0,0 0-1,-1 0 1,1-1 0,-1 0 0,1 0-1,-1 0 1,7-7 0,10-17-79,5 5 144,-21 18 70,-1 0-1,0 0 1,0-1 0,7-8 0,-6 5 131,-1-1 1,6-11-1,3-6 753,-12 24-521,-1-1-1,1 1 0,0-1 1,-1 0-1,1 0 0,-1 0 1,0 0-1,0 0 0,0 0 0,-1 0 1,1 0-1,0 0 0,-1 0 1,0-6-1,0 21 651,0-2-674,0-1-1,0 1 0,-3 12 0,-2-5-210,3-10-116,0-1 0,1 1 0,0 0 0,0 0 1,0 10-1,1-3 6,2 1-1,4 22 1,-5-31-33,0-1 0,1 1-1,0-1 1,0 0 0,0 1 0,0-1-1,1 0 1,6 9 0,-8-13-56,-1 0 1,1-1 0,0 1 0,-1-1-1,1 1 1,0-1 0,-1 1-1,1-1 1,0 1 0,0-1 0,-1 0-1,1 1 1,0-1 0,0 0-1,0 0 1,0 1 0,-1-1 0,1 0-1,0 0 1,0 0 0,0 0-1,0 0 1,0 0 0,-1 0 0,1-1-1,0 1 1,0 0 0,0 0-1,0-1 1,-1 1 0,1 0 0,0-1-1,0 1 1,-1-1 0,1 1-1,0-1 1,-1 1 0,1-1 0,0 0-1,2-3-188,0 1-1,0-1 1,-1 1-1,0-1 1,3-6-1,-4 10 197,2-6-181,-1 0 0,1-1 1,-1 1-1,0-1 0,0 0 0,0 1 0,-1-1 0,-1 0 1,1 0-1,-1 0 0,0 0 0,-1-8 0,0-24-697,1-24 754,0 62 223,0-1 1,0 0-1,-1 0 1,1 1-1,0-1 0,-1 0 1,0 1-1,1-1 1,-1 0-1,0 1 0,1-1 1,-1 1-1,0-1 1,0 1-1,0 0 0,-1-1 1,-1-1-1,1 1 471,2 2-193,7-1 64,-5 1-379,1 0 1,-1 0-1,0 0 0,0 0 0,0 0 0,0 0 0,0 1 0,0-1 0,4 2 0,13 9 60,11-5-6,-14-1-54,-13-3-15,0-1 1,1 0-1,-1 0 0,0 0 1,1 0-1,-1-1 0,0 1 0,7-1 1,5 1 15,-5-1-66,1 0 1,-1 0-1,0 0 1,11-3-1,-8-3-42,-10 4 64,-1 1 1,1 0-1,0 0 1,0 0 0,-1 0-1,1 0 1,4 0-1,-6 1 22,-1 0 0,0 0 0,1 0 0,-1 0 0,1 0 0,-1 0 0,1 1 0,-1-1-1,1 0 1,-1 0 0,1 0 0,-1 1 0,0-1 0,1 0 0,-1 0 0,0 1 0,1-1 0,-1 0-1,0 1 1,1 0 0,0 0 22,-1 0-1,1 0 1,-1 0-1,1 0 1,-1 0-1,0 0 1,0 0-1,1 0 1,-1 1-1,0-1 1,0 2-1,0 9 331,0-3 106,0 1 0,0-1 0,-3 14-1,-2-6 38,3-11-319,0 1 1,1 0 0,-1 0-1,1 0 1,0 10 0,1 60 468,0-74-610,0 0 0,1 1 0,-1-1 0,1 0-1,-1 1 1,1-1 0,0 0 0,0 0 0,3 6-1,1 2 38,-5-9-51,1 0 0,0 0 0,-1 1-1,1-1 1,0 0 0,0 0 0,0 0 0,0 0 0,1 0 0,-1-1 0,0 1-1,1 0 1,-1-1 0,3 3 0,-1-3-9,0 0 0,0 0 1,1-1-1,-1 1 0,0-1 0,0 1 0,1-1 1,-1 0-1,5-1 0,-6 1-23,1 0 1,0 0-1,-1 0 0,1 0 0,0-1 1,-1 0-1,1 1 0,-1-1 0,1 0 1,3-2-1,1-1-333,-2-1 0,1 0 0,9-9 0,-4 1-619,14-18 0,-12 12-283,-6 10 799,-4 6 259,0-1-1,0 0 0,-1 0 1,5-8-1,1-20-552,-7 25 605,1-1 0,0 1 0,0 0-1,5-11 1,-4 11 143,1-1 0,1 1-1,-1 0 1,10-10 0,-14 18 185,1-1 0,-1 1 0,0 0 0,1 0 0,-1 0 0,0 0-1,0-1 1,1 1 0,-1 0 0,0 0 0,0 0 0,0 0 0,0 1 0,0 2 59,0-1 0,0 0 0,1 1 1,-1-1-1,1 0 0,0 0 0,3 5 0,2 13 239,-4-4-184,0-1 1,-1 1-1,-2 22 1,0 1 69,1-36-575,0 0 0,1 0 0,-1 0 0,1 0 0,0 0 0,0 0 0,0 0 0,1-1 0,-1 1 0,5 6 0,-6-9 54,1 1-1,-1-1 1,0 1-1,1-1 0,-1 1 1,0-1-1,0 1 1,0-1-1,0 2 1,0-3 137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4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9056,'0'-16'3360,"0"16"-2624,16 16-192,-16 0 1472,0 1-1217,0 16 225,-16 32-608,16 1-128,0 16-160,0-17-1856,0 1 961,16-17-2273,0-16 1728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7:4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8896,'33'33'3296,"-33"-33"-2560,49 0-224,-33-16-1184,1 16 256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0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83 770 2400,'14'-13'779,"-14"13"-774,0 0 0,0-1 0,0 1 1,0 0-1,0 0 0,0 0 0,0 0 0,0 0 1,0 0-1,0 0 0,1 0 0,-1-1 1,0 1-1,0 0 0,0 0 0,0 0 1,0 0-1,0 0 0,0 0 0,0 0 1,1 0-1,-1 0 0,0 0 0,0 0 1,0 0-1,0 0 0,0 0 0,0 0 1,1 0-1,-1 0 0,0 0 0,0 0 0,0 0 1,0 0-1,0 0 0,0 0 0,1 0 1,-1 0-1,0 0 0,0 0 0,0 0 1,0 0-1,0 0 0,0 0 0,0 0 1,0 1-1,1-1 0,-1 0 0,0 0 1,0 0-1,0 0 0,0 0 0,0 0 1,0 0-1,0 0 0,0 1 0,11 10 257,-8-9 394,-6-4-187,-8-9-5,9 8-118,4 0 76,-1 3-409,0-1-1,-1 0 1,1 0 0,0 1 0,-1-1 0,1 0-1,-1 0 1,1 0 0,-1 0 0,1 0 0,-1 1 0,0-1-1,1 0 1,-1 0 0,0 0 0,0 0 0,0 0-1,0 0 1,0 0 0,0 0 0,0 0 0,0 0-1,0 0 1,0 0 0,0 0 0,-1 0 0,1 0-1,0 0 1,-1 0 0,1 0 0,-1-1 0,-1-2 17,1 0 1,0-1-1,0 1 1,0-1 0,0 1-1,1-8 1,-3-29 59,-8-3-15,8-95 453,3 90 352,0 32-960,0 1 0,-1 0 0,-1-1 0,-1 1 0,0 0 0,-2 0 0,1 0 0,-11-21 0,-4-28-373,17 59 489,0 1 4,0 1 0,1-1 0,-1-1 0,1 1 1,0 0-1,0 0 0,1 0 0,0 0 0,-1-1 0,2 1 0,0-10 0,14-12 106,-13 24-130,-1 0 1,1 0-1,0 0 0,-1 0 1,1 0-1,-1 0 0,0-1 1,0 1-1,0 0 0,0-7 0,-1 9-12,0 1-1,0-1 0,0 0 1,0 0-1,0 1 0,0-1 1,1 0-1,-1 1 0,0-1 1,0 0-1,0 1 0,1-1 1,-1 0-1,0 1 0,1-1 1,-1 1-1,1-1 0,-1 0 1,0 1-1,1-1 0,-1 1 1,1-1-1,0 1 0,-1 0 1,2-1-1,-2 0-2,1 1 0,-1 0 1,1-1-1,-1 1 0,1-1 0,-1 1 0,1-1 0,-1 1 1,1-1-1,-1 0 0,1 1 0,-1-1 0,0 1 1,1-1-1,-1 0 0,0 1 0,0-1 0,0 0 0,1 0 1,-1 1-1,0-1 0,0 0 0,0 1 0,0-1 1,0-1-1,-3 2-44,-8 0 150,8 0-17,3 0 17,0 0-38,0 0-53,1 6-98,0-5 84,-1-1-1,0 1 1,0 0 0,0 0-1,0 0 1,0-1-1,0 1 1,0 0 0,0 0-1,0-1 1,-1 1 0,1 0-1,0 0 1,0-1 0,-1 1-1,1 0 1,0-1 0,-1 1-1,1 0 1,-1 0-1,1-1-1,-2 3 5,1-1 0,0 1-1,0-1 1,0 1 0,0 0-1,0 0 1,0 3 0,4 8 19,-3-13-22,0 0 0,1-1 0,-1 1 0,0 0 0,0-1 0,0 1 0,0 0 0,0 0 0,0-1 1,0 1-1,0 0 0,0 0 0,0-1 0,-1 1 0,1 0 0,0-1 0,0 1 0,-1 0 0,1-1 0,0 1 0,-1 0 1,1-1-1,-1 1 0,1-1 0,-1 1 0,1-1 0,-1 1 0,1-1 0,-1 1 0,1-1 0,-2 1 0,-12 13 20,14-14-24,0 0 0,0 1 1,-1-1-1,1 0 1,0 0-1,0 1 0,0-1 1,-1 0-1,1 0 0,0 1 1,0-1-1,0 0 0,0 1 1,0-1-1,-1 0 0,1 1 1,0-1-1,0 0 1,0 1-1,0-1 0,0 0 1,0 1-1,0-1 0,0 0 1,1 1-1,-1 1-1,-2 14 4,2-15 6,0-1 0,0 1 1,-1-1-1,1 1 1,0-1-1,0 1 0,-1-1 1,1 0-1,0 1 0,-1-1 1,1 1-1,0-1 0,-1 0 1,1 1-1,0-1 1,-1 0-1,1 1 0,-1-1 1,1 0-1,-1 0 0,1 1 1,-1-1-1,1 0 1,-1 0-1,1 0 0,-1 0 1,1 0-1,-1 0 0,0 0 1,1 0-6,0 0 0,0 0 0,0 0 0,0 0 0,-1 0 0,1 0 0,0 0 0,0 0 0,0 0 0,0 0 0,0 0 0,0 0 0,0 0 1,0 0-1,0 0 0,-1 0 0,1 0 0,0 0 0,0 0 0,0 0 0,0 0 0,0 0 0,0 0 0,0 0 0,0 0 0,0 1 0,0-1 0,0 0 0,0 0 0,-1 0 1,1 0-1,0 0 0,0 0 0,0 0 0,0 0 0,0 0 0,0 0 0,0 0 0,0 0 0,0 1 0,0-1 0,0 0 0,0 0 0,0 0 0,0 0 0,0 0 0,0 0 1,0 0-1,0 0 0,0 0 0,0 1 0,0-1 0,0 0 0,0 0 0,0 0 0,0 0 0,0 11 30,0-11-32,0 0-1,0 0 1,0 0-1,0 0 1,0 1-1,0-1 1,0 0-1,0 0 1,0 0-1,0 0 1,0 0-1,0 0 1,0 0 0,0 0-1,0 0 1,0 0-1,0 1 1,0-1-1,0 0 1,0 0-1,0 0 1,0 0-1,0 0 1,0 0-1,0 0 1,0 0-1,0 0 1,1 0-1,-1 0 1,0 0 0,0 1-1,0-1 1,0 0-1,0 0 1,0 0-1,0 0 1,0 0-1,0 0 1,0 0-1,0 0 1,0 0-1,1 0 1,-1 0-1,0 0 1,0 0 0,0 0-1,0 0 1,0 0-1,0 0 1,0 0-1,0 0 1,0 0-1,1 0 1,-1 0-1,0 0 1,0 0-1,5 0-21,0 0 0,0 0 0,-1 0 0,1-1-1,0 0 1,0 0 0,0 0 0,-1 0-1,1-1 1,-1 0 0,7-3 0,-9 4 13,0 0-1,1 1 1,-1-1 0,1 0 0,-1 1 0,1 0-1,-1 0 1,1-1 0,4 2 0,10-2-6,-13-1 9,0 1 1,-1-1-1,1 0 0,-1 0 0,7-5 1,-8 5 0,0 1 1,0-1-1,0 1 1,0 0-1,1 0 0,-1 0 1,0 0-1,1 0 1,-1 0-1,1 0 1,-1 1-1,1-1 1,-1 1-1,1 0 1,2 0-1,25 0 192,-27 0-38,-3 0 49,-3-3 362,-10-8-102,8 8-308,4 3-120,0 0 0,1 0 0,-1-1 0,0 1-1,1 0 1,-1-1 0,1 1 0,-1 0 0,0-1 0,1 1 0,-1-1 0,1 1-1,-1-1 1,1 0 0,0 1 0,-1-1 0,1 1 0,-1-1 0,1 0-1,0 1 1,-1-2 0,-1-3 91,1 4-86,0-1 0,0 1 0,1 0-1,-1 0 1,0 0 0,0 0 0,0 0 0,0 0-1,0 1 1,-1-1 0,1 0 0,0 0-1,0 1 1,0-1 0,-1 1 0,1-1 0,0 1-1,-1-1 1,1 1 0,0 0 0,-1 0-1,1 0 1,-1 0 0,1 0 0,0 0 0,-1 0-1,-1 0 1,-1 1-87,0-2 0,0 1 0,0 0 0,-1-1 0,-5-1 0,7 1 42,0 0 1,0-1 0,1 1-1,-1-1 1,0 1 0,1-1-1,-3-2 1,4 3-1,1 1-1,-1-1 1,1 1 0,-1-1-1,1 0 1,-1 1-1,1-1 1,0 0 0,-1 1-1,1-1 1,0 0 0,0 0-1,-1 1 1,1-1-1,0 0 1,0 0 0,0-1-1,0 2 6,0 0-1,0 0 0,0 0 1,0 0-1,0 0 1,0 0-1,0 0 0,0 0 1,0 0-1,0-1 1,0 1-1,0 0 0,0 0 1,0 0-1,0 0 0,0 0 1,0 0-1,0 0 1,0 0-1,0 0 0,0 0 1,0-1-1,0 1 1,0 0-1,0 0 0,0 0 1,0 0-1,0 0 1,0 0-1,0 0 0,0 0 1,0 0-1,-1 0 0,1 0 1,0 0-1,0 0 1,0 0-1,0 0 0,0 0 1,0-1-1,0 1 1,0 0-1,0 0 0,0 0 1,-1 0-1,1 0 0,0 0 1,0 0-1,0 0 1,0 0-1,0 0 0,0 0 1,0 0-1,0 1 1,0-1-1,-1 0 0,-10 0-959,11 0 949,0 0 1,0 0-1,0 0 0,0 0 0,0 0 1,0 0-1,0 0 0,0 0 1,0 0-1,0 0 0,-1 0 0,1 0 1,0 0-1,0 0 0,0 0 1,0 0-1,0 0 0,0 0 0,0 0 1,0 0-1,0 0 0,0 0 0,-1 0 1,1 0-1,0 0 0,0-1 1,0 1-1,0 0 0,0 0 0,0 0 1,0 0-1,0 0 0,0 0 1,0 0-1,0 0 0,0 0 0,0 0 1,0 0-1,0 0 0,0-1 1,0 1-1,0 0 0,0 0 0,0 0 1,-1 0-1,1 0 0,0 0 1,0 0-1,1 0 0,-1 0 0,0-1 1,0 1-1,0 0 0,0 0 0,0 0 1,0 0-1,0-8-914,0 2-3633,0 6 2739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1 672 7136,'0'0'2656,"16"-16"-2080,-16 0-160,33 16 1408,16 16-1088,0-16 192,-16-16-544,16 32-192,0-32-96,0-1 352,1 17-256,-18-16-640,18 16 224,-18-16-1696,-15-1 1088,-1 17-2752,0-16 2016,-16-1-2304</inkml:trace>
  <inkml:trace contextRef="#ctx0" brushRef="#br0" timeOffset="1">296 66 8064,'-17'-16'2976,"17"16"-2304,17-17-192,-1 1 1056,0 16-928,1 0-32,16 0-352,-17 0 192,17-16-224,-17 16-2784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0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66 2912,'13'-13'923,"-10"10"-550,0 0-10,8-8 607,-6 9-213,-3 1-658,0 1 0,-1 0 0,1 0 0,0-1 0,-1 1 1,1-1-1,-1 0 0,1 1 0,-1-1 0,1 0 0,1-1 0,-2 1-27,1 0 0,0 0 0,0 0 0,0 0 0,0 0 0,0 1 0,0-1 0,0 0 0,0 1 1,0 0-1,3-1 0,-4 1-52,-1 0 1,1 0 0,0 0-1,0 0 1,0 0-1,0 0 1,-1-1 0,1 1-1,0 0 1,0 0 0,0-1-1,-1 1 1,1-1-1,0 1 1,0-1 0,-1 1-1,1-1 1,0 1-1,-1-1 1,1 0 0,-1 1-1,1-1 1,0-1 0,-1 2-14,0-1 1,1 1-1,-1 0 1,0-1-1,0 1 1,1-1 0,-1 1-1,0 0 1,1-1-1,-1 1 1,1 0-1,-1 0 1,0-1 0,1 1-1,-1 0 1,1 0-1,-1-1 1,1 1-1,-1 0 1,1 0-1,0 0 1,-290 0-29,288 0 28,0 0 1,-1 0-1,1 0 1,0 1 0,1-1-1,-1 0 1,0 1-1,0-1 1,0 0 0,0 1-1,0-1 1,0 1-1,0 0 1,0-1 0,1 1-1,-1 0 1,0-1-1,1 1 1,-1 0-1,0 0 1,1 0 0,-1 0-1,1-1 1,-1 1-1,1 0 1,-1 1 0,-10 15-101,3-10 51,6-5 33,-1 0 0,1 0-1,0 0 1,0 1 0,0-1 0,0 1 0,0-1 0,0 1 0,-1 4-1,-3 23 0,-2 3 100,0-1 1,3 2 0,-4 64-1,9-91-71,-1 1-1,0-1 1,0 1-1,-1-1 1,-5 13-1,6-14-11,-1 0 0,1 0 1,0 0 0,0 1-1,0-1 1,1 0-1,0 1 1,2 9 0,-1 8-43,-1-22 39,0 0 0,0-1 0,0 1 0,1 0 0,-1-1-1,1 1 1,-1 0 0,1-1 0,-1 1 0,1-1 0,0 1 0,0-1-1,0 1 1,0-1 0,0 1 0,0-1 0,2 2 0,-2-2 12,0-1 1,-1 1-1,1-1 0,-1 0 1,1 1-1,0-1 1,-1 0-1,1 1 1,0-1-1,-1 0 0,1 0 1,0 0-1,-1 0 1,1 0-1,0 1 1,-1-1-1,1 0 0,0-1 1,0 1-1,-1 0 1,1 0-1,0 0 1,0 0-1,2-1 38,-2 1-40,1 0 1,0 0-1,-1 1 1,1-1-1,0 0 0,-1 1 1,1-1-1,0 1 1,-1 0-1,1-1 1,-1 1-1,3 2 1,-2-2-6,0 0 0,-1 0 1,1 0-1,0 0 0,0-1 1,0 1-1,0 0 0,0-1 1,0 1-1,0-1 0,0 0 1,4 0-1,2 0 4,0-1 0,0 0 0,13-5 0,-13 4-33,1 0 1,-1 1-1,14-2 0,41 3-2070,-57 0 1306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0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2656,'14'-13'837,"-13"10"-619,-5 3-100,-21 0 1093,26 0-1173,-1 0 0,1 0 1,0 0-1,-1 0 0,1 0 1,-1 0-1,1 0 0,-1-1 1,1 1-1,-1 0 0,1 0 1,-1 0-1,1-1 0,-1 1 1,1 0-1,-1 0 0,0-1 1,1 1-1,-1-1 0,1 1 1,-1 0-1,0-1 0,1 1 1,-1-1-1,1 0 0,-1 0 45,1 1 0,-1-1 1,1 0-1,-1 1 0,1-1 0,0 0 0,-1 1 0,1-1 0,0 1 0,-1-1 0,1 1 1,0-1-1,0 1 0,-1 0 0,1-1 0,0 1 0,0 0 0,0 0 0,-1 0 0,1-1 1,0 1-1,0 0 0,0 0 0,0 0 0,1 1 0,3-3 70,-1 1 1,1-1-1,-1 1 0,1-1 0,-1 0 1,0-1-1,0 1 0,6-6 0,3 1 15,-3 4 50,-3 3-194,-2 1 9,1 0-1,-1-1 0,0 0 1,1 0-1,-1-1 0,0 1 0,0-1 1,7-2-1,-4-2-249,-6 4 133,-1 0 0,1 0 0,-1 0 0,1 0 0,0 0 0,-1 1 0,1-1 0,0 1 0,-1-1 0,5 0 0,-1-1-1671,9-12 518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0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4064,'0'-49'1504,"0"49"-1184,0 32-64,16-32 1056,1 0-768,-1-16 768,17 16-768,0 0 32,16 0-384,-16 0-160,-1 0-64,1 0-32,-16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33 705 3232,'-27'-14'1035,"22"12"-614,5 2 48,0 0 864,0 0-399,2 0-252,0 0-597,0 0-1,0 0 0,0 0 0,0 0 1,-1 0-1,1-1 0,0 1 0,0-1 1,0 1-1,3-2 0,-5 1-74,1 1 0,-1-1-1,1 0 1,-1 0 0,1 1 0,-1-1-1,1 0 1,-1 0 0,0 1 0,1-1-1,-1 0 1,0 0 0,0 0 0,1 0-1,-1-1 1,3-10 91,8-10 17,-5-6-28,-3 20-63,4-11-16,-2-12-57,-2 8 2,9-32 0,37-136 530,-38 135-194,-10 46-188,1-1 0,1 0 1,-1 0-1,2 1 0,6-15 0,18-51 746,-26 73-847,-2 1 7,0 1-8,0 0-1,0 0 1,1 1-1,-1-1 0,0 0 1,0 0-1,0 1 1,0-1-1,1 0 0,-1 1 1,0-1-1,1 0 1,-1 1-1,1-1 1,-1 0-1,1 1 0,-1-1 1,1 1-1,-1-1 1,1 1-1,-1-1 0,1 1 1,0 0-1,-1-1 1,1 1-1,1-1 1,5-2-24,-6 2 23,0 1 0,0-1 1,0 0-1,0 0 0,0 0 0,0 0 1,0 0-1,0 0 0,0 0 0,0 0 1,-1 0-1,1 0 0,0 0 0,-1 0 0,1-1 1,-1 1-1,1 0 0,-1 0 0,1-1 1,-1 1-1,0 0 0,0-1 0,0 1 1,0 0-1,0-2 0,3 3-92,4-1 64,-14 5 150,-1 9-59,-14 4-106,11-4-38,-3-8 0,10-4 57,0 1 0,-1-1 0,1 1-1,0 0 1,-8 4 0,-34 24 50,34-24-56,10-5 21,0 0 0,0 0 0,-1 0 0,1 0-1,0 1 1,-3 2 0,-1-1-50,6-3 58,0 0-4,0 0 1,0 0-1,-1 0 1,1 0-1,0 0 1,-1 0-1,1 0 1,-1 0-1,1 0 1,0 0-1,0 0 1,-1-1-1,1 1 1,0 0-1,-1 0 1,1 0-1,0 0 1,-1 0-1,1-1 1,0 1-1,0 0 1,-1 0-1,1 0 1,0-1-1,-1 1 1,1-1-3,1 1 0,-1-1 1,0 1-1,0-1 0,0 1 0,1-1 0,-1 1 1,0-1-1,0 1 0,1 0 0,-1-1 0,0 1 0,1 0 1,-1-1-1,1 1 0,-1 0 0,0-1 0,1 1 1,-1 0-1,1-1 0,-1 1 0,1 0 0,-1 0 1,1 0-1,0-1 0,19-3-91,-9 1 68,14-8 18,16 6 70,-6-6 111,42-5-314,-74 15 176,0 0-1,1 0 0,-1 0 1,0 0-1,0 0 0,0-1 1,0 1-1,0-1 0,0 0 1,-1 0-1,1 0 0,0 0 0,-1-1 1,3-2-1,1-1 123,-6 6-121,0-1-1,1 1 0,-1-1 1,0 1-1,1 0 1,-1-1-1,0 1 0,0-1 1,0 1-1,1-1 1,-1 1-1,0 0 0,0-1 1,0 1-1,0-1 0,0 1 1,0-1-1,0 1 1,0-1-1,0 1 0,0-1 1,0 1-1,0-1 1,0 1-1,0-1 0,0 1 1,-1-1-1,1 1 0,0-1 1,0 1-1,-1 0 1,1-1-1,0 1 0,0-1 1,-1 1-1,1 0-30,-17-6 462,8 3-471,0 0-1,0 1 0,-1 0 1,1 0-1,-1 1 1,-13 0-1,22 1-139,-1 0 0,1 0-1,-1 0 1,1 1 0,-1-1 0,1 0 0,-1 1-1,1-1 1,-2 1 0,-14 13-930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0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3488,'0'-28'1115,"0"28"-1107,1 0 0,-1 0 0,0 0 0,0 0 1,0 0-1,0 0 0,0-1 0,0 1 0,0 0 1,0 0-1,0 0 0,0 0 0,0 0 0,0-1 0,0 1 1,0 0-1,0 0 0,0 0 0,0 0 0,0 0 1,0-1-1,0 1 0,0 0 0,0 0 0,0 0 1,0 0-1,0 0 0,0 0 0,0-1 0,0 1 1,0 0-1,0 0 0,-1 0 0,1 0 0,0 0 1,0 0-1,0 0 0,0-1 0,0 1 0,0 0 1,0 0-1,-1 0 0,1 0 0,0 0 0,0 0 1,0 0-1,0 0 0,0 0 0,0 0 0,-1 0 1,1 0-1,0 0 0,0 0 0,-11 0 392,8 0 533,3-3-138,0-8 400,0 11-1181,0 0 0,0 0 1,0 0-1,0 0 0,0 0 1,0 0-1,0 0 0,0-1 1,0 1-1,0 0 0,0 0 1,0 0-1,0 0 0,0 0 0,0 0 1,0 0-1,0 0 0,0 0 1,0 0-1,0-1 0,0 1 1,0 0-1,0 0 0,0 0 1,0 0-1,0 0 0,0 0 1,0 0-1,0 0 0,0 0 1,1 0-1,-1 0 0,0 0 0,0 0 1,0-1-1,0 1 0,0 0 1,0 0-1,0 0 0,0 0 1,0 0-1,0 0 0,0 0 1,1 0-1,-1 0 0,0 0 1,0 0-1,0 0 0,0 0 0,0 0 1,0 0-1,0 0 0,0 0 1,0 0-1,0 0 0,1 0 1,94 0 2742,-88 1-2763,-1-1 0,1 1 0,0 0-1,10 4 1,8 1-438,-3-3 524,0-2 0,39-1 0,-24-1 235,-27 1-259,0-1 1,0 0-1,0-1 0,11-3 1,-12 3-35,0 0 1,0 1-1,0 0 1,11-1 0,-1 3-3,-10 0 19,1-1-1,-1 0 1,0-1-1,14-2 1,-8-4 43,-14 6-18,1 0 0,-1 0-1,0 0 1,1 1 0,-1-1 0,1 1 0,-1-1-1,1 1 1,-1 0 0,3-1 0,-4 1-61,-1 0 0,1 0 0,-1 0 0,1 0 0,-1 0 1,1 0-1,0 0 0,-1 0 0,1 0 0,-1 0 0,1 0 0,-1 1 0,1-1 0,0 0 1,-1 0-1,1 0 0,-1 1 0,1-1 0,0 0 0,-1 0 0,1 1 0,0-1 0,0 0 1,-1 1-1,1-1 0,0 0 0,-1 1 0,1-1 0,0 1 0,0 0 0,-5 6 18,-2-3-15,2 0 5,3 10-12,2-14 1,0 4-13,0 0 1,0 0-1,-1 0 0,-1 7 0,-9 13-51,7-3 0,3-13 40,0 0 0,-1 0 0,0-1 0,0 1 0,-5 9 0,5-11 6,-1-1-1,1 1 1,0 0-1,1 0 0,-2 11 1,2-12 39,0 0 0,0 1 1,0-1-1,0 0 0,-1 0 0,0-1 1,0 1-1,0 0 0,-5 5 1,-39 53 191,41-57-116,1 1 1,-2-1-1,1-1 1,-1 1 0,1-1-1,-13 9 1,-7 7 494,20-17-510,1 0 0,-1-1 0,0 1 0,1-1 0,-7 3-1,8-5-61,1 0 0,0 0 0,-1 0 0,1-1 0,-1 1 0,1-1 0,-1 0 0,0 0 0,1 0 0,-1 0 0,1 0 0,-1 0-1,1-1 1,-1 1 0,-4-3 0,-5-1 322,0 0-1,0-1 0,1-1 0,0 0 1,0-1-1,-13-10 0,2-13 251,-3 3-889,18 20 155,1 0 1,-1 0-1,-8-13 0,9 8-103,1 0-1,-8-25 0,2 5-217,-6-6-864,1-9 399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1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14 607 2560,'0'0'832,"5"-3"-517,17-8 37,-16 8 618,-6 3-165,0-3 305,1-7-881,0-1 1,1 1-1,0 0 1,1-1 0,1 1-1,8-19 1,-5 11-72,-3 8-120,-1 1 0,0-1 0,-1-1 0,0 1 0,1-14 0,-1 0 6,4-13 13,-3 21-15,0 1 0,-1-1 0,-1 1 0,-1-1 1,0 1-1,-4-22 0,1 22-97,-9-23 0,0-4 42,-4-24 413,15 63-370,0 0 0,0 0-1,0 1 1,0-1-1,0 0 1,-1 0-1,1 1 1,-1-1 0,1 1-1,-4-4 1,5 6-28,0 0 1,0 0 0,0 0 0,0 0-1,0 0 1,-1 0 0,1 0-1,0 0 1,0 0 0,0 0 0,0 0-1,0 0 1,0-1 0,0 1-1,0 0 1,0 0 0,0 0 0,-1 0-1,1 0 1,0 0 0,0 0-1,0-1 1,0 1 0,0 0 0,0 0-1,0 0 1,0 0 0,0 0-1,0 0 1,0-1 0,0 1 0,0 0-1,0 0 1,0 0 0,0 0-1,0 0 1,0 0 0,0-1 0,0 1-1,1 0 1,-1 0 0,0 0-1,0 0 1,0 0 0,0 0 0,0 0-1,0 0 1,0 0 0,0-1-1,0 1 1,0 0 0,1 0 0,-1 0-1,0 0 1,0 0 0,0 0-1,11-11 116,-8 8 79,-3 3-69,0 0-16,0 0-59,-1 0-48,-1 0 0,1 0 0,0 0 0,0 0 0,0 0 0,-1 0 0,1 1 0,0-1 0,0 0 0,0 1 0,0-1 0,0 1 0,0-1 0,-1 1-1,1-1 1,0 1 0,0 0 0,1 0 0,-1-1 0,0 1 0,0 0 0,0 0 0,0 0 0,1 0 0,-1 0 0,0 0 0,1 0 0,-1 0 0,1 0 0,-1 0 0,1 0 0,-1 3-1,-4 6 4,-6 6-109,8-9 76,3-6 26,0-1 1,0 1 0,0-1 0,0 1-1,0-1 1,-1 1 0,1-1-1,0 0 1,0 1 0,-1-1 0,1 1-1,0-1 1,-1 0 0,1 1 0,0-1-1,-1 0 1,1 1 0,0-1 0,-1 0-1,1 1 1,-1-1 0,1 0-1,-1 0 1,1 0 0,0 0 0,-1 1-1,1-1 1,-1 0 0,1 0 0,-1 0-1,1 0 1,-1 0 0,1 0 0,-1 0-1,0 0 1,2 0-5,-1 0 1,1 0-1,0 0 0,-1 0 1,1 0-1,-1 0 0,1 0 1,-1 1-1,1-1 0,0 0 1,-1 0-1,1 1 0,-1-1 1,1 0-1,-1 1 1,1-1-1,-1 0 0,1 1 1,-1-1-1,0 1 0,1-1 1,-1 1-1,1 0 0,-1 0-2,1 0 0,-1-1-1,1 1 1,-1-1 0,1 1-1,-1 0 1,1-1 0,0 1-1,-1-1 1,1 0-1,-1 1 1,1-1 0,0 1-1,0-1 1,-1 0 0,1 0-1,0 1 1,0-1 0,-1 0-1,1 0 1,0 0 0,0 0-1,-1 0 1,2 0 0,143 0-139,-142 0 314,-4-1-106,1-1 0,-1 1-1,1-1 1,-1 1 0,0-1 0,1 1-1,-1 0 1,0-1 0,0 1-1,0 0 1,0 0 0,0-1 0,0 1-1,0 0 1,-1 0 0,1 0-1,0 1 1,-1-1 0,1 0 0,0 0-1,-1 1 1,1-1 0,-4 0-1,0-2 99,-39-13 382,43 15-598,0 1-1,0-1 1,-1 1-1,1-1 1,0 1 0,0-1-1,0 0 1,0 0-1,0 1 1,0-1 0,0 0-1,0 0 1,1 0-1,-1 0 1,-1-1 0,0-2-265,3 4-74,0 0-1,-1-1 1,1 1 0,0-1 0,0 1 0,0 0 0,0 0 0,0 0-1,-1 0 1,1-1 0,0 1 0,0 0 0,2 1 0,13-1-2391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1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4320,'0'-30'2336,"0"28"-1542,0-1-148,-1 2-609,1 1 1,0 0-1,0-1 0,0 1 1,0-1-1,0 1 0,0-1 1,1 1-1,-1-1 1,0 1-1,0 0 0,0-1 1,0 1-1,0-1 0,1 1 1,-1 0-1,0-1 1,0 1-1,1 0 0,-1-1 1,0 1-1,1 0 1,-1-1-1,0 1 0,1 0 1,-1 0-1,0-1 0,1 1 1,-1 0-1,1-1 1,6-4 339,-1-5 49,7 4-191,-4 1-117,-8 4-101,0 0 0,1 0 0,-1 0 0,1 0 0,0 1 0,-1-1 1,1 0-1,0 1 0,-1-1 0,1 1 0,0 0 0,-1 0 0,3-1 0,-2 1-8,1 0 0,-1 0 0,1-1-1,-1 1 1,0-1 0,1 1 0,-1-1-1,0 0 1,0 0 0,4-2 0,17-8 54,-3 0-24,-16 8-10,0 0-1,1 1 1,-1-1-1,8-2 1,18 0 104,49-23 912,-60 26-710,-17 2-300,-1 0 0,1 0-1,-1 0 1,1-1 0,-1 1 0,1 0 0,-1 0-1,0-1 1,3 0 0,5-4 85,-8 3-89,1 1 0,-1 1 1,1-1-1,-1 0 0,1 0 1,0 0-1,-1 1 0,1-1 0,0 1 1,3-1-1,0-2 113,6-8-75,-10 11-61,-1 0-1,1-1 1,-1 1 0,1-1-1,-1 1 1,1 0-1,0 0 1,-1-1 0,1 1-1,-1 0 1,1 0-1,0 0 1,-1 0 0,1-1-1,-1 1 1,1 0-1,0 0 1,-1 0 0,1 0-1,0 0 1,-1 1-1,1-1 1,-1 0 0,1 0-1,0 1 1,0-1 8,1 0 42,10 0-280,-10 0 204,1 0 50,0 0-5,7 0-48,-7 0-17,-3 0-20,0 13 111,0-10 27,0 0 5,-2 25-5,-4-18-145,1-2 8,0 3-10,0 1-1,-3 14 1,5-14 54,-1 0 1,-7 14-1,-55 121 2,46-108 110,7-15 11,-16 41 1,28-61-103,0-1 1,0 0-1,-1 1 1,1-1-1,-1 0 0,1 0 1,-1 0-1,0-1 1,0 1-1,0 0 1,-1-1-1,-2 3 1,2-3 23,0 0 1,1-1-1,-2 0 1,1 0-1,0 0 1,0 0 0,0 0-1,0 0 1,-1-1-1,1 0 1,0 1 0,-6-2-1,8 1-12,0 0-1,0 0 0,0-1 0,0 1 1,0 0-1,0-1 0,0 1 0,0-1 1,1 1-1,-1-1 0,0 0 0,0 1 1,1-1-1,-1 0 0,0 1 1,1-1-1,-1 0 0,0 0 0,1 0 1,-1 1-1,1-1 0,0 0 0,-1-1 1,-11-15 157,9 14-139,0 1 0,1-1 0,0 1 1,-1-1-1,1 0 0,0 0 0,1 0 0,-1 0 0,0 0 0,1 0 0,0 0 0,-1-1 0,1 1 0,1 0 0,-1-1 1,0-4-1,-6-24 424,-4-12-68,10 31-263,-6-23-1,-15-13 228,16 16-191,4 17-105,-4-10 26,4 16-70,0 0 0,0 0 0,0-16 0,2 15-171,1-15-31,-1 26 96,0-1-1,0 1 1,0-1-1,0 1 1,0-1-1,0 0 1,1 1-1,-1-1 0,0 1 1,0-1-1,1 1 1,-1-1-1,0 1 1,1-1-1,-1 1 1,1 0-1,-1-1 1,0 1-1,1 0 1,-1-1-1,1 1 0,-1 0 1,1-1-1,-1 1 1,1 0-1,0 0 1,-1-1-1,1 1 1,-1 0-1,1 0 1,-1 0-1,2 0 1,1 0-1608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1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82 1728,'30'-30'1099,"-27"27"-113,-6 3-170,-6 0 749,18 0-469,-9 0-1085,1 0-1,-1 1 0,0-1 0,0 0 0,0 0 0,0 0 0,0 0 0,0 0 0,0 0 0,0 0 1,0 0-1,0 0 0,1 0 0,-1 0 0,0 0 0,0 0 0,0 0 0,0 0 0,0 0 1,0-1-1,0 1 0,0 0 0,0 0 0,0 0 0,1 0 0,-1 0 0,0 0 0,0 0 0,0 0 1,0 0-1,0 0 0,0 0 0,0 0 0,0 0 0,0 0 0,0 0 0,0-1 0,0 1 1,0 0-1,0 0 0,0 0 0,0 0 0,0 0 0,0 0 0,0 0 0,0 0 0,0 0 0,0 0 1,0-1-1,0 1 0,0 0 0,0 0 0,0 0 0,0 0 0,0 0 0,0 0 0,0-11 396,0 11-401,0 0 1,0 0 0,0-1-1,0 1 1,0 0-1,0 0 1,0 0 0,0 0-1,0 0 1,0 0 0,0 0-1,0 0 1,0 0-1,0-1 1,0 1 0,0 0-1,0 0 1,0 0-1,0 0 1,0 0 0,0 0-1,0 0 1,0 0-1,0 0 1,0 0 0,0 0-1,0-1 1,0 1 0,0 0-1,0 0 1,0 0-1,0 0 1,-1 0 0,1 0-1,0 0 1,0 0-1,0 0 1,0 0 0,0 0-1,0 0 1,0 0 0,0 0-1,0 0 1,0 0-1,-1 0 1,1 0 0,0 0-1,0 0 1,0 0-1,0 0 1,0 0 0,0 0-1,0 0 1,0 0 0,0 0-1,-1 0 1,-7 0 367,2 0-218,-1 0 0,1 0-1,-13-3 1,-6-3-276,2-1 51,-1 2 0,0 0 0,-44-2 1,-178 7 1231,246 0-1166,-1 0 0,0 0 0,0 0-1,1 0 1,-1 1 0,0-1-1,1 0 1,-1 0 0,0 0 0,1 1-1,-1-1 1,0 0 0,1 1 0,-1-1-1,1 0 1,-1 1 0,0-1 0,1 1-1,-1-1 1,1 1 0,-1-1-1,1 1 1,0 0 0,-1-1 0,1 1-1,0-1 1,-1 1 0,1 0 0,0-1-1,0 1 1,-1 0 0,1-1 0,0 1-1,0 0 1,0 0 0,0-1-1,0 1 1,0 0 0,0 1 0,-2 8-2,-4 3 37,5-12-20,0 1-1,0 0 0,0-1 1,0 1-1,1 0 1,-1 0-1,1-1 0,-1 1 1,1 0-1,0 0 0,-1 0 1,1 0-1,0 0 1,0 1-1,0 153 593,0-147-514,-1 0 1,0 0 0,-1 0-1,0 0 1,-1-1 0,-5 15 0,-5 16 23,11-24-93,0 1 0,1-1 0,2 32 0,1-9 92,-2-5-59,0-33-54,0 0 0,0 0 0,0 0 0,0 0 0,0 0 0,0 0-1,-1 0 1,1 0 0,0 0 0,0 0 0,0 1 0,0-1 0,0 0 0,0 0-1,1 0 1,-1 0 0,0 0 0,0 0 0,0 0 0,0 0 0,0 0 0,0 0-1,0 1 1,0-1 0,0 0 0,0 0 0,0 0 0,0 0 0,0 0 0,0 0-1,0 0 1,0 0 0,0 0 0,0 0 0,1 0 0,-1 0 0,0 0 0,0 0 0,0 0-1,0 0 1,0 0 0,0 0 0,0 0 0,0 0 0,0 1 0,0-1 0,1 0-1,-1 0 1,0-1 0,0 1 0,0 0 0,0 0 0,0 0 0,0 0 0,0 0-1,0 0 1,3 0 17,-1 1 0,0-1 0,1 1 0,-1-1 0,0 1 0,0 0 0,0 0 0,0 0 0,4 2 0,18 7 64,-19-8-67,2 1-43,0-1 1,0 0-1,1 0 0,-1-1 1,14 1-1,59-2-1863,-45 0 821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 3648,'-17'-33'1344,"17"33"-1024,-16-16-128,16 16 1184,0 0-800,16 0 544,1 0-640,-1 0 416,0 0-480,34 0 384,-1 0-448,0 0-384,0 0 0,-16 0-2144,-17 16 1216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1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2976,'-16'-16'1120,"16"16"-896,0 0-32,0-17 1440,16 17-928,1 0 992,16 0-992,16 0 832,0-16-864,-16 16-128,16 0-352,0 0 0,-16 16-96,0-16-1600,16 0 800,-17 0-2464,-15 0 1792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8384,'-33'-33'3104,"50"66"-2400,-1-17-224,-16-16-448,16 0-128,-16 0-3072,0 0 1760,17 17-3168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1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33 4384,'-28'-28'1424,"23"24"-1053,2 6-172,-8 11 185,8-6-71,3-6-288,0 0-1,0-1 1,0 1-1,-1-1 1,1 1 0,0-1-1,0 0 1,-1 1 0,1-1-1,0 1 1,-1-1-1,1 1 1,0-1 0,-1 0-1,1 1 1,-1-1-1,1 0 1,0 1 0,-1-1-1,1 0 1,-1 0 0,1 0-1,-1 1 1,1-1-1,-1 0 1,1 0 0,-1 0-1,1 0 1,-1 0-1,0 0 1,1 0 0,-1 0-1,1 0 1,-1 0 0,1 0-1,-1 0 1,0 0-1,0 0 50,-1 0-1,0 0 0,0 0 0,1 1 1,-1-1-1,0 0 0,1 1 0,-1 0 1,0-1-1,1 1 0,-1 0 0,1 0 1,-1 0-1,1 0 0,-2 1 0,-5 4 105,-4 1 85,6-3-106,0 0-1,0 0 0,0 0 1,-7 9-1,0-1 165,5-5-167,0 0 1,1 0-1,1 1 1,-1 0-1,-7 14 1,-16 35 448,-36 104-1,43-77-345,11-37-114,7-33-126,1 0-1,1 1 1,1-1-1,0 1 1,0-1-1,2 1 1,0 0 0,0-1-1,4 20 1,-1-25-318,0-1-1,0 1 1,1-1 0,0 0 0,0 0 0,1 0 0,0-1 0,0 0 0,1 0 0,12 12 0,-16-17 37,-1 0 1,1 0-1,0-1 1,0 1 0,0-1-1,0 0 1,0 1-1,0-1 1,1 0 0,-1 0-1,0 0 1,0-1-1,1 1 1,-1 0 0,5 0-1,7 1-1372,19 12-897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1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5888,'-13'-14'1898,"10"11"-1135,3 3-299,0 0 224,0 0-299,14 1-272,1 0 0,24 5-1,-6 0-82,30-1 41,-28 1-43,-15-3 104,39 2 0,-34-5-53,-8-1-118,1 1 0,21 4 1,-13 1-25,-16-2 106,0-1 0,0-1-1,16 1 1,20-2 1521,-48 1-1509,-1-1 0,1 1 1,-1 0-1,1 0 0,-1 0 0,1 0 1,0 0-1,0 1 0,-1-1 1,1 1-1,0-1 0,-3 4 1,-27 28 298,21-21-309,-5 3-1,11-10-76,-1 1 1,1-1-1,0 1 0,-8 12 1,-8 26-32,-26 21 326,45-61-253,0-1 0,0 1 1,0 0-1,0 0 0,0 0 0,1 0 1,-1 5-1,-2 4 16,3-9-8,-1-1 1,0 0 0,0 1-1,0-1 1,0 0-1,-1 0 1,1-1 0,-1 1-1,-4 4 1,5-5 15,0-1 0,-1 1 0,1 0 0,0-1 0,-1 1 0,1-1 0,-1 0 0,1 0 0,-1 0 0,0 0 0,0 0 0,-4 0 0,4-1-14,-1-1 0,1 0 0,-1 0 0,1 0 1,0 0-1,-1-1 0,1 1 0,0-1 1,0 0-1,0 0 0,-3-2 0,-15-8 475,17 11-461,0 0-1,1-1 1,-1 1 0,0-1-1,0 0 1,1 0 0,-1-1-1,1 1 1,0-1 0,0 1-1,-1-1 1,2 0 0,-4-4-1,-11-11 55,14 15-59,0 0 1,0 0-1,0 0 1,1-1-1,0 1 1,-1-1-1,1 0 1,0 1 0,0-1-1,1 0 1,-1 0-1,0-6 1,-3-6-108,2 9 46,2 6 19,1-1 0,-1 1 0,1 0 0,-1 0 0,1-1 0,-1 1-1,1 0 1,0 0 0,-1-1 0,1 1 0,0 0 0,0-1 0,0 1 0,0 0 0,0-1 0,1 1 0,-1 0 0,0-1 0,1 1 0,-1 0-1,0 0 1,1-1 0,0 1 0,-1 0 0,1 0 0,0 0 0,-1 0 0,1 0 0,0 0 0,1-1 0,6-6-67,-5 4-276,0 1 0,1-1 1,-1 1-1,1 0 0,4-3 0,-6 6 228,-1-1 0,0 1 0,1 0 0,-1-1-1,1 1 1,-1 0 0,1 0 0,-1 0 0,2 0 0,-2 0 107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6400,'-17'33'2368,"17"-33"-1856,17 0-128,-17 16 576,0 0-608,16-16 128,-16 17-288,0-17-1504,0 0 704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1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6048,'13'-14'1952,"-13"14"-1939,0 0 1,0 0-1,0 0 1,1-1 0,-1 1-1,0 0 1,0 0-1,0 0 1,0 0-1,0 0 1,0 0 0,0 0-1,0 0 1,0 0-1,0-1 1,1 1-1,-1 0 1,0 0 0,0 0-1,0 0 1,0 0-1,0 0 1,0 0-1,0 0 1,1 0-1,-1 0 1,0 0 0,0 0-1,0 0 1,0 0-1,0 0 1,0 0-1,1 0 1,-1 0 0,0 0-1,0 0 1,0 0-1,0 0 1,0 0-1,0 0 1,0 0 0,1 0-1,-1 1 1,0-1-1,0 0 1,0 0-1,0 0 1,0 0 0,0 0-1,0 0 1,0 0-1,0 0 1,0 0-1,1 1 1,-1-1 0,0 0-1,11 11 526,-11-11-477,1 1 1,-1-1-1,1 1 1,0-1-1,-1 0 1,1 1-1,-1-1 1,1 0-1,0 0 1,-1 1-1,1-1 1,0 0-1,-1 0 1,1 0-1,0 0 1,0 0-1,-1 0 1,1 0-1,0 0 1,-1 0-1,1 0 1,0 0-1,0-1 1,2 1 149,13-1 434,-8 1-527,1 0 1,0 0 0,14 3 0,-7 3-108,-13-4 0,0-1 1,1 0 0,-1 0 0,0 0 0,0 0 0,1-1 0,-1 1 0,7-1 0,37 0 339,-15 0 491,-32-3-417,0-8 166,0 9-218,0 4-156,0-1-216,1-1 0,-1 1 0,0-1 1,0 1-1,-1-1 0,1 0 0,0 1 0,0-1 0,0 1 0,0-1 0,0 1 0,0-1 0,0 0 0,-1 1 1,1-1-1,0 0 0,0 1 0,-1-1 0,1 1 0,0-1 0,-1 0 0,1 0 0,0 1 0,0-1 0,-1 0 1,1 0-1,-1 1 0,-7 8-119,7-8 109,1 0 0,0 0 1,-1 1-1,1-1 1,0 0-1,0 1 1,0-1-1,0 0 1,0 3-1,0 0 4,0-1 0,0 0 0,0 1 0,0-1 1,-1 0-1,0 1 0,-1 3 0,-8 21 7,4-15-50,-5 22 0,6-10 1,2-7 48,-8 24 0,-1-7 0,-2-1 1,-1-1 0,-26 43-1,39-73 26,-1 1 0,0-1 0,0 1 0,0-1-1,0 0 1,0 0 0,-1 0 0,-5 3 0,-4 0 191,8 1-127,1-2-44,-9-3 100,11-3-106,0 1 0,0 0 0,0-1 0,0 1 0,1-1 0,-1 0 0,0 1 0,0-1 0,1 0 0,-1 0 0,1 0 0,-1 0 0,1-1 0,-1 1 0,1 0 0,-2-3 0,-4-3 58,1 0-1,0-1 1,0 1-1,-4-10 0,-5-5 188,13 18-214,-1-1 0,1 1-1,0-1 1,0 1 0,0-1-1,1 0 1,0 0 0,-2-6-1,2 7-38,-36-96 175,28 77-178,-4-6-10,10 23-33,0 0-1,0-1 1,1 0 0,0 1-1,0-1 1,0 0-1,1 0 1,-1-9-1,2-17-387,0 30-181,3 3-277,11 3-1494,2 11 688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2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43 2304,'-14'-14'752,"14"14"-729,-1-1 1,1 1-1,0-1 1,-1 1-1,1-1 1,0 1-1,-1-1 1,1 1 0,0-1-1,0 0 1,0 1-1,-1-1 1,1 1-1,0-1 1,0 0-1,0 1 1,0-1-1,0 0 1,0 1-1,0-1 1,0 0-1,0 1 1,1-1-1,-1 1 1,0-2-1,0 2 59,0 0-61,0 0-1,0 0 0,0 0 1,0 0-1,0 0 1,0-1-1,0 1 0,0 0 1,0 0-1,0 0 1,0 0-1,0 0 0,0 0 1,0 0-1,0 0 1,0 0-1,0-1 0,0 1 1,0 0-1,0 0 1,0 0-1,0 0 0,0 0 1,1 0-1,-1 0 1,0 0-1,0 0 0,0 0 1,0 0-1,0 0 1,0-1-1,0 1 0,0 0 1,0 0-1,0 0 1,0 0-1,0 0 0,0 0 1,1 0-1,-1 0 0,0 0 1,0 0-1,0 0 1,0 0-1,0 0 0,0 0 1,0 0-1,0 0 1,0 0-1,1 0 0,-1 0 1,0 0-1,0 0 1,0 0-1,0 0 0,0 0 1,1 0 41,0 0 0,-1 0 1,1 0-1,0 0 0,-1 0 0,1 0 0,0 0 1,0 0-1,-1-1 0,1 1 0,0 0 0,-1 0 1,1-1-1,0 1 0,3-5 462,-4 5-503,0 0 0,0 0 0,0 0 0,0 0 0,0 0 0,0-1 0,1 1 0,-1 0 0,0 0 0,0 0 0,0 0 0,0 0 0,0 0 0,0 0-1,0-1 1,1 1 0,-1 0 0,0 0 0,0 0 0,0 0 0,0 0 0,0 0 0,1 0 0,-1 0 0,0 0 0,0 0 0,0 0 0,0 0 0,0 0-1,1 0 1,-1 0 0,0 0 0,0 0 0,0 0 0,0 0 0,1 0 0,-1 0 0,0 0 0,0 0 0,0 0 0,0 0 0,0 0 0,0 0 0,1 1-1,-1-1 1,0 0 0,0 0 0,0 0 0,0 0 0,0 0 0,9 6 419,-7-5-280,0-1-1,1 1 1,-1 0-1,0-1 0,0 1 1,1-1-1,-1 0 1,0 1-1,0-1 1,1 0-1,2-1 1,-3 1-92,-1 0 0,1 0 1,-1 0-1,0 0 0,1 0 0,-1 0 1,0 0-1,1 0 0,-1 0 0,1 1 1,-1-1-1,0 1 0,1-1 0,-1 1 1,0-1-1,0 1 0,0 0 0,1-1 1,-1 1-1,0 0 0,0 0 0,0 0 1,0 0-1,0 0 0,0 0 1,-1 0-1,1 1 0,1 0 0,3 7 235,-1-1 0,0 0 0,0 1-1,-1 0 1,0 0 0,-1 0 0,0 0-1,2 18 1,-2 7 358,-2 37-1,0-32-348,0-19-136,0 1 1,-1 0 0,-1 0 0,-1-1 0,-11 38 0,-4-19 44,6-18-138,-2 10-4,8-16-97,-1 0 0,-1 0 0,0-1 0,-17 22 0,12-21-737,0 0 0,-1 0 0,-1-2 0,0 0 0,-1 0 0,-1-2 1,0 0-1,-21 11 0,-14-3-2061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2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1 992,'115'213'352,"-115"-213"-256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45 2912,'14'-14'923,"-14"14"-898,1-1 0,-1 1-1,0-1 1,1 1 0,-1-1 0,0 1 0,0-1 0,1 0 0,-1 1 0,0-1 0,0 1 0,0-1 0,1 0 0,-1 1 0,0-1 0,0 0 0,0 1 0,0-1 0,0 1 0,0-1 0,0 0 0,-1 1 0,1-1 0,0 0 0,-1 0 0,1 1 51,0-3 846,0 0-175,1 3-672,-1 0 0,0 0 0,0-1 0,0 1 0,0 0 0,0 0 0,0-1 0,0 1 0,0 0 0,0 0 0,0-1 0,0 1 0,0 0 0,0 0 0,0-1 0,0 1 0,0 0 0,0 0 0,0-1 0,0 1 0,0 0 0,-1 0 0,1-1 0,0 1 0,0 0 0,0 0 0,0-1 0,0 1 0,-1 0 0,1 0 0,0 0 0,0 0 0,0-1 0,-1 1 0,1 0 0,0 0 0,0 0 0,-1 0 0,-7 6 2083,6-4-2644,1-1 500,1-1 0,0 0 0,0 0 0,0 0 0,-1 1 0,1-1 0,0 0 0,0 1 0,0-1 0,-1 0 0,1 0 0,0 1 0,0-1 0,0 0 0,0 1 0,0-1-1,0 0 1,0 1 0,0-1 0,0 0 0,0 1 0,0-1 0,0 0 0,0 1 0,0 0 0,-1 15 216,-2-1 1,1 1-1,-2 0 1,-7 20-1,-1 7 79,-23 118 113,-12-11-81,40-127-237,0-1 0,-2 0 0,-14 26 0,1-2 77,-3-10 49,18-16-132,7-18-82,-1 1 0,1-1 0,-1 0 0,0 0-1,0 0 1,0 0 0,0 1 0,0-1-1,0-1 1,-1 1 0,1 0 0,-2 2 0,-11 9 53,11-10-176,6-8-53,-3 4 150,2-2-30,-1 1-1,0-1 0,1 1 1,0 0-1,-1 0 1,1-1-1,0 1 1,0 0-1,0 0 0,1 1 1,-1-1-1,0 0 1,1 1-1,3-2 1,11-13-334,-9 8 163,0 0-1,11-7 1,-12 10 99,-1 0 41,-1 1-1,1-1 1,0 2-1,0-1 1,0 1-1,0 0 1,1 0-1,0 0 0,13-2 1,2 2-52,1 2 1,0 0-1,0 2 0,25 3 1,-41-2 151,0 0 1,0 0-1,0 1 0,0 0 1,-1 0-1,10 6 1,-12-6 21,0-1-1,0 1 1,-1 0 0,1 0 0,0 1 0,-1-1 0,0 1 0,0 0-1,3 6 1,0 11 259,-3-10-156,8 22 262,-6 0 288,-2-22-511,2 11 110,-5-17-214,-1 0 1,-1 0-1,1 0 0,0 0 0,-1 0 0,0 0 1,0-1-1,-1 1 0,1-1 0,-1 1 0,-4 4 1,3-3-22,-1-1 0,1 1 0,-1-1 0,0-1 1,0 1-1,0-1 0,-12 8 0,12-10-51,-1-1 1,1 1-1,0-1 0,0 0 0,-1-1 0,1 1 1,-1-1-1,1 0 0,-10-2 0,-4 1 19,11 1-21,1 0 1,0-1-1,-1 0 0,1-1 0,0 0 1,-14-5-1,2-2 10,-20-12 1,-2-1-221,36 19 117,1 1 0,0-1 1,0 0-1,0 0 0,0 0 0,0-1 0,0 1 1,1-1-1,0 0 0,0 0 0,-4-7 1,-7-14-1031,13 23 977,1 1 1,0-1-1,-1 1 0,1-1 0,0 1 0,0-1 1,0 0-1,0 1 0,0-1 0,0 1 0,1-1 1,-1 1-1,1-3 0,0 2-18,0 0-1,0 0 1,0 1 0,0-1-1,0 0 1,1 0 0,-1 1-1,0-1 1,3-1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4800,'0'0'1557,"0"0"-954,0 0-6,0 0 960,0 0-293,3 0 411,2 0-1184,-2 0-245,0 0 0,0 0 0,0 0 0,0 0 0,1 1 0,-1-1 0,3 2 0,-1 0-72,2 0 53,0 1 0,1-1 0,-1-1 0,1 1 0,13 0 0,174-2 1563,-112 0-9111,-80 2 3188,11 12 1365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17 2496,'-14'0'784,"14"0"-778,0 0-1,0 0 1,0 0-1,0 1 1,0-1 0,0 0-1,0 0 1,0 0-1,0 0 1,-1 0 0,1 0-1,0 0 1,0 0-1,0 0 1,0 0 0,0 0-1,0 0 1,0-1 0,0 1-1,0 0 1,0 0-1,-1 0 1,1 0 0,0 0-1,0 0 1,0 0-1,0 0 1,0 0 0,0 0-1,0 0 1,0 0 0,0 0-1,0 0 1,0 0-1,0 0 1,0-1 0,0 1-1,0 0 1,0 0-1,0 0 1,-1 0 0,1 0-1,0 0 1,0 0 0,0 0-1,0 0 1,0 0-1,0-1 1,0 1 0,0 0-1,0 0 1,0 0-1,1 0 1,-1 0 0,0 0-1,0 0 1,0-2 38,0 2-31,0-1 0,0 1 0,0-1 0,0 1 0,0 0 0,0-1 0,0 1 0,0-1 1,0 1-1,0-1 0,-1 1 0,1 0 0,0-1 0,0 1 0,0-1 0,0 1 0,-1 0 0,1-1 0,0 1 1,-1-1-1,0 0 150,-1 1 1,1-1-1,-1 1 1,1-1-1,-1 1 1,0 0-1,1 0 1,-1 0-1,1 0 1,-3 0-1,-5 1 343,0 1 1,0-1-1,-13 6 0,-6 1 178,16-4-471,0 0 1,0 1-1,1 1 0,-21 12 0,16-8 1,0-1 3,0 2-1,1 0 0,1 1 1,0 0-1,1 1 1,-14 17-1,7-7 126,1 1 1,1 0-1,2 2 1,-23 43-1,10 9 130,17-44-325,-17 45 138,1-5 44,-24 101 1,44-134-303,2 0 0,-1 49 0,6-65-438,2 0 0,1 0 0,0 0 0,12 45 0,3-19-591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410 330 5312,'0'-2'195,"0"0"-1,1 0 1,-1 1 0,0-1 0,1 0 0,-1 0-1,1 1 1,0-1 0,-1 0 0,1 1 0,0-1-1,0 1 1,1-2 0,3-5-10,-4 4 141,0 0 1,0 0 0,-1 0 0,1 0-1,-1 0 1,0 0 0,-1-8 0,1 6-275,0-23 521,1 21-479,-1 1 1,0-1 0,0 0 0,-1 0 0,-2-9 0,-8-16 107,5 9-90,4 12 79,-1 0 0,0 1 0,-1-1 1,0 1-1,-10-19 0,13 28-158,0 1-1,-1-1 1,0 1 0,1-1-1,-1 1 1,0-1 0,0 1-1,0 0 1,0 0 0,0 0-1,0 0 1,0 0-1,0 0 1,0 1 0,0-1-1,0 1 1,-5-1 0,3 1 55,0-1 1,-1 1-1,1 1 1,0-1-1,-1 0 1,1 1-1,-7 2 1,7-1-31,1 0 1,-1 0 0,0 0-1,1 1 1,-1-1 0,1 1-1,0 0 1,0 0-1,0 0 1,-3 5 0,-6 5 107,-3 4 40,1 0 0,-16 24 0,-12 15 114,22-32-178,9-13-78,1 1 1,0 0-1,1 1 1,-7 14-1,3-1-29,-23 43-43,33-64 4,0-1 1,1 1-1,0-1 1,0 1-1,0 0 0,1 0 1,0-1-1,0 1 1,0 0-1,0 0 1,1 9-1,0-11-48,0-1 0,1 1 0,-1 0 0,1 0-1,0-1 1,0 1 0,0-1 0,0 1 0,0 0 0,1-1 0,-1 0-1,1 1 1,0-1 0,-1 0 0,1 0 0,0 0 0,0 0 0,0 0-1,1-1 1,-1 1 0,5 2 0,-3-2-54,-1 0-1,1 0 1,-1-1 0,1 1 0,0-1-1,-1 0 1,1 0 0,0-1 0,0 1-1,0-1 1,0 1 0,0-1-1,0 0 1,6-2 0,55-25-1398,-46 23 1153,-15 4 253,1-1 1,-1 0-1,0 0 0,0 0 1,0-1-1,0 0 0,0 1 0,0-1 1,6-5-1,7-7-122,-1 0 0,-1-2 0,16-19 0,21-44 753,-46 70-245,-5 8-118,0 0 0,0-1 0,0 1 0,0 0 0,0-1 0,0 1 0,-1-1 0,1 0 0,0 1 0,-1-1 0,1 1 0,-1-1 0,0 0 0,0 1 0,0-4 0,-2 8 513,-4 3-273,1 1 1,-7 12 0,5-7-198,4-9-149,1 0 0,0 1-1,1-1 1,-1 1 0,0-1 0,1 1-1,0 0 1,0-1 0,-1 9-1,0-1-23,-3 8 14,2-8-32,1-1-1,0 1 0,0 18 0,2 115-197,0-143 145,0 1-1,-1-1 1,1 0 0,0 0-1,0 1 1,0-1 0,1 0-1,-1 0 1,0 0 0,0 1-1,1-1 1,-1 0 0,0 0-1,1 0 1,-1 0-1,1 0 1,0 0 0,-1 0-1,1 0 1,0 0 0,0 0-1,0 0 1,-1 0 0,1 0-1,0-1 1,0 1 0,0 0-1,0 0 1,0-1 0,1 1-1,-1-1 1,0 1-1,0-1 1,2 1 0,8 4-1016,-7-3 807,10 3-1182,-13-5 1338,-1 0 0,1 0 1,-1-1-1,1 1 0,0 0 1,-1 0-1,1-1 0,-1 1 1,1 0-1,-1-1 0,1 1 1,-1 0-1,1-1 0,-1 1 0,1-1 1,-1 1-1,0-1 0,1 1 1,-1-1-1,0 1 0,1-1 1,-1 1-1,0-1 0,1 0 1,-1-1-77,1 1 0,-1 0 0,1-1 0,-1 1 0,0-1 0,0 1 0,1-1 0,-1 1 0,-1-3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214 306 5888,'0'-9'510,"0"8"-438,-1 1 0,1-1 0,0 0 0,0 0 0,0 1 0,0-1 1,0 0-1,0 1 0,0-1 0,0 0 0,1 1 0,-1-1 0,0 0 0,0 1 0,0-1 0,1 0 1,0 0-1,0 1-6,0 0 1,0 0-1,0 0 0,1 0 1,-1 0-1,0 0 1,0 0-1,1 0 1,-1 1-1,0-1 1,1 1-1,3 0-10,-1 0 46,0 0 0,0 0 0,1 0 0,6 0 0,-11-1-84,0 0 0,0 0 1,0 0-1,1 0 0,-1 0 0,0 0 1,0 0-1,0 0 0,0 0 0,1-1 1,-1 1-1,0 0 0,0 0 0,0 0 0,0 0 1,0 0-1,1 0 0,-1 0 0,0 0 1,0 0-1,0-1 0,0 1 0,0 0 1,0 0-1,1 0 0,-1 0 0,0 0 1,0 0-1,0-1 0,0 1 0,0 0 1,0 0-1,0 0 0,0 0 0,0-1 1,0 1-1,0 0 0,0 0 0,-8-12 1038,8 12-993,-1 0-1,0-1 0,1 1 0,-1 0 0,0-1 1,1 1-1,-1 0 0,0 0 0,1 0 1,-1 0-1,0 0 0,1-1 0,-1 1 0,-1 1 1,2-1-54,0 0 0,0 0 0,0 0 0,0 0 0,0 0 0,0 0 0,0 0 0,0 0 0,0 0 0,-1 0 0,1 0 1,0 0-1,0 0 0,0 0 0,0 0 0,0 0 0,0 0 0,0 0 0,0 0 0,0 0 0,-1 0 0,1 0 0,0 0 0,0-1 1,0 1-1,0 0 0,0 0 0,0 0 0,0 0 0,0 0 0,0 0 0,0 0 0,0 0 0,0 0 0,0 0 0,0 0 0,0 0 1,0 0-1,-1-1 0,1 1 0,0 0 0,0 0 0,0 0 0,0 0 0,0 0 0,0 0 0,0 0 0,0 0 0,0 0 0,0-1 1,0 1-1,0 0 0,0 0 0,0 0 0,1 0 0,-1 0 0,0-1-7,-1 0-1,1 1 1,0-1 0,0 0-1,0 1 1,-1-1 0,1 1-1,0-1 1,-1 0-1,1 1 1,0-1 0,-1 1-1,1-1 1,-1 1 0,1-1-1,-1 1 1,1-1 0,-1 1-1,1-1 1,-1 1 0,1 0-1,-1-1 1,0 1 0,1 0-1,-1 0 1,1-1 0,-1 1-1,0 0 1,1 0-1,-1 0 1,0 0 0,0 0-1,0 0 1,-33 0-145,19 0 171,9 1 29,-1 0-1,1 0 1,0 1-1,0-1 1,0 1-1,0 1 1,0-1-1,0 1 1,0 0-1,1 0 1,0 1-1,-6 4 1,1 0 66,1-1 0,1 2-1,-1-1 1,1 1 0,-8 12 0,10-6 63,4-8-132,-9 14 13,7-16-14,1 0 0,0 1 0,1-1 0,0 1 1,-3 6-1,5-11-36,0 0 1,0 1-1,-1-1 1,1 0-1,0 0 0,0 0 1,0 0-1,0 1 1,1-1-1,-1 0 1,0 0-1,0 0 1,1 0-1,-1 0 1,1 0-1,-1 0 0,1 0 1,-1 0-1,1 0 1,-1 0-1,1 0 1,0 0-1,0 0 1,0 0-1,-1 0 0,1-1 1,0 1-1,0 0 1,0-1-1,0 1 1,2 0-1,-1 0 6,0 0-1,0-1 0,0 1 0,0-1 1,0 1-1,0-1 0,0 0 1,0 0-1,1 0 0,1 0 1,7-1-146,-2 2-117,-6-1 149,0 1 0,0-1-1,0 0 1,0 0 0,0 0 0,0-1 0,0 1 0,0-1 0,0 1-1,4-3 1,42-27 529,-44 28-574,-1 0 0,0 0 0,0-1 0,0 1 0,0-1 0,0 0 0,0 0 0,-1-1 0,0 1 0,6-8 0,-5 4 63,-1 0-1,0-1 1,0 1-1,-1-1 0,0 0 1,2-10-1,7-21 63,-6 26 36,-1-1 0,3-18 0,-5 12 5,-1-22 0,-1 21 20,2-22 0,5 16 5,-6 23-3,0 0 1,0 0-1,0 0 0,0-1 1,0 1-1,-1 0 0,0 0 0,0 0 1,0-1-1,0 1 0,-2-5 1,-1 2 102,-1-9 71,4 16-223,0 0 1,0-1 0,0 1-1,0 0 1,0-1-1,0 1 1,1 0-1,-1-1 1,0 1-1,0 0 1,0 0-1,0-1 1,1 1-1,-1 0 1,0-1-1,0 1 1,1 0 0,-1 0-1,0 0 1,0-1-1,1 1 1,-1 0-1,0 0 1,1 0-1,-1 0 1,0-1-1,1 1 1,-1 0-1,0 0 1,1 0-1,-1 0 1,0 0 0,1 0-1,-1 0 1,0 0-1,1 0 1,-1 0-1,0 0 1,1 0-1,-1 0 2,1 0-1,-1 0 0,1 1 1,-1-1-1,1 0 1,-1 0-1,1 0 1,-1 0-1,1 0 0,-1 0 1,0 1-1,1-1 1,-1 0-1,1 0 0,-1 1 1,0-1-1,1 0 1,-1 1-1,0-1 0,1 0 1,-1 1-1,0-1 1,0 0-1,1 1 1,-1-1-1,0 1 0,0-1 1,0 0-1,1 1 1,-1-1-1,0 1 0,0-1 1,0 1-1,0-1 1,0 1-1,0-1 0,0 0 1,0 1-1,0-1 1,0 1-1,0-1 1,0 2-1,-7 20 305,6-18-226,0 0-42,0-1 0,1 0 0,-1 0 0,1 1 0,0-1 0,0 5 1,0 12 35,1 2 15,-5 45 0,1-46-38,-2 10 79,0 45 0,5-59-38,-1 0 0,-1 0 0,0 0 0,-1-1 0,-6 18 1,-3 22 143,9-35-360,-2 0 1,-8 23-1,-1-14-404,11-26 125,1 0 0,-1 1 1,1-1-1,1 1 0,-1-1 0,1 1 1,-1 0-1,1-1 0,0 8 0,1-12 329,0 0 0,0 0-1,0 0 1,0 0-1,-1 0 1,1 0 0,0 0-1,0 0 1,0 1-1,0-1 1,0 0 0,0 0-1,0 0 1,0 0-1,0 0 1,0 0 0,1 0-1,-1 0 1,0 0 0,0 0-1,0 1 1,0-1-1,0 0 1,0 0 0,0 0-1,0 0 1,0 0-1,0 0 1,0 0 0,0 0-1,0 0 1,0 0-1,0 0 1,0 0 0,0 0-1,1 0 1,-1 1 0,0-1-1,0 0 1,0 0-1,0 0 1,0 0 0,0 0-1,0 0 1,0 0-1,0 0 1,0 0 0,1 0-1,-1 0 1,0 0-1,0 0 1,0 0 0,0 0-1,0 0 1,0 0 0,0-1-1,1 2-118,0-1 0,0 0-1,-1 0 1,1-1 0,0 1 0,-1 0 0,1 0-1,0 0 1,-1 0 0,1-1 0,0 1 0,-1 0-1,1-1 1,0 1 0,0-1 12,-1 0-1,1 0 1,-1 1 0,0-1-1,0 0 1,1 0 0,-1 0 0,0 0-1,0 0 1,0 0 0,0 1 0,0-1-1,0-2 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5312,'-16'-16'1952,"16"16"-1504,16-17-128,-16 1 1312,17 16-960,-17 0 1120,16 0-992,0 0 480,1 0-736,15 0 64,1 0-352,16-17-32,1 17-128,-18 0-768,18 0 384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8384,'-16'33'3104,"16"-33"-2400,16 17-224,0-17 320,-16 16-544,17 0-32,-17-16-128,16 17-2816,0-17 1472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97 6720,'0'-4'443,"1"0"1,-1 0-1,1 0 0,0 0 1,0 0-1,1 0 1,-1 0-1,1 1 0,3-6 1,-3 4 455,-5 2 216,2 2-1009,0 0 0,-1-1-1,1 1 1,0-1 0,0 1 0,0-1 0,0 0 0,0 1 0,1-1 0,-1 0 0,0 0 0,1 1 0,-1-1 0,1-3 0,-3 0 465,2 4-528,0 0-8,1 0 1,-1 0 0,0 0 0,0 0 0,1 1-1,-1-1 1,0 0 0,0 1 0,0-1 0,0 1-1,0-1 1,0 1 0,0-1 0,0 1 0,0-1-1,0 1 1,0 0 0,0 0 0,0 0 0,-1 0-1,1 0 1,0 0 0,0 0 0,0 0-1,0 0 1,0 0 0,-2 1 0,-16 10 428,-11-3 133,-8 19-154,12-10-186,0-1 141,0 2 0,-36 32-1,24-3-50,20-28-204,13-13-93,-1 0-1,0 0 1,1 1-1,1-1 0,-1 1 1,1 1-1,-6 11 1,5-7-30,0 1 1,1-1-1,1 1 0,-5 25 1,8-32-34,0-1 0,0 1 1,1-1-1,-1 1 0,1-1 1,0 1-1,1-1 0,-1 1 0,1-1 1,0 0-1,0 0 0,1 0 1,0 0-1,0 0 0,4 5 0,-1-2-81,0-1 0,1 1-1,0-1 1,1 0 0,-1-1-1,1 0 1,0 0 0,1-1-1,-1 0 1,1 0-1,0-1 1,11 4 0,-8-4-385,1-1 1,-1 0 0,25 3-1,-32-6 169,0 0-1,0 0 0,0 0 1,0-1-1,0 1 0,0-1 1,0 0-1,-1-1 0,1 1 1,0-1-1,-1 0 1,9-4-1,6-11-1166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7040,'-33'-33'2624,"33"33"-2048,0 0-128,0-17 1696,0 17-1248,16-16 0,17 16-544,-16 0 224,15 0-320,1-16 224,0 16-257,0 0-1822,-1 0 863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 3392,'0'-14'1088,"0"14"-1080,0 0-1,0 0 1,0 0 0,0 0-1,0 0 1,0 0 0,0 0-1,0 0 1,0-1 0,0 1-1,0 0 1,0 0 0,0 0-1,0 0 1,0 0 0,0 0-1,0 0 1,0 0 0,0 0-1,0 0 1,0-1 0,0 1-1,0 0 1,1 0 0,-1 0-1,0 0 1,0 0 0,0 0-1,0 0 1,0 0 0,0 0-1,0 0 1,0 0 0,0 0-1,0 0 1,0 0 0,0 0-1,0-1 1,1 1 0,-1 0-1,0 0 1,0 0 0,0 0-1,0 0 1,0 0 0,0 0-1,0 0 1,0 0 0,0 0-1,1 0 1,-1 0 0,0 0-1,0 0 1,0 0 0,0 0 0,0 1-1,11-1 473,-8 0 811,0 0-198,1 0-801,0 1 0,0-1 0,0 1-1,-1 0 1,1 1 0,0-1 0,0 1 0,-1 0 0,7 3 0,34 26 1532,-37-26-1538,3 4-22,-1 0-1,-1 0 1,1 1 0,-1-1-1,-1 2 1,10 17 0,-5-10-107,-1 0 0,-1 1 1,-1 1-1,-1-1 0,-1 1 1,0 0-1,3 24 0,-4 30 193,-4-36-193,7 76 157,-12-62-177,-2 0 0,-17 77 0,13-91-7,-2 0 0,-1-1 1,-1 0-1,-22 39 0,-11 17 243,35-72-325,-1-1-1,-1-1 1,-22 26 0,10-13-95,-16 28-321,35-54 104,0 1 0,-1-1 0,-8 6 0,6-5-40,-2 1-379,1 0-1,-1-1 1,0 0-1,0-1 0,-17 7 1,-8 3-1146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3552,'0'0'1147,"-3"0"-683,3 0-435,-1 0 0,0 0 0,1 0 0,-1 0 0,0 0 0,0 0 1,1-1-1,-1 1 0,0 0 0,1 0 0,-1-1 0,0 1 1,1 0-1,-1-1 0,-2-7 1133,3 12-125,0-11 454,0 4-403,0 3-10,0 0-380,13 1 357,-7-2-872,-6 1-183,4 0 133,0 0 0,0 1 1,0-1-1,7 2 0,14 9 310,-13-9-287,0-1 0,0 0 0,22-2 0,-17 1-33,-1 0-1,23 3 1,-14 1-33,-8-1 36,0 0 1,19 0-1,-16-3-26,-13-1-47,1 1 1,0 1 0,-1-1-1,12 3 1,-3 1 4,-10-1 2,1-1 0,0-1-1,0 0 1,0 0-1,8 1 1,2-2 809,-17-3-1343,0-8-1227,0 8 74,0 3-1050,-3-3 458,-5-5-1002,19 19 1109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396 101 3552,'5'-1'248,"-1"1"1,1-1-1,0 0 0,0-1 1,-1 1-1,1-1 1,5-3-1,-9 4-235,-1 1 53,1-1 0,-1 1 1,1 0-1,0-1 0,-1 1 0,1 0 1,0-1-1,-1 1 0,1 0 1,0 0-1,0-1 0,-1 1 0,1 0 1,0 0-1,0 0 0,-1 0 0,1 0 1,0 0-1,0 0 0,-1 1 0,2-1 1,1 1 197,-1-1 819,-2-30 928,-2 24-1265,0 4-673,-1 1 0,1-1-1,0 1 1,-1-1-1,1 1 1,-1 0 0,1 0-1,-1 0 1,1 0-1,-4-1 1,1 1 12,0-1-1,0 1 1,0-1 0,0-1-1,-6-3 1,7 4-46,0 0-1,0 0 1,0 0 0,-1 0 0,1 1 0,-1 0-1,1 0 1,-8-1 0,-38 1 293,37 1-224,-28-2 168,29 2-169,0-1 0,0 1 0,0 1 0,-19 3 0,24-3-40,1 1-1,-1-1 1,1 1 0,0 0-1,0 1 1,0-1 0,0 1-1,0 0 1,1 1 0,-1-1-1,-6 7 1,-21 28 333,14-21-221,17-16-147,0 1 1,-1 0 0,1 0 0,0 0 0,0 0 0,0 0 0,0 0 0,1 1 0,-1-1-1,1 1 1,-1-1 0,1 1 0,0 0 0,-2 4 0,1 6 11,1 0 0,0 0 0,0 0 1,1 0-1,1 0 0,3 18 0,-3-29-61,0 0 0,0 0-1,-1 0 1,1 0 0,0 0-1,1 0 1,-1-1 0,0 1-1,1 0 1,-1-1 0,4 4-1,3 2 45,0-1 0,1 0 1,0 0-1,0 0 0,0-1 0,1-1 0,-1 0 0,1 0 0,0 0 0,1-2 0,15 4 1,23-1-28,-27-1-5,-7-1-170,1 0-1,-1-1 1,1-1 0,0 0-1,0-1 1,16-3 0,11-8-753,-7 1-536,-30 8 1060,1 0 1,-1 1 0,0-1 0,1 1 0,7 0 0,-13 1 314,-1 0 0,0 0-1,1 0 1,-1 0 0,0 0 0,1 0-1,-1 0 1,0 0 0,1 0 0,-1 0 0,0 0-1,1 0 1,-1 0 0,0 0 0,1 0-1,-1 0 1,0-1 0,0 1 0,1 0-1,-1 0 1,0 0 0,1-1 0,-1 1 0,0 0-1,1-1 1,12-12-1468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4800,'-16'-16'1792,"16"16"-1408,0 0-96,0 0 1824,16 0-1216,0 0 1120,1 16-1152,16-32 320,-1 16-704,18 0-192,-18 0-192,17 0-1056,-16 0 512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19 3968,'-14'-14'1285,"14"13"-1253,-1 1 1,1 0-1,-1-1 0,0 1 0,1-1 1,-1 1-1,0 0 0,1 0 0,-1-1 1,0 1-1,1 0 0,-1 0 0,0 0 1,1 0-1,-1 0 0,0 0 0,1 0 1,-1 0-1,0 0 0,0 0 0,1 0 1,-1 0-1,0 1 0,-2-1 159,-4 0 598,3 0-510,0 0 0,1-1 0,-1 2 0,1-1 0,-1 0 0,0 1 0,1-1 0,-1 1 0,1 0 0,0 1 0,-1-1 0,1 0 1,0 1-1,-1 0 0,-4 4 0,-28 12 606,26-14-621,0 1 1,0 0-1,1 1 1,-17 13 0,8-3-35,2 2 1,0-1-1,-26 41 1,-38 70 777,54-82-813,2 0-1,3 2 1,-24 73-1,36-89-245,1 1 0,2-1 0,1 1 0,2 0 0,1 1 0,3 49 1,1-54-352,2 0 1,1 0 0,1-1 0,10 29 0,-13-47 46,2 0 1,-1 0-1,1-1 1,1 0-1,0 1 1,7 7 0,-9-12-113,1 0 1,0 0 0,0 0 0,0-1-1,1 0 1,-1 0 0,1-1 0,0 0-1,0 1 1,11 2 0,32 11-2174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4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163 313 2240,'4'1'101,"-1"-1"0,1 0 0,-1-1 1,1 1-1,-1-1 0,0 1 0,1-1 0,-1 0 0,0-1 1,5-1-1,-5 2 24,0-1-1,1 1 1,-1 0 0,1 0 0,-1 0-1,1 1 1,-1-1 0,1 1 0,0 0-1,4 0 1,-2 0 153,0-1 0,0 0 0,-1-1 0,10-2 0,-9 2-43,-1 0 0,1 1 0,0 0 0,9-1 0,-13 2-174,0 0-1,-1 0 0,1-1 1,0 1-1,0 0 0,-1-1 1,1 1-1,0-1 0,-1 1 1,1-1-1,-1 0 0,1 1 1,-1-1-1,1 0 0,-1 0 1,0 0-1,1 0 0,-1-1 0,2-1 1,-1 1 13,-1 0 1,1 1 0,0-1-1,-1 1 1,1 0-1,0 0 1,0-1-1,0 1 1,0 0-1,2 0 1,8-2 176,-11 3-221,0 0 1,0 0 0,0-1 0,0 1 0,0 0-1,0-1 1,0 1 0,0 0 0,-1-1 0,1 1 0,0-1-1,0 1 1,0-1 0,0 1 0,-1-1 0,1 0-1,0 0 1,-1 1 0,1-1 0,0 0 0,-1 0 0,1 0-1,-1 1 1,1-1 0,-1 0 0,1-1 0,4-7 148,-4 8-140,0-1 1,0 1-1,0-1 0,-1 1 1,1-1-1,0 1 1,-1-1-1,1 0 0,-1 1 1,1-1-1,-1 0 1,0 0-1,0-1 0,0-2 39,1-3 33,-2-1-1,1 1 1,-1-1 0,-2-8-1,2 14-97,0 0 1,0 0-1,0 0 0,-1 0 0,1 0 1,-1 1-1,1-1 0,-1 1 0,0-1 1,0 1-1,-1-1 0,1 1 0,0 0 0,-1 0 1,-2-2-1,-22-15 72,13 5-44,11 10-27,-1 0 1,1 0-1,-1 1 0,0-1 0,0 1 0,0 0 1,-8-4-1,1 1-4,4 2 27,0 1-1,0-1 1,-1 1 0,1 0 0,-1 1 0,0 0 0,1 0 0,-1 0 0,-13 0 0,7 2 38,9-1-56,1 1 1,-1 0 0,1 0-1,-1 0 1,1 1 0,-1-1-1,1 1 1,-1 0 0,-5 3 0,6-2-8,0 1 1,0 0 0,0 0 0,1 1-1,-1-1 1,1 1 0,0 0 0,0 0-1,-4 6 1,-6 10 84,6-11 4,0 1 0,0 0 1,1 0-1,0 0 0,-8 23 1,6-9 57,1-6-1,-8 38-1,10-7-178,-1-26 4,5-19 29,-1 0 1,1 1-1,0-1 1,1 0-1,-1 1 1,1-1-1,-1 0 1,1 1 0,0-1-1,1 1 1,0 3-1,10 14 4,-9-10-116,-2-11 81,0 1 1,0-1-1,0 1 0,1-1 1,-1 0-1,0 1 1,1-1-1,-1 0 0,0 1 1,1-1-1,0 0 1,-1 1-1,1-1 0,0 0 1,0 0-1,-1 0 1,1 0-1,0 1 0,0-1 1,0-1-1,0 1 1,1 0-1,-1 0 0,0 0 1,0 0-1,2 0 1,3 0-161,-1 0 0,1 0 0,0 0 1,0-1-1,0 0 0,-1 0 1,9-2-1,44-8-818,-45 7 944,-9 2 10,10-1-135,1-2 1,18-6-1,-27 7 170,1 0 1,-1 0 0,0-1-1,0 0 1,-1 0 0,1-1-1,7-7 1,-4 3-3,1 0-11,-2 0 0,9-11-1,-14 17 38,-1 0-1,0 0 0,-1 0 0,1 0 0,0-1 0,-1 1 0,0 0 0,0-1 0,0 1 0,0-1 0,0 1 1,-1-6-1,1 7 55,-1 0 0,0 0 0,1 0 0,-1 0 0,1 0 0,-1 0 0,1 0 0,0 0 1,2-3-1,0-2 340,-4 6-384,1 1-1,0 0 0,0 0 1,0-1-1,0 1 0,-1 0 1,1 0-1,0 0 0,0 0 1,-1-1-1,1 1 1,0 0-1,0 0 0,-1 0 1,1 0-1,0 0 0,0 0 1,-1 0-1,1 0 0,0 0 1,0 0-1,-1 0 0,1 0 1,0 0-1,0 0 0,-1 0 1,1 0-1,0 0 0,-1 0 1,1 0-15,0 0 1,0 0-1,0 0 1,-1 0-1,1 0 1,0 0 0,0 0-1,0 0 1,0 0-1,0 0 1,0 0-1,-1 0 1,1 0-1,0 0 1,0 0 0,0 1-1,0-1 1,0 0-1,0 0 1,-1 0-1,1 0 1,0 0-1,0 0 1,0 0 0,0 0-1,0 1 1,0-1-1,0 0 1,0 0-1,0 0 1,0 0-1,0 0 1,0 0 0,0 1-1,0-1 1,0 0-1,0 0 1,0 0-1,0 0 1,0 0-1,0 1 1,0-1 0,0 0-1,0 0 1,0 0-1,0 0 1,0 0-1,0 1 1,0-1-1,0 0 1,0 0-1,0 0 1,0 0 0,0 4 77,0-1 0,0 0 0,-1 0 0,1 0 0,-1 1 0,0-1 1,0 0-1,0 0 0,-1 0 0,1 0 0,-1-1 0,1 1 0,-4 4 1,1 0-28,0 1 0,0 0 0,1 0 0,0 1 0,0-1 0,1 1 0,-2 13 0,9 11-36,-8-17-43,3-15-13,0 1 1,-1-1 0,1 0-1,0 0 1,0 1 0,-1-1 0,1 0-1,0 0 1,0 1 0,0-1 0,1 0-1,-1 1 1,0-1 0,0 0-1,1 0 1,-1 1 0,1-1 0,-1 0-1,1 0 1,-1 0 0,1 0-1,0 0 1,0 0 0,-1 0 0,1 0-1,0 0 1,0 0 0,0 0 0,1 1-1,0-1-136,-1 0 0,1 0 0,0 1 0,-1-1 0,1 0 0,0-1 0,0 1 0,-1 0 0,1 0 0,0-1 0,0 1 0,3 0 0,29 0-5152,-31-1 4704,14 0-1562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33 6464,'-27'0'2090,"26"0"-2068,1 0 0,0 0 0,0 0-1,-1 0 1,1 0 0,0 0 0,-1 0-1,1 0 1,0 0 0,0 0 0,-1 0-1,1 0 1,0 0 0,0 0 0,-1 0-1,1 0 1,0 0 0,0 0 0,-1-1-1,1 1 1,0 0 0,0 0 0,-1 0-1,1-1 1,0 1 0,0 0 0,0 0-1,0 0 1,-1-1 0,1 1 0,0 0 0,0 0-1,0-1 1,0 1 0,0 0 0,0 0-1,-1-1 1,1-1 30,-1 1-1,0-1 1,0 0 0,0 1 0,0-1-1,0 1 1,0 0 0,0-1-1,0 1 1,-1 0 0,1 0 0,0 0-1,-1 0 1,1 0 0,-4-2-1,0 2 173,-1 0-1,1 0 0,0 0 0,-1 0 0,1 1 0,-7 0 0,6 1-203,1-1-1,-1 0 1,1 1-1,-1 0 1,1 1-1,-1-1 1,1 1-1,0 0 1,0 0-1,0 1 1,0-1-1,0 1 1,0 0-1,1 1 1,-1-1-1,1 1 1,0 0-1,0 0 1,0 0-1,1 0 1,-1 1-1,1-1 1,0 1-1,1 0 1,-1 0-1,1 0 1,0 0-1,-3 10 1,5-10 22,-1 1 0,1-1 0,0 1 0,0-1 0,1 1 0,-1-1 0,1 1 0,1-1 0,-1 0 0,1 1 0,0-1 0,3 6 0,-4-8-12,30 66 466,-20-46-301,13 35-1,-16-34 12,-1-5 30,8 37-1,-10-10-245,-2-32-14,-2-11 41,0 0-1,0 0 0,-1 0 0,1 0 0,-1 1 0,0-1 1,0 0-1,-1 6 0,1-8 7,-1 1 1,0-1-1,1 0 0,-1 1 0,0-1 1,0 0-1,0 1 0,0-1 1,0 0-1,0 0 0,-1 0 0,1 0 1,0 0-1,-1 0 0,1 0 0,0 0 1,-1-1-1,1 1 0,-1-1 1,1 1-1,-4 0 0,-1 1 38,0 1-1,-1-2 1,1 1-1,-1-1 0,1 0 1,-1 0-1,0-1 1,1 1-1,-1-2 1,1 1-1,-1-1 1,0 0-1,1 0 0,-1-1 1,1 0-1,0 0 1,-12-6-1,3 1-102,0 0 0,1-2 0,0 0 0,1-1 0,0 0 0,1-1 0,-21-21 0,-16-34-3606,48 65 3329,0-1 1,-1 1-1,1-1 0,0 1 0,0-1 0,0 0 0,0 0 0,0 0 0,1 1 1,-1-1-1,1 0 0,-1-2 0,1 0-297,1 0-1,0 0 1,0 0-1,0 0 1,0 1 0,3-6-1,-3 8 571,15-56-2338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4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4800,'-17'-32'1792,"17"32"-1408,0 0-96,17-17 1696,-17 17-1152,33-16 1280,-17 16-1216,33 0 320,-16 0-704,16 0-32,0 0-288,0 0 192,0 0-256,-16 0-1152,0 0 512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4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7040,'16'17'2624,"-16"-17"-2048,33 16-128,-33-16 1152,16 0-960,1 0 512,-1 0-672,0-16-1888,17 16 736,-16 0-5696,-1-17 3552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4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8064,'-2'0'164,"1"0"1,0 0 0,-1 0 0,1 0-1,0 0 1,0 0 0,-1 1-1,1-1 1,0 0 0,0 1 0,-1-1-1,1 1 1,0 0 0,0-1-1,0 1 1,0 0 0,0-1 0,0 1-1,0 0 1,0 0 0,0 0-1,0 0 1,0 0 0,0 0 0,0 2-1,-5 11 500,0 1 0,1-1 0,-4 22 0,-1 3-402,-33 135 86,21-78-179,8-41-57,8-9-32,-4-8 0,4 3 43,-5-16 260,8-11-225,2-12-113,1 1-1,-1-1 0,0 1 1,1-1-1,-1 1 0,0-1 1,0 0-1,-1 0 0,1 1 0,-3 3 1,1-4 120,3-2-186,0-2-54,0 0 56,0 1-1,1-1 1,-1 0-1,0 1 0,1-1 1,-1 1-1,1 0 1,0-1-1,-1 1 1,1-1-1,0 1 1,1-2-1,6-12-67,-4 6 20,-1-1-1,0 1 1,2-16 0,-4 15-21,1 0 1,1 1-1,0-1 0,0 1 1,6-13-1,-5 17 23,0 0 0,0 0 0,0 0 0,1 1 0,0 0-1,0 0 1,0 0 0,10-6 0,-6 4-85,-7 4 144,1 1-1,-1-1 1,1 0 0,0 1-1,-1 0 1,1-1-1,0 1 1,0 0 0,0 1-1,0-1 1,0 0-1,0 1 1,0-1 0,0 1-1,0 0 1,0 0-1,0 1 1,0-1 0,6 2-1,-7-2 25,0 1 1,0 0-1,0 0 0,0 0 0,0 0 1,-1 0-1,1 0 0,0 1 0,0-1 0,-1 0 1,3 4-1,12 13 278,-1 0 0,0 1 1,-2 1-1,0 0 0,-2 1 1,0 0-1,-1 1 0,12 40 0,-21-59-245,0 0 0,0 0 0,0 0 0,-1 0 0,1 0 0,-1 0-1,0 0 1,0 0 0,0 0 0,0 0 0,-1 0 0,1 0 0,-1 0-1,1 0 1,-1 0 0,0 0 0,0 0 0,-1-1 0,1 1 0,-1 0-1,1-1 1,-1 1 0,-3 3 0,4-5-29,-2 5 55,2-4-50,-1 0 0,1 0 0,-1 1 0,0-1 0,1 0 0,-1 0 0,-3 2 0,-13 2 157,9-4-96,-16 9 99,17-10-166,0 0-1,0 0 1,0 0 0,0-1-1,0-1 1,0 1 0,-12-3-1,-13-8-793,22 9 530,-11-4-351,-10-19-910,25 20 1318,4 3-90,-1 0 0,1 0 0,0-1 1,0 0-1,0 1 0,0-1 1,0 0-1,1 0 0,-1-1 0,1 1 1,0-1-1,-4-6 0,3-9-1350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5472,'-14'-13'1760,"15"12"-1563,0 1 1,0-1 0,-1 1 0,1 0-1,0 0 1,0-1 0,0 1-1,-1 0 1,1 0 0,0 0-1,0 0 1,0 0 0,0 0-1,1 0 1,-2 0 1157,0 0 591,3 0-548,79 0 2290,46 0-3051,-112-1-877,1 0 1,23-6-1,-15 2-423,22 0-670,-21-2-489,-20 6 1178,0-1 1,0 1-1,1 0 1,7-1-1,5 2-2972,-2 0 1206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2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2976,'0'-27'971,"0"27"-965,0 0 1,0 0 0,0-1 0,-1 1 0,1 0-1,0 0 1,0 0 0,0 0 0,0 0 0,0 0 0,0-1-1,0 1 1,0 0 0,0 0 0,0 0 0,0 0-1,0 0 1,0-1 0,0 1 0,0 0 0,0 0-1,0 0 1,0 0 0,0 0 0,0-1 0,0 1 0,0 0-1,0 0 1,0 0 0,1 0 0,-1 0 0,0 0-1,0 0 1,0-1 0,0 1 0,0 0 0,0 0 0,0 0-1,0 0 1,1 0 0,-1 0 0,0 0 0,0 0-1,0 0 1,0 0 0,0 0 0,1 0 0,-1-1-1,0 1 1,0 0 0,0 0 0,0 0 0,1 0 0,-1 1 24,1-1 1,-1 0 0,1 0-1,-1 0 1,1-1 0,-1 1-1,1 0 1,-1 0 0,1 0-1,-1 0 1,0 0 0,1 0-1,-1-1 1,1 1-1,-1 0 1,1 0 0,-1-1-1,0 1 1,1 0 0,-1-1-1,0 1 1,1 0 0,-1-1-1,0 1 1,1-1 0,-1 1-1,1-1 1,-1 0 109,1 0 0,-1 1-1,1-1 1,-1 0 0,1 0-1,0 1 1,-1-1 0,1 1 0,0-1-1,0 1 1,0-1 0,-1 1-1,1-1 1,0 1 0,0 0 0,0-1-1,0 1 1,0 0 0,0 0-1,-1 0 1,1-1 0,0 1-1,0 0 1,0 0 0,0 1 0,0-1-1,1 0 1,0 0-40,0 0-1,1 1 1,-1-1-1,0 1 1,0-1-1,0 1 1,0 0-1,0 0 1,0 0-1,0 0 1,-1 0-1,1 0 1,0 1-1,0-1 1,1 3 0,27 31 1326,-16-18-1066,-4-2 17,0-1 0,-1 1 0,0 1 0,9 24 0,18 64 818,-30-84-906,9 35 300,-2 1 1,8 79-1,-3 64 173,-17-147-510,-9 93 0,2-103-330,-2-1-1,-2-1 1,-1 0 0,-3 0-1,-1-1 1,-1 0 0,-32 52-1,-32 12-562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1984,'11'-12'548,"-6"6"-366,1 1-1,-1-1 1,1 1-1,10-7 1,-5 7 11,-9 4-133,0 0 0,1 0-1,-1-1 1,0 1 0,0 0-1,1-1 1,-1 0 0,2-1 0,3-4 53,0 1 0,0 0 1,1 0-1,9-4 1,5-5 129,-13 11-103,-1 0 0,1 1 0,1-1 0,-1 2 0,10-3 0,10-3 92,-26 8-202,-1-1 0,1 0-1,0 1 1,0 0 0,0 0-1,4 0 1,8-1 106,-4 1-12,1 0 1,-1 0 0,19 3 0,-4 4 52,-1 1-1,-1 0 1,0 2 0,0 1 0,-1 1-1,42 28 1,1-4 123,-49-28-217,0 1 0,28 20 0,-7 1-24,8-8-123,-43-21 63,5 4-41,-1-1 1,1-1-1,0 1 1,0-1-1,0-1 1,0 0-1,1 0 1,-1 0 0,13 0-1,16-2-242,62-1-377,-80-1 411,0 0 0,36-9-1,22-10-373,24-8-96,-91 26 700,-1-1 0,1-1 0,-1 0 0,1 0 0,-1 0 0,-1-2-1,10-6 1,-17 11 16,19-14 41,-1-1 1,-1-1-1,24-29 0,-25 21 213,-13 20-120,0 0 0,1 0 0,-1 0-1,1 1 1,0 0 0,1-1 0,-1 2 0,11-8 0,-13 10-113,1 0 0,0 0 0,0 0 0,0 0 0,0 1-1,0-1 1,0 1 0,1 0 0,-1 1 0,0-1 0,1 1 0,-1 0 0,0 0 0,1 0 0,-1 0 0,6 2 0,-5 0-13,-1 0-1,1 0 1,-1 1 0,7 4 0,15 7 35,26 10 35,-32-14-28,1-1-1,0-1 1,29 7-1,-32-11-33,30 7 25,50 4 0,-6-10 64,-1 6-32,107-9-11,19 2-36,-191-1 13,0 2 0,0 1-1,27 10 1,-15 0 237,-5 1-53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1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18 2976,'-14'-13'971,"14"12"-945,-1 1 0,1 0 1,-1-1-1,1 1 0,-1 0 0,0-1 1,1 1-1,-1 0 0,1-1 1,-1 1-1,1 0 0,-1 0 1,0 0-1,1 0 0,-1 0 1,0 0-1,1 0 0,-1 0 1,0 0-1,1 0 0,-1 0 1,1 0-1,-1 0 0,0 0 1,0 1-1,1-1 58,0 0-66,0 0 1,-1 0 0,1 0 0,0 0 0,0 0-1,0 0 1,0 0 0,0 0 0,0 0 0,0 0-1,0 0 1,0 0 0,0 0 0,-1 0 0,1 0-1,0 0 1,0 0 0,0 0 0,0 0 0,0 0-1,0 0 1,0 0 0,0 0 0,0 0 0,0 0-1,0 0 1,-1 0 0,1 0 0,0 0 0,0 1 0,0-1-1,0 0 1,0 0 0,0 0 0,0 0 0,0 0-1,0 0 1,0 0 0,0 0 0,0 0 0,0 0-1,0 0 1,0 1 0,0-1 0,0 0 0,0 0-1,0 0 1,0 0 0,0 0 0,0 0 0,0 0-1,0 0 1,0 0 0,0 0 0,0 1 0,0-1-1,0 3 165,-1 1 0,1-1 0,-1 0 0,0 0 0,0 1 0,-3 5-1,-2 8 320,-1 15 88,5-21-378,0 0 0,-6 14 0,4-14-91,1 0 0,0 1 0,-2 12 0,4-16-78,-1 1 0,0-1 0,0 1 0,-1-1 0,-5 10 0,5-12-24,1 1-1,-1-1 1,1 1 0,0 0 0,1 0 0,-1 0 0,1 0 0,1 0-1,-1 0 1,2 13 0,-1-10 19,0-9-65,0-1 0,1 1 1,-1-1-1,0 1 0,0-1 0,0 1 1,0-1-1,0 1 0,0 0 0,0-1 0,0 1 1,-1-1-1,1 1 0,0-1 0,0 1 1,0-1-1,0 1 0,-1-1 0,1 1 0,0-1 1,-1 1-1,1-1 0,0 0 0,-1 1 1,1-1-1,0 1 0,-1-1 0,1 0 0,-1 1 1,1-1-1,0 0 0,-1 0 0,1 1 0,-1-1 1,1 0-1,-1 0 0,1 0 0,-1 0 1,0 1-1,1-1 0,-1 0 0,1 0 0,-1 0 1,1 0-1,-2 0 0,2 0 11,0 0 0,0 0 0,0 0 0,0 0 0,0 0 0,0 0-1,0 0 1,0 0 0,0 0 0,-1 0 0,1 0 0,0 0 0,0 0 0,0 0 0,0 0 0,0 0-1,0 0 1,0 0 0,0 0 0,0 0 0,0 0 0,-1 0 0,1 0 0,0-1 0,0 1 0,0 0 0,0 0-1,0 0 1,0 0 0,0 0 0,0 0 0,0 0 0,0 0 0,0 0 0,0 0 0,0 0 0,0 0 0,0 0-1,0-1 1,0 1 0,-1 0 0,1 0 0,0 0 0,0 0 0,0 0 0,0 0 0,0 0 0,0 0 0,0 0-1,0 0 1,0-1 0,0 1 0,1 0 0,-1 0 0,0 0 0,0 0 0,-1-14-1270,1 10 1135,-1 1 1,1-1 0,0 1-1,0-1 1,0 1-1,1 0 1,-1-1-1,1 1 1,-1-1 0,1 1-1,0 0 1,1 0-1,-1-1 1,0 1 0,1 0-1,0 0 1,0 0-1,2-2 1,3-3-647,13-11-649,-20 18 1491,1 1 0,0-1 0,0 1-1,-1-1 1,1 1 0,0-1 0,0 1 0,0 0-1,0 0 1,0-1 0,0 1 0,0 0-1,-1 0 1,1 0 0,0 0 0,0 0 0,0 0-1,0 0 1,0 0 0,0 0 0,0 0-1,0 1 1,1 0 0,47 29 2664,-46-29-2638,-1 0 0,0 0 0,0 0 0,0 0-1,0 1 1,-1-1 0,1 1 0,0-1 0,0 1 0,-1 0-1,1 0 1,-1 0 0,0 0 0,0 0 0,1 0 0,-1 0-1,0 0 1,-1 0 0,1 1 0,0-1 0,-1 0 0,1 0-1,-1 1 1,1 4 0,1 5 185,4 12 179,-4-20-330,-1 0 1,0 1-1,0-1 1,0 0-1,-1 0 1,1 0-1,-1 1 1,0-1-1,0 0 1,0 0 0,-2 8-1,1-10-77,0 0 0,1 0 0,-1 0 0,0 0 0,-1 0 0,1-1 0,0 1 0,0 0 0,-1-1 0,1 1 0,-1-1-1,1 0 1,-1 1 0,1-1 0,-1 0 0,0 0 0,0 0 0,0 0 0,0 0 0,-3 1 0,-1-1 10,0 0-1,0 0 1,0 0-1,-11-1 1,14 0-24,-5-1-89,0 0 0,0 0 0,0-1 0,0 0 0,0 0 1,0-1-1,1 0 0,-1 0 0,1-1 0,0 0 0,0 0 0,0-1 0,0 1 0,1-2 0,0 1 0,-7-8 0,11 12-43,1-1 0,-1 0 1,1 0-1,-1 1 0,1-1 0,-1 0 1,1 0-1,0 0 0,0-1 0,0 1 1,0 0-1,0 0 0,1 0 0,-1-1 1,1 1-1,-1 0 0,1-1 0,0 1 1,0 0-1,0-4 0,0 4-1,0-17-1049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1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26 2816,'13'0'781,"-23"0"220,-26 0 673,34 0-1644,1 0 1,-1 0 0,0 0-1,1-1 1,-1 1 0,0-1-1,1 1 1,-1-1 0,1 1-1,-1-1 1,1 0-1,-3-2 1,2 2-23,0 0 0,0 0 0,1 0 0,-1 0 0,0 1 0,0-1 0,0 0-1,0 1 1,0-1 0,0 1 0,0 0 0,-4 0 0,2 0-9,0 0 0,0 0 0,0-1 0,-7-1 0,-2-4-40,13 6 40,0 0 0,0 0 0,0 0 0,0 0 0,0 0 0,0 0-1,-1 0 1,1 0 0,0 0 0,0 0 0,0 0 0,0-1 0,0 1-1,0 0 1,0 0 0,-1 0 0,1 0 0,0 0 0,0 0 0,0 0 0,0 0-1,0 0 1,0 0 0,-1 0 0,1 0 0,0 0 0,0 1 0,0-1-1,0 0 1,0 0 0,0 0 0,-1 0 0,1 0 0,0 0 0,0 0-1,0 0 1,0 0 0,0 0 0,0 0 0,0 0 0,0 1 0,0-1-1,0 0 1,-1 0 0,1 0 0,0 0 0,0 0 0,0 1 0,-4 3-10,3-4 13,1 1 0,-1-1 0,0 1 0,0-1 0,0 0 0,0 0-1,0 1 1,1-1 0,-1 0 0,0 0 0,0 0 0,0 0 0,-2 0 0,3 0 4,-1-1 0,1 1 0,-1 0 0,1 0 0,-1 0 0,1 0 0,-1 0 0,1 0 0,-1 0 0,1 0 0,-1 0 0,1 1 0,-1-1 0,1 0 0,-1 0 0,1 0 1,-1 1-1,1-1 0,-1 0 0,1 0 0,0 1 0,-1-1 0,1 0 0,-1 1 0,1-1 0,0 1 0,-1-1 0,1 0 0,0 1 0,0-1 0,-1 2 0,-4 4 158,-11 0 369,11-4-417,1 1-1,0-1 0,-1 1 0,1 0 1,0 0-1,1 1 0,-1-1 0,0 1 0,-5 7 1,5-5-54,-1 0 1,1 0-1,1 1 0,-1-1 1,1 1-1,-5 12 1,7-12-60,0-1 0,0 0-1,1 0 1,-1 0 0,2 8 0,-1-12 17,0-1-1,0 1 1,0 0-1,0 0 1,1-1 0,-1 1-1,1 0 1,-1-1-1,1 1 1,-1 0-1,1-1 1,0 1 0,0-1-1,0 1 1,0-1-1,0 1 1,0-1-1,1 0 1,-1 0 0,0 0-1,2 2 1,2-1 38,25 11-165,-29-12 50,1-1 0,0 1 0,0-1 0,0 0 0,0 1 0,0-1 0,0 0 0,0 0 0,0 0 0,0-1 0,0 1 0,3-1 0,17-10-631,-1 6-91,-16 4 636,0 0 0,-1-1 0,1 1 0,0-1-1,-1 0 1,7-3 0,38-28-1126,-46 31 1118,0 0 1,0-1-1,0 0 1,-1 1 0,1-1-1,-1 0 1,0 0-1,0-1 1,0 1-1,2-4 1,3-4-115,-1 2 69,-5 8 206,0-1 0,0 1 0,0 0 0,0-1 0,0 1 0,0-1 0,-1 1 0,1-1 0,-1 1 0,1-1 0,-1 0 0,1 1 0,-1-1 0,0 1 0,0-1 0,0 0 0,0-1 0,0-3 1443,0 8-290,0 19 425,0 30-448,0-45-1151,-1 0 0,2 0 1,-1 0-1,1 0 0,0 1 1,0-1-1,0 0 0,1-1 1,0 1-1,0 0 0,4 7 1,11 6-1121,-1-2 294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3648,'-33'-16'1344,"33"16"-1024,-33 16-128,17-16 1344,16 0-896,-17 16 640,17 1-736,0 16 0,17-1-352,-1 1 32,17 0-128,0-17-1056,16 17 544,16-16-1888,-15-17 1280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1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4320,'-17'17'1600,"17"-17"-1248,33 32-96,-16 1 224,-17-17-320,16 17 128,0 16-160,1 1-288,-1-1 96,-16 0-1888,17 0 1056</inkml:trace>
  <inkml:trace contextRef="#ctx0" brushRef="#br0" timeOffset="1">541 98 4384,'-49'-16'1632,"49"16"-1248,-66 16-128,17 1-128,33-17-128,-50 16 64,34 1-32,-1-17 544,0 16-320,0 17 32,17-17-160,16 17 192,0 0-192,33 16 320,-17-16-256,50-1 96,-17 1-160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8224,'0'-17'3040,"50"34"-2368,15-17-160,-32 0 128,16 0-448,0 0-1216,-16 0 544,33 0-5312,-17 16 3200,-17 0 384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1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3904,'0'0'1253,"6"0"-762,54 0 794,-58 0-1259,0 0 1,0 0-1,0 0 0,0-1 1,0 1-1,0-1 0,0 0 0,0 1 1,-1-1-1,1 0 0,0 0 0,0 0 1,-1 0-1,1 0 0,0-1 1,-1 1-1,3-3 0,10-7 141,21 0 73,12-13-43,-12 6-111,-1 2-30,58-38 0,-37 10 45,5 6 16,-44 25-5,21-21 0,-23 20 110,31-24 0,-41 35-167,1 0 0,-1 1 0,1-1-1,-1 1 1,1 0 0,0 0 0,0 0 0,0 1 0,0 0 0,0 0 0,0 0 0,6 0 0,-7 2 34,0-1 0,0 1 0,0-1 0,0 1 1,-1 0-1,1 1 0,0-1 0,0 1 0,-1-1 0,1 1 1,-1 0-1,0 0 0,1 1 0,-1-1 0,3 4 1,-1-1 67,1 1 0,-1-1 0,-1 1 1,1 1-1,-1-1 0,4 9 1,18 39 489,-16-31-485,1 0 0,1-1 0,17 22 1,-20-29-121,2-1 1,0-1 0,0 1-1,1-2 1,1 0 0,0 0-1,1-2 1,0 1 0,0-2-1,28 14 1,-9-8-142,1-2 1,1-1-1,54 11 0,-82-22-15,0 0 0,0-1 0,0 0-1,0 0 1,0-1 0,11-2 0,-4-1-331,26-11 0,-18 6-79,-12 5 367,24-11-305,2-13-140,-32 25 509,1-1 0,-1 0 0,1 0 0,-1 0 0,0-1 0,0 0 0,-1 1 0,0-1 0,0-1 0,5-9 0,-6 12 38,12-25-310,-5 10 254,0 0 0,5-19 0,-11 18 230,-3 17-103,0 1-1,0-1 0,0 1 0,0-1 1,0 1-1,0-1 0,1 1 0,-1 0 1,2-3-1,3-5 100,-4 8-88,0-1-1,0 1 0,0-1 1,-1 1-1,1-1 0,0 0 1,-1 1-1,1-1 0,-1 0 1,1-3-1,0 3 131,1 4 11,7 4-77,0 0 0,0 0-1,10 3 1,-19-9-91,52 19 75,-34-13-104,1-1 1,-1-1 0,23 3 0,24 4-142,-49-8 139,-1 0 1,1-2-1,-1 1 0,1-2 0,0 0 1,24-4-1,-23 2 11,84-3-81,-63 2 45,180-8-187,173 11 115,-215 9 621,-147-6 107,0 2-1,-1 2 1,54 18-1,-71-21-136,0 1 0,19 12 0,-28-16-399,1 1 0,-1 0 0,1 0 0,-1 0-1,1 1 1,-1-1 0,0 1 0,0-1 0,0 1-1,-1 0 1,1 0 0,-1-1 0,2 5 0,9 20 239,-8-19-756,2 6-2165,-5-14 2478,-1 1 1,1-1-1,0 1 1,0-1 0,0 0-1,0 0 1,0 1-1,-1-1 1,1 0-1,0 0 1,0 0 0,0 0-1,2 0 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3:1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320 257 4224,'-3'-4'195,"0"1"0,0 0-1,0 1 1,-1-1 0,1 1 0,-1-1 0,0 1 0,1 0-1,-1 0 1,0 1 0,0-1 0,0 1 0,0 0 0,-9-1-1,3 2 278,7 0-419,1 0 1,0 0 0,0 0-1,0 0 1,0-1 0,-1 1 0,1 0-1,-3-2 1,-2-1 73,5 2-106,1 0 0,0 1 0,-1-1 0,1 1 0,-1-1 0,1 1 0,-1-1-1,1 1 1,-3 0 0,-26 6 235,22-4-187,-17 4 273,18-5-212,0 0 0,0 1 0,0 0 0,0 0-1,0 1 1,0 0 0,1 0 0,-1 0 0,1 1 0,0 0 0,0 0 0,1 1-1,-8 7 1,9-9-87,1 0 0,0 1-1,0-1 1,1 1 0,-1 0-1,1-1 1,0 1 0,0 0-1,0 1 1,0-1 0,1 0-1,0 1 1,0-1 0,-1 7-1,0-3-14,1-1 0,0 1-1,0-1 1,1 1 0,0 9-1,1-13-18,-1 0 0,1 0 0,0 0-1,1 0 1,-1 0 0,1 0-1,0-1 1,0 1 0,0 0-1,0-1 1,1 0 0,-1 0 0,6 6-1,-1-3-66,-1-1-1,1 0 0,0-1 0,0 1 1,1-1-1,-1-1 0,1 1 0,12 2 0,69 16-811,-80-20 760,15 3-237,-1-1 1,1-1-1,-1-1 0,47-3 1,12-13-460,-19 1-42,-47 11 655,-2 0-37,25-6-1,-34 7 222,-1-1 1,0 0-1,0 1 0,0-1 1,0-1-1,0 1 0,0-1 1,0 0-1,5-4 0,-6 3 64,1 0-1,0 0 1,-1-1-1,0 1 1,0-1-1,0 0 1,-1 0-1,3-6 1,-7 7 120,1-1 1,-1 1-1,0-1 1,0 1-1,0-1 1,-1 1-1,1 0 0,-1 0 1,-6-6-1,2 3 166,5 4-281,1 1 1,-1 0 0,0 1-1,0-1 1,0 0-1,0 0 1,0 1 0,0-1-1,0 1 1,0 0-1,-1-1 1,1 1 0,-1 0-1,1 0 1,-1 1-1,-2-2 1,5 2-62,0 0-1,0 0 1,0 0-1,-1 0 1,1 0-1,0 0 1,0 0-1,0 0 1,0 0-1,0 0 1,0 0-1,0 0 1,0 0-1,0 0 1,0 0-1,-1 0 1,1 0-1,0 0 1,0 0-1,0 0 1,0 0-1,0 0 1,0 1-1,0-1 1,0 0-1,0 0 1,0 0-1,0 0 1,-1 0-1,1 0 1,0 0-1,0 0 1,0 0-1,0 0 1,0 0-1,0 0 1,0 0-1,0 1 1,0-1-1,0 0 1,0 0-1,0 0 1,0 0-1,0 0 1,0 0-1,0 0 1,0 0-1,0 0 1,0 0-1,0 1 1,0-1-1,0 0 1,0 0-1,0 0 1,0 0-1,0 0 1,0 1-5,0 0 1,0-1 0,0 1-1,0 0 1,0 0 0,0-1-1,0 1 1,0 0 0,-1-1-1,1 1 1,0 0 0,-1-1-1,1 1 1,-1 0 0,-2 3-21,0 0-8,9 4 50,-6-7-15,1-1 3,-1 0 1,0 0-1,1 1 0,-1-1 0,0 0 1,1 1-1,-1-1 0,0 0 1,1 1-1,-1-1 0,0 1 0,0-1 1,0 0-1,1 1 0,-1-1 1,0 1-1,0-1 0,0 1 0,0-1 1,0 0-1,0 1 0,0-1 0,0 1 1,0-1-1,0 1 0,0 0 1,1 4-105,13 0-535,-8-1 453,14 6-898,-19-9 1033,0-1 0,0 0 0,-1 0 0,1 0 0,0 1 0,0-1 0,0 0 0,-1 0 0,1 0 0,0 0 0,0 0 0,0 0 0,-1-1 0,1 1 0,0 0 0,0 0 0,-1 0 0,1-1 0,0 1 0,0 0 0,-1-1 0,1 1 0,0-1 0,0 0 0,4-5-546,-5 5 566,0 1-1,0-1 1,1 1-1,-1-1 1,0 1-1,0-1 1,1 1-1,-1 0 1,0-1-1,1 1 1,-1 0-1,1-1 1,-1 1 0,1 0-1,-1-1 1,1 1-1,-1 0 1,0 0-1,1 0 1,-1 0-1,1-1 1,-1 1-1,1 0 1,0 0-1,-1 0 1,1 0-1,-1 0 1,1 0 0,-1 0-1,1 0 1,0 1-1,37-1-1246,-32-1 1192,-3 1 119,0-1-1,1 1 1,-1 0-1,0 0 1,0 0-1,0 1 1,0-1-1,0 1 1,1-1-1,2 2 1,13 9 485,8-5 545,-11-1-546,-13-3-437,1-1 0,0 1 1,-1-1-1,1 0 0,0-1 1,-1 1-1,1-1 0,6 0 1,27 1 143,-9 0-185,55-5 0,-54 0 13,135-25-32,-157 26 54,-1 1-1,0-1 0,0 0 0,-1-1 0,1 0 0,-1 1 0,0-2 0,0 1 0,0-1 0,5-6 0,-8 9 0,0 0-1,-1-1 0,1 1 0,0-1 0,-1 1 1,0-1-1,0 0 0,0 0 0,0 0 0,0 0 0,0 1 1,-1-1-1,1-4 0,0-6 632,-2-24 0,0 17-316,2-25 370,0 27-385,-1 0 0,-4-35 0,-2 28-13,4 15-101,0-1 1,0 0 0,0-14 0,1 14-116,5 24 29,-2-6-155,1 0 74,-1 0 0,0 0 0,-1 0 0,0 0 0,0 0 0,0 10 0,0 20 187,0-15-104,-1 0 1,-4 39-1,-7-23-110,5 6-5,-5-9 85,9-24-109,2-9-36,0 0 0,-1 0-1,1 0 1,-1 0 0,0 1-1,1-1 1,-3 3 0,-19 16-106,15-1 5,7-19 66,0 0-1,0 0 0,-1 1 0,1-1 0,0 0 0,-1 0 1,1 0-1,0 0 0,-1 0 0,0 0 0,1 1 1,-1-1-1,1 0 0,-1 0 0,0-1 0,0 1 0,0 0 1,0 0-1,0 0 0,1 0 0,-1-1 0,0 1 1,-1 0-1,1-1 0,0 1 0,0-1 0,0 0 0,0 1 1,0-1-1,0 0 0,-1 1 0,1-1 0,0 0 1,0 0-1,-3 0 0,4 0-17,-1 0 0,1 0 0,-1 0 0,1 0 0,-1 0 0,1 0 0,0 1 1,-1-1-1,1-1 0,-1 1 0,1 0 0,-1 0 0,1 0 0,0 0 0,-1 0 0,1 0 0,-1 0 0,1-1 0,-1 1 1,1 0-1,0 0 0,-1 0 0,1-1 0,0 1 0,-1 0 0,1-1 0,-1 1 0,9-9-1258,-4 4 1413,0 1-376,1-1 0,0 1-1,0 0 1,6-3 0,-9 5 218,1 1 0,-1 0 1,1 0-1,0 0 0,-1 1 1,1-1-1,0 0 0,0 1 1,-1 0-1,5 0 0,-3 0 26,2-1-34,0 1 0,0 1 0,0-1 0,0 1 0,10 2 0,-13-2 107,-1 1 0,1-1 0,0 1 0,-1 0 0,1-1 0,-1 1 0,1 0 0,-1 1 0,0-1 0,0 0 0,0 1 0,0-1 0,2 4 0,-2-1 84,0-1 0,0 1 0,0-1-1,-1 1 1,1 0 0,0 6 0,4 10 767,0-5-210,-5-12-437,0-1-1,1 1 1,-1-1-1,-1 1 1,1-1 0,0 1-1,-1 4 1,-2 6 523,-3-10-294,-1 0-182,2 4-258,5-18-704,-1-7 131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1312,'14'-14'421,"-14"14"-411,0-1-1,0 1 1,1 0-1,-1-1 1,0 1 0,1 0-1,-1-1 1,1 1-1,-1 0 1,0 0-1,1-1 1,-1 1-1,1 0 1,-1 0-1,0 0 1,1 0 0,-1 0-1,1-1 1,-1 1-1,1 0 1,-1 0-1,1 0 1,-1 0-1,0 0 1,1 0 0,0 1-1,4-2 112,-5 0-79,1 0-1,-1 1 1,0-1-1,1 0 1,-1 1 0,0-1-1,0 0 1,1 1-1,-1-1 1,0 0 0,0 0-1,0 1 1,0-1-1,0 0 1,0 1-42,0-3 539,0 3 250,3-3-288,7-8-175,-7 8-108,-3 3 140,0 1-318,0 0 1,1-1-1,-1 1 1,0 0-1,0-1 1,0 1-1,0 0 1,0-1-1,0 1 1,-1 0-1,1-1 1,0 1-1,0 0 1,0-1-1,-1 1 1,1-1 0,0 1-1,0 0 1,-2 0-1,-5 4 210,7-5-234,0 0 0,-1 1 0,1-1 0,-1 0 1,1 0-1,0 1 0,-1-1 0,1 0 0,0 0 1,-1 1-1,1-1 0,0 0 0,-1 1 1,1-1-1,0 0 0,0 1 0,0-1 0,-1 1 1,1-1-1,0 0 0,0 1 0,0-1 0,0 1 1,0-1-1,0 1 0,0-1 0,0 1 0,0-1 1,0 0-1,0 2 0,0 0 288,0-2 64,0 0-107,3 0 33,15 1 51,-11 0-185,1 0 0,-1-1 1,0 0-1,0-1 0,1 0 0,11-2 0,3-5-77,-1 2 0,1 1-1,0 1 1,0 1 0,36-2-1,180 5 468,-88-8-294,-87 3-107,206 1 360,-159 5-405,-47 0-86,120-5-52,-125 0 7,111-5-58,-120 9 83,85-3 212,-91-3 282,-18 3 41,38-2 0,134 5-3088,-197-2 1270,0 1 1122,0 0 0,0 0 0,0 1 0,0-1 1,-1 0-1,1 1 0,0-1 0,0 0 0,0 1 0,0-1 0,-1 0 1,1 1-1,0-1 0,-1 0 0,0 0 44,0 1 0,0-1-1,1 1 1,-1 0 0,0 0 0,0-1-1,0 1 1,0 0 0,0 0 0,1 0 0,-1 0-1,0 0 1,-2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2080,'-11'12'640,"19"-20"-184,9-9 256,-17 16-663,1 1 1,-1-1 0,1 1-1,-1-1 1,0 0-1,1 1 1,-1-1-1,0 1 1,0-1 0,1 1-1,-1-1 1,0 0-1,0 1 1,0-1-1,0 0 1,0 1 0,0-1-1,0 0 1,0 1-1,0-1 1,0 1-1,0-1 1,0 0 0,-1 1-1,1-2 1,0 2 48,0 0-90,0 0 1,0 0 0,0 0 0,0 0 0,0 0 0,0 0 0,0-1 0,0 1 0,0 0 0,0 0 0,0 0 0,0 0 0,0 0 0,0 0 0,0 0 0,0 0 0,0 0 0,0 0 0,0-1 0,0 1 0,0 0 0,0 0 0,0 0 0,0 0 0,0 0 0,0 0 0,0 0 0,0 0 0,0 0 0,0 0 0,0 0 0,0 0 0,0-1 0,0 1 0,1 0 0,-1 0 0,0 0 0,0 0 0,0 0 0,0 0 0,0 0 0,0 0 0,0 0 0,0 0 0,0 0 0,0 0 0,1 0 0,-1 0 0,0 0 0,0 0 0,0 0 0,0 0 0,0 0 0,0 0 0,0 0 0,1 0-1,2 1 102,-1-1-79,0 0 1,0 0 0,0 0 0,0 0-1,-1 0 1,1 0 0,0-1 0,0 1 0,0-1-1,3 0 1,-1-3 206,-4 3-227,0 1 0,0 0-1,0 0 1,0 0 0,0 0 0,0 0-1,0-1 1,0 1 0,0 0-1,1 0 1,-1 0 0,0 0 0,0 0-1,0 0 1,0 0 0,0-1-1,0 1 1,1 0 0,-1 0 0,0 0-1,0 0 1,0 0 0,0 0 0,0 0-1,1 0 1,-1 0 0,0 0-1,0 0 1,0 0 0,0 0 0,0 0-1,1 0 1,-1 0 0,0 0-1,0 0 1,0 0 0,0 0 0,0 0-1,1 0 1,-1 0 0,0 0 0,0 1-1,0-1 1,0 0 0,0 0-1,1 0 1,-1 0 0,0 0 0,0 0-1,0 1 1,9 4 207,-7-5-137,0 1 1,0 0 0,0-1-1,0 1 1,0-1-1,0 0 1,0 0 0,0 0-1,0 0 1,3 0 0,5-1 172,0 2-49,-1 0 1,0 0-1,10 3 1,19 3 140,3-4 155,45-3 0,-33 0-223,6 0 96,147-3 473,-157 0-789,69-2-4,40 10-1,-37-10 77,-70 2-73,116-2 39,-85 0-105,158-4-30,-8 9 172,-189-2-83,58-9-1,-97 10-41,23-1 305,55 1-1,-38 2 316,-37-1-666,-14 0-393,1-3-113,6 2 473,-1 1 0,0-1 0,0 0 1,1 1-1,-1-1 0,0 1 0,0 0 0,0-1 0,0 1 1,0-1-1,0 1 0,0 0 0,0 0 0,0 0 1,1 0-1,-1 0 0,0 0 0,0 0 0,0 0 0,0 0 1,0 0-1,-1 0 0,1 1 0,0-1-1,0 0 1,0 0 0,0 0-1,0 0 1,0 0 0,0 0-1,0 0 1,0 0 0,0 0-1,0 0 1,0-1 0,0 1 0,0 0-1,0-1 1,0 1 0,1 0-1,-1-1 1,0 1 0,0-1-1,0 0 1,0 0 0,0 0-7,1 1 1,-1 0-1,0-1 0,1 1 1,-1 0-1,1-1 1,-1 1-1,0 0 1,1-1-1,-1 1 1,0 0-1,1 0 0,-1 0 1,0 0-1,0 0 1,1 0-1,-1 0 1,0 0-1,1 0 1,-1 0-1,0 0 0,1 0 1,-2 1-1,0-1-258,-15 0-522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2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82 2080,'-14'-13'667,"14"12"-661,0 1-1,0 0 1,0 0 0,0 0 0,0 0 0,-1 0 0,1-1 0,0 1 0,0 0 0,0 0 0,-1 0 0,1 0 0,0 0 0,0 0 0,0 0 0,-1 0 0,1 0 0,0 0 0,0 0 0,0 0 0,-1 0 0,1 0 0,0 0-1,0 0 1,-1 0 0,1 0 0,0 0 0,0 0 0,0 0 0,-1 0 0,1 0 0,0 0 0,0 0 0,0 0 0,-1 0 0,1 1 0,0-1 0,0 0 0,0 0 0,0 0 0,0 0 0,-1 1 0,-2 0 27,0 1 62,0 0 0,-1-1-1,0 1 1,1-1-1,-1 0 1,0 0 0,0 0-1,-5 0 1,7-1 465,-1 0 325,-18 0 330,17 0-466,15 0-548,14 1 330,40 6 0,-39-3-203,44 1 0,-28-5-2,110-3 489,-38-8-516,18 6-145,7-6-58,-68 6-48,120-9 299,-9-2-24,-118 12-225,2-2-5,56-1 284,-86 6-168,0-2 1,37-7 0,-51 8-55,42 1 0,-38 1-332,-25 0 121,0 0 1,0 0-1,0 0 0,0 0 0,1 0 0,-1 0 0,0 0 1,0 1-1,0-1 0,0 0 0,0 1 0,0-1 0,1 1 0,-1 0-161,-1 0 0,1 0-1,-1 0 1,0 0 0,1 0-1,-1 0 1,0 0-1,0 0 1,0 0 0,1 0-1,-1 0 1,0 0 0,-1 0-1,1 2 1,0 10-1143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1787 377 1728,'0'0'23,"0"0"1,1 0-1,-1 0 1,1 0-1,-1 0 1,1 0-1,-1 0 1,0 0-1,1 0 1,-1 0-1,1 0 1,-1 0-1,1 0 1,-1 0-1,0 0 1,1 0-1,-1 0 1,1 1-1,-1-1 1,0 0-1,1 0 1,-1 0-1,0 1 1,1-1-1,-1 0 1,0 1-1,1 0 1,-7 6 289,3-4-292,1 0 491,2-3-117,0 0 53,-3 0-112,-24 0 874,26 0-1205,1 0 0,0 0 0,0 0 0,0 0 0,0 0 0,0 0 1,0 0-1,0 0 0,0 0 0,0 0 0,0 0 0,-1 0 0,1 0 0,0 0 0,0 0 0,0 0 0,0 0 0,0 0 0,0 0 0,0 0 0,0 0 0,0 0 0,0 0 0,-1 0 0,1 0 1,0-1-1,0 1 0,0 0 0,0 0 0,0 0 0,0 0 0,0 0 0,0 0 0,0 0 0,0 0 0,0 0 0,0 0 0,0 0 0,0 0 0,0-1 0,0 1 0,0 0 0,0 0 0,0 0 1,0 0-1,0 0 0,0 0 0,0 0 0,0 0 0,0 0 0,0-1 0,0 1 0,0 0 0,0 0 0,0 0 0,0 0 0,0-7 213,0 7-127,0 1-73,0-1 0,-1 1 0,1 0 0,-1-1 0,1 1 0,0-1 0,-1 1 0,1-1 0,-1 1 0,1-1 0,-1 1 0,1-1 1,-1 0-1,0 1 0,1-1 0,-1 0 0,1 1 0,-1-1 0,0 0 0,1 0 0,-1 0 0,0 1 0,1-1 0,-1 0 0,0 0 0,1 0 0,-1 0 0,-1 0 0,2 0-5,-1 0-1,0 0 1,0 0-1,0 0 1,0 0 0,0 0-1,0-1 1,0 1-1,1 0 1,-1 0-1,0-1 1,0 1 0,-1-1-1,-2-3 55,4 4-64,0-1-1,0 1 1,0 0-1,0 0 0,0 0 1,-1 0-1,1 0 1,0 0-1,0-1 1,0 1-1,0 0 1,0 0-1,0 0 1,0 0-1,-1 0 0,1 0 1,0 0-1,0 0 1,0-1-1,0 1 1,0 0-1,0 0 1,-1 0-1,1 0 0,0 0 1,0 0-1,0 0 1,0 0-1,-1 0 1,1 0-1,0 0 1,0 0-1,0 0 1,0 0-1,0 0 0,-1 0 1,1 0-1,0 0 1,0 1-1,0-1 1,0 0-1,0 0 1,-1 0-1,1 0 1,0 0-1,0 0 0,0 0 1,0 0-1,0 0 1,0 1-1,-9 4 51,8-5-35,0 1-1,0-1 0,0 0 0,0 0 0,0 0 0,0 1 0,0-1 0,0 0 0,0 0 0,0 0 0,0-1 0,0 1 0,0 0 0,0 0 0,0 0 0,0-1 0,0 1 1,0 0-1,0-1 0,1 1 0,-1-1 0,0 1 0,0-1 0,0 0 0,-8-3 106,-3 8-22,11-3-75,-1 0-1,0 0 0,1-1 1,-1 1-1,0 0 0,0-1 1,1 1-1,-1-1 0,0 0 0,0 0 1,-3 1-1,-71-1 231,74 0-247,0 0 0,0 0-1,0 0 1,1 0 0,-1 1-1,0-1 1,0 1 0,0-1 0,0 1-1,1 0 1,-1-1 0,0 1-1,-1 2 1,1-2 3,0 0 0,1 0 0,-1 0 0,0 0-1,1-1 1,-1 1 0,0-1 0,0 1 0,0-1 0,1 1 0,-1-1-1,0 0 1,-3 0 0,-71 0 255,74 0-260,0 0 0,0 0-1,0 0 1,0 1 0,1-1 0,-1 0 0,0 1 0,0 0 0,0-1 0,1 1 0,-1 0 0,0 0 0,-1 1 0,1-1 1,0 0 1,1 0 0,-1 0-1,0 0 1,1 0 0,-1-1-1,0 1 1,0-1 0,0 1 0,0-1-1,1 0 1,-1 0 0,-3 0-1,-437 0 280,432 0-284,-1 1-1,-12 1 1,-15 9 17,-6-5-15,18 0 23,20-4 0,0-1 0,-1 1 1,1-1-1,-8 0 1,-57-1 87,35 0 128,-8 0-149,43 0-95,-1 0-1,1 0 1,-1 0-1,1 0 1,-1 0 0,1-1-1,-1 1 1,1 0-1,-2-2 1,-16-8-1,-11 4 10,2-5 38,18 8 0,5 3-33,1-1-1,0 1 0,-1-1 0,1-1 0,0 1 1,0 0-1,0-1 0,-6-3 0,8 4-6,1 1-1,0-1 0,-1 1 0,1 0 1,-1-1-1,1 1 0,-1 0 1,1 0-1,-3 0 0,3 0-1,-1 0-1,1 0 1,-1 0-1,1 0 1,-1 0-1,1-1 1,-1 1-1,1-1 1,-2 0-1,-5-3 30,-19-8 58,16 7-64,8 4-21,0-1-1,-1 1 0,1 0 0,0 0 1,0 0-1,-1 1 0,1-1 0,0 1 0,-7-1 1,1 2-18,6-1 6,0 1 0,0-1 0,0 0 0,0 0 0,0 0 0,0-1 0,0 1 0,0-1 0,0 1 0,-4-2 0,-1-3 46,2 3-29,1-1-1,-1 0 0,1 0 0,0 0 1,0-1-1,-7-6 0,-6-2 95,14 10-87,0 0-1,-1 0 1,1-1-1,1 0 1,-8-6-1,1-8-14,9 15-17,0 0 0,0-1 0,0 1 0,-1 0 1,1 0-1,-1 0 0,1 0 0,-1 0 0,0 0 0,1 0 0,-4-2 0,0 2-16,4 2 27,0-1 0,1 1-1,-1 0 1,0-1 0,1 1-1,-1 0 1,1-1-1,-1 1 1,0-1 0,1 1-1,-1-1 1,1 1 0,-1-1-1,1 1 1,0-1 0,-1 1-1,1-1 1,-1 0 0,1 1-1,0-1 1,-1-1 0,-1-3 10,-26-39 108,28 43-119,-1-1-1,0 0 1,1 0-1,-1 1 1,1-1-1,-1 0 1,1 0 0,0 0-1,0 0 1,0 0-1,0 0 1,0 0-1,0 1 1,1-3 0,0-5-10,-1-103 65,2 107-191,0 4 126,-1 0 9,0 0-1,0-1 0,0 1 1,0 0-1,0-1 0,0 1 0,0 0 1,-1-1-1,1 1 0,0-1 1,-1 1-1,1-1 0,-1 1 1,1-1-1,-1 1 0,0-1 0,0 0 1,0 1-1,0-4 0,0-6 15,0 11-11,0 0 1,0 0-1,0 0 1,0 0-1,0 0 0,0 0 1,0-1-1,0 1 0,0 0 1,0 0-1,0 0 0,0 0 1,0 0-1,0 0 1,0 0-1,0 0 0,0 0 1,0-1-1,0 1 0,0 0 1,0 0-1,0 0 1,0 0-1,0 0 0,0 0 1,0 0-1,0 0 0,0 0 1,0 0-1,0 0 1,0 0-1,0-1 0,-1 1 1,1 0-1,0 0 0,0 0 1,0 0-1,0 0 1,0 0-1,0 0 0,0 0 1,0 0-1,0 0 0,0 0 1,-1 0-1,1 0 1,0 0-1,0 0 0,0 0 1,0 0-1,0 0 0,0 0 1,0 0-1,0 0 1,0 0-1,-1 0 0,-4 0 6,4 0-7,7 0-14,-3 0-55,-3 0 65,0 0 144,0 0-49,0 0-84,0 3 36,0 8-31,0-8-102,0-1 43,0 61-5,0-61 53,0 0-1,0-1 1,0 1-1,-1 0 1,1-1-1,-1 1 1,1-1-1,-1 1 1,1-1-1,-1 1 1,0-1-1,-1 2 1,-5 11 1,6-10 5,1 1 1,-1 0-1,1-1 1,-1 1-1,2 7 1,-1-1 12,0-9-16,0 0 0,-1-1-1,1 1 1,0 0 0,-1 0-1,1-1 1,-1 1 0,1-1-1,-1 1 1,0 0 0,0-1 0,0 1-1,-1 1 1,-3 5 2,-11 25 22,10-20-27,-5-7 0,6 5-16,-6-6-54,7 2 41,3-6 21,1-1 0,0 0 0,0 1-1,0-1 1,-1 1 0,1-1 0,0 1 0,-1-1 0,1 0-1,0 1 1,-1-1 0,1 0 0,0 1 0,-1-1 0,1 0 0,-1 0-1,1 1 1,-1-1 0,1 0 0,-1 0 0,1 0 0,0 0-1,-1 0 1,1 1 0,-1-1 0,1 0 0,-1 0 0,1 0 0,-1 0-1,1 0 1,-1 0 0,1-1 0,-1 1 0,0 0 0,1-3-19,0-4 198,0 14-43,0-4-43,-17-3-192,17 3-15,0 8 68,0-11 55,0 0 1,0 0-1,0 0 0,0 0 0,0 0 0,0 0 0,0 0 0,0 0 0,0 0 1,0 1-1,0-1 0,0 0 0,0 0 0,0 0 0,0 0 0,0 0 0,0 0 1,0 0-1,0 0 0,0 0 0,0 0 0,0 1 0,0-1 0,1 0 0,-1 0 1,0 0-1,0 0 0,0 0 0,0 0 0,0 0 0,0 0 0,0 0 0,0 0 1,0 0-1,0 0 0,0 0 0,0 0 0,0 0 0,1 0 0,-1 0 0,0 1 1,0-1-1,0 0 0,0 0 0,0 0 0,0 0 0,0 0 0,0 0 0,0 0 0,0 0 1,1 0-1,-1 0 0,0-1 0,0 1 0,0 0 0,0 0 0,8 1 38,-1-1-40,-1 1 0,1-1 0,-1 0 0,1-1 0,-1 1 0,10-3 0,-8-2 127,19-7 239,-14 8-397,-9 2 13,0 0 1,0 1-1,1-1 1,-1 1-1,1 0 1,-1 1-1,1-1 1,-1 1-1,1 0 1,-1 0 0,1 0-1,-1 0 1,1 1-1,5 1 1,5 4-19,-11-5 39,1 1 0,-1-1-1,1 0 1,-1 0 0,0 0-1,1 0 1,0-1 0,7 0-1,-8 0-3,0-1 0,0 1 0,0-1 0,1 0 0,-1 0 0,-1 0-1,1-1 1,0 1 0,6-5 0,-5 5 40,0 0-1,0 0 1,0 0 0,0 1 0,0 0-1,0 0 1,0 0 0,6 1 0,1 0 310,-6-4-44,21-24 416,-24 24-624,10 3 373,-13 0-465,1 0-1,-1 0 0,0 0 1,0 0-1,0 0 0,0 0 1,0 0-1,0 0 1,0 0-1,0 0 0,0 0 1,0 0-1,1 0 0,-1 0 1,0 0-1,0 0 1,0 0-1,0 0 0,0 0 1,0 0-1,0 0 0,0 0 1,0 0-1,0 0 0,1 0 1,-1 0-1,0 0 1,0-1-1,0 1 0,0 0 1,0 0-1,0 0 0,0 0 1,0 0-1,0 0 1,0 0-1,0 0 0,0 0 1,0 0-1,0 0 0,0-1 1,0 1-1,0 0 0,0 0 1,0 0-1,0 0 1,0 0-1,0 0 0,0 0 1,0 0-1,0 0 0,0 0 1,0-1-1,0 1 1,0 0-1,0 0 0,0-27 403,-3 21-241,-15-5-11,14 9-53,0-1-1,0 1 1,0-1-1,0 1 1,-7-8-1,3 1 13,3 3-61,-1 1 0,1-1 0,-1 1 0,-10-7 1,2 6-11,9-5-154,-9 6 48,9 1 96,0 1 0,1-1 0,-1 0 0,-4-6 0,7 8-74,2 1-3,-1 1 0,1-1 1,-1 1-1,1-1 0,0 1 1,-1-1-1,1 0 1,0 1-1,0-1 0,-1 1 1,1-1-1,0 0 1,0 1-1,0-1 0,0 1 1,0-1-1,0 0 0,0 1 1,0-1-1,0 0 1,0 1-1,0-1 0,0 0 1,1 1-1,-1-2 1,0 2-50,0-2-604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4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50 198 1728,'-13'-14'560,"12"14"-548,1-1 0,-1 1 1,1 0-1,0 0 0,-1-1 1,1 1-1,0 0 0,0-1 0,-1 1 1,1-1-1,0 1 0,0 0 0,0-1 1,-1 1-1,1-1 0,0 1 0,0-1 1,0 1-1,0-1 0,0 1 1,0 0-1,0-1 0,0 1 0,0-1 1,0 1-1,0-1 0,-1-4 116,0 4-86,1 1-1,-1 0 1,1-1 0,-1 1 0,0 0 0,1-1 0,-1 1 0,0 0 0,0 0 0,1 0 0,-1 0 0,0 0 0,1 0 0,-2 0 0,2 0-42,-3 0 501,1 0 123,-9 0-138,11 0-474,0 0 0,0 0 0,-1 0 0,1 0 0,0 0 0,0 0 1,0 0-1,0 0 0,0 0 0,0 0 0,0 0 0,0 0 1,0 0-1,-1 0 0,1 0 0,0 0 0,0 0 0,0 0 1,0 0-1,0 0 0,0 0 0,0 0 0,0 0 0,0 0 1,0 0-1,0 0 0,-1 0 0,1 0 0,0-1 0,0 1 1,0 0-1,0 0 0,0 0 0,0 0 0,0 0 0,0 0 1,0 0-1,0 0 0,0 0 0,0 0 0,0 0 0,0-1 1,0 1-1,0 0 0,0 0 0,0 0 0,0 0 0,0 0 1,0 0-1,0 0 0,0 0 0,0 0 0,0 0 0,0-1 0,0 1 1,0 0-1,0-1 57,0 0 1,0-1 0,1 1-1,-1 0 1,0-1 0,0 1-1,1 0 1,-1 0-1,1-1 1,-1 1 0,1 0-1,0 0 1,0 0 0,-1 0-1,1 0 1,0 0-1,0 0 1,0 0 0,0 0-1,0 0 1,0 0 0,0 1-1,0-1 1,0 0 0,1 1-1,-1-1 1,0 1-1,0-1 1,1 1 0,-1 0-1,0-1 1,0 1 0,1 0-1,-1 0 1,3 0-1,-3 0-40,1 0 0,0 0 0,-1 0 0,1-1-1,-1 1 1,1 0 0,-1-1 0,1 1-1,-1-1 1,1 0 0,-1 1 0,0-1 0,3-1-1,-3 1 8,1-1 0,0 1-1,0 0 1,0 1-1,0-1 1,0 0 0,0 0-1,0 1 1,0-1-1,0 1 1,1 0 0,-1 0-1,3 0 1,28-1 524,-7 0-168,1 1 1,29 4 0,-26 2-205,-12-3-80,1 0 0,-1-1 0,1 0 0,-1-2 0,1 0 0,26-5 0,59-15 77,13-3-135,-94 21-42,23-5 48,19-14 141,-5 12-42,-19-1-16,-24 7-103,-11 2-15,0 0 1,0-1-1,0 1 1,0-1-1,10-5 1,17-9-998,-32 15 915,1 1-1,-1-1 1,1 1 0,-1 0-1,1-1 1,-1 1 0,1 0-1,-1 0 1,2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4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263 116 2912,'-55'0'923,"54"-1"-899,-1 1 1,1 0 0,0 0 0,-1 1 0,1-1 0,-1 0 0,1 0 0,0 1 0,-1-1-1,1 1 1,-1-1 0,1 1 0,0 0 0,-2 0 0,-43 21 348,-14 2 2363,38-11-2162,19-11-420,0 0-1,0 0 1,0 0 0,0 0 0,-1-1 0,1 1 0,0-1-1,-1 0 1,-5 2 0,3-1-53,-5 9 1,9-8 324,2-3-95,1 0-293,0 0 0,1 0 0,-1 0 0,0 0 0,1 0 0,-1 0 0,0-1 0,0 1 0,1 0 0,-1-1 0,0 1 0,0-1 0,0 1 1,1-1-1,-1 1 0,0-1 0,0 0 0,0 0 0,1-1 0,5-3 161,18 0 84,164-25 463,45-19-154,-146 35-426,-64 12-126,28-4 21,36-16-18,-17 11 15,-57 7 1,23-11-1,-25 9-4,1 1-1,23-6 1,29-5 79,-46 13-666,-2 3 117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7:4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33 126 2304,'-28'-14'752,"24"11"-559,6 1-87,9-9 27,-9 8-133,-2 3 208,0-3 832,0 3-993,0-1 0,0 1 1,0-1-1,0 1 0,0-1 0,0 1 1,0-1-1,0 1 0,1-1 0,-1 1 0,0-1 1,0 1-1,0-1 0,1 1 0,-1-1 1,0 1-1,0-1 0,1 1 0,-1 0 1,0-1-1,1 1 0,-1 0 0,0-1 1,1 1-1,-1 0 0,1-1 0,-1 1 0,1 0 1,-1 0-1,1-1 0,-1 1 0,0 0 1,1 0-1,-1 0 0,1 0 0,0 0 1,-1-1-1,1 1 0,-1 0 0,1 0 1,0 1-1,4-4 678,-3 2-656,0-1 0,-1 1-1,1 0 1,0 0 0,-1 0 0,1 0 0,0 0-1,0 0 1,0 1 0,0-1 0,0 1-1,3-1 1,28-1 567,-30 2-587,4 0 66,-1-1 1,0 0 0,11-3 0,13-1 354,-10 9-236,-5 0-100,0-2-26,0-1-1,0-1 1,-1 0-1,1-1 1,0-1-1,19-5 1,-12 4 35,27-3 54,-23 1-70,-16 2-59,0 1 0,0 1 1,16-2-1,-14 4 1,-9 0-47,0-1 1,0 0-1,0 0 0,0 0 1,0 0-1,0 0 0,0-1 1,0 1-1,0-1 1,4-1-1,2-3 110,-8 3-94,0 2 1,1-1 0,-1 0 0,1 0-1,-1 0 1,1 1 0,0-1 0,-1 1 0,1-1-1,0 1 1,-1-1 0,1 1 0,0 0-1,-1 0 1,3 0 0,-3 0-27,-1 0-1,1 0 1,0 0 0,-1 0 0,1 0-1,0 0 1,0 0 0,-1-1 0,1 1-1,0 0 1,-1 0 0,1-1-1,0 1 1,0-1 0,2-6 113,-3 17 113,-3-10-174,2 0-65,0 0-1,1 0 1,-1 0 0,0 0 0,0 0 0,1 0 0,-1 0 0,0 1 0,1-1 0,-1 0 0,0 0 0,1 1 0,-1-1 0,0 1 0,0 0-1,1-1 0,0 1 0,-1 0 0,1 0 0,0 0 0,-1 0 0,1-1 0,0 1 0,0 0 1,0 0-1,0 0 0,0 0 0,0 1 0,0 0-7,0 0 1,-1 0-1,1 0 1,0 0-1,-1 0 0,0 0 1,1 0-1,-1 0 1,0 0-1,0-1 1,0 1-1,0 0 0,-1-1 1,1 1-1,0-1 1,-3 3-1,2-2 10,1-1-1,-1 0 0,1 1 1,0-1-1,0 1 1,0 0-1,-1-1 1,2 1-1,-1 0 0,0 0 1,0 0-1,0 0 1,1-1-1,-1 1 0,1 0 1,-1 4-1,1-4 4,0-1 1,0 1-1,0 0 0,-1-1 0,1 1 0,0-1 0,-1 1 0,0 0 1,1-1-1,-1 1 0,0-1 0,-1 2 0,-4 11-20,0 16 10,3-19 47,-1 1 0,-9 18 0,8-20-22,0 1 0,1-1-1,-5 23 1,1 14-9,-4 18-74,-37 99 80,36-118 246,10-32-183,3-11-56,0-1 0,-1 1 1,1-1-1,-1 0 1,1 1-1,-1-1 0,0 0 1,0 1-1,0-1 1,0 0-1,0 0 0,-1 0 1,1 0-1,-1 0 1,-2 2-1,-3 4 61,3-5-29,1 0-1,-1 1 0,1-1 1,0 1-1,-3 4 1,3-1 11,3-6-61,0-1 0,0 1-1,0-1 1,-1 1 0,1-1-1,0 1 1,0-1 0,-1 1 0,1-1-1,0 0 1,-1 1 0,1-1-1,0 1 1,-1-1 0,1 0-1,0 1 1,-1-1 0,1 0 0,-1 0-1,1 1 1,-1-1 0,1 0-1,-1 0 1,1 0 0,-1 1-1,1-1 1,-1 0 0,1 0 0,-1 0-1,1 0 1,-1 0 0,0 0-1,1 0 1,-1 0 0,1 0-1,-1 0 1,0-1 0,0 1 7,0 0 1,-1 0-1,1-1 1,0 1-1,0-1 1,-1 1-1,1-1 1,0 0-1,0 1 0,0-1 1,0 0-1,0 0 1,0 0-1,0 0 1,0 1-1,0-2 1,0 1-1,1 0 1,-1 0-1,0 0 1,0 0-1,1 0 0,-1 0 1,1-1-1,-1-1 1,-1-3 8,1 1 1,-1 0 0,1 0-1,1-1 1,-1-9-1,0 4 24,0 1 0,0-1 0,-6-17 0,3 9 47,-12-66 79,14 70-174,-5-19-21,4 26 10,0 0 0,-1 1 0,-5-9 0,2 5 45,-10-24 0,11 20 114,5 11-77,0-1 0,-1 1 1,0 0-1,0-1 0,0 1 0,-1 0 1,1 0-1,-1 1 0,0-1 0,-6-5 0,2 1 12,0 1 0,1-1 0,-1 0 0,2 0 0,-1-1 0,1 1 0,0-1 0,1-1 0,-4-11 0,7 16-31,0 1-1,-1-1 0,1 1 1,-5-8-1,5 10-33,0 1 1,0-1-1,-1 1 1,1-1-1,0 1 1,-1 0-1,1 0 0,-1 0 1,1-1-1,-1 2 1,-2-2-1,3 1-10,1 1-1,-1 0 1,1 0-1,0-1 1,-1 1 0,1 0-1,-1 0 1,1-1-1,-1 1 1,1 0-1,0-1 1,-1 1 0,1-1-1,0 1 1,-1-1-1,1 1 1,0 0-1,-1-1 1,1 1 0,0-2-1,-11-20-15,8 14-15,5-17-85,-2 25 108,0 0 0,0 0 0,0-1 0,0 1 0,0 0 0,0 0 0,0 0-1,0 0 1,0-1 0,1 1 0,-1 0 0,0 0 0,0 0 0,0 0 0,0-1 0,0 1 0,1 0 0,-1 0 0,0 0 0,0 0 0,0 0 0,0 0 0,1-1 0,-1 1 0,0 0 0,0 0 0,0 0 0,1 0 0,-1 0 0,0 0 0,1 0 0,6-4-344,-2-6-1157,9 4 11,2-5-1136,-14 11 2453,-1-1 0,1 1 0,-1-1 0,1 1 0,-1 0 0,0 0 0,1-1 0,0 1 0,1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8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2720,'-14'-14'1237,"25"25"-986,-10-10-220,-1-1 0,1 1 0,-1-1 0,0 1-1,1-1 1,-1 1 0,0-1 0,0 1 0,1-1 0,-1 1 0,0 0 0,0-1 0,0 1 0,0 0-1,0-1 1,0 1 0,0-1 0,0 1 0,0 0 0,0-1 0,0 1 0,0 0 0,0-1 0,0 1 0,-1 0-1,1-1 36,0 3 403,0-3-101,0 0 123,0 0-91,0 0 208,0 0-213,3 0-107,30 0 229,-25-1-488,0 0 0,1 0 0,-1-1 0,0 0-1,15-7 1,-12 5-22,0 1-1,14-4 0,-2 4-26,1 2 1,43 1-1,-17 1-6,128-1 420,-159 0-324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5568,'-14'0'1786,"14"0"-1772,0 0-1,-1 0 0,1 0 0,0 0 1,0 0-1,0 0 0,0 0 0,0 0 1,-1 0-1,1 0 0,0 0 0,0 0 0,0 0 1,0 0-1,0 0 0,0 0 0,-1 0 1,1 1-1,0-1 0,0 0 0,0 0 1,0 0-1,0 0 0,0 0 0,0 0 1,0 0-1,0 1 0,0-1 0,-1 0 0,1 0 1,0 0-1,0 0 0,0 0 0,0 0 1,0 1-1,0-1 0,0 0 0,0 0 1,0 0-1,0 0 0,0 0 0,0 1 1,0-1-1,0 0 0,0 0 0,0 0 0,1 0 1,-1 0-1,0 1 0,0-1 0,0 0 1,0 0-1,0 0 0,0 22 574,0-16 762,0-6-373,0 0-5,0 0-347,0 0-48,0 0-214,0 0-58,0 0-69,0 0 192,3-3-118,1-1-202,-2 1-77,0 0 0,1 1 1,-1-1-1,1 1 0,0 0 0,-1 0 0,1 0 0,6-2 1,-5 3-13,0 0 0,1 0 0,-1 1 0,9 0 0,-7 0 4,0 0-1,0-1 0,8-1 1,23-12 114,-31 12-131,0-1-1,0 1 0,0 0 1,0 0-1,0 0 1,0 1-1,1 0 0,6 0 1,66 1-832,-78 0 753,0 0 0,-1 0 1,1 0-1,0 0 0,0 0 0,0 0 0,-1 0 1,1 0-1,0 0 0,0 0 0,0 1 1,-1-1-1,1 0 0,0 1 0,-1-1 1,1 0-1,0 1 0,-1-1 0,1 1 0,0-1 1,-1 1-1,2 0 0,-2 1-246,1-1 0,-1 0 0,0 1-1,1-1 1,-1 1 0,0-1 0,0 0 0,0 1-1,0-1 1,-1 2 0,1 7-2413,0 6-552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8:1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1984,'-11'0'612,"22"0"-109,-11 0 14,0 0-133,0 0 11,0 0-182,0 0-69,0 0-27,0 0 107,0 3-53,0-1-142,0 0 0,1 0 1,-1-1-1,1 1 0,0 0 0,0 0 0,-1 0 1,1-1-1,0 1 0,0 0 0,1-1 1,-1 1-1,0-1 0,1 1 0,1 1 1,11 14 307,-14-16-308,1 1 0,0-1 0,0 0 0,0 0 0,0 0 0,-1 0 0,1 0 0,1 0 0,-1 0 0,0-1 0,0 1 0,0 0 0,0 0 0,1-1-1,-1 1 1,0-1 0,0 1 0,1-1 0,-1 0 0,3 1 0,4 0 244,0-1 0,15-1 0,0 1 71,43 0 354,-59 0-687,1 1 0,0 0-1,13 4 1,-12-2 2,-1-1 1,1-1-1,16 2 0,136-3 238,-154 0-245,0 0 1,-1-1-1,1 0 1,0 0-1,10-4 0,-10 3 5,0 0-1,0 1 1,1-1-1,-1 2 1,13-1-1,-14 1 28,0 0-1,1-1 0,9-1 1,-7-4 31,-4 1-32,-2 4-27,-1 1-1,1-1 0,-1 1 0,1-1 0,-1 1 0,5 0 0,-7 0-12,1 0 0,-1 0 0,0 1-1,1-1 1,-1 0 0,0 0-1,1 0 1,-1 0 0,0-1 0,1 1-1,-1 0 1,0 0 0,1 0-1,-1 0 1,0 0 0,0 0 0,1 0-1,-1-1 1,0 1 0,1 0-1,-1 0 1,0 0 0,0-1 0,1 1-1,-1 0 1,11-11-514,-8 8 133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8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1568,'-12'2'616,"24"-6"-309,20-24 1767,-18 23-1242,-12 1-299,4-3 454,-4 7-937,0-1-1,0 1 1,0 0 0,0-1-1,1 1 1,-1 0-1,0 1 1,0-1 0,0 0-1,0 0 1,0 1 0,0 0-1,0-1 1,0 1-1,-1 0 1,1 0 0,0 0-1,2 1 1,19 7-92,3 1 233,-16-5-102,1-1 1,21 5-1,-15-7 12,0-1 0,22-2 1,-24 1-65,-1 0 1,0 0-1,15 3 0,-15 1-8,10 0 49,10-8 92,-25 2-111,1 0 0,17-1 0,5 3-86,1 0-10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8:5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3328,'0'-27'1061,"0"21"-634,0 6-134,0 0 256,0 0-127,0-2 122,0-9-150,0 11-386,0 0 0,0 0 0,0 0 0,0-1 0,0 1 0,0 0 0,0 0 0,0 0 0,0 0 0,0 0 0,0 0 0,0 0 0,0 0 0,0 0 0,0-1 0,0 1 0,0 0 0,0 0 0,0 0 0,0 0-1,0 0 1,0 0 0,0 0 0,0 0 0,1 0 0,-1 0 0,0 0 0,0-1 0,0 1 0,0 0 0,0 0 0,0 0 0,0 0 0,0 0 0,0 0 0,0 0 0,0 0 0,0 0 0,1 0 0,-1 0 0,0 0-1,0 0 1,0 0 0,0 0 0,0 0 0,0 0 0,0 0 0,0 0 0,0 0 0,0 0 0,1 0 0,-1 0 0,0 0 0,0 0 0,0 0 0,0 0 0,11 0 328,-11 0-330,0 0 1,0 0 0,0 0-1,0 0 1,1 0 0,-1 0-1,0 0 1,0 0 0,0 0-1,0 0 1,0 0-1,0 0 1,0 0 0,0 0-1,0 0 1,0 0 0,1 0-1,-1 0 1,0 0 0,0 0-1,0 0 1,0 0 0,0 0-1,0 0 1,0 0-1,0 0 1,0 0 0,0 0-1,0 0 1,1 1 0,-1-1-1,0 0 1,0 0 0,0 0-1,0 0 1,0 0 0,0 0-1,0 0 1,0 0-1,0 0 1,0 0 0,0 0-1,0 1 1,0-1 0,0 0-1,0 0 1,0 0 0,0 0-1,0 0 1,0 0 0,0 0-1,0 0 1,0 0-1,0 1 1,0-1 0,0 0-1,0 0 5,0 1 0,0-1 0,0 1 0,0-1 0,0 1 0,0 0 0,0-1 0,0 1-1,0-1 1,-1 1 0,1-1 0,0 1 0,0-1 0,0 1 0,-1-1 0,1 1 0,0-1-1,-1 0 1,1 1 0,0-1 0,-1 1 0,1-1 0,0 0 0,-1 1 0,1-1 0,-1 0 0,1 1-1,-1-1 1,1 0 0,-1 0 0,1 1 0,-1-1 0,1 0 0,-1 0 0,1 0 0,-1 0-1,1 0 1,-1 0 0,1 0 0,-1 0 0,1 0 0,-1 0 0,1 0 0,-1 0 0,1 0 0,-2-1-1,2 4 166,0-2-169,0 0-1,0-1 1,0 1-1,0 0 0,0 0 1,1-1-1,-1 1 1,0 0-1,0-1 0,0 1 1,1 0-1,-1-1 1,0 1-1,1 0 0,13 5 37,-6-1 48,-6-4-74,-1 0 0,0 0 0,1-1 0,0 1 0,-1 0 0,1 0 1,-1-1-1,1 1 0,0-1 0,-1 1 0,1-1 0,0 0 1,2 0-1,33 2 41,-25-2-44,0 1 0,1-1 0,-1-1 0,19-3 0,-12-1-20,-9 2 15,0 1 1,0 0 0,0 1 0,13 0-1,152 1-35,-170 0 23,31 2 263,-34-2-240,-1 0-1,1 1 1,0-1-1,0 1 1,0-1 0,-1 1-1,1 0 1,0 0-1,-1 0 1,1 0 0,-1 0-1,3 3 1,-3-4-17,-1 0 0,1 1 0,-1 0 0,0-1 0,1 1 0,-1-1 0,0 1 0,0-1 0,1 1 0,-1 0 0,0-1 0,0 1 0,0-1 0,0 1 0,0 0 1,0-1-1,0 1 0,0 0 0,0-1 0,0 1 0,0-1 0,0 1 0,0 0 0,0-1 0,-1 2 0,1-2 3,0 3-11,14-3-123,-14 0 132,0 0 0,0 0 0,0 0 0,0-1 0,0 1 0,0 0 0,0 0 0,0 0 0,0 0 0,1 0 0,-1 0 0,0 0 0,0 0 0,0 0 0,0 0 0,0 0 0,0 0 0,0 1 0,0-1 0,0 0 0,1 0 0,-1 0 0,0 0 0,0 0 0,0 0 0,0 0 0,0 0 0,0 0 0,0 0 0,0 0 0,0 0 0,0 0 0,0 0 0,0 0 1,0 0-1,0 1 0,0-1 0,0 0 0,1 0 0,-1 0 0,0 0 0,0 0 0,0 0 0,0 0 0,0 0 0,0 0 0,0 0 0,0 1 0,0-1 0,0 0 0,0 0 0,0 0 0,0 0 0,0 0 0,-1 0 0,1 0 0,0 5 70,-1 12 224,1-16-294,0-1 0,-1 1 1,1-1-1,0 1 0,0-1 0,-1 1 0,1-1 0,0 0 0,0 1 0,-1-1 1,1 0-1,-1 1 0,1-1 0,0 0 0,-1 1 0,1-1 0,-1 0 0,1 0 1,-1 1-1,1-1 0,0 0 0,-1 0 0,1 0 0,-1 0 0,1 0 1,-1 0-1,1 0 0,-1 0 0,0 0 0,1 0-4,0 0 1,-1 0-1,1 0 1,0 0-1,0 0 1,0 0-1,0 0 1,0 0-1,0 0 1,0 0-1,0 0 1,0 0-1,0 0 1,-1 0-1,1 0 0,0 0 1,0 0-1,0 0 1,0 0-1,0 0 1,0 0-1,0 0 1,0 0-1,0 1 1,0-1-1,0 0 1,-1 0-1,1 0 1,0 0-1,0 0 1,0 0-1,0 0 0,0 0 1,0 0-1,0 0 1,0 0-1,0 0 1,0 0-1,0 1 1,0-1-1,0 0 1,0 0-1,0 0 1,0 0-1,0 0 1,0 0-1,0 0 0,0 0 1,0 0-1,0 0 1,0 1-1,0-1 1,0 0-1,0 0 1,0 0-1,0 0 1,0 9-33,1-4 41,-1-1-1,0 1 1,0-1 0,0 0-1,-1 1 1,0-1-1,-1 5 1,-44 133 188,41-121-159,-4 37 0,7-44-18,0 0 0,-1 0 0,0 0 0,-6 15 0,-4 6 48,-23 48 307,35-82-372,0 1 26,0 1-1,0-1 0,0 1 1,-1-1-1,1 0 1,-1 1-1,0-1 0,-3 4 1,2-5 1,1 0-1,0 0 1,-1 0 0,1-1-1,-1 1 1,1 0 0,-1-1 0,1 0-1,-1 1 1,1-1 0,-1 0 0,-2-1-1,-3 2 28,6 0-44,-1-1 1,1 0 0,-1 1 0,1-1 0,-1 0-1,1-1 1,-1 1 0,1 0 0,-1-1 0,1 1 0,0-1-1,-1 0 1,1 0 0,0 1 0,-3-3 0,-9-9 74,0-1 1,1 0-1,1-1 1,-15-21 0,11 15 150,-12-15-8,1-2 0,2-1-1,-26-51 1,48 84-224,1-1 1,0 1-1,0-1 1,0 1-1,0-1 1,1 0-1,0 0 1,0 0-1,1 0 1,-1 1-1,1-1 1,0 0-1,1 0 0,2-10 1,13-22-541,-15 35 421,0-1 0,0 1 0,1 0 0,0 0 0,-1 0 0,1 0 0,0 0 0,0 0 0,1 0 0,-1 0 0,1 1 0,-1-1 0,4-1 0,8-2-848,-14 5 827,0 1 1,1-1-1,-1 0 0,0 0 1,1 0-1,-1 0 1,0 0-1,0 1 1,0-1-1,1 0 0,-1 0 1,0 0-1,-1-2 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8:5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4992,'0'-10'1269,"0"12"-482,3 17-102,4-13 59,-4-4-288,2 5 121,-4-7-511,0 1 0,-1 0 0,1 0 1,0-1-1,-1 1 0,1 0 0,0-1 0,0 1 1,0-1-1,-1 1 0,1-1 0,0 1 0,0-1 1,0 0-1,0 1 0,0-1 0,0 0 0,1 1 1,7 3 35,-1 0-1,0 1 1,0 1 0,0-1 0,0 1 0,-1 1 0,0-1 0,9 12 0,1 0-11,-2-2 40,0 0 1,-1 1-1,-1 1 1,-1 0-1,14 28 1,-4 0 97,1-14-95,-18-25-129,0 0-1,0 1 1,0-1 0,-1 1-1,0 0 1,-1 0-1,3 8 1,-4 4-66,-3-17-39,1-1 0,0 1 0,0-1 0,1 1 0,-1-1 0,0 1 0,1-1 0,-1 1 0,3 3 0,11 11-540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8:5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5824,'-27'14'1866,"26"-14"-1800,-1 1-1,1-1 0,0 1 0,0-1 0,0 1 0,0-1 0,0 1 0,0 0 0,0 0 0,0 0 1,0 0-1,0 0 0,0-1 0,0 2 0,0 0 0,-1 1 168,-1 3 812,3-5-953,0 1 0,-1-1-1,1 1 1,0 0-1,-1-1 1,1 1 0,-1-1-1,1 1 1,-1-1-1,0 1 1,0-1-1,0 1 1,-1 1 0,-19 18 682,16-17-702,0 0 0,1 0 0,0 0 0,0 1-1,0 0 1,-6 9 0,0 11 140,5-12-81,0 0-1,-10 15 0,-12 19 137,20-33-209,4-8-26,1 0 0,-1-1 0,-7 10 0,-31 24 198,3 4-129,26-32-118,0-2 0,-21 14 0,-3 2 9,22-13 45,5-4-2,-1-1 0,0 0-1,-15 9 1,-5 0-141,28-15 67,0 1-1,0-1 1,0 0 0,0 0 0,0 0 0,0 0 0,-4 1 0,5-2-9,1 0 0,-1 0 0,0 0 0,0-1 0,1 1-1,-1 0 1,0 0 0,1-1 0,-1 1 0,0 0 0,1-1 0,-1 1 0,1 0 0,-1-1-1,0 1 1,1-1 0,-1 1 0,1-1 0,-1 0 0,-1-2-403,4 3-181,11 0-1762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8:5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5728,'49'0'2112,"-49"0"-1632,-16 16-128,16 17 1280,16-17-960,1 1 64,-17-1-416,-17 17 128,17-1-256,-32-15 96,32 16-160,-33-17-1344,-16 0 672,16 17-2976,0-33 1984,17 0-2080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8:5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 6400,'-24'0'3410,"21"0"-1641,19 0-964,225 0-75,-211-2-710,31-5 0,-32 3-16,31 0 0,-30 5-29,-14 0 3,1-1 0,32-5 1,-28-1 40,-18 4-6,0 1 0,0 0 0,0 0 0,1 1 0,-1-1-1,0 0 1,6 1 0,0 0 631,-24 0-114,9 0-464,1 0 0,-1 1-1,1-1 1,-1 1 0,-6 2-1,-1 11-4,6-6-36,-9 3 33,-3 16-58,13-19-18,3-4 3,0 0 1,0 0-1,1 0 1,-1 0-1,1 0 0,0 1 1,0-1-1,0 1 1,1-1-1,0 1 0,0 0 1,-1 6-1,-16 66 137,9-44-95,-8 51 0,12-10-37,-6-19 52,9-40-26,2-9-4,-1-1 1,0 0 0,0 0 0,-2 5 0,0-4 37,-1 1 0,1-1 0,-9 10 0,-10 17 268,20-28-212,0 0 28,0-1-1,-1 1 1,1-1-1,-1 0 1,0 0 0,-5 6-1,6-9-122,1 0 0,-1 0 0,1 0 0,-1 0 0,1-1 0,-1 1 0,1 0 0,-1-1 1,0 1-1,1-1 0,-1 1 0,0-1 0,0 0 0,1 0 0,-1 0 0,0 0 0,0 0 0,1 0 0,-1 0 0,0-1 0,0 1 0,1 0 0,-4-2 0,1 1-20,1-1 0,-1 1-1,0-1 1,1 1 0,0-1 0,-1 0-1,1-1 1,0 1 0,0 0 0,0-1-1,1 0 1,-1 1 0,0-1 0,-1-4-1,-5-6 33,1-1-1,0 0 1,1 0-1,1-1 0,-6-19 1,4 6-31,0-1 1,-3-34-1,6 1 51,-1 27-24,3 19-52,1 1 0,-1-18 0,3-54 76,0 83-23,1-1 0,-1 1 1,1 0-1,0 0 0,0 0 0,0 0 1,1 0-1,-1 1 0,5-8 0,-3-2-1129,-4 13 1086,1 0 1,0-1-1,0 1 0,0 0 0,0 0 0,0 0 0,0 0 1,0 0-1,0 0 0,0 0 0,0 0 0,0 0 0,0 0 1,0-1-1,0 1 0,0 0 0,0 0 0,0 0 0,0 0 1,0 0-1,0 0 0,1 0 0,-1 0 0,0 0 0,0 0 1,0-1-1,0 1 0,0 0 0,0 0 0,0 0 0,0 0 1,0 0-1,0 0 0,0 0 0,0 0 0,0 0 0,0 0 1,1 0-1,-1 0 0,0 0 0,0 0 0,0 0 1,0 0-1,0 0 0,0 0 0,0 0 0,0 0 0,0 0 1,0 0-1,1 0 0,-1 0 0,0 0 0,0 0 0,0 0 1,0 0-1,0 0 0,1 0-156,0 0 1,-1 0-1,1 0 1,0 0-1,0 0 1,-1 0 0,1 0-1,0 1 1,-1-1-1,1 0 1,0 0-1,-1 1 1,1-1-1,0 1 1,0-1 45,-1 1 1,0 0-1,1 0 0,-1 0 1,0 0-1,1-1 1,-1 1-1,0 0 1,0 0-1,0 0 0,0 0 1,0 0-1,0 1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8:5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6976,'13'28'2256,"-10"-17"-1371,-3-7-763,-1 0 0,0 1 0,0-1 0,0 0 0,0 0 0,-1 0 1,0 0-1,-3 6 0,4-6-27,0-1 0,1 0 0,-1 0 0,1 1 1,-1-1-1,1 0 0,0 1 0,0-1 0,1 0 0,-1 1 1,1-1-1,1 6 0,4 8 213,-4-14-245,-1 0 1,0 0 0,0 0-1,0 1 1,0-1-1,-1 0 1,1 1-1,-1 3 1,0-6-11,0 1 1,0 0-1,0-1 0,1 1 1,-1 0-1,1-1 0,-1 1 1,1 0-1,0-1 0,-1 1 1,1-1-1,0 1 0,0-1 1,0 1-1,0-1 0,0 0 1,3 3-1,-4-4-43,0 0 0,1 1 1,-1-1-1,0 0 0,1 1 0,-1-1 0,1 0 1,-1 0-1,1 0 0,-1 1 0,1-1 0,-1 0 1,0 0-1,1 0 0,-1 0 0,1 0 0,-1 0 1,1 0-1,-1 0 0,1 0 0,-1 0 1,1 0-1,-1 0 0,1 0 0,-1 0 0,1 0 1,-1-1-1,1 1 0,-1 0 0,0 0 0,1-1 1,-1 1-1,1 0 0,-1 0 0,1-1 0,-1 1-9,1-2-25,-1 1 0,1 0-1,-1 0 1,1-1 0,-1 1 0,1 0 0,-1-1 0,0 1 0,0-1 0,0 1-1,0 0 1,0-1 0,0 1 0,0-3 0,-4-17-158,-2 5 52,5 13 104,-1-1 0,1 1 0,0-1 0,0 1 1,1-1-1,-1 0 0,1 1 0,-1-5 0,1 2-16,1 5 26,-1 0 1,0 0-1,0 0 1,0 0-1,0 0 0,0 0 1,0 0-1,0 0 1,0 0-1,0 0 1,-1 0-1,1 0 1,0 0-1,-1 0 1,1 0-1,0 0 1,-1 0-1,0 0 1,1 0-1,-1 0 0,1 0 1,-1 1-1,0-1 1,0 0-1,1 0 1,-1 1-1,0-1 1,0 0-1,0 1 1,0-1-1,0 1 1,0-1-1,-1 1 1,-5-5 85,-5-2 117,12 6-180,-1 1 0,1 0 0,0 0 0,-1 0 0,1 0 0,-1 0 0,1-1 0,0 1 0,-1 0 1,1 0-1,-1 0 0,1 0 0,0 0 0,-1 0 0,1 0 0,-1 0 0,1 1 0,-1-1 0,1 0 0,0 0 0,-1 0 0,1 0 0,0 1 0,-1-1 0,1 0 1,-1 1-1,-5 10 169,3-9-168,-4 4-667,6-3 128,0 0 0,0 1 0,1-1 0,0 0 0,0 0 0,0 5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1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1824,'0'10'549,"0"-13"-367,0-21 943,0 24-517,2 0 80,0 0-600,0 0 0,0-1 0,0 1 1,-1-1-1,1 1 0,0-1 0,0 0 0,-1 0 0,1 0 1,-1 0-1,1 0 0,-1 0 0,1 0 0,2-3 0,-4 4-57,1 0-1,-1-1 0,1 1 0,0-1 1,-1 1-1,1 0 0,-1-1 1,1 1-1,0 0 0,-1 0 0,1 0 1,0 0-1,-1-1 0,1 1 0,0 0 1,0 0-1,-1 0 0,1 0 0,0 0 1,-1 1-1,1-1 0,0 0 0,0 0 1,2 1 74,27-1 743,-10 2-672,0-2 0,0-1 0,21-3 0,-37 3-182,9-3-18,0 1 1,0 1-1,23-2 0,-26 4 23,1-1 1,-1 0-1,0-1 1,12-3-1,-3 1 9,148-35 344,-158 37-307,-7 1-36,0 1 1,0-1-1,-1 0 1,1 1-1,0 0 1,0 0-1,0-1 1,0 1-1,0 0 1,0 0-1,-1 1 1,1-1-1,0 0 1,0 1-1,0-1 1,0 1-1,-1-1 1,1 1 0,3 1-1,-4-1 11,1 0 0,0-1 1,-1 0-1,1 1 0,0-1 0,0 0 0,-1 0 1,4 0-1,-5 0-14,0 0 0,1 0 1,-1 0-1,0 0 0,1 0 0,-1 0 1,0 0-1,1 0 0,-1 0 0,0 0 0,1 0 1,-1 0-1,0 0 0,1 0 0,-1 0 1,0 0-1,1 0 0,-1 0 0,0 0 1,1 1-1,-1-1 0,0 0 0,0 0 1,1 0-1,-1 1 0,0-1 0,0 0 0,1 1 1,-9 10 217,5-6-139,3-3-98,0 0 0,-1 0-1,1-1 1,-1 1 0,1 0 0,-1-1 0,0 1 0,1 0-1,-1-1 1,-2 4 0,-2 3 3,-15 28 122,15-27-60,0 1-1,0 0 0,1 0 1,0 0-1,0 0 0,1 1 1,-2 17-1,-3-1 189,-20 46 1,17-47-221,5-10 26,-1 0-1,-1 0 0,0-1 1,-1 0-1,-1-1 0,0 0 1,-13 14-1,6-15-333,16-12 284,1-1 1,-1 0-1,0 0 1,1 1-1,-1-1 1,0 0-1,0 0 1,1 0-1,-1 0 0,0 0 1,0 0-1,1 0 1,-1 0-1,0 0 1,0 0-1,1 0 1,-1 0-1,0-1 0,0 1 1,0-1-1,0 1 10,-1-1 0,1 0-1,0 0 1,0 0-1,0 0 1,0 0 0,0 0-1,0 0 1,0 0-1,1 0 1,-1 0 0,0 0-1,0 0 1,1-1-1,-1 1 1,1 0 0,-1-1-1,1 1 1,0 0 0,-1-2-1,-1-5 37,-45-118 108,37 98-273,-8-36-1,16 55 120,1-11 29,1 18-22,0-1 1,0 0-1,0 1 0,0-1 1,0 1-1,-1-1 1,1 1-1,-1-1 0,-1-3 1,-3-3-23,3 7 12,1 1-1,0-1 1,1 1-1,-1-1 1,0 1-1,0-1 1,1 0-1,-1 1 0,1-1 1,-1-3-1,1 2-130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6240,'0'16'2304,"32"-32"-1792,18 16-160,-34 0 96,0 0-320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6720,'-33'0'2496,"33"0"-1952,17 0-128,-17 0 1536,33 0-1152,-17 0 448,17 0-736,16 0-96,-16 0-256,16 0-448,-16 0 160,32 0-2016,-16 0 1184,-16 0-2208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2976,'-13'0'1255,"25"0"-835,24 0 438,13 0-773,-48 0-78,0 0-1,0 0 1,-1 1-1,1-1 1,0 0-1,0 1 1,-1-1-1,1 0 1,0 1-1,-1-1 1,1 1-1,0-1 1,-1 1-1,1-1 1,-1 1-1,1 0 0,-1-1 1,1 1-1,-1 0 1,1-1-1,-1 1 1,0 0-1,1 0 1,-1-1-1,0 1 1,0 0-1,0 0 1,1-1-1,-1 1 1,0 0-1,0 0 0,0 0 1,0-1-1,0 1 1,-1 0-1,1 0 1,0 0-1,0-1 1,0 1-1,-1 0 1,1 0-1,0-1 1,-1 1-1,1 0 1,-1-1-1,0 2 0,-12 3 186,9-2-108,1-1 0,-1 1-1,1 0 1,0 0 0,-5 5-1,5-4 32,0-1-1,0 0 1,0 0 0,0-1-1,-7 5 1,5-4-57,0 0 0,-1-1 0,0 1 1,0-1-1,0-1 0,0 1 0,0-1 1,0 0-1,0 0 0,0-1 0,-9 0 0,10-3 44,5 3-102,-7-8 14,10 3-38,1 2-4,1-11-94,6-2 68,-8 11 64,-3 4-5,0 1-1,0-1 1,1 0-1,-1 1 0,0-1 1,1 0-1,-1 1 0,1-1 1,-1 1-1,1-1 0,-1 1 1,1-1-1,-1 1 1,1-1-1,-1 1 0,1-1 1,0 1-1,-1 0 0,1-1 1,-1 1-1,2-1 1,3-1-5,4-3-24,-7 4 16,-1 0 1,1 0-1,-1 0 1,1 0-1,-1 0 1,1 1-1,0-1 1,-1 1-1,1-1 1,3 0-1,-2 1 72,-3 0-117,0 0-432,0 3 325,0-1 23,1 0-1,-1-1 1,0 1 0,1 0 0,0 0-1,-1-1 1,1 1 0,0 0 0,0-1-1,0 1 1,0 0 0,0-1 0,0 0-1,3 3 1,-2-1-1772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50 2496,'0'-14'784,"0"11"-464,0 3 37,0 0 705,0-2-289,0 0-698,0 0 0,1 0 0,-1 0 0,1 0 0,-1 1 0,1-1 0,0 0 0,0 0 0,0 1 0,0-1 0,0 1 0,0-1 0,0 1 0,2-3 0,0 2 378,-3 2-159,0 2-22,0 2-207,0-2-33,0 0 1,1 0-1,-2 1 1,1-1-1,0 0 0,0 0 1,-1 0-1,1 0 1,-2 3-1,-4-1 107,1 0 6,3 9 51,1-6-56,1-1-1,-1 1 0,-1-1 1,-2 8-1,-2 12 92,2-6-91,2-3 17,-11 31-1,-20 61 95,23-67-177,8-33-33,1 0-1,-1 0 0,-1-1 1,0 1-1,0-1 1,-6 10-1,2-7 88,-16 18 0,19-25-66,0 0 1,0-1-1,0 0 1,0 0 0,-1 0-1,-5 2 1,10-4-75,-1-1 1,1 0 0,0 1-1,-1-1 1,1 0 0,0 0-1,-1 0 1,1 0 0,0 1-1,-1-1 1,1 0 0,-1 0-1,1 0 1,0 0 0,-1 0-1,1 0 1,-1 0 0,1 0-1,0 0 1,-1 0 0,1 0-1,-1 0 1,1 0 0,0 0-1,-1 0 1,1 0 0,0-1-1,-1 1 1,1 0 0,-1 0 0,1 0-1,0-1 1,-1 1 0,1 0-1,0 0 1,0-1 0,-1 1-1,1 0 1,0-1 0,0 1-1,-1 0 1,1-1 0,0 1-1,0-1 1,-2-19-2773,2 13 2003,0 6 672,0 0 0,0 0 0,1-1 0,-1 1 0,0 0 0,0-1 0,1 1 1,-1 0-1,0 0 0,1 0 0,-1-1 0,1 1 0,1-2 0,25-27-2739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1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3808,'16'-33'1408,"-16"33"-1088,17 0-96,-1 0 512,0 0-448,-16 0 608,17 0-512,-1 17 64,1 16-256,-17 16 32,16 0-128,0 16 96,1 1-128,-17-17 320,16 0-192,-16-16-1248,0 0 576,0 0-4096</inkml:trace>
  <inkml:trace contextRef="#ctx0" brushRef="#br0" timeOffset="1">0 246 4224,'0'0'1568,"0"0"-1216,49 0-96,-32 0 576,-1 0-512,17 0 0,0 0-192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5568,'16'-17'2048,"1"50"-1568,-1-17-160,0-16 544,1 0-544,48 17 224,17-1-320,-16-16-3744,-1 17 1920,-16 15-1408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1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2080,'0'43'667,"0"-41"-645,0 0 0,0-1 0,0 1 0,0 0 0,1-1 0,-1 1 0,0 0 1,1-1-1,-1 1 0,1-1 0,1 3 0,-2-3-21,1-1 0,-1 1 0,1 0 0,0-1 1,0 1-1,-1-1 0,1 1 0,0-1 0,0 1 0,-1-1 0,1 0 0,2 1 0,-1 0 102,0 0-1,0-1 0,0 1 0,0 1 1,0-1-1,-1 0 0,1 0 0,3 3 1,-4-3-44,0 0-18,-1 0-1,1 0 0,0 0 1,-1 0-1,1-1 0,0 1 1,0 0-1,0-1 0,0 1 1,0 0-1,0-1 0,0 0 1,0 1-1,0-1 0,0 1 1,0-1-1,0 0 0,0 0 1,0 0-1,1 1 0,-1-1 1,0 0-1,0-1 0,0 1 1,0 0-1,0 0 0,2-1 1,-1 0 9,2-1 45,-1 0-1,1 1 1,-1-1-1,1 1 0,0 0 1,-1 0-1,1 0 1,0 1-1,0-1 1,0 1-1,5 0 1,12-1 288,34-7 1,-19 3-79,144-14 681,205-26-1467,-338 41 514,203-30 904,-14 2-167,-142 21-595,71-8-41,-69 14-80,-25-6 47,-44 8-67,-17 3 41,0-1 0,-1 0 0,1-1 0,-1 0 0,1 0 0,-1-1 1,12-5-1,-14 3-35,0 2 42,-7 4-94,0-1-1,0 0 1,1 0-1,-1 0 1,0 1 0,0-1-1,0 0 1,0 0-1,1 1 1,-1-1-1,0 0 1,0 0-1,0 1 1,0-1 0,0 0-1,0 1 1,0-1-1,0 0 1,0 1-1,0-1 1,0 0 0,0 0-1,0 1 1,0-1-1,0 0 1,0 1-1,0 2-1549,0-3 410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50 3904,'0'-1'68,"0"0"0,0 0 0,0 1 0,0-1 0,0 0 0,0 0 0,0 0 0,1 1 0,-1-1 0,0 0 0,0 0 0,0 1 0,1-1 0,-1 0 0,1 0 0,0 0 100,0 1 1,0-1-1,0 1 0,0-1 1,0 1-1,0 0 1,0 0-1,0-1 0,0 1 1,0 0-1,0 0 0,0 0 1,3 1-1,-4-1-157,0 0-1,0 0 1,0 0-1,0 0 1,1 0-1,-1 0 1,0 0-1,0 0 1,1 0-1,-1 0 1,0 0-1,0 0 1,0 0-1,1 0 1,-1 0-1,0 0 1,0 0 0,0 0-1,1 0 1,-1 0-1,0 0 1,0 0-1,0 0 1,1 0-1,-1-1 1,0 1-1,0 0 1,0 0-1,0 0 1,1 0-1,-1 0 1,0 0-1,0-1 1,0 1-1,0 0 1,0 0-1,0 0 1,1-1 0,-1 1-1,0 0 1,0 0-1,0 0 1,0-1-1,0 1 1,0 0-1,0 0 1,0-1-1,-7-8 184,4 6-93,0 0-53,-8-8 5,8 9 6,3 2 64,-2 0-59,-2 0-70,1-1 15,0 1 1,0 0-1,0 1 0,0-1 1,0 0-1,1 1 1,-4 0-1,-3 5 31,8-5-31,-1 0 0,1-1 0,-1 1 0,1 0 0,-1 0 0,1 0 0,-1-1 0,0 1 0,1-1 0,-1 0 0,0 1 0,1-1-1,-3 0 1,1 0-10,1 0-1,0 1 0,-1-1 0,1 1 1,0-1-1,-1 1 0,1 0 0,0 0 0,0 0 1,-4 2-1,-17 7-117,-7 1-15,0-5 60,5 5 132,13-10-6,-1 1 0,0-2 0,-15 0-1,1-1 249,26 1-212,-1 0 0,0 1 0,1-1 0,-1 0 0,0 1 0,0-1 0,1 1 0,-1-1 0,1 1 0,-1 0 0,1 0 0,-1 0 0,-1 1 0,-5 3 61,-3 0-203,10-5 50,0 0 1,0 1 0,0-1-1,0 0 1,-1 1 0,1-1-1,0 1 1,0 0-1,0-1 1,0 1 0,0 0-1,0 0 1,1-1 0,-1 1-1,0 0 1,0 0 0,1 0-1,-1 0 1,0 0 0,1 0-1,-1 0 1,1 1 0,-1-1-1,1 0 1,0 0-1,-1 0 1,1 0 0,0 1-1,0-1 1,0 0 0,0 0-1,0 2 1,0 0 15,-1-1 1,1 0-1,-1 1 1,1-1-1,-1 0 1,0 0-1,0 0 0,0 1 1,-2 2-1,2-3-1,0-1-1,0 0 1,0 1 0,1-1-1,-1 1 1,0-1-1,1 1 1,-1 0 0,1-1-1,-1 1 1,1-1-1,0 1 1,0 0 0,0-1-1,0 1 1,0 0-1,0-1 1,0 1 0,0 0-1,1-1 1,-1 1-1,1-1 1,0 3 0,29 32 218,-24-28-193,-1 0 2,1 1 1,0-1-1,0 0 0,1 0 0,0-1 0,0 1 0,12 7 0,-15-13 11,0 1-1,1-1 1,-1 0-1,1 0 0,-1 0 1,1-1-1,0 1 1,6 0-1,-7-1 7,12 4 64,-12-3-111,0-1 0,0 1 0,1-1 0,-1 0 0,1 0 1,-1-1-1,1 0 0,7 0 0,0 1-11,-4-1 0,-1 0-1,0 0 0,0 0 0,12-3 1,-6-4 3,-11 6 0,-1 0 0,1 1 0,-1-1 0,1 0 0,0 0 0,-1 1 0,1-1 0,0 1 0,0 0 0,-1-1 0,1 1 0,0 0 0,2 0 0,-2 0 9,1 0 0,-1 0 0,1 0 1,-1 0-1,1 0 0,-1-1 0,0 1 1,1-1-1,-1 0 0,1 0 1,-1 1-1,0-2 0,0 1 0,0 0 1,1 0-1,-1-1 0,0 1 0,2-3 1,0 1-24,0 0 1,0 0 0,0 0-1,0 1 1,0 0 0,1 0 0,5-2-1,14-7-71,58-38-1,-81 48 94,1 0-1,-1 0 1,0-1 0,0 1-1,1 0 1,-1 0-1,0-1 1,0 1 0,0-1-1,0 1 1,-1-1-1,2-2 1,5-6 43,-1 5-57,-5 5 6,-1 0-1,1-1 1,-1 1-1,1 0 1,-1 0-1,1-1 1,-1 1-1,0 0 1,1-1-1,-1 1 1,0-1-1,1 1 1,-1 0-1,0-1 1,0 1-1,1-1 1,-1 1-1,0-1 1,0 1-1,0-1 1,1 1-1,-1-1 1,0 1-1,0-1 1,0 1-1,0-1 1,0 1-1,0-1 1,0 1-1,0-1 1,-1 0-1,1-2 14,0 1-1,1 0 1,-1 0-1,1 0 1,-1-1-1,1 1 1,-1 0-1,1 0 1,1-2-1,-1 3-12,-1 0 1,1 1-1,-1-1 0,0 1 0,0-1 1,1 0-1,-1 1 0,0-1 0,0 1 0,0-1 1,1 0-1,-1 0 0,0 1 0,0-1 1,0 0-1,0 1 0,0-1 0,-1 0 1,1 1-1,0-1 0,0 0 0,0 1 1,0-1-1,-1 1 0,1-1 0,0 0 0,-1 1 1,1-1-1,0 1 0,-1-1 0,1 1 1,-1-1-1,1 1 0,-1-1 0,0 0 1,1 1-7,-1-1-1,1 1 1,-1-1 0,1 0 0,0 1 0,-1-1 0,1 0 0,0 1 0,0-1 0,-1 0 0,1 1 0,0-1-1,0 0 1,0 1 0,0-1 0,0 0 0,0 1 0,0-1 0,0 0 0,0 0 0,0 1 0,0-1 0,1 0 0,-1-2-24,0-11-45,0 14 74,0 0 1,0 0-1,0 0 1,0 0-1,0 0 1,1 0-1,-1 0 0,0 0 1,0 0-1,0-1 1,0 1-1,0 0 1,0 0-1,0 0 1,0 0-1,-1 0 0,1 0 1,0 0-1,0 0 1,0 0-1,0 0 1,0-1-1,0 1 0,0 0 1,0 0-1,0 0 1,0 0-1,0 0 1,0 0-1,0 0 1,0 0-1,0 0 0,0 0 1,0 0-1,-1 0 1,1 0-1,0 0 1,0 0-1,0 0 1,0 0-1,0-1 0,0 1 1,0 0-1,0 0 1,0 0-1,0 0 1,-1 0-1,1 0 0,0 0 1,0 0-1,0 0 1,0 0-1,0 1 1,0-1-1,0 0 1,0 0-1,-1 0 1,1 0 0,-1 0 0,1 0-1,-1 0 1,1 0 0,-1 0 0,1 0 0,-1 0 0,1 0 0,0 0-1,-1 0 1,1-1 0,-1 1 0,1 0 0,-1 0 0,1 0 0,0-1 0,-1 1-1,1 0 1,0 0 0,-1-1 0,1 1 0,0 0 0,-1-1 0,1 1-1,0 0 1,-1-1 0,1 1 0,0 0 0,0-1 0,0 1 0,-1-1-1,1 1 1,0-1 0,0 1 0,0 0 0,0-1 0,0 1 0,0-1 0,0 1-1,0-1 1,0 1 0,0-1 0,0 1 0,0-1 0,0 0 0,0-1 1,0 1 0,0-1 1,0 0-1,-1 0 0,1 0 0,0 0 1,-1 1-1,-1-4 0,-9-9 47,11 14-50,-1-1-1,1 1 1,-1 0-1,0-1 1,1 1 0,-1 0-1,1-1 1,-1 1-1,0 0 1,0 0-1,1-1 1,-1 1-1,0 0 1,1 0-1,-1 0 1,0 0-1,1 0 1,-1 0 0,0 0-1,1 0 1,-1 0-1,0 1 1,0-1-1,-2 1-18,-22-2-93,14 0 37,1 1-1,0 0 1,-1 0-1,-17 4 1,6 7 226,9-7-85,8-3-47,1 0 0,0 0 1,0 1-1,0 0 1,0-1-1,0 1 1,-3 3-1,4-3-21,-1 0 0,1 0 0,0 0 0,0 0 1,-1-1-1,1 0 0,0 0 0,-1 0 0,0 0 0,-6 1 0,7-2-22,3 0 68,0 0-80,0 1 0,0-1 0,0 1 0,-1 0 0,1-1 0,0 1 0,0-1 0,0 1-1,1 0 1,-1-1 0,0 1 0,0-1 0,0 1 0,0-1 0,0 1 0,1 0 0,-1-1 0,0 1 0,1-1-1,-1 1 1,1 0-143,-1 0 91,1-1 0,0 0 0,-1 1 0,1-1 0,0 0 0,-1 0 0,1 1 0,0-1 0,-1 0 0,1 0 1,0 0-1,0 0 0,-1 0 0,2 0 0,-2 0 90,2 0-4192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83 3712,'-3'1'136,"1"-1"-1,0 0 1,-1 0 0,1 0-1,0-1 1,-1 1 0,1-1-1,-4 0 1,6 0-125,0 1-1,0 0 1,0-1-1,0 1 1,0 0-1,0-1 1,1 1 0,-1 0-1,0-1 1,0 1-1,0 0 1,0-1-1,0 1 1,1 0-1,-1-1 1,0 1-1,0 0 1,0 0 0,1-1-1,-1 1 1,0 0-1,1 0 1,-1-1-1,0 1 1,0 0-1,1 0 1,-1 0-1,0 0 1,1-1 0,-1 1-1,0 0 1,1 0-1,-1 0 1,0 0-1,1 0 1,-1 0-1,0 0 1,1 0-1,-1 0 1,1 0 0,-1 0-1,0 0 1,1 1-1,11 1 135,0 1 63,-11-3-155,-1 0 0,1-1 0,-1 1 1,0 0-1,1 0 0,-1 0 0,0-1 0,0 1 0,1 0 0,-1 0 1,0-1-1,1 1 0,-1 0 0,0-1 0,0 1 0,0 0 1,1-1-1,-1 1 0,0 0 0,0-1 0,0 1 0,0 0 0,0-1 1,0 1-1,0 0 0,1-1 0,-1 1 0,0-1 0,0 1 0,0 0 1,-1-1-1,1 1 0,0-1 0,3 4 742,8 8-278,-11-11-485,1 1 0,0-1 1,-1 0-1,1 1 0,-1-1 0,1 0 0,0 1 0,-1-1 0,1 0 1,0 0-1,-1 1 0,1-1 0,0 0 0,-1 0 0,1 0 1,0 0-1,0 0 0,-1 0 0,1 0 0,0 0 0,-1 0 0,1-1 1,0 1-1,2-1 103,58 2 937,83-4-480,90-25-847,48-4 318,-154 26 177,-57 1-146,69-3-263,10 8-151,-150-1 310,1 1 1,0 0-1,-1 0 1,1 0-1,-1 0 1,1 0-1,0 0 1,-1 0-1,1 0 1,-1 0-1,1 0 1,0 0-1,-1 0 1,1 0-1,-1 1 1,1-1-1,-1 0 1,1 0-1,-1 1 1,1-1-1,-1 0 1,2 1-1,-13 13-144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2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3968,'-3'3'1285,"-4"4"-1048,1 1 0,-1 0 1,-5 12-1,-3 2 702,-12 25 102,18-30-681,-20 29-1,14-28-198,5-5-79,-1 1-1,0-2 1,-1 1 0,0-2-1,-15 11 1,-10 6 78,-41 40 0,61-54 90,4-12-138,16-2-109,93 2-38,-80-1 18,0 1-1,0 0 1,25 8 0,-38-9 17,42 12 144,-41-13-97,1 1 0,0-1 0,0 0 1,0 0-1,-1 0 0,8-2 1,12-3 120,-14 3-174,0 0 0,1 0 0,18 0 0,-24 2 12,12-2 62,-16 2-67,-1 0 1,1-1 0,-1 1 0,1 0-1,-1-1 1,1 1 0,-1-1 0,1 1-1,-1 0 1,0-1 0,1 1 0,-1-1-1,0 1 1,1-1 0,-1 1 0,0-1-1,1 0 1,-1 1 0,0-1-1,0 1 1,0-1 0,0 1 0,0-1-1,0 0 1,1 1 0,-1-1 0,-1-1-1,1 1 13,0-1 0,0 0 0,0 0 0,-1 1-1,1-1 1,0 0 0,-1 1 0,0-1 0,1 0-1,-1 1 1,0-1 0,0 1 0,0-1 0,0 1-1,0-1 1,0 1 0,0 0 0,-1-1 0,-1 0-1,3 2-11,-4-6 50,-1 1 1,2-1 0,-1 0 0,0 0 0,1 0-1,0-1 1,1 1 0,0-1 0,0 1-1,0-1 1,-1-10 0,-9-27 167,8 35-172,2 5-45,1 1 0,-1 0 0,1-1 1,-1 0-1,1 1 0,1-1 0,-1 0 0,0 1 1,1-1-1,0 0 0,0 0 0,0 0 1,0 1-1,1-5 0,16-44-510,-4 22 209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3072,'-1'1'73,"0"0"-1,0 0 1,0 0 0,0 0-1,1 0 1,-1 0 0,0 0-1,1 0 1,-1 0 0,0 3-1,3 7 389,2 0-356,-3-7-7,0 0-1,0 1 1,-1-1 0,0 9-1,0-7 201,0 0 0,1 0 0,1 8 0,9 19 598,-7-14-421,-2-11-315,-1-1 0,2 1 0,-1 0 0,5 8 0,-3-8-13,-1 1 0,0 0-1,2 10 1,-4-12-78,1 0-1,0-1 0,0 1 0,0-1 1,7 11-1,-7-12-28,1-1 0,-1 1 0,0 0 0,0 0 0,2 7 0,-3-9-14,-1-1 0,1 1 0,0 0 1,0-1-1,0 1 0,0-1 0,1 1 0,-1-1 1,1 0-1,2 3 0,-4-4 9,1 0 0,0 0 1,-1-1-1,1 1 0,0 0 0,0 0 0,0-1 0,0 1 0,0 0 1,0-1-1,0 1 0,0-1 0,0 1 0,0-1 0,1 1 1,-1-2-32,-1 1 1,0 0-1,1-1 1,-1 1 0,0 0-1,1-1 1,-1 1-1,0-1 1,0 1 0,0-1-1,1 1 1,-1 0-1,0-1 1,0 1 0,0-1-1,0 1 1,0-1-1,0 1 1,0-1 0,0 0-1,3-11 94,-1 7-55,0-1 0,1 1 0,-1 0 0,6-6 0,5-9 89,-10 13-91,0 0 0,-1-1-1,0 1 1,0-1 0,0 1 0,0-11 0,1-2 52,24-108 88,-24 112-263,-3 11 42,1 1 1,0-1-1,0 1 1,0 0-1,0-1 1,1 1-1,0 0 1,0 0-1,0 0 0,0 0 1,0 0-1,1 0 1,0 1-1,0-1 1,4-3-1,6-7-994,-13 14 970,0 0 1,0 0-1,0 0 1,0 0-1,0 0 1,1 0-1,-1 0 0,0-1 1,0 1-1,0 0 1,0 0-1,0 0 1,0 0-1,0 0 1,0 0-1,0 0 1,1 0-1,-1 0 1,0 0-1,0 0 1,0 0-1,0 0 1,0-1-1,0 1 0,0 0 1,1 0-1,-1 0 1,0 0-1,0 0 1,0 0-1,0 0 1,0 0-1,0 0 1,1 0-1,-1 1 1,0-1-1,0 0 1,0 0-1,0 0 0,0 0 1,0 0-1,0 0 1,1 0-1,-1 0 1,0 0-1,0 0 1,0 0-1,0 0 1,0 0-1,0 1 1,0-1-1,0 0 1,0 0-1,0 0 1,1 0-1,-1 0 0,11 11-2559,-9-8 420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2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50 2304,'0'-41'752,"0"34"-559,-3 6-87,-24 1 667,27 0-766,0 0 0,0 0 1,0 0-1,0 0 0,-1 0 1,1 0-1,0 0 0,0 0 1,0 0-1,0 0 0,0 0 0,0 0 1,0 0-1,0 0 0,0 0 1,-1 0-1,1 0 0,0 0 1,0 0-1,0 0 0,0 0 0,0 0 1,0 0-1,0 0 0,0 0 1,0 0-1,0 0 0,0 0 1,0 0-1,-1 1 0,1-1 0,0 0 1,0 0-1,0 0 0,0 0 1,0 0-1,0 0 0,0 0 1,0 0-1,0 0 0,0 0 0,0 0 1,0 1-1,0-1 0,0 0 1,0 0-1,0 0 0,0 0 0,0 0 1,0 0-1,0 0 0,0 0 1,0 0-1,0 1 0,0-1 1,0 0-1,0 0 11,0 1 0,0-1 0,0 1 0,0-1 0,0 1 0,0-1 0,0 0 0,0 1 0,0-1 1,0 1-1,0-1 0,0 1 0,0-1 0,0 1 0,-1-1 0,1 0 0,0 1 0,0-1 0,-1 0 0,1 1 0,0-1 0,0 1 0,-1-1 0,1 0 0,0 0 1,-1 1-1,1-1 0,-1 0 0,1 0 0,0 1 0,-1-1 0,1 0 0,-1 0 0,1 0 0,-1 0 0,1 1 0,0-1 0,-1 0 0,1 0 0,-1 0 1,1 0-1,-1 0 0,1 0 0,-1 0 0,1 0 0,-1-1 0,-1 1 22,0 0 0,0 0 0,0 1 1,0-1-1,1 0 0,-1 1 0,0-1 0,-3 2 0,0 1 33,-2 0-58,1 0-1,-1 1 1,1 0-1,0 0 1,-6 5-1,10-7-3,0 0 0,0-1-1,0 1 1,-1-1 0,1 0-1,-1 0 1,1 0 0,-1 0-1,1 0 1,-1 0 0,-3 0-1,5-1 17,-1 0-1,0 1 0,0-1 1,1 0-1,-1 1 1,1-1-1,-1 1 1,0 0-1,1 0 0,-1-1 1,1 1-1,0 0 1,-1 0-1,1 0 0,0 1 1,-1-1-1,1 0 1,0 0-1,-2 3 0,0 4 198,0 0-1,0 1 0,-3 11 0,5-16-145,-1 5 58,1 0 0,0 0 1,1 0-1,1 15 0,-1 1 68,0 330 1194,0-348-1388,0 0 1,-1 0 0,0 0-1,-1-1 1,-3 11-1,1 0 17,2-7-14,1-7-13,1-1 0,0 0-1,-1 0 1,0 0 0,1 0 0,-1 0-1,-2 3 1,-9 8-44,10-11 19,0 0 0,0 0 1,0 0-1,0 0 0,1 0 0,-1 1 1,0-1-1,-1 4 0,3-6 6,0 1 1,-1 0-1,1 0 0,-1-1 0,1 1 0,-1-1 0,1 1 0,-1 0 0,1-1 1,-1 1-1,0-1 0,1 1 0,-1-1 0,0 0 0,1 1 0,-1-1 0,0 0 1,0 1-1,1-1 0,-1 0 0,0 0 0,0 0 0,1 0 0,-1 0 0,0 0 0,0 0 1,0 0-1,1 0 0,-2 0 0,0 0-60,0-1 1,1 1-1,-1-1 1,0 1-1,1-1 1,-1 0-1,1 0 0,-1 0 1,1 0-1,-1 0 1,-1-1-1,2 0-307,-1-1 0,0 1 0,1 0 1,-1-1-1,1 1 0,0-1 0,0 1 0,0-1 0,0 0 0,0 1 0,0-1 0,1 0 0,-1-2 1,2-3 34,0 1 0,1 0 0,0 0 0,3-8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7552,'-16'16'2816,"16"-16"-2208,0-16-160,-16 16-320,16 0-160,0 16-1088,0-16 576,0 0-1216,16 16 960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312 115 3328,'-11'-14'1061,"11"14"-1053,0 0-1,0 0 1,0 0 0,0 0-1,0 0 1,0 0 0,0 0-1,1 0 1,-1 0-1,0 1 1,0-1 0,0 0-1,0 0 1,0 0-1,0 0 1,0 0 0,0 0-1,0 0 1,1-1 0,-1 1-1,0 0 1,0 0-1,0 0 1,0 0 0,0 0-1,0 0 1,0 0 0,0 0-1,0 0 1,0 0-1,0 0 1,0 0 0,1 0-1,-1 0 1,0 0-1,0 0 1,0 0 0,0 0-1,0-1 1,0 1 0,0 0-1,0 0 1,0 0-1,0 0 1,0 0 0,0 0-1,0 0 1,0 0-1,0 0 1,0 0 0,0-1-1,0 1 1,0 0 0,0 0-1,0 0 1,0 1 117,-6-5 81,6 3-98,-1-1 0,1 1 0,-1 0 0,1 0 1,-1 0-1,1 0 0,0 0 0,0-1 0,0 1 1,0 0-1,0-3 0,-2-9 684,-9-4-45,5 4 581,-1 8-712,7 4-612,-1 1 0,1 0 0,0 0 0,-1 0 0,1-1 0,-1 1 0,1 0 0,0 0 0,-1-1 0,1 1 0,0 0 0,0-1 0,-1 1 0,1 0 1,0-1-1,0 1 0,-1-1 0,1 1 0,0 0 0,0-1 0,0 1 0,0-1 0,0 1 0,0 0 0,-1-1 0,1 1 0,0-1 0,0 1 0,0-1 0,1 0 0,-4-4-95,-8-6 166,8 8 37,3 3 112,-1 0-198,-1 1-1,1-1 1,-1 1 0,1 0 0,-1-1-1,1 1 1,0 0 0,-1 0-1,1 0 1,0 0 0,0 0-1,-1 0 1,1 0 0,0 0-1,0 0 1,0 1 0,1-1 0,-1 0-1,0 1 1,0-1 0,1 1-1,-1-1 1,0 3 0,-2 2 109,-2 16 100,-12 23-51,11-30-130,0 0 0,1 0 0,-5 23 0,8-17-18,-4 21 50,-16 23 160,16-23-126,4-21-54,-3 11 71,1-10-16,-1 44 0,5 123 12,1-153-45,2 0-1,2 0 1,1 0-1,12 38 1,-12-47 2,3 27 0,-8-42-44,0-1 0,-1 1 0,0 0 0,-3 21 0,-8 3 200,6-15-137,5-17-78,-1 0 1,0 0-1,0 1 0,-1-1 0,1 0 0,-1 0 0,0 0 0,0 0 0,0 0 0,0-1 0,-1 1 0,0-1 0,1 1 0,-8 5 1,-8 10 45,7-7 13,0 0 0,-1 0 0,-18 12 0,23-19-71,5-5-24,1 1 0,0-1 0,-1 1 0,1 0 0,0-1 0,0 1 0,0 0 0,-1 0 0,1 0 0,0 0 0,0 0 0,0 0 0,1 0 0,-1 0 0,0 0 0,0 1 0,0-1 0,1 0 0,-1 0 0,1 1 0,-1-1 0,0 3 0,2-2-644,1-4-121,12-12-296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85 2400,'0'-14'779,"-1"14"-774,1 0 0,0 0 0,0 0 1,0 0-1,0-1 0,0 1 0,0 0 0,0 0 1,0 0-1,0 0 0,0 0 0,0 0 1,0 0-1,0 0 0,0 0 0,0 0 1,0-1-1,0 1 0,0 0 0,0 0 1,0 0-1,1 0 0,-1 0 0,0 0 1,0 0-1,0 0 0,0 0 0,0 0 1,0 0-1,0-1 0,0 1 0,0 0 0,0 0 1,0 0-1,0 0 0,0 0 0,0 0 1,1 0-1,-1 0 0,0 0 0,0 0 1,0 0-1,0 0 0,0 0 0,0 0 1,0 0-1,0 0 0,0 0 0,0 0 1,1 0-1,-1 0 0,0 0 0,0 0 1,0 0-1,0 0 0,0 0 0,28 0 2123,-28 0-2113,0 0-1,0 0 0,0 0 1,0 0-1,0 0 1,0 0-1,0 0 0,0 0 1,0 0-1,0 0 1,1 0-1,-1 0 0,0 0 1,0 0-1,0 0 1,0 0-1,0 0 1,0 0-1,0 0 0,0 0 1,0 0-1,0 0 1,1 0-1,-1 0 0,0 0 1,0 0-1,0 0 1,0 0-1,0 0 0,0 0 1,0 0-1,0 0 1,0 0-1,0 0 0,0-1 1,0 1-1,0 0 1,0 0-1,0 0 1,0 0-1,0 0 0,0 0 1,1 0-1,-1 0 1,0 0-1,0 0 0,0-1 1,0 1-1,0 0 1,0 0-1,-1 0 0,1 0 1,0 0-1,0 0 1,0 0-1,0-1 0,0-2 181,1 1-57,-1 0 0,0-1 0,0 1 0,0 0 0,-1 0-1,1 0 1,-1 0 0,1-1 0,-1-1 0,-3 1 54,1-2 138,9-3-141,-5 8-186,1-3 248,-2 3-86,0 0 1,-2 0-28,-9 0 65,8 0-64,-27 0 559,27 0-591,0 0 42,-43 0-197,45 0 52,1 0-1,-1 0 1,0 0-1,1 0 1,-1 0-1,0 0 1,1 0-1,-1 0 1,0 0-1,1 0 1,-1-1-1,1 1 1,-1 0-1,0 0 1,1-1-1,-1 1 1,1-1-1,-1 1 1,1 0-1,-1-1 1,1 1-1,-1-1 1,1 1-1,-1-1 1,1 1-1,-1-2 1,1 2 1,-1-1-1,1 0 1,-1 1 0,1-1 0,-1 1 0,1-1-1,-1 1 1,0-1 0,1 1 0,-1-1 0,0 1-1,1-1 1,-1 1 0,0 0 0,0-1 0,1 1-1,-1 0 1,0 0 0,0 0 0,0-1 0,1 1-1,-1 0 1,0 0 0,0 0 0,0 0 0,-1 1-1,-7-2 22,6 1-27,0-1-1,0 1 1,0 0 0,0 0-1,0 0 1,0 1-1,0-1 1,0 1 0,0-1-1,-4 2 1,-1 3-20,6-3 10,1-1-1,-1-1 1,1 1-1,-1 0 1,1 0-1,-1-1 1,0 1-1,1 0 1,-1-1-1,0 0 1,1 1 0,-1-1-1,-2 0 1,3 0 20,-1 0 1,0 0 0,0 1-1,1-1 1,-1 0 0,0 1-1,1-1 1,-1 1 0,1 0-1,-1-1 1,1 1 0,-3 2-1,2-2 30,0 0-1,1 0 0,-1 0 1,0 0-1,0-1 0,0 1 1,0 0-1,0-1 0,0 1 1,0-1-1,0 0 0,-4 0 1,-56 0 446,60 0-487,0 1 1,0-1-1,1 0 0,-1 0 1,0 1-1,1-1 1,-1 1-1,1-1 0,-1 1 1,0 0-1,1 0 1,-3 1-1,2-1 4,1 0 1,-1 0-1,0 0 1,0 0-1,0 0 1,0 0-1,0-1 0,1 1 1,-1-1-1,0 0 1,0 1-1,-4-1 1,-19 0-46,25 0 42,-1 0 0,1 0-1,0 0 1,-1 0 0,1 0 0,0 0-1,-1 0 1,1 0 0,0 0 0,-1 0-1,1 0 1,0 0 0,-1 0 0,1 0 0,0 0-1,0 0 1,-1 1 0,1-1 0,0 0-1,-1 0 1,1 0 0,0 1 0,0-1-1,-1 0 1,1 1 0,-14 9-20,-19 7-65,20-12 177,7 6 5,-5-4 45,10-7-137,0 1 0,-1-1 0,1 1 0,0-1 1,0 1-1,0 0 0,0-1 0,0 1 0,1 0 1,-1-1-1,0 1 0,0 0 0,0 0 1,1 0-1,-2 1 0,-1 12-68,1-8-11,-3-3 50,5-3 21,-1 1 1,1-1-1,-1 1 0,1-1 0,-1 0 0,1 1 1,-1-1-1,1 1 0,0-1 0,-1 1 1,1 0-1,0-1 0,-1 1 0,1-1 0,0 1 1,-1 0-1,-1 33-51,2-29 70,-1-2-8,1-1 1,0 1 0,0-1-1,0 1 1,1-1 0,-1 1-1,0-1 1,1 1-1,1 2 1,9 11-3,-6-2-69,2-10 35,-7-3 28,1-1 1,-1 0-1,1 0 1,-1 1 0,1-1-1,-1 0 1,0 1-1,1-1 1,-1 0 0,0 1-1,1-1 1,-1 1-1,0-1 1,1 0 0,-1 1-1,0-1 1,0 1-1,0-1 1,1 1 0,-1-1-1,0 1 1,0-1-1,0 1 1,0-1 0,0 1-1,0-1 1,0 1-1,0-1 1,0 1-1,0-1 1,0 2 0,0-1 0,0-1 0,0 1 0,0 0 0,0-1 0,0 1 0,0 0 0,0 0 0,0-1 0,0 1 0,1 0 0,-1-1 0,0 1 0,0 0 0,1-1 0,-1 1 0,1-1 0,-1 1 0,0 0 0,1-1 0,-1 1 0,1-1 0,-1 1 0,1-1 0,0 0 0,0 1 0,-1 0 0,1-1 0,0 0 0,-1 1 0,1-1 0,-1 1 0,1-1 0,-1 1 0,1-1 0,-1 1 0,1 0 0,-1-1 0,0 1 0,1-1 0,-1 1 0,0 0 0,0-1 0,1 1 0,-1 0 0,0 0 0,0-1 0,0 1 0,0 0 0,0-1 0,0 1 0,0 1 0,0-2 0,0 1 0,0-1 0,0 1-1,0-1 1,0 1 0,0-1 0,0 1 0,0-1 0,0 1 0,0-1 0,0 1 0,0-1 0,0 1 0,0-1 0,0 1 0,1-1 0,-1 1 0,0-1 0,0 1 0,1-1 0,-1 0 0,0 1 0,1-1 0,-1 1 0,0-1 0,1 0 0,-1 1 0,1-1 0,-1 0 0,1 1 0,0-1-1,6 5-24,-1 6-85,-5-10 107,-1 1 1,1-1-1,-1 0 0,1 0 0,-1 0 0,1 0 1,0 0-1,-1 0 0,1 0 0,0-1 0,0 1 1,0 0-1,0 0 0,0 0 0,1 0 0,11 5 131,-7 4-42,8-4-28,-6-1-38,-7-4-14,1 0-1,-1 0 1,1 0-1,-1 0 1,1-1-1,0 1 0,-1 0 1,1-1-1,0 1 1,-1-1-1,1 0 0,0 0 1,1 1-1,2-2-1,0 1 0,0 0-1,0 0 1,-1 1 0,1-1-1,0 1 1,0 0 0,-1 1 0,1-1-1,-1 1 1,1 0 0,4 2-1,-5-2-9,0-1 0,0 0-1,0-1 1,0 1 0,1-1-1,-1 1 1,0-1 0,0-1 0,5 0-1,-5 1 15,1 0 0,-1 0 0,0 0 0,0 0-1,8 2 1,4 4-1,-12-5-6,-1 0 0,0 1 1,1-1-1,-1-1 0,1 1 0,0 0 0,4-1 0,129 0 122,-126-1-119,0-1-1,-1 0 1,1-1 0,0 0 0,-1-1 0,16-7-1,-10 4 3,23-6-1,-34 12 8,1 0-1,0 0 1,9 1-1,-9 0-19,0 0 0,0 0 0,9-3 0,18-7-244,-3 4 112,-8-5 145,5 6 36,-13-2 10,-13 6-46,1 0 0,-1 0 0,1 1-1,-1-1 1,1 0 0,-1 1 0,1-1 0,-1 1 0,1 0 0,0-1 0,-1 1-1,3 0 1,-3 0-19,0 0 0,1 0 1,-1 0-1,0 0 0,1 0 0,-1 0 0,0-1 0,0 1 0,1 0 0,-1-1 0,0 1 0,0-1 0,0 0 0,1 1 0,-1-1 1,0 0-1,0 0 0,0 1 0,0-1 0,0 0 0,0 0 0,-1 0 0,1 0 0,0 0 0,1-2 0,14-30 179,-15 29-159,0-1 0,0 1 0,0-1 0,0 1 0,-1-1 0,0 1 0,0-1 1,-1-8-1,0-4 105,1 5-31,1 9-44,-1-1 0,0 1-1,0 0 1,0-1-1,0 1 1,-1 0 0,1-1-1,-1 1 1,-1-4 0,-9-9-27,9 11-17,1 4 8,1 0 0,0 1 0,0-1 0,-1 0 0,1 1 0,0-1 1,-1 0-1,1 1 0,-1-1 0,1 1 0,-1-1 0,1 1 0,-1-1 0,1 1 0,-1-1 0,0 1 0,1 0 0,-1-1 0,1 1 0,-1 0 0,-1-1 0,-3-1 15,-28-26 224,29 26-220,0 0 0,-1 1 0,1-1 0,-1 1-1,-6-2 1,7 3-19,-1-1-1,1-1 1,-1 1 0,1-1-1,-6-3 1,6 3 23,1 1 0,-1-1 1,0 0-1,0 1 0,1 0 0,-1 0 1,0 0-1,0 0 0,0 0 0,-7 1 1,4-1 14,1 1 1,0-1 0,0 0-1,0-1 1,-6-2 0,7 2 12,0 1 1,-1-1 0,1 1-1,-11-1 1,13 2-28,0 0 1,-1 0-1,1-1 0,-1 1 1,1-1-1,0 0 0,-6-2 1,-8-1 70,16 4-86,0 0 1,-1 0 0,1 0 0,0 0-1,-1 1 1,1-1 0,0 1-1,0-1 1,-1 1 0,0 0 0,0 0 20,0 0 1,1 0-1,-1 0 0,0-1 1,0 1-1,1-1 1,-1 1-1,0-1 1,0 0-1,-3 0 1,-41 0-363,46 0 219,-3 0-64,3 0 87,-1 0 34,0 0 0,1 0 1,-1 0-1,1 0 1,-1 0-1,0 0 0,1 0 1,-1 1-1,1-1 1,-1 0-1,1 0 0,-1 0 1,1 1-1,-1-1 1,1 0-1,-1 0 1,0 1-1,15 13-494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4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 4064,'0'-24'2327,"0"19"-1289,0 14-494,0-6-5,3 0-139,3 6-242,-9-5 68,3-3-211,-1-1 0,1 1 0,-1-1 0,1 1 0,-1-1 0,1 1 0,0-1 0,-1 1 0,1-1 0,0 1 0,-1 0 0,1-1 0,0 1 0,0 0 0,-1-1 0,1 1 0,0 0 0,0-1 0,0 1 0,0 0 0,0 0 0,-3 5 220,-8 7 181,9-8-105,2-4-239,-1 0 0,1-1 0,0 1 0,-1 0 0,1-1 0,0 1 0,-1 0 0,1-1 0,-1 1 0,1-1 0,-1 1 1,1-1-1,-1 1 0,1-1 0,-1 1 0,1-1 0,-1 0 0,0 1 0,1-1 0,-1 0 0,-1 1 0,-3 1-32,-12 12-571,15-12 507,1-1 1,0 0-1,-1 1 1,1-1-1,-1 0 1,0 0-1,1 0 1,-1 0-1,0 0 1,1 0 0,-1 0-1,0-1 1,0 1-1,0 0 1,-2-1-1,4 0 25,0 0 0,-1 0 0,1 0 0,0 0 0,0 0-1,0 0 1,0 0 0,0 0 0,0 0 0,0 0 0,0 0-1,0 0 1,0 0 0,-1 0 0,1 0 0,0 0 0,0 0-1,0 0 1,0 0 0,0 0 0,0 0 0,0 0 0,0 0 0,0 1-1,0-1 1,-1 0 0,1 0 0,0 0 0,0 0 0,0 0-1,0 0 1,0 0 0,0 0 0,0 0 0,0 0 0,0 0-1,0 0 1,0 0 0,0 1 0,0-1 0,0 0 0,0 0 0,0 0-1,0 0 1,0 0 0,0 0 0,0 0 0,0 0 0,0 0-1,0 1 1,0-1 0,0 0 0,0 0 0,0 0 0,0 0-1,0 0 1,0 1 1,0-1-1,0 1 0,0-1 0,0 1 0,0-1 1,0 0-1,0 1 0,0-1 0,0 1 1,-1-1-1,1 1 0,0-1 0,0 1 1,0-1-1,-1 0 0,1 1 0,0-1 0,0 1 1,-1-1-1,1 0 0,0 1 0,-1-1 1,1 0-1,-1 1 0,1-1 0,-2 1-5,-1-1-1,1 1 1,0-1-1,0 1 0,0-1 1,0 0-1,0 0 1,-3 0-1,2 0-34,3 0 39,1 0 0,-1 0-1,1 0 1,-1 0 0,1 0 0,-1 0-1,0 0 1,1 0 0,-1 0-1,1 0 1,-1 0 0,1 0 0,-1 0-1,0 1 1,1-1 0,-1 0-1,1 0 1,-1 1 0,0-1 0,1 0-1,-1 0 1,0 1 0,1-1-1,-1 0 1,0 1 0,0-1-1,1 0 1,-1 1 0,0-1 0,0 1-1,0-1 1,1 0 0,-1 1-1,0 0 1,0-1 2,0 1 0,0-1 1,0 1-1,-1-1 0,1 1 0,0-1 0,0 0 0,0 1 0,-1-1 0,1 0 0,0 1 1,-1-1-1,1 0 0,0 1 0,0-1 0,-1 0 0,1 1 0,-1-1 0,1 0 1,0 0-1,-1 0 0,1 1 0,0-1 0,-1 0 0,1 0 0,-1 0 0,1 0 0,-1 0 1,1 0-1,-1 0 0,1 0 0,0 0 0,-1 0 0,0 0 0,-1 1 36,4 1-1,15 8 46,-15-9-66,0 0 0,1 0 0,-1 0 0,0 1 0,0-1 1,0 0-1,0 1 0,0 0 0,0-1 0,0 1 0,2 3 0,-4-4-11,0 0 0,0 0 0,1 0 0,-1 0 0,1 0 0,-1-1 0,1 1 0,-1 0 0,1 0 1,-1 0-1,1-1 0,0 1 0,0 0 0,-1-1 0,1 1 0,0-1 0,0 1 0,0 0 0,-1-1 0,1 0 0,0 1 0,0-1 0,0 0 0,0 1 0,0-1 0,0 0 0,0 0 1,0 0-1,0 0 0,0 0 0,0 0 0,0 0 0,0 0 0,0 0 0,1-1 0,5 1-21,7 0 36,-11 0 182,6 1-16,-8-1-173,1 0 0,-1 0 0,0 0 0,1 0 1,-1 0-1,1 0 0,-1 0 0,0-1 0,1 1 0,1-1 0,-2 1-2,-1-1-1,1 0 0,-1 1 0,1-1 0,-1 1 0,1-1 0,-1 0 0,0 0 0,1 1 0,-1-1 0,0 0 0,1 0 0,-1 1 0,0-1 0,0 0 1,0 0-1,1 1 0,-1-1 0,0 0 0,0 0 0,0 0 0,-1-1 0,1 0-24,-1 0 0,1 0-1,0 0 1,0 0 0,0 0 0,0 0 0,0 0 0,0 0 0,0 0-1,1-1 1,-1 1 0,1 0 0,-1 0 0,2-2 0,9-6-78,-11 9 91,1 1 1,-1 0-1,0 0 1,0 0-1,1-1 1,-1 1-1,0 0 1,0 0-1,0-1 0,1 1 1,-1 0-1,0 0 1,0-1-1,0 1 1,0 0-1,1-1 1,-1 1-1,0 0 1,0 0-1,0-1 0,0 1 1,0 0-1,0-1 1,0 1-1,0 0 1,0-1-1,0 1 1,0 0-1,0-1 1,0 1-1,0 0 0,0-1 1,-1 1-1,1 0 1,0-1-1,0 1 1,-1-1 3,1 1 1,0 0 0,0 0 0,0-1-1,0 1 1,0 0 0,0-1 0,0 1-1,-1 0 1,1-1 0,0 1 0,0 0-1,0-1 1,0 1 0,0 0-1,0-1 1,0 1 0,1 0 0,-1-1-1,0 1 1,0 0 0,0-1 0,0 1-1,0 0 1,0 0 0,1-1 0,-1 1-1,0 0 1,0 0 0,0-1 0,1 1-1,-1 0 1,0 0 0,0-1-1,1 1 1,-1 0 0,2-2 4,-1 1 0,0 0 1,0-1-1,1 1 0,-1-1 0,0 0 1,0 1-1,-1-1 0,1 0 0,0 0 1,-1 1-1,1-1 0,-1 0 0,1-3 1,-1 3-234,0-1-251,0-8-1040,0 8 433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4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 3328,'-14'0'1061,"14"0"-1053,0 0-1,0 0 1,0 0-1,0 0 1,0 0-1,-1 0 1,1 0-1,0 0 1,0 0-1,0 0 1,0 0-1,0 0 1,0 0-1,0 0 0,0 0 1,0 0-1,0 0 1,-1 0-1,1 0 1,0 0-1,0 0 1,0 0-1,0 0 1,0 0-1,0 0 1,0 0-1,0-1 1,0 1-1,0 0 1,0 0-1,0 0 1,-1 0-1,1 0 1,0 0-1,0 0 1,0 0-1,0 0 1,0 0-1,0 0 1,0 0-1,0-1 1,0 1-1,0 0 1,0 0-1,0 0 1,0 0-1,0 0 0,0 0 1,0 0-1,0 0 1,0 0-1,0-1 1,0 1-1,0 0 1,0 0-1,0 0 1,0 0 16,0 0 1,0-1-1,0 1 0,0 0 1,0 0-1,0-1 1,0 1-1,0 0 0,0-1 1,0 1-1,0 0 1,0 0-1,0-1 0,0 1 1,0 0-1,0 0 1,0-1-1,0 1 0,0 0 1,0 0-1,0-1 1,0 1-1,0 0 0,1 0 1,-1 0-1,0-1 1,0 1-1,0 0 0,0 0 1,1 0-1,-1-1 1,0 1-1,0 0 0,0 0 1,1 0-1,-1 0 1,0 0-1,1-1 0,7 8 998,-6-5-1086,-2-2 99,1 1 0,-1-1 0,0 0 0,1 1 0,-1-1-1,1 0 1,-1 0 0,1 1 0,-1-1 0,0 0 0,1 0 0,-1 0 0,1 0 0,-1 0 0,1 0-1,-1 1 1,1-1 0,-1 0 0,1 0 0,-1-1 0,1 1 0,-1 0 0,1 0 0,-1 0-1,1 0 1,-1 0 0,1 0 0,-1-1 0,0 1 0,1 0 0,-1 0 0,1-1 0,-1 1-1,0 0 1,1-1 0,-1 1-32,6-8 557,7 13-198,-1-9-138,-10 3-198,-1 0 1,1 0 0,0 1 0,0-1-1,0 0 1,0 1 0,-1-1-1,1 1 1,0 0 0,4-1 0,7 1 117,-1-1 0,19-4 0,14-2-22,13 2-17,75-9 25,136-13 140,-215 24-156,178-1-20,-134 5-108,-59 0 41,-22 0 14,0-1 0,1-1 1,22-3-1,-2-7 258,1 8-81,-39 4-211,0-1-1,1 0 0,-1 0 0,1 0 0,-1 0 1,1 0-1,-1 0 0,1 0 0,-1 0 1,1 0-1,-1 0 0,0 0 0,1-1 0,-1 1 1,1 0-1,-1 0 0,1 0 0,-1 0 1,0-1-1,1 1 0,-1 0 0,0 0 0,1-1 1,10-10 51,-10 10-61,-1 1 0,0 0-1,0 0 1,0-1-1,1 1 1,-1 0-1,0 0 1,0-1 0,1 1-1,-1 0 1,0 0-1,1 0 1,-1-1 0,0 1-1,1 0 1,-1 0-1,0 0 1,1 0 0,-1 0-1,0 0 1,1 0-1,-1 0 1,0 0 0,1 0-1,-1 0 1,0 0-1,1 0 1,-1 0 0,0 0-1,1 0 1,-1 0-1,0 0 1,1 0-1,-1 0 1,0 1 0,1-1-1,-1 0 1,1 1-1,0-2-177,-12 1-923,-5 0 272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4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3904,'27'0'2026,"-27"0"-2010,-1 0 0,1 0 0,0 0-1,-1 0 1,1 0 0,-1 0 0,1 0-1,0 0 1,-1 1 0,1-1 0,-1 0-1,1 0 1,0 0 0,-1 1 0,1-1-1,0 0 1,-1 0 0,1 1 0,0-1-1,0 0 1,-1 1 0,1-1 0,0 0-1,0 1 1,-1-1 0,1 1 0,0-1-1,0 0 1,0 1 0,0-1 0,0 1-1,-1-1 1,1 0 0,0 1-1,0-1 1,0 1 0,0-1 0,0 1-1,0-1 1,1 0 0,-1 1 0,0 0-1,0 1 32,0 0 0,0 0 0,-1 0-1,1 0 1,-1 0 0,1 0-1,-2 4 1,-26 26 801,9 18-293,10-30-426,6-13-82,-1 1-1,0-1 1,0 0-1,0 0 1,-1 0-1,0-1 1,-9 9-1,3-5 114,5-4-46,0 0 0,0 0 0,1 0 1,-7 9-1,1 2-37,-24 26 0,34-42-78,1-1-1,0 0 1,-1 1 0,1-1-1,0 0 1,-1 1-1,1-1 1,0 0-1,-1 1 1,1-1-1,0 0 1,-1 0-1,1 0 1,-1 0-1,1 1 1,0-1-1,-1 0 1,1 0 0,-1 0-1,1 0 1,-1 0-1,1 0 1,-1 0-1,1 0 1,-1 0-1,1 0 2,-1 0 0,1 0 0,0 0 0,0 0 0,0 0 0,0 0-1,-1 0 1,1 0 0,0 0 0,0 0 0,0 0 0,-1 0 0,1 0 0,0 0 0,0 0-1,0 0 1,-1 0 0,1 0 0,0 0 0,0 0 0,0 1 0,0-1 0,0 0-1,-1 0 1,1 0 0,0 0 0,0 0 0,0 1 0,0-1 0,0 0 0,0 0 0,0 0-1,-1 0 1,1 1 0,0-1 0,0 0 0,0 0 0,0 1 0,0-1-1,-1 1 1,1-1 0,0 1-1,-1 0 1,1-1-1,0 1 1,-1 0 0,1-1-1,0 1 1,0 0-1,0-1 1,0 1 0,0 0-1,0-1 1,0 1-1,0 0 1,0 0-1,0-1 1,0 1 0,0 0-1,0-1 1,0 1-1,1 0 1,-1-1 0,0 1-1,1 0 1,-1-1-1,0 1 1,1 0 0,1 0 4,0 0 0,0 0 1,-1 0-1,1 0 0,0-1 0,0 1 1,0-1-1,0 1 0,0-1 1,0 0-1,0 0 0,0 0 0,3 0 1,-4 0 0,7-1 8,1 1 0,0 0 1,-1 1-1,1 0 1,-1 0-1,0 1 0,1 0 1,-1 0-1,13 6 0,-14-5-17,-1 0-1,0-1 0,0 0 0,1 0 0,-1 0 0,1-1 0,0 0 1,-1 0-1,1-1 0,10 0 0,-15 0 8,0 0 0,0-1 0,-1 1 0,1 0 0,0-1 0,-1 1 0,1-1 0,0 1 0,-1-1 0,1 0 0,-1 0 0,1 0 0,-1 0 0,1 0-1,-1 0 1,0 0 0,2-2 0,-2 3 12,-1-1-1,0 1 1,1 0-1,-1-1 0,0 1 1,1 0-1,-1-1 1,0 1-1,1 0 0,-1 0 1,0-1-1,1 1 1,-1 0-1,1 0 0,-1 0 1,1 0-1,-1 0 1,1-1-1,-1 1 0,0 0 1,1 0-1,-1 0 1,1 0-1,-1 0 0,1 0 1,0 1-1,4-2 13,-5 0-26,0 1 0,1-1 0,-1 1 0,0-1 0,0 1 0,1 0 0,-1-1-1,0 1 1,0-1 0,0 1 0,0-1 0,0 1 0,0-1 0,1 1 0,-1-1 0,0 1-1,-1-1 1,1 1 0,0-1 0,0 1 0,0-1 0,0 1 0,0-1 0,0 1 0,-1-1 0,1 1-1,0-1 1,0 1 0,-1-1 0,1 1 0,-1-1 0,-14-16 234,4 3-29,7 7-96,2 0 0,-1 0 1,1 0-1,-2-15 1,-3-7-130,0 13-16,6 14 26,0 1 1,1-1-1,-1 1 1,0-1 0,1 0-1,-1 1 1,1-1-1,0 0 1,-1 1 0,1-1-1,0 0 1,0 0-1,0 1 1,0-1 0,0 0-1,1 0 1,0-2-1,5-12-50,-5 13 72,0-1 1,1 1 0,-1-1 0,-1 1-1,1-1 1,0 0 0,-1 1 0,0-5-1,0 5-28,0 1 0,0-1 1,0 1-1,0-1 0,0 1 0,1-1 0,-1 1 0,1-1 0,-1 1 0,1-1 0,0 1 0,0 0 0,0-1 0,0 1 0,1 0 0,-1 0 0,1 0 1,-1 0-1,3-2 0,-3 3-57,1-1 1,-1 1 0,0-1 0,1 1 0,-1 0-1,0-1 1,0 0 0,0 1 0,0-1 0,0 0-1,-1 0 1,1 1 0,0-1 0,-1 0-1,1 0 1,-1-2 0,0 1-644,0 3-426,0 0 368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9:4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2912,'0'1'46,"0"0"0,0-1-1,0 1 1,0 0 0,0-1 0,0 1 0,0 0-1,0-1 1,0 1 0,0-1 0,0 1 0,-1 0 0,1-1-1,0 1 1,0 0 0,-1-1 0,1 1 0,-1 0 0,-6-6 436,7 5-459,0-1 0,-1 1 0,1-1 0,0 1 0,-1-1 0,1 1 0,0-1 0,-1 1 0,1 0 0,-1-1 0,1 1 0,-1 0 0,1-1 0,-1 1 0,1 0 0,-1-1 0,1 1 0,-1 0 0,0 0 0,1 0 0,-1 0 0,1 0 0,-1-1 0,0 1 0,1 0 0,-1 0 0,1 0 0,-1 1 0,0-1 0,1 0 0,-1 0 0,1 0 1,-1 0-1,1 0 0,-1 1 0,0-1 0,1 0 0,-1 1 0,-1 4 176,3-4-181,-1-1 0,0 1 1,0-1-1,0 0 0,0 1 1,0-1-1,0 1 0,0-1 0,0 1 1,0-1-1,-1 1 0,1-1 1,0 0-1,0 1 0,0-1 1,0 1-1,-1-1 0,1 0 0,0 1 1,0-1-1,-1 1 0,1-1 1,0 0-1,-1 1 0,1-1 1,-1 1-1,-4 5 56,3-3-80,0 0 1,-1-1 0,1 1 0,-1-1-1,1 1 1,-1-1 0,0 0 0,0 0-1,-4 2 1,3-2 51,3-2-27,-1 1 1,1-1-1,0 1 1,0-1-1,-1 1 1,1 0-1,0-1 0,0 1 1,0 0-1,0 0 1,0 0-1,0 0 1,0 0-1,0 0 1,0 0-1,0 0 0,1 0 1,-1 1-1,0-1 1,1 0-1,-1 0 1,1 1-1,-1-1 0,1 0 1,0 1-1,-1 1 1,1-1 27,0 0 0,0-1 0,0 1 0,-1 0 0,1 0 0,0-1 1,-1 1-1,0-1 0,1 1 0,-1 0 0,0-1 0,0 1 0,0-1 0,0 0 0,0 1 1,0-1-1,-2 2 0,3-3-40,-1 0 0,1 1 0,0-1 0,0 0 0,0 0 0,0 0 1,0 0-1,0 0 0,0 0 0,-1 0 0,1 0 0,0 0 0,0 0 0,0 0 0,0 1 1,0-1-1,0 0 0,0 0 0,0 0 0,0 0 0,0 0 0,0 0 0,0 0 0,0 1 1,0-1-1,0 0 0,0 0 0,0 0 0,0 0 0,0 0 0,0 0 0,0 1 0,0-1 1,0 0-1,0 0 0,0 0 0,0 0 0,0 0 0,0 0 0,0 0 0,0 1 0,0-1 1,0 0-1,0 0 0,0 0 0,0 0 0,0 0 0,1 0 0,-1 0 0,0 0 0,0 0 1,0 1-1,0-1 0,0 0 0,0 0 0,1 0 0,18 20 483,-9-8-355,1 0 0,1-1 0,18 13-1,-8-10-69,-9-6-10,0 0 0,12 11 0,-8 0 249,-18-17-270,1-1 0,-1 0 0,0 1 1,1-1-1,-1 0 0,0 0 0,0 0 0,1 1 0,-1-1 1,0 0-1,0 0 0,-1 0 0,1-1 0,0 1 1,-2 1-1,1 0 49,0-1 0,0 0 0,0 0 0,0 0 0,0 0 0,-1 0 1,1 0-1,0 0 0,-1-1 0,-3 1 0,4-1-45,0 1 0,0-1-1,1 0 1,-1 1 0,0-1 0,0 1 0,0-1 0,1 1-1,-1 0 1,0 0 0,1-1 0,-3 3 0,3-2-13,-1 0 1,1 0 0,-1-1 0,0 1-1,1 0 1,-1 0 0,0-1 0,0 1 0,0-1-1,1 0 1,-1 1 0,-2-1 0,-3 0 44,5-1-162,1 1 0,-1 0 0,0 0 0,1 0 0,-1 0 0,0 0 0,0 1-1,1-1 1,-1 0 0,0 1 0,-2 1 0,4-2 57,-1 0 0,1 0 0,0 0 0,0 0 0,0 0 0,0 1 0,0-1 0,-1 0 0,1 0 0,0 0 0,0 0 0,0 1 0,0-1 0,0 0 0,0 0 0,0 0 0,0 1 0,0-1 0,0 0 1,0 0-1,0 1 0,0-1 0,0 0 0,0 0 0,0 0 0,0 1 0,0-1 0,0 0 0,0 0 0,0 0 0,0 1 0,0-1 0,0 0 0,0 0 0,1 0 0,-1 1 0,0-1 0,0 0 0,0 0 0,0 0 0,0 0 0,1 1 0,12-12-4594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0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739 165 5728,'0'0'1840,"2"0"-1110,-1 0-686,-1 0 0,1 0 0,0 0 0,-1 0 0,1 0 0,-1 0 0,1 0 0,-1 0 0,1 0 0,-1 0 0,1 0 0,-1 0 0,1-1 0,-1 1-1,0 0 1,1 0 0,-1-1 0,1 1 0,-1 0 0,1-1 0,-1 1 0,0 0 0,1-1 0,-1 1 0,0-1 0,0 1 0,1 0 0,-1-1 0,0 1-1,0-1 1,1 1 0,-1-1 0,0 1 0,0-1 0,0 1 0,0-1 0,0 1 0,0-1 0,0 1 0,0-1 0,0 0 0,0 1-27,0 0-1,0-1 1,0 1 0,0 0 0,0 0 0,0 0 0,0 0-1,0 0 1,0 0 0,0 0 0,0 0 0,0 0 0,0-1-1,0 1 1,0 0 0,0 0 0,0 0 0,0 0 0,0 0 0,0 0-1,0 0 1,0 0 0,0 0 0,0 0 0,0 0 0,0-1-1,0 1 1,0 0 0,1 0 0,-1 0 0,0 0 0,0 0-1,0 0 1,0 0 0,0 0 0,0 0 0,0 0 0,0 0-1,0 0 1,0 0 0,0 0 0,1 0 0,-1 0 0,0 0 0,0 0-1,0 0 1,0 0 0,0 0 0,0 0 0,0 0 0,0 0-1,0 0 1,0 0 0,1 0 0,-1 0 0,0 0 0,0 0 36,1 0 1,-1 0-1,1 0 1,-1 0-1,1 0 1,-1 0-1,1 0 1,-1 0-1,1-1 1,-1 1-1,1 0 1,-1 0-1,1 0 1,-1-1-1,1 1 1,-1 0-1,0-1 1,1 1-1,-1 0 1,0-1-1,1 1 1,-1 0-1,0-1 1,1 1-1,-1-1 1,0 1-1,0 0 1,1-1-1,-1 0 1,2-16 1631,-2 12-1562,0 2 96,-3 0-102,1 2-101,1-1-8,0 1 0,0 0 0,-1 0 0,1 0 0,0 0-1,-1 0 1,1 1 0,-1-1 0,1 0 0,-1 1 0,1-1 0,-1 1-1,1-1 1,-1 1 0,0 0 0,1-1 0,-1 1 0,0 0-1,1 0 1,-4 1 0,-10-1 9,4 1-2,0-1-1,0 0 0,-20-4 1,-125-23 81,58 10-11,85 15 2,0-1 0,1 0 0,-1-1 0,1 0-1,0-1 1,-17-9 0,22 11-33,-1 0-1,0 0 1,0 1-1,0 0 1,0 0-1,0 1 1,0 0-1,0 1 1,-1 0-1,-8 0 1,13 0-51,-2 0-14,3 0 2,0 0 0,0 0 0,-1 0 0,1 0 0,0 0 1,0 1-1,0-1 0,0 1 0,0 0 0,0 0 0,1 0 1,-1 0-1,0 0 0,0 1 0,1-1 0,-1 1 0,-4 3 1,-9 8-56,2-7 0,9 5 0,1-9 40,-3 4-16,5 5-8,1 0 0,0-1 0,0 1 0,1 0 0,1 0 0,3 20 0,-3-27 30,3 13 56,-1 0-1,-1 1 1,0-1-1,-1 1 1,-1-1-1,-2 22 1,-9 24-70,6 3 5,-6-4 49,7-35 38,-1-1 0,-1 0 0,-15 43 0,2-17-103,14-44 39,4-7 4,0 1 1,0-1 0,0 1-1,0-1 1,1 1 0,-1 0-1,0-1 1,1 1 0,-1 0-1,1-1 1,0 1 0,0 0-1,-1 1 1,1 5 25,0-7-25,0 0 1,0 0 0,0 0-1,-1 1 1,1-1 0,1 0-1,-1 0 1,0 0 0,0 0-1,0 0 1,0 0 0,1 0-1,-1 1 1,1-1 0,-1 0-1,1 0 1,-1 0 0,2 1-1,0-1-8,1-1 1,-1 1-1,1 0 0,0-1 0,0 1 1,-1-1-1,1 0 0,0 0 0,4-1 1,403 1 43,-236 0-4602,-171 0 3365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4896,'0'-14'1584,"0"14"-1574,0 0 1,0 0 0,0 0-1,0-1 1,0 1 0,0 0-1,0 0 1,0 0 0,0 0-1,0 0 1,0 0 0,0 0-1,0 0 1,0 0 0,0 0-1,0-1 1,0 1 0,0 0-1,0 0 1,0 0 0,0 0-1,0 0 1,0 0 0,0 0-1,0 0 1,0 0 0,0 0-1,0 0 1,0-1 0,0 1-1,0 0 1,0 0 0,0 0-1,-1 0 1,1 0 0,0 0-1,0 0 1,0 0 0,0 0-1,0 0 1,0 0 0,0 0-1,0 0 1,0 0 0,0 0-1,-1 0 1,1 0 0,0 0-1,0 0 1,0 0 0,0 0-1,0 0 1,0 0 0,0 0-1,0 0 1,-1 0 0,-9 0 517,7 0 720,3 0-358,0 0-26,0 0-304,0 0 6,3 0-172,-3 0-368,1 0-1,-1 0 1,1 0-1,0 0 1,-1 0-1,1 1 1,-1-1-1,1 0 1,-1 0-1,1 0 0,0 1 1,-1-1-1,1 0 1,-1 1-1,1-1 1,-1 0-1,1 1 1,-1-1-1,0 1 1,1-1-1,-1 1 1,1-1-1,-1 2 1,1-2 16,-1 1 1,1 0 0,-1-1 0,1 1 0,-1-1 0,1 1 0,-1-1 0,1 1 0,0-1 0,-1 1 0,1-1 0,0 1 0,-1-1 0,1 0 0,0 0 0,-1 1 0,1-1 0,0 0 0,0 0 0,0 0 0,-1 1 0,1-1 0,0 0 0,1 0 0,5-1 188,0 1 1,0-1 0,-1-1-1,1 1 1,8-4 0,1 1-92,3 0 82,-12 2-145,1 0 0,0 0 1,0-1-1,8-3 0,-8 2-93,0 1-1,0 1 1,1-1-1,-1 2 1,1-1-1,-1 1 0,1 0 1,0 1-1,13 0 1,-18 0-191,0 0 1,0 0-1,0-1 1,0 0-1,0 0 1,0 0-1,0 0 1,0 0-1,-1-1 0,7-3 1,-8 4 76,-1 1 0,0-1 0,1 1 0,-1-1 0,1 1 0,-1 0 0,1 0 1,-1 0-1,3 0 0,-4 0 128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 5312,'-13'0'1194,"23"1"1359,-3-1-1537,0 0 1,-1-1-1,12-2 1,94-27 1538,-87 22-2303,-7 1-69,38-8 0,-10 10-97,-10-6-28,-6 5-26,-14 0-20,-13 4 9,1 1-1,-1 0 0,0 0 0,0 0 0,1 1 0,-1-1 0,0 1 0,1 0 0,4 0 0,0 0-239,-16 0-991,8 0 1188,0 0-1,0-1 1,0 1-1,0 0 0,0 0 1,0 0-1,0 0 1,0 0-1,-1 0 1,1 0-1,0 0 1,0 0-1,0 0 1,0 0-1,0 0 0,0 0 1,0 0-1,0 0 1,0 0-1,0 1 1,-1-1-1,1 0 1,0 0-1,0 0 0,0 0 1,0 0-1,0 0 1,0 0-1,0 0 1,0 0-1,0 0 1,0 0-1,0 0 1,0 0-1,0 0 0,0 0 1,0 1-1,-1-1 1,1 0-1,0 0 1,0 0-1,0 0 1,0 0-1,0 0 0,0 0 1,0 0-1,0 0 1,0 0-1,0 1 1,0-1-1,0 0 1,0 0-1,0 0 1,0 0-1,0 0 0,1 0 1,-1 11-2282,0-8 747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4224,'-16'-16'1568,"16"16"-1216,16 0-96,-16 0 1344,0 0-928,17 0 1056,-1 0-992,17 0 128,0 0-512,-1 0-64,1 0-192,0 0 96,16 0-128,-33 0-1216,1 16 608,-1-16-2656,-16 17 1760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5728,'0'16'2112,"0"-16"-1632,17-16-128,-1 16 1696,1 0-1184,15 0 416,-15 0-736,16-16-352,16 16-96,-16 0-1856,-1 0 960,1 0-3072,-17 0 2176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574 197 4064,'27'-13'1307,"-23"10"-976,-5 0-156,1 3-172,-10-12 339,10 12-312,-1-1 0,1 1 0,0 0 0,-1-1 0,1 1 0,0-1 0,0 1 1,-1-1-1,1 1 0,0-1 0,0 1 0,0-1 0,0 1 0,0-1 0,0 1 0,0-1 1,0 1-1,0-1 0,0 0 0,0 1 0,0-1 0,0 1 0,0-1 0,0 1 1,0-1-1,1 1 0,-1-1 0,0 1 0,1-1 0,4-1 315,3-4 135,-8 5-414,1 1 0,-1-1 0,0 0 0,0 0-1,0 0 1,0 1 0,0-1 0,0 0 0,0 0 0,0 1 0,0-1-1,0 0 1,0 0 0,-1 0 0,1 1 0,0-1 0,0 0-1,-1 1 1,1-1 0,-1-1 0,-10-20 601,10 21-578,0-1 1,0 0 0,1 0 0,-1 0-1,1 0 1,-1 0 0,1 0 0,0 0-1,0 0 1,0 0 0,0 0 0,0 0-1,0 0 1,1-3 0,-1 4-60,1 0 0,-1-1 0,0 1 0,0-1-1,0 1 1,0-1 0,0 1 0,0-1 0,0 1 0,-1-1 0,1 1 0,0-1 0,-2-1 0,-1-5 55,2 5-79,0 0 0,0 1 0,-1-1 0,1 0 0,-1 1 1,1-1-1,-1 1 0,0-1 0,0 1 0,0 0 0,0 0 0,0 0 0,0 0 0,-4-3 0,4 5-36,0-1 0,0 1 1,0-1-1,1 1 0,-1 0 0,0-1 1,0 1-1,0 0 0,-2 0 0,-11 1-264,14-1 292,-2-1 7,1 1-1,0 1 1,-1-1-1,1 0 1,0 0 0,-1 1-1,1 0 1,0-1 0,0 1-1,-1 0 1,1 0 0,0 0-1,0 0 1,0 0-1,0 1 1,0-1 0,1 1-1,-1-1 1,-2 4 0,-3 2 30,0 0 1,0 1 0,1 0 0,1 0 0,-1 0 0,-6 14-1,-52 138 639,52-129-692,4-7 44,1 0 1,2 0-1,0 0 0,-2 33 0,3 95 206,4-115-189,0 15 20,3 95 215,8-51-139,-5-15 21,0-32-65,-3-32-7,0 1 0,-2-1 0,0 1 0,-1-1 0,-3 30 1,-8 3 311,9-35-294,1-9-66,0-1 1,1 0 0,-2 0-1,-1 5 1,1-6 15,0 0-1,0 0 1,-1 0 0,-5 7 0,1-2 38,2-3-36,0 0 0,0 0 0,0 0 0,-1 0 0,0-1 0,-11 9 0,13-12-58,1 0 0,0 0 1,-1 0-1,0-1 1,1 1-1,-1-1 1,0 0-1,0 0 1,1 0-1,-8 0 1,-5 2-44,-11 8-202,10-9-324,1 0 1,0-2 0,-24-1-1,0 1-2549,10 0-1975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5216,'0'0'1952,"0"0"-1536,16 0-96,-16 16 1152,16 1-864,1-17 416,-1 16-640,17 0 96,0 1-320,-1-1 0,18 1-96,-18-1-192,18 0 64,-34 1-1600,0-1 928,1 1-2368,-17-1 1728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17 5312,'-13'-13'1701,"10"10"-1024,0 3-69,-8 0 859,11 0-1448,0 0 0,0 0-1,0 0 1,0 0 0,0 0 0,0 0 0,0 0-1,0 0 1,0 0 0,0 0 0,-1 0 0,1 0 0,0 0-1,0 0 1,0 0 0,0 0 0,0 0 0,0 0-1,0 0 1,0 0 0,0 0 0,0 0 0,-1 0-1,1 0 1,0 0 0,0 0 0,0 0 0,0 0-1,0 0 1,0 1 0,0-1 0,0 0 0,0 0-1,0 0 1,0 0 0,0 0 0,0 0 0,0 0-1,0 0 1,0 0 0,0 0 0,0 0 0,-1 1 0,1-1-1,0 0 1,0 0 0,0 0 0,0 0 0,0 0-1,0 0 1,1 0 0,-1 0 0,0 0 0,0 1-1,0-1 1,0 0 0,0 1 41,0-1 1,-1 1-1,1 0 0,0 0 0,0-1 1,-1 1-1,1 0 0,0-1 0,-1 1 1,1 0-1,0-1 0,-1 1 1,1 0-1,-1-1 0,1 1 0,-1-1 1,1 1-1,-1-1 0,0 1 0,1-1 1,-1 1-1,0-1 0,1 0 1,-1 1-1,0-1 0,-1 0 0,1 1-31,0 0 0,-1-1 0,1 1 0,0 0 0,0 0 0,0 0 0,0 0 0,-1 0-1,1 0 1,0 0 0,0 0 0,1 0 0,-2 2 0,1-1 4,0 0-1,-1 0 1,1 1 0,0-1 0,-1 0-1,1 0 1,-1-1 0,0 1 0,1 0-1,-3 1 1,1-1 12,1 1-1,-1-1 1,1 0-1,0 1 1,0-1-1,0 1 1,0 0-1,1 0 1,-3 5-1,0-1 0,0-1 0,0 0-1,0 0 1,-8 8 0,-18 10 95,24-16-89,-1 0 1,1 1-1,-9 16 1,0-1 29,-18 14 254,29-35-312,1 0-1,0 1 1,-1 0-1,1-1 1,1 1-1,-1 0 1,0 0-1,1 1 1,-3 8 0,-7 14 57,7-19-73,2-1 9,3-6-43,0-1-1,0 1 0,0-1 0,-1 0 1,1 1-1,0-1 0,0 1 1,0-1-1,-1 1 0,1-1 0,0 0 1,0 1-1,-1-1 0,1 1 0,0-1 1,-1 0-1,1 1 0,-1-1 1,1 0-1,0 0 0,-1 1 0,1-1 1,-1 0-1,1 0 0,-1 0 0,1 0 1,-1 1-1,1-1 0,-1 0 1,1 0-1,-1 0 0,1 0 0,-1 0 1,1 0-1,-1 0 0,-2 0-589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5984,'6'-4'691,"-1"-1"-66,6-13 725,-8 11-1209,1 0 1,-1 1-1,1-1 0,0 1 0,1 0 0,0 1 0,-1-1 0,2 1 0,-1 0 0,9-6 0,-6 5 19,-1 0-1,1 0 0,-2 0 0,1-1 1,-1 0-1,0 0 0,8-14 0,-5 9-15,0 0 1,15-16-1,53-48 1504,-72 87-64,-1-9-1277,3 4 85,-6-3-318,0 0 0,-1 0 1,1 1-1,-1-1 1,0 0-1,0 6 1,0-5-19,0 1-1,0-1 1,1 1 0,1 6-1,8 14 148,-6-4-163,-3-14-265,1 1-1,-1 0 1,1 0 0,1-1 0,4 10-1,6 17-1831,-7-16-995,7 12 567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35 3136,'14'-14'1029,"-11"11"-629,-1 3 22,9 0 719,-8 0-192,-3 0 363,0 0-432,0 0-149,0 0-289,0 0-79,-3-3-160,0 1-186,0 1 1,0-1 0,0 0-1,0 1 1,-1-1 0,1 1-1,0 0 1,-1 0 0,1 1-1,-1-1 1,1 1 0,-1-1-1,-4 1 1,-3 0-1,-1 0 0,1 1-1,-13 2 1,-14 8 31,-3-5 27,14 5-38,-12-6-26,15 6 32,17-9-19,1-1 0,0 0 1,-1-1-1,1 1 1,0-1-1,-10-1 0,-12 0 366,14 4-166,0 8-118,10-7-62,0 1 1,1-1-1,-1 1 0,1 0 0,0 1 0,-4 8 0,3-6 58,0-1-37,2 0-1,-1 0 1,1 0-1,0 0 1,-3 14-1,4-3 25,0 22 0,2-20-30,-2-6 8,0-1-1,0 0 1,-2 0 0,1 0-1,-7 17 1,5-17-20,1 0 1,1 0-1,0 0 1,0 1-1,1 18 1,-4 36 51,1-41-16,0-9-59,2 0 1,0 0-1,1 1 0,1-1 1,2 26-1,3-19-63,-2-11 43,-1 1 1,0 0-1,0 17 1,-2 14 107,0-44-108,1-1-1,-1 1 1,1-1-1,-1 1 1,1-1 0,0 0-1,0 1 1,-1-1 0,1 0-1,0 1 1,0-1 0,1 0-1,-1 0 1,0 0 0,0 0-1,0 0 1,1 0-1,-1 0 1,0-1 0,1 1-1,-1 0 1,1-1 0,2 2-1,2 0 22,-5-1-7,1 0 0,0-1 0,1 1 1,-1-1-1,0 0 0,0 1 0,0-1 0,0 0 0,0 0 0,2-1 1,7 1 10,-4 0-19,-1 1-1,1 0 1,-1 0-1,8 3 1,12 3 17,-12-6-8,0 0 1,21-1-1,-18 0-91,31 3 1,-4 5-292,-43-8 285,1 0-1,-1 0 1,1 0 0,-1-1 0,1 1-1,-1-1 1,1 1 0,-1-1 0,3-1-1,3-1-343,-2 2 188,-1 0 0,0 1 0,1-1 1,7 1-1,-7 0-115,-1 0 1,1 0-1,-1 0 0,8-2 1,-10 1 228,0 0 0,0 0 0,0 0 0,0 0 0,0-1 0,-1 1 0,1 0 0,-1-1 0,2-1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5728,'-16'-16'2112,"16"16"-1632,16-17-128,-16 17 864,17 0-736,-1-16 1344,0 16-1024,17 0 320,16 0-640,17 0-576,-17 0 32,0 0-1440,0 0 864,1 0-2496,-34 0 1760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5312,'0'0'1701,"3"0"-1024,-2 0-640,-1 0 0,0 0 0,1 0 0,-1 0 0,1 0-1,-1 0 1,1 0 0,-1 0 0,0 0 0,1 0 0,-1 0-1,1 0 1,-1 0 0,1 1 0,-1-1 0,0 0 0,1 0-1,-1 1 1,0-1 0,1 0 0,-1 0 0,0 1 0,1-1-1,-1 0 1,0 1 0,0-1 0,1 0 0,-1 1 0,0-1-1,1 1 1,4 6 1216,8-1 70,20 21 1135,-31-26-2367,1 0 0,-1 1-1,0-1 1,0 1-1,0-1 1,0 1 0,0 0-1,0 0 1,0 0 0,2 2-1,6 9 76,1-4-27,0-1 1,23 14 0,-13-9-74,0-1 16,-17-10-74,1 0 0,-1 1 0,0 0 0,0 0 1,0 0-1,5 4 0,1 4-312,-7-8-912,-3-3-80,0 3-1189,0 10 805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 4576,'0'0'1450,"0"0"-868,-3-2 20,-4-6 510,8 10-249,0-2-821,-1 0-1,0 0 1,0 0 0,0 1 0,0-1 0,0 0 0,1 0 0,-1 0 0,0 0 0,0 1 0,0-1 0,0 0-1,0 0 1,0 1 0,0-1 0,0 0 0,0 0 0,0 0 0,0 1 0,0-1 0,0 0 0,0 0 0,0 1 0,0-1-1,0 0 1,0 0 0,0 0 0,0 1 0,0-1 0,0 0 0,0 0 0,0 0 0,-1 1 0,1-1 0,0 0-1,0 0 1,0 0 0,0 0 0,-1 1 0,1-1 0,0 0 0,0 0 0,0 0 0,0 0 0,-1 0 0,1 0 0,0 0-1,0 1 1,0-1 0,-1 0 0,1 0 0,0 0 0,0 0 0,-1 0 0,1 0 0,0 0 0,0 0 0,0 0-1,-1 0 1,1 0 0,0 0 0,0 0 0,-1-1 0,1 1 0,0 0-20,0 0-1,0 0 1,0 0 0,0 0 0,-1 0-1,1 0 1,0 0 0,0 0-1,0 0 1,0 0 0,0 0-1,0 0 1,0 0 0,0 0 0,0 0-1,-1 0 1,1 0 0,0 0-1,0 0 1,0 0 0,0 0 0,0 0-1,0 0 1,0 0 0,0 0-1,0 0 1,0 1 0,0-1-1,0 0 1,-1 0 0,1 0 0,0 0-1,0 0 1,0 0 0,0 0-1,0 0 1,0 0 0,0 0 0,0 0-1,0 0 1,0 1 0,0-1-1,0 0 1,0 0 0,0 0 0,0 0-1,0 0 1,0 0 0,0 0-1,0 0 1,0 0 0,0 1-1,0-1 1,0 0 0,0 0 0,0 0-1,1 4 90,-1-1-1,0 1 0,0 0 1,-1-1-1,1 1 1,-1 0-1,0-1 0,0 1 1,0 0-1,0-1 0,0 1 1,-1-1-1,0 0 0,1 0 1,-1 1-1,0-1 1,-1 0-1,1-1 0,-1 1 1,1 0-1,-1-1 0,-4 4 1,-21 13 54,7 9-74,10-20-38,0 1 0,0-1 0,-1-1 0,-14 7 0,-13 8 23,35-19-106,-1-1-1,1 0 0,-1 1 1,0-2-1,-7 3 0,9-3-117,0-1 0,1 1 0,-1 0 0,0 0 0,1 0 0,-1 1-1,1-1 1,0 1 0,-1-1 0,-1 3 0,1-1-785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34 4320,'-28'-14'1392,"11"2"-564,8 5-371,8 7-423,1 0 0,0 0 0,-1-1 0,1 1 0,0 0 0,-1 0 0,1 0 0,0 0 0,-1 0 0,1 0 0,0 1 0,-1-1 0,1 0 0,0 0 0,-1 0 0,1 0 0,0 0 0,-1 0 0,1 1 0,0-1 0,-1 0 0,1 0 0,0 0 0,0 1-1,-1-1 1,1 1 0,-3 2 328,-2 4 268,3-6-531,1-1-1,0 1 0,-1-1 1,1 0-1,0 0 0,-1 1 1,1-1-1,0 0 0,-3-1 0,0 1 96,1 0-1,0 0 0,-1 0 0,1 1 0,0-1 0,0 1 0,-5 1 0,-3 3 198,1 0 1,-1 1-1,1 0 0,1 1 0,-16 13 0,3 10 89,8-13 197,-30 27 0,33-35-436,1 1 0,0 0 1,1 0-1,0 1 1,0 0-1,1 1 1,-10 21-1,-4 27 495,-5-3-320,18-32-279,-10 49 1,17-58-108,-1 0 0,2 0 1,0 1-1,3 27 1,0-30-15,1 0 0,1 0 0,0 0 0,1 0 0,0-1 0,1 1 0,9 14-1,62 81-1250,-56-81 353,-17-22 351,1 1 0,0-1 0,1 0 0,-1-1 0,1 0 0,12 9 0,-16-12 241,0-1-1,0 1 1,-1-1-1,1 1 1,-1 0 0,1 0-1,-1 0 1,0 0-1,1 0 1,-1 0-1,1 4 1,-1-5 0,-1 1 0,1-1 0,0 1 0,0-1 0,-1 1 0,1-1 0,0 0 0,0 1 0,0-1 0,1 0 1,-1 0-1,0 0 0,0 0 0,3 2 0,-3-3 64,0 1 1,1-1-1,-1 0 0,1 1 1,-1-1-1,1 0 1,-1 0-1,1 0 0,1 0 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2656,'0'14'837,"0"-12"-501,0-4-37,0-4 43,0 5 135,0 2-430,1-1 0,-1 1 0,0 0 0,1-1 0,-1 1 0,0-1-1,1 1 1,-1-1 0,0 0 0,1 1 0,-1-1 0,1 1 0,-1-1 0,1 0 0,-1 1-1,1-1 1,-1 0 0,1 0 0,-1 1 0,1-1 0,0 0 0,-1 0 0,1 0-1,-1 0 1,1 0 0,1 0 0,0 0 556,-2 0 85,0 0-166,0 0 198,0 0-192,0 0 80,0 0-165,0 0 85,0 0-101,0 0 186,0 0-170,0 0 58,3 0-154,8 0 31,-8 0-68,-3 0 106,0 0-91,0 0 112,0 3-122,0 8 58,0-11-367,0 0 0,0 0 0,0 0 0,0 1 0,0-1 0,0 0 0,0 0 0,0 0 0,0 0 0,0 0 0,0 0 0,0 0 0,0 0 0,0 0 0,0 0 0,0 1 0,0-1 0,0 0 0,0 0 0,0 0 0,0 0 0,0 0 0,0 0 0,0 0 0,0 0 0,0 0 0,0 0 0,0 0 0,0 1 0,0-1 0,0 0 0,0 0 0,0 0 0,0 0 0,1 0 0,-1 0 0,0 0 0,0 0 0,0 0 0,0 0 0,0 0 0,0 0 0,0 0 0,0 0 0,0 0 0,0 0 0,1 0 0,-1 0 0,0 0 0,0 0 0,0 0 0,0 0 0,0 0 0,0 0 0,0 0 0,1 0 0,0 0 116,1 0 0,0 1 1,0-1-1,0 1 1,-1 0-1,1-1 1,0 1-1,0 0 1,-1 0-1,4 2 1,3 2 81,2-1 61,-7-3-206,-1 0-1,0 1 0,1-1 0,-1 0 1,0 1-1,0-1 0,0 1 0,2 2 1,1 0 21,0 0 0,-1 0 0,2 0 0,6 3 1,-6-3-20,0 0 1,0 0 0,0 1-1,7 7 1,-1 0 47,3 4 13,20 16-1,-28-28-106,-1 1 1,0 0-1,0 1 0,0-1 0,-1 1 1,9 12-1,18 20 86,-15-13-26,-4-17-11,-8-1 21,-4-7-83,-1 1-1,0-1 0,0 0 1,0 1-1,1-1 0,-1 1 1,0-1-1,0 0 1,1 1-1,-1-1 0,0 0 1,1 0-1,-1 1 0,0-1 1,1 0-1,-1 0 1,1 1-1,-1-1 0,0 0 1,1 0-1,-1 0 0,1 0 1,-1 0-1,0 1 1,1-1-1,-1 0 0,1 0 1,-1 0-1,1 0 0,0-1 1,2 1-280,-3 0-74,0 0-389,0 0 101,0 0-325,0-49-4310,-3 47 4283,-25-26-1914,28 28 2858,0-1 1,-1 1 0,0 0-1,1-1 1,-1 1 0,1 0-1,-1-1 1,1 1 0,-1 0-1,0 0 1,1 0 0,-1-1-1,1 1 1,-1 0 0,0 0-1,1 0 1,-1 0 0,0 0-1,1 0 1,-1 0 0,1 0-1,-1 1 1,0-1 0,1 0-1,-2 0 1,2 1-45,-16-1-1273,16 0 1354,0 0 1,-1 0-1,1 0 1,0 0-1,0 0 0,0 0 1,0 0-1,0 0 1,0 0-1,0 0 1,0 0-1,0 0 0,0 0 1,-1 0-1,1 0 1,0 0-1,0 0 1,0 0-1,0 0 0,0 0 1,0 0-1,0 0 1,0-1-1,0 1 1,0 0-1,-1 0 0,1 0 1,0 0-1,0 0 1,0 0-1,0 0 1,0 0-1,0 0 0,0 0 1,0 0-1,0 0 1,0 0-1,0-1 1,0 1-1,0 0 0,0 0 1,0 0-1,0 0 1,0 0-1,0 0 0,0 0 1,0 0-1,0 0 1,0 0-1,0-1 1,0 1-1,0 0 0,0 0 1,0 0-1,0 0 1,0 0-1,0-11-773,0 11 772,0 0 0,0 0 0,0 0 0,0-1-1,0 1 1,0 0 0,0 0 0,0 0 0,0 0 0,0 0-1,0 0 1,0 0 0,0 0 0,0 0 0,0 0 0,0-1-1,0 1 1,0 0 0,0 0 0,0 0 0,0 0 0,0 0-1,0 0 1,0 0 0,0 0 0,0 0 0,0 0 0,0 0-1,0-1 1,0 1 0,-1 0 0,1 0 0,0 0 0,0 0-1,0 0 1,0 0 0,0 0 0,0 0 0,0 0 0,0 0 0,0 0-1,0 0 1,0 0 0,-1 0 0,1 0 0,0 0 0,0 0-1,0 0 1,0 0 0,0 0 0,0 0 0,0 0 0,0 0-1,0 0 1,-1 0 0,1 0 0,-11 0-1103,9 0 374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19 3808,'0'0'1227,"0"0"-742,-3 0-27,-4 0 575,17 0 1252,-10 0-1405,0 0 122,0 0-367,0 0-155,0 0-117,0 0 309,0 0-155,3 0 64,19 0 175,-10 1-671,1-1-1,0 0 0,22-4 1,-18-1-99,-10 3 54,0 0-1,0 1 1,0-1-1,0 1 1,7 0 0,-1 1 23,-9-1-53,-1 1-1,1 0 1,0 0-1,0 0 1,-1 1-1,1-1 1,0 1-1,5 1 1,1 1-13,26 11 43,-19-4 30,-10-6 5,0 0 51,-5 10-23,-2-7-71,0-1 1,0 0 0,-1 0 0,1 0 0,-1 0 0,-1 1 0,1-1 0,-1-1 0,0 1 0,-5 10 0,2-10-22,0 0-1,0 0 0,-9 8 1,-4 6-42,0 4 12,-29 31 0,26-34 44,1 1 0,1 1 0,-26 41 0,32-44 3,-2 5 96,-14 31-1,18-33-84,-1 0-1,-22 30 1,9-20-103,19-11 30,4-11 20,1-7 7,-1 5-19,0-1 0,-1 0-1,-5 12 1,7-19 25,1 0 0,-1 0 0,0 0 0,1 0 1,-1-1-1,1 1 0,0 0 0,-1 0 1,1 0-1,-1 0 0,1 0 0,0 0 1,0 0-1,0 0 0,0 0 0,0 0 1,0 0-1,0 0 0,0 0 0,0 0 1,0 0-1,0 0 0,1 0 1,-1 0-1,0 0 0,1 0 0,-1 0 1,0 0-1,1 0 0,-1-1 0,2 3 1,-1-2-3,-1 0-4,1 0 0,-1 1 0,1-1 0,0 0 0,-1 0 1,1 0-1,0 0 0,0 0 0,0 0 0,0 0 0,1 1 0,0-1 3,0-1 1,0 1-1,0-1 1,-1 0 0,1 1-1,0-1 1,0 0 0,2-1-1,5 1 6,136 0 116,-137 0-100,0-1 0,0 0 0,0-1 1,9-2-1,-9 2-10,0 0 1,0 0-1,0 1 1,9 0-1,65 1 173,-80 0-164,0 0 0,0-1 0,-1 1 0,1-1-1,0 1 1,0-1 0,0 1 0,-1-1-1,4-2 1,7-1 103,4 9-8,-3-9-40,-12 3-67,1 0 1,0 0 0,-1 1-1,1-1 1,0 0 0,0 1-1,-1-1 1,1 1 0,3-1-1,-3 1-115,-1 0-1,1 0 1,0 0-1,0 0 1,-1-1-1,1 1 1,0-1-1,-1 1 1,1-1-1,-1 0 1,1 0-1,-1 0 1,1 1-1,-1-1 1,0-1-1,1 1 1,1-2-1,0 0-1323,0 0-934,7-8 384,-7 9-1019,-3 2 1014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9216,'0'0'2981,"0"-2"-1808,0-9-511,0 8 170,6 3-262,-1 0-375,0 1-1,0 0 1,0 0-1,6 3 1,-4-2-66,-1 0-1,1 0 1,-1-1-1,13 1 1,-13-2-94,0-1 0,0 1 0,10-4 0,-10 2-36,0 1-1,0 0 0,11-1 0,26 8 45,-37-6 31,0-1 0,0 0 0,10-3-1,-10 3-66,0 0-1,0-1 0,11 1 0,27 1-1335,-23 0-6056,-21 0 4825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3136,'0'0'1029,"0"0"-629,0 0 80,0 0 923,0 0-203,0 0 517,0 3-485,0 8 53,0-8-346,0-3 304,0 2-283,0 9 288,0-8-347,3-3 80,7 0-330,-7 0 15,-3 0-223,3 0 37,259 0 752,-243 1-1225,0 1-1,25 6 1,-33-5 10,-4-2 25,1 0 0,-1 1 0,0 0-1,0 1 1,9 4 0,-14-6-33,0-1 0,0 1-1,0-1 1,1 0 0,-1 1 0,0-1 0,0 0 0,0 0-1,3-1 1,-3 1 3,-1 0 0,0 0 0,1 0-1,-1-1 1,0 1 0,1 1 0,-1-1 0,0 0 0,1 0-1,-1 0 1,0 1 0,0-1 0,1 1 0,-1-1-1,1 1 1,2 7 84,-5-16-85,1 8-16,0 0 0,0 0 0,0 0 0,0 0 0,0 0 0,0 0 0,0 0 0,0 0 0,0 0 0,0 0 0,0-1 0,0 1 1,0 0-1,0 0 0,0 0 0,0 0 0,0 0 0,0 0 0,0 0 0,0 0 0,0 0 0,0 0 0,0-1 0,0 1 0,0 0 0,0 0 0,0 0 0,0 0 0,0 0 0,1 0 0,-1 0 0,0 0 0,0 0 0,0 0 0,0 0 0,0 0 1,0 0-1,0 0 0,0 0 0,0 0 0,0 0 0,0 0 0,1 0 0,-1 0 0,0-1 0,0 1 0,0 0 0,0 0 0,0 1 0,0-1 0,0 0 0,0 0 0,0 0 0,0 0 0,1 0 0,-1 0 0,0 0-71,1 0 0,0 0 0,0-1-1,-1 1 1,1 0 0,0 0 0,-1 0-1,1-1 1,-1 1 0,1 0 0,0 0-1,-1-1 1,1 1 0,-1-1 0,1 1 0,-1-1-1,1 1 1,-1 0 0,1-1 0,-1 0-1,1 1 1,-1-1 0,1 0-88,-1 0 0,1 1 0,-1-1 0,0 1 0,1-1 0,-1 1 0,1-1 0,-1 1 0,1-1 0,0 1 0,-1 0 0,1-1 0,-1 1 0,1 0 0,0-1 0,-1 1 0,1 0 0,0 0 0,-1 0 0,1 0 0,0-1 0,0 1 0,2 0-1894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6144,'-17'0'2272,"17"0"-1760,0 32-160,0-15 1952,0-1-1344,-16 17 32,0-17-608,-1 17-64,17-16-192,-16 15-480,-1-15 160,1-1-2432,0-16 1408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6976,'-17'0'2592,"17"0"-2016,17 0-160,-17 0 1248,16 0-992,0 0 416,17 0-608,0 0 64,0 0-320,16 0 128,0 0-192,0 0 0,0 0-96,1 0 160,-18 0-128,1-16-960,-16 16 480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1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5408,'-8'8'1029,"6"-7"-848,0 1 0,0 0-1,0-1 1,1 1 0,-1 0 0,0 0-1,1 0 1,-1 0 0,1 0 0,0 1-1,-1-1 1,1 0 0,1 1-1,-1-1 1,0 0 0,0 1 0,0 4-1,2 13 1217,-1-9-798,0-1-1,0 0 1,-4 21 0,0-14-331,1-11-153,2 1 1,-1 0-1,1 0 0,0 0 1,0 7-1,0-6-40,1-1-1,-1 1 0,-1-1 0,0 0 1,-4 14-1,4-16-40,1-2-19,1 0 1,-1 0-1,1-1 0,-1 1 0,1 0 1,0 4-1,1 0-7,-1-1 0,-1 0 1,1 0-1,-1 0 0,0-1 0,-1 1 1,1 0-1,-1 0 0,0 0 0,-5 8 1,5-10 1,-1 0 0,1 0 1,0 0-1,1 0 1,-1 0-1,1 1 1,0-1-1,0 0 1,0 1-1,0-1 1,1 1-1,0-1 1,0 1-1,0 4 1,1 4-24,-1-10 6,0 0 1,0 1 0,0-1 0,1 0 0,-1 0 0,1 0 0,0 0 0,0 0 0,0 0 0,0 0 0,1-1 0,-1 1 0,1 0 0,2 2 0,-3-3 1,0 0-1,0-1 1,0 0 0,0 1-1,0-1 1,0 0 0,0 0-1,0 0 1,1 0 0,-1 0-1,0 0 1,1 0 0,-1 0-1,1 0 1,-1-1 0,3 2-1,7 2-36,-6-1-96,1-1 1,0 0 0,-1 0 0,1 0 0,0-1 0,10 1-1,-1 1-187,5 1-41,9 0-372,4-9-733,-16 2 740,32-3-1387,0-5-1775,-36 10 2571,23-1-1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2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4480,'0'-30'2512,"-1"30"-2492,1 0 1,0-1 0,0 1-1,0 0 1,0 0 0,0 0 0,0 0-1,0 0 1,0 0 0,0 0-1,0 0 1,0 0 0,0-1-1,0 1 1,0 0 0,0 0-1,0 0 1,0 0 0,0 0-1,0 0 1,0 0 0,1 0-1,-1 0 1,0 0 0,0 0-1,0-1 1,0 1 0,0 0-1,0 0 1,0 0 0,0 0-1,0 0 1,0 0 0,0 0 0,0 0-1,0 0 1,0 0 0,1 0-1,-1 0 1,0 0 0,0 0-1,0 0 1,0 0 0,0 0-1,0 0 1,0 0 0,0 0-1,0 0 1,1 0 0,-1 0-1,0 0 1,0 0 0,0 0-1,0 0 1,0 0 0,0 0-1,3 0 268,-1 1-1,0-1 0,0 1 0,0 0 0,1-1 0,-1 1 0,0 0 0,0 0 1,0 0-1,0 1 0,0-1 0,0 0 0,-1 1 0,4 3 0,20 24 1046,-24-27-1165,4 5 159,-1 0 0,0 0-1,5 13 1,31 62 1683,-20-46-1201,-3 2 0,15 44 0,-10 2-36,-15-60-599,11 48 271,-14-36-262,-2-1 0,-2 43 0,-1-33-28,1-45-155,1 12 42,-1 1-1,-1 0 1,0-1-1,-6 23 1,2-21 18,-11 21 1,2-3 10,2 3-37,-4 7-255,9-31-76,0 1 1,-1-2-1,-1 1 0,0-1 0,0 0 0,-1-1 0,0 0 0,-16 10 0,9-8-1115,-29 13-1,46-24 1412,-66 33-1940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2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67 3968,'-14'-27'1285,"13"26"-1252,1 0 0,0 1 1,-1-1-1,1 0 0,-1 1 0,1-1 0,0 0 0,0 1 0,-1-1 1,1 0-1,0 1 0,0-1 0,0 0 0,0 0 0,0 0 0,0 1 1,0-1-1,0 0 0,0-1 0,1-7 1251,-1-2-436,0 11-826,0 0 0,0 0 1,0 0-1,0 0 0,0 0 0,0 0 1,0-1-1,0 1 0,1 0 0,-1 0 1,0 0-1,0 0 0,-1 0 1,1 0-1,0 0 0,0 0 0,0 0 1,0-1-1,0 1 0,0 0 0,0 0 1,0 0-1,0 0 0,0 0 0,0 0 1,0 0-1,0 0 0,0 0 1,0 0-1,0 0 0,0 0 0,0-1 1,0 1-1,0 0 0,-1 0 0,1 0 1,0 0-1,0 0 0,0 0 0,0 0 1,0 0-1,0 0 0,0 0 1,0 0-1,0 0 0,0 0 0,-1 0 1,1 0-1,0 0 0,0 0 0,0 0 1,0 0-1,0 0 0,0 0 0,0 0 1,0 0-1,-7 0 496,5 0-428,1 0 0,0 0-1,-1 0 1,1 0 0,0 0-1,-1 0 1,1 0-1,0 0 1,-1 1 0,0 0-1,1-1-48,0 1 0,1-1-1,-1 1 1,1-1 0,-1 1-1,1-1 1,-1 1 0,1 0-1,-1-1 1,1 1 0,0 0-1,-1 0 1,1-1 0,0 1-1,0 0 1,0 0-1,-1-1 1,1 1 0,0 0-1,0 0 1,0-1 0,0 1-1,0 1 1,1 3 197,-1-3-143,0 1-1,0-1 1,0 0-1,0 1 0,0-1 1,-1 1-1,1-1 1,-2 5-1,-3 1 215,-7 19 545,10-20-684,0 0-17,-1-1 0,2 1 0,-1 0 1,1 0-1,0 0 0,0 11 0,1 3 144,0 1 69,-3 36 1,-8 3-9,-5 41-34,12 76-183,5-115-79,8 125 302,-4-111-280,-2-9-29,13 145 55,-10-159-58,18 198 189,-19-107-17,6-9-90,-5 4-22,5-18-11,-6 4 75,0-57-97,4 92 215,-9 101 213,-1-238-464,-1 0-1,-9 42 1,8-30 103,3-31-124,0 1 0,0 0 1,-2 10-1,-4 0-29,4-13-34,1 0-1,0 0 1,0 1 0,0-1-1,0 0 1,1 1 0,-1-1-1,1 4 1,0 7-1250,0-14 1265,0 0 0,0 0 0,0 0-1,0 0 1,0 0 0,0 0-1,0 0 1,0 0 0,0 0 0,0 0-1,0 1 1,0-1 0,0 0-1,0 0 1,0 0 0,0 0-1,0 0 1,0 0 0,0 0 0,0 0-1,0 0 1,0 0 0,0 1-1,0-1 1,0 0 0,0 0 0,0 0-1,0 0 1,-1 0 0,1 0-1,0 0 1,0 0 0,0 0 0,0 0-1,0 0 1,0 0 0,0 0-1,0 0 1,0 0 0,0 0-1,0 0 1,-1 0 0,1 0 0,0 0-1,0 1 1,0-1 0,0 0-1,0 0 1,0-1 0,0 1 0,0 0-1,0 0 1,0 0 0,-1 0-1,1 0 1,0 0 0,-3 0-879,0 0-2763,4-4 674,-7-5-426,3 6 194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2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17 460 6400,'-14'0'2058,"14"0"-2044,0 0 0,0 0 1,0 0-1,0 0 0,0 0 0,0 0 0,0 0 0,0 0 0,0 0 0,-1 0 0,1 0 0,0 0 0,0 0 0,0 0 0,0 0 0,0 0 0,0 0 0,0 0 0,0 0 0,0 0 0,0 0 0,-1 0 0,1 0 0,0 0 0,0 0 0,0 0 0,0 0 0,0 0 0,0 0 0,0 0 0,0 0 1,0 0-1,0 0 0,0 0 0,0 1 0,0-1 0,0 0 0,0 0 0,0 0 0,-1 0 0,1 0 0,0 0 0,0 0 0,0 0 0,0 0 0,0 0 0,0 1 0,0-1 0,0 0 0,0 0 0,0 0 0,0 0 0,0 0 0,1 0 0,-1 0 0,0 1 0,0 9 488,0-7 260,43-2 1808,-20 0-2099,1-1 1,33-5-1,-8-5-220,-23 6-83,-8 1-41,-1 0 0,21-7 0,-22 6 47,0 0 1,0 1-1,31-2 0,-22 2-76,68-8 302,-15 5-165,70-7 202,147-33-59,-120 24-319,246-24-118,275-4 145,-598 43-76,279-16 65,-136 18-54,10-6-63,-13 5 20,2-4 65,-138 6-25,238-12 87,308-33-201,-416 36 272,-139 9-114,229-12 201,285 0-103,-594 16-133,22 1 188,45 7 0,-45-3 0,168 11 1190,-125-10-1135,37 5-89,-6-6-85,-56 1 26,-40-3-76,1-1 0,0-1 0,0-1 0,26-1 0,39-15 146,19-2-185,72-8 87,-72 20-35,-46 1-140,60-3-89,-74 9 173,20-2-34,-51 1 79,-1-1 1,0 0-1,1-1 0,-1 1 0,0-1 0,10-5 1,-2 4-257,-11 3-1520,-9-2-48,-18-9-1312,4 8 1019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2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5152,'11'0'2276,"-21"0"-2002,1 0-17,20 0 1970,-10-1-2170,-1 1-1,0 0 0,1 0 0,-1 0 1,1 0-1,-1 0 0,1 0 1,-1 0-1,0 0 0,1 1 0,-1-1 1,1 0-1,-1 0 0,0 0 0,1 0 1,-1 0-1,0 1 0,1-1 1,-1 0-1,0 0 0,1 1 0,-1-1 1,0 0-1,1 1 0,-1-1 0,0 0 1,0 1-1,1-1 0,-1 0 1,0 1-1,8 10 610,-3-7-594,0-1-1,0 1 1,0-1 0,1 0 0,-1-1-1,1 1 1,-1-1 0,1 0 0,0-1 0,6 2-1,51 2 148,20 9 688,-1 2-1,143 50 1,-213-62-739,-7-3-37,0 0-1,-1 1 1,1 0 0,-1 0-1,1 0 1,-1 0 0,0 1-1,0 0 1,0 0-1,6 5 1,-9-7-87,0 0 0,0 0 0,0 0-1,-1 0 1,1 0 0,0 0 0,0 1 0,-1-1 0,1 0 0,-1 1-1,1-1 1,-1 0 0,0 1 0,1-1 0,-1 0 0,0 1-1,0-1 1,0 1 0,0-1 0,0 0 0,0 1 0,-1-1 0,1 1-1,0-1 1,-1 0 0,1 1 0,-1-1 0,1 0 0,-1 0-1,0 1 1,1-1 0,-1 0 0,0 0 0,0 0 0,0 0 0,-1 1-1,-5 6 183,0-1-1,-1-1 1,0 1-1,-9 5 1,2-1 53,-7 7 34,2-1-82,-1-1 0,-1-1 0,-27 15 1,3-8-334,-20 24-1930,64-44 1730,-1 0-1,0 0 1,1-1-1,-1 1 1,0-1-1,0 0 0,0 0 1,0 0-1,0 0 1,0 0-1,-1-1 1,1 1-1,0-1 0,-5 0 1,-11 0-1655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2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27 3136,'-54'0'1029,"44"0"-767,11-2-124,1 0-26,-1 1 0,0 0 0,1 0 0,-1-1 0,1 1 0,0 0 0,-1 1 0,1-1 0,0 0 0,0 0 0,-1 1 0,1-1 0,0 1 0,3-1 0,-3 1 933,1 0 422,27-11 544,-16 17-1361,-9-12 44,2 9-389,-5-2-217,0 0 0,0 0 0,-1 0-1,1 0 1,0 0 0,0-1 0,0 1 0,0-1 0,0 0 0,0 1 0,3-1 0,8 1 229,0 1 0,0 1 1,-1 0-1,1 0 0,-1 1 1,0 1-1,0 0 0,0 0 1,18 13-1,-27-16-269,0 1 1,1-1-1,-2 0 1,1 1-1,0 0 1,0 0-1,-1 0 1,0 0-1,4 5 1,-6-7-47,1 0 0,-1 0 0,0-1 1,1 1-1,-1 0 0,0 0 0,0 0 0,0 0 1,1 0-1,-1 0 0,0 0 0,0 0 0,0 0 1,0-1-1,-1 1 0,1 0 0,0 0 0,0 0 1,-1 0-1,1 0 0,0 0 0,-1-1 0,1 1 1,0 0-1,-1 0 0,0 0 0,1-1 0,-1 1 1,1 0-1,-1-1 0,0 1 0,1 0 0,-1-1 0,0 1 1,0-1-1,1 1 0,-1-1 0,-2 1 0,-2 2 52,0 0-1,-1-1 0,1 0 1,-1 0-1,0 0 0,0 0 1,0-1-1,0 0 0,-6 0 1,9-1-58,0 0 1,-1 1-1,1-1 1,-1 1-1,1-1 1,0 1 0,0 0-1,-5 2 1,-12 4-68,10-6 28,0 0-1,1-1 0,-19-1 0,18 1-21,0-1 0,0 1 0,0 1 0,0 0 0,-12 2 0,16-1-3,0-1 1,-1 1-1,1 0 0,0 1 0,0 0 1,0 0-1,0 0 0,1 0 1,-6 5-1,-9 5-45,18-13 109,0 1 0,0 0 1,1 0-1,-1 0 0,0 0 1,1 0-1,-1 0 0,1 0 0,-1 0 1,1 1-1,0-1 0,-1 0 1,1 1-1,0-1 0,0 1 1,-2 3-1,2 3 23,0 0 1,0 1-1,0-1 0,1 1 1,1-1-1,-1 1 0,3 11 0,5 8 113,-3-13-221,-1 1 0,-1 0 0,2 21 1,-5-31 83,-1 0 1,0 0 0,-2 10 0,1-10 84,1 0 0,0 0 0,-1 10 0,2-12 29,1 0 0,-1-1-1,-1 1 1,1 0-1,0-1 1,-1 1-1,0-1 1,0 1-1,0-1 1,0 1-1,-1-1 1,1 0 0,-1 1-1,0-1 1,0 0-1,-3 4 1,-22 15-707,13-8 266,11-10 276,-1 0-1,1 0 1,-1 0-1,0-1 1,0 0-1,0 0 1,-8 4-1,-5 1-1,-29 17 52,42-22 68,-1 0-1,1-1 0,-1 1 1,0-1-1,-5 1 0,8-2-14,0 0-1,0-1 0,0 0 1,0 1-1,0-1 0,0 0 1,0 0-1,0 0 0,0-1 1,-1 1-1,1 0 0,0-1 1,0 0-1,0 1 0,-2-2 1,-13-9 97,10 8-184,0-2-65,5-9-1,2 12 93,0 0-4,0-1 1,0 1-1,0 0 1,0-1 0,0 1-1,1-1 1,-1 1 0,1 0-1,0 0 1,-1-1-1,1 1 1,0 0 0,0 0-1,1 0 1,-1 0 0,0 0-1,1 0 1,-1 0 0,1 1-1,2-3 1,2-2-40,-1 1-1,1 1 1,1-1 0,-1 1 0,1 0-1,0 0 1,0 1 0,0-1 0,0 2-1,10-4 1,-7 3 13,40-13-138,5-11-352,-38 21-427,28-7 0,21-4-453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2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28 1568,'0'0'501,"0"0"-303,0 0 74,0 0 570,0 0-127,0 0 288,0 0-268,0 0 87,0 0-220,0 0 177,0-2-224,0-6-9,0 18 225,0-10-547,0 0 16,0 0-37,0 3 127,0-2-308,-1 1 0,1-1 0,0 0 0,-1 0 0,1 1 0,-1-1 0,1 0 0,-1 0 0,0 0 0,1 0 0,-1 0 0,0 0 0,0 0-1,0 0 1,0 0 0,0 0 0,0 0 0,0 0 0,0-1 0,0 1 0,-2 0 0,-6 6 130,-2 9 88,-1-6-129,-1-1 0,-14 8 0,5-3-39,15-10-32,1 2 1,-1-1-1,1 1 0,-7 8 0,3-3 31,7-8-50,0-1-1,0 1 0,0-1 1,0 1-1,-1-1 0,-4 2 0,4-2-1,1 0 0,-1 0-1,1 0 1,0 0-1,-1 1 1,-3 3-1,-4 5 41,9-8 64,2-3-49,2 0-36,127 0-252,-122 0 212,0 1 0,0 0 0,0 0 0,0 1 0,6 2 0,4 1 4,46 11-2,-59-15-1,-1 0 1,1 0 0,0-1 0,-1 1 0,1-1 0,0 0 0,0 0 0,5-1-1,4 1 24,50 0 558,-58-3-255,6-8 159,-10 11-459,-1 0 0,0-1 0,1 1 0,-1 0 0,0-1 0,0 1 0,1 0-1,-1-1 1,0 1 0,1-1 0,-1 1 0,0 0 0,0-1 0,0 1 0,0-1 0,1 1 0,-1-1 0,0 1 0,0 0 0,0-1 0,0 1 0,0-1 0,0 1 0,0-1 0,0 1-1,0-1 1,1-4 165,5 0 31,-5 5-216,-1 0 1,1-1 0,-1 1 0,1 0-1,-1 0 1,1-1 0,-1 1 0,0-1-1,1 1 1,-1 0 0,0-1-1,1 1 1,-1-1 0,0 1 0,0 0-1,1-1 1,-1 1 0,0-1-1,0 1 1,0-1 0,0 1 0,1-1-1,-1 1 1,0-1 0,0 1 0,0-1-1,0 1 1,0-1 0,0 1-1,0-1 1,-1 0 0,1-2 14,0 0 0,0 1-1,0-1 1,-1 1 0,1-1 0,-1 1 0,0 0 0,1-1 0,-1 1 0,0 0-1,-1-1 1,1 1 0,0 0 0,-1 0 0,-1-3 0,0 2 26,1 0 1,0-1-1,0 1 1,0-1-1,-3-7 1,5-2 96,0 11-122,0 0 0,0 0 0,0 0 0,0 0 0,0 0 0,0 0 0,-1 1 0,1-1-1,0 0 1,-1 0 0,0 0 0,1 0 0,-1 1 0,0-1 0,0 0 0,-1-1 0,-20-14 282,11-2-166,-11-5-164,22 24 23,0-1 1,-1 1-1,1 0 1,0 0-1,-1-1 1,1 1-1,0 0 0,-1-1 1,1 1-1,0 0 1,0-1-1,-1 1 1,1 0-1,0-1 1,0 1-1,0 0 0,-1-1 1,1 1-1,0-1 1,0 1-1,0 0 1,0-1-1,0 0-7,0 1 0,0-1 0,0 1 0,0-1 0,0 0 0,0 1 0,0-1 0,0 1 0,0-1 0,0 1 0,-1-1 0,1 1 0,0 0 0,0-1 0,0 1 0,-1-1 0,1 1 0,0-1 0,-1 1 0,1 0-1,0-1 1,-1 1 0,1-1 0,-1 1 0,1 0 0,0 0 0,-1-1 0,1 1 0,-1 0 0,1 0 0,-1-1 0,1 1 0,-1 0 0,1 0 0,-1 0 0,1 0 0,-1 0 0,1 0 0,-1 0 0,1 0 0,-2 0 0,0 0-913,2-3-138,-1 3 976,1 0 0,0-1 0,0 1 0,0 0 0,0-1 0,0 1 0,0 0 1,0-1-1,0 1 0,0 0 0,1-1 0,-1 1 0,0 0 0,0-1 0,0 1 0,0 0 0,0-1 0,0 1 0,1 0 0,-1-1 1,0 1-1,0 0 0,0 0 0,1-1 0,-1 1 0,14 11-1456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3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721 116 4064,'3'-2'120,"-1"0"0,1 1 1,0-1-1,-1 0 0,1 1 1,0 0-1,0 0 0,0 0 0,0 0 1,0 0-1,0 0 0,0 1 1,0-1-1,0 1 0,0 0 0,0 0 1,4 1-1,-2-1 8,0 0 1045,-2-3-298,40-41 1781,-42 44-2649,-1 0-1,0 0 1,0 0 0,0 0-1,0 0 1,0 0-1,0 0 1,0 0 0,0 0-1,1 0 1,-1 0 0,0-1-1,0 1 1,0 0 0,0 0-1,0 0 1,0 0 0,0 0-1,0 0 1,0 0 0,0 0-1,0-1 1,0 1-1,0 0 1,0 0 0,0 0-1,0 0 1,0 0 0,0 0-1,0-1 1,0 1 0,0 0-1,0 0 1,0 0 0,0 0-1,0 0 1,0 0-1,0-1 1,0 1 0,0 0-1,0 0 1,0 0 0,0 0-1,0 0 1,0 0 0,0 0-1,0 0 1,-1-1 0,1 1-1,0 0 1,0 0-1,0 0 1,0 0 0,0 0-1,0 0 1,-1 0 0,-18-12 438,15 10-340,0-1 0,0 1 0,0-1 0,-7-5 0,9 6-113,0 0 0,0 1 0,-1-1 0,1 1 0,0-1 0,-1 1 0,1 0 0,-1 0-1,1 0 1,-1 0 0,0 1 0,1-1 0,-4 0 0,-4 0 17,1 1 1,-13 1-1,4-1 39,-4 0-14,9 0-129,1 0 0,-23 3 0,-3 8-86,18-7 165,9-3 29,0 1 1,0 1-1,-18 6 0,15-4 22,9-3-26,1-1-1,-1 1 1,1 0-1,0 0 1,-1 0-1,1 1 1,1-1-1,-1 1 0,0 0 1,-5 6-1,5-6-10,0 2 4,-1-1-1,0 1 0,1 0 0,0 0 1,0 1-1,1-1 0,0 1 0,0 0 1,-5 12-1,3 1 131,1 1 1,1 0-1,-1 30 1,1-14-50,-8 59 99,6 4-38,0-50-27,-4 101 224,10-99-136,-5 108 353,-7-60-307,9-68-199,1-11-14,-4 22 0,1-27-7,0 0 0,-13 28 1,-1 4 108,14-36-49,1 0 19,-1-1-1,0 0 0,-6 11 0,9-19-86,-1 1 0,0-1 0,1 1 0,-1-1 0,0 0 0,0 0 0,0 0 0,0 0-1,-1-1 1,1 1 0,0 0 0,-1-1 0,1 1 0,-1-1 0,0 0 0,-4 1 0,-7 1 98,-1-2 0,1 0 0,-1 0 1,-21-3-1,-1 1-978,31 1 584,0 0-1,1 0 1,-11-3 0,-17-10-2511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2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4384,'0'0'1424,"0"-3"-854,0-8 12,0 8 996,3 6-308,29 16 1439,45 41-619,-55-43-1977,-4-2-46,0-1 81,28 19-1,-24-20-65,-14-9-56,1 1-1,0 1 1,-1-1-1,0 1 0,7 7 1,-8-5-19,1-1 0,0 0 0,0-1 0,1 0 0,16 10 1,-17-13-253,-1 1 1,1 1 0,-1-1-1,10 10 1,-17-14 106,1 1 0,-1-1 1,0 1-1,1-1 0,-1 1 0,0-1 0,1 1 0,-1-1 0,0 1 0,0 0 0,1-1 0,-1 1 0,0-1 1,0 1-1,0 0 0,0-1 0,0 1 0,0 0 0,0-1 0,0 1 0,0-1 0,0 1 0,-1 0 0,1-1 1,0 2-1,0-2-143,0 3-1575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2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17 5152,'-33'-16'1888,"33"16"-1440,0 0-160,-16 0 1984,16 32-1312,-17-15 1152,1-1-1216,0 17 288,-1 16-672,1-16-512,-1 0-32,-15 0-384,15-1 256,-15 1-3104,-1-17 1792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1295 2304,'0'0'752,"0"0"-453,0 0-22,0 0 363,0 0-101,0 0 250,0 0-149,0 0 304,0 0-240,3 0 112,8 0-214,-11 0-588,0 0 0,0 0-1,0 0 1,0 0 0,0 0-1,0 0 1,0 0 0,1 0-1,-1 0 1,0 0 0,0 0-1,0 0 1,0 0 0,0 0-1,0 0 1,0 0 0,0 0-1,0 0 1,0 0 0,1 0-1,-1 0 1,0 0 0,0 0-1,0 0 1,0-1 0,0 1-1,0 0 1,0 0 0,0 0-1,0 0 1,0 0 0,0 0-1,0 0 1,0 0 0,0 0-1,1 0 1,-1 0-1,0 0 1,0-1 0,0 1-1,0 0 1,0 0 0,0 0-1,0 0 1,0 0 0,0 0-1,0 0 1,0 0 0,0 0-1,0 0 1,0-1 0,0 1-1,0 0 1,0 0 0,0 0-1,-1 0 1,1-1 15,0 1-1,0-1 1,0 1-1,0-1 1,0 1-1,0-1 1,1 1 0,-1-1-1,0 1 1,0-1-1,0 1 1,0-1-1,0 1 1,1-1 0,-1 1-1,0-1 1,0 1-1,1 0 1,-1-1-1,0 1 1,1-1 0,-1 1-1,1 0 1,-1-1-1,0 1 1,1 0-1,-1 0 1,1-1 0,-1 1-1,1 0 1,-1 0-1,1 0 1,-1-1-1,1 1 1,-1 0 0,1 0-1,-1 0 1,1 0-1,-1 0 1,1 0-1,0 0 1,-1 0-22,0 0 1,0 0-1,0 0 0,1 0 0,-1 0 1,0 0-1,0 0 0,0 0 1,0 0-1,0 0 0,0 0 1,0 0-1,0 0 0,0 0 0,0 0 1,1 0-1,-1 0 0,0 0 1,0 0-1,0 0 0,0 0 1,0 0-1,0 0 0,0 0 0,0 0 1,0 0-1,0 0 0,0 0 1,1 0-1,-1 0 0,0 0 1,0 0-1,0 0 0,0 0 0,0-1 1,0 1-1,0 0 0,0 0 1,0 0-1,0 0 0,0 0 0,0 0 1,0 0-1,0 0 0,0 0 1,0 0-1,0-1 0,0 1 1,0 0-1,0 0 0,0 0 0,0 0 1,0 0-1,0 0 0,0 0 1,0-1-1,0-2 122,0 1-42,-1 0-1,1-1 0,0 1 0,1 0 1,-1 0-1,0 0 0,1 0 0,-1-1 1,2-1-1,9-1 202,-6-9 123,0 6-262,-4 6-115,0 1-1,0-1 1,0 1-1,0-1 1,-1 1-1,1-1 1,0 0-1,-1 1 1,1-1-1,-1 0 1,0 1-1,0-1 1,1-2-1,-1 3-2,0-1 1,0 0-1,0 0 0,1 1 0,-1-1 0,0 1 0,1-1 0,0 0 0,-1 1 1,1-1-1,0 1 0,1-3 0,-1 2 4,1 0-1,-1 1 1,-1-1-1,1 0 1,0 0-1,0 0 1,-1 0-1,1 0 1,-1 0-1,1 0 1,-1 0-1,0-4 1,-1-4 64,1 7-59,0-1 0,0 0 0,0 0 0,0 0 0,0 1 0,1-1-1,-1 0 1,3-5 0,-1 4 24,0-2 27,0 0 1,0-1 0,0 1-1,-1 0 1,1-15 0,-3-19-25,0 21-59,1 0 1,0 0-1,5-29 1,-1 30-27,-1 10 17,-1 0 0,0 0 0,-1-1 0,0 1 0,0 0 0,-1 0 0,-1-1 0,-1-12 0,-2 3 21,1 10 2,1-1 0,0 0-1,1 0 1,-1-16-1,2-152 848,0 165-858,-2 0 0,-4-22-1,3 21 24,1 1 0,-1-24 0,3 33-28,0 1 0,0-1 1,-1 1-1,1 0 0,-1-1 1,0 1-1,0 0 0,-3-6 1,-2-7-22,4-2-18,0 0 0,1 0 0,3-26-1,-1 5 61,-1 35-30,1 0 0,-1-1 0,1 1 0,1 0 0,-1 0 0,0-1 0,1 1 0,3-5 0,-3 4 25,-1 1 0,0-1 0,-1 1 0,1-1 0,-1 1 0,0-1 0,0 1 0,-1-9-1,0-4 27,1-46 507,0 60-534,0 3-63,0-2 10,0-9 10,0 9-10,-3 4-5,-8 9 10,9-9 70,-1-2-11,-8 0-21,11 0-11,0 0 1,0 0-1,0 0 0,0 0 1,0 0-1,-1 0 0,1 0 1,0 0-1,0 0 1,0 0-1,0 0 0,0 0 1,0 0-1,0 0 0,0 0 1,0 0-1,-1 0 1,1 0-1,0 0 0,0 0 1,0 0-1,0 0 0,0 0 1,0 1-1,0-1 1,0 0-1,0 0 0,0 0 1,0 0-1,0 0 0,-1 0 1,1 0-1,0 0 1,0 0-1,0 0 0,0 0 1,0 0-1,0 0 0,0 1 1,0-1-1,0 0 1,0 0-1,0 0 0,0 0 1,0 0-1,0 0 0,0 0 1,0 0-1,0 0 1,0 0-1,0 1 0,0-1 1,0 0-1,0 0 0,0 0 1,0 0-1,1 7 7,-1-5-6,0-1-1,0 0 1,0 1-1,0-1 1,0 0 0,0 0-1,0 1 1,-1-1-1,1 0 1,-1 2 0,1-2 5,-1 0 1,0-1-1,1 1 1,-1-1-1,1 1 1,-1-1 0,0 1-1,1-1 1,-1 0-1,0 1 1,0-1-1,1 0 1,-1 1-1,0-1 1,0 0-1,1 0 1,-1 0 0,0 0-1,0 0 1,0 1-1,1-2 1,-1 1-1,-1 0 1,2 0-10,-1 0 0,1 0 0,-1 0 0,1 0 0,-1 0 0,1 0 0,-1 0 0,1 0 0,-1 0 0,1 0 0,-1 1 0,1-1 0,-1 0 0,1 0 0,0 0 1,-1 1-1,1-1 0,-1 0 0,1 1 0,0-1 0,-1 0 0,1 1 0,0-1 0,-1 0 0,1 1 0,0-1 0,-1 0 0,1 1 0,0-1 0,0 1 0,0-1 0,-1 1 0,1-1 0,0 1 0,0 0 0,-3 6-18,2-6 20,0 1 0,-1 0 0,1-1 0,0 1-1,-1-1 1,1 1 0,-1-1 0,1 0 0,-4 2 0,0 1 27,-1 0 0,1 0 0,0 1 0,0 0 0,0 0 0,1 0 0,-7 9 0,4-5 107,0 0-1,0-1 1,-11 9-1,-6 9 207,2 4-109,-8-8-220,18-13 40,1 2-1,-1-1 0,-16 22 1,7-2 83,-4-10 0,17-7-37,1-8-5,6-5-88,1 0 0,-1 1 0,1-1 1,0 0-1,-1 0 0,1 1 1,0-1-1,-1 0 0,1 0 0,0 1 1,-1-1-1,1 0 0,0 1 1,0-1-1,-1 1 0,1-1 0,0 0 1,0 1-1,0-1 0,-1 1 1,1-1-1,0 0 0,0 1 0,0-1 1,0 1-1,0-1 0,0 1 1,0-1-1,0 0 0,0 2 0,0 0-19,3-4-10,6-5 24,0 2 1,0-1 0,10-4-1,-19 10 2,14-5 11,-12 1 5,4-3 16,19 1-21,2-8-137,-24 12 118,0 0 0,0 0 0,0 1 0,0-1 0,0 1 0,0 0 0,1 0 0,-1 0 0,0 0 0,7-1 0,416 2 382,-425 1-359,-1-1 0,1 0 0,-1 0 1,1 0-1,-1 0 0,1 0 0,-1 0 1,1 0-1,0 0 0,-1 0 1,1 0-1,-1 0 0,1 0 0,-1-1 1,1 1-1,-1 0 0,1 0 0,-1 0 1,1-1-1,-1 1 0,1 0 0,-1-1 1,1 1-1,-1 0 0,1-1 0,-1 1 1,0-1-1,1 1 0,-1 0 0,0-1 1,1 1-1,-1-1 0,0 1 0,0-1 1,0 1-1,1-1 0,-1 0 0,0 1 1,0-1-1,0 1 0,0-1 0,0 1 1,0-1-1,0 1 0,0-1 0,0 0 1,0 1-1,0-1 0,-1 0 0,-1-2 199,-4-2-16,-2-4 93,-1 0 0,-15-11 1,-25-2 134,30 11-148,6 7-163,10 4-94,1 0 1,-1-1 0,1 0 0,0 1 0,-1-1 0,1 0 0,0 0 0,0 0 0,0-1-1,-1 1 1,1 0 0,0-1 0,-1-1 0,0 0 0,0 1 0,1 0 1,-1 0-1,0 0 0,-6-3 0,5 3-27,0 0 0,0 0-1,1 0 1,-1-1 0,1 0-1,-4-3 1,-21-21-422,28 26 340,-1 1-1,1 0 0,-1-1 0,1 1 1,-1 0-1,1-1 0,-1 1 0,1 0 0,-1 0 1,0-1-1,1 1 0,-1 0 0,1 0 1,-1 0-1,0 0 0,1 0 0,-1 0 1,0 0-1,1 0 0,-1 0 0,0 0 1,1 0-1,-1 0 0,1 1 0,-2-1 1,2 0-96,0 0 151,0 0-1,0 0 1,0 0-1,0 0 1,0 0-1,-1 0 0,1 0 1,0 0-1,0 0 1,0 0-1,0 0 1,0 0-1,0 0 1,0 0-1,0 0 0,0 0 1,-1 0-1,1 0 1,0 0-1,0 0 1,0 0-1,0 0 1,0 0-1,0 0 0,0 0 1,0 0-1,0 0 1,0 0-1,0 0 1,0 0-1,-1 0 0,1 0 1,0-1-1,0 1 1,0 0-1,0 0 1,0 0-1,0 0 1,0 0-1,0 0 0,0 0 1,0 0-1,0 0 1,0 0-1,0-1 1,0 1-1,0 0 1,0 0-1,0 0 0,0 0 1,0 0-1,0 0 1,0 0-1,0 0 1,0 0-1,0-1 0,1-6-3283,-4 14 302,-8-1-1391,10-5 4198,1-1 0,-1 1 0,1 0 0,0 0 1,-1 0-1,1 0 0,0-1 0,0 1 0,0 0 0,0 0 0,0 0 1,0 0-1,0 2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410 100 3328,'0'0'1061,"0"-3"-634,0-8 32,0 11-437,0 0 1,0 0-1,0 0 1,0 0-1,0 0 1,0 0-1,0 0 1,0 0-1,-1 0 1,1 0 0,0-1-1,0 1 1,1 0-1,-1 0 1,0 0-1,0 0 1,0 0-1,0 0 1,0 0-1,0 0 1,0 0 0,0 0-1,0-1 1,0 1-1,0 0 1,0 0-1,0 0 1,0 0-1,0 0 1,0 0 0,0 0-1,0 0 1,0 0-1,0 0 1,1 0-1,-1 0 1,0 0-1,0 0 1,0 0-1,0 0 1,0 0 0,0 0-1,0-1 1,0 1-1,0 0 1,0 0-1,1 0 1,-1 0-1,0 0 1,0 0 0,0 1-1,0-1 1,0 0-1,0 0 1,0 0-1,0 0 1,2 0 59,-1 0-1,0 0 1,0 0 0,0 0-1,0 0 1,0-1 0,0 1-1,0 0 1,0 0 0,0-1 0,0 1-1,0-1 1,0 1 0,0-1-1,0 1 1,0-1 0,-1 1 0,1-1-1,0 0 1,0 0 0,0 1-1,-1-1 1,1 0 0,-1 0-1,1 0 1,1-2 0,-1-1 257,0 0 0,0 0 0,0 0-1,-1 0 1,0 0 0,1 0 0,-1-5 0,0 8-320,0 0 0,-1-1 0,1 1 0,0 0 0,0 0 0,0 0 0,-1 0 0,1 0 0,0-1 0,-1 1 0,1 0 0,-1 0 0,1 0 0,-1 0 0,0 0 0,1 1 0,-1-1 0,0 0 0,0 0 0,0 0 0,0 0-1,0 1 1,0-1 0,1 1 0,-2-1 0,1 0 0,0 1 0,0 0 0,0-1 0,0 1 0,-2-1 0,-4 0-13,0 0 1,-1 0-1,1 1 0,-11 0 0,3 1 17,-6-2-49,3 1 12,0 0-1,-21 4 1,14 1 79,15-3-17,0 0-1,0 0 1,-19 0 0,-116-2 651,143 0-686,0 0 1,1 0-1,-1 0 1,0-1 0,0 1-1,1-1 1,-1 1 0,1-1-1,-1 0 1,0 1 0,1-1-1,-1 0 1,1 0-1,0 0 1,-1 0 0,1 0-1,-2-2 1,0 0 34,3 3 5,0 0 6,0 3 64,0 253 1823,0-246-1876,1 0 0,0 0 0,1 0 0,3 12 0,-3-13 40,0 0 1,-1 0-1,0 0 0,0 11 1,-1 94 832,0-113-933,0 0 0,0-1 0,0 1 0,0-1 0,0 1 0,0 0 0,0-1 0,0 1 0,1 0 0,-1-1 0,0 1 0,0-1 0,0 1 0,1-1 0,-1 1 0,0 0 0,1-1 0,-1 1 0,0-1 0,1 1 0,-1-1 0,1 0 0,-1 1 0,1-1 0,-1 1 0,1-1 0,18 2 156,-9-2-159,175 0 58,-61 0-4466,-92 0 2855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5984,'0'0'2208,"0"0"-1728,0 0-128,0 0 1792,17 0-1248,-1 0 704,0 0-928,17 0-32,16-16-384,-16 16-160,16 0-64,-16 0-672,16 0 352,-16-17-2432,0 17 1504,-33 0-3200,33 0 2496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4384,'-13'0'1424,"13"0"-1414,0 0 0,0 0 0,-1 0 0,1 0 0,0 0 0,0 0 0,0 0 0,0 0 0,0 0 0,0 0 0,0 0 0,0 0 0,0 0 0,0 0 0,-1 0 0,1 0 0,0 0 0,0 0 0,0 0 0,0 0 0,0 0 0,0 0 0,0 0 0,0 0 0,0 0 0,0 0 0,0 0 0,-1 0 0,1 0 0,0 0 0,0 0 0,0 0 0,0-1 0,0 1 0,0 0 0,0 0 0,0 0 0,0 0 0,0 0 0,0 0 0,0 0 0,0 0 0,0 0 0,0 0 0,0-1 0,0 1 0,0 0 0,0 0 0,0 0 0,0 0 0,0 0 0,0 0 0,0 0 0,0 0 0,0 0 0,0-1 0,0-10 620,0 9 1162,0 2-235,3 2 736,8 9-597,-11-10-1574,1-1 0,-1 1 1,1-1-1,0 0 0,-1 1 0,1-1 0,-1 0 0,1 1 0,0-1 0,-1 0 0,1 0 0,0 0 0,0 0 1,-1 1-1,1-1 0,0 0 0,-1 0 0,1 0 0,0-1 0,-1 1 0,1 0 0,0 0 0,0 0 1,2-1 279,95 1 2846,-85 0-3004,1-1-1,-1-1 0,13-3 1,-13 2-173,1 1 0,-1 0 1,15 1-1,64-7 53,10-1-61,-23 9-3749,-76 0 1921,-6 0-1344,-11 0 1008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395 108 3488,'0'-14'1115,"0"11"-673,0 1-10,0 1-388,0 1-1,0-1 1,0 1-1,0-1 1,0 1-1,0 0 1,0-1-1,0 1 1,0-1-1,0 1 1,0-1-1,0 1 1,0 0-1,-1-1 1,1 1-1,0-1 1,0 1-1,-1 0 1,1-1-1,0 1 1,0 0-1,-1-1 1,1 1-1,0 0 1,-1 0-1,1-1 1,0 1-1,-1 0 1,1 0-1,-1-1 1,-6-4 554,1-6 511,-7 6-352,4 0-367,-18-7 596,16 8-749,8 2-163,0 1 0,0 0 0,0 0 0,-1 0 0,1 0 0,0 0 0,0 1 0,-1-1-1,-5 1 1,0-1 87,1 0 0,0-1 0,-1 1-1,-15-7 1,22 7-149,-2 0 10,1 0-1,0 1 0,-1-1 1,1 1-1,0-1 0,-1 1 1,-3 0-1,-11-1 22,5-5-6,13 6-36,0 0 0,0 0 0,0 0-1,-1 0 1,1 0 0,0 0 0,0-1 0,0 1 0,0 0 0,0 0-1,0 0 1,0 0 0,-1 0 0,1 0 0,0 0 0,0 0 0,0 0 0,0 0-1,0 0 1,0 0 0,-1 0 0,1 0 0,0 0 0,0 0 0,0 0 0,0 0-1,0 0 1,0 0 0,-1 0 0,1 0 0,0 0 0,0 1 0,0-1-1,0 0 1,0 0 0,0 0 0,0 0 0,0 0 0,-1 0 0,1 0 0,0 0-1,0 0 1,0 1 0,0-1 0,0 0 0,0 0 0,0 0 0,0 0 0,-4 5 9,3-5-9,0 1 0,0-1-1,1 0 1,-1 1 0,0-1 0,0 0-1,0 0 1,0 0 0,0 1 0,0-1-1,1 0 1,-1 0 0,-2-1-1,2 1 4,0 0 0,0 0 0,1 0 0,-1 0 0,0 0 0,0 0-1,0 1 1,0-1 0,0 0 0,0 0 0,1 1 0,-1-1-1,-2 1 1,2 4 46,1-4-41,1-1 1,-1 1-1,0-1 1,0 0-1,0 1 0,0-1 1,0 1-1,0-1 1,0 1-1,-1-1 1,1 1-1,0-1 0,0 0 1,0 1-1,0-1 1,-1 1-1,1-1 0,0 0 1,0 1-1,-1-1 1,1 1-1,0-1 1,0 0-1,-1 1 0,1-1 1,-1 1-1,-1 1 24,1 0-1,-1 0 0,1 0 0,0 1 0,0-1 1,-1 0-1,2 1 0,-1-1 0,0 1 1,0-1-1,1 1 0,-1 5 0,-1 5 51,-9 36 317,6-11-228,1-8-168,-6 30 1,-5-4-33,-17 82 296,16-42-252,15-91-7,0 0 0,0 0 0,0 0 1,1 0-1,0 0 0,0 6 0,1 2 156,-1-11-145,1-1-1,-1 1 1,1-1 0,0 1-1,-1-1 1,1 1 0,0-1-1,0 0 1,0 1 0,0-1-1,0 0 1,0 0-1,0 0 1,0 0 0,0 0-1,1 0 1,-1 0 0,0 0-1,1 0 1,-1-1 0,1 1-1,-1 0 1,3 0-1,2 1 28,-3-1-7,0 0 0,-1 0 1,1 0-1,0-1 0,0 1 1,0-1-1,0 0 0,1 0 1,-1 0-1,4-1 0,5 0 13,-4 2-50,0-1 0,0 1 1,0 1-1,9 2 0,-9-1-93,0-2 1,0 1-1,0-1 0,9 1 1,49-2-2477,-33 0 1212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6816,'-16'-17'2528,"16"17"-1984,0-16-128,16 16 1536,-16 0-1152,33 0 288,-16 0-640,-1 0-128,17 0-192,-1 0-1920,1 0 960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4480,'0'16'1664,"0"-16"-1312,33 49-64,-17-16 1152,17 0-832,0-17-32,-1 17-352,-15 0-32,16-17-96,-1 1-1888,-15 16 960,-1-17-2816,1 0 2048</inkml:trace>
  <inkml:trace contextRef="#ctx0" brushRef="#br0" timeOffset="1">296 83 5312,'-16'-17'1952,"16"17"-1504,0 33-128,0-16 1664,-17-1-1152,1 0 800,-1 17-960,1 0-288,-17 0-256,17-17-1024,-17 17 480,17-17-3296,-17 1 2080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1728,'0'-14'560,"0"11"-331,0 3 1,0 0 399,0 0-106,0 0 202,0 0-176,0 0 64,3 0-143,8 0 170,-9 0-192,-2 0 53,0 0-128,0 0 118,0 3-171,0 11 117,0-14-85,0 0-53,3 0 74,-2 0-353,-1 0 0,1 0-1,-1 0 1,0 0-1,1 0 1,-1 0 0,1 1-1,-1-1 1,1 0-1,-1 0 1,1 1 0,-1-1-1,0 0 1,1 1 0,-1-1-1,1 0 1,-1 1-1,0-1 1,1 0 0,-1 1-1,0-1 1,0 1-1,1-1 1,-1 1 0,0 0-1,5 19 646,-6 31 561,1-32-955,-1 21 148,0-15 46,5 47 1,-2-61-379,10 136 642,-12 164-212,1-287-468,6 33 0,-3-33 35,0 35 1,-4 135 496,-2-188-731,-9 4-676,8-7 26,3-3-491,0 0 219,-3 0-512,-10 0 534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 4480,'0'-27'1445,"0"27"-1435,0 0 0,0 0 0,0-1-1,0 1 1,0 0 0,1 0 0,-1 0 0,0 0 0,0-1-1,0 1 1,0 0 0,0 0 0,0 0 0,0 0 0,0-1-1,-1 1 1,1 0 0,0 0 0,0 0 0,0 0-1,0-1 1,0 1 0,0 0 0,0 0 0,0 0 0,0 0-1,0-1 1,-1 1 0,1 0 0,0 0 0,0 0 0,0 0-1,0 0 1,0 0 0,0 0 0,-1 0 0,1-1-1,0 1 1,0 0 0,0 0 0,0 0 0,-1 0 0,1 0-1,0 0 1,0 0 0,0 0 0,-1 0 0,1 0 0,0 0-1,0 0 1,0 0 0,0 0 0,-1 0 0,1 0-1,0 0 1,0 1 0,-25-4 438,12-3 97,13 6-530,0 0 1,0 0 0,0 0-1,0 0 1,0 0-1,0 0 1,0 0-1,-1 0 1,1 0-1,0-1 1,0 1-1,0 0 1,0 0-1,0 0 1,0 0-1,0 0 1,-1 0-1,1 0 1,0 0-1,0 0 1,0 0-1,0 0 1,0 0-1,0 0 1,-1 0-1,1 0 1,0 0-1,0 0 1,0 1-1,0-1 1,0 0-1,0 0 1,-1 0 0,1 0-1,0 0 1,0 0-1,0 0 1,0 0-1,0 0 1,0 0-1,0 0 1,0 1-1,0-1 1,0 0-1,0 0 1,-1 0-1,1 0 1,0 0-1,-4 5 221,1-4-92,0 0-1,-1-1 0,1 1 0,0-1 0,-1 1 1,1-1-1,0 0 0,-1 0 0,-2-1 0,-4 1-71,4 0-20,-18 2 148,23-2-189,0 0 0,0 1 0,0-1 0,0 1 0,0-1-1,0 1 1,0 0 0,0-1 0,1 1 0,-1 0 0,0 0-1,0-1 1,1 1 0,-1 0 0,0 0 0,1 0 0,-1 0 0,1 0-1,-1 0 1,1 0 0,-1 1 0,-4 31 186,-7 5 57,8-24-180,0 0-1,-3 18 1,3 11 60,4 66 0,1-54-39,-2-27-39,-6 42 1,3-40 25,-1 47 0,6-45 13,-1 5 44,-3 39 0,-1-47-99,-6 103 59,2-24-25,0-6 145,8-77-157,1-16-39,-1 0-1,0 0 1,-1 0 0,-2 15 0,-8 9 41,8-19-5,3-12-45,0 1 1,-1-1 0,1 0-1,-1 1 1,0-1-1,0 0 1,0 1-1,0-1 1,0 0 0,0 0-1,0 0 1,-1 0-1,1 0 1,-3 2 0,-10 12 145,13-13-134,0-1 0,0 0 1,0 0-1,0 0 1,0-1-1,-1 1 1,1 0-1,-1 0 1,1-1-1,-1 1 1,0-1-1,0 1 0,1-1 1,-1 0-1,0 0 1,-4 2-1,5-3-11,-17 13 426,17-12-441,0-1-1,1 1 1,-1 0-1,0-1 1,0 1 0,0-1-1,0 1 1,0-1-1,0 1 1,0-1-1,0 0 1,-1 1-1,1-1 1,0 0-1,0 0 1,0 0-1,0 0 1,0 0-1,0 0 1,-2 0 0,-21 0-816,23 0 780,1 0 1,0 0 0,-1 0-1,1 0 1,0 0 0,-1 0 0,1 0-1,0 0 1,-1 0 0,1 0 0,0 0-1,-1 0 1,1-1 0,0 1-1,-1 0 1,1 0 0,0 0 0,0 0-1,-1 0 1,1-1 0,0 1-1,-1 0 1,1 0 0,0-1 0,-1 1-1,-9-11-1692,7 5-186,3-7-2678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2912,'0'0'923,"0"-3"-550,0-10 1163,3 13-646,-2 0-848,-1 0-1,1 0 1,-1 0-1,1 0 0,-1 0 1,1 0-1,-1-1 1,1 1-1,-1 0 0,1 0 1,-1 0-1,1 0 1,-1 0-1,1-1 0,-1 1 1,1 0-1,-1 0 1,0-1-1,1 1 0,-1 0 1,1-1-1,-1 1 1,0-1-1,1 1 0,-1 0 1,0-1-1,0 1 1,1-1-1,-1 1 0,0-1 1,0 1-1,0-1 1,1 1-1,-1-1 0,0 1 1,0-1-1,0 1 1,0-1-1,0 1 0,0-1 1,0 0-1,0-2 546,0 3-182,0 0 91,0 0-96,0 0 208,0 6-96,0 348 4103,0-222-4217,8 6-153,0 2-149,-8 123 342,0-254-428,0 0 1,-3 16 0,-7 0-145,4 2-148,-1-12-299,6-14 480,0 1 0,0-1 0,1 0 1,-1 1-1,1-1 0,-1 1 0,1-1 0,-1 1 0,1-1 0,-1 3 0,1-1-1493,0-9 164,3-18-895,-2 22 2169,0 0 1,0 0-1,0 0 0,0 0 0,0 0 1,1 1-1,-1-1 0,1 1 0,1-3 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45 3328,'-13'-13'1061,"12"12"-1038,1 1-1,0 0 1,-1 0 0,1-1-1,0 1 1,-1 0 0,1-1-1,0 1 1,0-1-1,-1 1 1,1 0 0,0-1-1,0 1 1,0-1-1,0 1 1,-1-1 0,1 1-1,0 0 1,0-1 0,0 1-1,0-1 1,0 1-1,0-1 1,0 1 0,0-1-1,0 0 1,-1-4 182,1 5-183,0 0-1,0 0 1,0-1-1,0 1 1,0 0-1,0 0 1,0 0 0,0 0-1,0-1 1,-1 1-1,1 0 1,0 0-1,0 0 1,0 0-1,0 0 1,0 0-1,-1-1 1,1 1 0,0 0-1,0 0 1,0 0-1,0 0 1,-1 0-1,1 0 1,0 0-1,0 0 1,0 0-1,-1 0 1,1 0 0,0 0-1,0 0 1,0 0-1,-1 0 1,1 0-1,0 0 1,0 0-1,0 0 1,-1 0-1,1 0 1,0 0-1,0 0 1,0 0 0,-1 1-1,1-1 0,1 0-1,-1 0 1,0 0-1,0 0 1,0 0-1,1 0 1,-1 0-1,0 0 1,0 0-1,0 0 1,0 0-1,1 0 1,-1 0-1,0 0 1,0 0-1,0 0 1,1 0-1,-1 0 1,0 0-1,0 0 1,0 0-1,1 0 1,-1 0-1,0 0 1,0 0 0,0 0-1,0 0 1,1-1-1,-1 1 1,0 0-1,0 0 1,0 0-1,0 0 1,0 0-1,1 0 1,-1-1-1,0 1 1,0 0-1,0 0 1,0 0-1,0-1 1,0 1-1,0 0 1,1 0 140,-1-1 0,0 1 0,0 0 0,1 0 0,-1-1 0,0 1 1,0 0-1,1-1 0,-1 1 0,0 0 0,0-1 0,0 1 0,0 0 0,0-1 0,0 1 0,1 0 1,-1-1-1,0 1 0,0 0 0,0-1 0,0 1 0,0-1 0,0 1 0,-1 0 0,1-1 0,3 15 1885,-1-9-1914,0 3 135,0-1 0,0 0 0,0 0 0,-1 1 0,1 13 0,-2 51 834,3 118-176,2-140-918,4 94 221,-8 12 17,0 28-289,-3-62-9048,-1-122 5194,-11 0 1226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3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4320,'-13'-13'1392,"12"12"-1354,1 1-1,-1-1 1,1 1 0,-1 0-1,1-1 1,-1 1 0,0 0 0,1 0-1,-1-1 1,1 1 0,-1 0-1,0 0 1,1 0 0,-1 0 0,1 0-1,-1 0 1,0 0 0,1 0-1,-1 0 1,0 0 0,1 0 0,-1 0-1,0 0 1,1 0 0,-2 1-1,2-1 81,-2 0 1365,2 3-358,0 4-300,-1-3-595,1 0 0,0 0 0,1 0 0,-1 0-1,1 0 1,0 0 0,0 0 0,0 0 0,0 0 0,1 0-1,-1 0 1,1-1 0,4 7 0,4 15 272,-5-12-202,1 0 0,8 15 1,-12-26-256,8 15 348,-1 0-1,0 0 1,11 34-1,-3 3-117,12 67 0,-17-56-72,22 143 186,-28-143-341,0-31-14,-3-18-8,-1-1 0,1 21 0,-3 147-1455,0-180 1248,0 0 1,0 0 0,-1-1-1,1 1 1,0-1 0,-1 1-1,1 0 1,-1-1 0,0 1-1,0-1 1,0 1 0,0-1-1,-1 0 1,1 1 0,-3 2-1,1-2-1392,3-3-816,0 0 821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3808,'0'-30'2192,"0"28"-928,3 2-272,-2 0-902,0 0-1,0 0 1,0 1 0,0-1 0,-1 0 0,1 1-1,0-1 1,0 1 0,0-1 0,0 1-1,-1 0 1,1-1 0,0 1 0,0 0 0,-1-1-1,1 1 1,-1 0 0,1 0 0,0-1 0,-1 1-1,0 0 1,1 0 0,0 1 0,11 15 955,-9-13-904,0 0 1,0 0 0,0 0 0,0 0-1,-1 0 1,1 0 0,-1 1-1,0-1 1,2 8 0,1 2 158,22 66 1095,-2-4-443,-11-34-590,-1 1 1,-2 1-1,11 84 1,-17-33-22,0-43-45,4 60 224,-8-80-305,11 59 1,-12-86-215,10 44-42,-7-37 21,-1 0-1,0 0 1,0 24 0,-2 26-3025,0-59 730,0-3 331,0-3-1067,0-10 1025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4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3392,'0'0'1088,"5"0"-651,-2-1-370,0 1 0,-1 1 0,1-1 0,0 0 0,-1 1 0,4 0 1,0 6 695,-3-3-284,3 1 135,-1-1 131,-3 9 88,-1-6-598,-1-1 1,1 1-1,1-1 1,1 8-1,4 12 439,-2 20 94,12 58 1125,-5-37-1196,3 24-98,-10-6-87,6 5-176,-5-19-11,-2-37-211,5 58 172,-9 25-584,0-114-433,0-3-986,0-3 47,0-11-1311,0-2 960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4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3232,'-1'-1'109,"1"-7"351,0 7-442,0 1-1,0 0 1,0 0-1,0 0 0,0 0 1,0-1-1,0 1 0,0 0 1,0 0-1,0 0 1,0 0-1,1-1 0,-1 1 1,0 0-1,0 0 0,0 0 1,0 0-1,0-1 1,0 1-1,0 0 0,0 0 1,0 0-1,0 0 1,1 0-1,-1 0 0,0 0 1,0-1-1,0 1 0,0 0 1,0 0-1,1 0 1,-1 0-1,0 0 0,0 0 1,0 0-1,0 0 1,1 0-1,-1 0 0,0 0 1,0 0-1,0 0 0,0 0 1,1 0-1,-1 0 1,0 0-1,0 0 0,0 0 1,0 0-1,1 0 0,-1 0 1,22 11 451,-21-10-322,1-1-1,-1 1 1,0-1-1,1 1 1,-1 0-1,0 0 0,0 0 1,0 0-1,0 0 1,1 0-1,-1 0 1,-1 0-1,2 2 1,3 2 245,0 2-40,0-1 1,0 1 0,0 0 0,-1 0-1,0 0 1,0 1 0,-1-1-1,4 13 1,0 0 275,-4-10-261,1 0-1,2 19 0,3 6 285,15 20 26,-17-34-257,-1 1-1,5 35 1,2 50 506,-11-90-818,8 65 265,-4-3-42,-1-35-196,-1-16-32,1 31 0,-5 36 721,0-47-1842,0-38-3006,0-13 2467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4160,'13'-14'1333,"-12"14"-1300,-1-1 0,1 1 0,0 0 0,-1-1-1,1 1 1,-1 0 0,1-1 0,0 1 0,-1 0 0,1 0 0,0 0 0,0-1-1,-1 1 1,1 0 0,0 0 0,-1 0 0,1 0 0,0 0 0,-1 0-1,1 0 1,0 1 0,0-1 0,0 0 0,2 1 170,7-2 493,21 3 1479,-30-2-2092,0 0 1,0 1 0,1-1-1,-1 0 1,0 1 0,0-1-1,0 1 1,0 0 0,1-1-1,-1 1 1,0 0 0,0 0-1,0-1 1,-1 1 0,1 0-1,0 0 1,0 0 0,0 0-1,0 2 1,12 32 1775,-7-15-1451,56 232 2645,-42-152-2373,13 72-117,-16-76-390,-7-44-31,10 57 132,-15-46-136,1-28-148,-3-20-385,-1 0 0,1 18 1,-3 19-2171,0-52 2490,-1 1 0,1-1 1,0 1-1,0-1 0,0 1 1,0-1-1,0 1 0,0 0 1,0-1-1,0 1 0,0-1 1,0 1-1,0-1 0,1 1 1,-1-1-1,0 1 0,0-1 1,0 1-1,1-1 0,-1 1 1,0-1-1,1 1 0,-1-1 1,0 0-1,1 1 0,-1-1 1,0 0-1,1 1 0,-1-1 1,1 0-1,-1 1 0,1-1 1,-1 0-1,1 0 0,-1 1 1,1-1-1,-1 0 0,1 0 1,-1 0-1,1 0 0,-1 0 1,1 0-1,-1 0 0,1 0 1,0 0-1,0 0 40,-1 0-1,0 0 1,0 0-1,0 0 1,0 0-1,0 0 1,0 0-1,1 0 1,-1 0-1,0 0 1,0 0 0,0 0-1,0 0 1,0 0-1,1 0 1,-1 0-1,0-1 1,0 1-1,0 0 1,0 0-1,0 0 1,0 0 0,0 0-1,0 0 1,1 0-1,-1 0 1,0-1-1,0 1 1,0 0-1,0 0 1,0 0-1,0 0 1,0 0-1,0-1 1,0 1 0,0 0-1,0 0 1,0 0-1,0 0 1,0 0-1,0-1 1,0 1-1,0 0 1,0 0-1,0 0 1,0 0 0,0 0-1,0 0 1,0-1-1,0 1 1,-1 0-1,1 0 1,0 0-1,0-25-3302,0 6 1082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6720,'-14'-14'2170,"12"11"-1322,1 4-753,1-1 0,0 1 0,0-1 0,0 1 1,0-1-1,0 1 0,0-1 0,0 1 0,0-1 0,0 1 0,1-1 0,-1 1 0,0-1 0,0 1 0,0-1 0,0 1 0,1-1 0,-1 1 0,0-1 0,1 1 0,-1-1 0,0 0 0,1 1 0,-1-1 0,0 1 0,1-1 0,-1 0 0,1 0 0,0 1 0,6 7 1134,-6-5-949,0 0 0,0 0 0,-1 0 0,0 0-1,1 0 1,-1 0 0,0 5 0,2 29 1145,23 76 759,-4-19-864,45 280 755,-53-275-1857,-7-17-116,-1-39-74,-1-15-21,0 32 0,-4-57 20,0 14-757,0-1 0,1 0 1,0 1-1,1-1 0,8 30 0,-7-27-2352,-3-3 1045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4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294 148 2240,'13'0'720,"-10"0"-448,-3-3-11,0-8 331,0 8-138,0 1 95,0-9-138,0 8 106,0 0-101,0 3-380,0-1 1,0 0-1,0 1 1,0-1-1,0 1 1,1-1-1,-1 0 0,0 1 1,0-1-1,0 1 1,1-1-1,-1 1 1,0-1-1,1 1 1,-1-1-1,0 1 0,1-1 1,-1 1-1,1-1 1,-1 1-1,1 0 1,-1-1-1,2 0 1,-2 1-1,1-1 1,-1 1-1,1-1 0,0 1 1,-1-1-1,1 1 1,-1-1-1,1 1 1,-1-1-1,1 0 1,-1 1-1,0-1 1,1 0-1,-1 1 1,0-1-1,1 0 1,-1 0-1,0 1 1,0-1-1,0 0 1,0 0-1,0 1 0,0-1 1,0-1-1,0-47 1751,-2 46-1547,-9-8-27,5 9 166,5 1-340,-1 1-1,0 0 1,1 0 0,-1-1 0,0 1-1,1-1 1,-1 0 0,1 1-1,-1-1 1,1 0 0,-2-1-1,1 1 6,0 0-1,1 0 1,-1 0-1,0 0 1,0 0 0,0 1-1,0-1 1,0 0-1,0 1 1,0 0-1,-3-1 1,-77 1 1294,80 0-1277,1 0 0,-1 1 0,0-1 0,1 0 0,-1 1 0,1-1 0,-1 1 0,0-1 0,1 1-1,-1 0 1,1-1 0,-2 2 0,-11 5 235,5-5-115,-9 4 145,-4 19 69,8-12-70,10-11-259,1 1-1,0 0 1,0 0-1,1 0 0,-1 0 1,1 0-1,-1 0 1,1 1-1,0-1 0,-3 8 1,-3 8 197,-17 41 444,23-55-676,-1 0 0,1-1 0,1 1 0,-1 0-1,1 0 1,0 0 0,0 0 0,0 6-1,1-8-30,0 0 0,0 1 0,1-1 0,-1 0 0,1 0 1,0 1-1,0-1 0,0 0 0,0 0 0,1 0 0,-1 0 0,1 0 0,4 5 0,0-1-87,0-1 1,0 0-1,1 0 0,0 0 1,0-1-1,0 0 1,1 0-1,-1-1 0,10 5 1,-7-5 140,0 0 0,1-1 1,-1 0-1,1 0 0,-1-1 0,1 0 1,15 0-1,70-2-460,-94 0 404,0 0-1,0-1 0,0 1 0,0 0 0,0-1 0,0 1 1,0-1-1,-1 0 0,1 0 0,0 1 0,0-1 0,0 0 0,-1-1 1,1 1-1,-1 0 0,1 0 0,-1-1 0,3-2 0,12-8 58,-9 8-42,-6 4-6,-1 0-1,1 0 1,-1 0 0,1 0-1,-1-1 1,0 1 0,1 0-1,-1 0 1,1-1 0,-1 1-1,1 0 1,-1-1 0,0 1-1,1 0 1,-1-1 0,0 1-1,1-1 1,-1 1 0,0-1-1,1 1 1,-1-1 0,0 1-1,0-1 1,0 1 0,0-1-1,1 1 1,-1-1 0,0 1-1,0-1 1,0 1 0,0-1-1,0 1 1,0-1 0,0 1-1,0-1 1,-1 1 0,1-1-1,0-1 13,0 0 1,0 0-1,1 1 0,-1-1 1,0 0-1,1 1 0,-1-1 1,1 1-1,0-1 0,-1 0 1,1 1-1,2-3 0,-2 2 0,0 1 0,0-1 0,0 0 0,0 0-1,0 0 1,-1 0 0,1 0 0,-1 1 0,1-1 0,-1 0-1,0 0 1,1-4 0,-1 2 15,0-1 0,1 1 1,0 0-1,-1 0 0,2 0 0,-1 0 0,0 0 0,1 0 0,3-6 0,-4 7-11,0 0-1,0 0 0,0 0 0,-1 0 0,0 0 0,1 0 0,-1 0 1,0 0-1,-1 0 0,1-4 0,-1-2 33,1-57 286,0 64-666,0-1-272,0-8-1190,0 11 1756,0 0 0,0 0-1,0 0 1,0-1-1,0 1 1,0 0 0,0 0-1,0 0 1,0 0 0,0 0-1,0 0 1,0 0 0,0 0-1,0 0 1,0 0 0,0-1-1,0 1 1,0 0 0,0 0-1,0 0 1,0 0 0,0 0-1,0 0 1,0 0 0,0 0-1,0 0 1,0 0 0,0 0-1,0-1 1,0 1 0,-1 0-1,1 0 1,0 0-1,0 0 1,0 0 0,0 0-1,0 0 1,0 0 0,0 0-1,0 0 1,0 0 0,0 0-1,0 0 1,-1 0 0,1 0-1,0 0 1,0 0 0,0 0-1,0 0 1,0 0 0,0 0-1,0 0 1,0 0 0,0 0-1,-1 0 1,1 0 0,-11 0-3196,9 0 1046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4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7648,'0'0'2816,"0"0"-2176,0 17-192,0-17 2080,0 0-1472,0 16-192,16-16-576,-16 0-1504,0 0 672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9472,'0'32'3520,"0"-32"-2752,32 17-192,-15-1 288,-17-16-576,16 0 320,17 17-352,-17-17-928,17 16 352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4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 5472,'0'-63'4229,"0"63"-4212,0 0 0,0 0 0,0 0 0,0-1 0,0 1 0,0 0 0,0 0 0,0 0 0,0 0 0,0 0 0,0 0 0,0 0 0,0 0 0,0 0 0,0 0 0,0-1 1,0 1-1,0 0 0,0 0 0,0 0 0,0 0 0,0 0 0,-1 0 0,1 0 0,0 0 0,0 0 0,0 0 0,0 0 0,0-1 0,0 1 0,0 0 0,0 0 0,0 0 0,0 0 0,0 0 0,0 0 0,0 0 0,-1 0 0,1 0 0,0 0 0,0 0 0,0 0 0,0 0 0,0 0 0,0 0 0,0 0 0,0 0 0,0 0 0,0 0 0,-1 0 1,1 0-1,0 0 0,0 0 0,0 0 0,0 0 0,0 0 0,-3 0 369,-20 2 2176,22-1-2518,0-1 0,0 0 0,0 1 0,0-1 0,0 1 0,0-1 0,0 1-1,0 0 1,0-1 0,0 1 0,0 0 0,1 0 0,-1-1 0,0 1 0,1 0 0,-1 0 0,0 0 0,1 0-1,-1 0 1,1 0 0,-1 1 0,-3 11 233,3-8-202,0-1 1,0 0-1,-1 0 0,1 0 1,-1 0-1,0 0 1,-3 3-1,3-3-41,0-1-1,0 0 0,0 0 1,1 1-1,-1-1 0,1 1 1,0-1-1,0 1 1,0 4-1,1-5-35,0-1 0,0 0 0,0 0-1,0 0 1,0 0 0,1 0 0,-1 0 0,1 0 0,-1 0 0,1 0 0,0 0-1,0 0 1,0 0 0,0 0 0,0 0 0,0 0 0,1-1 0,2 4 0,2 1-113,1 0 1,0 0-1,0 0 1,10 6 0,-13-10 34,1 0 0,-1 0 0,0-1 0,1 1 0,-1-1 0,1 0 0,-1 0 1,1-1-1,0 1 0,4-1 0,7 0-135,-9 1 31,-1-1 0,1 0 1,0-1-1,-1 0 0,8-1 1,8-9-383,-9 8 312,-10 2 218,-1 1 0,1-1 1,-1 1-1,0-1 0,1 0 0,-1 0 0,0 0 0,0 0 0,0 0 0,1-1 0,-1 1 0,-1 0 0,3-3 0,26-26-199,-27 27 278,-3 9 309,0 3-235,1 0 109,-1 0 1,-1 0 0,-2 15 0,-8 19 318,6-27-332,1 0 0,-3 21 0,2 34 208,4-67-401,-12 164 387,13-129-400,1-15-11,-5 44 1,-7-30 142,8-21-115,2-10-107,0-1 1,-1 0-1,0-1 1,1 1 0,-5 8-1,5-13 32,0 1-1,0-1 1,0 1-1,0-1 0,0 1 1,-1-1-1,1 0 1,0 0-1,-1 0 0,1 0 1,-1 0-1,1 0 1,-1 0-1,1 0 1,-1-1-1,0 1 0,1 0 1,-1-1-1,0 0 1,1 1-1,-1-1 0,0 0 1,0 0-1,-1 0 1,-1 0 10,0-1 0,1 1 0,-1-1 1,0 0-1,1 0 0,-1 0 0,1-1 1,-1 1-1,1-1 0,-1 0 0,1 0 1,0 0-1,0 0 0,-4-4 0,0 0-9,3 3 39,0 0 0,0 0-1,0 0 1,1 0 0,-1-1-1,1 0 1,0 0 0,0 0-1,0 0 1,1 0 0,-1 0-1,1-1 1,0 1 0,0-1-1,-1-6 1,0 2 1,-4-10 16,1 1 0,1-1 0,-5-36 0,10 48-21,0 0-1,0 0 1,1 0-1,0 0 0,0 1 1,0-1-1,1 0 1,0 1-1,0-1 1,1 1-1,-1-1 1,2 1-1,-1 0 1,8-11-1,-4 10-452,-1 1 0,1-1-1,0 1 1,0 1 0,1-1-1,0 1 1,0 1-1,0-1 1,0 1 0,11-3-1,0 4-1589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4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 3648,'-1'0'49,"1"0"0,0 0 0,-1 0 0,1 0 0,-1 0 0,1 0 0,0 0 0,-1 0 0,1 0 0,-1 0 0,1 0 0,-1 0 0,1 0 0,0 0 0,-1 0 0,1 0 0,-1 0 0,1-1 0,-1 1 0,1 0 0,0 0 0,-1 0 0,1-1 0,0 1 0,-1 0 0,1-1 0,-1 0 0,7-6 574,-3 4-597,0 0 875,-3 3-266,3 0-38,1 0-454,14-1 533,-18 1-661,1 0-1,-1-1 0,1 1 0,-1 0 0,0 0 0,1-1 0,-1 1 0,1 0 1,-1-1-1,0 1 0,1 0 0,-1-1 0,0 1 0,1 0 0,-1-1 0,0 1 0,0-1 1,1 1-1,-1-1 0,0 1 0,0-1 0,0 1 0,0 0 0,1-1 0,-1 1 1,0-1-1,0 1 0,0-1 0,0 0 0,0 1-10,0 0 0,0-1-1,0 1 1,0 0 0,-1 0 0,1 0-1,0 0 1,0 0 0,0 0-1,0 0 1,0 0 0,0 0 0,0 0-1,0-1 1,0 1 0,0 0 0,1 0-1,-1 0 1,0 0 0,0 0 0,0 0-1,0 0 1,0 0 0,0 0 0,0 0-1,0-1 1,0 1 0,0 0 0,0 0-1,0 0 1,0 0 0,0 0 0,0 0-1,0 0 1,0 0 0,1 0 0,-1 0-1,0 0 1,0 0 0,0 0 0,0 0-1,0 0 1,0 0 0,0 0-1,0 0 1,0 0 0,0 0 0,1 0-1,-1 0 1,0 0 0,0 0 0,0 0-1,0 0 1,0 0 0,0 0 0,0 0-1,28 0 728,-28 0-728,0 0-1,0 0 1,0 0-1,0 0 1,0 0-1,0 0 1,0 0-1,0 0 1,1 0-1,-1 0 1,0 0-1,0 0 1,0 0-1,0 0 1,0 0-1,0 0 1,0 0 0,0 0-1,0 0 1,0 0-1,1 0 1,-1 0-1,0 0 1,0 0-1,0 0 1,0 0-1,0 0 1,0 0-1,0 0 1,0 0-1,0-1 1,0 1-1,0 0 1,0 0-1,0 0 1,0 0 0,1 0-1,-1 0 1,0 0-1,0 0 1,0 0-1,0 0 1,0 0-1,0-1 1,0 1-1,0 0 1,0 0-1,0 0 1,0 0-1,0 0 1,0 0-1,0 0 1,0 0-1,0 0 1,0-1 0,-1 1-1,1-13 25,3 13-11,8 0 26,-8 0 33,-3 0-48,0 0-70,0 0-5,0 0-27,0 0 49,0 0 68,3 2-4,7 9-28,-7-8-74,-3-3 11,0 0-22,0 0 59,0 0 107,3 0-22,11 0-85,-14-3 0,0-4 105,0 14-18,0-4-33,0-3 10,0 0 53,0 0-21,0 0 5,0-3 1,0-8 42,0 9 32,0 2 250,0 0-148,11 0-90,-9 0-163,1 0-68,-3 0 43,0 0 107,0 0-32,0 0-75,0 0 10,0 0 97,0 0 48,0 0 207,0 0-106,0 0-128,0-11 9,0 22 73,3-11-71,8 0-11,-9 0 85,-2 0-58,0 0 21,3 2-70,-2 0-91,1-1 0,-1 0 0,0 1 0,0-1-1,0 1 1,0-1 0,0 1 0,1 3 0,-1-1-6,0 0 1,-1 1-1,1-1 1,-1 9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5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3072,'0'-13'976,"0"10"-587,0 0 33,0-4 691,0 14-168,0-4 223,0 0-325,-1 4-605,0 0 0,0 1 0,-1-1 0,1 1 1,-2-1-1,-3 9 0,2-5-88,1-1 0,-1 1-1,0 11 1,-2 41 245,3-42-283,-7 100 219,10 45-295,0-94-3262,0-59 1872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5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3712,'14'-41'1221,"-9"30"-757,-4 11-456,0-1 53,0-1-1,1 1 0,-1 0 1,0 0-1,1 0 1,-1 0-1,0 0 0,1 1 1,-1-1-1,1 0 1,-1 1-1,1-1 0,0 1 1,-1-1-1,1 1 1,0 0-1,-1 0 0,1 0 1,2 0-1,12-1 297,-5 1 209,1 0 1,-1 0 0,18 4 0,-22-3-458,0 0 1,-1 1-1,1 0 0,-1 1 1,1 0-1,-1-1 0,0 2 1,0-1-1,-1 1 0,1 0 1,-1 0-1,0 1 0,0-1 1,0 1-1,7 10 0,-4-5-19,-6-8-67,1 1 0,-1 0 0,0 0 0,0 0 0,-1 0-1,1 0 1,-1 0 0,1 0 0,-1 0 0,0 0 0,0 1 0,0-1 0,0 1 0,-1-1 0,0 1 0,0 5 0,1-2 25,-2 1-1,1 0 0,-1 0 0,-1 0 1,0-1-1,0 1 0,0 0 0,-1-1 0,0 0 1,0 0-1,0 0 0,-1 0 0,-6 8 1,4-8-173,0 1 0,0-1 0,-1-1 0,1 1 1,-2-1-1,1 0 0,-1 0 0,0-1 0,-9 5 1,16-9 5,-1 0-1,1-1 1,0 1 0,0 0 0,-1-1 0,1 1 0,0-1-1,-1 1 1,1-1 0,-1 0 0,1 1 0,0-1 0,-1 0-1,1 0 1,-1 0 0,1 0 0,-1 0 0,1-1 0,0 1-1,-1 0 1,1-1 0,-1 1 0,1-1 0,0 1 0,-1-1-1,1 1 1,0-1 0,0 0 0,0 0 0,-1 0 0,0-1-1,1 1 26,1 1 0,-1-1 0,1 0 0,-1 1 0,1-1 0,0 0 0,-1 0 0,1 1 0,0-1 0,-1 0 0,1 0 0,0 0 0,0 0 0,0 0 0,0 1 0,-1-1 0,1 0 0,1-1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5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 6560,'-1'-8'2526,"1"13"-1731,-2 25-580,-9-5 905,9-17-902,1 0 0,0 0 1,0 0-1,1 1 0,0-1 0,1 12 1,0 4 247,-1 145 1358,0-8-1264,-1-145-516,0 1 0,-6 23 0,3-15 0,-2 24 15,1-21-296,-11 35 1,11-47-1687,-13 25-1,18-40 1800,-1 1 1,1-1-1,-1 1 0,1-1 0,0 1 1,0-1-1,0 1 0,0-1 0,0 2 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83 123 3552,'4'-4'253,"1"0"-1,0 0 1,0 1 0,0-1-1,0 1 1,0 0 0,7-2-1,-11 5-180,0 0-1,0 0 1,0-1-1,0 1 1,0 0 0,0-1-1,0 1 1,0 0-1,0-1 1,0 1-1,-1-1 1,1 0-1,0 1 1,0-1 0,-1 1-1,1-1 1,0 0-1,0-1 1,4-4 440,-4 5-452,-1 1 0,1-1 0,0 1 0,0-1 0,-1 1 0,1 0 0,0-1 0,0 1 0,-1 0 0,1 0 0,0-1 0,0 1 0,0 0 0,-1 0 0,1 0 1,0 0-1,0 0 0,0 0 0,0 0 0,9-1 591,-9 1-617,-1-1 1,0 1 0,1-1-1,-1 0 1,1 1-1,-1-1 1,0 1 0,0-1-1,1 0 1,-1 1-1,0-1 1,0 0 0,0 1-1,0-1 1,0 0 0,0 1-1,0-1 1,0 0-1,0 0 1,0-13 504,0 11-22,0 0-144,0-7 118,0 9-485,0 1 0,0 0 0,0 0 0,0 0 0,0 0 0,0 0 0,0 0 0,0 0 0,0 0 0,0 0 0,0 0 0,0-1 0,0 1 0,0 0 0,0 0 0,0 0 0,0 0 0,0 0 0,0 0 0,0 0 0,0 0 0,0 0 0,0 0 0,0-1 0,0 1 0,0 0 0,0 0 0,0 0 0,0 0 0,0 0 0,0 0 0,0 0 0,0 0 0,0 0 0,-1 0 0,1 0 0,0 0 0,0 0 0,0 0-1,0 0 1,0 0 0,0 0 0,0 0 0,0 0 0,0 0 0,0 0 0,-1 0 0,1 0 0,0 0 0,0 0 0,0 0 0,0 0 0,0 0 0,0 0 0,0 0 0,-1 0 0,-7-1 237,5 1-164,-1 0 0,0 0 0,1 0 0,-1 0 0,0 0 1,0 1-1,1-1 0,-6 3 0,-7 7 209,13-8-236,1-1 0,0 0 1,-1 1-1,1-1 0,0 1 0,0-1 1,0 1-1,0 0 0,1 0 0,-3 3 1,-7 7 71,-6 1 56,13-11-153,1 0-1,0 0 1,1 0 0,-1 0 0,0 0 0,1 1-1,-1-1 1,-3 7 0,3-5-16,1 0 1,0 1 0,0 0-1,1-1 1,-1 1-1,0 7 1,-3 9 8,-2-4-15,6-14-8,0 0-1,0 1 0,0-1 0,0 0 0,0 1 1,0 5-1,1-9-1,0 1 1,0-1-1,0 0 1,0 1-1,0-1 1,0 0-1,0 1 1,0-1-1,0 0 1,0 1-1,0-1 1,0 0-1,0 1 1,0-1-1,0 0 1,1 1-1,-1-1 1,0 0-1,0 0 1,0 1-1,0-1 1,1 0-1,-1 0 1,0 1-1,1-1 1,18 12-354,-18-11 321,0-1 0,0 1-1,-1-1 1,1 0 0,0 1-1,0-1 1,0 0 0,0 0-1,0 0 1,0 0 0,0 1-1,0-2 1,0 1 0,0 0-1,0 0 1,0 0 0,0 0-1,0 0 1,-1-1 0,1 1-1,0 0 1,0-1 0,0 1-1,0-1 1,0 0 0,2-3-360,3-3-348,4 4 310,-9 3 370,0 0 1,0-1-1,0 1 1,0 0-1,0 0 1,0-1-1,0 1 1,0-1-1,0 1 1,-1-1-1,1 1 1,0-1 0,0 1-1,0-1 1,-1 0-1,1 1 1,0-1-1,-1 0 1,1 0-1,-1 0 1,1 1-1,-1-1 1,1 0-1,-1 0 1,1-1-1,12-18-801,-11 18 789,-1-1 1,1 1-1,0-1 1,-1 1-1,1-1 1,-1 1-1,0-1 1,0 0-1,0 1 1,0-1-1,-1 0 1,1 0-1,-1 0 1,0 0-1,1-2 1,-1 3 96,0 0-1,0 0 1,0 1 0,1-1 0,-1 0 0,1 1 0,-1-1 0,1 0-1,-1 1 1,1-1 0,0 1 0,0-1 0,0 1 0,0-1 0,0 1-1,0 0 1,2-2 0,0 0 945,-3 3-101,0 3 411,0-2-1199,0 4 213,0 1 1,0-1-1,1 1 1,-1-1-1,3 10 0,-1-12-245,-1 0-1,1-1 0,-1 1 0,1 0 0,0-1 0,0 1 0,0-1 0,0 0 0,0 1 1,0-1-1,1 0 0,-1 0 0,5 2 0,-5-3-46,2 3 1,1-1 0,1 1 0,-1-1 0,0 0 0,1 0 0,0-1 0,-1 0 0,1 0 0,0 0 0,0-1 0,11 1 0,81-2-2195,-96 1 2152,0-1 1,0 0-1,0-1 1,0 1-1,0 0 0,0 0 1,0-1-1,0 1 1,0-1-1,0 0 0,0 0 1,0 0-1,-1 0 0,1 0 1,0 0-1,-1 0 1,1 0-1,-1-1 0,1 1 1,-1 0-1,3-4 1,3-3-159,10-3-138,-7-3 365,0 0 0,-2 0 0,10-20 0,-17 32 63,0-1 1,-1 1-1,1 0 1,-1 0-1,1 0 1,-1-1-1,0 1 1,0 0-1,0-1 1,-1-1 0,2-12 807,-1 16-861,1-1-1,-1 1 1,0-1-1,0 1 1,1-1-1,-1 1 1,0 0 0,1-1-1,-1 1 1,1 0-1,-1-1 1,0 1-1,1 0 1,-1 0 0,1-1-1,-1 1 1,1 0-1,-1 0 1,1 0-1,-1 0 1,0 0 0,1 0-1,-1-1 1,1 1-1,-1 0 1,1 0-1,-1 0 1,1 1 0,5 1 1139,5 9-304,-11-10-811,1-1 0,-1 1 0,1 0 0,-1-1 1,0 1-1,1-1 0,-1 1 0,0 0 0,0-1 0,1 1 0,-1 0 0,0-1 0,0 1 0,0 0 0,0 0 0,0-1 0,0 1 0,0 0 1,0-1-1,0 1 0,0 0 0,-1-1 0,1 2 0,0 0 116,0 0-136,0 0 0,0-1 0,0 1 0,1 0 0,-1-1 0,0 1 0,1-1 0,0 1 0,-1-1 0,1 1 0,0-1 0,1 2 1,4 11 63,-4-2-28,0 0-1,-1 0 1,-1 0-1,-1 22 1,0-7 241,1-24-678,-1-3 313,1 0 0,-1 0 0,0 0 0,1 0-1,-1 0 1,0 0 0,1 0 0,-1-1-1,1 1 1,-1 0 0,0 0 0,1 0 0,-1-1-1,1 1 1,-1 0 0,1-1 0,-1 1-1,1-1 1,-1 1 0,1 0 0,-1-1 0,1 1-1,-1-1 1,1 1 0,0-1 0,-1 1-1,1-1 1,0 0 0,-1 1 0,1-1 0,0 0-1,-1-3-104,1 1 0,0 0 0,-1-1-1,1 1 1,1-5 0,0-5-240,-1 9 343,0 1 0,0-1 0,1 1 0,0 0 0,0-1-1,0 1 1,0 0 0,3-6 0,0-2-23,-1 5 54,0-1 1,0 1-1,1 0 0,0 0 1,0 0-1,1 0 0,-1 1 0,1 0 1,0 0-1,7-5 0,5-6 313,-16 14-252,0 1-1,1-1 0,0 1 1,-1 0-1,1-1 1,0 1-1,0 0 0,-1 0 1,1 0-1,3-1 1,25 0 540,17 2-212,-46 0-366,-1 0 0,1 0 0,0 0 1,0 1-1,0-1 0,-1 0 0,1 0 1,0 1-1,-1-1 0,1 0 0,0 1 1,0-1-1,-1 0 0,1 1 0,-1-1 1,1 1-1,0-1 0,-1 1 0,1-1 1,-1 1-1,1 0 0,-1-1 0,1 1 1,-1 0-1,0-1 0,1 1 0,-1 0 1,0 0-1,0-1 0,1 1 0,-1 0 1,0 0-1,0-1 0,0 1 1,0 0-1,0 0 0,0 0 0,0-1 1,0 1-1,0 0 0,0 0 0,-1-1 1,1 1-1,0 0 0,0 0 0,-1-1 1,1 1-1,-1 0 0,1-1 0,0 1 1,-2 0-1,-9 6 138,10-7-134,0 1 0,0-1 1,0 1-1,0-1 0,-1 1 0,2 0 1,-1-1-1,0 1 0,0 0 0,0-1 1,0 1-1,0 0 0,0 0 0,1 0 1,-2 1-1,1 2-3,0-1 0,1 1 0,-1 0 0,1-1 0,-1 1 0,1 0 0,0-1 0,1 1 0,-1-1 0,1 1 0,-1 0 0,1-1 0,0 1 1,0-1-1,1 1 0,-1-1 0,1 0 0,-1 0 0,1 0 0,3 4 0,-4-6-4,0-1 1,-1 1 0,1 0-1,0-1 1,0 1-1,0-1 1,0 1-1,0-1 1,0 0-1,0 1 1,2-1 0,3 2 0,21 9 10,-21-8-12,0 0-1,1 0 1,-1-1 0,1 0-1,0 0 1,0-1 0,0 1-1,11-1 1,89-1-1593,-96 0 1426,0-1 0,0-1-1,0 1 1,0-2-1,0 1 1,0-2 0,-1 1-1,1-2 1,-1 1 0,14-10-1,-3 4 97,-12 5 116,0 1 1,15-12-1,-22 14-32,0 1 0,0-1 1,-1 1-1,1-1 1,-1 0-1,1 1 1,-1-1-1,1 0 1,-1 0-1,0 0 0,0 0 1,0 0-1,0-1 1,0 1-1,-1 0 1,1 0-1,-1 0 1,1-5-1,0 0 93,-1 5-69,0 0 0,0-1 0,0 1 0,0 0 0,0 0 0,-1-1 0,1 1-1,-1 0 1,0-3 0,0 4-30,-3-8 372,-1-1 1,-1 1-1,-6-9 1,4 13 353,5 4-587,0 0 1,1 0-1,-1 0 1,0 1-1,0-1 1,0 1 0,0 0-1,0 0 1,0 0-1,0 0 1,0 1 0,0-1-1,1 1 1,-1-1-1,0 1 1,0 0 0,0 0-1,1 1 1,-1-1-1,1 0 1,-1 1-1,1 0 1,-1-1 0,1 1-1,0 0 1,-3 4-1,3-4-126,0 0 0,1-1-1,-1 1 1,1 1 0,0-1 0,-1 0-1,1 0 1,0 0 0,0 1-1,1-1 1,-1 0 0,0 1-1,1-1 1,-1 1 0,1-1-1,0 1 1,0-1 0,0 4-1,0-1-67,1-1 0,0 0-1,-1 0 1,2 1-1,-1-1 1,0 0 0,1 0-1,-1 0 1,1 0-1,0-1 1,1 1 0,4 6-1,-4-6-155,1 1-1,0-1 0,0 0 0,1 0 0,-1 0 1,1-1-1,9 6 0,8-3-1280,-11-4 718,-2 1 185,-5-2 334,-1 0 0,1 0 0,-1 0-1,0-1 1,6 1 0,22-6-2162,-18 2 1384,22 0-1297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19:5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3232,'0'-41'1035,"-1"40"-1005,1 0 0,0 0 0,0 0 0,0 0 0,0 0 0,1 0 0,-1 1 0,0-1 0,0 0 0,0 0 1,1 0-1,-1 0 0,1-1 0,10-20 407,-10 20-216,0 1 0,0-1 0,-1 0-1,1 0 1,-1 0 0,1 0 0,-1 0 0,0 0 0,0 0-1,0 0 1,0 0 0,0-2 0,1-4 778,-1 7-949,1 1-1,-1 0 1,1-1 0,-1 1-1,1 0 1,-1 0-1,1-1 1,-1 1-1,1 0 1,0 0 0,-1 0-1,1 0 1,-1 0-1,1 0 1,0 0 0,-1 0-1,2 0 1,0 0 952,-2 3-335,0 141 1712,1-126-2262,1 0-1,6 29 1,-5-34-78,2 18 115,-5-27-139,0 1 1,1-1-1,0 0 0,0 0 1,0 1-1,0-1 1,0 0-1,1 0 1,0 0-1,0 0 0,0 0 1,0-1-1,1 1 1,0-1-1,-1 1 0,4 2 1,2 2 11,11 11 37,-18-19-70,0 1-1,-1 0 0,1-1 0,0 0 0,0 1 0,0-1 0,-1 1 0,1-1 0,0 0 0,0 0 0,0 1 0,0-1 0,0 0 0,0 0 1,0 0-1,0 0 0,0 0 0,-1 0 0,1 0 0,0 0 0,0-1 0,0 1 0,2-1 0,5-3-630,1-1-1,-1 0 0,14-12 1,-19 15 464,1-1 0,-2 0 0,1 0 1,0-1-1,-1 1 0,1 0 0,-1-1 1,0 0-1,0 1 0,0-1 0,2-8 0,1-18-381,2 15 444,-6 14 132,0-1 0,0 1 0,0 0 0,-1-1 0,1 1 1,-1-1-1,1 1 0,-1-1 0,0 1 0,1-3 0,-1 4-3,0 0 0,0 0 1,0 0-1,0 0 0,0 0 0,0 0 0,0-1 0,0 1 1,0 0-1,0 0 0,0 0 0,0 0 0,0 0 1,0 0-1,0 0 0,0 0 0,0 0 0,0 0 0,0-1 1,0 1-1,0 0 0,0 0 0,0 0 0,0 0 1,0 0-1,0 0 0,0 0 0,0 0 0,0 0 0,0 0 1,0 0-1,1 0 0,-1-1 0,0 1 0,0 0 1,0 0-1,0 0 0,0 0 0,0 0 0,0 0 0,0 0 1,0 0-1,0 0 0,1 0 0,-1 0 0,0 0 1,0 0-1,0 0 0,0 0 0,0 0 0,0 0 0,0 0 1,0 0-1,0 0 0,0 0 0,1 0 0,0 0 73,0 1-1,0-1 1,1 0-1,-1 0 1,0 0-1,0 1 0,0-1 1,1 1-1,-1-1 1,0 1-1,0-1 1,0 1-1,0 0 0,0-1 1,0 1-1,0 0 1,0 0-1,0 0 1,-1 0-1,1 0 1,1 1-1,1 3 297,0 0 0,-1 1 0,3 8-1,4 8 146,-6-18-444,-1 1 0,1-1 1,0 0-1,0 0 0,1 0 0,-1 0 0,8 5 0,4 5 94,-3 1-63,-10-13-109,0 0 1,-1 0-1,1 1 1,0-1-1,0 0 1,0-1-1,0 1 0,1 0 1,-1 0-1,1-1 1,-1 0-1,1 1 1,-1-1-1,1 0 1,-1 0-1,5 1 1,9 0-177,0-1-1,1 0 1,-1-1 0,0 0-1,0-2 1,1 0 0,-1 0-1,29-10 1,-40 10 19,0 0 1,0-1 0,0 0-1,0 0 1,0 0-1,-1 0 1,1-1-1,-1 1 1,0-1-1,0 0 1,0-1-1,-1 1 1,0-1 0,0 1-1,0-1 1,0 0-1,0 0 1,-1 0-1,0-1 1,0 1-1,1-8 1,-2 7 66,0-1 0,-1 1 0,0-1 0,0 1 0,0-1 0,-1 1-1,0 0 1,0-1 0,-3-8 0,-2-10-79,-10-73-104,14 92 341,1 0-1,0-1 0,1 1 1,-1 0-1,1 0 0,0 0 0,1 0 1,-1-1-1,1 1 0,3-7 1,-3 11-6,0-1 0,0 0 0,0 1 0,1 0 1,-1-1-1,1 1 0,0 0 0,-1 0 0,1 0 1,0 0-1,0 0 0,1 0 0,-1 0 0,0 1 1,0-1-1,1 1 0,-1 0 0,1 0 0,4-2 1,-5 2-34,0 1 0,0 0 0,0-1 0,0 1 0,0 0 0,0 0 0,0 0 0,0 0 0,0 0 0,0 1 0,0-1 0,0 1 0,0-1 0,0 1 0,0 0 0,0-1 0,0 1-1,1 1 1,10 4 65,66 10 33,-68-14-118,0-1 0,0 0 0,20-1-1,-10-1 30,3 1 55,-8 1-32,-1-1 0,26-4 0,-6-7-194,-31 11 81,-1-1 1,0 0 0,1 0 0,-1 0 0,0-1 0,0 1 0,0-1 0,0 1 0,0-1-1,0 0 1,0-1 0,0 1 0,-1 0 0,1-1 0,-1 1 0,0-1 0,0 0 0,0 0-1,0 0 1,0 0 0,0 0 0,1-5 0,0-5-493,-3 13 523,0-1 0,0 1 0,0 0 1,0 0-1,0-1 0,-1 1 0,1 0 1,0 0-1,0-1 0,0 1 0,0 0 1,0 0-1,0 0 0,0-1 0,0 1 1,-1 0-1,1 0 0,0 0 0,0 0 1,0-1-1,0 1 0,-1 0 0,1 0 1,0 0-1,0 0 0,0 0 0,-1 0 1,1 0-1,0 0 0,0-1 0,-1 1 1,1 0-1,0 0 0,-1 0 0,-12-8-120,8 4 81,0 1 0,0 0 0,-9-4-1,12 6 49,0 0 0,-1 0 0,1 1 0,0-1 1,0 1-1,-1 0 0,1 0 0,0-1 0,0 1 0,-1 1 0,1-1 0,0 0 0,-1 1 0,-2 0 0,0 1 108,-1 0 1,1 1-1,0-1 1,-7 6-1,10-7-46,0 1-1,-1 0 1,1-1-1,0 1 1,0 0-1,0 1 1,1-1 0,-1 0-1,0 0 1,1 1-1,-1-1 1,1 1-1,0-1 1,-1 4-1,-4 38 324,-21 87 267,26-127-631,1 0 0,0-1 0,-1 1-1,1 0 1,1 0 0,-1 0 0,1 0 0,-1 0 0,1 0 0,0 0 0,0 0 0,3 5-1,0 3 102,-2-3-47,-1-5-113,0 0 0,-1 0-1,2-1 1,-1 1 0,3 5 0,-4-8 18,1 0 0,-1-1 0,0 1 0,1-1 0,-1 1 0,1-1 0,-1 1 0,1-1 0,-1 1 0,1-1 0,0 1-1,-1-1 1,1 1 0,-1-1 0,1 0 0,0 1 0,-1-1 0,1 0 0,0 0 0,0 0 0,-1 0 0,1 1 0,0-1 0,-1 0 0,1 0 0,0 0 0,0 0 0,-1 0 0,1-1 0,0 1 0,0 0 0,-1 0 0,1 0 0,0-1 0,-1 1 0,1 0 0,1-1 0,1-1-155,1-1 1,-1 1 0,0 0 0,0-1-1,0 0 1,0 0 0,0 0-1,0 0 1,-1 0 0,3-5 0,3-6-448,9-21 1,5-7-429,-14 29 812,6-8 267,15-30 1,-28 51-5,-1-1 0,0 1 0,0-1 0,0 1-1,1 0 1,-1-1 0,0 1 0,0-1-1,1 1 1,-1 0 0,0-1 0,1 1 0,-1-1-1,0 1 1,1 0 0,-1 0 0,1-1 0,-1 1-1,0 0 1,1 0 0,-1-1 0,1 1 0,-1 0-1,1 0 1,0 0 0,0 0 44,-1 0 0,1 0 0,0 1 0,-1-1 0,1 0 1,-1 1-1,1-1 0,-1 1 0,1-1 0,-1 1 0,1-1 0,-1 1 0,1-1 0,-1 1 0,1-1 1,-1 1-1,1 0 0,3 8 820,1 0 0,3 14 0,2 2-245,9 14 103,-6-10-354,20 31 1,-32-58-371,1-1 1,-1 1 0,0-1-1,0 1 1,1-1 0,-1 0-1,1 0 1,-1 0 0,1 0-1,-1 0 1,1 0 0,0 0-1,0 0 1,-1-1-1,1 1 1,3 0 0,1 0-8,1 0 0,-1-1 0,11-1 0,0 0-156,-15 1 84,-1 0 1,1 0-1,0 0 1,-1 0-1,1-1 1,-1 1-1,1-1 1,-1 1-1,1-1 0,-1 1 1,0-1-1,1 0 1,-1 0-1,0 0 1,0 0-1,1 0 1,0-1-1,14-22-663,-9 13 309,10-14-293,-12 18 515,0 0 1,0 0 0,0-1 0,-1 0 0,-1 0-1,4-9 1,4-8 55,-11 25 138,0 0 0,0-1 0,0 1-1,0 0 1,0 0 0,1-1 0,-1 1 0,0 0 0,0 0 0,0-1 0,0 1-1,0 0 1,0 0 0,0 0 0,1 0 0,-1-1 0,0 1 0,0 0 0,0 0-1,0 0 1,1 0 0,-1-1 0,0 1 0,0 0 0,0 0 0,1 0 0,-1 0-1,0 0 1,0 0 0,0 0 0,1 0 0,-1 0 0,0 0 0,1 0 0,-1 0 26,1 0 0,-1 0 0,1 0 0,0 0 0,-1 0 0,1 0 0,-1 0 1,1 0-1,-1 1 0,1-1 0,-1 0 0,1 0 0,-1 1 0,1-1 0,-1 0 1,1 1-1,-1-1 0,0 1 0,1-1 0,-1 0 0,0 1 0,1-1 0,-1 1 0,0-1 1,1 1-1,-1-1 0,0 1 0,0-1 0,0 1 0,1-1 0,-1 1 0,0 0 1,2 26 1518,-1 3-426,4-11-698,-3-9-201,0 0 0,0 0 1,0 0-1,-1 13 0,-1-15-90,0 1 0,3 15 0,7 0 201,-6-10-227,-4-12-93,1 1 1,-1-1 0,1 0-1,0 1 1,-1-1-1,1 0 1,0 0 0,1 1-1,-1-1 1,0 0 0,1 0-1,-1 0 1,3 2-1,9 9 80,-12-12-95,-1-1-1,0 0 0,1 1 0,-1-1 0,1 0 0,-1 0 1,0 1-1,1-1 0,-1 0 0,1 0 0,-1 0 0,1 1 1,-1-1-1,1 0 0,-1 0 0,1 0 0,-1 0 0,1 0 1,-1 0-1,1 0 0,-1 0 0,1 0 0,-1 0 0,0 0 1,1-1-1,-1 1 0,1 0 0,-1 0 0,1 0 0,-1-1 1,1 1-1,-1 0 0,0 0 0,1-1 0,0 0 0,-1 1 0,5-13-848,12-15-313,-13 22 938,0 1 1,-1 0 0,0-1 0,0 0 0,-1 0 0,1 0-1,2-11 1,-4 6-151,0 1 0,0-16-1,-1 13 17,2-23 0,4 13 88,-5 19 231,1-1-1,-1 0 1,0 1-1,0-1 0,-1 0 1,1 0-1,-1 0 0,0 1 1,0-1-1,-2-6 0,1 7 85,0 1-1,0 0 0,0-1 1,0 1-1,1 0 0,0-1 1,-1 1-1,1-1 0,0 1 1,1-1-1,-1 1 0,1 0 1,-1-1-1,1 1 0,2-7 1,0 5 1127,0 10-48,-3-3-1000,3 4 308,1 0-1,-1 0 0,1-1 1,0 1-1,0-1 1,6 6-1,19 24 497,-6-5-615,-20-27-302,1 3-6,0-1 0,0 0 0,1 0 0,0 0 0,0 0 0,1-1 0,-1 0 0,1 0 0,0 0 0,0-1 0,0 0 0,11 4 0,-3-3-22,0 0 0,0-1 0,1-1 0,-1 0 0,1-1 0,-1-1 0,28-2 0,-30-1-158,-1 0 1,0 0-1,17-9 0,-5 3-341,-17 7 415,0-1 0,0 0 0,-1 0 0,1 0 1,-1-1-1,0 1 0,0-1 0,7-7 0,-5 2-76,0 0-1,-1 0 1,0-1-1,8-15 0,-12 18 160,1 1 0,0 0-1,-1 0 1,-1-1-1,1 1 1,-1-1-1,0 0 1,0 1-1,-1-1 1,0-10 0,0 16 52,0 0 0,0 1 0,0-1 0,0 0 0,0 1 1,0-1-1,0 0 0,0 1 0,-1-1 0,1 0 1,0 1-1,0-1 0,-1 0 0,1 1 0,0-1 1,-1 1-1,1-1 0,0 1 0,-1-1 0,1 1 1,-1-1-1,1 1 0,-1-1 0,1 1 0,-1 0 1,1-1-1,-1 1 0,0 0 0,1-1 0,-1 1 1,0 0-1,1 0 0,-1-1 0,1 1 0,-1 0 0,0 0 1,1 0-1,-1 0 0,0 0 0,1 0 0,-1 0 1,0 0-1,0 1 0,-1-1 87,0 1-1,0-1 1,0 1-1,0 0 1,0-1 0,0 1-1,1 0 1,-1 0 0,0 1-1,1-1 1,-1 0-1,1 0 1,-1 1 0,1-1-1,-1 1 1,0 1-1,-1 2-22,1 0 0,-1 0 1,1 0-1,0 0 0,1 0 0,-1 1 0,1-1 0,0 0 0,0 10 0,1-2-96,0 1 0,1-1 0,2 15 0,-1-21-156,-1 0 1,1 1-1,1-1 1,6 13-1,21 29-423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0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3648,'0'0'1173,"0"-2"-703,0-26 985,0 26-596,0 2 325,2 0-368,-1 0-780,-1 0 1,1 0-1,-1 0 0,1 0 1,-1 0-1,1-1 0,-1 1 0,1 0 1,-1 0-1,1 0 0,-1 0 1,1-1-1,-1 1 0,1 0 1,-1 0-1,0-1 0,1 1 0,-1 0 1,1-1-1,-1 1 0,0 0 1,1-1-1,-1 1 0,0 0 1,0-1-1,1 1 0,-1-1 1,0 1-1,1-1 0,0-17 1843,-1 14-1610,0 1 249,0 3 42,3 0-187,8 0-21,-9 0-91,1 0 145,11 0-55,-8 1-228,0-1-1,-1 1 1,1-2 0,0 1 0,0-1-1,11-2 1,-10 1-102,-1-1 26,1 1-1,0 0 1,0 1-1,0-1 1,0 1-1,10 0 1,518 1 977,-515 0-1027,27-6 1,1 1-52,-39 6 43,0 0-1,15 3 1,-15-2 8,0-1 0,16 1 0,70-2 414,-96 1-394,-1-1 0,0 0 0,0 1 0,0-1 0,1 1 1,-1 0-1,0-1 0,1 1 0,-1 0 0,0 0 0,1 0 0,-1 0 0,1 0 0,-3 3 0,-4 2-49,-25 10-80,9-5 101,21-10 7,1 0-1,0 0 1,-1 0-1,1 0 1,0 0-1,0 1 1,0-1-1,0 1 1,0 0-1,0-1 0,0 1 1,1 0-1,-1 0 1,1 0-1,-1 0 1,1 0-1,0 1 1,0-1-1,-2 5 0,0-1 3,0 0-1,-1 0 1,-6 9-1,5-9 9,-5 6 18,1 0 1,0 1-1,1 1 1,-14 27-1,-52 98-245,53-103 229,-12 26 13,-16 26 43,-17 27 315,63-108-368,1-2 12,-1 0 1,1 0-1,-1-1 0,-4 5 1,6-7-16,0-1 0,0 0 0,0 0 0,-1 0 1,1 0-1,0 0 0,-1 0 0,1 0 0,0-1 0,-1 1 0,1 0 0,-1-1 1,1 1-1,-1-1 0,1 0 0,-1 1 0,0-1 0,-2 0 0,3 0-9,0 0 0,0 0 0,0 0 0,0 0 0,0-1 0,1 1 0,-1 0 0,0-1 0,0 1 0,0 0 0,0-1-1,0 1 1,1-1 0,-1 1 0,0-1 0,0 0 0,1 1 0,-1-1 0,0 0 0,1 0 0,-1 1 0,1-1 0,-2-1-1,-8-26 43,2 3 3,-14-11 31,21 31-69,-1 0 0,1 0 0,0 0 0,0-6 0,-1-4 1,-3-7 7,-1 1-1,-1 0 1,-15-31 0,2 4 27,-11-47 84,20 56 122,-32-73 0,40 105-214,0-1 0,1 1 0,-3-12 0,-1-3 11,0 9-31,-3-6-29,9 18 4,0 0 0,0 1 0,0-1 0,0 0 0,0 1 0,0-1 1,0 0-1,0 0 0,0 1 0,0-1 0,0 0 0,0 1 0,0-1 0,0 0 0,1 0 0,-1 1 0,0-1 0,1 0 0,-1 1 0,0-1 0,1 1 0,0-2 0,13-4-638,5-7-1537,11-4 609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0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8736,'0'33'3232,"0"-33"-2528,32 32-192,-32-15 864,17-1-864,-1 1 224,0-1-448,1 0-256,-1 1-32,-16-1-2752,17-16 1504,-1 0-3520,0 17 2688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0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622 100 5152,'28'-14'1648,"-28"14"-1590,1-1 0,0 1 0,0-1 0,0 1 0,0-1 0,-1 1 1,1 0-1,0 0 0,0-1 0,0 1 0,0 0 0,0 0 0,0 0 0,0 0 0,1 0 1,4-1 211,8-10 978,-13 10-1158,-1 1 1,1 0 0,-1-1 0,1 1 0,-1 0-1,1-1 1,-1 1 0,1 0 0,-1 0-1,1-1 1,0 1 0,-1 0 0,1 0 0,0 0-1,-1 0 1,1 0 0,-1 0 0,1 0-1,0 0 1,-1 0 0,1 0 0,0 0 0,-1 0-1,1 0 1,0 1 0,-1-1 87,1 0-159,-1 0-1,0 0 0,0 0 1,0 0-1,0 0 0,0 0 1,0 0-1,0 0 0,0 0 1,0 0-1,0 0 0,1 0 1,-1 0-1,0 0 0,0 0 1,0 0-1,0 0 0,0 0 1,0 0-1,0 0 0,0 0 1,0 0-1,0 0 0,1 0 1,-1 0-1,0 0 0,0 0 1,0 0-1,0 0 0,0 0 1,0 0-1,0 0 0,0-1 1,0 1-1,0 0 0,0 0 1,0 0-1,0 0 0,0 0 1,0 0-1,0 0 1,0 0-1,0 0 0,0 0 1,0-1-1,0 1 0,0 0 1,0 0-1,0 0 0,0 0 1,0 0-1,0 0 0,0 0 1,0 0-1,0 0 0,0-1 1,0-26 1954,0 27-1967,0 0-1,0-1 1,0 1-1,0 0 1,0 0 0,0-1-1,0 1 1,0 0 0,0 0-1,0 0 1,0-1 0,-1 1-1,1 0 1,0 0-1,0 0 1,0-1 0,0 1-1,0 0 1,-1 0 0,1 0-1,0 0 1,0-1 0,0 1-1,-1 0 1,1 0-1,0 0 1,0 0 0,0 0-1,-1 0 1,1 0 0,0 0-1,0 0 1,-1 0 0,1 0-1,-6-3 16,1 1 0,-1 0-1,0 0 1,1 1 0,-1-1 0,0 1-1,0 1 1,-11-1 0,7 1-16,-1 0 1,-12-3-1,13 1-2,-7-2 171,-1 1-1,-35-1 0,25 3 2,11 1 23,0 0-1,-22 3 0,-10 8 134,2-5 133,12 5-165,21-9-211,12-2-78,0 0-1,0 0 1,1 1-1,-1-1 1,0 0 0,0 1-1,1 0 1,-1-1-1,0 1 1,1 0-1,-1 0 1,0 0-1,1 0 1,-1 0 0,1 0-1,0 0 1,-1 0-1,1 1 1,0-1-1,0 0 1,-1 2-1,-6 9 40,2-1 0,0 1-1,0-1 1,1 2 0,1-1-1,0 0 1,-4 20 0,3 36 121,-57 263-275,61-326 93,-48 173 140,32-141-82,14-30-55,0-1 0,1 0 1,-3 9-1,-12 48-93,17-62 100,0-1-1,-1 1 0,1 0 0,0 0 1,0 0-1,0-1 0,-1 1 0,1 0 1,0 0-1,0 0 0,0 0 0,0 0 0,1-1 1,-1 2-1,6 3-18,0-1 19,-1 2 2,-5-5 0,0-1 0,0 1 0,1-1 0,-1 1 0,0-1 0,1 0 0,-1 1 0,0-1 0,1 1 0,-1-1 0,1 0 0,-1 1 0,0-1 0,1 0 0,-1 0 0,1 1 0,-1-1 0,1 0 0,-1 0 0,1 0 0,-1 0 0,1 1 0,-1-1 0,1 0 0,-1 0 0,1 0 0,-1 0 0,1 0 0,-1 0 0,1 0 0,0-1 0,15 1-21,-5 1-11,-1-1 0,0-1 0,12-2 0,-3-1-18,-9 1 25,0 1 0,0 0 0,0 1-1,13 0 1,159 1-881,-59 0-6774,-117-3 4037,8-11 1158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312 485 7392,'14'-13'2373,"-14"13"-2346,0-1 0,1 1 0,-1 0 1,0 0-1,0-1 0,0 1 0,0 0 0,1-1 0,-1 1 0,0 0 0,0-1 1,0 1-1,0 0 0,0-1 0,0 1 0,0 0 0,0-1 0,0 1 0,0 0 0,0 0 1,0-1-1,0 1 0,0 0 0,0-1 0,0 1 0,0 0 0,0-1 0,-1 1 1,1 0-1,0-1 0,0 1 0,0 0 0,0 0 0,-1-1 0,-10-35 533,10 33-490,0-1-1,0 0 0,-1 1 0,1-1 0,-1 1 0,0-1 1,0 1-1,0 0 0,-1 0 0,1 0 0,-1 0 0,1 0 1,-1 0-1,0 1 0,0-1 0,0 1 0,-1 0 1,-4-3-1,-12-8-162,10 5-15,8 6 74,-1 0 1,0-1 0,0 1 0,0 0 0,1 1 0,-2-1-1,1 1 1,0-1 0,0 1 0,0 0 0,-1 0-1,1 0 1,-1 1 0,1-1 0,-1 1 0,-5 0 0,6 0 63,-2-1 54,0 1 0,0 0 1,0 0-1,0 1 0,0 0 1,0-1-1,0 2 0,0-1 1,0 1-1,1-1 0,-1 1 1,0 1-1,-7 4 0,6-2 11,0 1 0,0 0-1,0 0 1,1 0-1,-5 8 1,-21 37 364,22-36-296,6-10-116,0 0 0,1 1 0,0-1 0,0 1 0,0 0 0,0-1 0,1 1 0,0 0 0,0 0 0,1 0 0,0 0 0,0 7 0,0-12-40,0 5 47,0 0-1,1 0 0,0 0 1,0 0-1,0 0 1,1 0-1,4 10 0,-5-13-64,1 1 0,0-1-1,0 0 1,0 0-1,0-1 1,0 1-1,0 0 1,1-1-1,0 1 1,-1-1-1,1 0 1,0 0-1,5 3 1,-7-4-24,0-1-1,1 0 1,-1 1 0,0-1 0,0 0 0,1 0-1,-1 0 1,0 1 0,1-1 0,-1-1-1,0 1 1,0 0 0,1 0 0,-1 0-1,0-1 1,0 1 0,2-1 0,17-11-752,-18 11 645,11-8-287,-8 6 386,0 0 1,0 0-1,-1 0 1,1-1 0,-1 1-1,0-1 1,0 0-1,-1 0 1,1-1-1,-1 1 1,0-1-1,0 0 1,4-7-1,-2 1 62,4-7 35,-1 0 0,0-1 0,8-30 0,-13 38-30,24-120 208,-22 65-83,6 3 27,-7 39 44,-4 15-130,1-1-1,1 0 1,0 1-1,0-1 1,1 1-1,0-1 1,0 1-1,1 0 0,8-13 1,-5 10 26,-6 10-63,0 0-1,0 0 1,0 1 0,0-1-1,1 1 1,-1-1-1,3-2 1,-4 4-46,0 0 1,1 0 0,-1-1-1,0 1 1,0 0 0,0 0-1,1 0 1,-1 0 0,0 0-1,0 0 1,0 0 0,0 0-1,1 0 1,-1 0 0,0 0-1,0 0 1,0 0 0,0 0-1,1 1 1,-1-1 0,0 0-1,0 0 1,0 0 0,0 0-1,1 0 1,-1 0 0,0 0-1,0 0 1,0 1 0,0-1-1,0 0 1,6 11 218,-5-4-74,0 0-1,0 0 1,0-1 0,-1 1-1,0 0 1,-1 0 0,1 0-1,-3 9 1,-27 147 681,13-75-685,5-32 15,-30 82 0,31-105-142,-35 84-1509,40-100 283,-2-15-1451,19-2 827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0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6656,'-33'0'2464,"33"0"-1920,-16-17-160,16 17 1920,0 0-1344,16 0 1024,-16 0-1152,33 0 159,0 0-575,16 0-32,0 0-224,17-16-32,-17 16-64,0 0-256,-16 0 96,0 0-2271,0 0 1279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0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5888,'-14'0'1898,"11"0"-1135,3 0-32,0 0 1146,-3 0-293,3 0-1494,-1 0 0,1 0 0,-1 0 1,1 0-1,-1 0 0,1 0 0,-1 0 0,1 0 0,-1 0 1,1 0-1,-1 0 0,1 0 0,-1 1 0,1-1 0,-1 0 0,1 0 1,0 1-1,-1-1 0,1 0 0,-1 1 0,1-1 0,0 0 1,-1 1-1,1-1 0,0 1 0,-1-1 0,1 0 0,0 1 0,0-1 1,-1 1-1,1-1 0,0 1 0,0-1 0,0 1 0,0-1 1,0 1-1,0-1 0,0 1 0,0-1 0,0 1 0,0 0 0,0-1-67,0 0 0,0 1 0,0-1 0,0 0 0,0 0 0,0 0 0,0 0 0,0 0 0,-1 0 0,1 0 0,0 0 0,0 0-1,1 1 1,-1-1 0,0 0 0,0 0 0,0 0 0,0 0 0,0 0 0,0 0 0,0 0 0,0 0 0,0 0 0,0 0 0,0 0-1,0 1 1,0-1 0,0 0 0,0 0 0,0 0 0,0 0 0,0 0 0,0 0 0,0 0 0,1 0 0,-1 0 0,0 0 0,0 0 0,0 0-1,0 0 1,0 0 0,0 0 0,0 0 0,0 0 0,0 0 0,0 0 0,1 0 0,-1 0 0,0 0 0,0 0 0,0 0 0,0 0-1,0 0 1,0 0 0,0 0 0,0 0 0,41 1 1828,-6-1-1329,48-4 1,-28-7-374,-27 8-108,-11 1-155,0 0 0,-1-1-1,17-6 1,-16 5-378,-1 0-1,1 1 1,17-1 0,-6 0-723,4-2-43,-22 4 111,0 0 1,-1 0-1,15 1 0,9 1-1263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5888,'-14'-14'1898,"11"11"-1135,3 3-6,0 0 1238,11 0 1088,1 1-1658,0-2 1,19-2 0,-27 2-1343,9-2 155,0 0 0,0 0 0,23 0-1,144 3-1202,-174 0 599,0 0 0,0 1-1,0-1 1,0 1 0,0 1 0,0-1 0,-1 1-1,11 4 1,-8-3-1959,6-3 800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0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6464,'-33'17'2400,"33"-17"-1856,16 0-160,-16 16 1984,0-16-1376,17 0 992,15 0-1120,-15 0-129,15 0-447,18-16-352,-1 16 32,0-17-2399,0 17 1343,0 0-2656,-16 0 2112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0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17 2304,'0'0'752,"0"0"-453,0 0 26,0 0 528,0-3-149,0 3-664,0-1 1,0 1-1,0-1 0,0 1 0,0-1 1,0 0-1,1 1 0,-1-1 0,0 1 1,0-1-1,0 1 0,0 0 0,0-1 1,1 1-1,-1-1 0,0 1 0,0-1 1,1 1-1,-1-1 0,0 1 0,1 0 1,-1-1-1,1 1 0,-1 0 0,0-1 1,1 1-1,-1 0 0,1 0 1,-1-1-1,1 1 0,-1 0 0,1 0 1,-1 0-1,1 0 0,-1-1 0,1 1 1,-1 0-1,1 0 0,-1 0 0,1 0 1,0 0-1,2 0 914,-6 0-239,-11 0 912,14 0-838,-2 0-240,-61 0 2139,61 0-2620,0 1 0,1-1 0,-1 0-1,0 0 1,1 1 0,-1-1 0,0 1-1,1-1 1,-1 1 0,1 0 0,-1 0 0,1-1-1,-1 1 1,1 0 0,-2 2 0,-6 3 133,7-4-125,-11 6 459,0 1 1,1 1-1,-13 13 1,12-11-242,4-4-36,1 0 1,0 1 0,-14 19-1,16-16-83,0 0 0,-7 25 1,2-5 45,8-25-203,0 0 1,0 0 0,1 0-1,0 1 1,1-1 0,-1 0-1,1 1 1,0-1 0,1 1-1,0 0 1,0-1 0,1 1-1,3 14 1,-4-20-19,1 1-1,0 0 0,0 0 1,0 0-1,0-1 1,0 1-1,0 0 1,1-1-1,-1 1 1,1-1-1,0 0 1,0 1-1,0-1 1,0 0-1,0 0 1,0 0-1,1-1 0,-1 1 1,4 2-1,35 15-68,-26-9 49,8 4 13,6-8 32,-14-3-7,9 2 3,-13-3-32,0 1 1,0-2-1,17 1 1,1-1-27,-15 0-42,1-1 0,27-4 0,-36 4 91,-1-2-1,0 1 1,0-1 0,0 1-1,0-2 1,-1 1-1,1 0 1,-1-1 0,1 0-1,-1 0 1,0 0-1,5-5 1,19-20 95,-26 27-98,-1-1 0,1 0 1,0-1-1,0 1 1,-1 0-1,0 0 0,1-1 1,-1 1-1,0-1 0,0 1 1,0-1-1,0 1 1,-1-1-1,1 0 0,-1 1 1,1-1-1,-1-5 0,1-9 41,5-7 15,-4 18-25,0-1 1,-1 1 0,1-1 0,-2 0 0,1-7 0,-1 5 75,-1 0 0,0 1 0,0-1 0,-1 0 0,0 1 0,0-1 0,-1 1 0,0 0 0,-1 0 0,0 0 0,-6-8 0,-11-23 833,-1 15-645,13 13-149,-1-11-86,9 21-74,1 0 1,-1-1-1,1 1 1,-1 0-1,0 0 0,1 0 1,-1 0-1,0 0 1,0 0-1,1 0 1,-1 0-1,0 0 0,0 0 1,0 1-1,-2-2 1,0 0-30,3 1-49,-1 1-1,1 0 1,-1-1-1,1 1 1,-1 0-1,1-1 1,-1 1 0,0 0-1,1 0 1,-1-1-1,1 1 1,-1 0-1,0 0 1,1 0-1,-1 0 1,0 0-1,1 0 1,-1 0-1,0 0 1,1 0-1,-1 0 1,1 0-1,-1 0 1,0 1 0,0-1-1,1 0-92,-3 0-1643,3 0-1274,0 0 586,0 0-965,0 0 1206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4384,'0'0'1632,"0"0"-1248,0 0-128,0 0 1824,0 0-1184,0 0 1184,17 16-1184,-1-16 384,17 0-768,0 0-128,0 0-256,-1 0-96,1 0 0,0-16-736,0 16 384,-17 0-2560,0 16 1600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5888,'-16'17'2176,"16"-17"-1664,33 16-160,-17-16 1472,0 0-1056,17 17 416,16-17-704,-16 0-96,16 0-224,0 0-2336,1 0 1152,-1-17-3232,0 17 2368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 3328,'0'0'1061,"-2"0"-634,1 1-404,0-1-1,1 0 1,-1 0 0,0-1 0,0 1-1,1 0 1,-1 0 0,0 0 0,1 0-1,-1-1 1,0 1 0,1 0 0,-1-1-1,0 1 1,-3-8 597,5 18 1603,-1-10-1167,0 0 202,-3 0-500,-3 0-468,6 0-60,16 0 81,29 0-76,-18 0-235,40-7-1,-37 3-86,45-1-1,280 5 366,-344 0-221,0 0-1,14-3 1,-10 0 75,-14 2-110,0 0-1,1 1 0,-1-1 1,0 1-1,0 0 1,0-1-1,1 1 0,-1 0 1,0 0-1,1 0 1,-1 0-1,0 0 0,0 0 1,1 0-1,-1 0 0,0 1 1,0-1-1,1 0 1,-1 1-1,0-1 0,0 1 1,0-1-1,0 1 0,0 0 1,1-1-1,0 2 1,-2-1 32,1-1 1,-1 1 0,1-1 0,-1 0-1,1 1 1,0-1 0,-1 0-1,1 0 1,-1 1 0,1-1 0,0 0-1,-1 0 1,1 0 0,-1 0 0,1 0-1,0 0 1,-1 0 0,1 0 0,0 0-1,-1 0 1,1 0 0,-1 0 0,1 0-1,0 0 1,0-1 0,-1 1 276,0 0-313,-1 0 0,1 0 0,0 0 0,-1 0 0,1 0 0,-1 0 0,1 0 0,-1 0 0,1 0-1,0 0 1,-1 0 0,1 1 0,-1-1 0,1 0 0,0 0 0,-1 0 0,1 1 0,-1-1 0,1 0 0,0 0 0,-1 1-1,1-1 1,0 0 0,0 1 0,-1-1 0,1 0 0,0 1 0,0-1 0,-1 1 0,1 0 0,-5 6 280,-6-1-46,10-6-239,0 0-1,0 1 1,1-1 0,-1 0 0,0 1-1,0-1 1,0 1 0,0 0 0,0-1 0,1 1-1,-1 0 1,0-1 0,0 1 0,1 0-1,-1 0 1,0 0 0,1-1 0,-1 1 0,1 0-1,0 0 1,-1 2 0,-3 10 69,3-9-74,0 0 1,-1 0-1,1 0 0,-1 0 1,0 0-1,0 0 1,-2 4-1,-3 2-2,2 1-1,-1 0 0,2 0 1,-7 22-1,-8 22 48,-21 27 34,-13 30-174,46-95 60,1 1 58,-1-1-1,0 1 1,-18 26 0,13-27 29,0 0 0,-1-2 0,0 1 0,-2-2 0,1 0 0,-2-1 0,-17 13 0,29-24-37,0 0 0,0 0 0,1 0 0,-1 0-1,0-1 1,-1 1 0,-3 0 0,-6 2 29,11-3-33,-1 0-1,1 0 1,-1 0 0,0 0-1,-4 0 1,6-1-10,0 0 0,0-1 0,1 1 0,-1-1-1,0 1 1,1-1 0,-1 0 0,0 1 0,1-1 0,-1 0 0,-2-2-1,1 1 1,0-1 0,0 1-1,0-1 1,1 0-1,-1 0 1,1 0 0,0 0-1,-1 0 1,1-1-1,1 1 1,-4-6 0,2 1-1,-5-8 0,2 0 0,0-1 0,-5-25 0,9 34-8,-15-90 140,1 0 30,-11-57-717,24 132 507,1 3-30,1-37 0,1 36 39,0 16-28,0 0 0,0 1 0,1-1 0,-1 0 0,1 1 0,0-1 0,0 0 0,1 1 0,-1-1 0,1 1 0,0 0 0,4-7 0,10-8-389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4384,'14'0'1424,"-14"0"-1414,0 0 0,0 0 0,0 0 0,0 0 0,0 0 0,0 0 0,0 0 0,0 0 0,0 0 0,1 0 0,-1 0 0,0 0 0,0 0 0,0 0 0,0 0 0,0 0 0,0 0 0,0 0 0,0 0 0,0 0 0,1 0 0,-1 0 0,0 0 0,0 0 0,0 0 0,0 0 0,0 0 0,0 0 0,0 0 0,0 0 0,0 0 0,0-1 0,0 1 0,0 0 0,0 0 0,0 0 0,0 0 0,0 0 0,1 0 0,-1 0 0,0 0 0,0 0 0,0 0 0,0-1 0,0 1 0,0 0 0,0 0 0,0 0 0,0 0 0,0 0 0,0 0 0,0 0 0,0 0 0,0 0 0,-1 0 0,1-1 0,0-10 572,0 9 996,0 2-308,0 0 319,3 0-565,-1 0-800,0 1-111,0-1 0,1 0 0,-1 0-1,0 1 1,0-1 0,0 0-1,0-1 1,0 1 0,0 0-1,0-1 1,0 1 0,1-1-1,-1 1 1,2-2 0,17-9 89,-20 11-189,0-1-1,-1 1 1,1-1 0,0 1-1,-1-1 1,1 1-1,0 0 1,-1 0 0,1-1-1,0 1 1,0 0-1,-1 0 1,1 0 0,0 0-1,0 0 1,-1 0-1,1 0 1,0 0 0,0 0-1,-1 0 1,2 1-1,1-1 1359,-4 0-1347,1 0-1,-1 0 1,1 0 0,-1 0-1,1 0 1,0 0 0,-1 0-1,1 0 1,-1 0 0,1 1-1,-1-1 1,1 0 0,0 0-1,-1 0 1,1 0 0,-1 1-1,1-1 1,0 0-1,-1 0 1,1 1 0,0-1-1,-1 0 1,1 1 0,0-1-1,0 0 1,-1 1 0,1-1-1,0 0 1,0 1 0,-1 0-1,-4 6 583,-8 1-4,11-6-537,0 1 0,0-1 0,1 0 0,0 1 0,-1-1 0,1 1-1,0 0 1,0-1 0,0 1 0,0 0 0,1 0 0,-1 0 0,1-1-1,0 1 1,0 3 0,0-4-76,0-1 0,0 0 0,0 1 0,0-1 0,0 0 0,1 0 0,-1 1 0,0-1 0,1 0 0,-1 0 0,1 0 0,0 1 0,-1-1 0,1 0 0,0 0 0,-1 0 0,1 0 0,0 0 0,0 0 0,0 0 0,0-1 0,0 1-1,0 0 1,0 0 0,0-1 0,1 1 0,-1-1 0,0 1 0,0-1 0,0 1 0,1-1 0,-1 0 0,0 0 0,0 1 0,1-1 0,-1 0 0,2 0 0,16 0-2155,23 0-1457,-41 0 3517,-1 0-1,1 0 0,0 0 1,0 0-1,0 0 1,0 0-1,-1 0 0,1 0 1,0-1-1,0 1 1,0 0-1,-1 0 1,1-1-1,0 1 0,-1-1 1,1 1-1,0 0 1,-1-1-1,1 0 0,0 1 1,-1-1-1,1 1 1,-1-1-1,1 0 0,-1 1 1,1-1-1,-1 0 1,1 1-1,-1-1 1,0 0-1,1-1 0,-1-14-3791,0 13 2410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543 115 2976,'14'0'971,"-11"0"-603,-3 0 0,0 0 559,0 0-143,0 0 363,0 0-288,0 0 186,-3-3-330,-8-7-11,11 9-669,0 1 0,-1-1 1,1 1-1,0 0 0,-1-1 1,1 1-1,0 0 0,-1 0 1,1-1-1,-1 1 1,1 0-1,0 0 0,-1 0 1,1-1-1,-1 1 0,1 0 1,-1 0-1,1 0 0,0 0 1,-1 0-1,1 0 0,-1 0 1,1 0-1,-1 0 0,1 0 1,-1 0-1,-4-1 227,2-3-60,-3-3 38,5 7-221,0-1-1,0 1 1,-1 0-1,1-1 1,0 1-1,-1 0 1,1 0-1,0 0 1,-3 0-1,0 1 3,1-1-1,0 0 0,-1-1 0,1 1 0,0-1 1,-1 1-1,-3-2 0,-20-12-52,23 12 35,1 0 1,0 0-1,-1 0 0,0 0 1,1 1-1,-1 0 0,0 0 1,0 0-1,1 0 0,-8 0 1,-5-2 39,-9-8 85,4 6 87,16 4-173,1 0-1,-1-1 1,0 1 0,0-1-1,1 0 1,-7-3 0,9 3-22,-1 0 0,1 0 0,-1 1 0,0-1 0,1 1 0,-1 0 0,0 0 0,0 0 0,0 0 0,0 0 0,0 0 0,0 1 0,0-1 0,0 1 0,-7 0 0,8 1 17,0-1 1,0 1-1,0-1 1,0 1-1,-1-1 1,1 1-1,0 0 1,0 0-1,0 0 1,1 1-1,-1-1 1,0 0-1,0 0 1,1 1-1,-1 0 1,0-1-1,1 1 1,0 0-1,-1-1 1,1 1-1,0 0 1,-1 2-1,-4 8 120,1-1 0,-8 24 0,3-1-14,3-11-47,-12 32 1,5-21-52,-18 60 1,24-66 14,-13 27 0,13-36-103,1 0-1,1 0 1,-7 38-1,8 6 114,-6-11 698,-6 40-752,16-87-45,0 0 0,0 0 0,0 0 1,1-1-1,-1 1 0,1 0 1,1 10-1,1 5 131,0-15-204,-1-4 98,-1-1 1,0 1-1,1-1 0,-1 1 1,1-1-1,-1 1 0,0-1 1,1 0-1,-1 1 0,1-1 0,0 0 1,-1 1-1,1-1 0,-1 0 1,1 0-1,-1 1 0,1-1 1,0 0-1,-1 0 0,1 0 0,-1 0 1,1 0-1,0 0 0,-1 0 1,1 0-1,-1 0 0,1 0 0,0 0 1,-1 0-1,1-1 0,-1 1 1,1 0-1,0 0 0,-1-1 1,1 1-1,0-1 0,2 0-18,-1 0 0,1 0 0,0 0 0,-1 0 0,1 1 0,0-1 0,0 1 0,0 0 0,3-1 0,218 1 294,-222 0-283,0 0 0,0 0 0,0 0 0,-1-1 0,1 1 0,0-1 0,0 1 0,-1-1-1,1 0 1,0 0 0,-1 0 0,3-1 0,-3 1-31,1 0 1,-1 0-1,1 0 0,0 1 0,0-1 0,-1 0 0,1 1 0,0-1 0,0 1 1,0 0-1,-1-1 0,3 1 0,-3 0 3,0 0 1,0 0 0,0 0-1,0 0 1,0-1-1,0 1 1,0 0-1,-1 0 1,1-1-1,0 1 1,0-1 0,0 1-1,-1-1 1,1 1-1,0-1 1,0 1-1,-1-1 1,1 1-1,0-1 1,-1 0 0,1 0-1,-1 1 1,1-1-1,-1 0 1,1 0-1,-1 0 1,1-1-1,14-18-1620,-14 18 1494,0 1 0,0 0 1,1 0-1,-1-1 0,0 1 1,0-1-1,0 1 0,-1-1 0,1 1 1,0-1-1,-1 0 0,1 1 0,-1-1 1,1 0-1,-1 1 0,0-1 0,0-2 1,0 3 58,0 0 0,0 0 0,0 1 0,0-1 0,0 0 0,1 1 0,-1-1 0,0 0 0,0 0 0,0 1 0,1-1 0,-1 0 0,0 1 0,1-1 0,-1 1 0,0-1 0,1 0 0,-1 1 0,1-1 1,-1 1-1,1-1 0,-1 1 0,1-1 0,-1 1 0,2-1 0,-2 1-16,1-1 0,-1 1 0,1 0 0,0-1 0,-1 1 0,1-1 0,-1 1 0,0-1 0,1 0 0,-1 1 1,1-1-1,-1 1 0,0-1 0,1 0 0,-1 1 0,0-1 0,0 0 0,1 1 0,-1-1 0,0 0 0,0 0 0,0 1 0,0-1 0,0 0 0,0 0 1,0-16-1410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43 8384,'-13'-27'2704,"12"26"-2676,1 1 1,0-1 0,0 1 0,0 0 0,-1-1 0,1 1-1,0 0 1,0-1 0,-1 1 0,1 0 0,0-1 0,-1 1-1,1 0 1,0 0 0,-1-1 0,1 1 0,-1 0 0,1 0-1,0 0 1,-1 0 0,1-1 0,-1 1 0,1 0 0,0 0-1,-1 0 1,1 0 0,-1 0 0,1 0 0,-1 0 0,1 0-1,0 0 1,-1 0 0,1 1 0,-1-1 0,1 0-1,-1 0 1,-11 0 305,-22-3-1,15-2 443,19 4-762,-1 1 1,1 0-1,0 0 1,0 0-1,0 0 0,0 0 1,0 0-1,0 0 1,0 0-1,0 0 1,0 0-1,-1 0 0,1 0 1,0 0-1,0 0 1,0 0-1,0 0 0,0 0 1,0 0-1,0 0 1,0 0-1,-1 0 1,1 0-1,0 0 0,0 0 1,0 0-1,0 0 1,0 0-1,0 0 0,0 0 1,0 0-1,0 0 1,-1 0-1,1 0 1,0 0-1,0 0 0,0 1 1,0-1-1,0 0 1,0 0-1,0 0 0,0 0 1,0 0-1,0 0 1,0 0-1,0 0 0,0 1 1,-5 3 186,-6 3-51,10-6-150,-1-1 0,1 0-1,0 1 1,0-1-1,0 1 1,0 0 0,0-1-1,0 1 1,0 0 0,1 0-1,-1-1 1,0 1-1,0 0 1,0 0 0,0 2-1,-3 4-42,1 1 1,0 0-1,1 1 0,-1-1 0,2 0 1,-2 14-1,2 50-241,2-34 195,0-8 52,2 0-1,10 51 1,0-12 128,-10-46-58,-2-10 100,1 0 0,1 0 0,7 23 0,-7-28 18,0-1-1,-1 1 1,1-1-1,-2 1 1,1 0-1,-1 0 1,0 0-1,-1 15 1,0-21-83,1 0 0,-1 0 0,0-1 1,1 1-1,-1 0 0,1 0 0,0-1 0,-1 1 1,1 0-1,1 1 0,1 6 207,-3-9-257,-1 1-1,1-1 1,-1 0 0,1 1 0,-1-1-1,1 0 1,-1 0 0,1 1-1,-1-1 1,0 0 0,1 0 0,-1 0-1,1 0 1,-1 0 0,0 0 0,1 0-1,-1 0 1,1 0 0,-1 0-1,0 0 1,-4-1 10,0 0 1,0 0-1,0 0 0,0-1 1,0 1-1,0-1 0,1 0 1,-8-5-1,-14-5 101,-45-10-1382,41 11-1515,24 10 2275,1 0-1,-1 1 1,-10-1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3392,'-16'0'1248,"16"0"-960,0-16-64,0 16 2176,0 0-1344,0 0 1824,16 0-1632,0 0 704,1 0-1152,16 0 351,16 0-671,0 0-128,-16 0-224,16 0-1343,0 0 639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6656,'0'16'2464,"0"-16"-1920,16 49-160,-16-32 1824,0 15-1280,16 18 704,17-1-960,-16 0-320,-1 0-224,0-16 96,1 0-128,-1-1-512,1-15 192,-17-17-2784,16 16 1632,-16-16-2912,16 0 2432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5408,'0'-16'1984,"0"16"-1536,-16 16-128,-1 0 2080,17 1-1376,-16 16 1568,0-1-1504,-17 17 511,16 1-927,1-18-608,-17 18-64,17-18-128,-1-15 64,1 15-2559,16-15 1439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4736,'16'-16'1760,"-16"16"-1376,17-17-96,-17 17 1728,16 0-1152,-16 17 1696,17-1-1472,-1 1 1088,0 15-1249,-16 1 225,17 0-672,-1 0-288,17-1-128,-17-15 64,1 16-64,-1-1-3263,0-15 1727</inkml:trace>
  <inkml:trace contextRef="#ctx0" brushRef="#br0" timeOffset="1">312 28 6816,'-13'-27'2197,"13"27"-2181,0 0 1,-1 0-1,1 0 1,0 0-1,0 0 1,0 0-1,0 0 0,0 0 1,0 1-1,0-1 1,0 0-1,0 0 0,0 0 1,-1 0-1,1 0 1,0 0-1,0 0 0,0 0 1,0 0-1,0 0 1,0 0-1,-1 0 0,1 0 1,0 0-1,0 0 1,0 0-1,0 0 1,0 0-1,0 0 0,-1 0 1,1 0-1,0 0 1,0 0-1,0 0 0,0 0 1,0 0-1,0 0 1,-1 0-1,1 0 0,0 0 1,0 0-1,0 0 1,0 0-1,0-1 0,0 1 1,0 0-1,0 0 1,0 0-1,-1 0 1,1 0-1,0 0 0,-13 21 710,3-13 414,9-7-1047,0-1 0,1 1 0,-1 0 0,0-1 0,1 1 0,-1 0 0,0 0 0,1 0 0,-1-1 0,1 1 0,-1 0 0,1 0 0,0 0 0,-1 0-1,1 0 1,0 0 0,0 0 0,-1 1 0,-5 11 485,0 0-1,-1 0 1,-1 0-1,-17 21 1,17-24-426,3-3-93,1 1 0,-1 0 0,1 0 0,1 0-1,-4 13 1,0-2-55,-3 4-15,5-10-92,0 0 0,-5 20 1,-7 35-2037,12-41 683,-4-18-506,9-9 1909,-1 0 1,1 0-1,0 0 1,0 0-1,-1 0 0,1 0 1,0 0-1,0 1 1,0-1-1,-1 0 1,1 0-1,0 0 1,0 0-1,0 0 1,-1 1-1,1-1 1,0 0-1,0 0 0,0 0 1,0 1-1,0-1 1,-1 0-1,1 0 1,0 1-1,0-1 1,0 0-1,0 0 1,0 1-1,0-1 0,0 0 1,0 0-1,0 1 1,0-1-1,0 0 1,0 0-1,0 1 1,0-1-1,0 0 1,0 1-1,0-10-2912,0 7 981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6400,'14'-41'2058,"-14"40"-2004,0 0-1,1 0 0,-1 0 1,0 0-1,1 0 0,-1 0 1,1 1-1,-1-1 0,1 0 1,-1 0-1,1 0 0,0 1 1,0-1-1,0-1 0,5-5 108,-2 3 134,0-1 0,1 0-1,-1 1 1,1 0 0,-1 0 0,8-3-1,23-13 2266,-7 4-1610,-25 14-833,0 0 0,1 0 1,-1 0-1,1 0 1,-1 1-1,1 0 0,0 0 1,-1 0-1,1 0 0,0 0 1,5 0-1,8-1 181,4-4 169,-16 4-145,0 1 1,0-1-1,1 1 0,8 0 1,-13 1-270,0 0 1,1 0 0,-1 0 0,0 0 0,0 0-1,0 0 1,0 1 0,0-1 0,1 1 0,-1-1-1,0 1 1,0-1 0,0 1 0,0-1 0,0 1-1,0 0 1,0 0 0,-1-1 0,1 1 0,0 0-1,0 0 1,-1 0 0,1 0 0,0 0 0,0 2-1,5 10 763,-3-10-590,4 2 34,-5 3-652,-1 0 0,0 0 0,-1-1 0,0 1 0,0 0 0,-1 0 0,-2 11 0,3-17 183,-1 0 1,0 0-1,0 0 1,-1 0-1,1-1 1,0 1-1,0 0 1,-1-1-1,-1 2 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7136,'0'-17'2656,"0"17"-2080,0 0-160,0 0 1472,17 17-1120,-1-17 1184,17 0-1120,-17 0-577,17 0-191,0 0-2431,-17 0 1311,17 16-4992,-33 1 3360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7040,'-17'0'2624,"17"0"-2048,33 17-128,-16-1 1632,15-16-1216,1 17 64,0-17-544,16 0-1056,0 0 352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1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6560,'28'-27'2117,"-28"26"-2068,1 0 0,0 1 0,0-1 0,-1 0 0,1 1 0,0-1 0,0 1 0,0-1 0,0 1-1,0-1 1,0 1 0,0 0 0,0-1 0,0 1 0,0 0 0,1 0 0,9-4 83,-5 2 11,0 0 0,1 1 0,-1-1 0,1 1 1,-1 0-1,1 1 0,0 0 0,-1 0 0,1 0 0,7 2 1,11 3 424,0 2 0,-1 1 0,40 19 1,-50-20-475,0 0 1,0 2-1,0-1 1,-1 2-1,-1 0 1,0 0-1,11 13 1,-15-12-46,0 0 1,11 21-1,-13-21-26,14 24 32,-4-8 59,25 56-1,-33-60-61,0-1 1,6 31-1,-13-46-108,0 0-1,0 0 1,-1-1 0,0 1-1,0 0 1,-1 0-1,1 0 1,-1-1 0,-1 1-1,1 0 1,-1-1 0,-5 12-1,5-15-3,0 1 0,-1-1 0,1 1 0,-1-1-1,1 0 1,-1 0 0,0 0 0,0-1 0,0 1 0,0-1-1,-1 1 1,1-1 0,-1 0 0,0 0 0,1-1 0,-1 1-1,-5 1 1,6-2 23,-7 3-70,0-1 0,-1 0-1,1-1 1,-1 0 0,1-1 0,-1 0-1,-17-1 1,10-1 86,1-1-1,-1-1 1,-25-7-1,36 8 76,-1-1-1,1 1 0,0-1 1,0-1-1,0 1 0,0-1 1,1 0-1,0-1 0,0 0 1,-8-7-1,11 9 10,-10-13 239,12 16-287,1-1 0,0 1 1,0-1-1,-1 1 0,1-1 0,0 1 0,0-1 1,0 1-1,0-1 0,0 0 0,0 1 1,0-1-1,0 1 0,0-1 0,0 1 1,0-1-1,0 1 0,1-1 0,-1 0 1,0 1-1,0-1 0,0 1 0,1-1 1,-1 1-1,0-1 0,1 1 0,-1 0 1,0-1-1,1 1 0,0-1 0,2-2 20,0 0 0,1 1 0,-1-1 0,1 1 0,0 0 0,0 0-1,0 0 1,0 1 0,7-3 0,46-6 154,-46 8-183,6 0-11,-6 0-5,1 0-1,10 0 0,22 7-150,-22-2-179,4 0-444,-4 0-404,-1 0 1,27 8-1,13 2-3142,-10-10 1375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2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7456,'-41'27'2421,"41"-27"-2396,0 0-1,-1 0 1,1 0 0,0 0-1,0 0 1,0 0 0,0 0-1,0 0 1,0 0 0,-1 0-1,1 0 1,0 1-1,0-1 1,0 0 0,0 0-1,0 0 1,0 0 0,0 0-1,0 0 1,-1 0 0,1 0-1,0 1 1,0-1 0,0 0-1,0 0 1,0 0 0,0 0-1,0 0 1,0 0 0,0 1-1,0-1 1,0 0 0,0 0-1,0 0 1,0 0-1,0 0 1,0 1 0,0-1-1,0 0 1,0 0 0,0 0-1,0 0 1,0 0 0,0 0-1,0 1 1,0-1 0,0 0-1,1 0 1,-1 0 0,0 0-1,6 3 130,-5-3 131,4 7 726,-1-3 13,12 2-243,3-2-266,1-1-1,0 0 1,36 0 0,63-2-156,199-5-607,-193-6-306,88-7-1227,-107 14 271,-75 3 668,-26 1 689,0-1 1,1 0 0,-1-1 0,0 0-1,0 1 1,1-1 0,-1-1 0,0 1-1,0-1 1,8-4 0,-5 1-227,-11 5 77,-15 5-206,9-1 309,-10 3-184,-38-2-598,-11 6 53,-11-5-746,-3 4 522,0-4 224,-6 5 576,-15-6 741,12 6 251,1-5 864,38 0-591,26-2 340,-30-1-1,-25-3 1644,68 0-2258,12 0-322,3 0-13,22 0 612,-17 0-820,17 2-69,1 0-1,-1 2 1,0 0 0,0 2 0,32 12 0,-43-14-36,0 2 1,-1-1-1,0 2 1,0 0 0,-1 0-1,12 10 1,61 61 57,-70-64-36,1 0 24,-1 1 0,-1 1 0,18 26 0,-28-36-16,0-1-1,0 1 0,0 0 1,0 0-1,-1 0 0,0 0 1,-1 0-1,1 1 0,-1-1 1,0 1-1,-1-1 0,1 0 1,-1 1-1,-1-1 0,0 8 1,-1-6-5,0 0 0,0-1 1,0 0-1,-1 0 1,0 0-1,-1 0 1,1 0-1,-1 0 1,-7 8-1,8-12-61,-1-1-1,1 1 1,-1-1-1,0 0 1,-5 3-1,-5 2-106,3 1 40,7-5 81,0-1 0,0 1 0,1-1 1,-1 0-1,-1 0 0,-4 1 0,-1-1-43,-1 0-1,-14 0 0,0 0-22,-15 3-25,15-1 192,-1-1 1,1-2-1,-1 0 1,-28-4-1,5-8-42,44 10-15,1 0 0,-1 0 0,1 0 0,-1 0 0,-6-4 1,10 4 2,0 0 1,-1 0-1,1 0 0,0-1 1,0 1-1,0 0 1,0 0-1,0-1 1,0 1-1,0 0 0,0-1 1,1 1-1,-1-1 1,0 1-1,1-3 1,-1 4-8,1-1 1,0 0-1,-1 0 0,1 0 1,0 0-1,0 1 1,0-1-1,0 0 1,0 0-1,0 0 1,0 0-1,0 1 1,0-1-1,0 0 1,1 0-1,-1 0 0,0 1 1,1-1-1,-1 0 1,0 0-1,1 1 1,-1-1-1,1 0 1,-1 0-1,2 0 1,0-1 2,0 0 1,0 1 0,0 0 0,1-1-1,-1 1 1,4-1 0,1-1 22,10-4-76,1 0 0,-1 1 0,2 1 0,-1 1 0,28-2 0,32-8-549,-59 9 110,0 1-1,0 1 1,38-2 0,74 5-5034,-130 0 5432,0 0 0,-1 0 0,1 0 1,-1 0-1,1 0 0,0 0 0,-1-1 0,1 1 0,-1 0 0,1 0 0,-1-1 0,1 1 1,-1 0-1,1-1 0,-1 1 0,1-1 0,-1 1 0,0 0 0,1-1 0,-1 1 0,1-1 1,-1 1-1,0-1 0,1 0 0,4-20-979,-4 7 977,-2-23 1,0 22 395,1 13-223,0 0-1,0 0 0,0 1 1,0-1-1,1 0 1,-1 0-1,0 1 0,1-1 1,0 0-1,-1 1 1,1-1-1,0 1 0,0-1 1,1-2-1,3-4 368,0-3 628,-4 10-988,-1-1 0,0 1 1,1 0-1,-1 0 1,1 0-1,-1 0 0,1 0 1,0 0-1,-1 0 0,1 0 1,0 0-1,0 0 1,0 0-1,0 0 0,0 1 1,0-1-1,2-1 0,-3 2-37,0 0-1,1-1 0,-1 1 0,0 0 0,1 0 0,-1-1 0,1 1 0,-1 0 0,1 0 0,-1 0 0,1 0 1,-1 0-1,0 0 0,1 0 0,-1 0 0,1 0 0,-1 0 0,1 0 0,-1 0 0,1 0 0,-1 0 0,1 0 1,-1 0-1,0 0 0,2 1 0,3 11 1175,-3-7-882,28 61 2626,-18-33-1966,-6-17-743,0 0 1,0 0-1,2-1 0,0 0 0,11 16 0,44 48-347,-44-57-138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2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7232,'-32'17'2656,"32"-17"-2048,-33 32-192,0 1 1344,0-17-1056,-16 34 768,16-18-832,-16 1-512,16 16-96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6720,'17'0'2496,"-17"0"-1952,16 0-128,0-17 1312,17 17-1024,0 0 352,16 0-640,17 0-32,-17 0-224,0 0-672,0 0 288,-16 0-6048,0-16 3424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2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68 8384,'0'-2'223,"0"0"1,0 1-1,0-1 1,0 0-1,-1 0 1,1 1 0,-1-1-1,0 0 1,1 1-1,-1-1 1,0 1-1,0-1 1,0 1-1,0-1 1,0 1 0,0-1-1,0 1 1,-1 0-1,-1-2 1,3 3-226,-14-14 1229,14 14-1169,-1-1 1,1 1-1,-1 0 0,0-1 1,1 1-1,-1 0 1,0-1-1,1 1 1,-1 0-1,0 0 1,0-1-1,1 1 1,-1 0-1,0 0 1,0 0-1,1 0 1,-1 0-1,0 0 1,0 0-1,1 1 1,-3-1-1,-1 1 144,0-1-130,-1 0 1,1 0-1,0-1 1,-7-1-1,3-2-8,-6 0 0,-13 9-5,14-9-49,4 0-9,0 2-56,0 1 1,0 0-1,0 0 1,-1 1 0,-12 1-1,-5 0-296,23-1 335,1 1 0,0-1 0,-1 1 0,1-1 0,0 1 0,-1 0 0,1 0 0,0 1 0,0-1 0,0 1 0,0-1 0,-5 5 0,6-4 35,-1 0 0,1 0 0,-1 0 0,1 0 0,0 1 0,0 0 0,0-1 0,0 1 0,0 0 0,1 0 0,-1-1 0,1 1-1,0 1 1,-1 2 0,-7 15 183,0-8-74,5-7-64,0-1 0,1 1 0,-4 7 0,-15 56 517,-5-12-192,15-23-184,1 0 0,-8 55 0,9-39-153,9-47-50,-4 18 23,1-1 0,1 1-1,-1 35 1,4 39-164,0-85 143,0-5-123,0-1-1,0 1 1,0 0-1,1-1 0,-1 1 1,3 5-1,-3-9 86,0 0 0,1 0 0,0 0 0,-1 0 0,1 0-1,0 0 1,-1 0 0,1 0 0,0 0 0,0 0 0,0 0-1,0-1 1,0 1 0,0 0 0,0-1 0,0 1 0,0-1-1,0 1 1,0-1 0,0 1 0,0-1 0,1 0 0,-1 1-1,0-1 1,0 0 0,0 0 0,1 0 0,1 0 0,-1 0 12,-1 0 1,1-1 0,0 1 0,-1 0-1,1-1 1,-1 1 0,1-1 0,0 1-1,-1-1 1,1 0 0,-1 1 0,2-2-1,11-5-85,18 2-5,80-23 10,-106 27 112,0 0-1,-1 1 0,11 0 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2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8320,'-33'0'3072,"33"0"-2400,33 0-160,-17 0 896,0 0-864,17 0 128,0 0-384,0 0-544,16 0 128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2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6400,'0'0'2058,"0"0"-1258,3 3-192,25 25 1423,-1 1-1,30 43 0,-35-43-1900,1 0-1,2-2 1,0 0 0,2-2 0,42 31-1,-48-37-1366,-4-5-69,13 0-1969,-24-22-698,-5 7 3774,-1 1 0,1-1 0,0 1 0,0 0 1,0 0-1,0-1 0,-1 1 0,1 0 0,0 0 0,0 0 0,0 0 1,0 0-1,2 0 0</inkml:trace>
  <inkml:trace contextRef="#ctx0" brushRef="#br0" timeOffset="1">410 50 5312,'0'0'1952,"0"0"-1504,-16 0-128,16 16 1792,-17 0-1216,-16 17 2112,17 0-1696,-33 16-288,16 0-641,0-16-31,0 16-192,-16-16-2239,33-17 1087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2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7232,'-17'-16'2656,"17"16"-2048,0 0-192,17 0 1824,-17 0-1312,16 0 896,17 0-1057,0-16 65,-1 16-480,18-17-224,-18 17-64,18 0 0,-18 0-32,1 0-1280,-17 0 673,-16 17-2721,0-17 1824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2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5984,'-33'0'2208,"33"0"-1728,0 0-128,16 0 2144,-16 17-1440,17-17 1280,-1 0-1376,17 0-353,0 0-383,16 0-959,0-17 383,33 1-2592,-17 16 1632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2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33 4992,'14'-14'1589,"-14"14"-1543,0-1 1,1 1-1,-1-1 0,1 1 1,-1-1-1,0 1 0,0-1 1,1 0-1,-1 1 0,0-1 1,0 1-1,0-1 0,1 0 0,-1 1 1,0-1-1,0 0 0,0 1 1,0-1-1,0 1 0,0-1 1,-1 0-1,1 1 0,0-1 1,0 0-1,-1 0 0,1 1 110,0-3 1972,-2 3-443,-1 1-1354,0-1 0,0 1 0,0 0 0,0 0 0,0 0 0,0 0-1,1 1 1,-1-1 0,-3 3 0,-22 19 1144,6 4-558,-6-5-181,24-18-662,0 1 0,0 0-1,0 0 1,1 1 0,-4 5-1,6-9-69,0 0-1,0 1 0,0-1 1,0 0-1,0 0 1,1 1-1,-1-1 0,1 1 1,0-1-1,-1 0 0,1 1 1,0-1-1,0 1 1,1-1-1,0 3 0,-1-4-3,0 0 1,1 0-1,-1 0 0,1 0 0,-1 0 0,1 0 0,0 0 0,-1 0 0,1 0 0,0 0 0,-1-1 0,1 1 0,0 0 0,0-1 0,0 1 0,0 0 0,0-1 0,0 1 0,0-1 0,0 0 0,1 1 0,23 1-26,-21-2 14,8 1-57,1 0 0,16 3 0,-19-2 30,1 0-1,12-1 1,-11-1-26,-1-1 0,12-3 0,-6 1-12,32-2-105,-10-6-4,-26 9 145,-9 1 43,0 1 0,-1-1 1,1 0-1,0 0 1,5-1-1,-6-1 42,-1 1-1,1 0 1,0-1-1,0 0 1,-1 1-1,0-1 1,1 0-1,-1 0 1,0 0-1,-1-1 0,1 1 1,2-7-1,-5 8-32,0-1 0,0 1-1,0 0 1,-1 0 0,1 0-1,-1 0 1,1 0 0,-1 0-1,0 0 1,0 0 0,0 1-1,0-1 1,0 1 0,0-1-1,0 1 1,-4-2 0,-21-9-93,1 1 0,-44-12 0,34 20 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3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84 165 4576,'-14'-28'1450,"13"27"-1379,1-1-1,-1 1 0,0 0 0,1-1 0,-1 1 1,0 0-1,0 0 0,0 0 0,0-1 0,0 1 0,-2-1 1,-2-4 212,2 0 268,3 5-499,0 1 0,0-1 1,0 1-1,0-1 0,0 1 0,-1-1 1,1 1-1,0-1 0,0 1 0,-1 0 1,1-1-1,0 1 0,-1-1 0,1 1 0,0 0 1,-1-1-1,1 1 0,0 0 0,-1 0 1,1-1-1,-1 1 0,1 0 0,-1 0 1,1-1-1,0 1 0,-1 0 0,1 0 1,-1 0-1,1 0 0,-1 0 0,1 0 1,-1 0-1,1 0 0,-1 0 0,0 0 1,-4-3 1536,-23-24 934,26 24-1654,2 3-101,-1 0-735,1-1 1,0 1-1,0-1 0,0 1 1,0-1-1,0 0 0,0 1 1,0-1-1,0 1 0,0-1 1,0 1-1,0-1 0,0 1 1,0-1-1,1 1 0,-1-1 1,0 1-1,0-1 0,1 1 1,-1-1-1,0 1 1,0-1-1,1 1 0,-1-1 1,1 1-1,-1 0 0,0-1 1,1 1-1,-1 0 0,1-1 1,-1 1-1,1 0 0,-1-1 1,1 1-1,-1 0 0,1 0 1,-1 0-1,1 0 0,-1-1 1,1 1-1,-1 0 1,2 0-1,5-2 106,14-5-35,1 1 0,1 0 0,-1 2 0,1 1 0,30-1 0,-24 4-99,73-3 6,-67-1 10,0-1 16,42 1 1,314 4 111,-384 0-125,1 1-1,-1 0 0,1 0 0,-1 1 0,13 5 0,-14-6-7,-1 1 56,1-1-1,0 0 1,0-1-1,0 1 0,-1-1 1,12-1-1,-3 0 90,-11 1-1,-3 0-21,0 0 64,0 3-102,0 0-100,0 0 15,0-1 1,0 0-1,0 0 1,0 0-1,0 0 1,-1 1-1,1-1 0,-1 0 1,0 2-1,-10 2-32,3 7-21,-2-6 14,9-6 19,0 0-1,-1 0 0,1 0 0,-1 0 1,1 0-1,0 0 0,0 1 0,0-1 1,0 0-1,0 1 0,0-1 0,0 1 0,0-1 1,0 1-1,1-1 0,-1 1 0,0 0 1,1-1-1,0 1 0,-1 2 0,1-3 5,-3 12-19,-1 0-1,0 0 1,-1-1-1,0 1 1,-10 15-1,-23 24 9,22-15 11,5-8 0,-8 7 4,-42 59 0,2-2 47,26-35-22,-52 100 17,72-130-23,7-15 0,0 0-1,0-1 0,-15 20 0,-3 1 100,17-20-84,7-12-30,0 0-1,0 0 1,-1 0-1,1 0 1,0 0-1,-1 0 1,1 0-1,-1 0 1,1-1-1,-1 1 1,1 0 0,-1 0-1,1 0 1,-1-1-1,0 1 1,0 0-1,1-1 1,-1 1-1,0-1 1,0 1 0,0-1-1,0 1 1,1-1-1,-1 0 1,0 1-1,0-1 1,0 0-1,0 0 1,0 1-1,0-1 1,0 0 0,0 0-1,0 0 1,0 0-1,-1-1 1,2 1-4,-1 1 1,1-1 0,0 0-1,-1 0 1,1 0 0,0 0-1,0 0 1,-1 0-1,1 0 1,0 0 0,0-1-1,-1 1 1,1 0 0,0 0-1,-1 0 1,1 0-1,0 0 1,0 0 0,-1 0-1,1-1 1,0 1 0,0 0-1,0 0 1,-1 0 0,1-1-1,0 1 1,0 0-1,0 0 1,0 0 0,-1-1-1,1 1 1,0 0 0,0-1-1,0 1 1,0 0-1,0 0 1,0-1 0,-5-12 168,-9-23 235,7 24-320,-8-20 117,13 25-170,0 1-1,1-1 1,0-8-1,-1-2 10,-3-8 4,0 1 0,-15-40 1,-26-48 280,-7-21 503,45 109-730,-17-34-1,23 53-128,-11-23-58,13 26 55,-1 0-1,1 0 1,0 0 0,-1 0-1,1 0 1,0 1 0,0-1-1,0 0 1,0 0 0,1 0-1,-1 0 1,0 0 0,1 0-1,-1 1 1,2-3 0,1-2-583,1 1 0,1 0 0,-1 0 0,1 0 0,7-5 0,1-3-1533,-11 11 1697,-1 1 0,1-1 0,-1 1 0,1-1 0,0 1 0,-1 0-1,1 0 1,0 0 0,2-1 0,1 1-158,-1 0 0,0 1 1,1-1-1,7 1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3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4160,'-14'-14'1333,"12"11"-821,2 1 11,0-9 842,0 11-1347,-1 0 1,1 0-1,0-1 0,0 1 0,0 0 1,0 0-1,0 0 0,0 0 0,0 0 1,0 0-1,0 0 0,0 0 0,0 0 1,0 0-1,0-1 0,0 1 0,0 0 1,0 0-1,0 0 0,0 0 0,1 0 0,-1 0 1,0 0-1,0 0 0,0 0 0,0 0 1,0 0-1,0-1 0,0 1 0,0 0 1,0 0-1,0 0 0,0 0 0,0 0 1,0 0-1,0 0 0,1 0 0,-1 0 1,0 0-1,0 0 0,0 0 0,0 0 1,0 0-1,0 0 0,0 0 0,0 0 1,0 0-1,0 0 0,1 0 0,-1 0 1,0 0-1,0 0 0,0 0 0,0 0 1,0 0-1,0 0 0,1 0 48,0 0 0,-1 0 1,1 0-1,0-1 0,0 1 0,-1 0 0,1 0 0,0-1 0,-1 1 1,1 0-1,0-1 0,-1 1 0,1-1 0,-1 1 0,1-1 0,0 1 1,-1-1-1,1 1 0,-1-1 0,0 1 0,1-1 0,-1 0 1,1 1-1,-1-1 0,0 0 0,1 0 0,0-1 39,0 0 0,0 0 1,0 0-1,1 0 0,-1 0 0,1 1 0,-1-1 0,1 0 0,3-2 0,-3 3-67,3-3 110,0 1 0,0-1 0,0 1 0,1 0 0,-1 0 0,1 1 0,0 0 0,0 0 0,0 0 0,0 1 0,10-1 0,-7 1 43,0 1-1,-1 0 1,1 1 0,0 0 0,-1 0 0,1 1 0,0 0 0,-1 0 0,13 6 0,-18-7-134,4 3 23,1 0 0,0 1 0,9 7 0,-15-10-53,0-1 0,0 1 0,0 0-1,-1-1 1,1 1 0,-1 0-1,0 0 1,1 0 0,-1 0 0,0 0-1,0 0 1,0 1 0,-1-1 0,1 0-1,0 1 1,-1-1 0,1 0-1,-1 4 1,0-6-26,-2 24 265,2-23-236,0 1 0,-1-1 0,1 0 0,-1 0 0,1 0 0,-1 0 0,1 0 0,-1 0 0,0 0 0,1 0 0,-1 0 0,0 0 0,0 0 0,0 0 0,0 0 0,0 0 0,0-1 0,-1 2 0,-47 17 146,33-12-169,0-2 0,0 1 0,-18 2-1,17-4 53,11-3 13,-1 0 0,1 0 0,-13-1 0,11 0 2,8 0-71,0 0 0,0 0 0,0 0 0,-1 0-1,1 0 1,0 0 0,0 0 0,0 0 0,0 0 0,0 0-1,0 0 1,0 0 0,0 0 0,0 0 0,-1 0-1,1 0 1,0 0 0,0 0 0,0 0 0,0 0-1,0 0 1,0 0 0,0 0 0,0 0 0,0 0-1,0 0 1,0 0 0,-1 0 0,1 0 0,0 0-1,0 0 1,0 0 0,0 0 0,0 0 0,0 1-1,0-1 1,0 0 0,0 0 0,0 0 0,0 0 0,0 0-1,0 0 1,0 0 0,0 0 0,0 0 0,0 0-1,0 1 1,0-1 0,0 0 0,0 0 0,0 0-1,0 0 1,0 0 0,0 0 0,0 0 0,0 1-1,0 0 21,1 0-1,-1 0 0,1 0 1,-1 1-1,1-1 1,0 0-1,-1 0 0,1 0 1,0 0-1,0 0 0,0 0 1,-1 0-1,1 0 0,0 0 1,0 0-1,1-1 0,-1 1 1,0 0-1,0-1 0,0 1 1,0-1-1,1 1 0,-1-1 1,2 1-1,2 1 33,0-1 1,1 1-1,-1-1 0,1-1 1,9 2-1,-6-2-143,0 1 0,0 1-1,0 0 1,-1 0 0,1 1-1,10 4 1,21 6-931,-5-11-1750,-29-2 2076,-1 0 0,1 1 0,10 1 0,17 9-3425,-28-10 3440,1 0-1,0-1 0,9 1 0,-15-1 664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52 5632,'13'-14'1834,"-13"14"-1806,1 0-1,-1-1 0,0 1 0,0 0 0,1-1 1,-1 1-1,0 0 0,1 0 0,-1 0 1,0-1-1,1 1 0,-1 0 0,0 0 0,1 0 1,-1-1-1,0 1 0,1 0 0,-1 0 0,1 0 1,-1 0-1,0 0 0,1 0 0,-1 0 0,1 0 1,-1 0-1,0 0 0,1 0 0,-1 0 1,0 0-1,1 1 0,-1-1 0,1 0 0,6 1 1363,-9-4-595,-5-1-511,1 0 0,-1 0 1,0 1-1,0 0 0,0 0 0,-15-3 0,12 4-198,0 0 0,0 1 0,0 1 0,0 0 0,-12 1 0,1 0 86,-132-1 1332,134 1-1270,0 1-1,0 1 1,0 1-1,-20 7 0,6-2 136,6-6-203,27-4-163,0 1 1,-1 0-1,1 0 1,0 0 0,0 0-1,-1 0 1,1 0 0,0 0-1,-1 0 1,1 0 0,0 0-1,0 1 1,-1-1 0,1 0-1,0 0 1,0 0 0,-1 0-1,1 0 1,0 0-1,0 1 1,-1-1 0,1 0-1,0 0 1,0 0 0,0 1-1,-1-1 1,1 0 0,0 0-1,0 0 1,0 1 0,0-1-1,-1 0 1,1 0 0,0 1-1,0-1 1,0 0-1,0 1 1,-13 19 271,8-14-212,1 1 1,0-1 0,0 1-1,0 0 1,1 0 0,-4 12-1,5-5-49,1-1 0,1 22 0,-2 15-88,-13 20 30,3-11 104,6-8-7,-5-1-69,8-30 3,2-12 19,0-1 0,0 1-1,-1-1 1,0 1 0,0-1-1,-5 10 1,4-11 24,-1 1 1,1-1-1,-1 1 0,-1-1 0,-9 11 0,9-12-11,0 1 0,1 0-1,0 0 1,0 0 0,-4 8-1,-1 2-36,5-7-27,10 1 64,-2-4 15,10 22 318,-13-26-333,0 0 1,0 1 0,0-1-1,0 0 1,1 0 0,-1 0 0,1 0-1,-1 0 1,1 0 0,0 0-1,0 0 1,0-1 0,0 1-1,0-1 1,0 1 0,0-1-1,0 0 1,1 0 0,2 1-1,-1 0-9,0 0-1,-1 0 0,1 0 1,-1 0-1,0 0 0,5 4 0,-1 3 13,-5-7-18,-1 0 0,1 0 0,-1-1 0,1 1 1,0-1-1,-1 1 0,1-1 0,2 2 0,1-1 7,1 0 0,-1-1 0,11 3 0,-9-3 16,0 0 1,1 1-1,-1 0 1,9 5-1,-2-1-344,0-1 0,1 0 0,19 3 0,-20-5-661,-1 1 1,1 0-1,15 7 1,-25-10 480,-1 0-1,1 0 1,0-1 0,-1 1-1,1-1 1,0 0 0,0 0-1,4-1 1,1 1-1523,-7 0 111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3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 6464,'-50'-16'2400,"50"16"-1856,0 0-160,0 0 2400,0 0-1600,0 0 1152,0 0-1377,17 0-159,-1 0-480,1-17-224,15 17-64,-15 0-1376,15 0 737,18-16-3649,-18 0 2400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131 114 4064,'0'-2'116,"0"1"-1,0-1 1,-1 0 0,1 0-1,0 1 1,-1-1 0,0 0 0,1 1-1,-1-1 1,0 0 0,1 1-1,-1-1 1,0 1 0,0-1 0,-1 1-1,1 0 1,0-1 0,0 1-1,-3-2 1,4 3-116,-13-13 1270,12 12-1201,1 1 0,0-1 1,-1 1-1,1-1 1,0 1-1,-1-1 0,1 1 1,0-1-1,-1 0 0,1 1 1,0-1-1,0 1 0,0-1 1,0 0-1,0 1 0,0-1 1,0 0-1,0 1 0,0-1 1,0 0-1,0 1 0,0-1 1,0 1-1,0-1 0,1 0 1,-1 0 63,0-8 355,0 8-419,0-1-1,0 0 1,0 0-1,0 0 1,0 0-1,0 1 1,1-1-1,0-2 1,0 3-55,0 0 0,0 0 0,-1 0 0,1 0 0,1 0 0,-1 0 1,0 0-1,0 1 0,0-1 0,0 0 0,2 0 0,3-2 16,-4 2-12,0 0 0,0 0 0,0 0 0,0 0 1,-1 0-1,1 0 0,0 1 0,0-1 0,1 1 0,-1-1 0,0 1 0,0 0 0,0 0 0,0 0 0,0 0 0,0 0 0,0 0 1,3 1-1,17 10 195,-3-6 24,-15-4-198,1-1-1,-1 1 0,0 1 0,0-1 0,0 1 1,0-1-1,0 1 0,7 5 0,-5-2-7,0 1 0,0 0 0,-1 1 0,1-1 0,-1 1 0,-1 0 0,6 9 0,0 3 90,11 30 1,-16-33-76,-1-1-1,-1 1 1,0 0 0,-1 0-1,0 16 1,1 5 37,-2-27-69,1 6 51,-1 0 0,0 0 0,-1 0 0,0 0 0,-1 0 1,-6 25-1,3-27 22,0 0 0,0 0 1,-2 0-1,1-1 0,-10 14 1,12-21-28,-1 0 0,-1 0 0,1-1 1,-1 1-1,0-1 0,0 0 0,-1-1 0,0 1 0,1-1 1,-2 0-1,1-1 0,-13 6 0,4-2 79,-2-1-1,1-1 1,-1-1 0,-23 4-1,35-7-125,0-1-1,-1 1 0,1-1 0,0-1 1,0 1-1,-1-1 0,1 0 1,0 0-1,0 0 0,0-1 0,0 0 1,0 0-1,0 0 0,1-1 0,-1 1 1,1-1-1,-1 0 0,1 0 1,-4-5-1,6 6-38,0 0-1,0-1 1,1 1 0,-1-1 0,1 1 0,-1-1 0,1 0-1,0 1 1,0-1 0,0 0 0,0 0 0,1 0 0,-1 0-1,1 0 1,0 0 0,0 0 0,0 0 0,0 0-1,0 0 1,1 0 0,-1 0 0,1 0 0,0 0 0,0 1-1,0-1 1,0 0 0,0 0 0,1 1 0,-1-1-1,1 1 1,0-1 0,2-1 0,26-18-134,-6-1 682,-20 19-450,0-1 0,1 1 0,0 0 0,0 0 0,0 0 0,0 1 0,6-4 1,-3 5-226,0 0 0,0 1 0,1 0 0,-1 0 0,14 0 0,-6 2-277,-1 0 0,17 3 0,-29-4 316,0 1 1,0 0-1,1 0 1,-1 0-1,0 0 1,0 0-1,0 1 1,-1-1-1,1 1 1,0 0-1,0 0 1,-1 0-1,0 0 1,1 0-1,-1 1 1,0-1-1,3 4 1,11 24-708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3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5056,'-32'-17'1888,"32"17"-1472,0-16-128,-17 16 1984,34 0-1312,-17 0 1632,0 0-1472,16 0 863,0 0-1151,34 16-448,-18-16-256,1 0 64,16 17-96,-16-1-3487,16-16 1855,0 16-4832,0 1 3584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6144,'-17'-17'2272,"17"17"-1760,17 0-160,-17 0 2016,0 0-1376,16 0 1280,1 0-1312,15 0-1,-15 0-575,15 0-96,1 17-192,0-17-1823,0 0 959,0 16-2624,-17-16 1920,-16 16-3936,0 1 3008</inkml:trace>
  <inkml:trace contextRef="#ctx0" brushRef="#br0" timeOffset="1">50 131 8480,'0'17'3136,"0"-17"-2432,32 0-224,-15 0 2144,15 0-1537,1 0 1,16 0-672,1 0-1152,-1 0 384,0 0-4735,0 0 2815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6048,'-28'0'1952,"28"0"-1923,0 0 1,-1 0 0,1 0 0,0 0-1,-1 0 1,1 0 0,0 0 0,-1 0-1,1 0 1,0 0 0,-1 0 0,1 0-1,0 0 1,-1-1 0,1 1 0,0 0-1,0 0 1,-1 0 0,1 0 0,0-1-1,-1 1 1,1 0 0,0 0 0,0 0-1,-1-1 1,-10-10 599,9 8 795,2 3-405,2 3-22,0-1-941,0-1-1,1 1 1,-1-1-1,0 1 0,0-1 1,1 0-1,-1 0 1,1 0-1,-1 0 0,1-1 1,-1 1-1,1-1 1,4 1-1,41-1 118,-19-1-55,24 1 70,104-3-189,-115-2-46,80-4-104,119 9 978,-236 0-454,-8 0-42,1 1-277,0-1 0,0 0 1,0 1-1,1-1 0,-1 1 0,0 0 0,0-1 1,0 1-1,1 0 0,-1 0 0,0 0 1,1 1-1,-1-1 0,-2 3 0,-2 0 8,-7 6 55,1-2-43,1 0-1,1 1 1,-1 1-1,-11 14 1,-15 25 5,2 2-1,-43 86 1,47-82 5,24-42-59,-27 53 99,7 13-65,-11-10-123,13-7 10,-21 37 124,44-95 0,1 0 0,-1 1 0,0-1 1,-1 0-1,1-1 0,-1 1 0,1 0 0,-1-1 0,0 1 1,-1-1-1,1 0 0,0 0 0,-1 0 0,0 0 0,1-1 1,-1 0-1,0 1 0,-7 1 0,9-3-4,0-1 0,0 1 0,0-1 0,0 0 0,0 0 0,0 0 0,0 0-1,0 0 1,0-1 0,0 1 0,0-1 0,0 1 0,0-1 0,0 0 0,0 1 0,0-1 0,0 0 0,1 0 0,-1-1-1,0 1 1,1 0 0,-1 0 0,1-1 0,-3-2 0,-18-26 526,-3 3-176,18 20-333,0 0-1,1 0 1,-9-13 0,6 2-69,1-1 0,0 1 1,-6-31-1,1 8 30,5 19-682,2-1-1,0 0 1,1 1-1,2-2 1,0 1-1,1-37 1,2-5-3677,0-1 1361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8064,'28'-13'2592,"-28"12"-2546,1 1 1,0 0-1,-1-1 1,1 1-1,0 0 1,-1 0-1,1 0 1,0 0 0,-1 0-1,1 0 1,0 0-1,0 0 1,-1 0-1,1 0 1,0 0-1,-1 0 1,1 0-1,0 0 1,0 1 0,-1-1-1,2 1 1,85 15 1787,-81-14-1726,0 0 0,-1 0 0,1 0 0,-1 1 0,1 0 0,-1 0 0,0 0 0,0 0 0,-1 1 0,1 0 0,-1 0 0,0 0 0,0 1 0,0 0 0,4 6 0,6 15 230,-13-25-323,-1 1 0,1-1 0,-1 1 1,0-1-1,0 1 0,0 0 0,0-1 0,0 1 0,0-1 0,0 1 0,-1-1 0,1 1 0,-1 1 1,-10 19 341,9-12-258,-4 7 42,-19 5 56,11-6-102,12-14-19,0 1-1,0 0 1,-1-1 0,1 1 0,-1-1-1,0 0 1,1 1 0,-1-1 0,0-1-1,-7 4 1,-17 7 687,27-12-755,0 0 0,0 0 0,-1 0 0,1 1 0,0-1 0,0 0 0,0 0 0,0 0 0,0 0 0,-1 0 0,1 0 0,0 0 1,0 1-1,0-1 0,0 0 0,0 0 0,0 0 0,0 0 0,0 0 0,-1 1 0,1-1 0,0 0 0,0 0 0,0 0 0,0 0 0,0 1 0,0-1 0,0 0 0,0 0 0,0 0 0,0 0 0,0 1 0,0-1 0,0 0 0,11 2 255,-9-2-236,-1 0 1,1 1-1,-1-1 1,1 0-1,-1 1 1,1-1-1,0 1 1,-1-1-1,3 2 0,-2-1-12,-1 0 0,1 0-1,-1-1 1,1 1 0,0 0-1,0-1 1,-1 0 0,1 1-1,3-1 1,39-8 150,-27 6-760,1 1 1,21 1-1,-15 0-938,-13 0 377,1 1-1,-1 0 1,0 0-1,0 1 1,0 1-1,18 6 0,6 7-2357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4640,'13'-14'1504,"-10"11"-912,0 0-22,8-7 870,-6 20 1104,6-3-1573,-10-6-864,1-1 1,0 1 0,-1 0 0,1 0 0,-1 0 0,0 0 0,1 0 0,-1 0 0,0 0 0,1 1 0,-1-1 0,1 2 0,6 10 372,1-2 0,0 1 0,0-1 0,22 19 0,34 19-65,-35-27-329,-8 5-177,-15-21-289,-1-1-1,1 0 1,0-1-1,1 1 0,11 4 1,-10-5-1257,7 10-101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6304,'-14'0'2032,"14"0"-1998,0 0 1,-1 0-1,1 0 1,-1 0-1,1 0 1,0 0 0,-1 0-1,1 1 1,-1-1-1,1 0 1,0 0-1,-1 0 1,1 1-1,0-1 1,-1 0 0,1 1-1,0-1 1,-1 0-1,1 1 1,0-1-1,0 0 1,-1 1-1,-6 6 130,2-4 167,1 1 1,-1 1 0,1-1 0,0 1-1,0 0 1,-4 6 0,6-6 40,-1 1 0,0-1 0,0 0 1,-1 0-1,1 0 0,-1 0 0,0 0 1,-8 6-1,-4 5 427,-61 77 225,68-85-1369,1 1 1,-1 0 0,2 0-1,-1 1 1,1 0 0,-10 20-1,13-23-212,4-7 476,0 0 1,0 1 0,0-1-1,0 1 1,0-1-1,-1 1 1,1-1 0,0 1-1,0-1 1,0 0 0,-1 1-1,1-1 1,0 1 0,-1-1-1,1 0 1,0 1 0,-1-1-1,1 0 1,-1 0-1,1 1 1,-1-1 0,1 0-1,0 0 1,-1 1 0,1-1-1,-1 0 1,1 0 0,-1 0-1,1 0 1,-1 0-1,1 0 1,-1 0 0,1 0-1,-1 0 1,0 0 0,1 0 50,0 0 1,0 0 0,0 0 0,0 0 0,0 0 0,0 0-1,0 0 1,-1 0 0,1 0 0,0 0 0,0 0-1,0 0 1,0 0 0,0 0 0,0 0 0,0 0-1,0 0 1,0 0 0,0 0 0,-1 0 0,1 0-1,0 0 1,0 0 0,0 0 0,0 0 0,0 0-1,0 0 1,0 0 0,0 0 0,0 0 0,0 0 0,0-1-1,0 1 1,0 0 0,0 0 0,-1 0 0,1 0-1,0 0 1,0 0 0,0 0 0,0 0 0,0 0-1,0 0 1,0-1 0,0 1 0,0 0 0,0 0-1,0 0 1,0 0 0,0 0 0,0 0 0,0 0-1,0 0 1,0 0 0,0 0 0,1-1 0,1-12-2558,12-4 870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5824,'0'-65'2144,"0"65"-1664,0-16-128,16-1 2112,1 1-1408,-17 16 1344,16-17-1376,17 17 511,-17 0-895,17 17 192,-17-1-480,1 17 96,-1 0-288,0-1 64,-16 1-128,17 0-608,-1-17 256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736 148 8384,'27'-27'2704,"-27"26"-2663,1 1 0,-1 0 0,1 0 0,-1-1 0,0 1 0,1 0 0,-1-1 0,0 1 0,0-1 0,1 1 0,-1 0 0,0-1 0,0 1 0,1-1 0,-1 1 0,0 0 0,0-1 0,0 1 0,0-1 0,0 1 0,0-1 0,0 1 0,1-1 0,-1 1 0,-1-1 0,-1-20 554,2 19-525,0 1 0,-1 0 0,1 0 0,0 0 0,-1-1 0,0 1 0,1 0 0,-1 0 0,0 0 0,1 0 0,-1 0 0,0 0 0,0 0 0,0 0 0,0 1 0,0-1 0,0 0 1,-1 0-1,-9-4 390,0 0 1,-16-3-1,15 5-373,1-1 0,-15-7 0,15 6-7,-1 0-1,0 0 1,1 1-1,-1 0 1,-1 1-1,1 1 1,0 0-1,-1 0 1,1 1-1,-16 1 1,5 0 146,-33 1 263,51 0-405,0-1 0,1 1 0,-1 0 1,1 0-1,-1 1 0,1-1 0,-1 1 0,-7 5 0,-3 3 215,11-8-229,0 0-1,0 0 1,1 0-1,-1 1 1,1 0 0,-1 0-1,1 0 1,0 0-1,0 0 1,1 1 0,-1-1-1,1 1 1,-1 0-1,1-1 1,0 1 0,1 0-1,-2 5 1,-33 119 650,-13 36-459,38-127-169,-2-1 1,-26 52-1,-13 27-81,40-91 30,-22 48 147,28-58-89,-1 0-1,0-1 0,-16 24 0,17-28-235,4-6 106,0 0 0,0-1 0,0 1-1,1 1 1,0-1 0,0 0 0,-2 6-1,3-7 31,0-1 0,0 1 0,0-1 0,0 0 0,0 1 0,0-1 0,0 0 0,1 1 0,-1-1 0,0 0 0,1 1 0,-1-1 0,1 0 0,0 0 0,-1 1 0,1-1-1,0 0 1,0 0 0,0 0 0,0 0 0,0 0 0,0 0 0,0 0 0,0 0 0,2 1 0,25 14 449,-25-14-407,0 0 0,1 0-1,-1 0 1,1 0 0,-1-1 0,1 0 0,-1 1-1,1-1 1,0-1 0,0 1 0,6 0-1,9 1 42,6 3-12,-9-2-24,0 0 0,28 0 0,-3-2-97,-16 0-868,-1-1 1,44-5 0,-32-6-2026,-30 10 2433,-1 0-1,1 1 0,10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8736,'-49'-33'3232,"49"33"-2528,0 0-192,0 0 2048,17 0-1505,-17 0 1409,16 0-1408,17 0-288,-17 16-480,17-16-704,16 17 224</inkml:trace>
  <inkml:trace contextRef="#ctx0" brushRef="#br0" timeOffset="1">394 214 4800,'0'0'1792,"0"0"-1408,16 33-96,0-1 2048,1-15-1344,-1 32 1504,17 17-1440,-17-17 320,17 16-832,0-16-97,0 1-287,-1-18-320,-15 1 96,-1-17-3103,1 1 1759,-17-17-3680,0 16 2912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6880,'-17'0'2560,"17"0"-1984,0 32-160,-16-15 2016,-1 16-1408,1 16 1567,-17 0-1503,-16 0-256,16 17-544,0-17-128,1 0-96,-1-16-3295,17-1 1759,-1-15-2976,17-1 2496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2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7040,'-33'33'2624,"33"-33"-2048,0 65-128,0-48 352,17 15-512,-17-15 96,16-1-224,0 1-512,1-1 160,15-32-896,1-1 608,0 1-1216,0-17 992,16 0-1536,-16 0 1280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93 7296,'-2'0'138,"1"0"0,0 0 1,0 0-1,0 0 0,0 0 0,0 0 1,0 0-1,0 0 0,-1 0 1,1 1-1,0-1 0,0 0 0,0 1 1,0-1-1,0 1 0,0 0 1,0-1-1,0 1 0,1-1 0,-1 1 1,0 0-1,0 0 0,0 0 1,1 0-1,-1-1 0,0 1 0,0 2 1,29 13 1429,-7-11-880,39 7-363,-1-4 0,1-2 1,67-2-1,50-12-36,-108 3-167,-27 3-72,47-4-58,-1-10-178,-45 7 74,200-24-256,-195 30 346,-25 3 29,1-2 0,-1-1 0,0 0 1,0-2-1,43-14 0,-31 5 302,-7 9-197,-12-12-1088,-16 17 945,0 0 0,0-1 0,0 1 0,0 0 0,0 0 0,0-1 0,0 1 0,0 0 0,0 0 0,0-1 0,0 1 0,0 0 0,0 0 0,0-1 0,-1 1 0,1 0 0,0 0 0,0-1 0,0 1 0,0 0 1,0 0-1,-1 0 0,1-1 0,0 1 0,0 0 0,0 0 0,-1 0 0,1 0 0,0-1 0,0 1 0,-1 0 0,1 0 0,0 0 0,0 0 0,-1 0 0,1 0 0,0 0 0,0 0 0,-1 0 0,1 0 0,0 0 0,-1 0 0,-14 4-1279,7-1 694,-22 3-1987,-6 7 486,-10 4-1163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374 100 5888,'0'-41'1898,"0"40"-1843,0 0-1,0 0 1,0 0-1,0 0 1,0 0-1,0 0 1,0 0-1,0 1 1,1-1-1,-1 0 1,0 0-1,1 0 1,0-1-1,12-20 655,-2 14 641,-11 8-1291,1 0 0,-1 0 0,0-1 0,1 1 0,-1 0 0,0 0 0,1-1 0,-1 1 0,0 0 0,1 0 0,-1-1 0,0 1 0,0 0 0,1-1 0,-1 1 0,0-1 0,0 1 0,0 0 0,1-1 0,-1 1 0,0-1 0,0 1 0,0 0 0,0-1 0,0 1 0,0-1 0,0 1 0,0 0 0,0-1 0,0 0 0,0 1-29,0 0-1,0 0 1,0 0 0,0 0 0,0-1-1,0 1 1,0 0 0,0 0 0,0 0-1,0 0 1,0 0 0,0 0 0,0 0 0,0 0-1,0 0 1,0 0 0,0-1 0,0 1-1,0 0 1,0 0 0,0 0 0,0 0-1,0 0 1,0 0 0,0 0 0,0 0-1,0 0 1,-1 0 0,1 0 0,0-1-1,0 1 1,0 0 0,0 0 0,0 0-1,0 0 1,0 0 0,0 0 0,0 0-1,0 0 1,0 0 0,0 0 0,-1 0-1,1 0 1,0 0 0,0 0 0,0 0-1,0 0 1,0 0 0,0 0 0,0 0-1,0 0 1,0 0 0,-1 0 0,1 0-1,0 0 1,0 0 0,-3 0 144,0 0 0,0 0 0,1 0 0,-1 1 0,0-1-1,0 1 1,0-1 0,1 1 0,-1 0 0,0 0 0,1 0 0,-1 1 0,0-1 0,1 1 0,0-1 0,-1 1 0,-3 3-1,-18 11 649,13-9-535,0 0 0,1 1 0,0 0 0,0 1 0,-9 10 0,-26 40 763,27-33-670,3-6-118,-33 50 430,30-36-320,1 1-1,-16 51 1,-14 81-20,41-136-349,2-1 0,0 1 0,2 0 0,3 37 0,0-47-522,1-1 1,2 0-1,0 0 1,1 0-1,0 0 1,2-1-1,10 22 1,-7-23-621,13 18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 6720,'13'-13'2170,"-7"2"-1322,26-63 2118,-31 73-2899,0-1 1,0 1 0,1 0 0,-1 0-1,0 0 1,0 0 0,0 0 0,1 0 0,-1 0-1,1 0 1,-1 0 0,1 1 0,-1-1-1,1 0 1,-1 1 0,1-1 0,-1 1-1,1 0 1,0 0 0,-1-1 0,3 1 0,10-2 185,3-3 119,-11 3-179,1 0 0,-1 0 1,0 1-1,13-2 0,-18 3-159,1 0 0,0 1 0,0-1 0,0 0 0,0 0 0,-1 1 1,1-1-1,0 1 0,0 0 0,-1-1 0,1 1 0,0 0 0,-1 0 0,1 0 0,-1 0 0,1 0 1,-1 1-1,0-1 0,1 0 0,-1 1 0,0-1 0,1 2 0,2 3 51,-1-1 0,1 1 0,-1 0 1,-1 0-1,5 11 0,-6-14-42,-1 0 1,0 0-1,1 0 1,-1 0-1,0 0 1,0 0-1,0 0 1,-1 0-1,1 0 0,-1 0 1,0 0-1,0 0 1,0 0-1,-2 5 1,-6 9 246,-1 0-1,-21 28 1,1-7 9,18-16-194,8-13-72,-1 0 0,-1-1 0,1 0 1,-1 0-1,-7 8 0,-18 16 191,10-2-75,9-21-102,10-8-42,1 0 0,0-1 0,0 1 0,0 0 0,0-1 0,0 1 0,0 0-1,0 0 1,0 0 0,0 0 0,1 0 0,-1 0 0,0 0 0,0 0 0,1 0 0,-1 0 0,1 0 0,-1 1 0,1-1 0,0 0 0,-1 0 0,1 1 0,0-1 0,0 2 0,-1 11 125,0-12-69,1 1-1,0 0 0,0 0 1,0 0-1,0-1 0,2 6 1,-2-7-47,0 0 1,1-1 0,-1 1-1,0 0 1,1-1 0,-1 1-1,1-1 1,-1 1-1,1-1 1,-1 1 0,1-1-1,-1 1 1,1-1 0,0 1-1,-1-1 1,1 0 0,0 1-1,-1-1 1,1 0-1,0 1 1,0-1 0,-1 0-1,1 0 1,0 0 0,0 0-1,-1 0 1,1 0-1,0 0 1,1 0 0,4 1 36,-1-1-1,1 1 1,0 1 0,9 2 0,-10-2-32,1 0-1,0-1 0,0 1 1,9-1-1,-11-1-227,-1 0-1,0 0 1,1 0-1,-1-1 1,0 0-1,1 0 1,-1 0-1,6-2 0,7-3-1274,13 2-1176,-27 4 2031,0 0-1,0 0 1,0 0-1,0 1 1,0-1-1,0 0 1,0 1-1,2 1 1,13 11-3035</inkml:trace>
  <inkml:trace contextRef="#ctx0" brushRef="#br0" timeOffset="1">18 296 7456,'0'0'2784,"0"0"-2176,16 0-160,-16 0 1888,17 0-1376,-1 0 32,1 17-608,15-1-2112,1 0 928,16-16-5952,-16 33 3744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83 312 7968,'-17'0'2944,"17"0"-2272,17 17-192,-34-17 1760,17 16-1312,-16 17 287,16 0-767,-16 32-192,16-16-160,-17 1-2687,17 15 1407,-16-32-2816,16 0 2240</inkml:trace>
  <inkml:trace contextRef="#ctx0" brushRef="#br0" timeOffset="1">411 1 6976,'16'0'2592,"-16"0"-2016,65 0-160,-32 0 2144,16 16-1472,-16-16 416,16 17-896,17-17-33,-17 16-319,-16-16-256,16 0 0,-16 0-288,0 0 160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 3968,'-14'-13'1285,"14"12"-1276,0 1 0,0 0 0,0 0 0,0 0 1,0 0-1,0 0 0,0 0 0,0 0 0,0-1 0,-1 1 0,1 0 0,0 0 0,0 0 0,0 0 0,0 0 0,0 0 0,0 0 1,0 0-1,0 0 0,-1 0 0,1 0 0,0 0 0,0 0 0,0 0 0,0-1 0,0 1 0,0 0 0,-1 0 0,1 0 0,0 0 1,0 0-1,0 0 0,0 1 0,0-1 0,0 0 0,-1 0 0,1 0 0,0 0 0,0 0 0,0 0 0,0 0 0,0 0 0,0 0 1,0 0-1,0 0 0,-1 0 0,1 0 0,0 0 0,0 1 0,0-1 0,0 0 0,0 0 0,0 0 0,0 0 0,0 0 0,0 1 0,-4 2 17,1 0 265,0 0 1,0 0-1,0 0 1,1 1-1,-1-1 1,1 1-1,0-1 1,0 1-1,0 0 1,-2 8-1,-12 29 1603,10-27-1277,0 1 0,1 0 1,-6 31-1,9 3 288,2-30-222,-3 27 1,-2-18-297,2-6 9,-3 38-1,6-50-313,-1 0 0,0 0-1,-3 10 1,-1 12 87,5-29-150,1 1 0,-1-1 0,1 1 0,0-1 0,1 5-1,1 2 40,3 20 214,5-11-219,-10-17-104,0 0-1,0 0 0,0 0 0,0 0 0,0 0 0,1 0 1,-1-1-1,1 1 0,-1 0 0,1-1 0,0 0 0,-1 1 1,1-1-1,0 0 0,3 2 0,0-2-328,1 1 1,-1-1-1,0-1 0,0 1 0,1-1 0,7 0 1,17 0-1669,3 0 656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17 5728,'-14'-13'1840,"11"10"-1110,3 3-15,1 0-594,-1 0 0,1 0-1,-1-1 1,1 1 0,-1 0 0,1 0-1,-1 0 1,1 0 0,-1 0 0,1 0-1,-1 1 1,1-1 0,-1 0 0,1 0 0,-1 0-1,1 0 1,-1 1 0,1-1 0,-1 0-1,0 0 1,1 1 0,-1-1 0,1 0-1,-1 1 1,0-1 0,1 0 0,-1 1-1,0-1 1,1 1 0,-1-1 0,0 0-1,1 2 1,3 5 1259,10 1 162,2 16 473,-12-19-1686,-2-2-145,0 0 1,0 0-1,-1 0 0,1 0 1,2 7-1,1 11 281,-1-1 0,-1 1 0,0 0 1,-1 24-1,-6 92 1145,0-102-1269,-2 0 1,-1-1-1,-22 62 0,21-72-236,-1 0 0,-12 23 0,7-24 22,-18 23 1,18-27-68,-1 1-11,-39 50-168,35-50-358,-41 31 0,-22 14-249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4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6656,'0'0'117,"0"0"518,0 0-81,0 0 198,0 3-149,0-3-568,0 1 0,0-1-1,0 1 1,0-1 0,0 1 0,0-1 0,0 1-1,1-1 1,-1 1 0,0-1 0,0 1 0,0-1-1,0 1 1,1-1 0,-1 1 0,0-1 0,0 1-1,1-1 1,-1 0 0,0 1 0,1-1-1,-1 0 1,1 1 0,-1-1 0,0 0 0,1 1-1,-1-1 1,1 0 0,-1 0 0,1 1 0,-1-1-1,1 0 1,-1 0 0,1 0 0,-1 0 0,1 0-1,-1 1 1,1-1 0,-1 0 0,1 0 0,0-1-1,2 1 777,0 3-256,-2-2-491,0 1 0,1-1 0,0 0 0,-1 0 0,1 0 1,0 0-1,0 0 0,-1-1 0,1 1 0,0 0 0,0-1 1,3 1-1,30 1 835,-33-2-883,113 0 955,-106 0-934,0 1 0,0 0 0,-1 0 0,12 3 0,-10-1 5,0-1 0,0 0 0,1-1-1,13 0 1,15-1 9,7-1-68,44 5-1,-57 0-7,-2 1 16,33 0 1,166-5-126,-12 0 433,-110-8-387,14-1 75,-3 0 123,-77 5-44,43-2 8,-48 2-56,122-6 50,-110 11-24,102-4 120,-119 0-101,165-8 226,-60 14-65,-12 8-91,186-8 159,-185-4 8,105-8 230,-170 5-335,76-2 98,2-5-21,-19 6-85,-8-6 42,-16 5-47,-28-4 143,-48 7-248,0 0-1,22-8 0,-39 10 11,11-5-1320,-13 6 1157,-1 0-1,0 0 0,0 0 0,0-1 0,0 1 0,1 0 0,-1 0 0,0 0 0,0-1 1,0 1-1,0 0 0,0 0 0,0 0 0,0-1 0,1 1 0,-1 0 0,0 0 1,0-1-1,0 1 0,0 0 0,0 0 0,0-1 0,0 1 0,0 0 0,0 0 1,0-1-1,-1 1 0,1 0 0,0 0 0,0 0 0,0-1 0,0 1 0,0 0 0,0 0 1,0 0-1,-1-1 0,1 1 0,0 0 0,0 0 0,0 0 0,0-1 0,-1 1 1,1 0-1,0 0 0,0 0 0,-1-1-123,0 1-1,0 0 1,0-1-1,1 1 1,-1 0 0,0-1-1,0 1 1,0 0 0,0 0-1,0 0 1,0 0-1,1 0 1,-3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4896,'0'0'1584,"0"0"-976,0 0 0,3 0 997,-1 0-1227,0 1-1,0-1 1,-1 1 0,1-1 0,0 1-1,0 0 1,-1-1 0,1 1 0,0 0-1,2 2 1,4 2-37,-5-4-170,0 0 0,-1 0 0,1-1-1,0 1 1,0-1 0,0 0 0,0 1 0,0-1 0,0-1 0,5 0 0,7 1 141,127 0 840,8 0-2139,-149-1 896,-1 1-1,1 0 1,-1 0-1,1 0 1,-1 0 0,1 0-1,0 0 1,-1 0-1,1 0 1,-1 0-1,1 0 1,-1 0 0,1 0-1,-1 1 1,1-1-1,-1 0 1,1 0 0,0 1-1,-1-1 1,0 0-1,1 0 1,-1 1-1,1-1 1,-1 1 0,1-1-1,-1 0 1,0 1-1,1-1 1,-1 1-1,0-1 1,1 1 0,-1-1-1,0 1 1,0-1-1,1 1 1,-1-1-1,0 1 1,0-1 0,0 1-1,0-1 1,0 1-1,0 0 1,0-1-1,0 1 1,0-1 0,0 1-1,0-1 1,0 2-1,0 14-2078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6304,'-17'-16'2336,"17"16"-1824,17 0-128,-17 0 1472,0 0-1088,0 0 1600,16 16-1344,0-16 255,1 0-735,16 0-544,-1 0-32,18-16-1439,-1 16 831,0 0-3264,0 0 2176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6976,'-33'0'2592,"33"0"-2016,17 32-160,-17-15 1376,16-1-1056,17 17 1120,16 0-1056,0 16-1,0-16-479,0-1-128,1-15-128,-1 15-64,-16-15 32,-17-1-2367,17 1 1279</inkml:trace>
  <inkml:trace contextRef="#ctx0" brushRef="#br0" timeOffset="1">525 1 7552,'-17'16'2816,"17"-16"-2208,-16 65-160,-17-32 1312,17 0-1056,-17 16 704,0-16-832,-16 32-96,0-32-289,0 16-63,0 1-64,16-18-543,0 1 255,0-16-2080,17-1 1248,-1-32-2400,1-1 1920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16 200 5152,'-14'-41'1648,"14"40"-1623,0 1 1,-1 0-1,1-1 1,0 1-1,0-1 0,0 1 1,0-1-1,-1 1 1,1-1-1,0 0 1,0 1-1,0-1 0,0 1 1,0-1-1,0 1 1,0-1-1,0 1 1,0-1-1,1 1 0,-1-1 1,0 1-1,0-1 1,0 1-1,1-1 1,-1 0-1,3-5 242,1 0-1,-1 0 1,1 1 0,0-1-1,0 1 1,1 0 0,-1 0-1,1 0 1,8-6 0,67-41 3151,-72 46-3160,-3 2-68,-1 0 1,1 1 0,0-1 0,9-3 0,-13 6-95,1 1 0,0-1 0,0 0 1,0 1-1,0 0 0,0-1 0,0 1 1,0 0-1,0 0 0,0 0 0,1 0 1,-1 0-1,0 1 0,0-1 0,0 0 0,0 1 1,-1 0-1,5 1 0,-2 1 219,0 1-1,1-1 1,-1 1 0,-1 0-1,1 0 1,0 0-1,-1 1 1,0-1-1,4 9 1,1-1 171,-3-4-204,-1 1 0,6 12 0,3 7-376,1-9-541,-11-12 419,-3-7 71,1 1 0,-1-1 0,0 1 1,0-1-1,0 1 0,1-1 0,-1 1 0,0-1 0,0 1 0,1-1 0,-1 1 0,0-1 0,1 0 1,-1 1-1,1-1 0,-1 0 0,1 1 0,-1-1 0,0 0 0,1 0 0,-1 1 0,1-1 0,-1 0 1,1 0-1,-1 0 0,1 1 0,-1-1 0,1 0 0,0 0 0,-1 0 0,1 0 0,-1 0 0,1 0 1,-1 0-1,1 0 0,-1-1 0,1 1 0,16 0-2980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4160,'-14'0'1333,"11"0"-821,3 0-197,6 3 122,147 65 1288,-134-60-1594,-1 1 33,-1 0-1,0 1 1,0 0 0,-1 2 0,26 23-1,-19-16-36,26 25 193,-38-36-210,-1 1 0,1 1 0,15 20 0,-23-25-23,0 0-1,0 0 0,0 0 1,-1 0-1,0 0 0,0 1 1,0-1-1,-1 1 1,0-1-1,0 1 0,0 0 1,-1 9-1,1-12-48,-1 0-1,0 0 1,0-1-1,0 1 1,-1 0-1,1 0 1,0 0-1,-1-1 1,0 1-1,0 0 1,0-1-1,0 1 1,0-1-1,0 1 1,-1-1 0,1 1-1,-1-1 1,0 0-1,1 0 1,-1 0-1,0 0 1,0 0-1,-1 0 1,1-1-1,-5 4 1,-2 2 24,-1 0 0,0 0 0,0-1 0,-1 0 0,0-1 0,0 0 0,0-1 0,-1 0 0,1-1 1,-16 3-1,17-5-35,0-1 1,0 0 0,0 0 0,0-1-1,0 0 1,-11-3 0,0-2 109,-36-13 1,54 18-142,0 0 0,0-1 0,0 1 0,0-1 0,0 1 0,0-1 0,1 0 0,-1 0 0,1 0 0,-1 0 0,1-1 0,0 1 0,0-1 0,0 1 0,0-1 0,0 0 0,0 0 0,1 0 0,-2-4 0,3 7 0,-1-1 1,1 0-1,0 0 0,0 0 1,0 1-1,-1-1 0,1 0 1,0 0-1,0 0 0,0 0 1,0 1-1,1-1 0,-1 0 1,0 0-1,0 0 0,0 0 1,1 1-1,-1-1 0,0 0 1,1 0-1,-1 1 0,1-1 1,-1 0-1,1 1 0,0-2 1,1 0 7,0 1 0,1-1 0,-1 1 1,0-1-1,1 1 0,2-1 0,2-1 3,10-5-6,-1 1-1,2 1 1,34-9-1,58-1 84,-107 16-79,101-22 272,-1 0 65,-21 19-310,-16 1 26,-22-4 103,40-2 132,53 8 427,-137 0-726,0 0 0,1 1 0,-1-1 0,0 0 0,1 0 1,-1 0-1,0 0 0,1 0 0,-1 0 0,0 0 1,1 0-1,-1 0 0,0 0 0,1 0 0,-1 0 0,0 0 1,1 0-1,-1 0 0,0-1 0,0 1 0,1 0 1,-1 0-1,0 0 0,1 0 0,-1-1 0,0 1 0,0 0 1,1 0-1,-1-1 0,0 1 0,0 0 0,0 0 1,1-1-1,-1 1 0,0 0 0,0-1 0,-6-7-863,5 7 754,0 0 5,1 1 1,-1-1 0,1 1-1,-1 0 1,0-1 0,1 1-1,-1 0 1,1-1 0,-1 1-1,1 0 1,-1 0 0,0 0-1,1 0 1,-1 0 0,0-1-1,1 1 1,-1 0 0,0 0-1,1 1 1,-1-1 0,1 0-1,-1 0 1,0 0 0,1 0-1,-2 1 1,2-1-110,-3 0-1103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51 228 4480,'-14'-41'1445,"14"40"-1408,0 0 1,0 0-1,-1 0 0,1 0 1,-1 1-1,1-1 0,-1 0 1,1 0-1,-1 0 0,1 0 1,-1 0-1,0 1 0,1-1 1,-2 0-1,0-1 26,0-1 56,-1 1 0,1 0-1,0-1 1,0 1 0,0-1-1,0 0 1,1 1 0,-1-1 0,1 0-1,0 0 1,-1 0 0,1 0-1,1 0 1,-1-1 0,0 1 0,1 0-1,0 0 1,-1 0 0,2-7-1,-1 3 165,-1 5-220,1 0 0,0-1 0,-1 1 0,1-1 0,1 1 1,-1 0-1,0-1 0,0 1 0,1 0 0,0-1 0,-1 1 0,1 0 0,0 0 1,0 0-1,0-1 0,0 1 0,1 0 0,-1 0 0,0 1 0,1-1 0,-1 0 0,1 0 1,2-1-1,7-4 51,1 0 0,0 0 0,0 2 0,17-7 0,-21 10-38,0 0 1,0 0-1,1 0 1,-1 1-1,1 0 1,-1 1-1,1 0 1,12 2-1,-7 1 34,-1 0 0,1 1-1,-1 1 1,0 0 0,0 1 0,21 14-1,-25-15-54,0-1-7,-1 1 0,0 0-1,-1 1 1,10 7 0,-11-6-1,0 1 0,-1-1 0,1 1 0,4 11 0,-5-10-10,10 16 40,-1 1 0,-2 0 1,-1 1-1,0 1 0,8 39 1,-15-51-26,-1-1 1,0 1-1,-1 0 1,0 21-1,-2-30-10,-1 0 0,0 0 1,0 0-1,0 0 0,-1 0 0,0 0 0,-1 0 0,1 0 1,-1-1-1,-1 1 0,1-1 0,-7 9 0,0-6 12,1 1 0,-2-1 0,1-1 0,-1 0 0,0 0 0,-1-1 0,-23 10 0,29-15-45,0 0-1,0-1 1,0 0-1,0 0 1,-1-1 0,1 1-1,0-1 1,-11-2-1,1 2-31,10 0 1,-1-1 1,1 1-1,0-1 1,0 0 0,0 0-1,0-1 1,-7-2 0,11 3 18,0 1 1,1-1 0,-1 0 0,0 0 0,1 0 0,-1 0-1,1-1 1,-1 1 0,1 0 0,-1-1 0,1 1 0,0-1 0,0 1-1,0-1 1,0 1 0,0-1 0,0 0 0,0 0 0,1 1-1,-1-1 1,0 0 0,1 0 0,0 0 0,-1 0 0,1 0-1,0-2 1,0 0-9,1 0 0,-1 0 0,1 1-1,0-1 1,0 1 0,0-1 0,1 0 0,-1 1 0,1 0-1,0-1 1,0 1 0,0 0 0,0 0 0,5-4 0,-2 0-40,-3 4 46,2-2-104,-1 0 1,1 0 0,1 0-1,-1 0 1,1 1 0,0 0 0,0 0-1,0 0 1,8-4 0,5-4-173,43-22-3086,-28 17 1543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5056,'-13'-13'1642,"13"12"-1554,1 1-1,0-1 0,0 1 0,0 0 1,-1-1-1,1 1 0,0 0 0,0 0 1,0 0-1,0 0 0,0 0 0,0 0 1,1 0-1,-1 0-10,0 0 1,-1 0 0,1 0 0,0 0-1,-1 0 1,1 0 0,0 0-1,0 0 1,-1 1 0,1-1-1,0 0 1,-1 0 0,1 1 0,-1-1-1,1 0 1,0 1 0,-1-1-1,1 1 1,-1-1 0,1 1-1,-1-1 1,1 1 0,-1-1 0,1 1-1,0 0 1,-1 0-12,0-1 1,1 1-1,-1-1 1,1 1-1,-1 0 1,1-1-1,-1 0 1,1 1-1,-1-1 1,1 1-1,-1-1 1,1 1-1,0-1 1,-1 0-1,1 0 1,0 1-1,-1-1 1,1 0-1,0 0 1,0 0-1,-1 0 1,1 0-1,0 0 1,-1 0-1,2 0 1,-1 0-13,0 0 1,0 0-1,0 1 0,0-1 1,-1 0-1,1 0 1,0 1-1,0-1 0,0 0 1,0 1-1,0-1 0,-1 1 1,1-1-1,0 1 1,0-1-1,-1 1 0,1 0 1,0-1-1,-1 1 0,1 0 1,0 0-1,10 22 616,-5-7-264,-3-11-354,-1-1 1,0 0-1,-1 1 1,1 0-1,-1-1 1,0 1-1,0 0 1,0-1 0,-1 1-1,1 0 1,-1 0-1,-1 5 1,1 36-203,0-45 152,0-1-1,0 0 0,0 0 0,0 0 1,0 0-1,0 0 0,0 0 1,0 0-1,0 0 0,0 0 1,0 0-1,0 1 0,0-1 1,0 0-1,0 0 0,0 0 0,0 0 1,0 0-1,0 0 0,0 0 1,0 0-1,0 0 0,0 0 1,0 1-1,0-1 0,0 0 1,0 0-1,0 0 0,0 0 1,1 0-1,-1 0 0,0 0 0,0 0 1,0 0-1,0 0 0,0 0 1,0 0-1,0 0 0,0 0 1,0 0-1,0 0 0,0 0 1,1 0-1,-1 0 0,0 0 0,0 0 1,0 0-1,0 0 0,0 0 1,0 0-1,0 0 0,0 0 1,0 0-1,1 0 0,-1 0 1,0 0-1,4 0 38,0 1-108,-1-1 1,0 0 0,0-1 0,0 1 0,0 0 0,0-1-1,4-1 1,25-8-604,12 4-1034,-38 5 1466,0-1 0,-1 0 0,1 0 0,7-5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5312,'14'0'1701,"-11"0"-1024,-3 0-58,2 0 896,50 0 2293,49 0-2155,-62 0-1440,119-3 187,149-29-162,-185 18-134,-120 14-104,359-49 21,-279 35-538,-16 9 127,-15-6 81,-36 9 289,-9 1-93,1 0-1,-1 0 1,12-4 0,-16 4 43,0 0 0,0 0 1,0 0-1,0 0 0,-1 0 0,1-1 0,0 1 1,0-1-1,-1 1 0,1-1 0,-1 0 1,1 1-1,-1-1 0,0 0 0,2-3 1,-1-8-1345,-2 10 444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4320,'-27'0'1392,"21"0"-848,6 0-38,0 0 764,0 0-396,3 0-191,1 0-501,0 0-97,-1 0-1,0 0 1,0 0-1,0 0 1,0 1 0,0-1-1,4 2 1,3 1-27,0 0 1,1-1-1,0 0 1,-1-1 0,22 0-1,34 3 71,-41 1-13,0 0 0,-1 1 1,48 20-1,69 44 181,-133-65-296,0 0 0,0 0 0,-1 1 0,0 0 0,0 1 0,0 0 0,-1 0 0,0 0 0,0 0 0,6 10 0,-9-11 25,-1-1 0,1 0 0,-1 1 0,0-1 0,0 1 1,-1 0-1,1-1 0,-1 1 0,-1 0 0,1 0 0,-1 0 0,0 7 0,0-12-24,0 4 12,-1 0-1,1 0 0,-1 0 0,0 0 0,0 0 1,-1 0-1,1 0 0,-1-1 0,0 1 0,0-1 1,-1 1-1,1-1 0,-1 0 0,0 0 0,0 0 1,0 0-1,-1 0 0,1-1 0,-1 0 0,0 0 1,0 0-1,-8 5 0,-5 1 53,-1-1 0,0-1-1,0 0 1,-26 6 0,26-8 27,8-3-69,1 0 1,-1 0-1,1-1 0,-1 0 1,0-1-1,1 0 1,-1 0-1,0-1 1,-15-4-1,25 5-23,-4 0 12,-1-1 0,1 1 0,0-1-1,0 0 1,0 0 0,0-1 0,0 1 0,0-1 0,0 0 0,0 0-1,1 0 1,-1-1 0,1 1 0,-1-1 0,1 0 0,-3-3 0,4 4-9,0 0 0,0 0 0,0 0 1,1-1-1,-1 1 0,1 0 0,0 0 1,-1-1-1,1 1 0,0-1 1,0 1-1,1-1 0,-1 0 0,1 1 1,-1-1-1,1 1 0,0-1 0,0 0 1,0 1-1,0-1 0,0 0 0,1 1 1,-1-1-1,2-4 0,-1 3-43,0-1 0,1 1 0,-1 0 0,1 0 0,0 0 0,0 0 0,0 0 0,1 1 0,-1-1 0,6-5 0,0 1-234,0 1 0,16-11 0,-4 5-171,1 2 0,1 0 0,36-13 0,-35 15 71,47-20-344,106-38-198,-15 18 1016,-144 44 316,0 1-1,0 0 1,0 1-1,1 1 1,-1 1-1,31 1 1,-29 0 427,-15 0-671,4 0 186,1 0 1,-1 0 0,13 4-1,-19-4-284,-1 0 0,0 0 1,1 1-1,-1-1 0,0 0 0,1 1 0,-1-1 0,0 1 1,0 0-1,0-1 0,1 1 0,-1 0 0,0 0 0,0 0 1,0 0-1,0 0 0,0 0 0,-1 0 0,1 0 1,0 0-1,0 0 0,-1 0 0,1 0 0,0 1 0,-1-1 1,0 0-1,1 1 0,-1-1 0,0 0 0,1 3 1,-1 5 144,0 1-1,-1 0 1,0 0 0,-3 11 0,2-16-213,0 0 0,1 0-1,-2-1 1,1 1 0,0 0-1,-1-1 1,0 1 0,0-1-1,-1 0 1,-3 4 0,-10 8 12,6-6-36,0 1 0,-13 18 0,-3 4-495,24-30 483,0 2-133,0-1 0,0 1 1,-1-1-1,0 0 0,1-1 1,-1 1-1,0-1 0,-1 1 0,1-1 1,-8 4-1,-5 1-318,-29 17-875,24-13 714,17-10 521,1 1 1,0-1-1,0 1 0,0 0 0,-5 4 0,-5 7-248,14-14 362,0 0-1,0 1 0,-1-1 0,1 0 0,0 0 1,0 1-1,-1-1 0,1 0 0,0 1 1,0-1-1,0 0 0,0 1 0,0-1 1,0 0-1,-1 0 0,1 1 0,0-1 0,0 0 1,0 1-1,0-1 0,0 0 0,0 1 1,0-1-1,0 0 0,1 1 0,-1 6 38,1-1-1,0 1 0,3 9 1,3 11 194,-4-7 102,-2-14-214,-1 0-1,1 0 0,1 0 1,-1 0-1,1 0 1,0-1-1,0 1 0,6 9 1,34 68 817,-5-8-356,-32-68-477,-1-1 1,-1 1 0,1 0 0,-1 0-1,0 1 1,0-1 0,-1 0 0,0 1 0,-1 0-1,0-1 1,1 15 0,-2-2 111,1-7 132,-3 24 0,2-34-299,0 0 1,-1 0-1,0 0 0,0 0 0,0 0 0,0 0 1,0 0-1,0 0 0,-1 0 0,0 0 0,1-1 1,-5 5-1,3-3-19,-1-1 0,1 0 1,-1-1-1,1 1 0,-1 0 1,0-1-1,0 0 0,0 0 0,0 0 1,0-1-1,-1 1 0,1-1 1,0 0-1,-1 0 0,1-1 0,-1 1 1,1-1-1,-1 0 0,1 0 1,-1 0-1,1-1 0,-1 0 0,1 0 1,0 0-1,-1 0 0,1-1 1,0 1-1,0-1 0,-7-4 0,-7-4-38,9 5-11,-1 0 0,1-1 1,0 0-1,1 0 0,-8-8 0,-17-27-220,29 37 206,1 1 0,0-1 0,0 0 0,1 0 0,-1 0 0,1-1-1,0 1 1,0 0 0,0-1 0,0 0 0,1 1 0,0-1-1,0 0 1,0 0 0,0 1 0,1-9 0,0 10-132,0-1 0,0 1-1,1-1 1,-1 1 0,1-1 0,0 1 0,0 0 0,0-1 0,0 1-1,0 0 1,1 0 0,0 0 0,-1 0 0,1 0 0,0 0 0,0 1-1,5-5 1,1-3-553,25-36-1360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8480,'16'0'3136,"-16"0"-2432,49 16-224,-32-16 672,-1 17-736,1-1 544,15 1-544,-15-1-32,-1 0-224,17-16-96,-33 17-32,16-1 95,-16 1-63,0-34-927,17 17 447,-17 0-2304,32-16 1536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640 206 4320,'-27'-14'1392,"22"11"-1036,7 1-168,0 0 58,-1-1-1,1 1 1,-1 0 0,0 0 0,1-1 0,-1 1-1,0-1 1,0 1 0,0-1 0,-1 1-1,1-1 1,-1 0 0,1 1 0,-1-1 0,0 0-1,0 0 1,0 1 0,-1-1 0,1 0 0,0 1-1,-1-1 1,-1-4 0,-1 3-7,1 1-1,-1 0 1,1-1-1,-1 1 1,-6-5-1,-2-3 91,4 5-232,0-1 0,0 2 0,-1-1-1,0 1 1,0 0 0,-1 0 0,1 1 0,-1 0 0,0 0 0,0 1 0,-14-3 0,-15 1 11,20 3 2,0-1-1,-17-6 1,30 7-74,0 1 0,0-1 0,0 1 0,0 0 1,0 0-1,0 1 0,-1-1 0,1 1 0,0 1 0,0-1 0,0 1 1,-9 1-1,1 0 33,-8 1 24,18-3-69,-1 0 0,0 0 0,0 1 0,1-1 0,-1 1 0,0 0 0,1 0 0,-1 0 0,0 1 0,1-1 0,0 1 0,-1 0 0,1 0 0,-5 3 0,-14 25 189,-2 3 166,13 3-107,-4-7-119,9-17-90,0 0 0,1 0 0,-7 24 0,3 6 139,-17 60 188,19-83-354,1 0 2,-6 23 0,6 10 12,4-25-20,-9 41 77,5-5-27,0-27-22,3-21-7,-1 30 0,4-42-42,0 0 0,0 0 0,0 0 0,0 0 0,1 0 0,-1 0 0,1 0 1,0 0-1,0 0 0,0-1 0,3 5 0,-3-4-7,0-1-1,0 0 1,0 0-1,0 0 1,-1 1-1,1-1 1,-1 0 0,1 1-1,-1-1 1,0 0-1,0 5 1,0-6-1,0 1 0,1 0 0,-1 0 0,1 0 0,-1 0 0,1 0 0,-1 0-1,1-1 1,0 1 0,0 0 0,0-1 0,0 1 0,0 0 0,0-1 0,0 1 0,1-1 0,-1 0 0,1 1 0,-1-1 0,1 0 0,-1 0 0,1 0 0,0 0 0,-1 0 0,1 0 0,0 0 0,0-1 0,0 1 0,2 0 0,5 1-2,0 0 1,1-1-1,-1 0 1,15 0-1,94-1-2558,-99-2 1151,-1 0 1,27-6 0,-34 6 589,24-1-1214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7968,'0'0'2944,"0"0"-2272,0 0-192,0 0 928,17 0-864,-1-16-224,0 32-192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7968,'49'49'2944,"-49"-49"-2272,49 49-192,-32-16 928,-1 0-864,17 0 64,0 0-384,-17-1 64,17 1-160,-17-16-1056,1-1 512,-1-16-2400,0 0 1568</inkml:trace>
  <inkml:trace contextRef="#ctx0" brushRef="#br0" timeOffset="1">328 0 8736,'-17'0'3232,"17"0"-2528,-16 49-192,0-32 1344,-1-1-1120,-16 17 287,17 0-639,-17 16-352,1-16-64,-1 16-1983,0-16 1119,0-1-3936,17 1 2688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50 7712,'-17'-49'2880,"17"49"-2240,-49 0-192,16 16 1536,17 1-1184,-17 15 1279,-16 1-1183,0 16 192,16 0-672,17 33-32,-17 17-224,33-1-96,0-16-32,16 16-960,17-32 512,0-17-4415,0-16 2687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 6304,'-28'-41'2032,"25"33"-1513,9 5-244,6 0 138,0-1 0,1 2 0,-1 0 0,1 1 1,-1 0-1,1 1 0,-1 0 0,15 2 0,-16 0-40,8 2 122,1 0-1,-2 1 1,31 13 0,-44-16-432,0 0 0,0 1-1,-1 0 1,1 0 0,-1 1 0,0-1-1,7 8 1,-9-9-49,0 1-1,-1 0 1,1-1 0,0 1 0,-1 0 0,0 0-1,1 0 1,-1 0 0,0 0 0,-1 0 0,1 0-1,-1 0 1,1 0 0,-1 5 0,0 0-3,-1-1 1,1 1-1,-2-1 1,1 1-1,-1-1 1,0 0-1,0 1 0,-1-1 1,0 0-1,-5 8 1,-4 2 48,0 0 1,-19 21 0,15-19 100,-7 10-16,-23 24-34,29-36-111,10-11 97,0 1 1,-13 15 0,18-19-68,1 0 0,-1 0 0,0 0 0,1 0 0,0 0 0,0 1 0,0-1 0,0 0 0,0 1 0,1-1 0,-1 0 0,1 6 0,-1 0 12,1-7-38,-1 0 1,1 1 0,0-1 0,-1 0-1,1 0 1,0 0 0,1 1 0,-1-1-1,0 0 1,1 0 0,-1 0 0,1 0-1,0 1 1,-1-1 0,1 0 0,2 3-1,0-3 0,0 0 0,0 0 0,1 0 0,-1-1 0,0 1 0,1-1 0,-1 0 0,1 0 0,-1 0 0,1 0 0,-1-1 0,8 1 0,54-1-1114,-42-1 355,-16 1 81,-1 0-1,0 0 0,11-3 1,16-10-1246</inkml:trace>
  <inkml:trace contextRef="#ctx0" brushRef="#br0" timeOffset="1">0 131 9312,'17'-16'3424,"-17"16"-2656,33 0-192,-1 0 928,1 0-928,33 0 63,-17 0-415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4320,'-27'0'1392,"27"0"-1382,0 0 0,0 0 0,0 0 0,0 0 0,-1 0 0,1 0 0,0 0 0,0 0 0,0 0 1,0-1-1,0 1 0,-1 0 0,1 0 0,0 0 0,0 0 0,0 0 0,0 0 0,0 0 0,0 0 0,-1 0 0,1 0 0,0 0 1,0 1-1,0-1 0,0 0 0,0 0 0,-1 0 0,1 0 0,0 0 0,0 0 0,0 0 0,0 0 0,0 0 0,0 0 0,0 0 0,-1 0 1,1 1-1,0-1 0,0 0 0,0 0 0,0 0 0,0 0 0,0 0 0,0 0 0,0 1 0,0-1 0,0 0 0,0 0 0,0 0 1,0 0-1,0 0 0,0 1 0,0-1 0,0 14 1920,2-14-980,0 0-872,-1 0 1,0 1-1,0-1 0,1 1 1,-1 0-1,0-1 0,0 1 1,0 0-1,0 0 1,0 0-1,0-1 0,0 1 1,0 0-1,0 0 1,0 1-1,-1-1 0,1 0 1,0 0-1,-1 0 1,1 0-1,-1 1 0,1-1 1,0 3-1,0 1 71,1 0-1,-1 0 1,0 0 0,0 0-1,0 8 1,-2 25 447,0-26-459,1-1 0,0 1-1,1 0 1,3 21 0,-3-31-133,0 5 110,1 1-1,1 0 0,0-1 0,6 14 0,-7-19-72,-1 0-1,0 0 1,1 0 0,-1 0-1,1 0 1,-1-1-1,1 1 1,0-1 0,0 1-1,0-1 1,0 1-1,0-1 1,0 0 0,0 0-1,1 0 1,-1 0-1,0 0 1,0-1 0,1 1-1,-1-1 1,0 0-1,5 1 1,11-3-14,-1 0 0,0-1 0,21-6 0,31-5-1036,-4 8-373,1-5-2036,-2 9 1050,-63 2 2336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6720,'0'0'2496,"0"0"-1952,17 0-128,-17 0 2432,16 0-1632,0 0 1631,1 0-1631,16 0 480,-1 0-992,34 0-192,-17 0-320,17-16-4704,-1 16 2465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6976,'-17'0'2592,"17"0"-2016,0 16-160,-16-16 1952,16 33-1376,-17-33 736,17 33-1024,-16 0-129,16-17-351,-16 0-352,-1 1 64,1-1-2751,16 1 1567,-16-17-3584,16 16 2720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7552,'17'0'2816,"-17"0"-2208,65 0-160,-48 0 896,16 0-832,16 16 1536,-16-16-1120,32 17-97,-16-17-511,17 0-1024,-1 0 385,-16 0-2337,-16 0 1472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5728,'-14'13'1840,"14"-12"-1792,-1-1 1,1 1-1,0 0 0,-1-1 1,1 1-1,0-1 1,-1 1-1,1 0 1,0-1-1,0 1 0,0 0 1,-1-1-1,1 1 1,0 0-1,0 0 1,0-1-1,0 1 0,0 0 1,0-1-1,0 1 1,1 0-1,-1-1 1,0 2-1,1 0 283,-1 0-129,-1 0-1,1-1 1,0 1-1,0 0 1,-1-1-1,1 1 1,-1-1-1,1 1 1,-1-1-1,0 1 1,0-1-1,0 2 1,-6 11 842,6-10-646,0 1-1,1-1 1,-1 0-1,1 9 1,0-7-60,0 0-1,0 0 1,-3 9 0,-7 20 899,4 12-379,3-32-516,-1 10 119,1 0-1,-1 24 0,4 164 879,1-210-1349,-1-1 1,0 0-1,1 1 1,-1-1-1,1 0 1,0 0 0,0 1-1,0-1 1,0 0-1,0 0 1,0 0-1,1 0 1,-1 0-1,1-1 1,-1 1 0,1 0-1,0-1 1,-1 1-1,1-1 1,0 1-1,4 1 1,4 2-651,0 0 0,0 0 0,15 4 0,-18-7 434,0 1-211,-1-1 0,1 0 0,0-1 0,0 0 0,0 0 0,11 0 0,77-1-4171,-46 0 2736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0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7552,'17'0'2816,"-17"0"-2208,33 66-160,-17-33 3008,-16 16-1984,16 16 2079,1 17-2047,-1 33 576,-16 0-1248,0 0 256,-16-34-640,-1 1-128,-15-16-192,-18-33-1632,18-1 800,-34-15-5984,1-1 3713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228 198 5216,'-41'-14'1696,"40"14"-1666,0 0-1,1-1 1,-1 1 0,0 0 0,0 0 0,1-1 0,-1 1-1,0-1 1,1 1 0,-1-1 0,0 1 0,1-1-1,-1 1 1,1-1 0,-1 1 0,1-1 0,-1 0 0,1 1-1,-1-1 1,1 0 0,-1 0 0,-16-31 418,4 7 1029,2 5-433,8 16-825,1-1-1,-1 1 1,1 0-1,0-1 1,0 0-1,-2-6 1,4 9-155,0 0 0,0 0 0,0 0 0,0 0 0,0 0 0,0 0 1,1 0-1,-1 0 0,1 1 0,-1-1 0,1 0 0,0 0 0,-1 0 0,1 1 0,0-1 0,0 1 0,0-1 1,1 0-1,-1 1 0,0 0 0,3-3 0,-3 3 9,1-1 0,0 0 0,0 1 0,0 0 0,0-1 0,0 1 0,0 0 1,0 0-1,0 0 0,0 0 0,1 0 0,-1 1 0,0-1 0,1 1 0,-1 0 0,0-1 0,1 1 0,-1 0 0,0 0 0,1 0 0,-1 1 1,1-1-1,-1 1 0,0-1 0,0 1 0,1 0 0,-1 0 0,0 0 0,0 0 0,0 0 0,0 0 0,4 3 0,5 5 188,0 0 0,-1 1 0,0 0 0,13 16 0,-16-17-137,4 2 42,-1 2 0,-1-1 0,0 2 0,-1-1 0,0 1 0,-1 0 0,10 28 0,5 49 47,3-7-80,-19-29 45,-4-28-84,0-6-33,0-10-23,-1 0 0,0 0 1,-2 14-1,0-16 0,-1 0-1,0-1 1,-1 1 0,-5 10 0,3-4 13,-2 2 0,5-9-22,-1 0-1,0-1 1,-7 13-1,6-15-6,0 0 0,-1 0 0,1-1 0,-1 0 0,-6 5 0,0 0 11,-1 2 2,3-4-4,1 0 0,-15 9 0,14-12 4,0 0 0,-1 0 0,-15 4 0,18-6-20,-2 0-9,-1 0-1,1 0 1,-1-1 0,0 0-1,1-1 1,-1 0 0,0 0-1,1-1 1,-12-3 0,14 3-10,1 1-5,0-1-1,0 0 1,1-1-1,-1 1 0,0-1 1,1 0-1,-7-4 0,9 4-5,0 0-1,0-1 0,0 0 0,0 0 1,0 0-1,1 0 0,-1 0 0,1 0 0,-3-6 1,2 4-14,0-1-1,1 0 1,0 0 0,0 0 0,0 0 0,1 0 0,0 0-1,0 0 1,0 0 0,1-1 0,0 1 0,0 0 0,1 0 0,0-1-1,0 1 1,0 0 0,1 0 0,0 0 0,0 0 0,0 0-1,1 1 1,0-1 0,0 1 0,0 0 0,1-1 0,0 1 0,0 1-1,0-1 1,9-7 0,-5 6-71,-1 1 1,1 0-1,0 0 0,1 1 1,-1 0-1,1 1 0,15-5 1,-9 4-192,1 1 0,-1 1 1,1 0-1,16 1 0,-14 1-708,24 3-1,-37-2 768,1 0 0,-1 1 0,0-1 0,0 1 0,7 4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6144,'-9'1'2450,"7"2"1996,7 3-723,1-3-4630,-3-2 1066,-1 0 0,1 0 1,0 0-1,-1-1 0,1 1 1,0-1-1,0 0 0,0 0 1,-1 0-1,1 0 0,3-1 1,18 0 226,9 2-18,109-5 523,-111 2-824,165-9 68,-140 11-76,117-3 112,-64-8-209,-10 6-138,-47-1-151,43-2-519,-71 9 272,-18-1 334,0 1 0,0-1 0,0 0-1,0 0 1,1-1 0,-1 0-1,6-2 1,-11 3 164,-1 0 1,1-1-1,-1 1 0,0 0 1,1 0-1,-1-1 0,0 1 1,1-1-1,-1 1 0,0 0 1,0-1-1,1 1 0,-1-1 1,0 1-1,0 0 0,0-1 0,1 1 1,-1-1-1,0 1 0,0-1 1,0 1-1,0-1 0,0 1 1,0-1-1,0 0 0,0-1-1246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6144,'-27'0'1978,"22"1"-1468,7 1-241,0 0-390,0 1 415,1 0 0,0 0-1,-1 0 1,1-1 0,0 0 0,0 1-1,1-1 1,4 2 0,22 4 788,8 17-399,22-3-176,-31-9-388,-1 0 0,0 2 0,41 31 0,-10-7 7,-36-26-34,0 2 0,-2 1 0,24 21 0,-41-33-55,0 0-1,0 0 1,-1 1-1,0-1 1,0 1-1,0-1 1,0 1-1,2 7 1,-3-8-6,-1 0 0,-1 0-1,1 0 1,-1 0 0,1 0 0,-1 0 0,0 0 0,-1 0-1,1 0 1,-1 0 0,-1 7 0,1-9-20,1 0-1,-1 0 1,0 0 0,0 0 0,0 0-1,0 0 1,0 0 0,0 0 0,-1-1-1,1 1 1,0 0 0,-1-1 0,-2 3 0,-1 0 11,-1-1 0,1 0 0,-9 4 0,-1-1 11,-1 3-4,-17 7 22,0-10 4,17-4-30,-10 3 2,10-2 46,-1 0 0,-20 0-1,32-3-39,0 0 0,0-1-1,1 1 1,-1-1 0,0 0-1,-6-3 1,9 4-24,1-1 0,0 1 0,0-1 1,-1 1-1,1-1 0,0 0 0,0 0 0,0 1 0,0-1 0,0 0 0,0 0 0,0 0 0,0 0 1,0 0-1,0 0 0,1-1 0,-1 1 0,0 0 0,1 0 0,-1 0 0,1-1 0,-1 1 0,1 0 1,0-1-1,0 1 0,-1-3 0,4-6-32,-1-1-1,2 1 1,-1-1 0,1 1 0,10-16 0,-14 25 18,5-7-39,0 1 0,0-1 0,1 1 1,0 0-1,0 0 0,0 1 0,8-7 0,12-11-192,-2-1-161,-12 12 81,0 0-1,2 0 0,23-16 0,-18 17-150,1 1-1,36-15 1,-47 22 400,-6 2 54,1 1 0,-1-1 0,0 1 0,1 0 0,-1 0 0,1 0 0,-1 0 0,1 1 0,-1-1 0,1 1 0,-1 0 0,1 0 0,0 0 0,4 1 0,11 10 147,-16-9-47,0-1 0,-1 1 0,1 0 1,0 0-1,-1 0 0,0 1 0,1-1 1,-1 0-1,0 1 0,2 3 0,16 32 990,-1 1 129,-4-12-590,17 39 0,-28-58-568,0 0 0,0 0-1,1 0 1,0 0 0,8 9-1,-6-9-29,-1 0 0,0 1 0,5 10-1,-8-14-21,0 0 0,0-1 0,1 1 0,-1-1 0,1 1-1,0-1 1,0 0 0,1 0 0,5 3 0,5 3-2247,25 12-1,-39-22 2205,0 0-117,0 1 1,1-1 0,-1 1 0,1-1 0,-1 0-1,1 1 1,-1-1 0,1 0 0,1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33 8320,'0'-32'3072,"0"32"-2400,-17 0-160,17 16 1728,-16 0-1312,0 17 1055,-1 16-1151,-16-16-96,1 16-448,-1-16-544,0 0 128,0-1-3135,17 1 1791,0-16-4192,16-1 3200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11296,'0'-17'4192,"0"17"-3264,0 0-257,0 0 2721,16 0-1984,1 0 448,15 0-1152,18 0-224,-1 0-288,0 0-1664,0 17 768</inkml:trace>
  <inkml:trace contextRef="#ctx0" brushRef="#br0" timeOffset="1">0 180 9312,'0'17'3424,"0"-17"-2656,17 16-192,-17-16-192,16 17-320,33-17-576,0 0 256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66 5568,'-6'-17'742,"4"12"-547,0 1 1,1 0-1,0-1 1,0 1-1,0-1 1,0 1-1,0-1 1,1-5-1,0 7 333,-3 6 560,2-2-1039,0 1 0,-1 0 0,1-1 0,0 1 0,0 0-1,0-1 1,0 1 0,0 0 0,0 0 0,1 0 0,-1 0 0,1 0 0,-1 0 0,1 0 0,0 0-1,0 2 1,0 4-9,1 0 0,0-1 1,2 10-1,-1-8 36,-1 0 1,2 15-1,-8 15 392,1-15-194,1 55 366,1-14-192,-3-25-249,-4 68 183,9 23 29,0-115-417,-2 0 0,-5 28 0,3-19-110,1-9 30,3-10-223,-1 0 1,-1 0-1,1 0 1,-1-1 0,0 1-1,-4 8 1,4-3-1703,2-22-2879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17 9216,'-27'0'2981,"26"0"-2936,1 0 0,-1 0 0,1 0 0,-1 0 1,1 0-1,-1 0 0,1 0 0,-1 0 0,1 0 0,0 0 0,-1 1 0,1-1 1,-1 0-1,1 0 0,-1 1 0,1-1 0,0 0 0,-1 0 0,1 1 0,0-1 1,-1 0-1,1 1 0,0-1 0,-1 0 0,1 1 0,-7 6 187,2-3 168,0 0 1,1 0-1,0 0 0,-1 1 1,2 0-1,-5 6 1,-11 38 2719,14-40-2769,4-8-304,-1 1 1,1 0-1,0 0 1,0 0-1,0 0 1,0-1-1,1 1 1,-1 0-1,1 0 1,-1 1-1,1-1 1,-1 0-1,1 0 1,0 0-1,0 0 1,0 0 0,0 0-1,1 0 1,0 4-1,2 1 0,-1 1 1,2-1-1,-1 0 1,7 10-1,-8-15-44,0 1-1,0-1 0,0 1 0,0-1 1,0 0-1,1 0 0,-1 0 1,1 0-1,-1 0 0,1 0 1,0-1-1,0 1 0,0-1 1,4 2-1,4-2-159,0 1 0,0-2 0,0 1 0,0-1 1,0-1-1,-1 0 0,1-1 0,14-3 0,8-1-671,-17 4 477,-11 1 222,1 1-1,-1-1 1,0 0 0,7-3 0,11-10-411,-8 4 242,2 1 74,-13 7 191,0 0 1,0 0-1,0 0 1,0-1-1,0 0 1,4-3-1,-7 4 33,1 0-1,-1 0 1,0 0 0,1-1-1,-1 1 1,0 0-1,0 0 1,0-1 0,0 1-1,-1-1 1,1 1 0,-1 0-1,1-1 1,-1 1 0,0-1-1,0-2 1,0 1 2,0 1 1,0-1 0,0 0-1,-1 1 1,1-1 0,-1 0-1,0 1 1,0-1 0,0 1-1,-1-1 1,1 1 0,-1 0-1,0 0 1,0 0 0,-3-5-1,-4 0 182,0 1 0,-1 0 0,0 0 0,0 1 0,-19-8 0,2 1-751,27 13 537,0 0 0,0 0-1,0 0 1,-1 0 0,1 0-1,0 0 1,0 0 0,0 0 0,0 0-1,0 0 1,-1-1 0,1 1 0,0 0-1,0 0 1,0 0 0,0 0-1,0 0 1,0-1 0,0 1 0,0 0-1,0 0 1,-1 0 0,1 0-1,0-1 1,0 1 0,0 0 0,0 0-1,0 0 1,0 0 0,0-1 0,0 1-1,0 0 1,0 0 0,0 0-1,11-2-1787,11 4-3798,22 12 1638</inkml:trace>
  <inkml:trace contextRef="#ctx0" brushRef="#br0" timeOffset="1">851 312 12480,'-16'49'4607,"16"-49"-3583,-16 82-288,-1-49-192,17 0-448,-33-17-4127,17 17 2207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66 149 5312,'-41'-41'1701,"40"40"-1661,0 0 0,0 0 0,0 0-1,1 1 1,-1-1 0,0 0 0,0 0 0,1 0 0,-1 0 0,1 0-1,-1-1 1,1 1 0,-1 0 0,1 0 0,0 0 0,-1-2-1,-3-11 142,2 8 30,0 0 1,0-1-1,1 1 0,0 0 1,0-1-1,1 1 1,-1-7-1,1 12-156,0 0 0,0 1-1,0-1 1,0 0 0,0 1-1,1-1 1,-1 0 0,0 1-1,0-1 1,0 0 0,0 1-1,1-1 1,-1 0 0,0 1 0,1-1-1,-1 1 1,1-1 0,-1 1-1,0-1 1,1 1 0,-1-1-1,1 1 1,-1-1 0,2 0-1,-1 1 27,0-1-1,1 1 0,-1 0 1,0 0-1,0-1 0,0 1 1,1 0-1,-1 0 0,0 0 1,0 0-1,0 1 0,1-1 1,0 0-1,3 2 119,0-1-1,-1 1 1,1 0 0,0 0 0,-1 1-1,8 4 1,-3 1-15,0 1 0,-1-1-1,0 1 1,-1 1 0,9 13 0,-5-8-18,9 13 36,-1 0-1,-2 1 1,0 0 0,19 54-1,-14-7-94,3-7-38,-23-57-61,0 0 0,0 0-1,-1 0 1,-1 1 0,0-1-1,-1 0 1,0 0 0,-4 19 0,2-24-142,0 1 1,0-1-1,0 0 1,-6 8-1,5-10 28,2-1 31,0 0 0,-1-1 1,1 1-1,-1-1 0,0 1 0,0-1 0,0 0 0,0 0 0,-1 0 1,1-1-1,-1 1 0,0-1 0,0 0 0,1 0 0,-2 0 0,-5 2 1,6-3 24,-1 1 28,1 0 0,0-1 1,-1 0-1,0 0 0,1 0 1,-1 0-1,1-1 0,-1 1 1,0-1-1,0 0 0,1-1 1,-1 1-1,0-1 0,1 0 1,-1 0-1,1-1 0,-1 1 1,-5-4-1,1 0 9,0-1 0,1 0-1,0 0 1,0-1 0,1 0 0,0-1-1,-11-13 1,14 16 7,0-1-1,0 1 0,1-1 1,0 0-1,0 0 0,0 0 0,1 0 1,-3-8-1,5 11 9,-1 0 0,1 0 1,-1 0-1,1 0 0,0 0 0,0 0 0,0 0 0,1 0 0,-1-1 1,1 1-1,0 0 0,0 1 0,0-1 0,0 0 0,0 0 1,1 0-1,-1 1 0,1-1 0,-1 0 0,1 1 0,0 0 0,3-4 1,4-2-48,1-1 0,0 1 0,0 1 0,0 0 0,1 0 0,0 1 0,0 0 0,1 1 1,0 1-1,-1 0 0,17-4 0,-11 6-303,0 1 0,0 1 0,1 0 1,19 3-1,-26-1-348,1 0 0,0 0 0,-1 2 0,0-1 0,0 1 0,0 1 0,12 6 1,-17-6 112,1 0 0,-1 0 1,10 10-1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6816,'0'0'2197,"3"0"-1344,31 0 804,79 3 1764,-26 8-2376,222-17 484,-104-2-1272,91 8-776,-98 0-4727,-181 0 4116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6400,'-27'0'2058,"23"0"-1534,5 3-248,1-2-181,-1 0-1,0 0 1,0 0-1,1 0 1,-1 0-1,1 0 1,-1 0 0,1 0-1,-1 0 1,1-1-1,0 1 1,-1 0-1,1-1 1,0 0-1,-1 1 1,1-1-1,2 0 1,1 0 79,0 0 1,-1 1 0,1-1-1,0 1 1,-1 0 0,1 0-1,4 2 1,15 4 358,-3-4-334,0 1-1,-1 1 0,0 1 1,26 11-1,-13-2-67,-1 1 1,0 2-1,-2 0 0,56 46 0,-75-55-93,-1 1-1,-1-1 0,1 1 1,-2 1-1,1 0 0,-2 0 1,1 0-1,-2 1 0,1 0 1,-2 1-1,6 16 0,-9-25-6,0 1 36,0 1 0,-1 0 0,1 0 0,0 9 0,-2-12-39,0-1-1,0 1 1,-1 0-1,1-1 1,-1 1-1,1-1 1,-1 1-1,0-1 1,0 1-1,0-1 1,0 0-1,0 1 1,-1-1-1,-1 3 1,-2 0-9,1 0 1,-1-1-1,0 0 0,0 1 1,-1-2-1,1 1 1,-1-1-1,0 1 0,-10 3 1,-1 1-38,1 1 5,-17 6 26,1-9 72,15-3-37,-4 1-4,12-2-33,0 0-1,0 0 0,-13 0 0,20-2-13,0 0 0,0 0 0,0 0 0,1 0 0,-1-1 1,0 1-1,0 0 0,0-1 0,0 0 0,0 1 0,1-1 0,-1 0 0,0 0 1,1 0-1,-1 0 0,1 0 0,-1 0 0,1-1 0,-1 1 0,1 0 0,-2-3 1,2 3-5,1 0 0,-1 0 0,1 0 0,-1 0 0,1 0 0,-1 0 0,1 0 0,0 0 0,-1 0 0,1 0 1,0 0-1,0 0 0,0 0 0,0 0 0,0 0 0,0 0 0,0 0 0,0-1 0,0 1 0,1-1 0,1-3-21,0 1 0,0 0 0,1 0-1,-1 0 1,5-4 0,0-2-15,1 0-1,0 1 1,1 0 0,0 0-1,1 1 1,-1 0 0,15-8-1,47-30-20,-13-1 27,-37 34-34,37-18 0,-12 7-16,-13 4-47,-17 10 460,0 0-1,34-13 0,-50 23-296,1-1-1,-1 1 1,1 0-1,-1 0 1,1 0-1,-1-1 1,1 1-1,-1 0 1,1 0-1,-1 0 1,1 0-1,-1 0 1,1 0-1,-1 0 1,1 0-1,0 0 1,-1 0-1,1 0 1,-1 0-1,1 1 1,-1-1-1,1 0 1,-1 0-1,1 0 1,-1 1-1,0-1 1,1 0-1,-1 1 1,1-1-1,-1 0 1,0 1-1,1-1 1,-1 0-1,1 1 1,-1-1-1,1 1 1,-1 2 86,1-1 1,-1 0 0,0 0 0,0 0 0,1 0-1,-1 0 1,-1 3 0,1 1 154,1 31 703,0-25-690,0 1 0,-2-1 1,1 1-1,-5 17 0,3-18-191,-2 6 21,1 1 1,-1 25-1,3-26-132,1-12-15,-1 0 0,1-1 1,1 1-1,-1 0 0,3 11 1,-3-16-7,1 0 0,-1 0 0,1 1 0,0-1 0,-1 0 0,1 0 0,0 0 0,0 0 1,0 0-1,-1 0 0,1 0 0,0 0 0,0 0 0,1 0 0,-1-1 0,0 1 0,0 0 0,0-1 0,0 1 1,1-1-1,-1 1 0,0-1 0,1 1 0,-1-1 0,0 0 0,1 0 0,-1 0 0,0 0 0,3 0 0,5 0-328,0 1 0,0-2 0,-1 0 0,1 0 0,0 0 0,0-1 0,-1 0 0,1-1 1,8-3-1,-4-1 6,1 0 0,-1 0 0,-1-1 0,1-1 1,20-19-1,-3-2 223,-29 31 200,-1 0 0,0-1 0,1 1 0,-1 0 0,0 0 0,1 0 0,-1 0 0,0 0 0,0-1 0,0 1 0,0 0 0,0 0 0,0 2 0,0 42 1591,-3 90 845,0-102-2270,-8 114 378,-1 19-335,11-154-252,-2 20 19,1-13 43,0 1 0,-10 37 0,10-52-173,0 0-1,0 0 1,0 0 0,-1 0-1,1 0 1,-1-1 0,0 1-1,-1-1 1,1 0 0,-1 0-1,0 0 1,0-1 0,-5 5-1,8-8 33,0 1-1,-1 0 1,1 0-1,-1-1 1,1 1-1,-1-1 1,1 1-1,-1-1 1,0 0-1,1 0 1,-1 0-1,1 0 1,-1 0-1,-1 0 1,-36 0-899,37 0 910,0 0 0,0 0 0,0 0 1,0 0-1,0 0 0,0-1 0,-1 1 1,1-1-1,0 0 0,0 1 0,-2-2 1,-8-6-38,0 0 1,0-1 0,1-1-1,1 1 1,-1-2 0,2 1-1,-1-1 1,1-1 0,1 0-1,-8-14 1,-9-37 22,11 32-5,10 23 58,0 1-1,0-1 0,1 0 0,0 0 0,1 0 0,0 0 0,0 0 0,-1-13 0,4 15 23,0-1 0,0 0-1,0 0 1,1 0 0,3-10-1,12-33 60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10400,'16'-16'3840,"-16"16"-2976,49 0-256,-16 0 991,0 0-991,16 0 768,-16 0-832,32 16-192,-15 0-224,-1-16-3200,-16 17 1665,-1-1-3521,-32 1 2784</inkml:trace>
  <inkml:trace contextRef="#ctx0" brushRef="#br0" timeOffset="1">50 181 7808,'-33'0'2880,"33"0"-2240,17 16-160,-1 1 1056,0-1-928,17 0 64,0-16-448,16 17-2304,0-17 1088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65 8064,'-14'-27'2592,"12"16"-1568,2-11-112,-1 18 143,-1 5 92,-5 6-416,0 1 1,1-1-1,0 1 0,0 0 0,0 0 0,1 1 0,1 0 1,0 0-1,-5 14 0,4-7-425,2 1 0,-3 29-1,6-42-299,1-1 0,-1 1-1,1-1 1,0 0 0,1 6 0,1 1-3,1 8-1,-4-16-6,0 1 0,0-1 0,1 1 0,-1 0 0,1-1 0,0 0 0,-1 1 0,1-1 0,0 1 0,1-1 0,-1 0 0,0 0 0,1 1 0,-1-1 0,1 0 0,0 0 0,3 2 0,0 0-71,1-2 0,0 1 0,0-1 0,0 0 0,0 0 0,0 0 0,1-1 0,-1 0 0,0 0 0,1-1 0,-1 1 0,13-3 0,0 1-335,0-1 1,1-2-1,18-5 1,-14 2-261,26-11 1,-43 15 549,0-1 1,0 1-1,0-2 1,0 1-1,-1-1 1,10-9-1,-15 14 103,1-1 0,-1 0 0,0 0 0,-1 0 0,1 0 0,0 0 0,0 0 0,0-1 0,0 1 0,-1 0 0,1 0 0,-1 0 0,1-1 0,-1 1 0,1 0 0,-1-1 0,0 1 0,0 0-1,1-1 1,-1 1 0,0 0 0,0-1 0,0 1 0,-1-1 0,1 1 0,0 0 0,0-1 0,-1 1 0,1 0 0,-1 0 0,1-1 0,-1 1 0,0 0 0,1 0 0,-1 0 0,-1-2 0,-1-3-41,0 1 18,1 0 0,-2 0 0,1 0 0,0 0-1,-1 0 1,0 1 0,0-1 0,-9-6 0,4 5-17,0 0 0,-1 1 0,0 0 1,-13-4-1,13 5-95,0 1 0,0 0 0,-1 1-1,-12-1 1,-22 1-4468,26 2 1772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1016 17 6240,'0'-16'2304,"0"16"-1792,-32 33-160,15-33-32,-15 16-256,-34 0-576,0 1 256,-32-1 96,16 17 128,-33-17-64,17 1 64,-17-1-128,17-16 96,33 0-1088,-1 0 608,17 0-1728,32-16 1280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0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4160,'14'-14'1333,"-14"14"-1324,0 0 0,0 0 0,0-1 0,0 1 0,0 0 0,0 0 0,0 0 0,1 0 0,-1 0 0,0 0 0,0 0 0,0 0 0,0 0 0,0-1 0,0 1 0,0 0 0,0 0 0,0 0 0,1 0 0,-1 0 0,0 0 0,0 0 0,0 0 0,0 0 0,0 0 0,0 0 0,1 0 0,-1 0 0,0 0 0,0 0 0,0 0 0,0 0 0,0 0 0,0 0 0,1 0 0,-1 0 0,0 0-1,0 0 1,0 0 0,0 0 0,0 0 0,0 0 0,0 0 0,1 1 0,-1-1 0,0 0 0,0 0 0,0 0 0,0 0 0,0 0 0,0 0 0,0 0 0,0 0 0,0 0 0,0 1 0,0-1 0,1 0-6,5 8 264,-9-3 455,-1-2-263,-1 11 330,3-10-564,-1-1 0,1 0 0,-1 1 0,0-1 0,-5 4 0,-4 5 73,-41 52 431,27-30-642,11-15-48,1 1 0,1 0 0,-12 25 0,19-33-66,1-1 0,1 1-1,0 0 1,1 0-1,0 0 1,1 0-1,0 0 1,0 16-1,1-23 33,1 0 0,1 0 0,-1 0 0,1 0 0,0 0 0,1 6-1,-1-9 7,0-1-1,0 1 0,0 0 1,0-1-1,0 1 0,0 0 1,1-1-1,-1 1 0,0-1 0,1 0 1,-1 0-1,1 1 0,0-1 1,-1 0-1,1 0 0,0 0 0,-1 0 1,1-1-1,3 2 0,1 0 18,-3-1-6,0 0-1,0 0 0,0 0 0,0 0 0,0-1 0,3 1 0,16-6 279,-11 2-141,8-1 59,-16 4-137,0-1 1,0 1-1,0-1 0,1 0 0,-1 0 0,0 0 0,0 0 1,0 0-1,-1-1 0,1 1 0,0-1 0,0 0 0,2-2 1,1-3 113,-1 0 1,0 0 0,8-14 0,-9 15-85,0 0 0,0 0-1,7-8 1,7-2 93,-15 14-239,-1 0 1,0 1-1,0-1 1,0 0-1,0-1 1,0 1-1,0 0 1,0 0-1,-1-1 0,1 1 1,-1-1-1,1 0 1,-1 1-1,1-5 1,-1 1-70,0 0 0,0 0 0,-1-9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33 3648,'-14'-14'1173,"14"14"-1141,-1-1-1,1 1 1,-1 0-1,1-1 1,-1 1-1,0 0 1,1-1-1,-1 1 1,1 0 0,-1 0-1,0 0 1,1-1-1,-1 1 1,1 0-1,-1 0 1,0 0-1,1 0 1,-1 0-1,0 0 1,1 0-1,-1 0 1,1 1-1,-1-1 1,0 0-1,0 0 1,1 1 65,-3-1 1114,0 0-139,-17 0 4189,16 0-2708,12 0-2714,-5 0 935,2 0-295,2 0-341,-1 1-1,0 0 0,11 3 0,10 3 40,-9-5-147,0 0 0,0-2 0,0 0 0,1-1 0,33-6 0,-1 0-93,58 5-24,-70 3 93,45-5 0,-49-1 54,1 1 30,38-1 0,122 5 758,-186 2-571,-10-2-272,0 0 1,0 0 0,0 0 0,0 0-1,0 0 1,0 0 0,0 1-1,0-1 1,0 0 0,1 0 0,-1 0-1,0 0 1,0 0 0,0 0 0,0 1-1,0-1 1,0 0 0,0 0 0,0 0-1,0 0 1,-1 0 0,1 0 0,0 0-1,0 1 1,0-1 0,0 0-1,0 0 1,0 0 0,0 0 0,0 0-1,0 0 1,0 0 0,0 0 0,0 1-1,0-1 1,-1 0 0,1 0 0,0 0-1,0 0 1,0 0 0,-20 13 397,-1 1 16,-2 8-254,16-16-186,1 1-1,-1 0 1,1 0 0,-6 9-1,-15 36-63,-14 14 117,18-18-33,-27 76-1,36-86-6,3-14 45,-1 0-1,-28 41 1,-9 19 152,47-81-182,1 0 0,-1 1 1,0-1-1,0 0 0,0 0 0,0 0 1,0-1-1,-1 1 0,0 0 0,1-1 0,-1 0 1,0 1-1,0-1 0,0 0 0,0-1 0,-6 3 1,-9 3 225,17-6-202,0-1 0,0 1 0,0-1 0,0 1 0,-1-1 0,1 1 0,0-1 0,-1 0 0,1 0 0,0 0 0,-1 0 0,1 0 0,0 0 0,-1 0 0,1 0 0,0 0 0,-1 0 0,1-1 0,0 1 0,0 0 0,-1-1 1,1 1-1,0-1 0,0 0 0,-2 0 0,-7-4 232,7 4-211,1 0-1,-1 0 1,1-1-1,-1 1 1,1-1-1,0 1 0,-1-1 1,1 0-1,0 0 1,0 0-1,0 0 0,0 0 1,1 0-1,-1-1 1,0 1-1,1 0 1,-2-4-1,-7-19 130,5 12-99,0 0 0,-10-15 0,10 19-65,-17-32 35,0-21 1,5 21 10,7 19-20,-10-33 1,13 28-69,-19-55-185,23 75 49,1 0 1,-1 0-1,1-1 1,0 1-1,-1-14 1,2-9-2845,1 28 2807,0 0 1,0 0-1,0 1 1,0-1-1,0 0 0,0 1 1,1-1-1,-1 0 0,1 1 1,-1-1-1,1 0 0,0 1 1,-1-1-1,1 1 0,0-1 1,0 1-1,0 0 1,0-1-1,0 1 0,0 0 1,1 0-1,-1-1 0,0 1 1,1 0-1,-1 0 0,1 1 1,-1-1-1,1 0 0,-1 0 1,1 1-1,-1-1 1,1 1-1,2-1 0,1 0-503,1 0 0,0 0 0,9 1-1,-14 0 665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5728,'0'-14'1840,"1"11"-1365,6 3-220,48 0 2348,-47 3-1206,68 27 2027,-49-17-2846,-16-9-401,-1 0 0,0 1-1,0 1 1,15 11-1,-24-16-156,0 0-1,-1 0 1,1 0-1,-1 0 1,1-1-1,-1 1 0,1 0 1,-1 1-1,1-1 1,-1 0-1,1 1 0,0 4 58,1-2-51,-2-2-10,1 0-1,0-1 1,-1 1 0,1 0 0,-1 0 0,1 0-1,-1 0 1,0-1 0,0 1 0,0 0 0,0 0-1,0 0 1,0 0 0,0 0 0,-1 0-1,1 0 1,-1-1 0,1 1 0,-1 0 0,0 0-1,-1 2 1,-1 1 25,0-1 0,-1 1 0,0-1 0,0 1 0,0-1 0,-1 0 0,1-1 0,-1 1 0,0-1 0,-10 5 0,6-3-50,1 1 1,0 0-1,-12 10 0,7-3-114,10-10 1,6 0-124,-2-2 189,0-1-1,0 1 1,0 0-1,0-1 1,0 1 0,0 0-1,0-1 1,0 0-1,1 1 1,-1-1-1,0 1 1,0-1-1,1 0 1,-1 0-1,0 0 1,0 0-1,1 0 1,-1 0-1,0 0 1,1 0-1,-1-1 1,0 1-1,0 0 1,1-1-1,-1 1 1,1-2-1,14-1-672,-1 1-767,0 1 1,26 1-1,-17 0-1144,25 0-809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5824,'13'-41'1866,"-10"34"-1386,-6 6-224,3 1-226,0 0-1,-1 0 0,1 0 0,-1 0 0,1 0 0,-1 0 1,1 0-1,0 0 0,-1 0 0,1 0 0,-1 0 0,1 0 1,-1 0-1,1-1 0,0 1 0,-1 0 0,1 0 0,0-1 0,-1 1 1,1 0-1,-1 0 0,1-1 0,0 1 0,0 0 0,-1-1 1,1 1-1,0 0 0,0-1 0,-1 1 0,1-1 0,0 1 1,0 0-1,0-1 0,-1 0 0,2 1 4,-1-1-1,0 1 1,0-1 0,0 1 0,0-1-1,0 1 1,1 0 0,-1-1-1,0 1 1,0 0 0,1-1 0,-1 1-1,0 0 1,1-1 0,-1 1-1,0 0 1,1-1 0,-1 1-1,0 0 1,1 0 0,-1-1 0,1 1-1,-1 0 1,0 0 0,1 0-1,-1 0 1,1 0 0,-1 0-1,0 0 1,1 0 0,-1 0 0,1 0-1,-1 0 1,1 0 0,5 2 425,-2 2-406,1 0 0,0 0 0,0-1 0,0 0-1,0 0 1,10 4 0,-12-6-37,1 0 1,-1 0-1,1 1 0,-1-1 1,0 1-1,0 0 0,1 0 1,-1 0-1,-1 0 1,6 4-1,6 7 35,31 19 65,-29-22-40,0 1 1,17 15-1,-32-24-65,1 0 0,0-1 0,-1 1 0,1 0 0,-1 0 1,0 0-1,1 0 0,-1 0 0,0 0 0,0 0 0,0 0 0,-1 1 0,1-1 0,0 0 0,-1 1 0,0-1 1,1 0-1,-1 1 0,0-1 0,0 4 0,0-4 7,0-1 11,0 1 1,-1 0-1,1-1 0,0 1 0,0 0 0,-1-1 0,1 1 0,-1 0 0,0-1 1,1 1-1,-1-1 0,0 1 0,0-1 0,0 0 0,0 1 0,0-1 1,0 0-1,0 1 0,0-1 0,-1 0 0,-1 1 0,-1 1-16,-1-1 0,1 0 0,-1 1 0,0-2 0,-5 2-1,-2 2 14,1-2-52,0 1-1,1-1 1,-20 2 0,10-1-56,-18 7-29,21-9 72,0-1 0,-30-1 1,13-1-274,34 1 304,-1 0 0,1 0 0,-1 0 0,1 0 0,-1 0 0,1 0 0,-1 0 0,1 0 0,0 0 0,-1 0 0,1 1 0,-1-1 1,1 0-1,0 0 0,-1 0 0,1 0 0,-1 1 0,1-1 0,0 0 0,-1 0 0,1 1 0,0-1 0,-1 0 0,1 1 0,0-1 0,0 0 0,-1 1 0,1-1 0,0 0 0,0 1 0,0-1 0,-1 1 0,1-1 0,0 1 0,0-1 0,0 0 0,0 1 1,0-1-1,0 1 0,0-1 0,0 1 0,0-1 0,0 0 0,0 1 0,0 0-4,1 1 1,-1-1-1,1 0 1,-1 0 0,1 0-1,-1 0 1,1 0-1,0 0 1,-1 0-1,1 0 1,0 0-1,0-1 1,-1 1-1,1 0 1,0 0-1,0-1 1,0 1-1,2 0 1,49 18-196,-41-15 198,1-1 0,-1 0 1,16 1-1,-18-3 15,1 0 1,-1 1 0,1 0-1,-1 1 1,0 0-1,16 7 1,13 17-97,3-5 59,-25-5 104,-8-7-16,2-2 1,5 4 108,-14-12-136,-1 0 0,1 1 0,-1-1 1,0 1-1,1-1 0,-1 1 0,0 0 1,0-1-1,1 1 0,-1-1 0,0 1 1,0-1-1,0 1 0,0 0 0,0-1 0,0 1 1,0-1-1,0 1 0,0 0 0,0-1 1,0 1-1,0 0 0,0-1 0,0 1 1,-1-1-1,1 1 0,0 0 0,-3 3 118,0 0 0,0 0-1,0-1 1,0 1 0,0-1-1,-1 1 1,0-1 0,0 0-1,0-1 1,-4 3 0,0 0 84,0-1 0,0 0-1,-1 0 1,-12 3 0,-12-2 276,16 0-240,11-3-174,-1 0 0,0 0 1,1-1-1,-1 0 0,-11 0 0,-48-1 307,6 0-1743,55-3-183,-9-10 508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4992,'-27'0'1589,"21"0"-960,3 0 33,-3-1 345,4 1-678,1 0 0,0 0 1,-1 0-1,1 0 1,0 0-1,-1 0 0,1 0 1,0 1-1,-1-1 0,0 1 1,1-1-187,0 1 1,1-1-1,-1 1 1,1-1-1,-1 1 1,1 0-1,-1-1 1,1 1-1,-1 0 1,1-1-1,0 1 1,-1 0-1,1 0 1,0-1-1,0 1 1,-1 0 0,1 0-1,0-1 1,0 1-1,0 0 1,0 0-1,0 0 1,0 1-1,0-2-111,0 1 1,1-1-1,-1 1 0,0-1 0,0 1 1,0-1-1,0 1 0,0-1 1,1 0-1,-1 1 0,0-1 0,1 1 1,-1-1-1,0 0 0,1 1 0,-1-1 1,0 0-1,1 1 0,-1-1 0,0 0 1,1 1-1,-1-1 0,1 0 0,-1 0 1,1 1-1,20 3 495,31-4-95,-34-1-374,48 2 47,83-4-2,-112-1-102,118-6-29,41 10-1726,-190 0 1481,0 0 1,0-1-1,0 0 1,0 0-1,0 0 0,0 0 1,-1-1-1,11-5 1,-11 5-1083,-5-1-1050,0-11 773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19 3904,'-14'-14'1253,"14"14"-1234,0 0 0,-1-1 0,1 1 0,0 0 0,0 0-1,-1 0 1,1-1 0,0 1 0,-1 0 0,1 0 0,0 0 0,-1 0 0,1-1-1,0 1 1,0 0 0,-1 0 0,1 0 0,0 0 0,-1 0 0,1 0-1,0 0 1,-1 0 0,1 0 0,0 0 0,-1 0 0,-3 0 62,1 0 147,1-1-1,-1 1 1,0 0 0,0 0 0,0 0 0,0 0-1,0 1 1,0-1 0,0 1 0,-5 1-1,2 9 1341,-5-4 228,10-7-1709,0 1 0,-1-1 1,1 1-1,0-1 0,0 1 0,0-1 0,0 1 0,0 0 0,1-1 0,-1 1 0,0 0 0,0 0 0,0 0 0,1 0 1,-2 1-1,1 0 11,0 1 1,1-1-1,-1 0 1,1 1-1,0-1 1,-1 0-1,1 1 1,0-1-1,0 1 1,0-1-1,1 0 1,-1 1-1,1-1 1,-1 0-1,1 1 1,0-1 0,0 0-1,1 3 1,22 16 343,-2 6-180,-17-21-172,0 1-1,0-1 1,0-1-1,8 7 1,-6-6-34,72 63 482,-72-62-472,0 1 0,-1 0 0,0 0 0,0 0 0,0 1 0,-1 0 1,-1 0-1,5 11 0,-9-18-42,1 0 1,-1 0-1,0 0 1,1 1-1,-1-1 1,0 0 0,-1 0-1,1 0 1,0 0-1,-1 0 1,1 0-1,-1 0 1,1 0-1,-1 0 1,0-1-1,0 1 1,0 0-1,0 0 1,0 0-1,0-1 1,0 1 0,-1-1-1,1 1 1,-3 2-1,-5 2 34,1 0-1,-1-1 1,0 0 0,0 0-1,-1 0 1,1-2-1,-14 5 1,-1 0-92,-11 9-4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19 114 4384,'-14'-14'1424,"14"14"-1390,-1-1 1,1 1-1,-1-1 1,1 1-1,0-1 1,-1 1-1,1-1 1,0 0 0,0 1-1,0-1 1,-1 1-1,1-1 1,0 0-1,0 1 1,0-1-1,0 0 1,0 1-1,0-1 1,0 1-1,0-1 1,0 0-1,0 1 1,0-1-1,1 0 1,-1 0-1,0 1 55,0-3 754,0 0-198,1 2-544,-1-1-1,0 0 0,1 0 1,-1 1-1,1-1 0,-1 0 1,1 1-1,0-1 0,0 1 1,2-4-1,2-4 146,-2 2 58,-1 3-199,1-1 0,-1 1 0,1-1-1,-1 1 1,5-4 0,-6 7-85,-1 0 0,1 0 0,0 0 0,0 0 0,0 0 0,0 1 0,0-1 0,1 0 0,-1 1 0,0-1 0,0 1-1,0-1 1,1 1 0,-1 0 0,0-1 0,0 1 0,1 0 0,-1 0 0,0 0 0,0 0 0,1 0 0,-1 0 0,0 0 0,0 1 0,1-1 0,1 1 0,7 3 172,1 1 0,-1 0 0,0 1 0,13 9 0,37 32 190,-42-33-279,-11-8-20,0 0 0,0 1 0,0 0 1,-1 1-1,0-1 0,7 12 0,-4-1-27,13 32-1,-18-39-30,0-1 0,-1 1-1,0 0 1,1 14-1,-3-20 0,-1 1-1,0 0 1,0 0-1,0-1 1,-1 1-1,0 0 0,0-1 1,0 1-1,-3 6 1,1-6 16,-1 1 0,0-1 0,-1 0 1,0 0-1,0-1 0,0 0 0,-8 8 1,-3 1 10,8-6-30,0 0 0,0-1 0,-12 7-1,18-12-12,0-1-1,0 0 1,-1 1-1,1-1 0,-1 0 1,1 0-1,-1 0 1,1-1-1,-1 1 0,1-1 1,-1 1-1,0-1 1,1 0-1,-1 0 0,0 0 1,1-1-1,-1 1 1,-3-1-1,-1-2 19,1 0 1,0 0-1,0-1 1,-9-7-1,5 5 7,9 5-31,-1 0-1,1-1 1,0 1 0,-1 0-1,1 0 1,0-1 0,0 1-1,0-1 1,0 1 0,0-1-1,0 1 1,0-1-1,0 0 1,1 1 0,-1-1-1,1 0 1,-1 0 0,1 1-1,0-1 1,-1-2-1,-2-9-24,0 5 4,-2-6-53,6 10 42,-1 0 0,1 0-1,0 0 1,0 0 0,0 0-1,0 1 1,1-1 0,0 0-1,0 0 1,0 1 0,0 0-1,0-1 1,1 1 0,-1 0-1,5-4 1,0 2-116,1 0-1,-1 1 1,1 0 0,0 1 0,0 0-1,12-3 1,-9 4-58,0 1-1,13 1 1,-24 0 204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83 3968,'-28'-14'1285,"28"14"-1271,0 0-1,-1 0 1,1 0 0,0 0-1,0 0 1,-1 0-1,1 0 1,0 0 0,0 0-1,-1-1 1,1 1 0,0 0-1,0 0 1,-1 0-1,1-1 1,0 1 0,0 0-1,0 0 1,0 0-1,-1-1 1,1 1 0,0 0-1,0 0 1,0-1 0,0 1-1,0 0 1,0 0-1,0-1 1,0 1 0,0 0-1,0-1 1,-1 1-1,1 0 1,1 0 0,-1-1-1,0 1 1,0-1-1,0-21 462,0 22-428,0 0 0,0-1-1,-1 1 1,1 0 0,0-1 0,0 1 0,0 0-1,1-1 1,-1 1 0,0 0 0,0-1-1,0 1 1,0 0 0,0-1 0,0 1-1,0 0 1,0 0 0,1-1 0,-1 1-1,0 0 1,0-1 0,0 1 0,1 0 0,-1 0-1,0-1 1,6-5 352,-5 4-221,1 0 1,0 1-1,-1-1 1,1 0-1,0 0 1,0 1-1,0-1 0,0 1 1,0 0-1,1-1 1,-1 1-1,0 0 1,0 0-1,1 1 0,-1-1 1,1 0-1,3 0 1,-3 1-20,0 0 0,0 0 1,0 0-1,0 1 0,0-1 1,1 1-1,-1-1 0,0 1 1,-1 0-1,1 0 0,0 1 1,0-1-1,0 0 0,-1 1 1,6 4-1,1-1-3,-8-4-119,1 0-1,0 0 1,-1 0 0,1 0-1,-1 0 1,1 0 0,-1 0 0,0 1-1,0-1 1,1 1 0,-1-1 0,0 1-1,0-1 1,0 1 0,-1-1 0,1 1-1,0 0 1,-1 0 0,2 2 0,0 2 18,0 1 59,0 0 1,0 0 0,0 0 0,-1 0 0,0 0-1,0 8 1,-2 1 81,1-10-184,0 0 0,0 0 0,1 9 0,-1-14-33,0 0 0,0-1 0,0 1 0,0 0 0,0 0 0,1-1 0,-1 1 0,0 0 0,0-1 0,1 1 0,-1 0 0,1-1 0,-1 1 0,0-1 0,1 1 0,-1-1 0,1 1 0,0-1 0,-1 1 0,1-1 0,-1 1 0,1-1 0,0 0 1,-1 1-1,1-1 0,0 0 0,-1 1 0,1-1 0,0 0 0,-1 0 0,1 0 0,0 0 0,1 0 0,0 0-214,1 0 1,0 1-1,-1-1 0,1 0 1,0 1-1,-1 0 0,1-1 1,-1 1-1,1 0 0,3 3 1,-3-3-116,-1 0-1,1 0 1,-1 0 0,1 0 0,-1 0 0,1-1 0,-1 1 0,1-1 0,0 1 0,4-1 0,10 0-1559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17 165 5312,'-14'-14'1701,"11"11"-1024,3 3-58,0 0 896,0 0-315,0 0 336,2 0-1322,-1 1 1,1-1 0,0 0 0,-1 0 0,1 1 0,-1-1 0,1 1 0,-1-1-1,1 1 1,-1 0 0,1-1 0,1 2 0,11 5 288,-9-6-352,1 0 1,-1 0 0,1 0 0,-1-1 0,1 0-1,6-1 1,14 1 108,65-1 111,104-15-1,180-33-156,-209 35-19,-103 9-150,35-6 40,-70 9-62,-12 1-16,22-4 0,31-17-92,-12 14-6,-38 1 9,-11 3 31,10 3-74,-16 1-30,1 0 0,-1 0 0,1 0 0,-1 0 0,1 0 0,-1-1 0,0 1 0,1-1 0,4-1 0,6-9-1252,-10 8-1415,-3 3 908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4160,'-23'0'1173,"19"0"-499,14 0-196,-5 0-25,-1 1-1,1 0 1,-1 0 0,1 0-1,6 4 1,4 0 10,-7-4-209,0 0-1,0 0 1,15-1 0,10 2 389,10 9-51,-4-7-237,-9-1-65,41 9-1,-29-2-154,-2 0-80,55 19 0,-91-27-30,0 0 0,0 0 0,-1 0 0,1 0 0,-1 0 0,1 1 0,-1 0 0,0-1 0,0 1 0,0 0 0,0 1 0,-1-1 1,1 1-1,2 4 0,-4-6-1,0-1-12,0 0 0,0 0 0,0 1 0,0-1 0,0 1 0,-1-1 1,1 1-1,0-1 0,-1 1 0,1-1 0,-1 1 0,0-1 0,1 1 0,-1 0 0,0-1 0,0 1 1,0-1-1,0 1 0,0 0 0,-1-1 0,1 1 0,0 0 0,-1-1 0,1 1 0,-1-1 0,0 1 0,1-1 1,-1 1-1,0-1 0,-2 3 0,2-1-3,-1 1 4,-1 1 0,0-1 0,0 1 0,0-1 0,0 0 0,-1 0 0,1 0 0,-1 0 0,-5 3 0,0-1 7,0-1 0,-1 0 0,-10 4 1,-10 5-51,6-1-109,16-8 79,-1 0-1,0 0 1,-1-1 0,1 0-1,-20 4 1,-15-3 241,20 4-21,4-15-118,12 3-36,6 3-9,0-1 1,0 0-1,1 0 0,-1 0 0,0 0 0,0 0 0,0 0 1,1 0-1,-1-1 0,1 1 0,-1 0 0,1-1 1,-1 0-1,1 1 0,0-1 0,0 0 0,0 1 0,0-1 1,0 0-1,0 0 0,0 0 0,1 0 0,-1 0 0,1 0 1,-1 0-1,1-3 0,0 1-14,0 0 1,0 0-1,0 1 1,1-1-1,0 0 0,0 0 1,0 1-1,0-1 1,0 0-1,1 1 0,0 0 1,-1-1-1,1 1 1,3-4-1,3-3-102,1-1 1,0 1-1,0 1 1,1 0 0,0 0-1,1 1 1,0 0-1,0 1 1,1 0-1,0 1 1,0 0-1,0 1 1,16-4-1,11-3-105,5-1-21,48-9 0,-65 20 508,47 1 0,-44 1 283,-19 1-223,1 1 1,0 0 0,-1 0 0,1 1-1,-1 1 1,13 5 0,-3-1 290,29 8 271,-28-12-603,-5-1-70,-17-3-209,1 0-1,-1 0 1,1 0-1,-1 1 1,0-1 0,1 0-1,-1 0 1,0 1 0,1-1-1,-1 0 1,0 0 0,1 1-1,-1-1 1,0 0-1,0 1 1,1-1 0,-1 0-1,0 1 1,0-1 0,0 0-1,0 1 1,1-1 0,-1 1-1,0-1 1,0 0 0,0 1-1,0-1 1,0 1 0,0-1-3,0 0 0,0 0 0,0 1 1,0-1-1,0 0 0,0 0 1,0 0-1,0 0 0,0 0 0,0 0 1,0 0-1,0 0 0,0 0 1,0 0-1,0 0 0,0 0 0,0 0 1,0 0-1,0 0 0,0 1 1,0-1-1,0 0 0,0 0 0,0 0 1,0 0-1,0 0 0,0 0 1,0 0-1,0 0 0,0 0 0,0 0 1,0 0-1,0 0 0,0 0 1,0 0-1,0 0 0,0 1 0,0-1 1,0 0-1,0 0 0,0 0 1,0 0-1,0 0 0,0 0 1,-1 0-1,1 0 0,0 0 0,0 0 1,0 0-1,0 0 0,0 0 1,0 0-1,0 0 0,0 0 0,0 0 1,0 0-1,0 0 0,0 0 1,0 0-1,0 0 0,-1 0 0,1 0 1,0 0-1,0 0 0,0 0 1,0 0-1,0 0 0,0 0 0,0-1 1,0 1-7,-1 0 1,1 0-1,-1 0 1,1 0-1,0 0 1,-1 0-1,1 0 1,-1 0 0,1 0-1,0 0 1,-1 0-1,1 0 1,0 0-1,-1 0 1,1 0-1,-1 0 1,1 0-1,0 0 1,-1 0-1,1 1 1,0-1-1,-1 0 1,1 0 0,0 0-1,-1 1 1,1-1-1,0 0 1,-1 0-1,1 1 1,0-1-1,-1 1 1,-9 8-439,0-1 1,-1 1 0,0-2-1,-1 1 1,0-2-1,-14 7 1,22-12 393,1-1-1,0 1 1,0 0-1,1 0 1,-1 1 0,0-1-1,0 1 1,0-1 0,1 1-1,-1 0 1,1 0 0,0 0-1,-1 0 1,1 1-1,0-1 1,0 1 0,-3 4-1,5-6 39,0 0 0,-1 0 0,1 0-1,0 0 1,0 0 0,0 0 0,0 0 0,0 0-1,0 0 1,0 1 0,0-1 0,0 0 0,0 0-1,1 0 1,-1 0 0,0 0 0,1-1 0,-1 1-1,1 0 1,-1 0 0,1 0 0,-1 0 0,1 0-1,0 0 1,-1-1 0,1 1 0,1 1 0,4 6-20,1 2 19,0 1 70,12 20 0,0 10 375,8-3-58,-5 8 143,-1-11-213,-15-26-119,0 0 0,-1 1 1,0-1-1,0 1 0,-1 0 0,4 16 0,-6-18-47,-1 1-1,0-1 1,-1 15 0,0-20-105,0 1 1,0-1 0,-1 0-1,1 0 1,-1 0 0,0 0-1,0 0 1,0 0 0,0-1-1,-1 1 1,1 0 0,-1 0-1,0-1 1,-3 4 0,-10 10 53,12-11-87,-1-1 0,0 1 0,-1-1 0,1 0-1,-1-1 1,0 1 0,1-1 0,-2 0 0,1 0 0,0 0-1,-11 3 1,7-4 40,1-1 0,-1-1 0,1 1 0,-1-1 0,1-1 0,-1 0 0,1 0 0,0-1 0,-1 1 0,1-2 0,-9-3 0,17 6-19,0 0 1,0 0-1,-1 0 0,1 0 1,0 0-1,0 0 0,-1 0 1,1 0-1,0 0 0,0 0 1,0 0-1,-1 0 0,1-1 1,0 1-1,0 0 0,0 0 1,-1 0-1,1 0 0,0-1 1,0 1-1,0 0 0,0 0 1,0 0-1,-1 0 0,1-1 1,0 1-1,0 0 0,0 0 1,0-1-1,0 1 0,0 0 1,0 0-1,0 0 0,0-1 1,0-2 79,0 1 1,0-1-1,0 0 1,0 1-1,1-1 1,0 0-1,-1 1 0,1-1 1,0 1-1,2-6 1,2 2-19,0 0 1,0 0 0,8-8-1,0 1-43,2-2-1329,20-17 0,47-33-6348,-33 29 4069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7872,'0'0'2560,"3"-3"-1563,-3 3-992,12-10 636,-12 10-586,1 0-1,-1-1 1,1 1 0,-1 0 0,1-1 0,-1 1 0,0 0 0,1 0 0,-1 0 0,1-1 0,-1 1 0,1 0 0,0 0-1,-1 0 1,1 0 0,-1 0 0,1 0 0,-1 0 0,1 0 0,-1 0 0,1 0 0,-1 0 0,1 1 0,-1-1 0,1 0 0,-1 0-1,1 0 1,-1 1 0,1-1 0,5 11 1076,7-5 181,20 21-144,-32-27-1159,0 1 0,0-1-1,0 0 1,0 1 0,0-1 0,0 1 0,-1-1 0,1 1 0,0-1 0,0 1 0,0 0-1,-1-1 1,1 1 0,0 0 0,-1-1 0,1 1 0,-1 0 0,1 0 0,-1 0-1,1 0 1,-1 0 0,0 0 0,1-1 0,-1 1 0,0 0 0,0 0 0,0 0 0,1 0-1,-1 0 1,0 0 0,0 0 0,0 0 0,-1 0 0,1 0 0,0 2 0,0 3 39,0-4-13,0 0 0,0-1 1,0 1-1,0 0 1,0-1-1,1 1 0,-1-1 1,0 1-1,1-1 0,0 1 1,-1-1-1,2 3 0,-1-3-35,-1-1 0,1 1-1,-1-1 1,1 1-1,0-1 1,-1 1-1,1-1 1,0 1 0,-1-1-1,1 1 1,0-1-1,0 0 1,-1 0 0,1 1-1,0-1 1,0 0-1,1 0 1,2 0-66,0 0 0,-1-1 1,1 1-1,0-1 0,0 0 1,-1 0-1,7-3 0,-3 2-10,-4 1-152,0 0-1,0 0 1,-1 1-1,1 0 1,0-1-1,0 1 1,5 1-1,3-1-1180,19 0-361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1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8960,'0'66'3328,"0"-66"-2592,-50 32-192,34 1 64,0-33-448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6144,'-46'0'6858,"43"0"-6042,3 0-122,3 0-289,5-1-264,0 1 1,-1-1-1,1 0 0,11-4 1,-8 3-57,-1-1 1,1 2 0,-1-1 0,18 1 0,92-7-86,11 0 11,17 8 106,-135 0-109,1 1 0,0 1 1,13 3-1,-14-2 24,0-1-1,0 0 1,13-1 0,-22-1-3,29 2 472,-31-2-452,0 0 1,0 1 0,0-1 0,0 1 0,0 0 0,0 0 0,0-1 0,-1 1 0,1 0 0,0 0 0,-1 1 0,3 1-1,-3-3-18,-1 1-1,1-1 1,-1 1-1,0-1 1,1 1-1,-1-1 1,0 1-1,0 0 1,1-1-1,-1 1 1,0-1-1,0 1 1,0 0-1,0-1 1,0 1-1,0 0 1,0-1-1,0 1 1,0-1-1,0 1 1,0 0-1,0-1 1,0 1-1,0 0 1,-1 0-1,1-1 31,-3 6 216,-16 19-351,5-4 36,8-12 32,3-6 5,0 1 0,0 0 0,0 0 0,-3 8 0,-5 34 1,7-37 1,0-1 0,-8 14 0,5-9 2,-9 13 7,-1 3 57,-13 31 0,23-42-41,4-11-21,0 1 1,0-1-1,-6 10 1,5-12-14,0 0 0,0 0 0,-1 0 1,-6 4-1,-2 3-17,-14 20-17,22-25 53,1-1 1,-1-1-1,0 1 1,-1-1-1,1 0 1,-1 0-1,0 0 1,-1-1-1,1 0 1,0 0-1,-9 4 1,-5-1 27,-40 18 114,54-22-109,0 0 1,-1-1-1,1 0 1,-1 0-1,0-1 1,1 1-1,-1-1 1,0-1-1,0 0 1,-10 0-1,11-1-8,1 1-1,-1-1 1,1-1-1,0 1 1,0-1-1,0 0 1,0 0-1,0 0 1,0-1-1,0 1 1,1-1-1,-1-1 1,-7-6-1,-10-20 141,15 22-127,4 4-21,1 0-1,-1 1 1,0-1-1,-3-8 1,4 7-12,1-1 0,0 1 0,0 0 1,-1-7-1,1-5-1,-5-11-25,-10-31 0,7 31 28,-4-31 0,11 45-371,1 1 0,0-1 0,1 1 1,0-1-1,4-17 0,-3 26 93,1-1-1,0 0 1,0 1 0,5-8-1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7456,'14'-14'2421,"-14"14"-2385,0 0 1,1-1-1,-1 1 0,0 0 1,0 0-1,1 0 0,-1-1 0,0 1 1,0 0-1,1 0 0,-1 0 1,0 0-1,1 0 0,-1-1 1,0 1-1,1 0 0,-1 0 1,0 0-1,1 0 0,-1 0 0,0 0 1,1 0-1,-1 0 0,0 0 1,1 1-1,24-4 609,-6-5 507,3 16-368,9-6-173,-21-2-411,-1 0 0,20 3 0,-13 0-77,43 11 130,-54-13-249,0 1 1,0 0-1,0 0 0,0 1 1,0-1-1,-1 1 1,1 0-1,6 6 1,-10-9 4,-1 1-1,0-1 1,1 1 0,-1-1-1,0 1 1,1-1 0,-1 1-1,0-1 1,0 1 0,0-1-1,0 1 1,1-1 0,-1 1-1,0-1 1,0 1 0,0 0 0,0-1-1,0 1 1,0-1 0,-1 1-1,1-1 1,0 1 0,0-1-1,0 1 1,0-1 0,-1 1-1,1-1 1,0 1 0,0-1-1,-1 1 1,1-1 0,0 1-1,-1-1 1,1 0 0,-1 1 0,1-1-1,-1 1 1,1-1-8,-8 7 108,-1-1 1,1 1 0,-1-2-1,0 1 1,0-1 0,-16 5 0,12-7 74,11-3-144,0 0-1,1 0 0,-1 0 1,0 1-1,1-1 0,-1 0 1,1 1-1,-1-1 0,1 1 1,-1-1-1,1 1 1,-1 0-1,1 0 0,-1 0 1,1 0-1,0 0 0,0 0 1,-1 0-1,1 0 0,0 0 1,-1 3-1,2-4-29,-1 0 1,1 0-1,0 1 0,0-1 1,-1 0-1,1 1 0,0-1 1,0 0-1,0 1 0,-1-1 0,1 1 1,0-1-1,0 0 0,0 1 1,0-1-1,0 0 0,0 1 1,0-1-1,0 1 0,0-1 0,0 0 1,0 1-1,0-1 0,0 1 1,0-1-1,0 0 0,1 1 1,-1-1-1,0 0 0,0 1 0,0-1 1,1 0-1,-1 1 0,0-1 1,0 0-1,1 1 0,-1-1 0,0 0 1,0 0-1,1 1 0,-1-1 1,0 0-1,1 0 0,23 2 205,-15-2-174,14 1-91,28 6 0,-26-3-1204,35 0 1,5-4-395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8320,'-33'-32'3072,"33"32"-2400,17 0-160,-1 0 1248,1 0-1056,15-17 288,1 17-608,16-16 127,0 16-287,1 0-128,-1 0-64,16-16-2239,1 16 1215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34 8800,'13'-14'2842,"-13"14"-2716,-1-1-1,0 1 0,0-1 1,0 1-1,1 0 0,-1 0 1,0-1-1,0 1 0,0 0 1,0 0-1,0 0 0,0 0 1,-1 0-1,-2 0 22,1 0 0,0 0-1,-1 0 1,1 0 0,0-1 0,-1 1 0,1-1 0,0 0 0,0 0 0,-5-3-1,5 3-116,-1-1 1,0 1-1,1 0 0,-1 0 0,0 0 0,0 0 0,0 1 0,1 0 0,-1-1 0,-6 2 1,-276-1 283,280 0-221,1 0-1,0 1 0,0-1 1,0 1-1,0 0 0,0 1 1,0-1-1,0 1 0,0 0 0,0 0 1,1 1-1,-1-1 0,1 1 1,-1 0-1,-6 7 0,5-4-22,1 0 0,-1 1-1,1 0 1,1 0 0,-1 1-1,1-1 1,-4 14 0,-1 5-9,-6 29 0,-3 10 59,-58 157 520,76-222-639,-11 28 41,-11 45 1,17-41 21,-1-15 71,4-14-109,1 0-1,0 1 1,0-1 0,0 1 0,0-1 0,1 1-1,-1 5 1,1-8-19,0 1-1,0 0 1,0-1-1,1 1 1,-1-1 0,0 1-1,1-1 1,-1 1-1,1 0 1,0-1 0,-1 1-1,1-1 1,0 0-1,0 1 1,0-1 0,0 0-1,0 0 1,0 1-1,1-1 1,-1 0 0,0 0-1,0 0 1,3 1-1,1 0 5,1 1 0,-1-1-1,1 0 1,10 2 0,-9-2-10,26 3-43,3 6-1,7-5-16,-4 5-346,-29-10-121,0 0 0,13-1 0,-23 0 525,36 0-1150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8800,'-16'-33'3264,"16"33"-2528,33-16-224,-17 16 1856,17 0-1409,-1 0 513,18 0-864,-1-16-416,0 16-160,0 0-3903,0 0 2111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7648,'-16'0'2816,"16"0"-2176,0 0-192,0 0 1952,0 0-1408,16-17 927,-16 17-1119,33-16-128,-17 16-448,33-16-832,-16-1 320,16 17-4767,0 0 2783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9312,'-16'-33'3424,"16"33"-2656,0 17-192,0-17 1344,16 0-1153,0 0 609,17 0-800,0-17-320,0 17-160,-1 0-5247,18 0 2815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34 799 7232,'-28'0'2314,"23"0"-1396,8 0-412,1 0-350,0-1 0,1 1-1,-1-1 1,0 0 0,0-1 0,0 1-1,1-1 1,-1 0 0,-1 0-1,5-2 1,38-30 370,-29 21-194,1 0-113,-5 4 2,21-21 0,-18 14-127,37-33 36,-45 42-103,0 1 1,0-2-1,-1 1 0,0-1 0,0 0 0,-1-1 1,0 1-1,0-1 0,7-17 0,9-30 137,-3 0 0,-3-2 0,12-69 0,-18 78-4,-3 21 357,-1-1 1,-2 1-1,1-35 0,-7 53-251,2 10-258,0-1 1,0 1 0,0 0-1,0 0 1,0 0-1,-1 0 1,1 0 0,0 0-1,0 0 1,0 0 0,0 0-1,-1 0 1,1 0 0,0 0-1,0 0 1,0 0-1,0 0 1,0 0 0,-1 1-1,1-1 1,0 0 0,0 0-1,0 0 1,0 0 0,0 0-1,-1 0 1,1 0 0,0 0-1,0 0 1,0 1-1,0-1 1,0 0 0,0 0-1,0 0 1,0 0 0,0 0-1,-1 1 1,-1 2 88,0 1 1,1-1-1,-1 1 0,1 0 0,-1-1 1,0 6-1,-23 156 507,23-142-659,0 2 85,2 27 0,1-34 137,-1 0 0,-4 33-1,-3-27-142,6-20-29,0 1 1,0 0-1,0-1 0,-1 9 0,2-12-66,0 1-1,1 0 1,-1-1-1,0 1 1,1-1-1,-1 1 1,1-1-1,-1 1 1,1-1-1,0 1 1,-1-1-1,1 1 1,0-1-1,0 0 0,0 1 1,3 1-1,-4-2-9,1-1-1,-1 0 1,1 1-1,0-1 1,-1 1-1,1-1 0,0 0 1,-1 0-1,1 1 1,0-1-1,0 0 0,-1 0 1,1 0-1,0 0 1,0 0-1,-1 0 1,1 0-1,0 0 0,0 0 1,-1 0-1,3-1 1,1 1-279,-2 0 298,1 0-49,-1 0 1,0 0-1,1 0 1,-1 0-1,1-1 1,-1 1-1,0-1 0,0 1 1,1-1-1,-1 0 1,0 0-1,0 0 1,0 0-1,0 0 0,0 0 1,0-1-1,0 1 1,0-1-1,0 1 0,2-3 1,5-8-221,1 0 0,-2-1 0,1 0 0,11-26 0,3-3 93,-5 7 307,0 0 0,-3-1 1,16-50-1,-3 5 1042,-10 31 242,-14 35 733,-5 30-535,0 1-1094,-1-1 0,-1 1-1,0-1 1,-9 26 0,0 1-37,-2 48 348,9-52-603,-1-3-73,3-19-74,1-1-1,-1 18 0,2-5-86,2 21-673,-1-46 581,0-1-1,0 1 1,1 0-1,-1-1 1,1 1-1,0-1 1,0 1-1,0-1 1,0 1-1,0-1 1,1 0-1,-1 0 1,3 3-1,3-1-3371,2-4 2851,-6-1-25,5 1-613,39-2-3917,-43 2 5008,0-1 1,0 0-1,0 0 1,0 0 0,0-1-1,0 1 1,0-1-1,5-3 1,-3 1 86,1 0 1,0 1-1,1 0 0,-1 0 1,0 0-1,10-1 1,6-2 929,-20 5-445,0 0 0,0 0-1,0 0 1,0 1 0,0-1-1,1 1 1,-1 0 0,0 0 0,4 1-1,-6-1-209,0 0-1,-1 0 1,1 0-1,0 0 0,0 1 1,-1-1-1,1 0 1,0 0-1,-1 1 0,1-1 1,0 1-1,-1-1 1,1 1-1,0-1 1,-1 1-1,1-1 0,-1 1 1,1-1-1,-1 1 1,1-1-1,-1 1 1,0 0-1,1-1 0,-1 1 1,0 0-1,1 0 1,-1-1-1,0 1 1,0 0-1,0 0 0,0-1 1,0 2-1,0 20 1766,-1-12-1376,1-1 1,1 14-1,0-20-494,-1-1-1,1 1 1,-1-1-1,1 1 1,0-1-1,0 0 1,0 1 0,1-1-1,-1 0 1,0 1-1,1-1 1,-1 0-1,3 2 1,0 0 7,-2-2-26,0 1 0,0-1 0,0 0 0,0 0 0,1 0 0,-1 0 0,1 0 0,-1-1 0,1 1 0,0-1 1,-1 1-1,1-1 0,0 0 0,0 0 0,0 0 0,0-1 0,0 1 0,0-1 0,0 1 0,0-1 0,6-1 0,-9 1-10,24-2-397,-23 2 375,0 0-1,1 0 1,-1-1 0,0 1-1,0-1 1,0 1 0,0-1-1,0 0 1,0 1 0,0-1-1,0 0 1,0 0 0,0 0-1,0 1 1,0-1 0,0 0-1,-1 0 1,2-2 0,3-11-356,-1 12 282,-4 2 90,0 0 0,0 0 0,1 0 0,-1 0-1,0 0 1,0 0 0,1-1 0,-1 1 0,0 0-1,0 0 1,1 0 0,-1-1 0,0 1 0,0 0-1,0 0 1,0 0 0,1-1 0,-1 1-1,0 0 1,0 0 0,0-1 0,0 1 0,0 0-1,0-1 1,0 1 0,0 0 0,1-1 0,-5-11-238,3 9 162,-1-1 0,1 1 0,0 0 0,0 0 0,1-1 0,-1 1 0,1 0 0,0-5 0,0 5-156,0 0 1,0 0 0,-1 1 0,1-1-1,-1 0 1,1 0 0,-1 1 0,0-1 0,0 0-1,0 1 1,0-1 0,0 1 0,-1-1 0,1 1-1,-1-1 1,0 1 0,0 0 0,0 0-1,0 0 1,0 0 0,0 0 0,0 1 0,-4-3-1,4 3 24,1 1-1,0-1 1,-1 1 0,1 0-1,-1-1 1,1 1-1,-1 0 1,1 0-1,-3 0 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66 4384,'14'-14'1424,"-14"14"-1388,1-1 0,-1 1 0,0-1 1,1 0-1,-1 1 0,0-1 0,1 1 1,-1-1-1,0 0 0,0 1 0,0-1 0,1 0 1,-1 0-1,0 1 0,0-1 0,0 0 0,0 1 1,0-1-1,0 0 0,0 1 0,-1-1 0,1 0 1,0 0-1,-1-2 188,1-10 1093,0 12-1299,0 1 0,0 0-1,0 0 1,1 0 0,-1 0 0,0 0-1,0 0 1,0 0 0,0 0-1,0 0 1,0-1 0,0 1-1,0 0 1,0 0 0,0 0-1,0 0 1,0 0 0,-1 0-1,1 0 1,0 0 0,0 0-1,0 0 1,0-1 0,0 1 0,0 0-1,0 0 1,0 0 0,0 0-1,0 0 1,0 0 0,0 0-1,0 0 1,0 0 0,0 0-1,0 0 1,-1 0 0,1 0-1,0 0 1,0 0 0,0 0-1,0 0 1,0 0 0,0 0 0,0 0-1,0 0 1,0 0 0,0 0-1,-1 0 1,1 0 0,0 0-1,0 0 1,0 0 0,0 0-1,0 0 1,0 0 0,0 0-1,-1 0 38,1 0-1,-1 0 0,0 0 0,1 0 0,-1 0 0,1 0 0,-1-1 0,1 1 1,-1 0-1,1 0 0,-1 0 0,1-1 0,-1 1 0,1 0 0,-1 0 0,1-1 1,-1 1-1,1 0 0,0-1 0,-1 1 0,1-1 0,0 1 0,-1 0 0,1-1 1,-1 0-1,1 0-3,-1 0 0,1 1 1,-1-1-1,1 0 0,-1 1 1,0-1-1,1 1 0,-1-1 0,0 1 1,1-1-1,-1 1 0,0-1 1,0 1-1,1 0 0,-1-1 1,0 1-1,0 0 0,0 0 1,0-1-1,1 1 0,-1 0 0,0 0 1,0 0-1,0 0 0,-1 0 1,-5 1 108,1 0 0,-1 0 0,1 0 0,-8 3 0,-12 2 277,16-4-340,4-1-25,0 0 1,0 0 0,0 0-1,0 1 1,0 0 0,1 0 0,-1 1-1,1-1 1,-1 1 0,1 0-1,0 1 1,0-1 0,-5 5 0,-2 6 154,1 1 0,0 0 0,0 0 0,2 1 0,0 1 0,-7 17 0,12-24-102,0 1 1,1 0 0,0-1-1,0 1 1,1 0-1,1 1 1,-1-1-1,2 12 1,1-6-51,0 0 0,2 0-1,0 0 1,6 18 0,-7-28-263,0 1 0,1-1 0,0 0 0,0 0 0,8 12 1,0-6-1839,22 23 0,-32-35 1886,3 3-415,0 0-1,0-1 0,0 1 1,1-1-1,0 0 0,-1 0 1,1 0-1,5 2 0,7 8-1321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66 7040,'-55'-41'2282,"24"19"-220,29 22-1770,1-1 0,-1 1 0,1-1 0,-1 1-1,1 0 1,-1 0 0,1-1 0,-1 1 0,1 0 0,-3 1-1,-3-1 1136,17-1-1234,0 2-1,1-1 1,-1 1-1,0 1 1,0 0 0,0 0-1,17 7 1,55 16-1295,-54-17 295,-8-3-412,38 4-1,-44-7 602,0 0 0,0 0-1,0 2 1,15 5-1,7 4-511,-6-7 612,-6 6 514,-23-12 98,0 0-1,0 1 0,0 0 0,-1-1 1,1 1-1,0-1 0,-1 1 1,1 0-1,-1 0 0,1-1 0,0 1 1,-1 0-1,0 0 0,1 0 0,-1-1 1,1 1-1,-1 0 0,0 0 0,1 1 1,0 17 2181,-1-16-2037,0 0 1,0 0-1,0 0 1,0 0 0,0 1-1,-1-1 1,1 0 0,-1 0-1,-1 5 1,-26 68 3243,28-74-3459,0 0 0,-1 0-1,1 1 1,0-1 0,0 0-1,0 0 1,0 0 0,0 0-1,0 0 1,1 0 0,-1 0-1,1 0 1,0 0 0,-1 0-1,1 0 1,0 0 0,0 0-1,0 0 1,0 0-1,1-1 1,1 3 0,-1-1 17,0 0-28,-1 0-1,1-1 1,0 1 0,0-1-1,0 0 1,0 0 0,1 1-1,-1-1 1,0-1 0,1 1-1,0 0 1,-1-1 0,5 2 0,-1-1-38,0-1 0,0 0 0,0 0 0,0-1 0,10 0 0,-12 0-3,-1 0 4,0 0 1,0 0 0,0 0-1,0-1 1,-1 1-1,5-2 1,-1-5-176,-3 3 80,10-4-88,1-14 43,-14 22 160,0 0 1,1-1 0,-1 1 0,0 0-1,0-1 1,0 1 0,0 0-1,0-1 1,1 1 0,-1 0-1,0-1 1,0 1 0,0 0 0,0-1-1,0 1 1,0 0 0,0-1-1,0 1 1,0-1 0,0 1-1,0 0 1,0-1 0,-1 1 0,1 0-1,0-1 1,0 1 0,0 0-1,0-1 1,0 1 0,-1-1-1,-16-42-485,12 34 358,4 8 97,0 0 1,0-1 0,1 1 0,-1-1 0,0 0-1,0 1 1,1-1 0,-1 0 0,1 1 0,-1-1-1,1 0 1,0 0 0,0 1 0,0-4-1,0-30-1469,0 7-3322,0 12 2197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49 116 5984,'-27'-69'1920,"17"48"-1007,6 17-751,-1-1 171,5 5-287,-1 0 0,1-1 0,0 1 1,0 0-1,-1-1 0,1 1 0,0-1 0,0 1 1,0-1-1,0 1 0,0 0 0,0-1 1,0 1-1,0-1 0,0 1 0,0-1 0,0 1 1,0-1-1,0 1 0,0 0 0,0-1 1,0 1-1,0-1 0,0 1 0,1-1 0,-1 1 1,0 0-1,0-1 0,1 1 0,-1 0 1,0-1-1,0 1 0,1 0 0,-1-1 0,0 1 1,1 0-1,-1-1 0,0 1 0,1 0 1,-1 0-1,1 0 0,-1-1 0,1 1 0,-1 0 1,0 0-1,1 0 0,-1 0 0,1 0 1,-1 0-1,1 0 0,-1 0 0,0 0 0,1 0 1,-1 0-1,1 0 0,0 0 0,4 3 632,39 30 356,-27-9-684,-12-16-273,59 108 539,-52-90-473,-1-1 0,14 51 0,-18-47 76,19 43 0,-25-69-200,1 2 22,0 0 0,0 0 1,0 1-1,-1-1 0,1 0 0,-1 1 0,0-1 0,-1 1 1,1-1-1,-1 1 0,-1-1 0,0 8 0,0-8-22,-1 0 0,1 0 0,-1 0 0,-1 0 0,1 0 0,-1 0 0,0 0-1,0-1 1,0 1 0,-7 6 0,8-10-22,1 0 1,-2 0-1,1-1 0,0 1 1,0 0-1,0-1 0,-3 1 1,-6 1-14,1 1 3,7-2 12,0 0-1,-1 0 1,1 0-1,-1-1 1,-4 1 0,-25-6 31,23 3-15,1 1-1,-18-2 1,24 3-14,-1 0 1,1 0-1,0-1 0,0 1 0,0-1 1,0 0-1,0 0 0,0 0 1,0 0-1,0 0 0,-5-4 0,6 4-4,1 0 0,0 0 0,-1 0 0,1-1 0,0 1 0,0 0 0,0-1 0,0 1 0,0-1 0,0 1 0,0-1 0,0 1 0,0-1 0,1 0 0,-1 0 0,1 1 0,-1-1 0,1 0 0,0 0 0,0-2 0,0 2-4,0 0 0,1 0 0,-1 1 0,1-1 0,0 0 0,-1 1 0,1-1 0,0 1 0,0-1-1,0 1 1,0-1 0,1 1 0,-1-1 0,0 1 0,0 0 0,1 0 0,-1 0 0,3-2 0,31-17-163,-30 18 144,1-1-132,1 0 1,-1 0 0,1 1 0,0 0 0,0 0 0,0 1-1,0 0 1,1 0 0,-1 0 0,0 1 0,0 0 0,1 1 0,-1 0-1,12 2 1,22 8-1219,-19-5-805,-6 7 736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7136,'0'0'2309,"0"0"-1413,0 0-171,0 3 897,0-2-1531,0-1 1,0 1 0,0-1 0,0 1-1,0 0 1,1-1 0,-1 1-1,0 0 1,0-1 0,1 1 0,-1-1-1,0 1 1,1-1 0,-1 1-1,1-1 1,-1 1 0,1-1 0,-1 1-1,1-1 1,-1 1 0,1-1 0,-1 0-1,1 1 1,-1-1 0,1 0-1,-1 0 1,1 1 0,0-1 0,-1 0-1,1 0 1,0 0 0,-1 0 0,1 0-1,0 0 1,-1 0 0,2 0-1,7 0 529,-1 0 0,15-3 0,24-4 334,70 0 1,268 7-11,-151 11-1094,-192-8 49,70 2-197,-54 2-96,37 0-466,-83-7 488,1 0 0,-1 1-1,1 1 1,-1 0-1,22 7 1,-18-7-876,-16-2 1229,0 0 1,0 0 0,0 0-1,0 1 1,0-1-1,0 0 1,1 0-1,-1 0 1,0 0 0,0 0-1,0 0 1,0 0-1,0 0 1,0 0-1,0 0 1,0 0 0,0 0-1,1-1 1,-1 1-1,0 0 1,0 0-1,0 0 1,0 0-1,0 0 1,0 0 0,0 0-1,0 0 1,0 0-1,0 0 1,0 0-1,0 0 1,1 0 0,-1 0-1,0 0 1,0 0-1,0-1 1,0 1-1,0 0 1,0 0 0,0 0-1,0 0 1,0 0-1,0 0 1,0 0-1,0 0 1,0 0 0,0 0-1,0-1 1,0 1-1,0 0 1,0 0-1,0 0 1,0 0 0,0 0-1,0 0 1,0 0-1,0-1-57,0 1 0,0-1 0,0 1-1,0-1 1,0 1 0,0-1 0,0 1 0,0-1-1,0 1 1,0-1 0,-1 1 0,1 0 0,0-1-1,0 1 1,0-1 0,0 1 0,-1-1 0,1 1-1,0 0 1,-1-1 0,1 0 0,-19-5-1890,12 4 1307,1 1-37,0-1 0,0 1 0,0 0 0,-7 0 0,6 2 218,0-1 0,0 2 0,1-1-1,-1 1 1,-8 3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2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5632,'-54'0'1834,"53"0"-1814,1 0-1,-1 0 0,1 0 0,-1 0 0,1-1 0,0 1 1,-1 0-1,1 0 0,-1 0 0,1 0 0,-1 0 0,1 0 1,0 0-1,-1 0 0,1 1 0,-1-1 0,1 0 1,0 0-1,-1 0 0,1 0 0,-1 1 0,1-1 0,0 0 1,-1 0-1,1 0 0,0 1 0,-1-1 0,1 0 0,0 1 1,-1-1-1,1 0 0,0 1 0,0-1 0,-1 0 0,1 1 1,0 0-1,-2 2 133,1-2 48,0 1-1,0 0 0,-1-1 1,2 1-1,-1 0 0,0 0 0,0 0 1,1 0-1,-1 0 0,1 0 1,-1 0-1,1 0 0,0 0 1,0 0-1,0 0 0,0 0 0,0 0 1,0 0-1,1 2 0,13 14 1965,5 3-1208,-14-15-846,11 17 142,26 24 0,-36-40-239,0 0 0,0 1 1,-1 0-1,1 0 0,-2 0 1,1 0-1,6 17 0,-7-14-19,-1 0-1,0 0 0,2 18 1,-1-9 6,-2-10 29,0 0 0,0 14 1,-2-20-7,-1-1 0,1 0 0,0 0 1,-1 1-1,0-1 0,0 0 0,0 0 0,0 0 0,-2 4 1,2-5-6,-1 1 1,0-1-1,1 1 1,-1-1 0,0 0-1,0 1 1,-1-1 0,1 0-1,0 0 1,-1-1 0,1 1-1,-1 0 1,1-1-1,-1 0 1,-5 2 0,-1 2 18,2-2-6,0 0-1,-1-1 0,1 1 0,-1-1 0,0-1 1,1 1-1,-1-2 0,0 1 0,0-1 0,-8 0 1,10-1-9,0 1 0,0-1 0,1 0 1,-1-1-1,0 0 0,1 0 1,-1 0-1,1 0 0,-1-1 1,1 0-1,0 0 0,0 0 1,1 0-1,-6-5 0,8 5-23,1 1 0,-1 0-1,0-1 1,1 1 0,-1-1-1,1 1 1,0-1 0,0 0 0,0 0-1,0 1 1,0-1 0,0-5-1,-1-35-62,2 32 38,0 9 25,0 0 0,0 0-1,0 0 1,1 0-1,-1 1 1,0-1 0,1 0-1,-1 0 1,1 0-1,0 1 1,-1-1 0,1 0-1,0 1 1,0-1-1,0 1 1,0-1-1,1 1 1,-1-1 0,0 1-1,0 0 1,1-1-1,1 0 1,2 0 13,-1-1 0,1 1 0,0 0 0,0 1 0,0-1 0,5 0 0,-2 0 11,27-10 183,-27 8-116,1 1 0,0 0-1,14-2 1,17 2 916,52 2-1,-49 2-365,-23-2-374,-1 0 0,20-5 1,-21 3-150,0 0 1,18 1 0,90 2-2337,-120 0-106,-6 0 384,0 0-779,0 0 496,-3 0-1109,-11 0 1141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16 7040,'-14'-13'2282,"14"12"-2261,0 1 0,0 0 0,0 0 0,-1 0 0,1 0-1,0-1 1,0 1 0,0 0 0,0 0 0,-1 0 0,1 0-1,0 0 1,0 0 0,0 0 0,-1 0 0,1-1 0,0 1-1,0 0 1,0 0 0,-1 0 0,1 0 0,0 0 0,0 0-1,-1 0 1,1 0 0,0 0 0,0 1 0,0-1 0,-1 0-1,1 0 1,0 0 0,0 0 0,0 0 0,-1 0 0,1 0-1,0 0 1,0 0 0,0 1 0,0-1 0,-1 0 0,1 0 0,0 1-1,-21 9 460,1 1 0,1 1 0,0 1 0,-25 22 0,32-21-338,1-1 0,1 2-1,0-1 1,-8 18-1,-6 6 186,10-15-129,0 0-1,-19 42 1,21-30-7,-13 51 1,25-84-186,-10 32 135,3 1 0,0-1 0,-2 55 1,9 9-921,0-92 450,0 0 0,1 0 1,0-1-1,-1 1 0,2 0 1,-1-1-1,1 1 0,0-1 0,0 0 1,4 8-1,10 20-1452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3072,'0'0'976,"0"0"-587,0 3 75,0 8 869,0-8-239,0-3 308,0 5-378,1 1-646,-1-3-226,1 0 0,-1 1 0,0-1-1,0 0 1,0 0 0,-1 0 0,1 0 0,-1 0 0,1 1-1,-2 2 1,-9 13 691,5 11-208,-10 25 831,12-38-1127,0-1 0,2 2-1,-2 24 1,4 108 909,-1-133-1090,1-7-76,0-1 0,1 13-1,-1-19-68,1 0 0,-1-1-1,1 1 1,0 0 0,0-1 0,0 1-1,0-1 1,0 1 0,0-1-1,1 1 1,-1-1 0,1 0-1,2 2 1,9 13 94,-12-16-116,-1 0 0,1 1 0,-1-1 0,1 0 0,0 0 0,0 0 0,0 1 0,-1-1 0,1 0 0,0 0-1,0 0 1,2 1 0,-1-2-52,-1 1 0,1-1-1,-1 0 1,1 0 0,-1 0-1,1 0 1,0 0 0,-1 0-1,1 0 1,-1 0 0,1-1-1,-1 1 1,1-1 0,-1 1-1,2-2 1,25-11-2371,-9-4 694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4800,'0'-41'1557,"0"41"-1532,0-1 0,0 1 0,0-1 1,0 1-1,0-1 0,0 1 0,0-1 0,0 1 0,0 0 0,0-1 0,0 1 0,0-1 1,0 1-1,0-1 0,0 1 0,1-1 0,-1 1 0,0 0 0,0-1 0,1 1 0,-1-1 1,0 1-1,1-1 0,10-13 620,-8 8 83,-3 5-660,0 1-1,0-1 1,1 1 0,-1-1 0,0 1-1,0-1 1,0 1 0,1-1 0,-1 1 0,0 0-1,0-1 1,1 1 0,-1-1 0,0 1 0,1 0-1,-1-1 1,0 1 0,1 0 0,-1 0-1,1-1 1,-1 1 0,1 0 0,-1 0 0,0 0-1,1-1 1,-1 1 0,1 0 0,-1 0-1,1 0 1,-1 0 0,1 0 0,-1 0 0,1 0-1,-1 0 1,1 0 0,2 0 1628,-3 0-485,3 0 207,-3 0-1390,0 0-1,1 0 1,-1 0-1,0 0 1,1 1 0,-1-1-1,0 0 1,1 0-1,-1 0 1,0 0-1,0 1 1,1-1-1,-1 0 1,0 0 0,0 1-1,1-1 1,-1 0-1,0 0 1,0 1-1,0-1 1,0 0 0,1 0-1,-1 1 1,0-1-1,0 0 1,0 1-1,0-1 1,0 0-1,0 1 1,0-1 0,0 0-1,0 1 1,0-1-1,0 0 1,0 1-1,0-1 1,0 0-1,0 1 1,-4 23 332,-1 8-24,5-24-200,-1 0 0,0 0 1,-1 0-1,-2 9 0,2-9-78,0 0 0,0 0 0,1 0 0,0 9-1,1 32 258,0-47-316,0 0 0,1 0 0,-1 1 0,1-1 0,0 0 0,0 0 0,0 0 0,0-1 0,0 1 0,0 0 0,0 0 0,0 0 0,1-1 0,-1 1 0,1-1 0,-1 1 0,1-1 0,0 0 0,-1 1 0,1-1 0,0 0 0,0 0 0,0 0 0,0 0 0,0-1 0,0 1 0,0-1 0,0 1 0,0-1 0,1 1 0,2-1 0,33-8-1748,-20 6 1098,24 1 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6816,'-13'0'2036,"23"0"-175,26 0 700,-29 1-2423,0-1-1,1 1 0,-1 0 1,0 1-1,0 0 0,7 3 1,-8-3-118,-3-2-10,0 1 1,-1 0 0,1 0-1,0 0 1,0 1 0,0-1-1,-1 1 1,1-1 0,-1 1-1,3 2 1,-4-3 0,-1-1 0,1 1-1,-1-1 1,0 1 0,1-1 0,-1 1 0,0-1-1,1 1 1,-1 0 0,0-1 0,0 1 0,0-1-1,0 1 1,1 0 0,-1-1 0,0 1 0,0 0-1,0-1 1,0 1 0,-1 0 0,1-1 0,0 1 0,0-1-1,0 1 1,-1 0 0,1 0 1,0 1-134,-3 1 47,2-2 88,0 1 0,-1-1 0,1 0 1,-1 0-1,1 0 0,-1 0 0,0 0 0,1 0 0,-1 0 0,0-1 1,0 1-1,1 0 0,-1-1 0,-3 1 0,54-1 9,-2 0-86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35 6720,'14'-14'2170,"-14"14"-2120,1 0-1,-1-1 0,0 0 1,1 1-1,-1-1 0,0 1 1,0-1-1,1 1 0,-1-1 1,0 0-1,0 1 0,0-1 0,1 1 1,-1-1-1,0 0 0,0 1 1,0-1-1,0 0 0,0 1 1,0-1-1,0 1 0,-1-1 1,1 0-1,0 1 0,-1-2 1,1 2 65,0 0-100,0 0 0,0 0 0,1 0 0,-1 0 0,0 0 1,0 0-1,0-1 0,0 1 0,0 0 0,0 0 0,0 0 1,0 0-1,0 0 0,0 0 0,0 0 0,0 0 0,0 0 1,0-1-1,-1 1 0,1 0 0,0 0 0,0 0 0,0 0 0,0 0 1,0 0-1,0 0 0,0 0 0,0 0 0,0 0 0,0 0 1,0 0-1,0-1 0,0 1 0,0 0 0,0 0 0,0 0 1,-1 0-1,1 0 0,0 0 0,0 0 0,0 0 0,0 0 0,0 0 1,0 0-1,0 0 0,0 0 0,0 0 0,-1 0 0,1 0 1,0 0-1,0 0 0,0 0 0,0 0 0,0 0 0,0 0 1,0 0-1,-27 0 775,12-1-644,0 0 1,-1 2-1,-23 3 1,24 0-237,0-1 1,0 0 0,-17 1-1,29-4 90,-1 0-1,0-1 1,1 1 0,-1-1-1,1 1 1,-1-1 0,1 0-1,-4-2 1,5 2 5,0 1 1,0-1 0,0 0 0,0 1 0,0 0-1,0-1 1,-3 1 0,2 0 0,1 0 0,0 0 0,0 1 0,-1-1 1,1 1-1,0 0 0,-3 0 0,2 1 58,0-1 1,0 0 0,-1 0-1,1-1 1,0 1-1,-1-1 1,-4 1-1,3-1-9,4-1-42,0 1-1,0 0 0,0 0 0,0 0 0,0 0 0,0 0 0,0 0 0,0 0 0,0 1 0,0-1 0,0 0 0,0 0 0,0 1 0,0-1 0,0 1 0,0-1 1,0 1-1,0-1 0,0 1 0,1 0 0,-1-1 0,0 1 0,0 0 0,1-1 0,-1 1 0,0 0 0,1 0 0,-1 0 0,1 0 0,-1 0 0,1 0 1,-1 1-1,-11 17 251,10-16-118,0 1-1,-1-1 1,1 1-1,0 0 0,1 0 1,-2 4-1,-17 77 1499,-5-10-991,4-19-206,-1 23-35,-5 0 106,5-13-191,-4-12-81,15-32-2,-12 33-1,22-53-219,1 0 0,-1 0-1,1-1 1,-1 1-1,1 0 1,0 0 0,0 0-1,0 0 1,0 0 0,0 0-1,0 0 1,1 0-1,-1-1 1,0 1 0,1 0-1,0 0 1,-1 0-1,1-1 1,0 1 0,0 0-1,2 2 1,2 5 2,-5-8-26,1 0 0,-1 0 0,0 0-1,1 0 1,-1 0 0,1-1 0,-1 1 0,1 0 0,0 0-1,-1-1 1,1 1 0,0 0 0,0 0 0,-1-1 0,1 1-1,0-1 1,0 1 0,0-1 0,0 1 0,0-1 0,0 0-1,-1 1 1,1-1 0,0 0 0,0 0 0,0 1 0,2-1-1,10 2-13,25 10-57,-28-8 58,-1-1-1,1 0 0,1 0 0,-1-1 1,17 1-1,-19-2-157,0-1 0,0 1 0,-1 1 0,9 2 0,-7-2-557,-1 0 1,0 0 0,0-1 0,10 1 0,15-2-1357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8736,'0'-33'3232,"0"33"-2528,49 0-192,-33 0 448,33 0-640,-16 0 64,16 0-224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8640,'-33'-33'3200,"33"33"-2496,17 0-192,-1 0 1920,0 0-1441,1-16 225,16 16-736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9728,'-16'0'3584,"16"0"-2784,33 0-224,-17-17 2591,0 34-1855,17-17 736,0 0-1216,16 0-544,0 0-224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9152,'-14'0'2928,"14"0"-2908,0 0 0,0 0 1,0 0-1,0 0 1,0 0-1,0 0 0,0 0 1,0 0-1,-1 0 1,1 0-1,0 0 0,0 0 1,0 0-1,0 0 1,0 0-1,0 0 0,0 0 1,0 0-1,0 0 1,0 0-1,-1 0 0,1 0 1,0 1-1,0-1 1,0 0-1,0 0 0,0 0 1,0 0-1,0 0 1,0 0-1,0 0 0,0 0 1,0 0-1,0 0 1,0 0-1,0 0 0,-1 0 1,1 1-1,0-1 1,0 0-1,0 0 0,0 0 1,0 0-1,0 0 0,0 0 1,0 0-1,0 0 1,0 0-1,0 0 0,0 1 1,0-1-1,0 0 1,0 0-1,0 0 0,0 0 1,1 0-1,-1 2 116,0 0-1,0 0 1,1-1-1,-1 1 1,1 0 0,0 0-1,-1-1 1,1 1-1,0 0 1,0-1-1,0 1 1,0-1-1,0 1 1,1-1 0,-1 0-1,0 1 1,2 0-1,13 17 908,-12-14-908,-3-1-89,1-1-1,0 0 0,1 0 1,-1-1-1,0 1 0,1 0 1,-1-1-1,1 1 1,0-1-1,0 0 0,0 0 1,0 0-1,1 0 0,-1-1 1,0 1-1,6 1 0,51 16-503,11 8-427,84 6-3061,-56-14 1502,-92-17 2277,5 1-99,0-1 0,1 0 0,11 0-1,19-7-301,-20 2 331,6 0 15,-20 3 224,1-1 1,-1 0-1,0-1 1,0 0-1,1 0 0,-1-1 1,12-5-1,-11 2 228,1 0-1,-1-1 0,0 0 1,0 0-1,-1-1 0,0 0 1,12-14-1,-17 16 136,1 0-1,-1 1 1,0-2-1,-1 1 1,1 0-1,-1-1 1,-1 1 0,1-1-1,-1 0 1,0 0-1,0 0 1,-1 0-1,1-13 1,-2 19-183,0-1-1,0 1 1,0-1 0,-1 1 0,1-1-1,0 1 1,0 0 0,-1-1-1,1 1 1,-1 0 0,1-1 0,-1 1-1,0 0 1,0-1 0,-1-1-1,1 3-103,1-1 0,-1 0-1,0 1 1,1-1-1,-1 1 1,0 0-1,0-1 1,0 1-1,0-1 1,1 1-1,-1 0 1,0 0-1,0-1 1,0 1-1,0 0 1,0 0 0,0 0-1,0 0 1,-1 0-1,0 1 27,-1 0 1,1-1-1,0 1 0,-1 0 1,1 0-1,0 1 0,0-1 0,0 0 1,0 1-1,0-1 0,0 1 0,0-1 1,1 1-1,-1 0 0,0 0 1,1 0-1,-1 0 0,1 0 0,-2 4 1,0 1 46,1 0-1,-1 0 1,2 0 0,-1 1 0,1-1 0,-1 9 0,0 51 483,2-58-606,1 0 0,1 0 0,0 0 0,0 0 0,1-1 0,0 1 0,0-1 0,1 1 0,0-1 0,0 0 0,1 0 0,0-1 0,0 1 0,1-1 0,10 10 0,-11-13-77,0 0-1,0-1 0,1 1 1,-1-1-1,1 0 0,-1-1 1,1 1-1,0-1 1,0 0-1,0 0 0,0-1 1,9 1-1,-2 0-199,-1-1 0,0 0 0,1-1 0,-1 0 0,1-1 0,-1-1 0,0 0 0,0-1-1,22-7 1,-31 9 173,0 0 0,0 0-1,0-1 1,-1 1-1,1-1 1,-1 0-1,1 0 1,-1 0 0,1 0-1,-1 0 1,4-6-1,-3 3-125,0 0 0,0-1 0,-1 0 0,3-8 0,-4 11 140,1-2-34,0 1 0,-1-1 0,0 0 0,0 0 0,0 0 0,0 1 0,-1-1 0,1 0 0,-1 0 0,0 0 0,-1 0 0,0 0 0,1 0 0,-1 0 0,-1 0 0,1 1 0,-1-1 0,-3-6 0,3 5-220,-1 1 1,0 0-1,0 0 0,0 0 0,-1 1 0,0-1 1,0 1-1,0 0 0,0 0 0,-1 0 0,1 1 1,-1 0-1,-10-6 0,-17-7-1961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5408,'0'-62'3904,"3"56"-3168,31-18 1261,-25 18-1861,-7 5-103,-1 0 0,0 0 0,0 0 1,1 0-1,-1 1 0,1-1 0,-1 0 0,0 1 1,1-1-1,-1 1 0,1-1 0,0 1 0,-1 0 0,1 0 1,-1 0-1,1-1 0,-1 1 0,1 1 0,0-1 0,-1 0 1,1 0-1,-1 1 0,1-1 0,1 1 0,13 3 194,0-1-65,14 3 113,-20-3-181,0 2 0,-1-1 0,0 2 0,0-1 0,0 1-1,-1 0 1,0 1 0,0 0 0,8 9 0,25 41 119,-21-36-162,-13-15-38,-1 1 0,0 0-1,7 10 1,-9-9-10,0 1 1,0-1-1,-1 1 1,3 11-1,0 0 1,2 2 3,-4-14 5,-1 1-1,-1-1 1,3 13-1,-5-14 12,1 1 1,-2-1-1,1 1 0,-3 12 0,1-7 11,0-1-4,2-7-13,-1 0-1,0 0 0,0 0 0,0-1 0,0 1 0,-3 6 1,-1-4 25,1 0 1,-1-1 0,-9 10-1,3-3 12,0 0-7,7-6-19,-1-1 0,-1 0 0,-6 5 1,7-7 11,0 0 0,-1-1 1,-10 4-1,2 0 23,-6 3-3,10-4-43,1-1 0,0-1 1,-1 0-1,0 0 0,0-1 1,0 0-1,-1-1 0,1 0 1,0 0-1,-21-1 0,24 0 10,0-2 1,0 1-1,0-1 0,0 0 0,0 0 1,-7-3-1,11 3-16,1 0 0,0 0 0,0 0 1,-1 0-1,1-1 0,0 1 0,0-1 1,0 1-1,1-1 0,-1 0 0,0 0 0,1 0 1,-1 0-1,1 0 0,-1 0 0,1 0 0,0 0 1,0 0-1,0-1 0,0 1 0,0-4 0,-1-3 7,1 0 0,0 0 0,1 0 0,0 0 0,0 0 0,1 0 0,2-10 0,-2 11-13,1 0-1,1 0 0,-1 1 0,1-1 1,1 0-1,0 1 0,0 0 0,0 0 1,1 0-1,0 0 0,0 1 0,0 0 1,1 0-1,0 0 0,0 1 0,1 0 1,-1 0-1,13-7 0,8-1-1337,0 0-1,1 2 1,55-15-1,-20 9-868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6656,'0'-14'2144,"0"14"-2130,0 0 1,0 0 0,0 0-1,0 0 1,0 0 0,0 0 0,0 0-1,0 0 1,0 0 0,0 0-1,0-1 1,0 1 0,0 0-1,0 0 1,0 0 0,0 0-1,0 0 1,0 0 0,0 0 0,0 0-1,0 0 1,0 0 0,0-1-1,0 1 1,0 0 0,0 0-1,0 0 1,0 0 0,0 0-1,0 0 1,0 0 0,0 0 0,1 0-1,-1 0 1,0 0 0,0 0-1,0 0 1,0 0 0,0 0-1,0 0 1,0 0 0,0 0-1,0-1 1,0 1 0,1 0-1,-1 0 1,0 0 0,0 0 0,0 0-1,0 0 1,0 1 0,0-1-1,0 0 1,0 0 0,0 0-1,1 0 1,-1 0 0,25 2 1737,-24-2-1660,0 0-1,0 1 0,0-1 0,0 1 0,0-1 0,0 1 0,0-1 0,0 1 0,0 0 1,0-1-1,0 1 0,0 0 0,0 0 0,0 0 0,-1 0 0,1 0 0,0 0 0,0 1 1,9 22 1583,-1-1-1009,-4-16-433,-1 0 0,-1 1 0,1-1 0,-1 1-1,-1 0 1,4 16 0,-3-9-39,-1-9-140,-2 0 0,1 0 0,-1 9 1,0-11-35,0 0 1,0 1 0,1-1-1,1 9 1,4 0 18,3 6 262,-9-18-288,0 0 0,0-1-1,0 1 1,0 0 0,0 0 0,0-1 0,0 1-1,0 0 1,0-1 0,0 1 0,0 0 0,0 0-1,0-1 1,0 1 0,-1 0 0,1-1 0,0 1-1,-1 0 1,1-1 0,0 1 0,-1-1 0,0 2-1,-2 0 34,-6 5 30,9-7-75,0 0-1,0 0 0,0 0 1,0 0-1,0 0 1,0 0-1,0 0 1,1 0-1,-1 0 1,0 0-1,0 0 0,0 1 1,0-1-1,0 0 1,0 0-1,0 0 1,0 0-1,0 0 1,1 0-1,-1 0 1,0 0-1,0 0 0,0 0 1,0 0-1,0 0 1,0 1-1,0-1 1,0 0-1,0 0 1,0 0-1,0 0 0,0 0 1,0 0-1,0 0 1,0 0-1,0 1 1,0-1-1,0 0 1,0 0-1,0 0 0,0 0 1,0 0-1,0 0 1,0 0-1,0 0 1,0 1-1,0-1 1,0 0-1,0 0 0,0 0 1,0 0-1,0 0 1,0 0-1,0 0 1,0 0-1,-1 0 1,1 1-1,0-1 0,0 0 1,0 0-1,0 0 1,7-3-30,-5 1-1,0 1 0,0 1 0,0-1-1,-1 0 1,1 0 0,0 1 0,0-1 0,0 1-1,4-1 1,73 1-4834,-73 0 4341,0 0-1,-1 0 0,1 1 1,0 0-1,-1 0 1,1 1-1,-1-1 0,1 1 1,-1 0-1,7 4 0,21 11-1806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50 328 6464,'13'-13'2917,"-14"14"-2858,0 0 1,0 0-1,0 1 0,-1-1 0,1 0 1,1 1-1,-1-1 0,0 1 0,0-1 1,0 1-1,1 0 0,-1-1 0,1 1 1,-1 0-1,1-1 0,0 1 0,0 3 1,0-3-2,0 1 0,0-1 0,-1 1-1,1-1 1,-1 1 0,1-1 0,-1 0 0,0 1 0,0-1 0,0 0 0,-1 3 0,1-2-3,-1 0 1,1-1-1,0 1 1,0 0-1,0-1 0,1 1 1,-1 0-1,1 0 0,-1 0 1,1-1-1,0 5 1,1 5 73,-1-5-61,0 0 0,0 0 0,0 1 0,-3 11 0,-4-2 218,6-14-112,0 0-1,0 0 1,0 0-1,0 1 1,0-1 0,1 0-1,-1 7 1,1-12-130,-1 1 1,1-1 0,0 0-1,-1 1 1,1-1 0,-1 0-1,0 1 1,0-1 0,-1-2-1,-5-10-10,6 9-20,0-1 1,1 1 0,-1-1 0,1 1-1,0-1 1,1 1 0,-1-1 0,1 1-1,0-1 1,0 1 0,3-7 0,2-14 37,-5-1 0,-1 22-37,0 0 0,0 1 0,0-1 0,0 0 0,1 1 0,0-1 0,0 0 0,0 1 0,2-6 1,6-2 85,-1 1 1,2 0-1,-1 1 1,14-11-1,-8 7-112,-12 10 36,0 1 1,1 0 0,-1 0 0,0 0-1,1 1 1,0-1 0,8-3 0,-11 5-28,1 1 0,0 0 0,0-1 0,-1 1 0,1 0 0,0 0 0,0 0 0,0 1 0,-1-1 0,1 0 0,0 1 0,-1-1 0,1 1 0,0-1 0,-1 1 0,1 0 0,1 1 0,-1-2-135,0 1-1,-1-1 0,1 1 1,0-1-1,0 0 1,-1 1-1,1-1 0,0 0 1,2-1-1,-4 1 138,30 0-1034</inkml:trace>
  <inkml:trace contextRef="#ctx0" brushRef="#br0" timeOffset="0.5">99 50 7296,'33'-33'2720,"-33"33"-2112,0-17-192,16 17 160,0 0-416,1 0-3456,16 0 1792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18 6048,'-46'0'4720,"40"2"-3600,-5 9 469,12-10-1461,-1-1 1,1 0-1,-1 0 1,1 1 0,-1-1-1,1 0 1,0 0-1,-1 1 1,1-1-1,-1 0 1,1 0-1,-1 0 1,1 0-1,0 0 1,-1 0-1,1 0 1,0 0-1,-1 0 140,11 3 591,2 0-709,0 0 0,-1 0 0,1-1 1,0-1-1,22 0 0,164-1 341,-134 1-423,179-4 98,-59-8-38,-2 5-26,-5-5 47,-17 6-90,-73-1-93,70-2-60,41 8-146,-196 0 195,0 0 0,-1 0 0,1 0 0,0 0 0,0 0 0,-1 0 0,1 1-1,0-1 1,-1 1 0,1 0 0,0 0 0,-1 0 0,1 0 0,-1 1 0,0-1 0,1 0 0,1 3 0,-15 1-2701,3 9 1012,6-12 1415,-1 0 0,1 0-1,-1-1 1,0 1 0,1-1-1,-1 0 1,-3 2 0,-13-1-1361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50 4992,'-27'-14'1589,"7"1"-540,19 13-981,1-1 0,-1 1 0,0-1 0,1 1 0,-1-1 1,0 1-1,1-1 0,-1 1 0,0 0 0,0-1 0,1 1 0,-1 0 0,0 0 0,0 0 0,0-1 0,0 1 0,1 0 1,-1 0-1,-1 0 0,-3-2 881,-6-9 176,12 10-988,-1 1 0,1-1-1,0 1 1,0 0 0,0-1-1,0 1 1,0 0 0,0 0-1,0 0 1,0 0 0,0-1-1,0 1 1,0 1 0,0-1-1,1 0 1,3 0-89,0 1 0,0 0 1,0 0-1,0 1 0,0-1 0,0 1 0,-1 0 1,1 1-1,-1-1 0,8 5 0,0 2 17,0 0 0,16 17 0,89 91 415,-89-91-317,40 44 101,-61-63-262,-2 0-1,1 1 1,-1-1 0,0 1 0,-1 1 0,0-1-1,0 0 1,2 11 0,-5-16 16,-1 0 0,1-1 0,-1 1 0,0-1-1,0 1 1,-1-1 0,1 1 0,0-1 0,-1 1 0,1-1 0,-1 1 0,0-1 0,-1 4 0,-18 27 173,14-25-158,4-4-30,-2 0 1,1 0 0,0 0 0,-1-1 0,0 1 0,0-1 0,0 0 0,0 0 0,-9 5-1,-2 1-20,13-7 17,-1 0-1,0 0 1,0 0 0,0 0-1,-1 0 1,1-1 0,0 0 0,-1 1-1,1-1 1,-4 0 0,-7 3 24,6 0-7,-5 0 25,8-4-32,1-1 1,0 0 0,0 1-1,0-1 1,0-1-1,0 1 1,0 0-1,1-1 1,-7-4 0,8 6-12,1-1 1,0 0-1,0 0 1,-1 1-1,1-1 1,0 0 0,0 0-1,0 0 1,0 0-1,1-1 1,-1 1 0,0 0-1,0 0 1,1-1-1,-1 1 1,0 0-1,1 0 1,0-1 0,-1 1-1,1-1 1,0 1-1,-1 0 1,1-1 0,0 1-1,0-1 1,0 1-1,0-1 1,1 1-1,-1 0 1,0-1 0,1 1-1,-1-1 1,0 1-1,1 0 1,1-2 0,7-13-385,2 0 0,0 1 1,0 1-1,2 0 0,17-16 1,-20 20 201,-1 1 125,1 1 0,-1 0 1,1 1-1,1 0 0,-1 1 1,1 0-1,1 0 0,21-7 0,2-2 146,-8 4 459,54-16 0,-69 25-269,1-1 0,0 1-1,0 1 1,0 0 0,0 1 0,0 1 0,16 2 0,-10 1 136,1 1-1,-1 1 0,0 0 0,-1 2 1,18 9-1,-30-14-307,-1 1-1,1-1 1,-1 1-1,0 0 0,0 0 1,6 7-1,-8-8-64,-1 0-1,0-1 1,0 1-1,0 0 0,0 0 1,-1 0-1,1 0 0,-1 1 1,0-1-1,0 0 1,0 1-1,0-1 0,0 0 1,0 6-1,-1-1-18,-2 21 107,2-28-138,0 1-1,0-1 1,-1 0-1,1 1 1,-1-1 0,1 0-1,-1 0 1,1 0-1,-1 0 1,0 1-1,1-1 1,-1 0 0,0 0-1,0 0 1,0 0-1,0 0 1,0-1 0,0 1-1,-2 1 1,-2 1-366,-1 0 0,0-1-1,0 1 1,0-1 0,0-1 0,0 1 0,0-1 0,0 0 0,-1 0 0,1-1 0,-12 0 0,-26 0-1209,38 3 1040,6-3 536,-6 8-227,9-3 70,0-2 103,3 11 110,-4-10 79,1 0 1,-1-1-1,1 1 0,0-1 0,7 7 0,-6-7-43,-1 1-1,1 0 0,-1 0 0,4 5 0,-1 3 173,-1 0 1,0 1-1,-1 0 1,6 26-1,-5-16-98,14 45 377,9 38 146,-28-100-617,0 0-1,0 0 1,0 0 0,0 0-1,-1-1 1,0 1 0,0 0-1,-1 0 1,1-1 0,-1 1-1,-1-1 1,1 0 0,-1 1-1,0-1 1,0 0 0,-6 7-1,8-10-33,-1 1 0,0-1 0,-1 1-1,1-1 1,0 0 0,-1 0 0,1 0-1,-1 0 1,1 0 0,-1-1 0,0 1-1,0-1 1,0 1 0,0-1 0,-4 1-1,0-1 26,-1 1-1,0-2 0,0 1 1,-9-1-1,14 0-23,-5 0-1,1 0 0,0-1 0,-1 0 0,1-1 0,-11-2 0,14 2-29,1 1 0,-1 0 0,1-1 0,-1 0 0,1 0 0,0 0 0,0-1 0,-1 1 0,2-1 0,-1 1 0,-4-6 0,3 2 11,0 0-1,1 1 1,-1-2 0,1 1-1,1 0 1,0 0 0,-1-1-1,2 0 1,-1 1-1,0-14 1,2 14-22,0 0 1,1 0-1,1 0 0,-1 0 0,1 1 1,-1-1-1,5-7 0,24-45-605,-23 46 243,-1 0-238,1 1 0,9-11-1,-10 15 99,1 0 0,13-10 0,-7 7-277,39-34-3600,-35 33 2910,28-13 1,-44 23 1443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6304,'-16'-49'2336,"16"49"-1824,16 0-128,-16 0 2176,16 0-1472,1 16 992,-1 17-1216,0 0 479,1-17-767,-1 33-512,1-16-64,-17-16 160,16 15-96,17-15-352,0-17 160,-1 0-1535,1 0 927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83 6400,'0'-28'2058,"0"28"-2027,0 0 0,0-1 0,0 1-1,0 0 1,0-1 0,0 1 0,0 0 0,0-1-1,0 1 1,0 0 0,0-1 0,0 1-1,-1 0 1,1-1 0,0 1 0,0 0-1,0-1 1,0 1 0,0 0 0,-1 0 0,1-1-1,0 1 1,0 0 0,-1 0 0,1-1-1,-2 0 49,-1-3 83,0 1 0,-1 0 0,0 0-1,0 0 1,0 1 0,0-1 0,0 1 0,0 0 0,0 0 0,-1 0 0,-5-1 0,-3 0 184,0 0 1,0 1-1,-24-2 1,-54 3 750,67 1-876,24 0-218,-10-1 83,0 1-1,0 1 1,1 0-1,-1 0 1,0 1-1,1 0 1,-1 1-1,-10 4 1,2-1 72,11-4-105,1 0-1,0 0 0,0 1 1,1-1-1,-1 1 0,0 1 1,1-1-1,-7 6 0,7-4 42,0 1 0,1 0-1,-1 1 1,1-1 0,-6 14-1,-13 39 529,11-26-377,8-21-122,0 1-1,0 0 0,-1 19 0,4-24-75,0 1 0,-1-1-1,0 0 1,0 0 0,-1 1 0,0-2-1,0 1 1,-1 0 0,0-1-1,-6 9 1,-17 20 188,5 5-81,-8-14-36,14-10-82,9-9-56,-1 0 0,0 0 1,-16 11-1,21-17 18,0 1 1,0-1-1,0 1 0,1 0 1,-1 0-1,1 0 1,0 0-1,0 0 0,0 0 1,-2 4-1,-2 5 36,-6 4 78,10-14-56,0 0 0,1 0 0,-1 1 0,0-1 0,1 1-1,0-1 1,0 1 0,-1 3 0,2-4-14,-1-1-1,2 1 0,-1 0 1,0 0-1,0-1 0,0 1 0,1 0 1,-1-1-1,1 1 0,0 0 1,-1-1-1,1 1 0,0 0 1,0-1-1,0 0 0,1 3 0,3 4 76,1 0 0,-1-1 0,2 1 0,-1-1 0,1 0-1,0 0 1,0-1 0,1 0 0,-1-1 0,13 7 0,-11-6-63,1 0 0,0-2 0,1 1 1,-1-1-1,19 4 0,-18-4-29,11 0-263,-2-8-493,-5 0 192,26 2-826,-38 2 989,0 0-1,0 0 1,0-1 0,0 1-1,0-1 1,4 0 0,23-13-1416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7872,'-32'-16'2944,"32"16"-2304,-17 0-160,17-17 2688,0 34-1825,17-34 737,-1 17-1248,0 0-352,17 0-288,0 0-2464,0 0 1216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5472,'-14'-14'1760,"14"13"-1713,-1 1 0,1 0 0,-1-1 0,0 1 0,1 0 1,-1-1-1,1 1 0,-1 0 0,1 0 0,-1-1 0,0 1 0,1 0 0,-1 0 0,1 0 1,-1 0-1,0 0 0,1 0 0,-1 0 0,0 0 0,1 0 0,-1 0 0,0 0 1,1 0-1,-1 1 0,0-1 0,1 0 93,0 0-111,-1 0 0,1 0 0,0 0 0,0 0 1,0 0-1,0 0 0,0 0 0,0 0 0,0 0 0,0 0 0,0 0 0,0 0 0,-1 0 0,1 0 1,0 0-1,0 0 0,0 0 0,0 0 0,0 0 0,0 0 0,0 0 0,0 0 0,0 0 0,0 0 1,-1 0-1,1 0 0,0 0 0,0 1 0,0-1 0,0 0 0,0 0 0,0 0 0,0 0 0,0 0 1,0 0-1,0 0 0,0 0 0,0 0 0,0 0 0,0 0 0,0 0 0,0 1 0,0-1 0,0 0 1,0 0-1,0 0 0,0 0 0,0 0 0,0 0 0,0 0 0,0 0 0,0 0 0,0 1 0,0-1 1,0 0-1,0 0 0,0 4 454,-1-1-162,1-1-1,0 0 0,0 1 0,1-1 0,-1 1 0,0-1 1,1 1-1,1 3 0,6 10 720,-2-4-78,10 26 1,-11-23-744,1 0 1,0 0-1,1 0 0,1-1 0,1 0 1,0-1-1,0 1 0,16 15 0,55 40 197,-68-58-480,2 1 0,22 14 0,-16-10-1496,-19-15 1293,0 1 1,0-1-1,1 0 0,-1 1 0,0-1 0,1 0 1,-1 0-1,1 0 0,0 0 0,-1 0 0,1-1 1,0 1-1,-1 0 0,1-1 0,0 1 1,0-1-1,1 0 0,0 0-1786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17 6560,'0'-16'2432,"0"16"-1888,-16 0-160,0 0 1760,16 16-1248,-50 17 1184,18 16-1184,-18-16-65,-15 16-479,16-16-256,16 16-32,0-16-2399,0-17 1279,17 17-3232,16-17 2400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59 6144,'0'-27'1978,"0"27"-1948,0-1 0,0 1 0,0 0 0,0-1 0,0 1 0,0 0 0,0-1 0,0 1 0,0 0 0,0-1 0,0 1 0,0 0 0,0-1 0,0 1 0,0 0 0,-1-1 0,1 1-1,0 0 1,0 0 0,0-1 0,-1 1 0,1 0 0,0-1 0,0 1 0,-1 0 0,0-2 103,-1 1 0,1 0 0,0 0 0,-1 0 0,0 0 0,1 0 0,-1 0 0,0 0 0,1 0 0,-1 0 0,0 1 0,0-1 0,0 1 0,-2-1 0,-2-2 944,6 3-1007,0-1 1,-1 1-1,1-1 0,-1 1 1,0-1-1,1 1 0,-1-1 1,1 1-1,-1-1 0,0 1 1,1 0-1,-1-1 1,0 1-1,1 0 0,-1 0 1,0 0-1,-1-1 0,-16 9 907,13-6-847,-11 6 335,-36 20 926,36-20-1126,4-1-62,0 1 0,0-1 0,1 2 0,0 0 0,-11 11 0,5-3 129,-65 67 983,65-65-958,0 2 1,-19 29 0,24-29-133,1 1 0,0 1 0,-11 39 0,-10 72 395,29-118-649,1 0 0,0 1 1,1-1-1,1 0 0,0 1 1,1-1-1,6 31 0,-3-28-477,-2-8 66,0 0-1,1 0 0,0-1 0,0 1 1,1-1-1,1 0 0,5 9 0,-8-16-50,1 0-1,-1-1 0,1 1 0,0-1 0,5 4 0,1 0-610,24 24-1660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6400,'0'0'2058,"5"-3"-1258,17-8-160,-20 10-350,0 1 0,0-1 0,0 0 0,0 1 0,0-1 0,0 1 0,0 0 0,0 0-1,0-1 1,0 1 0,0 1 0,0-1 0,4 1 0,0 0-146,2-1 73,-2-1-114,-1 1 0,1 0 0,-1 1 0,0 0 0,9 1 1,-12-1-89,0 0 1,1 0 0,-1 0 0,-1 1-1,1-1 1,0 0 0,0 1 0,0-1 0,-1 1-1,1-1 1,-1 1 0,1 0 0,-1 0 0,0 0-1,1 0 1,0 3 0,1 1 20,0 0 0,0 0 0,2 9 0,-5-13-25,-1-1-1,0 1 1,1-1 0,-1 1-1,0-1 1,0 0 0,0 1 0,0-1-1,0 0 1,0 1 0,0-1-1,-2 2 1,-9 10 74,8-2 17,3-10-93,1 1 1,-1-1 0,0 1-1,1-1 1,-1 1 0,0-1-1,0 0 1,0 1-1,0-1 1,0 0 0,0 0-1,-1 0 1,1 1 0,0-1-1,-2 1 1,-5 3 26,1 0 0,1 1 0,-1 0 0,1 0 1,0 1-1,0 0 0,1 0 0,-7 12 0,-18 27 119,13-13 410,15-29-471,1 2 17,2 17 105,-1-16-161,-1-6-38,1 0-1,0 0 1,0 0-1,0 0 1,0 0 0,0 0-1,0 0 1,0 0-1,0 0 1,0 0-1,0 0 1,0 0-1,1-1 1,-1 1 0,0 0-1,1 0 1,-1 0-1,1 0 1,-1 0-1,1 0 1,-1-1-1,1 1 1,0 0-1,-1 0 1,1-1 0,0 1-1,0 0 1,-1-1-1,1 1 1,0-1-1,0 1 1,0-1-1,0 0 1,0 1 0,1-1-1,6 6 105,-6-5-104,-1 0 0,0 0-1,1-1 1,0 1 0,-1 0 0,1 0 0,-1-1 0,1 1-1,0-1 1,0 0 0,-1 1 0,1-1 0,0 0 0,2 0-1,21 0 43,-14 3-96,-8-2-17,0 1-1,-1-1 1,1 0 0,0 0 0,5 1-1,-8-2 26,0 0 0,1 0 0,-1 0 0,0 0 0,0 0 0,1 0 0,-1 0 0,0 0 0,0-1 0,1 1 0,-1 0 0,0 0 0,0 0-1,1 0 1,-1-1 0,0 1 0,0 0 0,0 0 0,1 0 0,-1-1 0,0 1 0,0 0 0,0 0 0,0 0 0,0-1 0,1 1 0,-1-1-1,2-2-468,0 2 277,-1 1-1,1-1 1,0 1-1,-1-1 1,1 1-1,0 0 0,-1-1 1,1 1-1,0 0 1,0 0-1,2 1 0,3-1-889,9 0-526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3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5568,'-16'-33'2048,"16"33"-1568,0 0-160,0 0 2560,0 0-1632,0 0 928,0 0-1280,16 0-320,1 0-352,15 0-2272,-15 16 1120,16-16-4448,16 0 3008</inkml:trace>
  <inkml:trace contextRef="#ctx0" brushRef="#br0" timeOffset="1">394 66 8224,'-16'16'3040,"16"-16"-2368,0 33-160,0 0 1728,-17 16-1312,1-16 63,16 16-607,-16 0-352,16-16-32,-33-1-767,33-15 383,-17-1-2432,1 1 1568,16-17-3040,-16 0 2400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6560,'17'17'2432,"-17"-17"-1888,16 65-160,-16-32 1216,0 16-960,-16 1 448,16-1-640,-17 0 864,1 0-736,-17-16-640,17-17 32,-17 1-1824,0-1 1024,17-32-2208,-1 16 1728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9152,'16'0'3360,"-16"0"-2592,33 0-224,-16 0 1312,-1 0-1120,33 0 895,0 0-927,0 17-32,1-17-384,-1 0-192,0 0-64,0 0-1376,-16 16 736,-17-16-2431,17 0 1695,-33-16-2400,0 16 2112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182 345 6464,'-39'19'2917,"39"-19"-2917,-3 2 106,-1 0 0,0 0-1,1 0 1,0 1 0,-4 3 0,-12 18 1227,0-13-165,14-7-868,1-1 0,0 1 0,0 0 1,1 0-1,-1 0 0,1 1 0,-4 5 0,-21 42 1650,27-49-1864,-3 4 34,2 1 0,-1-1 0,1 1-1,0-1 1,0 1 0,1 0 0,0 0 0,0 0 0,1 0 0,1 11-1,-1 0 56,0-15-161,0 0 0,1-1 0,-1 1 0,1 0 0,-1 0 0,1 0 0,0 0 0,1-1 0,-1 1 0,1 0 0,-1-1 0,1 1 0,0-1 0,0 0 0,4 5 0,-2-5-142,0 1 0,0-1 0,0 0 0,0 0 0,1 0 0,-1-1 0,1 0 0,-1 0 0,1 0 0,0 0 0,7 1 0,-3-1-366,0-1 0,0 0-1,-1-1 1,1 0-1,0 0 1,0-1-1,0 0 1,0 0 0,11-4-1,11-2-1355,-13 5 1062,-12 1 122,-1 0 0,1 0 0,0 0 0,-1-1-1,1 0 1,-1 0 0,9-5 0,30-9-1862</inkml:trace>
  <inkml:trace contextRef="#ctx0" brushRef="#br0" timeOffset="1">755 1 10816,'49'49'4000,"-49"-49"-3136,49 148-224,-32-83 2911,-1-16-2079,1 50 192,-17-1-1024,-17 0 192,-16 1-480,1-1-160,-17-33-128,-17 1-1344,17-33 704,-17 0-4000,17-17 2560,-16-16-4639,32 0 3775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3072,'-13'0'976,"10"0"-587,3 0-5,0 0 592,0 0-192,0 0 224,0-3-299,0-4-44,0 11 297,0-14 5678,-3 10-6475,-40 0 2240,40 0-1946,6 0 277,22 0 114,-3 1-123,42-5 0,-38-1-567,-10 2 14,0 0 0,25 0 1,-28 3-110,0-1 1,25-6-1,-25 4-52,1 1-1,26-1 1,-8 4-112,-14 0-347,30-3-1,-48 2-353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0 804 7040,'0'0'2282,"3"-3"-1386,-1 1-811,-1 1 0,1 0 0,0 0 0,0 0 0,-1 0 0,1 0 0,0 0 0,0 0 0,0 0 0,0 1 0,4-2 0,-2 2 29,-1-1 0,-1 0 1,1 0-1,0 0 1,0 0-1,0 0 1,0-1-1,-1 1 0,1-1 1,-1 0-1,1 0 1,3-3-1,7-8 363,36-39 763,-13 8-445,5 7-442,-28 27-439,0-2 0,13-14 1,56-72-464,-72 84 481,1 0 1,-2 0 0,0-1 0,-1 0 0,0-1-1,-2 0 1,1 0 0,-2-1 0,6-29 0,0 5 55,8-49 258,-13 30 682,0 26-455,-4 20 106,1-1-1,-1-21 0,-2 34 158,-2 7-149,-1 4-368,0-1 0,0 1 0,1 0 0,1-1 0,-1 11 0,-1-2-83,-1 10 76,0-6-71,2 0 0,-1 25 0,2-21-63,-6 31 0,3-25 12,-1 40 0,5-11-154,0-59 30,0-1 1,0 1-1,0-1 1,0 1-1,0-1 0,0 1 1,0-1-1,0 1 0,0-1 1,0 1-1,0-1 1,0 1-1,0 0 0,0-1 1,0 1-1,1-1 0,-1 1 1,0-1-1,0 1 1,1-1-1,-1 0 0,0 1 1,1-1-1,-1 1 0,0-1 1,1 0-1,-1 1 1,1-1-1,-1 0 0,0 1 1,1-1-1,-1 0 0,1 1 1,-1-1-1,1 0 1,-1 0-1,1 0 0,-1 0 1,1 0-1,-1 1 1,1-1-1,0 0 0,-1 0 1,1 0-1,0-1 0,2 1-1363,-1-2 277,75-75-3216,-74 74 4288,1-1-1,-1 1 0,0-1 0,-1 0 1,1 0-1,-1 0 0,1 0 0,-1-1 1,2-7-1,5-9 8,4-3 58,-5 10 66,-1 0-1,-1-1 1,7-19-1,17-62 2126,-25 66-155,-2 23-1470,1-9 805,-3 16-1351,-1 0-1,0-1 1,0 1-1,0 0 1,0 0-1,0-1 1,-1 1-1,1 0 1,0 0-1,0-1 1,0 1-1,0 0 1,0 0-1,0-1 1,0 1-1,0 0 1,-1 0 0,1-1-1,0 1 1,0 0-1,0 0 1,0 0-1,-1 0 1,1-1-1,0 1 1,0 0-1,-1 0 1,1 0-1,0 0 1,0 0-1,-1-1 1,1 1-1,0 0 1,0 0-1,-1 0 1,1 0-1,0 0 1,0 0-1,-1 0 1,1 0-1,0 0 1,-1 0-1,-2 7 866,1 0-545,-2 3-30,-1 0 0,0 0 0,-9 14 0,9-17-231,1 1 0,-1-1 0,2 1 0,-1-1-1,1 1 1,0 0 0,-2 13 0,-1 15 122,3-13-183,-1-1-1,-1 1 1,-13 34 0,15-48-158,-1 0-1,2 0 1,-1 1-1,1-1 1,1 0 0,0 1-1,0-1 1,1 1-1,1 9 1,-1-1-915,-1-7 418,1-9 534,0 0 0,0 0 0,0-1 0,0 1 0,0 0 0,0 0 0,1 0 0,-1-1 1,0 1-1,2 3 0,12 12-3592,-11-12 3234,0-1-1,0 0 0,0 1 0,1 5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6976,'16'-17'3141,"-16"18"-2872,-1 1 0,1-1 0,0 0 0,0 0 0,0 0 1,0 0-1,0 0 0,0 0 0,0 0 0,1 2 0,-1 5 587,-1 0 1,0 0-1,0 0 0,-4 12 1,3-12-633,0-1 0,0 1 0,1 0 0,0 13 0,0-11-163,2-1-1,-1 1 1,2 0-1,-1 0 1,1-1-1,0 1 1,1-1-1,0 0 0,1 0 1,0 0-1,7 12 1,-9-18-38,0 0 1,0-1 0,0 0 0,0 1-1,0-1 1,1 0 0,-1 0-1,1 0 1,-1 0 0,1-1-1,0 1 1,0-1 0,4 2 0,-2-1-13,1-1 0,0 0 1,0 0-1,0 0 0,9-1 1,-12 0-19,-1 0 0,0 0 0,0 0 1,0 0-1,1-1 0,-1 1 0,0-1 0,0 0 1,0 1-1,0-1 0,0 0 0,0 0 0,0 0 1,3-2-1,-1-1-52,0 0 0,-1-1 0,1 1 0,5-10 0,-2 3-46,-3 6 30,-1-1 0,0 1 0,0-1-1,0 0 1,0 1 0,-1-1 0,0-1-1,2-10 1,-4 15 56,0 0 0,0-1-1,-1 1 1,1 0 0,-1 0 0,0 0 0,0-3-1,-1 2-2,1 0-1,0-1 0,0 1 0,1 0 0,-1-1 1,1 1-1,-1-6 0,1 7 20,1-1 0,-1 1 0,-1-1 0,1 1 0,0-1 0,-1 1-1,1 0 1,-1-1 0,0 1 0,1-1 0,-1 1 0,0 0 0,-1 0 0,1-1 0,0 1 0,-1 0 0,1 0 0,-3-2-1,2 2-136,1 0-1,-1 0 1,1 0-1,-1 0 0,1 0 1,0 0-1,0 0 0,0 0 1,0 0-1,0-1 1,0 1-1,1 0 0,-1-1 1,1 1-1,-1-1 0,1 1 1,0 0-1,0-6 1,0 6-1396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280 157 8736,'0'-55'3904,"0"49"-3860,1 0 383,-1 1-1,1 0 1,-1 0-1,0-1 0,-1 1 1,1 0-1,-1 0 1,-2-7-1,-8-4 1025,9 11-1164,1 4-234,1 0 1,0 1 0,0-1-1,-1 0 1,1 1 0,0-1-1,-1 1 1,1-1 0,-1 0-1,1 1 1,-1-1 0,1 1-1,-1-1 1,1 1 0,-1 0-1,0-1 1,1 1 0,-1-1-1,0 1 1,1 0 0,-2-1-1,-3-1 133,3 1-152,1 0 1,-1 0-1,1 0 1,-1 1-1,0-1 0,1 1 1,-1-1-1,0 1 0,0 0 1,1-1-1,-1 1 1,0 0-1,0 0 0,1 0 1,-1 1-1,0-1 0,-2 1 1,0 1 13,0 0 0,0 0 0,1 1 0,-1-1 0,0 1 0,1 0 0,-6 7 0,-4 2 68,-40 44 200,40-41-196,1 0 1,0 1 0,1 0-1,1 1 1,0 0 0,2 1-1,-11 29 1,14-31-117,1 0 0,1 0 0,1 0 0,0 0 0,1 1 0,1-1 0,3 29 0,-2-40-110,1 0-1,0 0 1,-1-1-1,2 0 1,-1 1 0,0-1-1,1 0 1,0 0-1,0 0 1,6 6 0,4 5-617,8 15-2509,-17-27 2847,0 0 0,0 0 0,0-1 0,0 1 0,6 2 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10976,'-14'-14'4917,"15"16"-4790,1-1 0,-1 0 0,0 0 0,0 0 0,1 0 0,-1 0 0,1-1 0,-1 1 0,1 0 0,-1-1 0,3 2 0,29 0 2082,-17-2-1904,-4-1-141,1 1 0,0 1-1,15 2 1,-10 0-170,4 1-129,0-1 0,25 0 0,-29-2-743,0 1-1,29 6 1,-34-5 372,66 13-4763,-74-14 4728,-1-1 0,1 0 0,0 0 0,-1-1 0,1 0 0,0 1 0,0-1 0,5-1 0,13-1-542,-22 2 1063,10 1 1167,-13 3 2548,-11 13 262,11-12-3525,0-2-238,1 0-1,-1 0 0,1 0 0,0 0 1,0 0-1,0 0 0,0 0 0,1 0 1,-1 1-1,1-1 0,0 4 0,-1 16 506,0-11-501,1 0 1,0 0-1,1 0 1,3 13-1,6 5 31,-9-29-205,-1 1 0,1-1 0,-1 0 0,0 1-1,1-1 1,0 0 0,-1 0 0,1 0 0,0 0-1,0 0 1,0 0 0,-1 0 0,3 2 0,-2-3 1,0 0 0,0 1 0,0-1 0,0 0 0,0 1 0,1-1 0,-1 0 0,0 0 0,0 0 0,1 0 0,0-1 0,8 1 131,-7 0-139,-1-1 1,1 1-1,-1-1 1,0 0 0,1 1-1,-1-1 1,1 0-1,-1-1 1,0 1-1,0 0 1,0-1-1,0 1 1,0-1 0,3-3-1,18-22-3,-17 12-57,-4 8 22,2-2-10,-3 7 39,1-1 1,-1 0 0,0 1-1,0-1 1,0 0-1,0 0 1,0 1-1,-1-1 1,0 0-1,1 0 1,-1 0-1,0 0 1,0 0 0,0 0-1,-1 0 1,1 0-1,-2-3 1,0 3-95,-1-1 1,1 1 0,-1-1-1,0 1 1,0 0 0,-1 1-1,-6-6 1,9 7 54,-1 1-1,1 0 1,-1-1-1,1 1 1,-1 0 0,1-1-1,-1 1 1,1 0-1,-2 0 1,3 0 30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2912,'0'-30'1669,"2"24"-650,9-5-129,-10 11-807,-1-1-1,1 1 1,-1-1-1,0 1 1,1-1-1,-1 0 0,0 1 1,0-1-1,1 0 1,-1 1-1,0-1 1,0 0-1,0 1 0,0-1 1,0 0-1,0 0 1,0 1-1,0-1 1,0 0-1,0 1 1,0-1-1,0 0 0,-1 0 1,1-2 189,0 2-194,0-1 0,0 0 0,1 0 0,-1 1 0,0-1 1,1 0-1,-1 1 0,1-1 0,0 0 0,0 1 0,-1-1 0,1 1 0,2-2 0,2-6 162,11-26 811,-13 23-786,-3 11-234,0 0-1,0 0 1,0 0 0,1 0-1,-1 0 1,0 0 0,0 0-1,1 0 1,-1 0 0,1 1-1,-1-1 1,1 0 0,-1 0-1,1 0 1,0 1 0,-1-1 0,1 0-1,0 1 1,0-1 0,-1 0-1,1 1 1,0-1 0,0 1-1,0-1 1,0 1 0,1-1-1,6-3 183,-7 3-153,0 0 0,1 0-1,0 1 1,-1-1 0,1 0-1,-1 1 1,1-1 0,0 1-1,-1 0 1,4-1 0,-4 1-27,0 1 0,1-1 1,-1 0-1,0 1 0,0-1 1,0 1-1,1 0 0,-1-1 1,0 1-1,0 0 0,0 0 1,0 0-1,0 0 0,0-1 1,-1 1-1,1 0 0,0 1 1,0-1-1,0 2 0,40 53 813,-26-37-604,-1 0-1,-1 1 0,0 1 0,-2 0 0,13 33 1,-19-40-179,1 2-37,-1 0 0,0 1 0,-1 0 0,-1 0 0,-1 0 0,1 19 0,-3-18-81,-1 47 327,1-60-239,-1 0 0,0 0-1,0 0 1,0 0 0,-1 0-1,1 0 1,-1-1 0,0 1-1,-5 7 1,4-8-25,0-1 1,0 0-1,0 0 0,0-1 1,-7 5-1,-11 10 32,14-11 16,6-4-44,0 0-1,0 0 1,-1-1-1,1 1 1,-1-1-1,0 0 1,1 1-1,-1-1 1,0 0-1,1 0 1,-1 0-1,0 0 1,0 0-1,0 0 1,-3 0-1,2-1-8,0-1 0,0 0-1,0 0 1,0 0-1,1 0 1,-1 0-1,0 0 1,1-1-1,-1 1 1,0-1-1,1 0 1,-4-3-1,4 3 18,0 1 0,0-1-1,0 0 1,0 0 0,1 0 0,-1-1-1,0 1 1,1 0 0,0-1-1,0 1 1,0-1 0,0 1 0,0-1-1,0 1 1,0-1 0,0-5-1,0-14 28,0 11 1,1 1 0,1-17 0,0 23-54,-1 1 0,1 0 0,0 0 0,-1 0 0,2 0 0,-1 0 0,0 0 0,1 0 0,-1 0 0,1 0 0,0 1 0,0-1 0,2-3 0,0 2-173,0 0 0,1 1 0,-1-1-1,9-5 1,20-2-1015,0-14-1606,0 6 832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4160,'0'-27'1333,"0"27"-1313,0-1 0,0 1-1,0-1 1,0 1 0,0-1-1,0 1 1,0-1 0,0 1-1,0-1 1,0 1 0,1-1-1,-1 1 1,0 0 0,0-1 0,0 1-1,1-1 1,-1 1 0,0 0-1,1-1 1,-1 1 0,0 0-1,1-1 1,-1 1 0,0 0-1,1-1 1,3-4 151,-2 4-49,-1-1 0,0 0 0,1 1 1,-1-1-1,1 0 0,0 1 0,-1 0 0,1-1 0,0 1 0,0 0 0,0 0 0,0 0 1,0 0-1,0 1 0,0-1 0,0 0 0,0 1 0,0-1 0,4 1 0,-4 0 176,1-1-1,-1 1 1,0-1-1,0 1 1,1-1-1,-1 0 1,0 0-1,0 0 0,4-2 1,-5 2-129,1 0 0,-1 0 0,0 0 0,1 1 0,-1-1 0,1 0-1,-1 1 1,1-1 0,0 1 0,-1-1 0,1 1 0,-1 0 0,1 0 0,0 0 0,-1 0 0,1 0 0,0 0 0,-1 0 0,1 0 0,0 1 0,-1-1 0,1 1 0,1 0 0,1 1-72,0 0 1,-1 1-1,0-1 1,0 0 0,0 1-1,0 0 1,0 0-1,0 0 1,-1 0-1,1 0 1,-1 1 0,0-1-1,0 1 1,0 0-1,0-1 1,-1 1 0,0 0-1,1 0 1,-1 0-1,-1 0 1,1 0 0,-1 0-1,1 0 1,-1 0-1,0 0 1,-1 0 0,1 0-1,-1 0 1,-1 6-1,-9 12 293,6 8-150,0-15-155,2-10-37,2 0-1,-1 0 0,1 0 1,-2 8-1,3-12-47,0 0-1,0-1 1,0 1-1,0 0 1,0-1-1,0 1 1,0 0 0,0-1-1,0 1 1,1-1-1,-1 1 1,0 0 0,0-1-1,1 1 1,-1-1-1,0 1 1,0 0-1,1-1 1,-1 1 0,1-1-1,-1 1 1,1-1-1,-1 0 1,1 1-1,-1-1 1,1 1 0,-1-1-1,1 0 1,-1 1-1,1-1 1,-1 0-1,1 0 1,0 1 0,-1-1-1,1 0 1,0 0-1,-1 0 1,1 0-1,-1 0 1,1 0 0,0 0-1,0 0 1,1 0-72,0 0 1,-1 0-1,1 0 0,-1 1 1,1-1-1,0 1 1,-1-1-1,1 1 0,-1-1 1,1 1-1,-1 0 0,2 1 1,11 5-737,3-6-744,-14-1 1191,-1-1 0,1 1 0,-1 0 0,1 1 0,-1-1 0,1 0 0,-1 1 0,0 0 0,5 1 0,12 12-4125,11 2 1452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8384,'0'0'2704,"-5"0"-1638,-69 0 4966,74 0-6015,0 0-1,0 0 1,-1 0-1,1 0 1,0 0-1,0 0 1,0 0 0,0 0-1,0 0 1,0 0-1,0 0 1,0 0-1,0 0 1,0 0 0,-1 0-1,1 0 1,0 0-1,0 0 1,0 0-1,0 0 1,0 0-1,0 0 1,0 0 0,0 0-1,0 0 1,0 0-1,0 0 1,-1 0-1,1 0 1,0 0-1,0 0 1,0 0 0,0 1-1,0-1 1,0 0-1,0 0 1,0 0-1,0 0 1,0 0 0,0 0-1,0 0 1,0 0-1,0 0 1,0 0-1,0 1 1,0-1-1,0 0 1,0 0 0,0 0-1,0 0 1,0 0-1,0 0 1,0 0-1,0 0 1,0 0-1,0 1 1,0 0 27,0-1-1,1 1 1,-1 0 0,0 0-1,1 0 1,-1 0 0,0 0-1,1-1 1,-1 1 0,1 0-1,-1 0 1,1-1 0,0 1-1,-1 0 1,1-1 0,0 1-1,-1 0 1,1-1-1,1 1 1,1 1 7,0 0-1,0 0 1,1-1-1,-1 1 1,1-1-1,3 1 1,6 0 15,1-1 0,-1 0 0,25-2 0,2 1-16,138-8 66,10-1-248,5 1 113,-9 0 12,-4 8-1177,-164 0 779,-1 1 1,1 1 0,0 0 0,22 7-1,-11-7-816,-21-2 165,-9 0-645,-11 0 544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9152,'33'0'3360,"-33"0"-2592,33-16-224,0 16 416,-17 0-640,33 0-224,0 0-64,-16 0-1248,0 0 672,0 0-1600,-17 16 1184,0-16-2496,1 0 1952</inkml:trace>
  <inkml:trace contextRef="#ctx0" brushRef="#br0" timeOffset="1">82 1 6464,'-33'16'2400,"33"-16"-1856,17 33-160,-17-17 160,0 1-384,0 32 992,0-16-640,0-1 320,0 17-480,-17-16 32,17 16-256,0-16 352,0-16-256,0 15-672,0-15 224,17-17-1984,-1 0 1248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5216,'-54'0'1696,"53"0"-1668,0 0 1,1 0-1,-1 0 1,1 0-1,-1 0 1,0 1-1,1-1 1,-1 0-1,1-1 1,-1 1 0,0 0-1,1 0 1,-1 0-1,1 0 1,-1 0-1,1-1 1,-1 1-1,0 0 1,1 0-1,-1-1 1,1 1-1,-1-1 1,-10-10 525,8 8 700,5 3-1165,-1 0 0,1 1 0,-1-1 0,1 0 0,-1 1 0,1-1 0,-1 0 0,1 1 0,-1 0 0,1-1 0,1 2 1,15 6 142,4-4 357,-11-2-238,1 0 1,-1 1-1,13 5 1,-13-4-198,0 1-1,0 0 1,0 1 0,0 0 0,-1 1 0,0 0 0,0 0 0,-1 1 0,0 0 0,0 1 0,-1 0-1,0 0 1,11 19 0,-15-23-102,5 7 46,-1 1 1,12 22-1,-3 14-63,-9-21-43,10 19 15,-13-35 77,0-1 0,-1 1 0,-1 0 0,1 0 0,-2 1-1,0-1 1,0 0 0,-1 14 0,-1-16 50,-1 0-1,0 0 1,0 0 0,-6 18-1,6-24-97,-1 1-1,0-1 0,0 1 1,0-1-1,0 0 0,-1 1 1,0-1-1,1 0 0,-1-1 1,-1 1-1,1 0 0,-1-1 0,-5 4 1,4-4 43,-1 0 1,0-1-1,0 0 1,0 0-1,0-1 1,0 1-1,0-1 1,0-1-1,0 1 1,-11-1-1,15 0-65,1 0-1,0 0 0,-1-1 0,1 1 0,0 0 1,-1 0-1,1-1 0,0 1 0,-1-1 0,1 1 0,0-1 1,0 0-1,0 1 0,0-1 0,-1 0 0,1 0 0,0 0 1,0 0-1,1 0 0,-1 0 0,0 0 0,0 0 0,0 0 1,1 0-1,-1 0 0,0-1 0,1 1 0,-1 0 1,1 0-1,0-1 0,-1-2 0,0 2 8,0 0-19,1 0-1,0-1 0,-1 1 1,1 0-1,0 0 1,0 0-1,0 0 1,1 0-1,-1 0 0,0 0 1,1 0-1,-1 0 1,1 0-1,0 0 1,0 0-1,0 0 0,0 0 1,0 0-1,0 0 1,0 1-1,2-3 1,0 1-7,18-22-65,-6 9 8,-4 5 10,0-1-1,0 1 1,23-16-1,59-22 58,-60 33 28,-8 4 101,0 2 0,0 0 0,1 2-1,0 1 1,1 1 0,0 1 0,0 1 0,41 0 0,-55 4 122,0-1-1,0-1 1,15-3 0,-15 2 39,1 1 0,-1 1 0,16-1 0,37 2 318,0 0-1745,-23 0-5789,-40 0 4153,-3 0-933,0 0 1285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 5568,'-14'-14'1786,"14"14"-1749,-1 0 0,1-1 0,0 1 0,-1 0-1,1-1 1,-1 1 0,1 0 0,0 0 0,-1-1-1,1 1 1,-1 0 0,1 0 0,-1 0 0,1 0-1,-1 0 1,1 0 0,-1 0 0,1 0 0,-1 0-1,1 0 1,-1 0 0,1 0 0,-1 0 0,1 0-1,-1 0 1,1 0 0,-1 1 0,1-1-1,0 0 1,-1 0 0,1 0 0,-1 1 0,1-1-1,0 0 1,-1 1 0,1-1-34,-2 5 521,2-5-415,0 1 0,0 0 0,0 0 0,0-1 0,0 1 1,0 0-1,0 0 0,0-1 0,0 1 0,0 0 0,-1 0 1,1-1-1,0 1 0,-1 0 0,1-1 0,0 1 0,-1 0 1,0 0-1,-4 8 463,1-1-214,0 0 0,0 0 0,1 1 0,-4 12 0,-1 26 831,-3 18-308,-2 9-68,7-33-421,1-16-49,2-8-87,0 0-1,0 19 0,3 38 321,0-70-642,0-3 27,-1 0-1,1-1 1,0 1-1,0 0 1,0 0-1,0-1 1,0 1-1,0 0 1,0 0-1,0 0 1,0-1-1,0 1 1,0 0-1,1 0 1,-1-1-1,0 1 1,0 0-1,1-1 1,-1 1-1,1 0 1,-1-1-1,0 1 1,1-1-1,-1 1 1,1 0-1,0-1 1,-1 1-1,1-1 1,-1 1-1,1-1 1,0 0-1,-1 1 1,1-1-1,0 0 1,-1 1-1,1-1 1,0 0-1,0 0 1,-1 0-1,1 1 1,0-1-1,0 0 1,-1 0-1,1 0 1,1-1-1,0 1-352,0 0-1,0 0 0,0-1 0,-1 1 1,1-1-1,0 0 0,0 1 0,-1-1 1,1 0-1,0 0 0,-1 0 0,1 0 0,-1-1 1,0 1-1,1 0 0,1-3 0,14-12-1521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6144,'17'-16'2272,"-17"16"-1760,16-16-160,17 16 2496,-33 0-1632,16 0 864,-16 0-1248,17 16 31,-17 0-511,16 1-288,-16-1-64,16-16 288,1 33-192,-1-33-1056,0 0 512,17 0-2399,16 0 1599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84 7872,'0'-2'289,"0"0"0,0 0 0,-1 0 0,1 1 0,-1-1 0,1 0-1,-1 0 1,1 1 0,-1-1 0,0 0 0,0 1 0,0-1 0,-1-1 0,-3-4-153,3 2 128,2 4-212,-1 0 1,1 1-1,0-1 1,0 0-1,-1 1 1,1-1 0,-1 1-1,1-1 1,0 0-1,-1 1 1,1-1-1,-1 1 1,1-1-1,-1 1 1,0 0 0,1-1-1,-1 1 1,0-1-1,1 1 1,-1 0-1,-1-1 1,-3-1 63,-8-9 375,12 11-482,1-1 0,0 1 0,0 0 0,0 0 1,-1-1-1,1 1 0,0 0 0,-1 0 1,1 0-1,0 0 0,0-1 0,-1 1 1,1 0-1,0 0 0,-1 0 0,1 0 0,0 0 1,-1 0-1,1 0 0,0 0 0,-1 0 1,1 0-1,0 0 0,-1 0 0,0 0 1,-23-3 91,-1-8-21,17 10-21,0 0-1,0 0 1,0 1 0,0-1-1,0 2 1,0-1 0,-12 3-1,-13 8 604,14-7-359,15-3-186,0 0 1,0-1-1,0 2 0,-1-1 1,1 0-1,0 1 1,0 0-1,1 0 0,-7 4 1,2 0 50,1-1 0,0 1 1,0 1-1,1-1 0,0 1 1,0 0-1,1 0 0,-6 10 0,-11 44 419,-5 4 5,5 1-251,-6-1-149,16-30-125,4-11 16,-1-1-1,-14 24 1,7-18-56,-17 40-1,31-62-100,-1-1-1,-1 1 0,1-1 1,-1 0-1,0 0 0,-1 0 1,1 0-1,-1-1 0,-11 10 1,-2 2-278,-61 62-656,77-77 1001,1-1 0,0 0 1,0 1-1,-1-1 0,1 0 1,0 1-1,0 0 0,0-1 0,0 1 1,1-1-1,-1 1 0,0 0 1,1 0-1,-1-1 0,1 1 1,0 0-1,-1 0 0,1 0 0,0 0 1,0-1-1,0 1 0,0 0 1,1 0-1,-1 0 0,0-1 1,1 1-1,0 0 0,-1 0 0,1-1 1,0 1-1,-1 0 0,1-1 1,0 1-1,0-1 0,1 1 1,-1-1-1,0 1 0,3 1 0,-1 0 23,1 1 0,0-1 0,0 0 0,0-1-1,0 1 1,1-1 0,-1 0 0,1 0 0,-1 0-1,1 0 1,0-1 0,0 0 0,-1 0 0,1 0-1,7 0 1,9 2-18,-5-1 16,8 3-522,1-2 0,25 0 1,-25-4-499,0-1 0,24-6 0,-33 6 120,76-15-4341,-70 14 3233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8064,'-16'-33'2976,"16"33"-2304,16 0-192,1 0 1984,-1 0-1440,17 0 927,-1 0-1151,1 16-224,0-16-352,16 17-2496,-16-1 1249,0 1-5537,0 15 3680</inkml:trace>
  <inkml:trace contextRef="#ctx0" brushRef="#br0" timeOffset="1">492 197 11392,'0'32'4224,"0"-32"-3297,17 99-255,-1-50 544,1 0-800,-1 0 192,0-16-352,1 16-1024,-17-16 416,16-17-4223,0 1 2495,-16-17-2560,17 0 2688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9568,'0'17'3520,"0"-17"-2720,-33 32-256,17 1 800,-1 0-864,1 16 351,-17 0-479,1 1-544,15-1 96,1-17-1695,-17 1 991,17-16-2976,-17-1 2112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34 8064,'-14'-27'2592,"14"27"-2563,0-1 0,0 1 0,0 0 1,0 0-1,0-1 0,0 1 0,0 0 1,0 0-1,0-1 0,0 1 0,0 0 1,0 0-1,0 0 0,-1-1 1,1 1-1,0 0 0,0 0 0,0 0 1,0 0-1,-1-1 0,1 1 0,0 0 1,0 0-1,0 0 0,-1 0 0,1 0 1,0 0-1,0 0 0,0 0 0,-1-1 1,1 1-1,0 0 0,0 0 0,-1 0 1,-2 0 90,1 0 2,0 0 0,0 0-1,0 0 1,0 0 0,1 0 0,-1 0-1,0 0 1,0 1 0,0-1-1,0 1 1,1-1 0,-1 1-1,0 0 1,1 0 0,-1 0-1,0 0 1,1 0 0,-1 0-1,1 0 1,0 0 0,-1 0-1,1 1 1,0-1 0,-2 3-1,-22 35 1952,-21 47-1,26-45-1510,3 2-1,-20 73 0,15-20-225,12-64-221,-5 23 74,12-27-247,1 0 0,2 39 0,0-26-333,0-27 322,-1-4-344,1 0-1,0 1 1,1-1 0,0 0-1,1 1 1,0-1 0,0 0-1,1 0 1,6 13-1,-3-12-1119,15 21 0,-19-29 753,1 0 0,-1 0-1,0-1 1,1 1 0,0-1 0,4 4 0,23 11-2916</inkml:trace>
  <inkml:trace contextRef="#ctx0" brushRef="#br0" timeOffset="1">460 247 6720,'27'-27'2170,"-26"26"-2113,-1 0-1,1 1 1,0-1 0,0 0-1,-1 1 1,1-1-1,0 0 1,0 1-1,0 0 1,0-1-1,0 1 1,0-1-1,0 1 1,1 0-1,31-11 718,-31 10-479,0 0-1,0 0 1,1 1 0,-1-1 0,1 1 0,-1 0 0,0 0 0,1 0-1,-1 0 1,1 0 0,-1 0 0,1 1 0,-1-1 0,0 1 0,1-1-1,3 3 1,-5-3-254,0 1-1,-1-1 1,1 1-1,0 0 0,0 0 1,0-1-1,-1 1 1,1 0-1,0 0 0,-1 0 1,1 0-1,-1 0 1,1 0-1,-1-1 1,1 1-1,-1 1 0,0-1 1,1 0-1,-1 0 1,0 0-1,0 0 1,0 0-1,0 0 0,0 0 1,0 0-1,0 0 1,0 0-1,0 0 0,0 0 1,-1 0-1,1 0 1,-1 1-1,-29 78 397,20-55-352,-2 0 0,0 0-1,-2-2 1,-26 37-1,13-22-48,11-14-15,5-9 24,1 0-1,-13 27 1,15-9 61,2-16 39,5-14-118,-1 0 1,1 1-1,0-1 0,0 1 1,1-1-1,-2 6 0,2-9-20,0 1-1,0-1 0,0 0 0,0 1 0,0-1 0,0 0 1,0 1-1,0-1 0,0 0 0,0 1 0,0-1 0,1 0 0,-1 1 1,0-1-1,0 0 0,0 1 0,0-1 0,0 0 0,1 1 1,-1-1-1,0 0 0,0 0 0,0 1 0,1-1 0,-1 0 0,5 4-342,-1 0-1,1 0 0,0-1 0,0 0 1,0 0-1,10 4 0,4-5-1129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11712,'17'-17'4352,"-17"17"-3393,32-16-255,1 16 1024,0 16-1088,16-16-128,0 0-320</inkml:trace>
  <inkml:trace contextRef="#ctx0" brushRef="#br0" timeOffset="1">590 148 12704,'0'16'4703,"0"-16"-3647,-16 33-288,16-1 2176,0-15-1760,-17 16-256,1-1-608,0 18-1376,-1-18 544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4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6656,'0'-33'2464,"0"33"-1920,0-16-160,0 16 2752,16 0-1792,0 0 1023,17 16-1407,0-16 160,16 17-640,-16-17-448,16 16-32,-16-16-1856,16 16 992,-33-16-3071,17 17 2207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5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6304,'-14'0'2032,"14"0"-2018,0 0 1,0 0 0,0 0 0,-1 0-1,1 0 1,0 0 0,0 0-1,0 0 1,0 0 0,0 0 0,0 0-1,-1 0 1,1 1 0,0-1-1,0 0 1,0 0 0,0 0 0,0 0-1,0 0 1,-1 0 0,1 0-1,0 0 1,0 0 0,0 1 0,0-1-1,0 0 1,0 0 0,0 0-1,0 0 1,0 0 0,0 0 0,0 1-1,0-1 1,0 0 0,0 0 0,0 0-1,0 0 1,0 0 0,0 1-1,0-1 1,0 0 0,0 0 0,0 0-1,0 0 1,0 0 0,0 1-1,0-1 1,0 0 0,0 0 0,0 0-1,0 0 1,0 0 0,0 1-1,0 6 306,-1-1-1,-1 1 0,1 0 0,-4 7 0,-5 24 1088,-6 17 146,2-12-765,-18 69 1031,27-93-1635,1 0 0,0 1 0,2-1 0,0 1 0,2 28 0,0-41-176,1 0 0,0 0 0,0 0 0,0 0 0,1 0-1,3 10 1,-2-11 6,-2-3 9,-1-3-59,0 1 0,0 0-1,0 0 1,0-1 0,0 1-1,0 0 1,0-1 0,1 1 0,-1 0-1,0 0 1,1-1 0,-1 1-1,0-1 1,1 1 0,-1 0-1,1-1 1,-1 1 0,1-1 0,-1 1-1,1-1 1,-1 1 0,1-1-1,0 1 1,-1-1 0,1 0-1,1 1 1,5 2-564,-6-2 527,0-1-1,0 1 1,-1-1 0,1 1-1,0 0 1,0-1 0,-1 1-1,1 0 1,0 0 0,-1 0 0,1-1-1,-1 1 1,1 0 0,-1 0-1,1 0 1,0 1 0,-1 0-214,1 0 0,0 0 0,0 0 0,0-1 0,0 1 0,0-1 1,3 3-1,0-1-17,0 0 0,1 0 0,-1 0 0,6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2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131 280 4736,'82'-41'1530,"-80"40"-1484,1 0 0,-1 0 0,0 0 0,0 0 0,0-1 0,0 1 0,0-1 0,-1 1 0,1-1 0,0 0 0,-1 1 0,3-5 0,9-11 71,-4 5 78,0-1-1,1 1 1,1 0 0,0 1-1,14-10 1,-21 18-139,0 0 129,0 0 0,1 0 0,-1-1 0,0 1 0,0-1 0,-1 0 0,1 0 0,-1-1 0,0 1 0,4-8 0,23-37 2071,-30 48-2233,1 1 1,-1 0-1,0-1 0,0 1 1,1-1-1,-1 1 1,0 0-1,0-1 1,0 1-1,0-1 1,0 1-1,0 0 1,1-1-1,-1 1 1,0-1-1,0 1 0,0-1 1,0 1-1,-1 0 1,1-1-1,0 1 1,0-1-1,0 1 1,0 0-1,0-1 1,0 1-1,-1-1 0,1 1 1,0 0-1,0-1 1,-1 1-1,1 0 1,0-1-1,0 1 1,-1 0-1,1-1 1,0 1-1,-1 0 1,1 0-1,0-1 0,-1 1 1,1 0-1,-1 0 1,1 0-1,0 0 1,-2-1-1,0 1 34,0 0-1,0 0 0,0 0 1,-1 0-1,1 0 0,0 0 1,0 0-1,-1 1 1,1-1-1,-3 2 0,1 0-16,0-1 1,-1 1-1,1 1 0,0-1 0,0 0 0,1 1 0,-1 0 0,0 0 1,1 0-1,-4 5 0,-2 4 127,-15 24 0,5-7 81,-27 31 40,26-28-226,3 2-1,-19 46 1,-17 75-33,28-41-56,-21 67-176,34-133 144,6-26 50,1 0-1,1 1 1,-2 42 0,6-60 28,2 30-113,-2-33 66,0 0 1,1 0-1,-1 0 1,1-1 0,0 1-1,-1 0 1,1 0-1,0 0 1,0-1-1,0 1 1,0-1 0,3 3-1,-4-4-14,0-1 0,1 1-1,-1-1 1,0 1 0,1-1-1,-1 1 1,0-1 0,0 1-1,0-1 1,0 1 0,1-1-1,-1 0 1,0 1 0,0-1-1,0 1 1,0-1 0,-1 0-1,2 1-37,1-6-182,0 4 235,0-1-1,-1 1 0,1 0 1,-1-1-1,0 0 0,0 1 1,0-1-1,0 0 0,0 1 1,-1-1-1,1 0 0,-1 0 1,0 0-1,0-3 0,3-11-122,8-24-159,-6-19-113,6-8 172,-6-9 234,1 33 39,2-40 76,-8-34 1192,0 117-1271,0-1 0,0 0 0,0 0 0,1 1 0,-1-1 0,0 0 0,1 0 1,-1 1-1,1-1 0,0 0 0,-1 1 0,1-1 0,1-1 0,5-10 14,-4-1-59,-3 12 19,0 0 1,1 0-1,-1 0 0,1 0 1,0 0-1,-1 0 0,1 0 0,2-4 1,-2 5-4,0 0 1,0 0 0,1 0 0,-1 0 0,0 1-1,0-1 1,0 0 0,0 0 0,1 1 0,-1-1-1,0 1 1,1 0 0,-1-1 0,0 1 0,1 0-1,-1 0 1,1-1 0,-1 1 0,3 1 0,6-2-22,-1 0 1,1 0 0,10-4 0,13-1-25,27 1-53,-26-1-33,-19 3 62,0 1 1,22-1-1,91 3-226,-126 0 327,0 0-1,0 0 1,-1 0 0,1-1-1,0 1 1,0 0 0,-1-1-1,1 1 1,0-1 0,-1 0-1,1 1 1,-1-1 0,1 0-1,2-2 1,4-2 304,-8 5-302,1 0 1,-1 0-1,1-1 1,-1 1-1,0 0 1,1 0-1,-1 0 1,1 0-1,-1 0 1,1-1-1,-1 1 1,1 0-1,-1 0 1,1 0-1,-1 0 1,1 1-1,-1-1 1,1 0-1,-1 0 1,1 0-1,-1 0 1,1 0-1,-1 1 1,0-1-1,1 0 1,-1 0-1,1 1 1,-1-1-1,0 0 0,1 0 1,-1 1-1,0-1 1,1 1-1,-1-1 1,0 0-1,1 1 1,-1-1-1,0 1 1,0-1-1,0 0 1,1 1-1,-1 0 1,0 0 24,0 0 1,1 0-1,-1 0 1,0 0-1,0 0 0,0 0 1,0 0-1,0 0 1,0 0-1,-1 0 1,1 0-1,0 0 0,0 0 1,-1 0-1,1 0 1,-1 0-1,1 0 0,-1 0 1,1 0-1,-1 0 1,1-1-1,-2 2 1,-6 4 169,-9 10 162,14-10-332,-1 0-1,1 0 1,0 0-1,1 0 0,-1 1 1,-1 8-1,-7 42 53,4 8-28,-5 32 39,7-69-208,1 0 0,1 1 0,1-1 0,3 36 0,5-12-125,-2-26 189,-1 30 0,-3 15-140,1-67 177,-1 0 0,1 0-1,-1 0 1,1 0 0,0 0 0,1 0 0,-1 0 0,1 0 0,3 6 0,-4-8 14,-1-1 1,1 1-1,-1-1 1,0 1-1,1 0 1,-1-1-1,0 1 1,0-1-1,0 1 1,0 0-1,0-1 1,-1 1-1,1-1 1,-1 3-1,1-4-9,4-9-111,-2 6 91,-2 1 1,1 0-1,0 0 0,0-1 0,-1 1 1,1-1-1,-1 1 0,0-1 0,0 1 0,0 0 1,0-1-1,0 1 0,0-1 0,-1 1 1,1-1-1,-2-3 0,0-1-31,1-1 0,0 0 0,0-12 0,1-25-152,2 1 0,12-72 0,0 25 207,-9 51-51,1 5 9,-3 20 91,-1 0 0,1-18 0,-3-68 1205,0 100-1271,0 0-1,-1 0 1,1 0 0,0 0-1,-1 0 1,1-1-1,0 1 1,-1 0 0,1 0-1,-1 1 1,0-1-1,1 0 1,-1 0 0,0 0-1,1 0 1,-1 0 0,0 1-1,0-1 1,0 0-1,0 1 1,0-1 0,0 1-1,0-1 1,0 1-1,-1-1 1,-10-7-160,9 5-232,-7 6 88,10-3 305,0 0 1,-1 0-1,1 1 1,0-1-1,-1 0 1,1 0 0,0 0-1,-1 0 1,1 0-1,0 0 1,0 0-1,-1 1 1,1-1-1,0 0 1,0 0 0,-1 0-1,1 1 1,0-1-1,0 0 1,-1 0-1,1 1 1,0-1-1,0 0 1,0 0 0,0 1-1,0-1 1,-1 0-1,1 1 1,0-1-1,0 0 1,0 1-1,0-1 1,0 0 0,0 1-1,0-1 1,0 0-1,0 0 1,0 1-1,0-1 1,0 0-1,0 1 1,0-1 0,1 1-1,1 4-95,2 0 64,-1-3 30,-1 1 1,0-1 0,1 1 0,0-1 0,-1 0 0,1 0 0,0 0 0,5 3 0,17-3 17,-25-2-18,0 0 0,1 0 1,-1 0-1,0 0 0,1 0 1,-1 0-1,0 0 0,1 0 1,-1 0-1,0 0 0,1 0 1,-1 0-1,0 1 1,1-1-1,-1 0 0,0 0 1,1 0-1,-1 0 0,0 0 1,1 1-1,-1-1 0,0 0 1,0 0-1,1 1 1,-1-1-1,2 2-1,0-1-1,0 1 1,0-1-1,1 0 1,-1 0 0,0 0-1,0 0 1,1 0 0,-1-1-1,6 2 1,6 2 3,5 4 10,0-16 38,-15 7-48,-1 0-1,1 0 1,-1 1-1,1-1 1,0 1-1,6 1 1,10-1-77,3 1 39,-9 0-133,0-1-1,1 0 0,-1-1 1,15-3-1,7-7 130,-22 9 50,-9 2-6,0-1 0,-1 1 0,1-1-1,-1 0 1,5-2 0,-8 2 8,0 1 1,0 0-1,0-1 1,0 0 0,0 1-1,0-1 1,0 0-1,0 1 1,-1-1-1,1 0 1,0 0-1,-1 1 1,1-1-1,0 0 1,-1 0 0,1 0-1,-1 0 1,1 0-1,-1 0 1,0 0-1,1 0 1,-1 0-1,0 0 1,0 0-1,0 0 1,0-3 0,-2-1 687,1 4-660,-3-3 144,-1 0 0,1 0-1,-9-6 1,11 9-171,1 0 1,-1 0-1,1 1 0,-1-1 0,1 1 0,-1-1 0,0 1 0,1-1 0,-1 1 0,0 0 0,1 0 0,-1 0 1,0 0-1,1 0 0,-1 0 0,0 0 0,1 1 0,-3 0 0,-2 1-53,1 0 0,0 1 1,0-1-1,-7 6 0,-7 5 27,16-12 32,1 0 0,-1 0 0,1 1 0,-1-1 0,1 1 0,0 0 0,-1 0 0,1 0 0,-2 2 1,3-2-7,0 0 1,0 0-1,0 0 1,0 0-1,1 0 1,-1 0-1,1 0 1,-1 1-1,1-1 1,0 0-1,0 0 1,0 4-1,-1 5-7,1-9-9,-1 1 1,1-1-1,0 0 1,0 1-1,0-1 1,0 1-1,0-1 0,0 1 1,1-1-1,-1 0 1,1 1-1,0-1 1,0 0-1,0 1 0,1 2 1,2 0-70,1 0 1,-1 0 0,1 0-1,-1-1 1,2 1 0,-1-1 0,0-1-1,1 1 1,-1-1 0,1 1-1,0-2 1,0 1 0,0-1-1,1 0 1,6 2 0,5-2-272,-1-1 1,22-1 0,-14-1 17,-9 1 69,0-2 0,25-5 0,-16 3-62,-8 2 161,15-4-7,-19 0 177,-1 0 0,18-10 0,-18 8-11,1 1-1,19-8 1,-30 15 10,0-1 0,0 1 0,0-1-1,0 0 1,0 0 0,0 0 0,0 0 0,-1 0 0,1-1 0,0 1 0,-1 0 0,1-1-1,-1 1 1,1-1 0,0-1 0,0 1 39,-1 0 0,1 0 0,-1 0 1,1 1-1,0-1 0,0 1 0,0-1 0,0 1 0,0 0 0,3-2 1,4-2 319,0-1 0,-1 1 1,10-9-1,-11 4-187,-7 10-165,0-1 0,0 1 0,0-1 0,1 1 0,-1-1 0,0 1 0,1 0 0,-1-1 0,0 1 0,0 0 0,1-1 0,-1 1 0,1 0 0,-1-1 0,0 1 0,1 0 0,-1 0 0,1 0 0,-1-1 0,0 1 0,1 0 0,-1 0 0,1 0 0,-1 0 0,1 0 0,-1 0 0,1 0 0,-1 0 0,1 0 0,-1 0 0,1 0 0,-1 0 0,1 0 0,-1 0 0,0 0 0,1 1 0,-1 1 271,11 28-59,-19-10-218,7-12-30,0 0 0,0 0 1,1 16-1,0-12 51,0-12-26,0 0 0,0 0 0,0 0 1,0 0-1,0 0 0,0 0 0,0 0 0,0 0 0,0 0 1,0 1-1,0-1 0,0 0 0,0 0 0,0 0 0,0 0 1,0 0-1,0 0 0,0 0 0,0 0 0,0 0 1,0 0-1,0 1 0,1-1 0,-1 0 0,0 0 0,0 0 1,0 0-1,0 0 0,0 0 0,0 0 0,0 0 0,0 0 1,0 0-1,0 0 0,0 0 0,0 0 0,0 0 1,1 0-1,-1 0 0,0 0 0,0 1 0,0-1 0,0 0 1,0 0-1,0 0 0,0 0 0,0 0 0,0 0 0,0 0 1,1 0-1,-1 0 0,0 0 0,0-1 0,0 1 0,0 0 1,0 0-1,11 0 196,-11 0-203,0 0 0,0 0-1,0 0 1,1 0-1,-1 0 1,0 0 0,0 0-1,0 0 1,0 0-1,0 0 1,0 0 0,0 0-1,0 0 1,0 0-1,1 0 1,-1 0 0,0 0-1,0 0 1,0 0-1,0 0 1,0 0 0,0 0-1,0 0 1,0 0-1,0 0 1,0 1 0,0-1-1,0 0 1,1 0-1,-1 0 1,0 0 0,0 0-1,0 0 1,0 0-1,0 0 1,0 0 0,0 0-1,0 0 1,0 0-1,0 1 1,0-1 0,0 0-1,0 0 1,0 0-1,0 0 1,0 0-1,0 0 1,0 0 0,0 0-1,0 0 1,0 0-1,0 1 1,0-1 0,0 0-1,0 0 1,0 0-1,0 0-7,0 0-1,0-1 1,-1 1-1,1 0 1,0 0-1,0-1 1,0 1-1,0 0 1,0 0-1,-1 0 1,1 0-1,0-1 0,0 1 1,0 0-1,0 0 1,-1 0-1,1 0 1,0 0-1,0-1 1,-1 1-1,1 0 1,0 0-1,0 0 0,-1 0 1,1 0-1,0 0 1,0 0-1,-1 0 1,1 0-1,0 0 1,0 0-1,-1 0 1,1 0-1,0 0 0,0 0 1,-1 0-1,1 0 1,0 1-1,0-1 1,0 0-1,-1 0 1,1 0-1,0 0 1,0 0-1,0 0 1,-1 1-1,1-1 0,0 0 1,0 0-1,0 0 1,0 1-1,-1-1 1,1 0-1,0 0 1,0 1-1,0-1 1,4-3-308,-11 3-44,7 0 358,0 0 0,0 0 0,0 0 0,0 0 0,0 1 0,0-1 0,0 0-1,-1 0 1,1 0 0,0 0 0,0 0 0,0 0 0,0 0 0,0 0 0,0 0 0,0 0 0,0-1 0,0 1 0,0 0-1,-1 0 1,1 0 0,0 0 0,0 0 0,0 0 0,0 0 0,0 0 0,0 0 0,0 0 0,0 0 0,0 0-1,0 0 1,0 0 0,0 0 0,0 0 0,-1 0 0,1-1 0,0 1 0,0 0 0,0 0 0,0 0 0,0 0 0,0 0-1,0 0 1,0 0 0,0 0 0,0 0 0,0 0 0,0-1 0,0 1 0,0 0 0,0 0 0,0 0 0,0 0-1,0 0 1,0 0 0,0 0 0,1-7-68,-1 1-1,1 0 0,0 0 1,0 0-1,1 0 0,3-9 1,-2 7 55,-1 2-54,0 1 0,0 0 0,0 0 0,4-5 0,-5 8 73,0 0-1,0 1 1,1-1-1,-1 1 1,1 0-1,-1-1 1,1 1-1,-1 0 1,1 0-1,0 0 1,0 0-1,-1 0 1,4-1-1,17-4 56,-14 5-33,0-1 1,-1-1 0,11-4-1,-1-2 19,-8 4 7,1 0 0,18-6 0,-24 10-36,-1 0-1,1 0 1,0 1-1,0-1 0,0 1 1,-1 0-1,1 0 0,0 0 1,0 1-1,-1-1 0,1 1 1,5 1-1,-2 1 57,0-1-156,-1 0 0,1 0 1,-1 0-1,1-1 0,-1 0 0,13 0 1,-15-1 137,0 0 0,1 1 1,-1 0-1,0 0 0,0 0 1,0 0-1,0 1 0,-1-1 1,8 4-1,-10-4-33,0 0-1,1-1 1,-1 0 0,1 1 0,-1-1-1,1 0 1,-1 0 0,0 0 0,3 0-1,15 3 131,-8 2-62,-8-4-63,0 0 0,0 1 1,0-1-1,1 0 0,-1 0 1,0-1-1,1 1 0,-1-1 1,6 1-1,0-1-58,-1 1 1,1 1-1,-1 0 1,16 5 0,-22-6 23,2 0-15,0 0 0,-1 0 0,1 0 0,0-1 1,0 0-1,-1 1 0,1-2 0,5 1 0,2-1 31,11 2 160,7-2 221,-26-2-223,8-8 1,-8 9-28,-3 2 65,0 0-86,0 0-53,-3-3-11,-4-2 14,-1 1-1,0 0 0,0 0 0,0 1 0,-12-4 1,19 7-59,-6-2-58,-1 1 1,1 0-1,-1 0 1,1 1-1,-1-1 1,-11 3 0,1-1-123,16-1 137,-1 0-1,1 0 0,-1 0 0,1 0 0,-1 0 0,1 1 0,-1-1 0,1 1 0,-1 0 1,1-1-1,0 1 0,0 0 0,-1 1 0,-3 2 0,5-3 9,-1 1 0,1 0 0,0 0 0,0-1 0,0 1 0,0 0 0,0 0 0,0 0 0,1 0 0,-1 1 0,1-1 0,-1 0 0,1 0 0,0 0 0,0 0 0,0 0 0,0 3 1,0 0-18,0 0 0,1 0 0,-1-1 1,1 1-1,0 0 0,0 0 1,1-1-1,0 1 0,-1 0 0,1-1 1,1 0-1,-1 1 0,1-1 1,-1 0-1,1 0 0,1-1 1,-1 1-1,0-1 0,1 1 0,0-1 1,-1 0-1,1 0 0,1-1 1,-1 1-1,0-1 0,0 0 1,1 0-1,0 0 0,-1-1 0,1 0 1,0 1-1,-1-2 0,1 1 1,0-1-1,6 1 0,5-1-305,-8 0 176,0 1 0,0-2-1,0 1 1,9-3-1,16-8-450,-3 6 256,-24 3 403,0-1 0,-1 1-1,1-1 1,-1 0 0,0 0-1,1 0 1,7-8 0,20-33 733,-23 36-513,-10 8-228,1 0 0,-1 0 0,1-1 0,-1 1 0,1 0-1,-1-1 1,0 1 0,1 0 0,-1-1 0,0 1 0,1 0-1,-1-1 1,0 1 0,0-1 0,1 1 0,-1-1 0,0 1 0,0-1-1,0 1 1,1-1 0,-1 1 0,0-1 0,0 1 0,0-1-1,0 1 1,0-1 0,0 1 0,0-1 0,0 1 0,0-1-1,-1 0 1,1 0-10,0 1-1,0-1 1,0 1 0,0-1-1,0 1 1,0-1-1,0 1 1,0-1-1,0 1 1,0-1 0,0 1-1,0-1 1,0 1-1,0-1 1,0 1 0,1-1-1,-1 1 1,0-1-1,0 1 1,1-1-1,-1 1 1,0-1 0,1 1-1,-1-1 1,0 1-1,1 0 1,-1-1-1,0 1 1,1 0 0,-1-1-1,1 1 1,-1 0-1,1 0 1,-1-1 0,1 1-1,-1 0 1,1 0-1,-1 0 1,1 0-1,-1 0 1,1-1 0,0 1-1,-1 0 1,1 0-1,0 1 1,4-4 175,6-8 96,-10 11-283,-1-1 0,1 1-1,-1-1 1,1 1 0,-1 0 0,1 0 0,-1-1 0,1 1 0,0 0 0,-1 0-1,1 0 1,-1 0 0,1-1 0,0 1 0,-1 0 0,1 0 0,0 0-1,-1 0 1,1 1 0,-1-1 0,1 0 0,0 0 0,-1 0 0,1 0-1,-1 1 1,1-1 0,-1 0 0,1 0 0,-1 1 0,1-1 0,0 1 4,0-1-9,8 5 118,1 0-1,-1 0 0,9 7 0,-18-11-55,0-1 0,1 0-1,-1 0 1,0 0 0,0 1 0,1-1-1,-1 0 1,0 0 0,0 0 0,1 1-1,-1-1 1,0 0 0,1 0 0,-1 0-1,0 0 1,1 0 0,-1 0 0,0 0-1,1 0 1,-1 0 0,0 0 0,1 0-1,-1 0 1,0 0 0,1 0-1,-1 0-61,3 0 116,-1 0-1,1 0 0,0 0 0,-1 1 0,1-1 0,3 2 0,5 11-910,11 1 6,-21-13 686,1 0 1,0-1-1,0 1 1,0-1-1,0 1 1,0-1-1,0 0 1,0 1-1,0-1 1,0 0-1,0 0 1,-1-1 0,1 1-1,2-1 1,1 1-206,-4 0 229,0 0 0,1 0 0,-1 0 1,0 0-1,0 0 0,0 0 1,0-1-1,0 1 0,0 0 0,0 0 1,0-1-1,0 1 0,2-2 1,-3 2 60,0 0 1,1-1 0,-1 1-1,0-1 1,0 1 0,1-1-1,-1 0 1,0 1 0,0-1 0,0 1-1,0-1 1,0 1 0,1-1-1,-1 1 1,0-1 0,-1 0 0,1 0-1,0 1 18,0 0-1,0 0 1,0 0-1,0 0 1,0 0-1,0 0 1,0-1 0,0 1-1,0 0 1,0 0-1,0 0 1,0 0-1,0 0 1,0 0-1,0 0 1,0 0-1,0 0 1,0 0-1,0-1 1,0 1-1,0 0 1,0 0-1,0 0 1,0 0 0,0 0-1,1 0 1,-1 0-1,0 0 1,0 0-1,0 0 1,0 0-1,0 0 1,0-1-1,0 1 1,0 0-1,0 0 1,0 0-1,0 0 1,0 0 0,1 0-1,-1 0 1,0 0-1,0 0 1,0 0-1,0 0 1,0 0-1,0 0 1,0 0-1,0 0 1,0 0-1,0 0 1,1 0-1,-1 0 1,0 0 0,0 0-1,0 0 1,1 0-1,-1 1 0,1-1 0,-1 0 1,1 0-1,-1 0 0,1-1 0,-1 1 0,1 0 1,-1 0-1,1 0 0,-1 0 0,1 0 1,-1-1-1,1 1 0,-1 0 0,0 0 1,1-1-1,-1 1 0,1 0 0,-1-1 1,0 1-1,1 0 0,-1-1 0,0 1 1,1-1-1,-1 1 0,0 0 0,1-1 0,-1 1 1,0-1-1,0 1 0,0-1 0,0 1 1,1-1-1,-1 1 0,0-1 0,0 1 1,0-1-1,0 1 0,0-1 0,0 0 1,2-5-70,9-5-15,-8 9 96,-3 2 287,3 0-222,0 1 1,0 0-1,0-1 0,0 1 0,-1 1 0,1-1 0,0 0 0,-1 1 1,1-1-1,-1 1 0,1 0 0,-1 0 0,0 0 0,0 0 1,3 3-1,3 5 43,16 24 0,-18-24 88,-4-7-191,1 0-1,-1 0 1,1-1-1,0 1 1,0 0-1,0-1 1,0 0-1,0 0 1,0 0-1,4 2 1,4 2-48,-7-3-4,0-1 0,0 0 1,-1 0-1,1 0 0,0-1 1,1 0-1,3 2 0,6 0-121,5 6-120,0-18-198,8 4 134,-21 3 247,0 0 0,-1-1 0,1 0 0,-1 1 0,0-2 0,0 1 0,9-8 0,-10 6 86,0 1 0,0-1 0,-1 0 0,1-1 0,-1 1 0,-1 0 0,1-1 0,2-7 1,0-5 116,4-22 1,-9 40-109,5-24 114,-2 6 265,9-25 0,-8 27-166,0-1 1,-1 1-1,1-18 0,0 5 81,16-60 808,-13 61-798,-6 25-278,0 0 1,-1-1 0,1 1-1,-1 0 1,0 0-1,0-4 1,0-3 35,0 10-69,0 0 0,0 0 1,-1-1-1,1 1 0,0 0 0,0 0 1,0 0-1,0-1 0,0 1 0,0 0 1,0 0-1,0-1 0,0 1 0,1 0 1,-1 0-1,0-1 0,0 1 1,0 0-1,0 0 0,0 0 0,0-1 1,0 1-1,0 0 0,1 0 0,-1 0 1,0 0-1,0-1 0,0 1 0,0 0 1,1 0-1,-1 0 0,0 0 0,0 0 1,0-1-1,1 1 0,-1 0 1,0 0-1,0 0 0,1 0 0,-1 0 1,0 0-1,0 0 0,0 0 0,1 0 1,-1 0-1,1 0 3,-1 0 0,0 1 0,1-1 0,-1 0 0,0 0 0,1 1 0,-1-1 0,0 0 0,1 1 0,-1-1 0,0 1 0,0-1 0,1 0 0,-1 1 0,0-1 0,0 1 0,0-1 0,0 0 0,1 1 0,-1-1 0,0 1 0,0-1 0,0 1 0,0-1 0,0 1 0,-8 18 174,6-13-118,1 0 0,0 0 1,1 0-1,-1 1 0,2 7 0,-3 20 241,0-25-253,0-1-1,-1 0 1,-3 8-1,2-7-140,1 1 0,-4 15 0,1 19-290,0-20-113,4-17 312,1-1-1,-1 1 0,1-1 1,0 12-1,1-15 106,1 31-1205,0-32 1145,-1 0-1,0 0 1,1 0 0,0 0-1,-1-1 1,1 1 0,0 0-1,0 0 1,0 0-1,0-1 1,0 1 0,2 2-1,-2-4 78,-1 1-1,0-1 0,0 0 0,1 1 0,-1-1 1,0 0-1,1 1 0,-1-1 0,1 0 1,-1 0-1,0 0 0,1 1 0,-1-1 1,1 0-1,-1 0 0,0 0 0,1 0 0,-1 0 1,1 1-1,-1-1 0,1 0 0,-1 0 1,1 0-1,-1 0 0,0-1 0,2 1 1,3 1-442,-5 0 447,1 0 0,-1 0 0,0 0 0,1-1 0,-1 1 0,0 0 0,0 0 0,0 0 0,0 0 0,1 0 0,-1 0 0,0-1 0,-1 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4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6240,'41'14'2005,"-41"-14"-1987,1 0 0,-1 0 0,0 0-1,1 0 1,-1 0 0,1 0 0,-1 1 0,0-1-1,1 0 1,-1 0 0,0 0 0,1 1 0,-1-1 0,0 0-1,1 0 1,-1 1 0,0-1 0,1 0 0,-1 1-1,0-1 1,0 0 0,1 1 0,-1-1 0,0 0 0,0 1-1,0-1 1,0 1 0,1-1 0,-1 0 0,0 1-1,0-1 1,0 1 0,0-1 0,0 0 0,0 1 0,0-1-1,0 1 1,0-1 0,0 0 0,0 1 0,-1-1-1,1 1 1,0-1 0,1 19 401,0-1-1,2 0 1,8 34 0,25 106 1314,-27-126-1480,6 24 81,-11-30-189,-2 0 0,-1 0 0,-2 33 0,-16 77 352,8-92-248,-23 61 0,27-90-192,0 0-8,3-7-4,-1 0-1,0-1 1,0 1-1,-6 9 1,6-12 21,-2 0 1,1-1 0,0 1 0,-6 4 0,-4 4 100,-25 28 52,34-38-312,-1 1 1,0 0-1,0-1 1,0 0-1,0-1 1,0 1-1,0-1 1,-1 0 0,1-1-1,-1 0 1,0 0-1,1 0 1,-1-1-1,0 0 1,0 0-1,1 0 1,-1-1 0,0 0-1,1-1 1,-11-3-1,-33-11-717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5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 4800,'-16'-16'1792,"16"16"-1408,33 0-96,-17 16 1760,1-16-1184,15 49 1760,1 17-1472,-16 16 1439,15 16-1471,-32 0 288,0-16-832,-16 17-192,0-17-256,-34-1 64,1-15-128,-16-17-1376,-1 0 736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9376,'-16'-33'3488,"16"33"-2720,33 16-192,-17-16 1568,0 0-1281,17 17 161,0-1-640,16-16-256,0 17-64,0-1-2751,-16 0 1471,0 1-4448,0-1 3200</inkml:trace>
  <inkml:trace contextRef="#ctx0" brushRef="#br0" timeOffset="1">17 311 8224,'-16'17'3040,"16"-17"-2368,16 16-160,1 17 1312,-1-17-1088,0 1 0,17-1-480,33 0-864,-17-16 320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5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8544,'0'0'2757,"-2"8"-1674,-1 1-811,0-1 0,-8 14 0,1-7 338,-4 8 438,3 26 126,4-30-703,0-1 1,-14 25-1,10-22-34,1 1 0,-11 35 0,17-42-290,1-9-94,1 1 0,0-1 0,1 1 0,0-1 0,0 1 0,0-1 0,1 1 0,-1 0 0,2-1 0,1 13 0,-1-15-22,-1 0-8,0-1 0,1 1 1,0-1-1,0 1 0,0-1 0,0 0 0,0 0 0,1 1 1,0-1-1,-1 0 0,1 0 0,0-1 0,1 1 1,-1 0-1,0-1 0,1 1 0,3 2 0,-1-2 12,0 0 0,0-1 0,1 0 0,-1 0-1,0 0 1,1-1 0,-1 1 0,10-1 0,-13 0-21,1-1 1,-1 0 0,1 0-1,-1 0 1,1 0 0,-1 0-1,1 0 1,-1-1 0,1 1-1,-1-1 1,1 0 0,-1 0-1,0 0 1,1 0 0,-1 0-1,0 0 1,0-1 0,0 1-1,0-1 1,0 0 0,0 1-1,2-4 1,1-2 3,-1 0 0,0 0 0,-1 0 0,0-1 0,0 1 0,0-1 0,-1 0 0,0 0 0,-1 0 0,0 0 0,0 0 0,0 0 0,-1 0 0,-1 0 0,-1-11 0,1 11-44,0-5-33,0 0 0,-2 0 1,0 0-1,0 1 0,-1-1 0,-1 1 1,-9-19-1,9 21-225,-1 0 1,1 1-1,-2 0 0,1 1 0,-1-1 1,-1 1-1,1 1 0,-1-1 1,-12-7-1,-21-4-5481,38 17 5183,0 0 0,0 1 0,1-1 1,-1 0-1,1 0 0,-4-4 0,6 6 527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5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312 196 4384,'0'-98'8224,"0"95"-8090,-1-1 1,1 1-1,-1-1 1,1 1 0,-1 0-1,0-1 1,0 1-1,-3-5 1,-1-3 168,5 10-270,0 0-1,0 0 1,-1 0 0,1 0-1,0 0 1,0 0-1,-1 0 1,1 0-1,-1 0 1,1 0 0,-1 1-1,1-1 1,-1 0-1,0 0 1,1 0 0,-1 1-1,0-1 1,0 0-1,-9-7 245,3 0-188,6 7-58,0-1-1,0 1 0,0 0 0,0 0 1,0-1-1,0 1 0,0 0 0,0 0 1,-1 0-1,1 0 0,0 1 1,-1-1-1,1 0 0,0 1 0,-1-1 1,1 0-1,-1 1 0,1 0 1,-1-1-1,1 1 0,-1 0 0,1 0 1,-1 0-1,0 0 0,1 0 0,-1 0 1,1 0-1,-1 1 0,-1-1 1,-15 6 354,1 0 1,-30 15 0,32-12-117,0 1 0,1 0 1,1 1-1,0 0 0,-13 15 1,21-21-148,-1 1 1,1 0-1,0 1 1,0-1-1,1 1 1,0 0-1,-5 11 0,7-13-89,1 0 1,-1 0-1,1 0 0,0 0 0,0 1 0,1-1 0,0 0 0,0 0 0,0 1 0,0-1 0,2 7 0,-1-10-28,-1 1 1,1-1-1,-1 0 1,1 0-1,0 1 1,0-1-1,0 0 0,0 0 1,1 0-1,-1 0 1,1 0-1,-1 0 1,1 0-1,-1-1 1,1 1-1,0 0 1,0-1-1,0 1 1,0-1-1,0 0 1,4 2-1,1-1-116,0 0 0,1 0 0,-1-1-1,0 0 1,11 0 0,3 1-340,-1 2 139,15 1-208,5-10-122,-17 1 314,5 1 31,-15 3 162,0-2 0,0 0 1,0-1-1,19-6 0,-28 8 134,0-1 1,-1 0-1,1 0 0,0 0 0,-1-1 1,0 1-1,1-1 0,-1 0 0,0 0 1,0 0-1,-1 0 0,1-1 0,-1 1 1,4-5-1,-5 6 12,0 0 24,1 0-1,-1 0 0,1 0 1,-1 0-1,0 0 0,0-1 1,0 1-1,0 0 0,0-1 1,0-2-1,-1 2 14,-1 1 0,0-1 0,0 1 0,0 0 0,0-1 0,0 1 1,0 0-1,0 0 0,-1 0 0,-1-3 0,-1 0 42,3 2-47,-1 1 0,1 0 1,-1 0-1,1 0 1,-1 0-1,0 0 1,-2-2-1,-26-7 405,-20-19 1061,40 24-1498,-1 0-212,5 4-3208,33 2 1329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1:5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 4736,'2'-10'1145,"1"8"-315,-2 3-774,0-1-1,-1 1 1,1 0 0,0-1-1,0 1 1,-1 0 0,1 0-1,0 0 1,-1 0-1,1 0 1,-1-1 0,1 3-1,0-2 129,-1 1 0,1 0 0,-1 1-1,1-1 1,-1 0 0,0 0 0,0 0-1,1 0 1,-2 0 0,1 2 0,0 7 360,0-9-465,0 30 783,0-1 0,-2 1 0,-2-1 0,-7 32 0,3-38-332,-1-1-1,-1 1 1,-1-2 0,-2 0 0,-18 27-1,15-26-337,2-16 64,11-1-111,4-14-108,1 2-112,3 0-42,23-26-438,15-30-787,-21 29 1606,0 2 0,33-35 1,-51 61-16,11-9 937,-14 13-1143,-1 0 1,1-1-1,-1 1 0,1 0 0,-1 0 0,1 0 0,-1 0 1,1 0-1,0 0 0,-1 0 0,1 0 0,-1 0 0,1 0 0,-1 0 1,1 0-1,0 0 0,-1 0 0,1 0 0,-1 0 0,1 1 1,-1-1-1,1 0 0,-1 0 0,1 1 0,-1-1 0,1 0 0,-1 1 1,0-1-1,1 0 0,0 1 0,1 2 130,-1-1-1,1 1 1,-1-1 0,1 1-1,-1 0 1,0 0-1,0 0 1,0-1 0,0 1-1,0 0 1,-1 0-1,1 6 1,0 41 1021,-1-35-973,0 67 392,0-75-586,-1 0-1,0 0 1,-4 13 0,1 4 37,4-22-50,0-1 1,1 1-1,-1-1 1,0 1-1,1-1 1,-1 0 0,1 1-1,-1-1 1,2 3-1,-1-3-460,0 1 0,0-1 0,-1 1 0,1-1 0,-1 1 0,1 0 0,-1-1 0,1 1 0,-1 3 0,3-5-1378,-1 0 1469,-1-1-1,1 1 1,0-1-1,-1 1 1,1-1-1,0 1 1,-1-1-1,1 0 1,0 0-1,2-2 1,5-2-769,2 0-951,-9 4 1711,0 0 1,1 0-1,-1 0 0,0-1 0,0 1 0,1-1 0,-1 1 0,2-3 0,-1 1-414,1 0-1,0 0 0,0 0 0,0 0 0,6-2 0,12-8 194,-18 11 677,0 0 0,0 0 0,0 1 0,0-1 0,6-1 0,-3 1 859,1 1 0,0 0 1,0 0-1,0 1 1,0 0-1,0 0 0,0 0 1,11 4-1,14 6 1279,0-4-177,-16-1-1364,-10-3-505,-1 0 1,1-1 0,0 1 0,0-1-1,10 0 1,-7-2-103,0 1-1,0-1 1,0-1-1,14-3 1,43-19 193,-44 15-219,-11 5-13,0 0 1,0-1 0,0-1-1,-1 1 1,0-2 0,0 0-1,14-12 1,-23 17-40,-1 0 0,1 0 0,0 0-1,-1-1 1,1 1 0,-1 0 0,0-1 0,0 1 0,0-1-1,0 0 1,0 1 0,-1-1 0,1 0 0,-1-4 0,1 5-1,-1 0 1,-1 1-1,1-1 1,0 0-1,0 0 1,-1 0-1,1 0 1,-1 0-1,1 0 1,-1 0-1,0 0 1,0 1-1,0-1 1,0 0 0,0 1-1,0-1 1,-1 1-1,1-1 1,0 1-1,-1-1 1,1 1-1,-3-2 1,-1 0 62,4 2-37,-1-1 1,0 1-1,0 0 1,1 0-1,-1 0 1,0 0-1,0 0 1,0 0-1,0 1 1,0-1-1,-1 1 0,1-1 1,0 1-1,0 0 1,0 0-1,0 0 1,-1 0-1,1 0 1,0 0-1,0 1 1,-3 0-1,-8 3 336,-1 0 0,1 2-1,0-1 1,1 2 0,0 0-1,0 0 1,-19 16 0,27-20-324,1 0 0,0 1 0,0-1 1,0 1-1,0 0 0,1 0 0,-1 0 0,1 1 1,0-1-1,0 1 0,1-1 0,-1 1 1,1-1-1,0 1 0,0 0 0,1-1 0,-1 1 1,1 0-1,0 0 0,1 0 0,-1-1 1,1 1-1,0 0 0,0-1 0,0 1 0,0 0 1,1-1-1,0 0 0,0 1 0,0-1 1,1 0-1,-1 0 0,1 0 0,0 0 0,0 0 1,6 4-1,-2-2-351,-1 0-1,2-1 1,-1-1-1,0 1 1,1-1 0,0 0-1,0-1 1,0 0-1,15 4 1,15-2-4095,9 9 1312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0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322 599 3904,'0'0'1253,"2"0"-762,-1 0-449,0 0 0,-1 0-1,1 0 1,0-1 0,-1 1 0,1 0 0,0 0 0,-1 0-1,1-1 1,0 1 0,-1 0 0,1-1 0,-1 1 0,1 0 0,-1-1-1,1 1 1,-1-1 0,1 1 0,-1-1 0,1 1 0,-1-1-1,1 0 1,-1 0 22,1 1 1,-1-1-1,1 0 0,-1 1 0,0-1 0,1 1 0,-1-1 0,1 1 0,0 0 0,-1-1 1,1 1-1,-1-1 0,1 1 0,-1 0 0,1 0 0,0-1 0,-1 1 0,1 0 1,0 0-1,-1 0 0,1 0 0,1 0 0,0 0 1147,-2-3-369,1-27 710,0 11-557,-1-23 1,-1 36-910,1 1-1,-1 0 1,0 0 0,-1 0-1,1 0 1,-1 0 0,0 0 0,0 0-1,-4-6 1,-1 0-29,6 7-47,-1 1 0,0 0 1,0 0-1,0-1 1,-1 1-1,1 1 0,-1-1 1,0 0-1,1 1 1,-4-3-1,-6-3-23,0 1 1,0 0 0,0 0-1,-1 2 1,-19-8-1,28 13 13,0 0 1,0-1-1,0 1 0,1 1 0,-1-1 0,0 0 1,0 1-1,1 0 0,-1 0 0,0 0 0,1 0 0,-1 1 1,1-1-1,-1 1 0,1 0 0,0 0 0,-6 5 1,-2 0 11,0-2 3,1 2-1,0-1 0,0 1 1,1 1-1,0-1 0,1 2 1,-1-1-1,1 1 0,1 0 1,0 1-1,0 0 1,-6 12-1,12-19-8,0-2 0,0 1-1,0-1 0,0 0 0,0 1 0,1-1 0,-1 1 0,0-1 0,1 1 1,0-1-1,-1 1 0,1 0 0,0-1 0,-1 1 0,1 0 0,0-1 0,0 1 1,1-1-1,-1 1 0,0 0 0,0-1 0,1 1 0,-1-1 0,1 1 0,-1-1 0,1 1 1,0-1-1,0 1 0,-1-1 0,1 0 0,2 3 0,3 6 24,-5-7-18,0-1 1,0 1-1,0-1 1,1 0 0,-1 0-1,1 0 1,-1 0-1,1 0 1,0 0-1,0 0 1,0 0-1,0 0 1,0-1-1,0 1 1,4 1 0,0-2-21,1 0 1,0 0-1,-1-1 1,1 0-1,7 0 1,2 0-91,-10 0 46,0 0 0,0-1-1,0 1 1,0-1 0,0 0-1,0-1 1,0 0 0,0 1-1,0-2 1,0 1 0,-1-1-1,1 0 1,-1 0 0,0 0-1,0-1 1,0 0 0,0 0-1,7-9 1,21-17-443,-28 27 440,0-1-1,-1 0 1,0 0 0,0 0-1,0-1 1,0 1 0,0-1-1,-1 0 1,0 0 0,0 0-1,3-8 1,-3 6 17,10-18-64,-5 11 50,0-1 0,-1 0 0,-1-1 0,-1 0 0,0 0 0,3-17 0,-2-25 175,4 15-26,-4-12 11,1 25 5,-5 24 9,-1 0 1,0-1 0,0 1-1,1-10 1,-2-27 351,0 29-248,0 25 181,0 35-464,1-7-420,-5 42 1,-59 272 3170,49-288-2496,12-45-158,1-12-41,0-1 1,0 1-1,-1-1 0,0 1 0,0-1 1,-6 13-1,4-12-248,-6 14 470,8-3-3534,2-19 2013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0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 8896,'0'-33'3296,"0"33"-2560,-16 33-224,-1-33 576,17 16-704,-32 0 128,32 1-320,-17-17-2272,17 16 1088</inkml:trace>
  <inkml:trace contextRef="#ctx0" brushRef="#br0" timeOffset="1">99 492 9312,'-33'99'3424,"33"-99"-2656,-16 65-192,0-32 512,16 0-704,-17-17 256,17 1-353,-16 15-95,16-32-128,0 17-1119,0-17 607,0 0-1824,0 0 1280,16-17-3008,1 17 2272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0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7968,'0'5'654,"-1"-1"1,0 1-1,0-1 0,0 1 1,-3 6-1,-1 4-575,-1 18-63,4-26-52,-1 5 183,0 0 0,1 1 0,0-1 0,0 14 0,2-8 26,-2 0 0,0 0 0,-1-1 0,-8 24 0,-1 8 60,-4 20 215,11-39-213,-2-17-108,6-11-91,0-1 0,0 1 0,1-1-1,-1 1 1,0-1 0,1 1-1,-1-1 1,1 1 0,0-1 0,-1 1-1,1 0 1,0 1 0,0-2-25,0-1-1,0 1 1,0-1 0,1 1 0,-1-1 0,0 1-1,0-1 1,0 1 0,0-1 0,0 1-1,-1-1 1,1 1 0,0 0 0,0-1 0,0 1-1,0-1 1,-1 1 0,1-1 0,0 0 0,0 1-1,-1-1 1,1 1 0,0-1 0,-1 1-1,1-1 1,0 0 0,-1 1 0,1-1 0,-1 0-1,1 1 1,-1-1 0,1 0 0,-1 0-1,1 1 1,-1-1 0,1 0 0,-1 0 0,1 0-1,-1 0 1,1 1 0,-1-1 0,1 0 0,-1 0-1,1 0 1,-2-1 0,0 1 69,4-2-187,2-3 118,-1 0-1,0 1 1,-1-1-1,1 0 1,3-11 0,3-7 32,-6 16-43,0 1 0,-1-1 0,0 0 0,2-14 0,4-13 16,8 1 71,-7 17-35,13-31-42,-2 19-282,-14 19 183,0 1 0,8-15 1,-12 18 120,16-24 187,-17 27-192,0 1 0,0 0 0,0 0 0,0 0 0,0 0 0,0 0 0,0 0-1,0 0 1,1 1 0,-1-1 0,0 0 0,1 1 0,-1-1 0,0 1 0,1-1-1,-1 1 1,1-1 0,-1 1 0,2 0 0,-2 0-23,-1 0 1,0 0 0,0 0-1,0 0 1,0 0 0,0 0-1,1 0 1,-1 0 0,0 0-1,0 0 1,0 0 0,0 0-1,0 0 1,0 0-1,1 0 1,-1 1 0,0-1-1,0 0 1,0 0 0,0 0-1,0 0 1,0 0 0,0 0-1,0 0 1,1 0 0,-1 1-1,0-1 1,0 0-1,0 0 1,0 0 0,0 0-1,0 0 1,0 1 0,0-1-1,0 0 1,0 0 0,0 0-1,0 0 1,0 0 0,0 1-1,0-1 1,0 0-1,0 0 1,0 0 0,0 0-1,0 0 1,0 0 0,0 1-1,0-1 1,0 0 0,0 0-1,-1 0 1,1 0 0,1 41 458,0-5-332,-6 57 0,-5-52-78,4 2 16,0-17 46,4-20-67,0 1-1,1-1 1,0 1-1,-1 7 0,2 19 513,0-33-562,0 0-1,0 0 1,0 0-1,0 0 0,0 0 1,0 0-1,0 0 0,0 0 1,0 1-1,0-1 1,0 0-1,0 0 0,0 0 1,0 0-1,0 0 1,0 0-1,0 0 0,0 0 1,0 0-1,0 0 0,0 1 1,0-1-1,0 0 1,0 0-1,1 0 0,-1 0 1,0 0-1,0 0 0,0 0 1,0 0-1,0 0 1,0 0-1,0 0 0,0 0 1,0 0-1,0 0 1,0 1-1,0-1 0,1 0 1,-1 0-1,0 0 0,0 0 1,0 0-1,0 0 1,0 0-1,0 0 0,0 0 1,0 0-1,0 0 0,0 0 1,1 0-1,-1 0 1,0 0-1,0 0 0,0 0 1,0-1-1,5 1-73,0 0-1,0 0 0,0-1 1,0 0-1,-1 0 1,1 0-1,0-1 0,-1 0 1,1 1-1,7-6 0,1-1-233,-5 3 168,-1 0-1,1-1 1,8-8 0,50-63-306,-55 66 303,17-25 0,-17 22-78,23-26 0,-6 16 159,-28 23 82,1 1 0,-1-1 0,1 1 0,0 0 0,-1-1 0,1 1 0,0 0 0,-1 0 0,1-1 0,0 1 0,-1 0 0,1 0 0,0 0 0,-1 0 0,2 0 0,-1 0-9,-1 0 1,0 0-1,1 0 0,-1 1 0,0-1 1,1 0-1,-1 0 0,0 0 1,1 1-1,-1-1 0,0 0 1,0 0-1,1 1 0,-1-1 1,0 0-1,0 0 0,0 1 1,1-1-1,-1 0 0,0 1 1,0 0-1,2 18 288,-2-16-229,0 112 1148,0-106-1176,-1-1-1,0 1 0,0 0 1,-1-1-1,0 1 0,0-1 1,-1 0-1,-4 10 0,-4 11 39,10-26-80,0 0 0,0 0 0,0 0 0,1 0 0,-1 0 0,1 0-1,0 0 1,0 0 0,1 6 0,0 9-1182,-1-4 491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0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6400,'0'0'2058,"3"0"-1258,73 0 2315,-72 0-3061,-1 0 1,0-1-1,1 1 1,-1-1-1,0 1 1,1-1-1,-1 0 1,6-3-1,7-2 96,-5 4-98,0-2 1,-1 1-1,1-1 1,-1-1-1,16-10 1,6-2 35,7-4 62,-36 19-134,0 0-1,0 0 1,-1-1 0,1 1-1,-1-1 1,1 1-1,-1-1 1,0 0 0,3-5-1,-5 6-14,0 0 0,1 0 0,-1 0 0,0 0 0,0 0 0,0 0 0,0 0 0,0 0 0,-1 0 0,1 0 0,-1 0 0,1 0 0,-1 0-1,0 1 1,0-1 0,0 0 0,0 0 0,0 0 0,-1-1 0,0-1-9,-6-6 67,5 7-18,1 1 0,-1-1 0,1 1 1,-1 0-1,0 0 0,0 0 0,1 0 1,-1 1-1,-1-1 0,1 1 0,0 0 1,0 0-1,0 0 0,-1 0 1,1 0-1,0 1 0,-1-1 0,-5 1 1,-5 0 136,5 0-40,1 0 0,-1 0 0,1 1 0,-11 2 0,16-2-99,0-1-1,1 1 1,-1 1-1,0-1 1,1 0 0,-1 1-1,1-1 1,-1 1 0,1 0-1,0-1 1,-1 1 0,1 1-1,0-1 1,0 0 0,1 0-1,-4 5 1,-6 16 132,-17 46 0,16-36-151,9-26 25,0 0-1,1-1 1,0 1-1,1 0 1,-2 12-1,3-16-8,0 0 0,0 0 0,0 1-1,1-1 1,0 0 0,-1 0 0,1 0 0,0 0-1,0 0 1,1 0 0,-1 0 0,1 0 0,2 3-1,-3-5-31,0 1 0,0-1 0,0 1 0,0-1 0,1 0 0,-1 0 0,0 0 0,1 1 0,-1-1 0,1 0 0,0-1 0,-1 1 0,1 0 0,0 0 0,-1-1 0,1 1 0,0-1 0,0 0 0,-1 1 0,1-1 0,2 0 0,10 3-113,1 0 23,-9 0-41,0-2 0,1 1-1,0-1 1,-1 0 0,1-1-1,0 1 1,-1-1 0,11-2-1,109-25-2229,-109 25 1972,-10 2 180,0-1 0,0-1 0,7-1 0,19-13-902,-17 7 608,30-12-631,-10-7-1,-28 23 1079,-1-1 1,1-1-1,-1 1 0,-1-1 0,1 0 0,-1-1 1,0 1-1,-1-1 0,9-16 0,-3 5 165,-9 16-36,5-9 216,0 1 1,-1-2 0,0 1 0,0 0 0,3-17 0,-7 21 108,-1 1 1,1 0 0,0 0-1,1 0 1,4-9 0,-7 15-327,0 0 1,0 1-1,1-1 1,-1 0-1,0 1 1,1-1-1,-1 0 1,1 1-1,-1-1 1,1 1-1,-1-1 1,1 1-1,-1-1 1,1 1 0,-1-1-1,2 0 1,-2 2-46,1-1 0,0 0 0,-1 1 0,1-1 0,-1 1 0,1-1 0,-1 1 0,1-1 0,-1 1 0,0-1 0,1 1 0,-1-1 0,0 1 0,1 0 0,-1-1 0,0 1 0,0 0 0,1-1 0,-1 1 0,0-1 1,0 2-1,2 7 150,-1-1 0,0 0 0,0 0 0,-1 1 0,-1 16 0,0 9-446,0-14 398,-1-1 0,-7 31 0,7-43 1,1-1-37,0 0 0,0 0 1,1 1-1,0 8 0,0 11 249,1-23-320,-1 0 0,0 0 0,-1-1 0,1 1 0,-1 0 0,0 4-1,0-6-14,1-1-1,0 1 1,0-1-1,-1 1 0,1 0 1,-1-1-1,1 0 0,0 1 1,-1-1-1,1 1 0,-1-1 1,1 1-1,-1-1 0,0 0 1,0 1-1,-3 3 67,2 9-538,4-6 258,4-8-242,10-15-599,-7 7 725,-1-1 188,-1 1 1,0-1-1,0-1 0,-1 1 0,0-1 1,5-14-1,2-4 182,-9 22-21,-2-1 0,1 0 0,-1 1 0,2-16-1,1 2 68,-4 19-64,0 1 1,1-1-1,-1 0 1,1 1 0,0 0-1,0-1 1,-1 1 0,1 0-1,0 0 1,0 0 0,0 0-1,4-1 1,-5 1 51,0 4-5,-1-1 0,1 1 0,0 0 1,-1-1-1,0 1 0,1 0 0,-2 3 0,3 13 351,3-2-165,-3-11-126,0 1-1,0 0 1,-1 0 0,0 0-1,0 10 1,-2 10 99,0-13-136,1-1 1,0 1 0,1 0 0,3 16-1,-2-21-137,0-1 0,1 1-1,0-1 1,6 10 0,-8-16-180,0 0-1,0 0 1,0 0 0,1 0 0,-1-1 0,1 1-1,-1 0 1,1-1 0,-1 1 0,1-1 0,0 1-1,0-1 1,0 0 0,0 0 0,0 0-1,0 0 1,0 0 0,0 0 0,0-1 0,0 1-1,0-1 1,5 1 0,9-1-1615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0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115 133 6144,'12'-10'740,"-9"8"-488,0-1 0,0 0 1,0 0-1,0 0 0,0-1 0,-1 1 0,4-7 0,8-9 1639,30-33-1,-44 52-1877,0 0 0,0 0 0,0 0 0,0 0 0,0 0 0,1 0 0,-1-1 0,0 1 0,0 0 0,0 0 0,0 0 0,0 0 0,0 0 0,0 0 0,0 0 0,0 0 0,0 0 0,1-1 0,-1 1 0,0 0 0,0 0 0,0 0 0,0 0 0,0 0 0,0 0 0,0-1 0,0 1 0,0 0 0,0 0 0,0 0 0,0 0 0,0 0 0,0 0 0,0-1 0,0 1 0,0 0 0,0 0 0,0 0 0,0 0 0,-1 0 1,1 0-1,0 0 0,0-1 0,0 1 0,0 0 0,0 0 0,0 0 0,0 0 0,0 0 0,0 0 0,0 0 0,-1 0 0,1 0 0,0 0 0,0 0 0,0-1 0,-11-9 1059,10 9-1041,1 1 0,-1-1 0,1 1 0,-1 0 0,1-1 0,-1 1 0,1 0 0,-1 0 0,1 0 0,-1-1 0,0 1 0,1 0 1,-1 0-1,1 0 0,-1 0 0,0 0 0,1 0 0,-1 0 0,0 0 0,1 0 0,-1 0 0,1 0 0,-1 1 0,0-1 0,1 0 1,-1 0-1,1 1 0,-1-1 0,1 0 0,-1 1 0,0 0 51,-9 4-39,0 0 0,1 2 0,-11 8 0,-2 2-55,13-11-18,4-3 10,1 0-1,-1 0 1,1 1 0,0 0 0,0 0-1,0 0 1,1 0 0,-1 0 0,1 1-1,0-1 1,0 1 0,-2 7 0,1 1-1,0 0 1,1 0 0,1 0 0,0 0 0,1 1 0,0-1-1,1 0 1,3 22 0,-2-29 12,1 0 0,0 0 0,0 1 0,0-1 0,7 11 0,3 8-162,-7-10 105,-4-11 54,1 1 0,0-1 0,0 1 0,0-1 0,0 0-1,0 0 1,1 0 0,0 0 0,0-1 0,6 7 0,18 17 11,-26-26 19,1 1 0,-1-1 1,1 0-1,-1 1 0,1-1 0,-1 1 1,0-1-1,0 1 0,0 0 0,0-1 1,0 1-1,0 0 0,-1 0 1,1 0-1,0 0 0,-1 0 0,1 3 1,-1-5-17,0 0 1,0 0-1,0 0 1,0 0-1,0 0 1,0 0-1,0 1 1,0-1 0,0 0-1,0 0 1,0 0-1,0 0 1,0 0-1,0 0 1,0 0-1,0 0 1,0 0 0,0 0-1,0 1 1,0-1-1,0 0 1,0 0-1,0 0 1,0 0-1,0 0 1,0 0 0,0 0-1,0 0 1,0 0-1,0 0 1,-1 0-1,1 0 1,0 1-1,0-1 1,0 0 0,0 0-1,0 0 1,0 0-1,0 0 1,0 0-1,0 0 1,0 0-1,0 0 1,-1 0 0,1 0-1,0 0 1,0 0-1,0 0 1,0 0-1,0 0 1,0 0-1,0 0 1,0 0 0,0 0-1,-1 0 1,1 0-1,0 0 10,-1 0 0,0 0 0,0 0-1,1 0 1,-1 0 0,0 0 0,1 0 0,-1 0-1,0 0 1,1 1 0,-1-1 0,0 0 0,1 1-1,-2-1 1,0 4 35,2-4-45,0 0 1,0 0-1,0 1 0,0-1 1,0 0-1,-1 0 1,1 1-1,0-1 1,0 0-1,0 0 1,0 1-1,-1-1 0,1 0 1,0 0-1,0 0 1,-1 0-1,1 1 1,0-1-1,0 0 1,-1 0-1,1 0 1,0 0-1,0 0 0,-1 0 1,1 0-1,0 0 1,-1 1-1,-11-5 109,8 3-85,1-1 0,0 1 1,0 0-1,0 0 0,-1 1 1,1-1-1,-1 1 0,-3 0 1,4 0-6,0 0 0,0-1 0,1 1 1,-1 0-1,0-1 0,0 0 1,1 0-1,-1 1 0,1-2 1,-4 0-1,0-2-361,1 0 0,0 0-1,0 0 1,-4-5 0,-8-8-738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5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3904,'-28'0'1253,"24"0"-932,6-3-151,9-8 310,-11 11-458,0 0 0,0 0 0,0 0 1,0 0-1,0 0 0,0-1 0,0 1 0,0 0 0,0 0 1,0 0-1,0 0 0,0 0 0,1 0 0,-1 0 0,0 0 1,0 0-1,0 0 0,0 0 0,0-1 0,0 1 0,0 0 1,1 0-1,-1 0 0,0 0 0,0 0 0,0 0 1,0 0-1,0 0 0,0 0 0,1 0 0,-1 0 0,0 0 1,0 0-1,0 0 0,0 0 0,0 0 0,0 0 0,1 0 1,-1 1-1,0-1 0,0 0 0,0 0 0,0 0 0,0 0 1,0 0-1,0 0 0,0 0 0,0 0 0,1 0 1,-1 0-1,0 0 0,0 1 0,0-1 0,0 0 0,0 0 1,0 0-1,14 14 2234,-14-17-1371,0-2-424,0 4 124,-1 1-546,1 1 0,0-1 0,-1 1 0,1 0 0,0-1 0,-1 1 0,1-1 0,0 0 1,-1 1-1,1-1 0,-1 1 0,1-1 0,-1 0 0,1 1 0,-1-1 0,1 0 0,-1 1 0,1-1 1,-1 0-1,1 0 0,-1 0 0,1 1 0,-1-1 0,0 0 0,1 0 0,-2 0 0,-1 0 388,6 0 138,11 0 257,-14 0-572,0 0-143,0 0-27,0 0 117,0 0-21,0 3 59,0-3-224,0 1 1,0-1-1,0 1 0,0-1 1,0 1-1,0-1 1,0 1-1,0-1 0,0 1 1,0-1-1,0 0 1,1 1-1,-1-1 1,0 1-1,0-1 0,1 1 1,-1-1-1,0 0 1,1 1-1,-1-1 0,0 0 1,1 1-1,-1-1 1,0 0-1,1 1 0,-1-1 1,1 0-1,-1 0 1,1 1-1,18 0 597,-12-1-534,-6 0-63,1 0-1,0 0 1,-1 0 0,1-1 0,0 1 0,-1-1 0,1 1 0,0-1-1,-1 0 1,1 1 0,-1-1 0,1 0 0,1-1 0,5-3-14,25-12-1943,-31 17 1611,0-1 0,1 0 0,-1 1 1,0-1-1,0 1 0,0 0 0,1 0 0,-1 0 1,3 0-1,3 1-1267,8-1-616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0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50 9984,'-13'-14'3205,"13"14"-3156,-1 0-1,1-1 1,0 1-1,0 0 1,-1 0 0,1-1-1,0 1 1,0 0-1,0 0 1,-1-1 0,1 1-1,0 0 1,0-1 0,0 1-1,0 0 1,0-1-1,0 1 1,0 0 0,0-1-1,0 1 1,0 0-1,0-1 1,0 1 0,0 0-1,0-1 1,0-4 180,1 4-198,-1 0 1,0 0 0,0 0 0,0 0-1,0 0 1,0 0 0,0 0 0,-1 0-1,1 0 1,0-1 0,-1-1-1,0 3 71,1-1-1,-1 0 1,0 1-1,0-1 1,1 1-1,-1-1 1,0 0-1,0 1 1,1 0-1,-1-1 1,0 1-1,0-1 1,0 1-1,0 0 1,0 0-1,0 0 1,0-1-1,1 1 1,-1 0-1,0 0 1,0 0-1,-2 1 1,-73-1 506,73 0-687,1 0 0,0 0 0,0 1 0,0-1 0,-1 1 0,1 0 0,0 0 0,0 0 0,0 0 0,0 0 0,-3 2 0,4-2-7,0 0 0,0 0 1,0 0-1,0 0 0,0 0 1,0 0-1,0 0 0,0 0 1,0 0-1,0 0 0,1 1 1,-1-1-1,1 0 0,-1 1 1,0-1-1,1 0 0,0 1 1,-1-1-1,1 2 1,0 0-243,0 0 0,1 0 0,-1 0 0,1-1 0,0 1 0,1 3 0,7 23-2480,18 61-2504,-11-5 2549,-14-74 3240,0 0 0,-1 0 0,-1 0 0,0 0 0,0 0 0,-1 0 0,-1 1 0,0-2 0,0 1 0,-1 0 0,0 0 0,-1-1 0,-1 1 0,1-1 0,-7 10 0,-1-2 216,4-5-85,0 0 0,-11 25 0,12-19-180,3-8-164,0 0-1,-1 0 1,-8 13 0,3-9 30,8-12-249,0 0 0,0 0 0,0 0 1,0 0-1,1 0 0,-3 5 1,4-7-33,0 1 0,0 0 1,0 0-1,0-1 0,0 1 1,0 0-1,1 0 0,-1-1 1,1 1-1,-1 0 0,1-1 1,-1 1-1,1 0 0,1 1 1,2 5 29,-4-8-64,0 1 1,0 0 0,1-1-1,-1 1 1,1 0-1,-1-1 1,1 1-1,-1-1 1,1 1 0,-1-1-1,1 1 1,-1-1-1,1 1 1,-1-1 0,1 1-1,0-1 1,-1 0-1,1 1 1,0-1-1,-1 0 1,1 0 0,0 0-1,0 1 1,-1-1-1,1 0 1,1 0 0,0 1-27,5 1-81,13 4-379,-6-11-403,-6 2 327,1 1 164,-1 1 0,0 0 1,1 0-1,-1 1 0,12 1 0,-10-1 23,0 0 0,18-2 0,7-9-580,-14 7 583,-17 3 284,0 0 0,1 0 0,-1 0 0,0 0 0,0-1 0,0 1 0,0-1 0,0 0 1,0-1-1,-1 1 0,1 0 0,-1-1 0,1 0 0,5-6 0,2-1 200,-5 4 95,0 0-1,0 0 1,-1 0-1,7-9 1,-8 9 279,-1 2 55,1-1 1,-1 1-1,0-1 1,-1 0-1,1 0 1,-1 0-1,0-1 1,-1 1-1,1 0 1,-1-1 0,0 1-1,1-11 1,-3 9 851,-1 11-545,1-1-752,0-1 0,0 1 0,-1 0 1,0-1-1,1 1 0,-4 3 0,3-4-39,0 0 1,1-1-1,-1 1 1,1 0-1,0 1 1,-1-1-1,1 0 1,0 0-1,0 0 1,1 1-1,-1-1 1,0 0-1,1 1 1,-1 2-1,-2 9 238,-1 3-22,1-10-161,2 0-1,-1 0 0,1 0 1,0 0-1,0 7 1,1-4-29,1 20 65,-1-29-127,0 1-1,1-1 0,-1 0 0,0 0 0,1 1 0,-1-1 0,1 0 0,0 0 0,-1 0 0,1 0 0,0 0 0,0 0 0,-1 0 0,1 0 0,0 0 0,0 0 0,0 0 0,0 0 0,2 0 0,30 16-612,-32-16 537,1-1-1,0 1 0,-1-1 1,1 0-1,0 1 0,0-1 1,-1 0-1,1 0 0,0 0 1,-1 0-1,1 0 1,0 0-1,-1-1 0,1 1 1,0-1-1,-1 1 0,1-1 1,0 1-1,-1-1 0,1 0 1,-1 0-1,1 0 1,1-1-1,5-3-158,-7 5 219,0-1 1,0 1 0,0 0-1,0-1 1,0 1 0,-1-1 0,1 1-1,0-1 1,0 1 0,0-1 0,-1 0-1,1 1 1,0-1 0,-1 0 0,1 0-1,0 1 1,-1-1 0,1 0-1,-1 0 1,0 0 0,1 0 0,-1 0-1,1 0 1,-1 1 0,0-1 0,0 0-1,0 0 1,0 0 0,0 0 0,0 0-1,0 0 1,0 0 0,0 0-1,0 0 1,0-2 0,-1-4-1,1-1-3,-1 0 1,0 1-1,0-1 0,-4-10 0,3 10-3,0 1-1,1-1 0,-1 0 0,1-10 0,2 6 37,-1 9-9,1 0 0,-1 0 0,0 0 0,0 0 0,0 0 0,-1 0 0,1 0 0,-1 0 0,1 0 1,-3-4-1,-2-2-98,5 9 88,0 0 0,0 0 1,0 0-1,0 0 1,0 0-1,-1-1 1,1 1-1,0 0 1,0 0-1,0 0 1,0 0-1,0 0 1,0-1-1,0 1 1,0 0-1,0 0 1,0 0-1,0 0 0,0 0 1,0-1-1,0 1 1,0 0-1,0 0 1,0 0-1,0 0 1,0-1-1,0 1 1,0 0-1,0 0 1,0 0-1,0 0 1,0 0-1,0-1 1,0 1-1,0 0 1,0 0-1,0 0 0,0 0 1,1 0-1,-1 0 1,0 0-1,0-1 1,0 1-1,0 0 1,0 0-1,0 0 1,1 0-1,-1 0 1,0 0-1,0 0 1,4-4-40,0-2 12,1-1 17,-5 7 15,0 0 0,0 0-1,1 0 1,-1-1 0,0 1-1,0 0 1,1 0 0,-1 0-1,0 0 1,0 0 0,1 0-1,-1 0 1,0 0-1,0 0 1,1 0 0,-1 0-1,0 0 1,0 0 0,0 0-1,1 0 1,-1 1 0,0-1-1,0 0 1,1 0-1,-1 0 1,0 0 0,0 0-1,0 0 1,1 1 0,-1-1-1,0 0 1,0 0 0,0 0-1,1 1 1,1 3-16,4 3-16,18-2-11,-16-2 19,-1 1 1,14 7-1,-5-1 149,17 6-157,-19-11-22,-9 6 113,2-6-6,-2-1 84,-3 9 425,-2 31 1027,3-39-1216,0-2-301,24 22 294,-16-20-306,-8-4-45,-1 0 0,0 0 0,0 0 0,1 1 0,-1-1 0,3 3 0,-5-3-2,1-1-1,-1 0 1,1 1 0,0-1-1,-1 1 1,1-1 0,0 0-1,-1 0 1,1 1 0,0-1-1,-1 0 1,1 0 0,0 0-1,-1 0 1,1 0-1,0 0 1,-1 0 0,1 0-1,0 0 1,-1 0 0,1 0-1,0 0 1,0-1 0,2 1 3,14 1-124,-13-1 14,1 1-1,-1-1 0,1 0 0,-1 0 1,1 0-1,-1-1 0,1 0 1,7-2-1,21-24-235,-21 22 275,-11 5 43,0-1 0,0 1 0,0-1 1,0 1-1,0-1 0,1 1 0,-1-1 1,0 0-1,0 1 0,0-1 0,-1 0 0,1 0 1,0 0-1,0 0 0,0 1 0,0-1 1,0-2-1,2-2-19,-3 4 14,0 0 1,0 1-1,1-1 0,-1 0 1,0 1-1,1-1 0,-1 0 1,1 1-1,-1-1 0,1 1 1,-1-1-1,1 1 0,-1-1 1,1 1-1,-1-1 1,1 1-1,0 0 0,-1-1 1,1 1-1,0 0 0,0-1 1,4-1-78,12-12-75,-16 13 167,1-1 1,-1 1-1,0 0 1,1-1-1,-1 1 1,1 0-1,-1 0 1,1 0 0,-1 0-1,1 0 1,0 1-1,-1-1 1,1 0-1,0 1 1,0-1-1,0 1 1,-1 0-1,4 0 1,-2-1-28,0 1 0,0 1-1,0-1 1,0 0 0,0 1 0,0-1 0,0 1 0,0 0 0,0 0 0,3 2-1,-1 1 76,0-1 0,0 1 0,-1 0 0,5 5-1,-8-8-38,11 12 214,13 12 171,-24-24-355,1 0 0,0 1 0,-1-1 0,1 0-1,0 0 1,0 0 0,0-1 0,0 1 0,0 0 0,0-1 0,0 1 0,0-1 0,3 0 0,-4 1-13,0-1 0,0 0 0,0 0-1,0 0 1,0 1 0,0-1 0,0 0 0,0 1 0,0-1-1,0 1 1,0-1 0,-1 1 0,1 0 0,0-1 0,0 1-1,0 0 1,0 1 0,0-2-13,0 1-1,-1 0 0,1 0 1,0-1-1,-1 1 1,1-1-1,0 1 1,0-1-1,0 1 1,0-1-1,-1 1 0,1-1 1,0 0-1,0 1 1,0-1-1,0 0 1,0 0-1,0 0 1,0 1-1,0-1 1,0 0-1,0 0 0,0-1 1,0 1-1,0 0 1,0 0-1,0 0 1,0-1-1,0 1 1,0 0-1,-1-1 0,1 1 1,0-1-1,1 0 1,11-10 31,-12 11-40,0-1-1,-1 1 0,1-1 0,-1 1 1,1 0-1,0-1 0,-1 1 0,1 0 1,0 0-1,-1 0 0,1-1 0,0 1 1,-1 0-1,1 0 0,0 0 0,-1 0 1,1 0-1,0 0 0,-1 0 0,1 0 1,0 0-1,0 1 0,0-1 0,2 0 1,10 0-28,-10 0-92,0-2-4,-3 1 105,1 0 1,0 0 0,-1 1-1,1-1 1,0 1 0,0-1-1,0 0 1,0 1 0,0-1-1,-1 1 1,1 0 0,0-1-1,0 1 1,1 0-1,9 4-92,-5 0 80,-5-4 31,1 1 0,-1-1 0,0 1 0,1-1 0,-1 0 0,1 0 0,-1 0 0,1 1 0,1-2-1,-1 1 16,-1 0-1,1 0 0,-1 1 0,1-1 0,-1 0 0,1 0 1,-1 1-1,1-1 0,0 1 0,15 13 122,-15-13-121,-1 1 0,0-1 1,0 0-1,1 0 0,-1 1 0,1-1 0,-1 0 0,1 0 1,0-1-1,-1 1 0,1 0 0,0 0 0,-1-1 0,1 1 0,0-1 1,0 1-1,0-1 0,2 0 0,-2 0 26,-1 1-1,1-1 1,0 0-1,0 1 1,0-1-1,-1 1 1,1 0-1,0-1 1,2 3-1,8 1 184,1-8 63,-12 3-268,1 0 0,0 0-1,-1 0 1,1 1 0,0-1-1,0 1 1,-1-1-1,1 1 1,3-1 0,-2 1-67,0 0 1,0 0 0,0-1 0,0 1-1,-1-1 1,1 0 0,0 1-1,0-2 1,-1 1 0,1 0 0,0 0-1,-1-1 1,0 1 0,1-1-1,1-2 1,17-9-100,-16 11 124,-4 1 25,-1 1 0,1 0 0,0 0-1,-1-1 1,1 1 0,-1 0-1,1-1 1,0 1 0,-1-1-1,1 1 1,-1-1 0,1 1-1,-1-1 1,1 1 0,-1-1-1,0 0 1,1 1 0,-1-1 0,0 1-1,1-1 1,-1-1 0,3-3 31,14-22-42,-14 22-14,0 0-1,1 0 0,-1 0 1,-1 0-1,1 0 0,-1-1 1,0 1-1,0-1 0,1-7 0,2-31 112,9-41 2,20-35-340,-22 79 266,10-35 297,24-25 528,-43 93-753,16-32 393,-19 39-451,1-1 1,-1 1 0,1 0-1,0-1 1,0 1 0,0 0-1,0 0 1,0 0 0,0 0-1,0 0 1,0 0-1,0 0 1,1 0 0,-1 0-1,0 1 1,0-1 0,1 0-1,-1 1 1,1-1 0,2 0-1,-4 1-23,0 0-1,1 0 1,-1 0 0,0 0-1,0 1 1,0-1-1,1 0 1,-1 0-1,0 0 1,0 0-1,1 0 1,-1 0-1,0 0 1,0 0-1,0 1 1,0-1-1,1 0 1,-1 0 0,0 0-1,0 0 1,0 1-1,0-1 1,1 0-1,-1 0 1,0 0-1,0 1 1,0-1-1,0 0 1,0 0-1,0 0 1,0 1-1,0-1 1,0 0 0,0 1-1,2 3 12,-1 0 0,0 1 0,0-1 0,0 1 0,-1-1 0,1 1 0,-1-1 0,0 1 0,-1-1 0,1 1 0,-1-1 0,-2 9 0,1-3 3,-17 135 515,14-119-396,-9 30-1,-13 15 104,-9 57 54,23-84-443,12-42 65,1 0 0,-1 0 0,1 0-1,0 0 1,-1 0 0,1 0 0,0 0 0,1 0 0,-1 0 0,0 0-1,1 0 1,-1 0 0,1 0 0,-1 0 0,1 0 0,0 0 0,0 0-1,0 0 1,0-1 0,0 1 0,0 0 0,0-1 0,1 1 0,1 1-1,-2-2-38,0 0 0,0-1 0,0 1-1,0 0 1,0-1 0,0 1 0,0-1-1,0 0 1,0 1 0,0-1-1,1 1 1,4 0-399,24 13-779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50 230 2816,'0'-5'236,"-1"1"0,0-1 0,0 1 0,0-1 0,-3-6-1,-1-4-13,4 12-93,0 0 1,1 0-1,-1 1 0,1-1 0,0 0 0,0-5 1,0-6 789,0 7-584,1 4-186,-1-1 0,0 0 0,0 0 0,0 0 0,0 1-1,-1-1 1,0 0 0,-1-5 0,-3-2 187,4 8-226,0 0 0,-1 0 0,1 0 0,0-1-1,0 1 1,1 0 0,-1 0 0,1-1 0,-1-5-1,2 2 121,-1 4-142,1 0-1,-1 1 1,0-1-1,0 0 1,0 0-1,0 0 1,-1 0-1,1 1 1,-1-1-1,1 0 1,-2-3-1,1 6-49,0-1 0,1 1-1,-1 0 1,1 0 0,-1-1-1,0 1 1,0 0 0,1 0 0,-1 0-1,0-1 1,1 1 0,-1 0-1,0 0 1,0 0 0,1 0-31,0 0 0,0 0-1,-1 0 1,1 0 0,0 0 0,0 0 0,0 0 0,0 0 0,0 0 0,0 0 0,0 0 0,0 0 0,0 0 0,-1 0 0,1 0-1,0 0 1,0 0 0,0 0 0,0 0 0,0 0 0,0 0 0,0 0 0,0 0 0,0 1 0,0-1 0,0 0 0,-1 0 0,1 0-1,0 0 1,0 0 0,0 0 0,0 0 0,0 0 0,0 0 0,0 0 0,0 0 0,0 0 0,0 0 0,0 1 0,0-1 0,0 0-1,0 0 1,0 0 0,0 0 0,0 0 0,0 0 0,0 0 0,0 0 0,0 0 0,0 1 0,0-1 0,0 0 0,0 0 0,0 0-1,0 0 1,0 0 0,0 29 405,1-1 0,2 0 0,9 48 0,-1-28-149,-6-25-155,0 0-1,2-1 1,17 43 0,23 17 174,-45-78-236,1 0 1,-1 1-1,1-1 0,1 0 0,-1 0 1,0 0-1,1-1 0,0 1 0,0-1 0,0 0 1,6 4-1,-7-5-17,-1-1 0,1 1 0,0 0 1,0-1-1,0 1 0,-1-1 0,1 0 0,1 0 0,-1 0 0,0 0 1,0-1-1,0 1 0,0-1 0,5 0 0,-6 0-25,0 0-1,0 0 0,-1 0 1,1 0-1,0-1 0,0 1 1,-1-1-1,1 1 0,0-1 1,-1 1-1,1-1 0,-1 0 1,1 0-1,2-2 0,4-2-26,-1 2-4,-3 1-1,-1 1-1,0-1 0,1 0 0,-1 0 1,0 0-1,0 0 0,-1 0 0,1-1 1,0 1-1,-1-1 0,1 0 1,3-6-1,1 0-74,-3 3 28,0 1 1,-1-1 0,1 0 0,4-11-1,-4 3-68,-4 11 107,1 1 1,-1 0-1,1-1 1,0 1-1,-1-1 1,1 1 0,1 0-1,-1 0 1,0-1-1,3-3 1,-3 6 18,-1 0 0,0-1 0,1 1 0,-1 0 1,1-1-1,-1 1 0,1 0 0,-1 0 0,0 0 0,1-1 0,-1 1 1,1 0-1,-1 0 0,1 0 0,-1 0 0,1 0 0,-1 0 0,1 0 1,-1 0-1,1 0 0,-1 0 0,1 0 0,-1 0 0,1 0 0,-1 0 0,1 0 1,-1 1-1,0-1 0,1 0 0,-1 0 0,1 1 0,-1-1 0,1 0 1,-1 0-1,1 1 0,-1-1 16,5 17 102,3 11 18,-6-18-51,0-1 0,1 0 1,0 1-1,1-1 0,4 9 0,1-4 78,-5-8-87,0 0-1,0 0 1,1 0-1,8 8 0,-11-12-30,0-1 0,1 1-1,-1 0 1,1-1-1,-1 0 1,1 1 0,0-1-1,-1 0 1,1-1 0,0 1-1,0 0 1,0-1-1,0 1 1,-1-1 0,5 0-1,18 1 234,-12 0-198,0-1 0,0 0 0,1-1 0,17-3 0,-27 3-75,-1 0-1,0-1 1,1 1-1,-1-1 1,0 0 0,0 0-1,0 0 1,4-4-1,-5-2-2,-1 0 0,-1 0-1,1 0 1,-1 0 0,0 0-1,-1 0 1,-2-12 0,2 16 14,-3-9-20,1-1 0,1 1-1,-2-23 1,4-46-21,0 77 44,0 2-9,0-1-1,0 0 1,1 0-1,1-7 1,-2 10-5,1-1 1,0 1 0,-1-1 0,1 1 0,0-1 0,0 1-1,0 0 1,0-1 0,0 1 0,0 0 0,1 0-1,-1 0 1,0 0 0,2-2 0,-1 2 3,12-8-57,-1 1 0,20-10 0,-26 16 57,0-1 0,0 1 0,0 0 0,1 1 0,-1 0 0,0 0 0,13 0 0,154 1 248,-75 0-10,-89 0-184,0-1 1,1 0 0,-1-1-1,17-4 1,-16 3-8,-7 2-11,-1 0 0,1 0 0,0-1 0,-1 1 1,1-1-1,4-2 0,0-1 57,-7 5-76,0 0-1,0-1 1,0 1-1,0 0 0,0-1 1,0 1-1,0-1 1,0 0-1,-1 1 1,1-1-1,0 0 1,0 1-1,-1-1 0,1 0 1,0 0-1,0-1 1,-2 1-1,1 1 0,-1-1-1,1 0 1,-1 0 0,0 0 0,0 1 0,1-1 0,-1 0 0,0 1-1,0-1 1,0 1 0,0-1 0,0 1 0,0-1 0,0 1 0,-1-1 0,-6-4 129,7 4-112,-1 0 1,1 0-1,-1 1 0,1-1 1,-1 0-1,0 0 0,1 1 1,-1-1-1,0 1 0,1-1 1,-1 1-1,0 0 0,0 0 1,-2 0-1,1 0-21,-36 2 91,36-1-73,1-1-1,-1 1 1,0 0-1,1 0 1,-1 0-1,0 0 1,1 0-1,-1 0 1,1 1-1,0 0 1,-1-1-1,-1 3 0,2-2 9,0 1 0,0 0-1,0 0 1,0-1-1,1 1 1,-1 0-1,1 1 1,0-1 0,0 0-1,0 0 1,0 0-1,0 1 1,0 3-1,0 8 202,2 26-1,0-15-102,-2 8-26,1-13-49,1 24-1,0-38-38,0-1 0,0 0-1,0 0 1,1 1 0,0-1 0,0 0-1,1 0 1,3 5 0,21 25-286,-5-6-1211,-18-27 1303,0 0 0,0 0 0,0 0 0,0-1 0,6 3 0,-10-5 178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0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4736,'0'0'1530,"3"3"-932,2 3-461,-3-4-47,-1 0-1,1 0 1,0 0-1,-1-1 1,1 1-1,0 0 1,0-1-1,0 1 1,1-1 0,-1 0-1,0 0 1,0 0-1,1 0 1,-1 0-1,0 0 1,1-1 0,3 1-1,3-1 330,-6 1-309,0-1 1,0 0 0,0 0-1,-1 0 1,1 0 0,0 0 0,0-1-1,0 1 1,0-1 0,0 0 0,0 0-1,-1 0 1,1 0 0,0 0 0,-1-1-1,1 1 1,-1-1 0,5-3 0,42-44 326,-47 46-398,0 1 1,-1 0-1,1-1 1,-1 0-1,1 1 1,-1-1-1,0 0 0,0 1 1,0-1-1,0 0 1,0 0-1,-1 0 0,1-4 1,0-6 675,-2-24 0,0 14-398,1-56-691,0 77 386,0 0-1,0 0 0,-1 0 1,1 0-1,0 0 1,-1 0-1,0 0 0,1 0 1,-1 0-1,0 0 1,-2-2-1,0-3 66,11 2-51,-7 4-38,-1 0 0,1 1 0,-1-1 0,0 0 0,0 1 0,1-1 0,-1 0 0,0 1-1,0-1 1,0 0 0,0 0 0,0 1 0,0-1 0,0 0 0,0 1 12,0-3-117,0 6 143,1 25 335,0-14-206,-1-1 0,0 1 0,-1 0 0,-3 15 0,-6 3 37,4 1-58,1-15-51,3-12-45,0 1 0,1 1-1,-1-1 1,0 10 0,2 35 399,1-51-516,-1 1 0,1-1 1,-1 1-1,1-1 0,0 1 0,-1-1 0,1 0 1,0 1-1,0-1 0,0 0 0,0 0 1,0 1-1,0-1 0,1 0 0,-1 0 0,0 0 1,0 0-1,1-1 0,-1 1 0,0 0 1,1-1-1,-1 1 0,4 0 0,0 2-211,-2-2-43,0-1 0,-1 1 0,1-1 1,0 1-1,-1-1 0,1 0 1,0 0-1,0 0 0,0-1 1,-1 1-1,1-1 0,0 1 0,-1-1 1,1 0-1,0 0 0,-1 0 1,3-2-1,10-2-1561,-10 4 1237,1 0 0,0 1-1,10-1 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150 148 4736,'-6'0'964,"2"0"-672,0-1-1,0 1 0,1 0 1,-1 0-1,0 1 1,1-1-1,-8 3 1,16 11 326,-9-3 32,3-10-565,0 1 0,0 0 0,1 0 0,-1 0 0,0 0 0,1 0 0,-1 0 0,1 0 0,0 0 0,-1 0 0,1 4 0,0 3 81,-1-1 1,1 1 0,-2 0-1,0-1 1,0 1 0,0-1-1,-5 11 1,3-8-55,1-1 1,1 1-1,-2 13 0,2-14-24,1 1 0,-2-1 0,1-1-1,-1 1 1,-6 12 0,1-5 12,-17 29 115,23-42-210,-12 19 205,14-22-198,0 0 0,-1 0 0,1 0-1,0-1 1,0 1 0,-1 0 0,1 0 0,0 0-1,0-1 1,0 1 0,0 0 0,0 0 0,0 0 0,0 0-1,0 0 1,1-1 0,-1 1 0,0 0 0,0 0-1,1 0 1,-1-1 0,0 1 0,1 0 0,-1 0-1,2 0 1,14 13 404,17-28-101,-27 11-333,0 0 1,0 0 0,0-1-1,0 0 1,-1-1-1,0 1 1,0-1 0,0 0-1,0 0 1,-1 0-1,1-1 1,-2 0-1,1 0 1,4-9 0,22-34-138,-27 34 17,0-1-22,-2 16 159,-1 0-1,0-1 1,0 1-1,0 0 1,0 0-1,0 0 1,1-1 0,-1 1-1,0 0 1,0 0-1,0 0 1,1 0-1,-1 0 1,0 0-1,0-1 1,0 1-1,1 0 1,-1 0 0,0 0-1,0 0 1,1 0-1,-1 0 1,0 0-1,0 0 1,1 0-1,-1 0 1,0 0-1,0 0 1,1 0 0,-1 0-1,0 0 1,0 0-1,0 1 1,1-1-1,-1 0 1,0 0-1,0 0 1,0 0-1,1 0 1,-1 0 0,0 1-1,0-1 1,0 0-1,0 0 1,1 0-1,-1 0 1,0 1-1,0-1 1,0 0-1,0 0 1,0 1 0,4 4 2,-1 0 0,0 1 0,-1-1 0,3 7 0,-4 6 7,-1-15-24,0 1 0,0-1 1,1 1-1,-1-1 0,1 0 1,-1 1-1,2 3 1,0-3 32,-1 0 1,1 0 0,0 0-1,0 0 1,4 5 0,-5-7 22,0-1 0,0 0 1,1 1-1,-1-1 0,0 0 1,0 0-1,1 0 0,-1 0 0,1 0 1,-1 0-1,1 0 0,-1-1 1,1 1-1,0-1 0,-1 1 0,1-1 1,0 1-1,-1-1 0,4 0 1,41 0 311,-42 0-401,0 0 0,-1 0 1,1-1-1,0 0 1,-1 0-1,1 0 0,-1 0 1,1 0-1,-1-1 1,0 1-1,1-1 0,3-3 1,1-1-116,0-1 0,13-15 0,-7 8-83,-11 11 212,0-1-1,0 1 1,0 0 0,-1-1-1,1 0 1,-1 0-1,0 1 1,0-1 0,0-1-1,-1 1 1,2-6 0,-1 0-17,-1-2 1,0 1-1,-1-13 1,0 17 46,1-2 57,-1 1 0,2-1 0,4-16 0,-4 18 68,0-1 0,-1 0 0,1-14 0,0 9 274,3 9-35,2 0-109,-3-1-39,-4 5-203,0 0 0,0 0 0,0 0 0,0 0 0,0 0 0,0-1 0,0 1 0,1 0 0,-1 0 0,0 0 0,0 0 0,0 0 0,0 0 0,0 0 0,0-1 0,0 1 0,1 0 0,-1 0 0,0 0 1,0 0-1,0 0 0,0 0 0,0 0 0,1 0 0,-1 0 0,0 0 0,0 0 0,0 0 0,0 0 0,1 0 0,-1 0 0,0 0 0,0 0 0,0 0 0,0 0 0,0 0 0,1 0 0,-1 0 0,0 0 0,0 0 0,0 0 0,0 0 0,0 1 0,1-1 0,-1 0 0,0 0 0,0 0 1,0 0-1,0 0 0,0 0 0,9 6 80,-5-5-57,0 0-1,0-1 0,0 1 1,0-1-1,0 0 1,1 1-1,6-2 0,-4 0-6,12 2 103,-12-1-72,-1 0 0,1 0 1,-1 0-1,1-1 0,6-1 1,15-13 225,-25 13-290,-1 0-1,1 1 1,0-1 0,1 0 0,-1 1 0,0 0 0,0 0 0,0 0 0,1 0 0,5 0 0,5 1-236,-11 0 127,-3 0 193,0 0 69,3 2 224,24 42 453,-27-44-809,1 1 1,-1-1-1,0 1 0,1-1 0,-1 1 1,0 0-1,1-1 0,-1 1 0,0-1 0,0 1 1,1 0-1,-1-1 0,0 1 0,0-1 1,0 1-1,0 0 0,0-1 0,0 1 0,0 0 1,0-1-1,0 1 0,0 0 0,-1-1 1,1 1-1,0 0 0,0-1 17,0 0-25,0 1 1,-1-1-1,1 0 0,0 0 1,0 0-1,0 0 1,0 0-1,0 0 0,0 0 1,0 0-1,0 0 1,0 0-1,0 1 0,0-1 1,0 0-1,0 0 1,0 0-1,0 0 0,0 0 1,1 0-1,-1 0 1,0 0-1,0 0 0,0 0 1,0 1-1,0-1 1,0 0-1,0 0 0,0 0 1,0 0-1,0 0 1,0 0-1,0 0 0,0 0 1,0 0-1,0 0 1,1 0-1,-1 0 0,0 0 1,0 0-1,0 0 1,0 0-1,0 0 0,0 0 1,0 0-1,0 0 1,0 0-1,0 0 0,1 0 1,-1 0-1,0 0 1,0 0-1,0 0 0,0 0 1,0 0-1,0 0 0,60 0 418,-58 0-405,0 0 0,0 0 1,0 0-1,0-1 0,0 1 0,0-1 1,-1 1-1,1-1 0,0 1 0,0-1 1,-1 0-1,1 0 0,0 0 1,-1 0-1,1 0 0,-1 0 0,0-1 1,1 1-1,1-3 0,13-9-42,17-3-242,-17 7 160,-16 9 107,0 0 0,0 0 0,0 0 0,0 0 0,0-1 0,0 1 0,0 0 0,0 0 0,0 0 0,0 0 0,0 0 0,0 0 0,1 0 0,-1 0 0,0 0 0,0 0 0,0 0 0,0 0 0,0 0 0,0-1 0,0 1 0,0 0 0,0 0 0,0 0 0,0 0 0,0 0 0,0 0 0,0 0 0,0 0 0,0 0 0,0 0 0,0-1 0,0 1 0,0 0 0,0 0 0,0 0 0,0 0 0,0 0 0,0 0 0,-1 0 0,1 0 0,0 0 0,0 0 0,0 0 0,0 0 0,0 0 0,0-1 0,0 1 0,0 0-1,0 0 0,0 0 0,-1-1 0,1 1 0,0 0 0,0 0 0,0 0 0,0-1 0,0 1 0,0 0 0,0-1 0,0 1 0,0 0 0,0 0 1,0-1-1,0 1 0,0 0 0,0 0 0,0-1 0,0 1 0,0 0 0,0 0 0,0-1 0,0 1 0,0 0 0,0 0 0,1-1 0,-1 1 0,0 0 0,0 0 0,0 0 0,0-1 0,1 1 0,-1 0 0,0 0 0,0 0 0,0 0 1,1-1-1,-1 1 0,0 0 0,0 0 0,1 0 0,-1 0 0,1-1 2,-1 1-1,1 0 1,-1-1 0,1 1 0,-1-1-1,1 1 1,-1-1 0,0 1 0,1-1 0,-1 1-1,0-1 1,1 1 0,-1-1 0,0 0 0,0 1-1,1-1 1,-1 0 0,0 1 0,0-1-1,0 1 1,0-1 0,0 0 0,0 1 0,0-1-1,0 0 1,0 1 0,0-1 0,-1 0-1,1 1 1,0-1 0,0 1 0,0-1 0,-1 0-1,1 1 1,-1-2 0,0 0 15,0 0 0,0-1 0,0 1-1,0-1 1,1 1 0,-1-1 0,1 1 0,0-1 0,-1-2-1,1-1-10,-1 1 0,0 0-1,0 0 1,-1-1 0,1 1-1,-1 0 1,-1 0 0,1 1-1,-1-1 1,1 0 0,-1 1-1,0 0 1,-1-1-1,1 1 1,-1 0 0,0 1-1,0-1 1,0 1 0,0 0-1,-1 0 1,0 0 0,1 0-1,-1 1 1,0 0 0,0 0-1,0 0 1,0 1-1,0-1 1,-1 1 0,-7 0-1,9 1 38,0 0 0,1 0-1,-1 1 1,1 0 0,-1 0-1,1 0 1,-1 0 0,1 0 0,-1 1-1,1-1 1,0 1 0,0 0-1,0 0 1,-4 3 0,-2 4 45,0 0 1,-15 20 0,22-28-81,-5 10-4,-1 1 0,1 0-1,1 0 1,0 1 0,1-1-1,0 1 1,1 1 0,1-1-1,0 0 1,1 1 0,-2 22-1,5-28-6,0 0 0,1 1 0,0-1 0,0 0 0,1 0 0,-1 0 0,2 0 0,-1-1-1,1 1 1,1-1 0,-1 0 0,10 11 0,-8-12-105,0 1 0,1-1 0,8 6 0,-6-5-20,1 0-163,-1 0 0,1-1 0,0 0 0,1-1 0,0 0 0,-1 0 0,15 3 0,13 9-833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1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18 4320,'0'0'1392,"0"0"-848,0 0-134,0 0 433,0 0-176,0 0 234,0 0-288,0-2-58,0-9-166,0 8 59,-3 3-117,-4 0 1,2-1-229,-1 1 1,1 0-1,0 0 1,0 1-1,0-1 0,-6 3 1,0 0 57,3-1 8,0 0 0,1 1 0,-11 6 0,-11 10 314,-5 5 101,28-20-485,1 0-1,0 1 1,-1-1 0,1 1-1,1 0 1,-1 0 0,-5 10-1,8-13-61,0 0 0,1 0-1,-1 1 1,1-1 0,0 0-1,0 1 1,0-1 0,0 1-1,0 0 1,0-1 0,1 1-1,-1 0 1,1-1 0,0 1-1,-1 0 1,1-1 0,1 1 0,-1 0-1,0-1 1,1 1 0,-1 0-1,1-1 1,0 1 0,0 0-1,0-1 1,0 1 0,0-1-1,1 0 1,-1 1 0,1-1-1,-1 0 1,3 3 0,2 1 15,-1 0-1,1 0 1,0-1 0,1 1-1,-1-1 1,1-1 0,0 1-1,0-1 1,1-1 0,-1 1-1,1-1 1,8 2 0,17 1 17,-21-3-68,9 2-279,-17-5 92,0-1 1,0 1 0,0-1-1,0 0 1,4-2 0,-3 2-153,-1-1 1,1 1-1,-1 0 1,9 0-1,-10 1-220,0 0 1,0 0-1,1 1 0,-1-1 0,0 1 1,3 1-1,24 11-2023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1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65 191 7712,'-27'14'2506,"16"-6"-1524,8-5-941,1-1 17,0-1 0,0 1 0,0-1 0,1 1 0,-1 0 0,0 0 0,1 0 0,0 0-1,-1 0 1,1 0 0,0 0 0,0 0 0,0 0 0,1 1 0,-1-1 0,0 0 0,1 0 0,0 1 0,-1-1 0,1 1-1,0-1 1,0 0 0,0 1 0,1-1 0,-1 0 0,1 4 0,1-2-26,0 0 1,0 1-1,0-1 0,0-1 0,1 1 1,0 0-1,0-1 0,0 1 0,0-1 1,0 0-1,1 0 0,-1 0 1,1 0-1,0-1 0,0 1 0,0-1 1,0 0-1,7 2 0,1 0-6,0 0 1,0-1-1,1-1 0,-1 0 0,1-1 0,-1 0 0,1-1 0,0 0 0,22-3 1,28-8 101,-41 8-96,22-3 10,-16-3 9,1-2 0,-1 0-1,-1-3 1,0 0 0,27-19-1,-52 32-35,-1 0-1,0 0 0,1 0 0,-1 0 1,0 0-1,0 0 0,0 0 1,0 0-1,0-1 0,0 1 0,0 0 1,0-1-1,-1 1 0,1 0 1,0-1-1,-1 1 0,1-1 0,-1 1 1,0-1-1,1 1 0,-1-3 1,0 2-15,0-1 1,-1 1-1,1-1 1,-1 1-1,0-1 1,1 1-1,-1 0 0,0 0 1,0-1-1,-1 1 1,1 0-1,-2-2 1,-3-3 4,1 0 0,-1 1 1,-1 0-1,1 0 0,-1 1 0,-12-8 1,6 7 93,-2 0 1,1 2 0,0 0 0,-1 0 0,-17-1-1,10 1 44,13 2-62,0 1 1,0 0-1,-1 1 0,1 0 1,0 0-1,0 1 0,-9 2 1,14-2-78,0-1 0,1 1 1,-1 1-1,1-1 1,0 1-1,-1-1 1,1 1-1,0 0 1,0 0-1,0 0 0,0 1 1,0-1-1,0 1 1,-2 2-1,-1 3-5,1 0-1,0 1 0,-8 16 1,5-9 5,5-9-7,-1 0 19,0 0 0,1 0 1,0 1-1,0-1 0,1 1 0,0 0 1,0-1-1,0 1 0,1 0 0,0 9 1,0 3 35,1-14-26,-1 0 0,1 0 1,0 0-1,1 0 0,-1 0 0,1 0 0,0 0 0,4 10 0,-3-12-27,-1 0-1,1 0 0,1-1 0,-1 0 0,1 1 0,-1-1 0,1 0 0,0 0 0,0 0 0,6 4 0,-1-2-76,-1 0 0,1-1 0,1 0 0,13 5 0,0-2-209,0-1 1,0-1 0,35 2-1,88-4-641,-96-3 598,116-12-243,-152 10 543,0 1 45,0 0 1,0-1-1,1-1 1,-1 0-1,0 0 0,-1-2 1,1 0-1,14-7 1,-15 5 47,0-1 1,0 0-1,0-1 1,-1 0-1,0-1 1,-1 0-1,0-1 1,-1 0 0,0 0-1,0-1 1,7-16-1,-8 16 108,-2 0 0,0-1-1,0 0 1,-1 0 0,0-1-1,-2 1 1,1-1 0,-2 0-1,0 0 1,1-15 0,-3 20-72,-1 1 1,1-1 0,-2 1 0,1-1 0,-5-12 0,5 18-89,0-1 0,0 1 0,-1 0 0,0 0 1,1 0-1,-1 0 0,0 0 0,-1 0 0,1 0 1,0 1-1,-1-1 0,0 1 0,1 0 0,-1 0 0,0 0 1,-4-2-1,2 1 234,-1 0 0,0 1 1,-9-4-1,12 7-270,0 1 1,1-1-1,-1 1 0,1-1 0,0 1 1,-1 0-1,1 0 0,0 0 0,0 0 1,0 0-1,0 1 0,1-1 0,-3 4 0,-7 13-287,0 0 0,-9 25-1,13-27 216,-47 131-69,9-21 92,6-5-653,27-80 515,-13 37-353,15-14 201,8-47 181,-8 31-1,-20 65-29,29-110 200,0 0 0,0-1 0,1 1 0,-1 0 0,1 0 0,0 0 0,0-1 0,1 7 0,-1-3-105,0-7 92,0 0-1,0 1 0,0-1 1,0 0-1,0 1 0,0-1 1,0 0-1,0 1 0,0-1 1,0 0-1,0 1 0,0-1 1,0 0-1,1 1 0,-1-1 1,0 0-1,0 1 0,0-1 1,0 0-1,1 0 0,-1 1 1,0-1-1,0 0 0,0 0 1,1 1-1,0 0 5,0-1 0,-1 1 0,1 0 1,0-1-1,0 1 0,0 0 0,0-1 0,0 1 0,0-1 1,0 0-1,0 1 0,0-1 0,0 0 0,0 0 0,1 1 0,-1-1 1,0 0-1,0 0 0,2 0 0,27-9 179,-16 4-69,-7 2-37,0-1 0,0 0 0,-1-1 0,1 1 0,-1-1 0,9-9 0,9-7 13,-19 18-18,-1-1-1,1 0 0,-1 0 0,0 0 0,0-1 1,0 0-1,-1 0 0,1 0 0,-1 0 1,4-10-1,-5 12-9,14-26 418,-14 26-361,0-1 0,0 1 0,0-1-1,0 0 1,-1 0 0,1 0 0,-1 0 0,0 0 0,0 0 0,-1 0 0,1 0-1,-1 0 1,0-8 0,1-8 280,2 0-1,1 0 0,9-32 1,-4 20-194,-8 25-163,0 1-1,0-1 0,-1 1 0,0-8 0,-1 11-26,1 0 0,0 0-1,0 0 1,0 0 0,0-1-1,0 1 1,1 0 0,0 0-1,-1 0 1,1 0 0,0 0-1,1 0 1,-1 0 0,0 0-1,1 0 1,0 0 0,3-4 0,0 3-21,-1-1 0,2 1 0,-1 0 0,0 1 0,1-1 0,0 1 0,10-5 0,0 3-28,-1 1-1,18-4 0,-6 2-99,0-1 0,-1-2 0,39-18 0,-41 15 78,48-22 95,-55 27 90,23-12 0,-36 16-17,-1 1 0,1 0 0,0-1 0,-1 0 0,1 0 0,-1 0 0,0 0 0,0 0 0,0-1 0,4-7 0,-2 2 231,-8 12-61,-13 20 141,13-20-331,0 1-1,0 0 0,0 0 0,0 0 1,1 0-1,0 1 0,0-1 0,0 1 1,-2 7-1,-1 2 34,-20 53 326,23-57-382,0 0 0,0 0 0,1 0 0,0 14 0,3 21 212,-2-42-237,1-1 1,-1 1-1,1-1 1,-1 1 0,1-1-1,0 1 1,0-1-1,0 0 1,0 0 0,1 1-1,-1-1 1,3 3-1,7 1 135,-5-4-82,1 2-21,-4-2-75,-1-1 0,1 0 1,-1 1-1,1-1 0,-1 0 1,1 0-1,0-1 0,0 1 1,-1 0-1,1-1 0,0 0 0,0 0 1,0 0-1,-1 0 0,1 0 1,0 0-1,0-1 0,0 1 0,-1-1 1,5-1-1,34-15-477,-37 15 425,-1 0 1,1 0 0,0-1 0,0 0 0,-1 0 0,0 0 0,1 0-1,-1 0 1,3-5 0,5-8-107,0 1 0,13-14 0,-18 23 148,-1 0 0,0 0 0,-1 0 1,0 0-1,0-1 0,5-10 0,6-11-79,-1 9-158,-14 18 289,1-1-1,-1 1 1,1 0-1,-1 0 0,1 0 1,-1 0-1,1 0 1,0 0-1,0 0 0,-1 0 1,1 1-1,0-1 0,0 0 1,1-1-1,3 6 490,1 10-26,-4-8-300,0 1 64,1 0 0,-1 0 0,-1 1-1,1-1 1,0 14 0,-2-14-147,1 0 0,0 0 0,0 0 0,0 0 0,3 7 0,1 3 36,-2-4 11,-3-11-124,0 0 0,0-1-1,0 1 1,0 0-1,1-1 1,-1 1 0,0-1-1,1 1 1,0-1-1,-1 1 1,1-1 0,0 1-1,0-1 1,-1 1-1,1-1 1,0 0 0,1 0-1,-1 1 1,0-1 0,0 0-1,2 1 1,30 15 1,-31-17-126,0 0 0,0 1 1,0-1-1,0 0 0,0 0 0,0 0 0,0 0 1,0 0-1,0-1 0,0 1 0,0-1 0,0 1 1,0-1-1,0 0 0,0 1 0,-1-1 0,1 0 1,0 0-1,3-3 0,2 0-423,23-10-2437,-11 12 912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8736,'17'0'3232,"-17"0"-2528,0 0-192,16 0 704,-16-16-768,0 0-7776,0-1 3968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4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3072,'0'0'976,"0"-3"-587,0 1-316,0 0 1,1 0-1,-1 1 0,1-1 0,0 0 1,-1 0-1,1 1 0,0-1 0,0 0 1,0 1-1,0-1 0,0 1 0,0-1 1,3-1-1,-2 0 540,1 0 214,8-8-230,-8 9 43,-3-1-213,0-46 1525,0 48-1928,0 1 0,0-1 0,-1 1 0,2 0 0,-1-1 1,0 1-1,0-1 0,0 1 0,0-1 0,0 1 0,0 0 1,0-1-1,0 1 0,1-1 0,-1 1 0,0 0 0,0-1 1,0 1-1,1-1 0,-1 1 0,0 0 0,1-1 0,-1 1 1,0 0-1,1 0 0,-1-1 0,0 1 0,1 0 0,-1 0 0,1-1 1,6-4 346,0-6-30,-7 10-317,1 0 0,-1-1 0,1 1 0,-1 0 0,1 0 0,0 0 0,-1 0 0,1 0 0,0 1 0,0-1 0,-1 0 0,1 0 0,0 0 0,0 1 0,1-2 0,34-11 262,-25 10-252,-8 2-29,1 0-1,0 0 1,0 0-1,-1 1 1,1-1 0,0 1-1,0 0 1,5 1 0,4 0-4,-4-1-1,-1 1 0,1 0 0,0 0 0,0 1 0,-1 0 1,1 0-1,-1 1 0,15 7 0,2 1 9,-6-4 25,30 17 0,-41-18-11,0-1 0,0 1 0,-1 0 1,1 1-1,-1-1 0,8 11 0,3 7 13,0 1 1,-1 0 0,-2 1-1,0 1 1,-2 0 0,-1 1-1,11 36 1,-20-51 6,21 83 195,-21-83-233,-2 0 0,0 0-1,0 0 1,-1 1 0,-3 21-1,1-24-53,-1 0-1,0 0 1,-1 0-1,0-1 1,0 1-1,-1-1 1,-1-1-1,0 1 1,0-1-1,0 1 1,-1-2-1,-1 1 0,-10 9 1,9-11 36,0 0-1,-1 0 1,0-1 0,0 0-1,0-1 1,0 0 0,-1 0-1,0-1 1,0-1 0,0 0-1,0 0 1,-1-1 0,-17 0-1,13-1 21,7 0-4,0 0 0,1-1 0,-10-2 0,16 2 5,0 0-1,0 0 1,0-1-1,0 0 1,0 1-1,0-1 1,0 0-1,0 0 1,0 0 0,0 0-1,0 0 1,0 0-1,1-1 1,-1 1-1,1-1 1,-1 1-1,-2-4 1,2 0 27,-1 0 1,1-1 0,0 0-1,0 0 1,0 1-1,1-1 1,0 0-1,0 0 1,1 0-1,0 0 1,0-7 0,0-2 12,1 1 0,1 0 0,0-1 0,1 1 0,0 0 0,11-26 0,-6 16 5,-4 13 12,1 0 0,0 0 0,1 0-1,0 1 1,14-18 0,-12 18 14,0 0 0,0 1 1,1 0-1,0 1 0,12-9 0,8-10 95,-27 24-167,1 0 0,0 0 0,0 0 0,0 1 1,0-1-1,6-2 0,23-12 20,-28 16-242,0 0 1,0 1 0,0-1 0,0 1 0,0-1 0,0 1 0,7 1-1,2 0-2983,1-1 1614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5408,'-14'-13'1728,"14"12"-1702,0 1 0,0 0 1,-1 0-1,1-1 0,0 1 0,0 0 1,0 0-1,-1-1 0,1 1 0,0 0 1,0-1-1,0 1 0,0 0 0,0-1 1,0 1-1,-1 0 0,1-1 0,0 1 1,0 0-1,0-1 0,0 1 0,0 0 1,0-1-1,0 1 0,1-1 0,-1-40 2214,2 36-1306,9-6-337,-10 11-577,-1-1 0,0 1 1,1 0-1,-1-1 0,1 1 1,-1 0-1,0 0 0,1-1 0,-1 1 1,1 0-1,-1 0 0,1 0 0,-1 0 1,1 0-1,-1 0 0,1-1 0,-1 1 1,1 0-1,-1 0 0,1 0 0,-1 1 1,1-1-1,-1 0 0,0 0 0,1 0 1,-1 0-1,1 0 0,-1 1 0,1-1 1,-1 0-1,1 0 0,-1 1 0,0-1 1,1 0-1,0 1 0,-1-1-18,3 5 97,0 0 0,0 1 0,-1-1 0,3 7 1,-4-9-69,0 1 0,-1 0 0,1-1 0,-1 1 0,0 0 0,0 6 1,0 10 70,0-6-38,1-4-20,-1 0-1,0-1 1,-1 1 0,-2 13-1,-8 10 203,-5 30 436,15-60-666,0 0-1,0 0 1,1 0 0,-1 1-1,1-1 1,0 0 0,0 1-1,0-1 1,0 0-1,0 0 1,1 1 0,0-1-1,1 4 1,0-6-4,0 0 1,-1-1-1,1 1 0,0-1 0,1 1 1,-1-1-1,0 1 0,0-1 1,0 0-1,0 0 0,4-1 1,12 2 36,15 10 58,0-5-262,-1 5-810,-12-7 454,-15-3 179,0 0 1,0 0-1,-1 0 1,1 1 0,0 0-1,0 0 1,4 3-1,10 11-1102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6048,'-14'0'1952,"11"0"-1179,3 0-245,0 0 443,3 0-235,-3 0-698,1 0 0,-1-1 0,1 1 0,-1 0 0,0 0 1,1 0-1,-1 0 0,1 1 0,-1-1 0,0 0 0,1 0 1,-1 0-1,1 0 0,-1 0 0,0 0 0,1 1 0,-1-1 1,0 0-1,1 0 0,-1 1 0,0-1 0,1 0 0,-1 0 1,0 1-1,1-1 0,-1 0 0,0 1 0,0-1 0,1 0 0,-1 2 1,8 8 458,-4-6-398,0-1 1,0 1-1,1-1 1,-1 0-1,1 0 1,-1-1-1,1 1 1,9 2 0,-2-3 2,0-1 0,0 0 0,19-2 0,0 1 7,64-1 147,103-15 0,307-49 133,-417 55-399,119 4-1,-174 7 13,0 1-1,32 8 1,-30-8 32,-27-2-18,0 0-1,0 0 1,15 4-1,-7 1 22,-13-3-33,0-1-1,0 0 1,0 0 0,1 0-1,-1 0 1,0-1-1,1 1 1,6-1 0,34 0-2084,-42 0 1040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6304,'-32'0'2336,"32"0"-1824,32 0-128,-32 0 1280,0 0-992,0 16 640,0 17-768,0 0-288,0 0-160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5472,'-14'-14'1760,"14"14"-1717,-1-1 1,1 1 0,-1-1-1,1 1 1,-1 0-1,1 0 1,-1-1-1,1 1 1,-1 0 0,0 0-1,1-1 1,-1 1-1,0 0 1,1 0-1,-1 0 1,1 0 0,-1 0-1,0 0 1,1 0-1,-1 0 1,0 0-1,1 0 1,-1 1 0,1-1-1,-2 0 1,2 0 71,-3 0 1021,3-2-374,0 1-739,0 1 0,0-1-1,0 1 1,0-1 0,0 1-1,0 0 1,0-1 0,0 1-1,0-1 1,0 1 0,1-1-1,-1 1 1,0 0 0,0-1-1,0 1 1,1-1 0,-1 1-1,0 0 1,0-1 0,1 1-1,-1 0 1,0-1 0,1 1-1,-1 0 1,0 0 0,1-1 0,-1 1-1,0 0 1,1 0 0,0-1-1,6-4 171,-3-2-23,0 2-37,10 4 87,-3 0-109,-3 1 15,1 0-1,-1 0 1,16 3-1,-2 8 25,-3-6-89,-13-4-46,0 1 0,0 0 0,-1-1 0,1 2-1,-1-1 1,7 4 0,7 6 8,-7-4 71,1 0-1,25 11 1,-16-12-1,27 12-19,-46-18-71,1 1-1,-1-1 1,0 1-1,1 0 1,-1 0-1,0 1 1,0-1-1,0 1 0,4 4 1,-1 11 81,-4-8-29,4 1 18,-5-10-62,-1 0 1,1-1-1,0 1 0,-1 0 1,1 0-1,-1 0 0,0-1 1,1 1-1,-1 0 0,1 0 1,-1 0-1,0 0 0,0 0 1,0 0-1,0 0 0,1 0 1,-1-1-1,0 1 0,-1 0 1,1 0-1,0 0 0,0 0 1,0 0-1,0 0 0,-1 1 1,-1 1-30,0 0 0,0 0 0,0 0 1,0 0-1,0-1 0,-1 1 0,1-1 1,-1 0-1,0 0 0,-5 4 0,-35 14-312,8-3 290,-1 7 56,14-18 61,11-4-36,-6 3 14,10-3 96,0 0 0,0 0 0,0-1 0,-11 1 0,-14-2 559,32 0-708,-1 0 1,1 0-1,0 0 1,0 0 0,0 0-1,0 0 1,0 0 0,0 0-1,0 0 1,0 0-1,0 0 1,0 0 0,-1 0-1,1 0 1,0 0-1,0 0 1,0 0 0,0 0-1,0 0 1,0 0 0,0 0-1,0 0 1,0 0-1,0 0 1,-1 0 0,1 0-1,0 0 1,0 0 0,0 0-1,0-1 1,0 1-1,0 0 1,0 0 0,0 0-1,0 0 1,0 0-1,0 0 1,0 0 0,0 0-1,0 0 1,0 0 0,0 0-1,0-1 1,0 1-1,0 0 1,0 0 0,0 0-1,0 0 1,0 0 0,0 0-1,0 0 1,0 0-1,0 0 1,0 0 0,0-1-1,0 1 1,0-3 27,0-1-1,0 0 1,0 1 0,0-1-1,1 0 1,0 1 0,0-1-1,0 1 1,0-1 0,0 1-1,1 0 1,-1 0 0,1-1-1,0 1 1,4-5 0,2 1 72,1 0 1,0 1 0,11-7 0,13-9 158,-17 10-208,-7 4-61,1 1 0,0 0 0,11-5 0,5-1-343,8-5-1852,56-19 0,-30 9 1109,11 7 1345,-65 19-102,1-1 155,0 1 0,0 0 0,0 0 0,0 1 0,0 0 0,8 0 0,-9 1-78,0 1 0,0-1 0,0 1-1,0 0 1,0 1 0,0-1 0,0 1-1,6 4 1,-9-5-164,0 1 0,0 0 1,0 0-1,0 0 0,0 1 0,-1-1 0,1 1 0,-1-1 0,3 5 0,0-1 43,-4-5-93,-1-1 0,1 1 0,-1 0 0,1-1 0,-1 1 0,0-1 0,0 1 0,1 0 0,-1-1 0,0 1 0,0 0 1,0 0-1,1-1 0,-1 1 0,0 0 0,0-1 0,0 1 0,0 0 0,0-1 0,-1 1 0,1 0 0,0 0 0,0 0 1,-1 2 38,1 3-4,1-4-70,-1 0 0,0 0 0,0 0-1,0 0 1,0 0 0,-1 0 0,1 0 0,-1-1-1,1 1 1,-2 3 0,-11 0-505,-53 28-923,62-30 1375,0 0 0,-1 1-1,1-1 1,-5 7 0,5-6-76,2-1-77,4 0 170,9 7 228,63 69 753,-66-70-940,0 1 0,0 1 0,-1-1 0,-1 1 0,0 1 0,6 13 0,-7 6 38,-2-15 8,2 7 18,-2-12-10,-1 0-1,-1 0 0,1 17 0,-1-4 4,-1-15-10,1 0 0,-1 1 1,-1-1-1,1 0 0,-2 0 0,1 0 0,-1 0 0,-1 0 0,-6 16 1,3-11 87,-1-1 0,-1 0 1,0 0-1,0-1 0,-21 22 1,27-32-12,0-1 1,0 1-1,0 0 1,-1 0-1,1-1 1,-1 0 0,0 1-1,1-1 1,-6 1-1,7-1-78,1-1 0,-1 0 0,0 0-1,1 0 1,-1 0 0,0 0 0,1 0 0,-1 0-1,0 0 1,0 0 0,1 0 0,-1 0 0,0-1-1,1 1 1,-1 0 0,1 0 0,-1-1 0,0 1-1,1 0 1,-1-1 0,1 1 0,-1-1 0,1 1-1,-1-1 1,1 1 0,-1-1 0,1 1 0,-1-1-1,1 1 1,0-1 0,-1 0 0,1 1 0,0-1-1,0 1 1,-1-1 0,1 0 0,0 1 0,0-1-1,0 0 1,0 1 0,0-1 0,0 0 0,0 0-1,0 1 1,0-1 0,0 0 0,0 0-1,1-8-143,0-1 0,1 1 0,0 0 0,0 0 0,1 0-1,7-16 1,2-7-622,7-17-1929,11 0 774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8800,'0'-13'2842,"0"10"-1722,3 3-485,-1 0-446,1 0-38,-1 0 0,1-1-1,0 2 1,-1-1 0,1 0 0,0 1 0,0-1 0,3 2 0,15 11-36,4 1-97,-13-10 59,0 1-1,14 7 1,-24-11-67,3 2 34,-1 0 1,0 1-1,0-1 1,5 7-1,-5-6 11,-3-3-39,-1-1 0,0 1 0,1-1 0,-1 1-1,0-1 1,1 1 0,-1 0 0,0-1 0,0 1 0,1-1-1,-1 1 1,0 0 0,0-1 0,0 1 0,0-1 0,0 1 0,0 0-1,0-1 1,0 1 0,0 0 0,0-1 0,0 1 0,0-1-1,0 1 1,-1 0 0,1 0 20,0 1 263,0-2-182,8 1-289,-6-1 133,0 0 1,0 0 0,0 0 0,0 0 0,1 0-1,-1-1 1,0 1 0,0 0 0,4-2 0,-3 0-104,1 0 1,-1 0 0,1 0 0,0 1 0,0 0 0,0 0 0,0 0 0,0 0 0,0 1 0,7-1 0,-2 1-618,0-1 0,0 0 1,0 0-1,0-1 0,-1 0 1,1-1-1,8-3 0,19-11-2371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50 7136,'-12'0'2739,"24"0"-449,-12 0-1506,3 2-144,-2 0-588,1-1 0,-1 0 0,1 1 0,0-1 0,-1 0 0,1 0 0,0 0 0,0-1 0,0 1 0,0 0 0,0-1 0,0 1 0,2-1 0,32 1 643,-15-1-465,285 0 1247,-289-1-1432,1 0-1,18-5 1,-17 3 110,0 0-1,22 1 1,-38 2-132,0 0 1,0 0 0,0-1-1,0 1 1,0 0 0,4-2-1,1-6-60,-7 7 21,-1 1 0,0 0 1,0-1-1,1 1 0,-1 0 0,0-1 0,0 1 0,1 0 1,-1-1-1,0 1 0,1 0 0,-1 0 0,1-1 1,-1 1-1,0 0 0,1 0 0,-1 0 0,0 0 1,1-1-1,-1 1 0,1 0 0,-1 0 0,1 0 0,-1 0 1,0 0-1,1 0 0,0 0 0,2 0-1557,-3-2-198,2-12-1930,12-3 1168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68 4480,'-28'-27'1445,"28"27"-1421,0-1 1,-1 1-1,1 0 1,0 0-1,-1-1 0,1 1 1,0 0-1,-1 0 0,1-1 1,0 1-1,0 0 0,-1-1 1,1 1-1,0-1 0,0 1 1,0 0-1,-1-1 0,1 1 1,0-1-1,0 1 0,0 0 1,0-1-1,0-29 3299,-3 30-2651,-5-1-80,2 1-328,-1-1-1,1 1 1,-1 0-1,0 1 1,1-1-1,-10 3 1,10 2-194,0-1 0,0 1 0,0 0 0,1 0 0,0 1 0,0 0 0,-8 10 0,0 2-14,0 0 0,2 1 0,-12 22 0,2 22 168,19-61-217,-12 36 139,-17 69 0,0 14 72,-3 20 54,-1 49-140,-12-8 227,17-114 260,29-66-587,0 0 1,1 0 0,-1-1 0,0 1 0,0 0 0,0 0 0,0-1-1,0 1 1,0-1 0,0 1 0,-1-1 0,1 1 0,0-1 0,-1 0-1,1 1 1,-1-1 0,0 0 0,1 0 0,-4 1 0,0-1 80,0 0 0,0 0 1,0 0-1,-1 0 0,1-1 1,-6 0-1,10-1-98,-1 1 0,1 0-1,0 0 1,-1-1 0,1 1 0,0 0 0,-1-1-1,1 1 1,0-1 0,0 0 0,-1 1-1,1-1 1,0 0 0,0 0 0,0 0 0,0 0-1,0 0 1,0 0 0,0 0 0,0 0-1,0 0 1,1-1 0,-1 1 0,0 0 0,0-3-1,-1 1-6,1 1 0,-1-1 0,0 0 0,0 1 0,0-1 0,0 1 0,0 0 0,0 0 0,-4-3 0,5 4-14,-3-1-16,0 0 1,1 0-1,0-1 1,-1 0-1,1 1 0,0-1 1,0-1-1,1 1 0,-1 0 1,0-1-1,1 1 0,0-1 1,0 1-1,-2-7 0,-12-33-1145,-1 7 319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52 6976,'-46'-47'3696,"45"47"-3643,1-1 1,-1 1-1,0-1 1,1 1 0,-1 0-1,1-1 1,-1 1-1,0 0 1,1 0 0,-1-1-1,0 1 1,1 0-1,-1 0 1,0 0 0,0 0-1,1 0 1,-1 0-1,0 0 1,1 0-1,-1 0 1,0 0 0,1 0-1,-2 1 1,0-1 153,-2 0-75,1 1 1,0-1-1,0 0 0,-1 1 1,1 0-1,0 0 0,0 0 1,0 0-1,0 0 1,0 0-1,0 1 0,0 0 1,-3 2-1,-2 3-62,1 0 0,-1 0 0,-7 11 0,-2 5 263,-17 29-1,0 1-10,-20 27 174,1 25-100,18-33-190,27-56-168,-3 3 36,-13 33 1,13-17 25,3-1 0,1 1 0,-3 36 0,6-2 178,4-60-293,0-1 0,0 1-1,1-1 1,1 1 0,2 8 0,-1-10-211,1 1-1,0-1 1,0 0 0,1 0-1,6 7 1,1 4-763,-11-17 785,0 1 1,0-1-1,0 0 0,0 0 1,0 1-1,0-1 0,1 0 0,-1 0 1,0 0-1,0 0 0,1 0 0,-1-1 1,1 1-1,1 0 0,1 0-223,0 0-1,1 0 1,-1-1-1,8 0 1,-11 0 410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7296,'8'-8'1576,"-6"6"-1347,-1 0 1,1 0-1,-1 0 0,1 1 0,0-1 0,0 1 0,0-1 1,0 1-1,0 0 0,0-1 0,0 1 0,0 0 0,0 0 1,1 1-1,-1-1 0,0 0 0,1 1 0,-1-1 0,4 1 1,-2 0 75,-2-1-219,0 1 1,0 0 0,-1 0-1,1 0 1,0 0 0,0 1-1,0-1 1,0 0 0,0 1 0,3 0-1,0 13 96,6 0-96,-9-12-67,0-1 0,0 1-1,0 0 1,-1 0 0,1 0 0,-1 0 0,0 0 0,2 5 0,-1-3 19,-1 1 1,0 0 0,-1 0 0,1 0 0,-1 0 0,0-1 0,0 1 0,-1 0 0,0 0-1,1 0 1,-1 0 0,-1-1 0,1 1 0,-1 0 0,0-1 0,0 1 0,0-1 0,-1 0-1,1 0 1,-1 0 0,0 0 0,0 0 0,-6 5 0,-6 4 80,1-1 0,-17 10 0,24-18-102,1 1 0,0 0 0,-8 9 0,-5 4-16,2-7-5,13-9-16,1-1 1,0 1-1,0 0 0,0 1 0,0-1 0,1 0 0,-1 1 1,1 0-1,-5 4 0,5-3 33,0 1-1,-1-1 1,2 0 0,-1 1-1,0-1 1,1 1 0,0-1-1,-2 10 1,3-12 7,0 0 0,0 0 0,0 0 0,0 0 0,0 0 0,0 0-1,1 1 1,-1-1 0,1 0 0,-1 0 0,1 0 0,0 0 0,0 0 0,0-1 0,0 1 0,0 0-1,0 0 1,0 0 0,1-1 0,-1 1 0,1-1 0,-1 1 0,3 1 0,1-1 18,-1 1 0,1-1 0,0 0 0,-1-1 0,1 1 0,0-1 1,6 1-1,8 2 126,-8-1-99,11 2-66,41-16-1049,-60 11 738,25-2-3189,-27 2 3277,0 0 0,0-1 1,1 1-1,-1 0 0,0-1 0,0 0 1,-1 1-1,1-1 0,0 1 0,0-1 1,0 0-1,0 0 0,0 0 0,-1 1 1,1-1-1,0 0 0,-1 0 0,2-2 1,-2 2-30,1-1 0,-1 1 0,1-1 1,-1 1-1,0-1 0,0 1 0,1-1 0,-1 1 1,-1-2-1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6656,'-33'-17'2464,"33"17"-1920,17 17-160,-17-17 1280,16 0-992,1 0 864,15 0-896,-15 0-64,-1 16-352,1-16-1184,15 0 512,1 0-6112,0 0 3616</inkml:trace>
  <inkml:trace contextRef="#ctx0" brushRef="#br0" timeOffset="1">394 164 8736,'-17'49'3232,"17"-49"-2528,-32 82-192,32-49 704,-17 0-768,17 0-96,-16-1-224,16 1-1088,0-16 512,0-1-2720,0-16 1760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8896,'17'-17'3296,"-17"17"-2560,33 0-224,-17 0 1280,17 0-1088,0 0 415,-1 17-639,34-17-160,-17 0-192,0 0-288,0 0 64,1 0-2143,-18 0 1215,1 0-2304,-17 0 1888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224 230 6048,'0'-14'1952,"0"14"-1939,0 0 1,0 0-1,1 0 1,-1-1 0,0 1-1,0 0 1,0 0-1,0 0 1,0 0-1,0 0 1,0 0 0,0 0-1,0 0 1,0 0-1,0 0 1,0-1-1,0 1 1,0 0 0,-1 0-1,1 0 1,0 0-1,0 0 1,0 0-1,0 0 1,0 0-1,0 0 1,0 0 0,0 0-1,0-1 1,0 1-1,0 0 1,0 0-1,0 0 1,0 0 0,0 0-1,0 0 1,-1 0-1,1 0 1,0 0-1,0 0 1,0 0 0,0 0-1,0 0 1,0 0-1,0 0 1,0 0-1,0 0 1,-1 0 0,1 0-1,0 0 1,0 0-1,0 0 1,0 0-1,0 0 1,0 0 0,0 0-1,-1 0 56,0 1 0,0-1-1,0 0 1,0 1 0,0-1 0,0 0 0,0 1-1,0-1 1,1 1 0,-1-1 0,0 1 0,0 0-1,1-1 1,-1 1 0,0 0 0,1 0 0,-1-1-1,0 1 1,1 0 0,-1 0 0,1 0 0,0 0-1,-1 1 1,-11 15 792,6-11-578,0-1-1,0 1 1,1 1 0,0-1-1,0 1 1,1 0 0,0 0-1,-5 10 1,4-5-64,0 0 1,-1 0 0,-1-1-1,0 0 1,-12 13-1,10-11-50,1 0 1,0 1-1,1 0 0,0 0 0,-5 18 0,4-9-6,1 1 0,-6 37 0,8-12-62,1-34-51,-1 5 28,6-15-51,-1 0-1,1 0 0,0 0 1,0-1-1,3 7 0,-4-10-29,1 1-1,0 0 0,-1 0 1,1 0-1,0 0 1,0-1-1,0 1 0,1 0 1,-1-1-1,0 1 0,1-1 1,-1 0-1,0 1 0,1-1 1,0 0-1,2 2 0,4-2-295,-1 0 0,0 0 0,0-1 0,1 0-1,-1 0 1,0-1 0,0 0 0,1 0-1,12-4 1,6-1-1034,-13 5 576,24 0 0</inkml:trace>
  <inkml:trace contextRef="#ctx0" brushRef="#br0" timeOffset="1">765 33 5824,'-13'-27'1866,"10"22"-1386,6 4-224,-2 1-181,0 0-1,0 0 1,1 1-1,-1-1 1,0 0-1,1 0 1,-1 1-1,0-1 1,0 1-1,0-1 0,1 1 1,-1 0-1,0-1 1,0 1-1,0 0 1,0 0-1,0 0 1,1 1-1,15 24 2130,-8-11-1759,10 15 143,-8-15-221,-2 0 1,12 23 0,1 28 219,-10-32-299,-5-15-95,0 0 1,-1 0-1,5 37 0,-8-14 69,-2-1 1,-3 1-1,-1-1 0,-9 50 1,9-77-184,0 0 0,0-1 0,-2 0 0,1 1-1,-2-1 1,0-1 0,0 1 0,-1-1 0,-16 20 0,6-9-163,0 0 0,-2-2 0,-26 24 0,-4-9-327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8064,'-16'-17'2976,"16"17"-2304,0 0-192,0 0 992,16 0-896,1 0 544,16 17-640,16-17 0,-17 0-289,34 0 97,-17 16-160,-16-16 160,16 0-192,0 0-256,-16 0 96,0 0-1535,0 0 863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5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66 5728,'14'-13'1840,"-14"12"-1802,0 1 0,1 0 0,-1-1-1,0 1 1,1 0 0,-1-1 0,0 1 0,1 0 0,-1 0 0,1-1 0,-1 1 0,0 0 0,1 0 0,-1 0-1,1-1 1,-1 1 0,0 0 0,1 0 0,-1 0 0,1 0 0,-1 0 0,1 0 0,-1 0 0,1 0 0,-1 0-1,1 0 1,4-1 208,-2-7 799,-3 13-319,0-13-28,0 6-228,0-12 495,0 14-958,0 0 1,0 0-1,0 0 1,0-1-1,0 1 1,0 0-1,0 0 1,0 0-1,0 0 1,0 0-1,0 0 1,0 0-1,0 0 1,0 0-1,0 0 1,0-1-1,0 1 1,0 0-1,0 0 1,0 0-1,0 0 1,0 0-1,0 0 1,0 0-1,0 0 1,0 0-1,0 0 1,0 0-1,0-1 0,0 1 1,-1 0-1,1 0 1,0 0-1,0 0 1,0 0-1,0 0 1,0 0-1,0 0 1,0 0-1,0 0 1,0 0-1,0 0 1,0 0-1,-1 0 1,1 0-1,0 0 1,0 0-1,0 0 1,0 0-1,0 0 1,0 0-1,0 0 1,0 0-1,0 0 1,0 0-1,-1 0 1,0 0-7,-1 0 0,0-1 0,1 1 0,-1 0 0,0-1 0,1 1 1,-1-1-1,1 0 0,-1 0 0,1 1 0,-2-2 0,1 0-32,0 1 0,1 0-1,-1 0 1,0 1 0,0-1-1,0 0 1,0 1-1,0-1 1,0 1 0,0-1-1,-3 1 1,-63 0 1300,54 1-1189,1 2 0,0-1 0,0 2 0,-23 9 0,15-6 22,19-6-91,1-1-14,1 0 0,-1 0 0,0 0 1,0 0-1,1 0 0,-1 0 0,0 0 0,1 1 1,-1-1-1,0 0 0,1 1 0,-1-1 0,0 0 1,1 1-1,-1-1 0,1 1 0,-1-1 0,0 1 1,1-1-1,-1 1 0,1 0 0,0-1 0,-1 1 0,1-1 1,-1 1-1,1 1 0,-4 5-82,2-4 74,1 1 0,-1 0 0,0-1 0,1 1-1,0 0 1,0 0 0,0 0 0,0 0 0,0 0 0,1 7 0,0 1 35,0 0 1,1 0 0,0 0-1,1 0 1,1 0 0,0 0 0,0-1-1,1 1 1,1-1 0,8 16 0,7 1 51,-13-19-18,-1 0 0,8 13 0,-6-5-11,17 29-238,-23-42 208,0-1-1,0 1 0,0 0 1,0 0-1,-1 0 0,1 0 0,0 5 1,2 4 167,-1-4-87,-3-8-72,1 0 0,-1 0 1,0 0-1,1 0 0,-1-1 0,0 1 1,0 0-1,0 0 0,1 0 1,-1 0-1,0 0 0,0 0 1,0 0-1,-1 0 0,1 0 0,0 0 1,0 0-1,-1 0 0,1 0 1,0 0-1,-1 0 0,1 0 0,-1 0 1,1-1-1,-1 1 0,0 1 1,1-1-17,-4 6 135,4-7-130,0 1 0,-1 0 0,1-1 0,0 1 0,-1 0 0,1-1 0,-1 1 0,1-1 0,-1 1 0,1 0 0,-1-1 0,1 0 0,-1 1 0,0-1 0,1 1 0,-1-1 1,1 0-1,-1 1 0,0-1 0,0 0 0,1 0 0,-1 1 0,0-1 0,1 0 0,-1 0 0,-1 0 0,0 1 2,-9 3 45,8-2-38,0-1 1,0 1-1,-1-1 0,1 0 0,0-1 0,0 1 1,-1 0-1,1-1 0,-6 0 0,-155 0 1438,161 1-1679,0-1-1,0-1 0,0 1 1,0 0-1,0-1 0,-4 0 1,-1-7-1068,8 8 1180,0-1 1,-1 1-1,1-1 1,0 1-1,-1-1 1,1 1-1,-1 0 1,1-1-1,0 1 1,-1 0-1,1-1 0,-1 1 1,1 0-1,-1 0 1,1-1-1,-1 1 1,1 0-1,-1 0 1,1 0-1,-1 0 1,1 0-1,-1 0 1,1 0-1,-1 0 0,1 0 1,-1 0-1,1 0 1,-2 0-1,1 0-77,1 0 1,-1 0-1,0 0 0,0 0 0,0 0 0,0 0 0,0 0 0,0 0 1,0 1-1,1-1 0,-1 0 0,0 1 0,-1 0 0,1 0-183,1-1-1,-1 1 1,1 0 0,0 0-1,0 0 1,-1-1-1,1 1 1,0 0-1,0 0 1,0 0-1,0 0 1,0 0-1,0 1 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7040,'-16'-16'2624,"16"16"-2048,0 16-128,0-16 576,0 0-640,0 17 192,0 15-320,-16 1 32,32 16-160,-32 1-992,16 15 480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8320,'-27'0'2672,"23"0"-1990,8 3-319,1-1-222,-1 0 0,1 0 1,0-1-1,0 1 0,0-1 0,7 1 0,42-1 1069,-29-1-827,46 1 377,175-5 389,-189 1-1029,159-7 406,-11-1-373,-167 8-189,129-13-273,-142 13-207,47 2 1,-35 2-358,-36-1 768,0 0 0,0 0-1,0 0 1,0 0 0,0 0 0,0 0 0,0 0-1,0 1 1,1-1 0,-1 0 0,0 1 0,0-1 0,1 1-1,-2 0 24,0-1 1,1 1-1,-1-1 0,0 1 0,1-1 0,-1 1 0,0-1 0,0 1 0,0-1 0,1 1 0,-1-1 0,0 1 0,0-1 0,0 1 0,0-1 0,0 1 0,0 0 1,0 0-1,0 1-2756,0-2 924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50 5152,'-1'0'157,"-1"0"-1,0 0 1,0-1 0,1 1 0,-1 0-1,0-1 1,1 1 0,-1-1-1,1 0 1,-1 0 0,1 1 0,-1-1-1,1 0 1,-1 0 0,1 0 0,0 0-1,-3-3 1,4 4-94,0-1-1,-1 1 1,1 0-1,0-1 1,-1 1-1,1 0 1,0 0-1,-1-1 1,1 1-1,0 0 1,-1 0-1,1-1 1,-1 1-1,1 0 1,-1 0 0,1 0-1,0 0 1,-1 0-1,1 0 1,-1-1-1,1 1 1,-1 0-1,1 0 1,-1 1-1,1-1 1,-1 0-1,-4-1 213,4 0-215,1 0 0,0 1 0,-1-1 0,1 1 0,0-1 0,0 0 0,-1 0 0,1 1 0,0-1 1,0 0-1,0 1 0,0-1 0,0 0 0,0 0 0,0 1-60,0 0 12,0-1-1,0 1 1,0 0 0,0 0-1,0 0 1,0 0 0,0 0-1,0-1 1,0 1 0,0 0-1,0 0 1,0 0 0,0 0-1,0 0 1,0 0-1,-1-1 1,1 1 0,0 0-1,0 0 1,0 0 0,0 0-1,0 0 1,0 0 0,0 0-1,0 0 1,-1 0 0,1-1-1,0 1 1,0 0 0,0 0-1,0 0 1,0 0 0,-1 0-1,1 0 1,0 0 0,0 0-1,0 0 1,0 0 0,0 0-1,-1 0 1,1 0-1,0 0 1,0 0 0,0 0-1,0 0 1,0 0 0,0 0-1,-1 0 1,1 1 0,0-1-1,0 0 1,0 0 0,0 0-1,-7 0 221,0-1 0,0 0 0,-11-4-1,9 2-106,0 1 0,-1 1 0,1-1 0,-11 1 0,3 2 45,0 0-1,-19 6 0,10-3 97,9-2-130,-17 4 80,-11 12 63,29-11-190,-33 15 156,14 5 59,24-19-232,1 0 0,1 0 0,-11 12 0,16-14-49,0-1-1,0 1 1,0 0 0,1 0-1,0 0 1,0 1 0,-1 6-1,3-10-18,0 0 0,0 0 0,0 0-1,1 1 1,0-1 0,0 0 0,0 1 0,0-1-1,0 0 1,0 1 0,1-1 0,0 0 0,1 4 0,-1-5 38,0 1 1,0-1-1,1 1 1,-1-1 0,1 0-1,0 1 1,-1-1 0,1 0-1,0 0 1,0 0-1,1-1 1,-1 1 0,0 0-1,1-1 1,-1 1 0,4 0-1,0 1 22,1 0 0,0-1 1,0 0-1,10 2 0,0-2-185,1-1 0,21-1 0,-15 0-311,25 0-170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5824,'-2'0'121,"1"0"1,0 0 0,0 0-1,-1 0 1,1 1 0,0-1-1,-1 0 1,1 0 0,0 1-1,0-1 1,-1 1-1,1-1 1,0 1 0,0 0-1,0-1 1,0 1 0,0 0-1,0 0 1,0 0 0,0 0-1,0 0 1,0 0-1,0 0 1,1 0 0,-2 2-1,-4 6 272,1 1-1,1 0 1,0 0-1,0 0 1,1 1 0,0-1-1,1 1 1,0 0-1,-1 14 1,3-7-367,-1-8-4,1-1 1,0 0-1,1 1 1,2 13-1,-2-19-9,1 5 43,0-1 1,1 1 0,5 11 0,-7-19-46,0 0 0,0 0-1,0 0 1,0 0 0,0 1-1,0-1 1,0-1 0,0 1-1,0 0 1,1 0 0,-1 0-1,0-1 1,1 1 0,-1 0 0,0-1-1,1 1 1,-1-1 0,1 0-1,-1 1 1,2-1 0,34 0 240,-24 0-188,-11 0-48,0 0-1,0 0 1,1-1 0,-1 1 0,0-1-1,0 1 1,0-1 0,0 0 0,0 0-1,0 0 1,0 0 0,0 0-1,0 0 1,-1 0 0,1-1 0,0 1-1,-1-1 1,1 1 0,-1-1 0,1 1-1,-1-1 1,0 0 0,0 0 0,0 0-1,0 0 1,0 0 0,0 0 0,0 0-1,-1 0 1,2-4 0,-1-1 16,0 0 0,0 1 0,-1-1 0,0 0 0,0 0 0,0 0 0,-1 1 0,-2-12 0,0 9-50,1 0 1,-2 0-1,1 0 0,-1 1 1,-10-16-1,-2-6-130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4800,'0'-8'456,"-1"4"-216,1 1 1,0-1-1,0 1 0,0-1 0,0 1 1,1-1-1,-1 1 0,3-7 0,-2 9-174,-1 1-1,1-1 0,0 1 0,0 0 1,0 0-1,0-1 0,-1 1 0,1 0 0,0 0 1,0 0-1,0 0 0,0 0 0,1 0 1,-1 0-9,0 0 1,0 0-1,0 0 0,0 0 1,0 0-1,0 0 1,0 0-1,-1 0 1,1-1-1,0 1 0,0 0 1,0-1-1,1 0 1,0-3 374,4-3 352,-3 7-698,-1-1 0,0 0 1,1 1-1,-1-1 1,1 1-1,-1 0 0,0 0 1,1 0-1,-1 0 1,1 0-1,-1 1 0,1-1 1,-1 1-1,0-1 1,1 1-1,-1 0 0,4 2 1,-4-2-50,0 0 1,0 0 0,0 1-1,0-1 1,0 0 0,-1 1-1,1-1 1,-1 1 0,1-1-1,-1 1 1,1 0 0,-1 0-1,0 0 1,0-1-1,0 1 1,0 0 0,0 1-1,-1-1 1,1 0 0,0 0-1,-1 0 1,0 0 0,1 5-1,-1 2 25,-2 43 307,2-47-343,-1 0 0,0-1 0,0 1 1,0 0-1,-1-1 0,1 1 0,-1-1 1,-4 7-1,4-9-9,1 1 0,-1-1 0,0 1 0,1 0 0,-1-1 0,1 1 0,0 0 0,0 0 0,0 0 0,0 0 0,1 0 0,-1 0 0,1 0 0,0 0 0,0 7 0,0-10-15,0 1-1,0 0 1,0 0-1,0 0 1,0-1-1,0 1 1,0 0 0,0 0-1,0-1 1,1 1-1,-1 0 1,0 0 0,0-1-1,1 1 1,0 1-1,0-2-4,0 1 0,0-1 0,0 1 1,0-1-1,0 0 0,0 1 0,0-1 0,0 0 0,0 0 0,0 0 0,0 0 0,0 0 0,2 0 0,10 0-16,-3 1 44,0-1 0,0-1-1,13-2 1,83-24 18,-18 11-1878,-76 14 1296,25 1 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5568,'0'-46'2922,"0"44"-2882,0 1 0,0 0 1,0 0-1,0 0 0,0 0 0,0 0 0,0 0 0,0 0 0,0 0 0,1 0 0,-1 0 0,1 0 0,-1 0 0,1-1 0,0 2-11,0-1 0,0 1 0,0 0 0,0-1 0,0 1 0,0 0 0,0-1-1,0 1 1,0 0 0,0 0 0,0 0 0,0 0 0,0 0 0,1 0 0,7 0 114,-6 0-93,0 0 1,0 0 0,-1 0 0,1 0-1,0 0 1,0 0 0,0 1 0,0-1-1,-1 1 1,1 0 0,0 0-1,-1 0 1,1 0 0,-1 1 0,1-1-1,-1 1 1,1-1 0,-1 1 0,4 4-1,5 5 38,1-1-11,-1 1 0,-1 0-1,0 1 1,-1 0-1,0 1 1,12 21-1,-13-10 43,11 48-1,-11-39-29,-4-19-2,0 1 1,-2 0-1,1 0 1,-2 1 0,0-1-1,-2 26 1,-10 16 405,9-50-428,0-1 0,0 1 1,0-1-1,-1 0 0,0 0 0,-5 8 0,6-11-22,-1-1-1,1 1 1,-1-1-1,0 1 1,-5 2-1,-1 2 39,-6 5 9,10-7-1,-2 0 1,1 0-1,-14 7 1,18-11-73,0 0-1,0 0 1,0 0 0,0-1 0,0 1 0,0 0-1,0-1 1,0 0 0,0 0 0,-1 0-1,1 0 1,0 0 0,0 0 0,0 0 0,0 0-1,0-1 1,0 1 0,0-1 0,0 0-1,-2-1 1,-29-22 133,28 20-138,0 0 0,0 0 0,0 0 0,1 0 1,-4-6-1,6 6-11,0 1 1,0 0-1,0-1 0,1 1 1,-1-1-1,1 1 0,0-1 1,-1-6-1,0-3-80,1 0 0,0 0 1,1-16-1,0 24 11,0 0 1,1 0-1,0 0 1,0 0-1,0 0 1,1 0-1,0 1 1,0-1-1,0 0 1,0 1-1,5-6 1,-1 3-67,0 0 1,1 1 0,0 0-1,1 0 1,-1 0 0,1 1-1,0 1 1,0-1 0,1 1-1,10-3 1,-17 6 4,0 1 0,0-1-1,0 1 1,0 0 0,0 0 0,0 0-1,0 0 1,0 0 0,1 1 0,-1-1-1,0 1 1,0-1 0,0 1 0,0 0 0,0-1-1,0 1 1,-1 0 0,1 1 0,0-1-1,0 0 1,1 2 0,1-1-249,15 15-1174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2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82 832,'0'0'251,"0"0"-150,0 0 134,0 0 581,0 0-91,0 0 347,0-3-197,0 2-737,0-1 1,1 0 0,-1 0-1,1 0 1,-1 0-1,1 1 1,0-1 0,0 0-1,0 1 1,0-1 0,0 0-1,0 1 1,0-1 0,2-1-1,-2 3-113,-1-1 0,1 0 0,-1 1-1,1-1 1,-1 1 0,0-1-1,0 0 1,1 1 0,-1-1 0,0 0-1,0 1 1,0-1 0,1 0-1,-1 1 1,0-1 0,0 0 0,0 0-1,0 1 1,0-1 0,-1 0 0,1 1-1,0-1 1,0 0 0,-1-2 123,1 2-91,0 0 0,0-1 0,0 1 0,0 0 0,0 0 0,0 0 0,1-1 0,-1 1 0,0 0 0,1 0 0,-1 0 0,0 0 0,1 0 0,0 0 0,-1 0 0,1 0 0,0 0 0,-1 0 0,1 0 0,0 0 0,0 0 0,0 0 0,0 1 0,0-1 0,0 0 0,1 0 0,1 0 62,1 0 0,-1 0 0,1 0 0,0 1 0,-1-1 0,1 1-1,5 0 1,-6 0-47,-1 1-1,1-1 0,-1 1 1,0-1-1,1 1 0,-1 0 0,0 0 1,1 0-1,-1 0 0,0 0 1,0 0-1,0 1 0,0-1 1,0 1-1,0-1 0,2 4 0,4 4-5,-1 0-1,8 14 0,0-2 74,-5-8-65,-6-9-36,0 1 0,-1-1-1,0 0 1,0 1 0,0 0-1,0-1 1,-1 1 0,0 0-1,0 0 1,0 1 0,-1-1 0,1 0-1,-1 1 1,0-1 0,-1 7-1,1 5 93,-2 18 134,0-33-241,1 1 0,-1-1 0,1 0 0,-1 1 0,0-1 0,0 0 0,0 0 0,-1 0 0,1 0 0,0 0 0,-1 0 1,-2 2-1,-4 4 141,6-7-122,0 1 0,0 0 0,0-1 0,1 1 0,-1 0 0,0 0 1,1 0-1,-1 1 0,1-1 0,-1 0 0,1 0 0,0 1 0,0-1 0,0 1 0,1-1 0,-2 4 1,2-6-41,0 0 1,0 0 0,0 0-1,0 0 1,0 0 0,0 0 0,0 0-1,0 1 1,0-1 0,0 0-1,0 0 1,0 0 0,0 0 0,0 0-1,0 0 1,0 0 0,0 0-1,0 0 1,0 1 0,0-1 0,0 0-1,0 0 1,0 0 0,0 0-1,0 0 1,1 0 0,-1 0 0,0 0-1,0 0 1,0 0 0,0 0-1,0 0 1,0 0 0,0 1 0,0-1-1,0 0 1,0 0 0,0 0-1,0 0 1,1 0 0,-1 0 0,0 0-1,0 0 1,0 0 0,0 0-1,0 0 1,0 0 0,0 0 0,0 0-1,0 0 1,0 0 0,1 0-1,-1 0 1,0 0 0,0 0 0,0 0-1,5 0-2,-2 0-12,0 0 0,0 0 0,0 0 0,0 0 0,0-1 0,0 0 0,4 0 0,6-3-113,1 1 0,0 0 1,0 1-1,0 0 0,0 1 0,22 2 0,-10-1-393,-14 0-326,1 1-1,0 1 1,0-1 0,0 2-1,21 7 1,15 6-1780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5408,'0'0'1728,"0"0"-1046,3 0-122,2 0 144,-1 1-282,0-1 0,0 0 0,-1 0 0,1 0 0,0 0 0,0-1 0,0 0 0,4-1 0,-6-2-94,4-3 186,-3 7-431,1-1 0,-1 0 0,1 1 0,0 0 0,-1 0 0,1 0 0,-1 0 0,1 0 0,-1 1 0,1 0 0,-1 0 0,1 0 0,5 2 0,15 3 105,-10-4-86,0-1 0,28 0 0,-11-2 18,242 1 749,-83-8-641,-6 0-29,-131 8-162,91-3 33,-91-2-37,55-4 19,75 9-1406,-180 0-321,-3 0 518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5472,'-27'-13'1760,"22"10"-1051,5 3-357,2 0-48,0 0-276,0 1-1,0-1 1,0 0 0,-1 1 0,1 0-1,0-1 1,0 1 0,-1 0-1,1 0 1,0 0 0,-1 0 0,3 2-1,4 2 66,1 1 30,0-2-1,19 8 0,5 2 199,-8 0-153,24 18 1,-24-15-143,-13-8-5,0 0 1,0 2-1,-1-1 0,0 1 1,12 18-1,-20-26-18,0 1 30,1 0-1,-1 0 1,0 0 0,0 1-1,0-1 1,-1 1-1,0 0 1,1 0-1,-2 0 1,1 0 0,-1 0-1,2 8 1,-1-6 48,-1 1 0,0 0 1,0-1-1,-1 1 0,0 9 1,-1-13-23,0 0 0,1 0 0,-2 0 1,1 0-1,0 0 0,-1 0 0,0-1 1,0 1-1,0-1 0,0 1 0,-1-1 1,1 0-1,-7 6 0,-32 24 538,33-26-488,-1 0 0,0-1 0,0 1-1,-1-2 1,1 1 0,-1-2 0,-1 1 0,1-1-1,-1-1 1,1 0 0,-1 0 0,0-1 0,0-1-1,-16 1 1,22-2-63,0 0-1,0 0 0,1-1 1,-1 1-1,0-1 0,0 0 1,1-1-1,-1 1 0,1-1 1,-1 0-1,-6-4 0,9 5-40,1 0 0,-1-1 0,1 1 0,0 0 0,-1-1 0,1 1-1,0-1 1,0 1 0,0-1 0,0 0 0,0 1 0,0-1 0,0 0 0,1 0-1,-1 1 1,1-1 0,-1 0 0,1 0 0,0 0 0,-1 0 0,1 0 0,0 0 0,0 0-1,1-2 1,-1 2-15,0 0 7,0 1 0,0 0 0,0 0 0,0 0 0,0 0 0,0 0 0,0 0 0,1 0 0,-1 0 0,0 0 0,1 0 0,-1 0 0,1 0 0,-1 0 0,1 0-1,-1 0 1,1 0 0,0 0 0,-1 0 0,2 0 0,4-4 8,1 0 0,0 0 0,-1 1 0,1 0 1,1 0-1,-1 1 0,1 0 0,8-3 0,70-16 356,-75 20-282,57-12 495,99-7 0,-164 20-565,29-2 71,108-7 170,62 10 337,-186-1-506,0 0 0,0-1 0,0-1 0,16-4 0,-26 6-82,-1 0 0,1 0-1,0 1 1,8 0-1,-2 0-209,-12 0 184,1 1 1,-1-1 0,1 0-1,0 0 1,-1 0-1,1 0 1,-1 0 0,1 0-1,-1 0 1,1 0-1,-1 0 1,1-1 0,-1 1-1,1 0 1,-1 0-1,1 0 1,-1-1 0,1 1-1,-1 0 1,0 0-1,1-1 1,-1 1 0,1 0-1,-1-1 1,0 1-1,1-1 1,-1 1 0,0 0-1,1-1 1,-1 1-1,0-2 1,5-4-814,-4 5 777,0 1 0,-1-1 0,1 1 0,0 0 0,0-1 0,0 1 1,0 0-1,0 0 0,-1 0 0,1 0 0,0 0 0,0 0 0,2 0 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6720,'-27'0'2170,"26"0"-2137,1 0 0,0 0-1,-1 0 1,1 0-1,-1 0 1,1 1 0,-1-1-1,1 0 1,-1 0 0,1 0-1,-1 0 1,1 0-1,-1 1 1,1-1 0,0 0-1,-1 0 1,1 1-1,0-1 1,-1 0 0,1 1-1,-1-1 1,1 0 0,0 1-1,0-1 1,-1 1-1,-56 56 1584,53-53-1489,1-1 1,0 1-1,0 0 0,0 0 0,1 0 0,-1 0 0,1 0 1,-4 9-1,-4 9 275,-17 16 185,21-25-374,0 0 0,0 1 0,-4 18 0,3-8-36,2-8-87,1 1 0,1-1 1,0 1-1,2 0 0,-1 0 0,3 24 0,-1-16-49,0 85 439,0-107-487,0 1 1,1-1-1,-1 1 0,1-1 1,-1 0-1,1 1 0,0-1 1,0 0-1,1 1 0,-1-1 1,1 0-1,-1 0 0,1 0 1,0 0-1,3 3 0,3 4-142,-2 0-25,-6-9 123,1-1-1,-1 1 1,0 0 0,1-1 0,-1 1-1,1-1 1,-1 1 0,1 0 0,-1-1 0,1 1-1,-1-1 1,1 0 0,0 1 0,-1-1-1,1 1 1,0-1 0,1 1 0,2 1-176,-2-1 128,-1-1 0,1 1-1,-1 0 1,0-1 0,1 1 0,-1-1-1,1 1 1,0-1 0,-1 0 0,1 0-1,-1 0 1,4 0 0,-1-1-365,0 0 0,0 0 0,0-1 0,7-4 0,-10 5 240,1 0 0,0 0 0,-1 0 0,1-1 0,-1 1 0,0 0 0,1-1 0,-1 0 0,2-2 0,13-26-1264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5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232 437 5408,'4'0'219,"0"0"0,0-1 0,0 1 0,0-1 1,0 0-1,0 0 0,0 0 0,-1-1 0,1 1 0,6-5 0,4 4 245,-9-1 363,6-8-176,-11 11-616,0 0 1,1-1-1,-1 1 1,0 0-1,0-1 1,0 1-1,1 0 1,-1 0-1,0 0 1,0-1-1,1 1 1,-1 0-1,0 0 1,1 0-1,-1 0 1,0-1 0,1 1-1,-1 0 1,0 0-1,1 0 1,-1 0-1,0 0 1,0 0-1,1 0 1,-1 0-1,0 0 1,1 0-1,-1 0 1,0 0-1,1 0 1,-1 0-1,0 0 1,1 1-1,-1-1 1,0 0-1,1 0 1,-1 1-12,1-1 0,-1 0 0,0 0 0,1 0 0,-1 0 0,0 0 0,0 0 0,1 1 0,-1-1 0,0 0 0,1 0 0,-1 0 0,0 0 0,1 0 0,-1 0 0,0 0 0,1 0 0,-1-1 0,0 1 0,1 0 0,-1 0 0,0 0 0,1 0 0,-1 0 0,0 0 0,0-1 0,1 1 0,-1 0 0,0 0 0,0 0 0,1-1 0,-1 1 0,0 0 0,0 0 0,1-1 0,-1 1 0,11-11 419,-11 10-413,1 1-1,-1-1 1,1 1-1,-1-1 1,0 1 0,0-1-1,1 0 1,-1 1-1,0-1 1,0 1 0,1-1-1,-1 0 1,0 1-1,0-1 1,0 1 0,0-1-1,0 0 1,0 1-1,0-1 1,0 0 0,0 1-1,0-1 1,-1 1-1,1-1 1,0 0 0,0 0 21,0-1-25,-1 0-1,1 0 1,0-1 0,-1 1-1,1 0 1,-1 0-1,0 0 1,0 0-1,1 0 1,-2 0 0,1 0-1,0 0 1,-2-2-1,-21-21 142,10 13-73,8 5-57,4 4-52,0 1 0,1 0 0,-1 1-1,0-1 1,0 0 0,0 0 0,-1 1 0,1-1 0,0 1-1,-1 0 1,1 0 0,-5-2 0,2 2-9,-1 1 1,1 0-1,-1 0 1,0 0-1,1 1 1,-1 0-1,1 0 1,0 0-1,-7 3 1,-3 0-35,4-2 134,0 1 0,1 0 0,-1 1 1,1 0-1,0 1 0,0 0 0,0 0 1,1 1-1,-14 12 0,15-12 405,0 1 1,-13 14-1,18-17-506,0 0-1,0 0 1,0 0 0,0 0-1,1 1 1,-1-1 0,1 1 0,-2 6-1,3-6-69,0 1 0,0 0-1,0-1 1,1 1 0,0 10-1,0-14 94,0 0 0,1 0 0,-1 0 0,1 0-1,-1 0 1,1 0 0,0 0 0,0 0 0,0 0-1,0 0 1,0 0 0,0 0 0,0 0 0,1-1 0,-1 1-1,0-1 1,1 1 0,3 2 0,-1-2 15,0 0 1,0 0-1,0 0 0,0-1 1,1 1-1,-1-1 1,1 0-1,-1 0 0,1 0 1,-1-1-1,1 0 1,6 0-1,5-1-135,0-1 0,17-5 0,-19 4 10,1 1-149,-13 2 202,0 0-1,1-1 0,-1 1 1,0-1-1,1 0 0,-1 1 1,0-1-1,1 0 0,-1 0 1,0 0-1,0-1 1,0 1-1,0 0 0,0-1 1,0 0-1,2-2 0,43-43-798,-43 42 843,1-1 1,-1 0 0,0 0 0,-1-1-1,4-6 1,-4 7 57,-2 3-86,-1 0 1,1 0-1,-1-1 0,1 1 1,-1 0-1,0 0 0,0 0 1,0-1-1,-1 1 0,1 0 1,-2-6-1,1 9 50,1 0-1,-1 1 1,1-1-1,-1 0 1,1 0-1,-1 0 1,1 0 0,-1 1-1,1-1 1,-1 0-1,1 1 1,0-1 0,-1 0-1,1 1 1,-1-1-1,1 0 1,0 1-1,-1-1 1,1 1 0,-1 0-1,-6 6 256,5-4-218,1-1 0,-1 1 0,0 0-1,1 0 1,-1 0 0,1 0 0,0 0 0,0 0 0,0 1 0,1-1 0,-1 0 0,1 0-1,0 1 1,0-1 0,0 0 0,0 6 0,2 9 158,8 31 0,-7-32-189,6 19 154,-6-26-56,-1 1-1,0-1 1,0 1-1,-1 12 1,-1-17-138,0-5 11,0 0 0,0 0 0,0 0-1,0 0 1,0 0 0,0 0 0,0 0 0,0 0 0,0 0-1,0 0 1,0 0 0,1 0 0,-1 0 0,0 0 0,1 0-1,-1 0 1,1 0 0,-1 0 0,1 0 0,0 0 0,-1 0-1,1 0 1,0-1 0,-1 1 0,1 0 0,0-1 0,0 1 0,0 0-1,0-1 1,0 1 0,0-1 0,0 1 0,1 0 0,5 3-299,-6-3 273,0 0 0,0 0 1,0-1-1,-1 1 0,1 0 0,0-1 0,0 1 0,0-1 1,1 1-1,-1-1 0,0 0 0,0 1 0,0-1 1,0 0-1,0 0 0,0 0 0,0 0 0,1 0 1,-1 0-1,0 0 0,0 0 0,0 0 0,0-1 0,2 0 1,0 0-41,0 0 1,0-1-1,0 0 1,0 1-1,0-1 1,0 0 0,-1-1-1,1 1 1,-1 0-1,0-1 1,3-3-1,12-13-167,24-17-71,-3-7 64,9 2-261,26-42 624,-48 54 308,-11 12-208,-2-1-1,0 0 0,15-28 0,20-65 479,-25 48-211,-1 24-185,-16 31-94,0 0-1,0-1 0,3-9 1,-5 4 168,-4 28-417,1-9 43,-1 1 0,0-1-1,0 1 1,0-1-1,-1 0 1,0 0 0,0 0-1,0 0 1,-1 0 0,-3 5-1,-3 7 4,-42 98 264,9-29 21,5 2 1,-32 112-1,65-186-239,0 1 1,1 0-1,1 0 0,-1 24 1,2-36-36,1-1 0,0 1 0,0-1 0,0 1 1,1-1-1,-1 1 0,0-1 0,1 1 0,0-1 0,-1 0 0,1 1 1,0-1-1,0 0 0,1 0 0,1 4 0,-1-5-46,0 1 0,0-1 1,1 0-1,-1 0 0,0 0 0,1 0 0,-1-1 1,0 1-1,1 0 0,-1-1 0,1 0 0,-1 1 1,1-1-1,-1 0 0,5-1 0,-3 1-24,0 0-1,1-1 0,-1 1 1,0-1-1,1 0 0,-1 0 1,0 0-1,0-1 0,7-3 0,-1-1-194,-1 0-1,13-12 1,-17 14 169,17-14-208,-8 7 6,-1 0 0,0 0 0,-1-1 0,0-1 0,-1 0 0,0 0 0,12-22 0,-7 9-3,1-3-22,13-31-1,-8-2 342,3-1 305,-19 28 435,-4 18-322,3-9 92,-2 16-176,-1 0 0,-1 0 0,1-16 1,-2 22-264,2-16 367,-2 20-436,0-1 0,0 1 0,1-1 0,-1 1-1,0-1 1,0 1 0,0-1 0,1 1 0,-1 0-1,0-1 1,1 1 0,-1-1 0,0 1 0,1 0-1,-1-1 1,1 1 0,-1 0 0,0 0 0,1-1-1,-1 1 1,1 0 0,-1 0 0,1 0 0,-1 0-1,1-1 1,-1 1 0,1 0 0,-1 0 0,1 0-1,0 0 1,-1 0-16,0 0 0,0 0-1,0 0 1,0 0-1,1 0 1,-1 0 0,0 0-1,0 0 1,0 0 0,0 0-1,0 0 1,0 0 0,0 0-1,0 0 1,0 0 0,0 0-1,1 0 1,-1 0-1,0 0 1,0 0 0,0 0-1,0 0 1,0 0 0,0 0-1,0 0 1,0 0 0,0 0-1,0 0 1,0 1 0,0-1-1,1 0 1,-1 0-1,0 0 1,0 0 0,0 0-1,0 0 1,0 0 0,0 0-1,0 0 1,0 0 0,0 0-1,0 1 1,0-1 0,0 0-1,0 0 1,0 0-1,0 0 1,0 0 0,0 0-1,0 0 1,0 0 0,0 0-1,0 0 1,0 1 0,0-1-1,0 0 1,-1 17 230,-1 0 0,-3 17 0,2-14-147,0-1 0,0 21 0,3 335 609,0-366-538,0-6-82,0 0-1,-1 0 0,1 0 0,0 0 0,1 0 1,-1 0-1,0-1 0,1 1 0,0 0 1,0 0-1,-1 0 0,2-1 0,-1 1 1,0-1-1,0 1 0,1-1 0,0 1 1,3 3-1,11 13-3427,1 11 725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6816,'0'-13'2197,"0"13"-2181,0 0 0,0-1-1,0 1 1,0 0 0,0 0 0,0 0 0,0 0-1,0 0 1,0-1 0,0 1 0,1 0 0,-1 0-1,0 0 1,0 0 0,0 0 0,0 0 0,0-1-1,0 1 1,0 0 0,0 0 0,0 0 0,0 0 0,1 0-1,-1 0 1,0 0 0,0 0 0,0 0 0,0-1-1,0 1 1,0 0 0,1 0 0,-1 0 0,0 0-1,0 0 1,0 0 0,0 0 0,0 0 0,1 0-1,-1 0 1,0 0 0,0 0 0,0 0 0,0 0-1,0 0 1,1 0 0,-1 0 0,0 0 0,0 1-1,0-1 1,0 0 0,0 0 0,0 0 0,1 0-1,40 0 1399,-33 3-844,-4-1-448,-2-2-73,1 2-1,0-1 1,-1 0 0,1 0-1,-1 1 1,0-1 0,0 1 0,1 0-1,-1 0 1,0 0 0,0 0 0,0 0-1,-1 0 1,1 0 0,2 5 0,-2 2 29,4 9 30,6-6-49,-11-11-40,1 0 0,-1 0 0,1 1 1,-1-1-1,1 0 0,-1 1 0,0 0 0,0-1 1,0 1-1,0 0 0,0-1 0,0 1 0,0 0 1,0 3-1,2 4 33,0-3 12,-1 0-1,0 0 0,2 10 1,-4-15-56,0-1 1,1 1 0,-1-1-1,0 1 1,0 0-1,0-1 1,0 1-1,0 0 1,0-1 0,0 1-1,0-1 1,0 1-1,0 0 1,0-1-1,-1 1 1,1 0-1,0-1 1,0 1 0,-1-1-1,1 1 1,0-1-1,-1 1 1,1-1-1,0 1 1,-1-1-1,1 1 1,-1-1 0,1 1-1,-1-1 1,1 0-1,-1 1 1,1-1-1,-1 0 1,1 1 0,-1-1-1,1 0 1,-1 0-1,0 0 1,1 1-1,-1-1 1,1 0-1,-1 0 1,-1 0 0,26-2-323,-1 0 1,1-2-1,38-11 1,-20 5-769,26-6-150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7808,'-33'-17'2880,"33"17"-2240,0-16-160,0 16 1056,16 0-928,1-16 544,15 16-672,17 0 288,1 0-449,-1 0-383,16 0 32,-15 0-383,-1 0 255,0 0-2208,-16 0 1312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49 5888,'-27'-14'1898,"8"2"-697,19 11-1134,-1 0 1,0 1 0,0-1-1,1 0 1,-1 1 0,0-1 0,0 1-1,0 0 1,0-1 0,0 1 0,0 0-1,0-1 1,0 1 0,1 0-1,-1 0 1,0 0 0,0 0 0,0 0-1,-2 0 1,1 0 21,1 0-1,-1 0 1,0-1-1,1 1 1,-1-1-1,1 1 1,-1-1-1,1 1 1,-1-1-1,1 0 1,0 0-1,-3-1 1,3 1-43,0 0 0,0 1 1,0-1-1,0 0 0,0 1 0,0-1 0,-1 1 0,1-1 1,0 1-1,-1-1 0,1 1 0,0 0 0,0 0 1,-1 0-1,1 0 0,0 0 0,-1 0 0,1 0 1,0 0-1,-1 0 0,1 0 0,-2 1 0,2 0-27,-2 0 12,0-1 0,0 1-1,0 1 1,1-1 0,-1 0-1,0 1 1,1-1-1,-1 1 1,1 0 0,-1 0-1,1 0 1,0 0 0,0 0-1,0 1 1,0-1 0,0 1-1,-1 3 1,-7 18-64,2 1 0,0 0 0,2 0 0,-5 41 0,4-26 86,3-16-31,-22 151 207,18-60-43,-9-33 116,10-52-188,2-10-67,-26 104 604,20-93-170,-27 59-1,8-27 203,26-54-588,2-4-41,0-1 0,0 1 0,0-1 1,0 0-1,-1 0 0,-5 7 0,5-8 4,0-1 0,-1 1 0,0-1 0,0 1 0,-4 1 0,-7 4 101,-1 3-8,13-9-138,0 0-1,0 0 1,0 0 0,0-1-1,0 1 1,0-1 0,0 1-1,0-1 1,-1 0 0,1 0-1,0-1 1,-1 1 0,1-1-1,-5 1 1,-17-1-29,21 1-4,-1-1 1,1 1 0,-1-1 0,0-1-1,1 1 1,-1 0 0,1-1-1,-1 0 1,1 0 0,-1-1-1,1 1 1,0-1 0,0 0-1,-1 0 1,-4-4 0,-18-10-941,8-1 267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68 1728,'0'0'560,"0"-3"-331,0-24 2230,-3 21-875,-2 0-654,3 4-756,1 0-1,-1 0 0,0 1 0,1-1 0,-1 0 1,0 1-1,0-1 0,0 1 0,-1-1 0,1 1 0,0 0 1,0 0-1,-1 0 0,1 0 0,0 1 0,-1-1 0,-3 0 1,-8 1 324,9-1-302,0 1-1,0 0 0,0 0 1,0 1-1,0 0 1,-6 1-1,8-1-129,-1 0 1,0 0-1,1 0 0,-1 0 0,1 1 0,-1-1 0,-3 4 0,3-1-5,0-1 1,0 1-1,0 0 0,0 1 0,1-1 1,0 1-1,-4 7 0,-149 242 670,81-117-654,58-102-47,-22 67 1,34-88-26,1 0-1,1 0 1,1 0-1,0 1 1,0-1-1,1 1 1,1 0-1,1-1 1,0 1-1,1 0 1,0-1-1,8 26 1,7-2-122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7456,'27'0'2421,"-13"3"-1477,-13-2-935,5 0 100,-1 1 1,1 0-1,-1 0 1,0 1-1,0 0 1,0 0-1,0 0 1,0 0-1,-1 1 1,0 0-1,1-1 0,-2 2 1,6 5-1,-6-6-47,-1 0 0,0 1 0,0-1-1,-1 0 1,0 1 0,1-1 0,-1 1 0,0 7-1,1 38 234,-2-37-250,0-7-8,0 0 0,-1 0 0,1 0 0,-1 0 0,0-1 0,-1 1 0,0 0 0,1 0 0,-2-1 0,1 1 0,-1-1 0,0 1 0,0-1 0,0 0 0,-8 8 0,3-6 71,-2 1 0,1-2 0,-14 8-1,15-9-32,-1 1 0,1 0 0,-10 7 0,17-12-91,0 0 0,0 1-1,0-1 1,0 0 0,0 0 0,0 0 0,0 1-1,0-1 1,0 0 0,1 1 0,-1-1 0,0 1-1,0 1 1,1-2 6,0 0-1,1 0 1,-1-1-1,0 1 1,0 0-1,1 0 1,-1-1-1,0 1 1,1 0-1,-1 0 1,1-1-1,-1 1 0,1-1 1,-1 1-1,1 0 1,0-1-1,0 1 1,4 2-102,-1-3 121,-1 1-1,0-1 1,0 1 0,0-1-1,0 1 1,5 3 0,15 3-118,-9-6-357,0-1 1,1 0-1,-1-1 1,0 0-1,1-1 1,17-5-1,-25 6-19,29-2-1104</inkml:trace>
  <inkml:trace contextRef="#ctx0" brushRef="#br0" timeOffset="1">11 279 6400,'0'0'2368,"0"0"-1856,16 0-128,0 0 224,17 0-416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83 426 8384,'-17'33'3104,"17"-33"-2400,-33 49-224,17-32-32,16 15-352,-16-15 256,16-1-224,0 1-1440,0-1 704</inkml:trace>
  <inkml:trace contextRef="#ctx0" brushRef="#br0" timeOffset="1">492 0 8064,'33'0'2976,"-33"0"-2304,66 17-192,-34-1 1056,-15-16-928,15 16-224,1 1-256,0-17 64,0 16-96,-17-16-1024,1 0 512,15 0-3392,-32 0 2144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5984,'-28'14'1920,"28"-14"-1883,-1 1 0,0-1 1,1 1-1,-1-1 0,0 1 1,1-1-1,-1 1 0,0 0 1,1-1-1,-1 1 0,1 0 1,-1-1-1,1 1 0,-1 0 1,1-1-1,0 1 0,-1 0 1,1 0-1,0 1 0,-19 39 1203,-23 73 0,40-103-1080,-15 38 603,-10 6-208,5 5-267,3-20-179,10-23-28,-9 27 1,15-35-67,-1 4 59,0-1-1,-1 0 1,-12 21-1,16-31-60,0-1 0,0 0 1,0 1-1,0-1 0,0 1 1,1-1-1,-1 1 0,0-1 0,1 1 1,-1-1-1,1 1 0,0-1 0,-1 1 1,1 0-1,0-1 0,0 1 0,0 0 1,0-1-1,1 3 0,0-2-14,0 0 0,0-1-1,0 1 1,0 0 0,1-1-1,-1 0 1,1 1 0,-1-1-1,1 0 1,0 1 0,-1-1-1,1 0 1,0 0 0,3 1-1,1 1-260,0-1-1,-1 0 0,1 0 1,0 0-1,0-1 1,0 0-1,0 0 0,1-1 1,-1 1-1,0-1 1,7-1-1,7 1-1231,12 0-127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5888,'16'-16'2176,"-16"16"-1664,49 33-160,-16-1 512,0 1-544,0 33 928,16 16-704,-16 49 288,-17-33-480,-16 33 224,17-16-320,-50-17 544,0 0-416,-33 1 160,1-50-320,-17 0-1536,33-16 704</inkml:trace>
  <inkml:trace contextRef="#ctx0" brushRef="#br0" timeOffset="1">1574 247 7712,'-16'-17'2880,"16"17"-2240,16 0-192,-16 0 832,16 0-800,17 0 864,0 0-768,16 17-160,-16-17-256,16 0-672,-16 16 256,16-16-3552,-33 16 2080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0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6880,'0'13'2229,"2"-9"-1655,7 3-268,-3-3-254,5 5 261,0-1 0,0 0 0,1-1 0,0-1 0,15 7 1,3-8-10,-12 0-374,1-2 1,-1 0 0,1-1-1,0-1 1,23-1 0,-21 0-177,15 0-615,100-3-2331,-51-8-109,-54 9 2414,-12 1 275,21-4-1,-28 2 339,-1 0 1,0-1-1,14-6 1,-16 5 119,-6 4 89,6-2 472,-1-1 0,1 0 1,-1 0-1,1-1 0,-1 0 0,-1 0 0,1-1 1,11-11-1,-19 17-407,12-12 1400,19-25 0,7-23 1709,-28 48-2235,19-19 1,-20 23-217,-1-1 0,10-13 0,-10 9 383,-13 26-280,-25 52 572,11-18-874,11-33-399,4-7-41,1 0-1,-1 0 0,-2 10 0,0 20 12,4-17 10,-5 12 139,6-27-149,0-1 1,0 0 0,0 0-1,0 0 1,1 1 0,0-1-1,0 0 1,0 1-1,1 6 1,0-10-4,-1 1 0,1 0 0,-1-1 0,1 1 0,0 0 0,0-1 0,0 1 0,0-1 0,0 0 0,0 1 0,0-1 0,1 0 0,-1 0 0,0 1 0,1-1 0,2 1 0,0 0 1,0 0-1,0-1 1,0 1-1,0-1 1,5 1-1,35 4-64,-37-4-15,1-1 1,0 0-1,-1 0 1,1 0-1,14-2 1,-16 0 6,-1 0 0,0-1 1,0 0-1,0 0 1,0 0-1,0-1 0,-1 1 1,1-1-1,-1 0 0,7-6 1,-7 6 12,34-29-225,-34 27 220,0 1 0,0-1 0,0 1-1,0-1 1,-1 0 0,6-11-1,-8 11-1,1 0-1,-1 0 1,0 0-1,0-6 0,1-4-50,1-2 14,2-16-88,-9 4-51,0 9 79,3 12 114,0 3-58,0 0-1,0-1 1,0 1-1,-3-7 1,2 10-20,1 0 1,0-1 0,-1 1 0,0 0 0,1 0 0,-1 0 0,0 0-1,0 1 1,0-1 0,-5-2 0,0-2-132,5 5-343,1 0 1,-1 0-1,1 0 0,-1 0 0,0 0 0,1 0 0,-1 0 1,0 1-1,1-1 0,-1 1 0,0-1 0,-3 0 0,2 1-3548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66 4736,'0'-27'1530,"0"27"-1518,-1 0-1,1 0 0,0 0 0,0-1 0,0 1 0,0 0 0,0 0 0,0 0 0,0 0 0,0 0 0,0 0 0,0-1 0,0 1 0,0 0 0,0 0 0,0 0 1,0 0-1,0 0 0,0-1 0,0 1 0,0 0 0,0 0 0,0 0 0,0 0 0,0 0 0,0-1 0,0 1 0,0 0 0,0 0 0,0 0 0,0 0 0,0 0 0,1 0 1,-1 0-1,0-1 0,0 1 0,0 0 0,0 0 0,0 0 0,0 0 0,0 0 0,1 0 0,-1 0 0,0 0 0,0 0 0,0 0 0,0 0 0,0 0 0,1 0 1,-1 0-1,0 0 0,0 0 0,0 0 0,11 0 485,-11 0-477,0 0 1,1 0-1,-1 0 1,0 0-1,0 0 1,0 0-1,0 0 0,0 0 1,0 0-1,0 0 1,0 0-1,0 0 1,0 0-1,1 0 1,-1 0-1,0 0 1,0 0-1,0 0 1,0 0-1,0 0 0,0 0 1,0 0-1,0 0 1,0-1-1,0 1 1,1 0-1,-1 0 1,0 0-1,0 0 1,0 0-1,0 0 1,0 0-1,0 0 0,0 0 1,0 0-1,0 0 1,0 0-1,0 0 1,0-1-1,0 1 1,0 0-1,0 0 1,0 0-1,0 0 1,0 0-1,0 0 0,0 0 1,0 0-1,0 0 1,0 0-1,0-1 1,0 1-1,0 0 1,0 0-1,0 0 1,0 0-1,0-1 86,0-1 0,0 1 0,0 0 0,1-1 0,-1 1 0,0 0 0,1 0 0,-1-1 0,1 1 0,-1 0 0,1 0 0,0 0 0,-1 0 0,1 0 0,0 0 0,0 0 0,0 0 0,0 0 0,0 0 0,0 0 0,0 0 0,0 1 0,0-1 0,0 0 0,0 1 0,1-1 0,-1 1 0,0-1 0,0 1 0,1 0 0,-1-1 0,0 1 0,0 0 0,2 0 0,-3 0-95,-1 0 1,1 0 0,-1 0 0,1-1 0,-1 1 0,1 1-1,0-1 1,-1 0 0,1 0 0,-1 0 0,1 0 0,-1 0-1,1 0 1,0 0 0,-1 0 0,1 1 0,-1-1 0,1 0-1,0 0 1,-1 1 0,1-1 0,0 0 0,-1 0-1,1 1 1,0-1 0,0 0 0,-1 1 0,1-1 0,0 1-1,0-1 1,-1 0 0,1 1 0,0-1 0,0 1 0,-7 11 95,-18 21 102,-2 19-11,-30 27 225,-22 27 258,-154 162 0,-26 21 706,251-280-1311,1-1-1,-2 0 1,1 0-1,-18 11 1,16-11 55,-1 0 0,-11 12 0,21-19-156,0 0-1,-1 0 1,1 0 0,0 0 0,0 0-1,-1 0 1,1-1 0,-1 1 0,1-1 0,0 1-1,-3 0 1,4-1 11,0 0 0,-1 0 0,1 0 0,0 0 0,-1 0 0,1 0 0,0 0 1,-1 0-1,1 0 0,0 0 0,-1 0 0,1 0 0,0 0 0,-1 0 0,1-1 0,0 1 0,-1 0 0,1 0 0,0 0 0,-1-1 0,1 1 0,0 0 0,0 0 0,-1-1 0,1 1 0,0 0 0,0 0 0,-1-1 0,1 1 0,0 0 1,0-1-1,0 1 0,0 0 0,0-1 0,-1 1 0,1 0 0,0-1 0,0 1 0,0 0 0,0-1 0,0 1 0,0-1 0,0 1 0,0 0 0,1-1 0,1-5-436,0 1 0,0 0-1,1 0 1,0 0 0,0 0 0,1 0-1,3-4 1,-3 5-45,26-29-4032,2 0 1392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4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328 133 6656,'0'-2'180,"0"0"0,0 1 1,0-1-1,1 0 0,-1 0 1,1 1-1,-1-1 0,1 0 1,0 1-1,-1-1 0,1 1 0,0-1 1,0 1-1,0-1 0,0 1 1,0 0-1,1-1 0,-1 1 1,2-2-1,-3 3-181,14-13 1286,-14 12-1222,1 0-1,-1 1 1,1-1-1,-1 0 1,0 1-1,1-1 0,-1 0 1,0 1-1,0-1 1,1 0-1,-1 0 1,0 1-1,0-1 0,0 0 1,0 0-1,0 1 1,0-1-1,0 0 1,0 0-1,0 1 1,-1-2-1,1-3 148,0 5-208,-2-24 380,1 23-359,1-1-1,0 1 1,-1 0 0,1 0 0,-1 0-1,1 0 1,-1 0 0,0-1 0,1 1-1,-1 0 1,0 0 0,0 1 0,1-1-1,-1 0 1,0 0 0,0 0 0,0 1 0,-2-2-1,-5-2 87,0 1 0,0 0 0,-13-2 0,17 4-81,-5-1 7,0 1-1,-1 0 0,1 1 0,-15 0 1,6 1 1,10-1-30,1-1-1,-1 2 0,1-1 1,-1 1-1,1 1 0,-1-1 1,1 1-1,0 1 0,0-1 1,0 1-1,0 0 0,0 1 1,1-1-1,-11 8 0,13-7-18,0-1 1,0 1-1,0 0 0,-7 9 0,10-12 11,1 0 1,-1 1-1,0-1 0,1 1 0,-1-1 1,1 1-1,-1-1 0,1 1 0,0 0 0,-1-1 1,1 1-1,0-1 0,0 1 0,1 1 1,-1-3 1,0 1 0,-1 5 14,1 0-1,1 0 0,-1 0 0,1-1 1,0 1-1,0 0 0,1 0 1,0-1-1,0 1 0,0 0 0,6 8 1,10 15 674,2 0 0,0-2-1,34 33 1,-33-38-59,-2-2-914,25 20 0,-43-40 278,8 8-124,0-1 0,0 1-1,0 0 1,-1 1 0,10 14-1,-4-7 228,-15-15-67,0-1 0,0 1-1,0-1 1,0 0-1,0 1 1,0-1-1,0 0 1,0 0 0,-1 0-1,1 0 1,0 0-1,0 0 1,-2 0-1,-8-1-66,0-1-1,0 0 0,0 0 0,0-1 0,0-1 1,-13-6-1,10 4-45,-1 1 0,-27-6 1,-4 5 61,10-5 118,6 6 331,14-1-403,13 4-356,0 1 1,-1 0-1,1 0 0,-1 0 1,1 0-1,-1 1 1,-5-1-1,-10 1-1433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4736,'27'-28'1530,"-16"20"-932,11-5-134,-11-1 501,14 8-234,13-10 762,-30 13-1310,-2 1-8,0 0 1,-1 0 0,1 1 0,8-2-1,-12 3-151,-1 0 1,0 0-1,1 0 0,-1 0 0,0 0 0,0 0 1,1 0-1,-1 0 0,0 1 0,0-1 0,0 1 1,1-1-1,-1 1 0,0-1 0,0 1 0,0-1 1,0 1-1,0 0 0,0 0 0,0 0 0,0-1 0,0 1 1,0 0-1,0 0 0,-1 0 0,1 0 0,0 2 1,1-1 63,-1 1 1,1-1 0,-1 1-1,1-1 1,0 0 0,0 1-1,3 1 1,-4-3-49,1 1 1,0 0-1,0 0 1,-1 0-1,1 0 0,1 4 1,-1-2 24,-1 0 1,0 0-1,0 0 1,0 0-1,0 7 1,1 4 85,8 51 211,-5-20-168,10 69 108,-3-45-104,-2-16-30,19 65 0,-1-48-30,-6 6 65,5-9-38,-8-8 107,-13-41-177,-1 0-1,2 23 1,-4-24-266,1 1 0,7 20 0,-10-35 133,0-3-24,-1 1 0,1 0-1,0 0 1,-1 0 0,1-1 0,-1 1-1,0 0 1,1 0 0,-1 0-1,0 0 1,0 0 0,0 0-1,-1 0 1,1 0 0,0-1 0,-1 1-1,1 0 1,-1 0 0,0 0-1,1-1 1,-2 3 0,-1 10-839,3-14 871,0 0 1,0 0 0,0 0-1,0 0 1,0 0 0,0 0 0,0 1-1,0-1 1,0 0 0,0 0-1,0 0 1,0 0 0,0 0 0,0 0-1,0 0 1,0 0 0,0 0-1,0 0 1,0 1 0,0-1 0,0 0-1,0 0 1,0 0 0,0 0-1,0 0 1,0 0 0,0 0 0,0 0-1,-1 0 1,1 0 0,0 0-1,0 0 1,0 0 0,0 1 0,0-1-1,0 0 1,0 0 0,0 0-1,0 0 1,0 0 0,0 0 0,-1 0-1,1 0 1,0 0 0,0 0-1,0 0 1,0 0 0,0 0 0,0 0-1,0 0 1,0 0 0,0 0-1,0 0 1,-1 0 0,1 0 0,0 0-1,-1 0-185,-1-1-1,1 1 0,0 0 1,-1 0-1,1-1 0,0 1 1,-1 0-1,1-1 0,0 0 1,0 1-1,-1-1 1,1 0-1,0 1 0,0-1 1,0 0-1,0 0 0,0 0 1,0 0-1,0 0 0,0 0 1,0 0-1,0-2 0,0 2-9,1-1 0,-1 1 0,1-1 0,0 1 0,-1-1 0,1 1 0,0-1 0,0 1 0,0-2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6720,'-49'-17'2496,"49"17"-1952,0-16-128,16 16 1088,-16 16-896,17-16 832,-1 17-832,1-1 512,15 1-640,1-17-96,0 16-257,-17-16 129,17 0-160,0 0-863,-17 0 383,17 0-1824,0-16 1248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4736,'-14'-13'1530,"11"10"-932,3 0-86,0-8 666,0 9-314,3 2 43,-1-1-817,0 1 0,-1 0 0,1-1 1,0 1-1,0-1 0,-1 1 0,1-1 0,-1 0 0,1 0 0,2-2 1,5-2 282,-1 1-51,-4 2-251,-1 0 1,0 0-1,1 0 1,-1 1-1,1-1 1,0 1-1,-1 0 1,1 0-1,0 0 1,0 1-1,0-1 1,-1 1-1,1 0 1,0 0-1,0 0 1,0 1-1,0-1 1,6 3-1,0 0-3,-1-1 63,0 1 0,0 1 0,0-1 0,0 1 0,10 7 0,-13 0 37,-4-6-91,3 3 11,-4-6-48,0-1 0,0 1 0,0-1 1,-1 1-1,1-1 0,0 1 0,-1 0 0,1-1 1,-1 1-1,1 0 0,-1-1 0,0 1 0,0 2 1,1-1 18,-1 0 1,-1 0 0,1 0-1,0 0 1,-1 0 0,0 0 0,1 0-1,-1 0 1,0 0 0,-2 3 0,-1-1 25,1 0 1,-1 0 0,0-1 0,-6 6 0,10-10-74,-17 14 159,10-11-104,7-3-63,-1 0 1,1 1 0,-1-1-1,1 0 1,-1 0 0,1 0 0,-1 1-1,1-1 1,-1 0 0,1 1-1,-1-1 1,1 0 0,0 1-1,-1-1 1,1 1 0,0-1 0,-1 0-1,1 1 1,0-1 0,0 1-1,-1-1 1,1 1 0,0-1-1,0 1 1,0-1 0,-1 1 0,1-1-1,0 1 1,0-1 0,0 1-1,0-1 1,0 1 0,0 0-1,0-1 1,0 1 0,1-1-1,-1 1 1,0 0 11,0 0-1,-1 0 0,1 1 1,0-1-1,0 0 1,1 0-1,-1 0 0,0 0 1,0 0-1,0 0 1,1 0-1,-1 1 0,1-1 1,-1 0-1,0 0 1,1 0-1,0 0 0,-1 0 1,1-1-1,0 1 1,-1 0-1,1 0 0,0 0 1,0-1-1,0 1 1,0 0-1,0-1 0,0 1 1,0-1-1,0 1 1,0-1-1,0 1 0,0-1 1,0 0-1,0 1 1,0-1-1,2 0 1,2 0 10,1 0 1,0-1 0,-1 0-1,1 0 1,-1 0 0,7-3 0,1 0 53,-6 3-259,1 0 0,0 0 0,-1 1 0,12 0 0,0 1-701,28-1-240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8384,'0'17'3104,"0"-17"-2400,33 0-224,-17 0 896,1 16-864,32-16 0,0 0-320,0 0-416,17 0 128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50 6656,'0'-41'2144,"0"34"-1596,2 6-259,6 1 363,-16 0 605,8 0-1240,0 0 0,0-1 0,0 1 0,0 0 0,0 0 0,0 0 0,0 0 0,0 0 0,-1 0 0,1 0 0,0 0 0,0 0-1,0 0 1,0 0 0,0 0 0,0 0 0,0 0 0,0 0 0,0 0 0,0 1 0,-1-1 0,1 0 0,0 0 0,0 0 0,0 0 0,0 0 0,0 0-1,0 0 1,0 0 0,0 0 0,0 0 0,0 0 0,0 0 0,0 0 0,0 0 0,0 0 0,0 1 0,-1-1 0,1 0 0,0 0 0,0 0 0,0 0 0,0 0-1,0 0 1,0 0 0,0 0 0,0 0 0,0 0 0,0 1 0,0-1 0,0 0 0,0 0 0,0 0 0,0 0 0,0 0 0,1 0 0,-2 2 101,1-1 1,0 1 0,0-1 0,-1 1-1,1 0 1,-1-1 0,1 0 0,-1 1 0,0-1-1,1 1 1,-1-1 0,-1 1 0,-7 14 262,0 8-131,0 0-1,-9 44 1,2-9-124,-11 23-14,-22 79 74,44-144-113,1 0 0,-4 30-1,3-11 9,-6 13 31,9-37-79,-1 7-361,-8 29-1,9-42-50,1 0 1,1-1-1,-1 1 1,1 8 0,0-4-1390,1-18-1015,-1 5 773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6048,'-13'-27'1952,"12"26"-1870,0 0 1,1 0-1,-1-1 0,1 1 1,-1 0-1,1-1 1,-1 1-1,1 0 0,0-1 1,0 1-1,0 0 0,-1-1 1,1 1-1,1 0 1,-1-1-1,0 1 0,0 0 1,0-1-1,1 1 1,0-2-1,-1 2-42,1 1 1,-1-1-1,0 0 1,1 1-1,-1-1 0,1 1 1,-1-1-1,1 1 0,-1-1 1,1 1-1,0 0 1,-1-1-1,1 1 0,0-1 1,-1 1-1,1 0 0,0 0 1,-1-1-1,1 1 1,0 0-1,1 0 0,16-1 786,-15 0-787,1 1 1,-1 0 0,0 0-1,0 0 1,0 1-1,0-1 1,0 0-1,0 1 1,5 2 0,9 3 135,0 1 0,0 1 1,-1 0-1,0 1 1,-1 1-1,0 1 0,-1 0 1,18 17-1,-10-3 167,21 29-1,-39-48-289,0 0 1,0 0-1,0 0 1,-1 0-1,0 0 0,0 1 1,-1 0-1,2 8 1,-3-12-17,0 1 0,-1 0 0,0-1 1,0 1-1,0-1 0,0 1 0,-1 0 1,1-1-1,-1 1 0,0-1 0,0 1 1,0-1-1,0 1 0,-1-1 0,1 0 1,-4 5-1,4-7-19,0 0 0,0 1 0,0-1 0,0 0 0,0 1 1,-1-1-1,1 0 0,0 0 0,-1 0 0,1 0 0,-1 0 0,1-1 0,-1 1 1,0 0-1,1-1 0,-1 1 0,0-1 0,1 1 0,-3-1 0,-15 6 78,-14 16-20,13-15-61,18-7-19,-1 1 0,1 0 1,0-1-1,0 1 0,0 0 0,-1 0 0,1 0 1,0 1-1,0-1 0,1 0 0,-1 1 1,-2 1-1,-12 10-368,11-10 294,4-3 51,0 0 1,1 1-1,-1-1 0,0 0 1,1 1-1,-1-1 1,0 0-1,1 1 1,-1-1-1,1 1 0,-1-1 1,1 1-1,-1-1 1,1 1-1,-1 0 1,1-1-1,0 1 1,-1-1-1,1 1 0,0 0 1,-1 0-1,-1 5-113,1-6 133,1 1-13,-1 0-1,1-1 0,-1 1 0,1 0 0,-1 0 0,1 0 0,-1 0 0,1 0 0,0 0 0,-1 0 0,1 0 0,0 0 0,0-1 1,0 1-1,0 0 0,0 0 0,0 0 0,0 0 0,0 0 0,0 0 0,0 0 0,1 0 0,-1 0 0,0 0 0,1 0 1,0 1-1,2 7-94,-1 4 7,-2-11 89,1-1 0,-1 1 1,0 0-1,1 0 0,-1 0 1,1-1-1,-1 1 0,1 0 1,0-1-1,0 1 0,0-1 1,0 1-1,0-1 0,0 1 1,0-1-1,0 1 0,1-1 1,-1 0-1,0 0 0,3 2 1,32 22-210,26 18 26,14 3 11,-71-43 200,0 1 1,0 0-1,-1-1 1,1 1-1,-1 1 1,0-1-1,4 6 1,-7-7 50,1-1-1,0 1 1,-1 0 0,0 0 0,0 0-1,0 0 1,0 1 0,0-1 0,-1 0-1,1 0 1,-1 6 0,0-6-13,0-1 0,0 0 0,0 0 0,-1 0 0,1 0 0,-1 0 0,1 1 0,-1-1 0,0 0 0,0 0 1,0-1-1,0 1 0,0 0 0,0 0 0,-1 0 0,1-1 0,0 1 0,-1 0 0,0-1 0,1 0 0,-4 3 0,-5 4 184,1 2-17,0-1 0,-1 0 1,0 0-1,-1-1 0,0 0 1,0-1-1,-1-1 0,-22 10 0,15-8 55,-41 17 408,54-22-643,1-1 0,-1 1-1,0-1 1,1-1-1,-1 1 1,0-1 0,0 0-1,-11 0 1,3-2-262,9-7-97,2 1-47,-8-12-1376,10 15 1496,0-1 0,1 1 0,0-1 0,-1-7 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7552,'0'-14'2448,"0"14"-2431,0 0 1,0 0-1,0-1 1,0 1 0,0 0-1,0 0 1,0 0-1,0 0 1,0 0-1,0-1 1,0 1 0,0 0-1,0 0 1,0 0-1,0 0 1,0 0 0,0 0-1,0-1 1,1 1-1,-1 0 1,0 0-1,0 0 1,0 0 0,0 0-1,0 0 1,0 0-1,0 0 1,1 0 0,-1 0-1,0 0 1,0 0-1,0-1 1,0 1-1,0 0 1,1 0 0,-1 0-1,0 0 1,0 0-1,0 0 1,0 0-1,0 0 1,1 0 0,-1 0-1,0 0 1,0 1-1,0-1 1,0 0 0,0 0-1,0 0 1,1 0-1,-1 0 1,0 0-1,0 0 1,5 0 182,-1-1-1,0 0 1,0 0 0,1 0-1,-1 0 1,0-1 0,0 1 0,6-4-1,-8 4-87,0 0-1,0 1 1,0-1-1,0 1 0,0-1 1,0 1-1,0 0 1,0 0-1,0 0 0,3 1 1,5-1 342,0-1-207,-6 1-182,0-1 1,0 1 0,0 0-1,-1 1 1,1-1 0,0 1-1,0-1 1,5 3 0,-1 0 0,7 1-12,-1 1 1,25 13-1,-38-17-49,1 0 0,-1 0 0,1 0 1,-1 0-1,0 0 0,0 1 0,0-1 1,0 0-1,0 1 0,0-1 0,0 1 0,0-1 1,0 1-1,-1-1 0,2 4 0,-1-1 44,-1 1 0,1-1 0,-1 1 0,-1 6 0,1 1 87,0-10-109,0 0 1,0 0-1,-1 0 0,1-1 1,-1 1-1,1 0 1,-1 0-1,0-1 0,1 1 1,-1 0-1,0-1 0,0 1 1,0-1-1,0 1 1,-1-1-1,1 0 0,0 1 1,-2 0-1,-11 15 7,9-3-23,1-12 9,-5 4 18,9-5-38,0-1 1,0 0-1,0 0 1,-1 0-1,1 1 1,0-1-1,0 0 1,0 0-1,0 1 1,0-1-1,0 0 1,0 0-1,0 1 1,0-1-1,0 0 1,0 0-1,0 0 1,0 1-1,1-1 1,-1 0-1,0 0 1,0 1-1,0-1 0,0 0 1,0 0-1,0 0 1,1 1-1,-1-1 1,0 0-1,0 0 1,0 0-1,0 0 1,1 0-1,-1 1 1,0-1-1,0 0 1,0 0-1,1 0 1,-1 0-1,0 0 1,0 0-1,0 0 1,1 0-1,-1 0 1,0 0-1,25 6 11,-21-5-58,0 1 1,-1-1-1,1 0 1,0 0-1,0-1 0,0 1 1,0-1-1,0 0 1,0 0-1,0 0 1,0 0-1,0-1 0,6-1 1,11-2-235,31 1-295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5728,'-16'-16'2112,"16"16"-1632,16 0-128,-16 0 1120,0 0-864,0 0 544,17 0-672,-1 16 0,0 1-288,17-1 192,-16 1-256,15-1 160,1 0-160,0-16-1824,0 17 928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6144,'-17'0'2272,"17"0"-1760,33 16-160,-33-16 1152,17 0-896,15 0 608,1 16-704,16-16-224,-16 0-160,16 0 96,0 0-128,-16-16-1216,16 16 576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48 3552,'0'0'1147,"0"0"-683,0-3-27,0 2-315,0-1 0,0 1 0,0 0 1,-1-1-1,1 1 0,0 0 0,-1 0 1,1-1-1,-1 1 0,1 0 0,-1 0 0,0 0 1,1-1-1,-1 1 0,0 0 0,0 0 1,0 0-1,0 0 0,0 0 0,0 1 0,0-1 1,0 0-1,-1 0 0,-20-5 518,14 4-474,-1 0-13,1-1-1,-1 2 1,0-1-1,0 1 1,0 1 0,-1-1-1,-12 2 1,-30 10 647,36-9-629,8-1-91,0 0 0,1 0 0,-1 1-1,-8 2 1,0 4 106,0 0 0,1 1-1,0 1 1,-20 17 0,12-10-5,6-4 32,1 1 0,-22 22 1,24-18-11,-22 35 1,29-42-142,-2 3 22,-40 68 429,21-15-221,15-36-173,0 1 14,4-13-51,0 1 0,2-1 0,1 1-1,0 1 1,-4 28 0,7 52 296,4-71-356,-1-23-60,0-1 1,0 0 0,1 1-1,0-1 1,1 0-1,-1 0 1,1 0-1,1 0 1,4 10 0,-1-6-406,0-1 1,1 0-1,0 0 1,12 11-1,0-1-831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1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5472,'0'0'74,"1"-1"-1,-1 1 1,0-1 0,0 1 0,0 0-1,0-1 1,0 1 0,0-1 0,0 1-1,0-1 1,0 1 0,0 0 0,0-1 0,0 1-1,-1-1 1,1 1 0,0 0 0,0-1-1,0 1 1,0-1 0,-1 1 0,1 0-1,0-1 1,0 1 0,-1 0 0,1-1-1,-1 1 1,-7 6 819,6-4-913,-1 1 847,3-3-203,0 0 203,0-3-209,0-8 124,0 9-204,0 4 28,0 6-163,0-16 42,0 6-51,0 2 246,0 0-197,3 0-144,-3 0-285,10 0 244,-1 0 1,15-3-1,1-8 1059,-13 9-1256,0 1 0,0 0 0,19 2-1,0-1-687,-2 0 436,0-2 1,-1-1-1,31-8 0,68-9 304,-49 10 100,-63 8 53,0 0-1,0 1 1,24 2 0,-6 0-673,-19-1 31,-10 0 273,0-1 0,0 1 0,0 1-1,0-1 1,1 0 0,-1 1 0,5 2 0,-8-3 112,0 1 1,0 0-1,1-1 1,-1 1 0,0 0-1,0 0 1,0 0-1,-1 0 1,1 0-1,0 0 1,0 0-1,0 0 1,-1 0 0,1 0-1,-1 1 1,1-1-1,-1 0 1,1 0-1,-1 1 1,0-1 0,1 0-1,-1 1 1,0-1-1,0 0 1,0 1-1,0-1 1,0 2-1,-1 3 30,1-3-17,0 1 1,-1 0-1,2 0 1,-1 0-1,0 0 1,1-1 0,1 8-1,-1-10-26,-1-1 0,1 0-1,0 1 1,-1-1 0,1 0 0,0 1-1,-1-1 1,1 0 0,0 0-1,0 0 1,-1 0 0,1 0 0,0 0-1,0 0 1,-1 0 4,0 0 0,0 0 0,0 0-1,0 0 1,1 0 0,-1 0-1,0 0 1,0 0 0,0 0 0,0 0-1,0 0 1,0 0 0,0 0-1,0 0 1,0 0 0,1 0 0,-1 0-1,0 0 1,0 0 0,0 0 0,0 0-1,0 0 1,0 0 0,0 0-1,0 0 1,0 0 0,0 0 0,0 0-1,1 0 1,-1 1 0,0-1-1,0 0 1,0 0 0,0 0 0,0 0-1,0 0 1,0 0 0,0 0-1,0 0 1,0 0 0,0 0 0,0 0-1,0 1 1,0-1 0,0 0-1,0 0 1,0 0 0,0 0 0,0 0-1,0 0 1,0 0 0,0 0 0,0 0-1,0 0 1,0 1 0,0-1-1,0 0 1,0 4 29,0-2-17,0 1 0,0-1 1,0 1-1,0-1 0,0 1 0,0-1 0,-1 0 1,-1 5-1,-2 1-33,-8 19-86,-6 23 70,-11 32 36,0 3-63,-7 23-101,31-89 126,-8 22 0,10-35 24,0 0-1,0 1 0,0-2 1,-1 1-1,0 0 1,0-1-1,-6 6 0,-10 8-99,14-14 81,-1 1 0,1 0 0,0 0 1,1 1-1,0 0 0,-6 8 1,7-7 95,-1-1 0,0 0 0,-1 0 0,0 0 0,0-1 0,0 0 0,-1 0 0,0-1 0,0 1 0,-13 6 0,18-11 31,-1 0 1,1-1-1,-1 1 0,1-1 0,-1 1 1,1-1-1,-1 0 0,0 0 0,1 0 1,-1 0-1,1-1 0,-1 1 0,1-1 1,-1 1-1,1-1 0,-1 0 0,1 0 0,-1 0 1,-2-2-1,-10-3 31,-8 0-84,19 5-138,0 0 1,-1 0-1,1 0 0,0-1 1,0 1-1,0-1 0,0 0 1,0-1-1,1 1 0,-1 0 1,1-1-1,-1 0 0,-4-5 0,-5-5 200,3 4 11,0-1 0,0-1 1,-10-15-1,-7-20-158,-25-63-1,41 80 131,2 0-1,1 0 0,-6-42 1,7 32-183,5 31 69,1-1-1,0 0 0,1 1 0,0-1 1,0 0-1,1 1 0,0-1 0,0 1 0,1-1 1,1 1-1,4-13 0,-6 18 72,0 0-1,-1-1 1,1 1-1,-1 0 1,1-1-1,-1 1 1,0-5-1,1-10 11,6 5-171,-6 11 95,0 1 0,-1-1 0,1 1 0,0-1 0,-1 1 0,1-1 0,-1 1 0,1-1-1,-1 0 1,0 1 0,1-1 0,-1-1 0,0 1-6,0 0 0,0 1 0,0-1 0,1 0 0,-1 0 1,1 1-1,-1-1 0,1 0 0,0 1 0,-1-1 0,1 1 0,0-1 0,0 1 0,0-1 0,0 1 0,0 0 0,2-2 0,-2 2 3,-1 1-1,1-1 1,-1 1-1,1 0 1,0-1-1,-1 1 1,1 0-1,-1 0 1,1-1-1,-1 1 0,1 0 1,0 0-1,-1 0 1,1 0-1,0 0 1,-1 0-1,1 0 1,-1 0-1,1 0 1,0 0-1,-1 0 0,1 0 1,0 0-1,-1 0 1,2 1-1,-2-1-77,1 0-179,1 0 0,0 0 1,-1 0-1,1 0 0,0 0 0,-1 1 0,1-1 0,-1 0 0,1 1 0,-1-1 1,1 1-1,-1 0 0,1-1 0,-1 1 0,1 0 0,-1 0 0,0 0 0,0 0 1,1 0-1,-1 0 0,1 2 0,0-1-212,15 15-1797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6240,'-16'4'768,"10"-2"-364,0-1 0,1 1 0,-1 0 1,-9 6-1,10-5-273,1 0 0,0 0 0,0 0 1,0 1-1,0 0 0,1-1 0,-1 2 0,1-1 0,0 0 0,-3 6 0,-29 58 1140,21-37-1061,-35 77 346,-12 25-273,50-113-121,-1-1 0,0-1-1,-1 0 1,-26 26 0,-10 5 739,48-47-869,0-1 0,-1 0 0,1 1 0,-1-1 0,1 0 0,-1 0 0,1 0 0,-1 0 0,0 0 0,1 0 0,-1 0 0,0-1 0,0 1 0,0-1 0,1 1 0,-4 0 0,5-1-30,0 0 0,0 0 0,0 0 0,-1 0 0,1 0 0,0 0 0,0 0 0,0-1 1,0 1-1,0 0 0,-1 0 0,1 0 0,0 0 0,0 0 0,0 0 0,0 0 0,0 0 0,0 0 0,0 0 0,-1 0 0,1 0 1,0-1-1,0 1 0,0 0 0,0 0 0,0 0 0,0 0 0,0 0 0,0 0 0,0-1 0,0 1 0,0 0 0,0 0 0,0 0 0,0 0 1,0 0-1,-1-1 0,1 1 0,1 0 0,-1 0 0,0 0 0,0 0 0,0 0 0,0-1 0,0 1 0,0 0 0,0 0 0,0 0 1,0 0-1,0 0 0,0 0 0,0-1 0,0 1 0,1-3 4,-1-1 0,0 1 1,1 0-1,0-1 0,0 1 0,0 0 1,0 0-1,3-6 0,3-8 7,2-14-8,-6 18-14,1 0-1,0 1 1,1-1-1,8-14 1,25-36-205,-10-5 44,-19 49 103,2 0 1,1 1 0,0 0 0,26-27 0,-7 12-153,47-39 1,-67 63 241,0 0 0,0 1 1,1 0-1,0 1 0,1 1 1,0 0-1,18-7 0,-28 13 12,-1-1-1,0 1 1,0 0 0,1-1-1,-1 1 1,0 0-1,0 0 1,1 1 0,-1-1-1,0 0 1,0 1-1,1-1 1,-1 1 0,3 1-1,-3 0 13,1-1-1,-1 1 1,0 0-1,0-1 0,0 1 1,0 0-1,0 0 1,0 0-1,-1 1 1,1-1-1,-1 0 1,1 1-1,-1-1 1,2 6-1,0 2 22,0 0-1,0 0 1,-1 1-1,1 16 1,0 53 164,-1-7-18,9 20 5,-9-70-117,1 8 89,11 51 1,-8-58-572,-2 0 1,-1 0-1,-1 0 0,0 28 1,-2-50 193,0 1 0,0-1 0,0 1 0,0-1 0,0 1 0,-1-1 1,1 1-1,-1-1 0,1 1 0,-1-1 0,0 1 0,0-1 0,0 0 0,0 0 1,-1 1-1,1-1 0,-1 0 0,1 0 0,-3 2 0,-12 12-1520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34 197 7968,'-33'-17'2944,"33"17"-2272,33 0-192,-17 0 704,-16 0-736,33 0 384,0 17-480,32-17-64,-16 0-160</inkml:trace>
  <inkml:trace contextRef="#ctx0" brushRef="#br0" timeOffset="1">755 0 7968,'-17'0'2944,"17"0"-2272,17 0-192,-1 0 1152,1 0-992,15 0 0,17 0-384,1 0-864,15 0 320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7232,'0'0'2656,"0"0"-2048,0 0-192,0 0 640,-17 17-672,17-1-96,-16 17-160,0 16-128,-1 17 32,-15 15 96,15-15-64,1 0-384,-1-1 192,1-32-1312,16 16 800,0-33-2400,0 1 1696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6464,'0'-13'2090,"1"10"-1550,6 3-253,16 0 146,7-1 1031,53 5-1,-42 7-978,-9-8-240,-23-2-182,-1-1 0,1 1 0,0 1 0,-1 0 1,1 0-1,-1 0 0,0 1 0,1 1 0,-1-1 1,-1 1-1,11 7 0,-11-5 4,0 1 0,0 0-1,-1 0 1,0 0 0,7 14 0,-10-16-31,-1-4-18,-2 0 0,1 1 0,0-1 0,0 0 0,0 1 0,0-1 0,-1 1 0,1-1-1,-1 1 1,1-1 0,-1 1 0,1-1 0,-1 1 0,0-1 0,0 1 0,0 0 0,0-1 0,0 1 0,0-1 0,0 1-1,-1-1 1,1 1 0,-1-1 0,1 1 0,-1 1 0,-3 9 124,3-8-121,0-1-1,0 1 1,0-1-1,0 1 1,-1-1 0,1 0-1,-1 0 1,0 1-1,0-1 1,-1 0-1,1-1 1,0 1 0,-6 4-1,1-2-32,0-1 0,-1 1 0,0-2 0,-13 6 0,-3 1-18,-134 66-770,133-63 641,21-11 104,-1 0 1,1 1 0,-1-1-1,1 1 1,-7 6 0,10-8 41,0 0-1,0 0 1,0 0 0,0 1 0,1-1 0,-1 0 0,0 0 0,1 1 0,-1-1-1,1 1 1,-1-1 0,1 1 0,0-1 0,0 0 0,0 1 0,0-1-1,0 1 1,0-1 0,0 1 0,0-1 0,0 1 0,1-1 0,-1 2 0,2 3-33,0-1 1,0 0 0,1 0 0,0 0 0,-1 0-1,2 0 1,-1-1 0,0 0 0,1 1-1,0-1 1,0 0 0,5 3 0,10 8-70,32 19 1,-21-16 77,66 45 411,-89-59-268,1 0 0,-1 1 0,0 0 0,0 0 0,-1 1 0,0-1 0,9 10 0,-15-14-56,1 0 1,0 0 0,-1 0 0,1 0 0,-1 1 0,1-1 0,-1 0 0,0 0-1,0 0 1,1 0 0,-1 0 0,0 3 0,0-4-51,0 0 14,0 0 0,0 0-1,0 1 1,0-1 0,0 0 0,0 0 0,0 1 0,0-1 0,0 0 0,0 0-1,-1 0 1,1 1 0,0-1 0,0 0 0,0 0 0,0 0 0,0 1-1,-1-1 1,1 0 0,0 0 0,0 0 0,0 0 0,-1 0 0,1 1 0,0-1-1,0 0 1,0 0 0,-1 0 0,1 0 0,0 0 0,0 0 0,0 0-1,-1 0 1,1 0 0,-9 5 187,2-1-109,0 0 0,0-1 0,0 0-1,0 0 1,-15 3 0,-35-1 159,36-1-182,-10 0 27,-2-9 17,17 2-61,-33 0 65,41 3-136,0 0 0,1-1 0,-1 0 0,1 0-1,-1 0 1,1-1 0,-1 0 0,1 0 0,-7-4 0,-16-8-1469,29 14 1362,0 0 1,0 0-1,0 0 1,0-1-1,0 1 1,0 0-1,0-1 0,1 1 1,-1 0-1,0-1 1,0 1-1,0-1 1,1 1-1,-1-1 0,0 0 1,1 1-1,-1-1 1,0 0-1,1 1 1,-1-1-1,1 0 1,-1 0-1,1 0 0,-1 1 1,1-1-1,0 0 1,0 0-1,-1 0 1,1 0-1,0 0 0,0 0 1,0 0-1,0 1 1,0-1-1,0 0 1,0 0-1,0 0 1,0 0-1,0 0 0,1 0 1,-1 0-1,0 0 1,0 1-1,1-1 1,0-2-1,0 2-146,0-1-1,0 0 0,0 0 1,0 0-1,0 0 1,1 1-1,-1-1 1,1 0-1,1-1 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14 5824,'-14'-13'2602,"28"23"-2084,-13-9-472,0-1 1,0 0 0,0 1 0,0-1 0,0 1-1,0-1 1,-1 1 0,1 0 0,0-1-1,0 1 1,-1 0 0,1-1 0,0 1 0,-1 0-1,1 0 1,0 0 0,-1 0 0,1-1-1,-1 1 1,0 0 0,1 0 0,-1 0-1,0 0 1,1 0 0,-1 0 0,0 0 0,0 0-1,0 0 1,0 1 0,2 13 198,1-6-31,0 1 0,0-1 0,1 0 0,9 16 0,8 16 225,-9-6-16,-1 0 1,9 47-1,-11-42-184,-3-13-29,12 60 455,-13-22-327,-2-1-1,-8 78 1,4-125-288,-1 0 0,0 0 0,-1-1-1,-1 1 1,-6 16 0,1-12 112,-24 38 1,20-38-77,-16 30 76,-59 92 497,-40 18-291,111-143-697,0-2 0,-31 25 1,31-28-217,13-10 480,1 0-161,-1 0 0,1 0 0,-1-1 0,0 1 0,-8 3 0,10-6 81,1 0 0,0 1 0,-1-1 1,1 0-1,-1 0 0,1 0 0,-1 0 0,1 0 0,-1 0 0,1-1 0,-1 1 0,1 0 0,-1-1 1,1 1-1,0-1 0,-1 0 0,1 1 0,0-1 0,-1 0 0,0-1 0,-17-14-1945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32 6560,'14'-13'2117,"-14"13"-2102,0-1-1,0 1 1,0 0-1,0 0 1,0 0 0,0 0-1,0 0 1,1 0-1,-1 0 1,0 0 0,0 0-1,0 0 1,0 0-1,0 0 1,0-1 0,0 1-1,0 0 1,0 0-1,0 0 1,0 0 0,0 0-1,0 0 1,1 0-1,-1-1 1,0 1 0,0 0-1,0 0 1,0 0-1,0 0 1,0 0 0,0 0-1,0-1 1,0 1-1,0 0 1,-1 0 0,1 0-1,0 0 1,0 0-1,0 0 1,0-1 0,0 1-1,0 0 1,0 0-1,0 0 1,0 0-1,0 0 1,0 0 0,0 0-1,0 0 1,-1 0-1,1-1 1,0 1 0,0 0-1,0 0 1,0 0-1,0 0 1,-1-1 26,0 0 4,0 0 1,1 0 0,-1 1 0,0-1 0,0 0 0,0 0 0,0 1 0,0-1 0,1 1 0,-1-1 0,0 0 0,0 1 0,0 0 0,-1-1 0,1 1 0,0 0 0,0-1 0,0 1 0,0 0 0,0 0 0,0 0 0,0 0 0,0 0 0,-1 0 0,1 0 0,0 0 0,-1 1 0,-5 2 230,0 0-1,0 0 1,0-1-1,0 0 1,-10 2-1,7-2-120,1 1 0,0 0 0,0 0 0,0 1 0,-13 8 0,-44 33 333,52-35-418,10-7-45,-13 8 63,1 2-1,0 0 0,0 0 1,2 2-1,-18 20 1,5 4 115,2 0 1,2 1-1,1 2 1,2 0-1,-18 57 1,13 2 137,17-70-232,2-11-35,1 0 0,1 0 1,1 1-1,-1 33 0,4 20-239,0-67-57,0 1 1,1-1-1,0 0 1,0 0-1,0 0 1,1 0-1,0 0 1,0 0-1,1 0 1,0-1-1,0 1 0,8 10 1,8 19-1400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 6720,'-28'0'2170,"28"0"-2134,-1 0-1,0 0 0,1 0 1,-1 0-1,0 1 0,1-1 1,-1 0-1,1 0 0,-1 0 1,0 1-1,1-1 0,-1 0 1,1 1-1,-1-1 0,1 0 1,-1 1-1,1-1 0,-1 1 1,1-1-1,-1 1 0,1-1 1,0 1-1,-1 0 0,-6 5 62,1 0 7,0 0 0,0 0 0,1 1 1,0-1-1,0 1 0,0 0 1,1 1-1,-5 10 0,4-5-9,-13 32 468,-24 88 0,-7 45 72,19-110-214,29-67-398,1 0 0,0 0 0,0 0 0,0 0 1,-1 0-1,1 0 0,0 0 0,-1-1 0,1 1 0,-1 0 0,1 0 0,-1 0 0,0 0 0,1-1 0,-1 1 0,0 0 0,0-1 0,0 2 0,-6 3 259,4 0-91,6-4-31,-2-1-147,-1 0 0,1 0 0,0-1 0,-1 1 0,1 0 0,-1 0 0,1-1 0,0 1 0,-1 0 0,1-1 0,-1 1 0,1-1 0,-1 1 0,1-1 0,-1 1 0,0-1 0,1 1 0,-1-1 0,0 1 0,1-2 0,0 0 9,-1 0 0,1 0 0,-1 0 0,1 0 0,-1 0 0,0 0 0,0 0 0,0-4 0,0 6-22,0-6 24,0 0 0,0 0 0,1 0 0,0 1 0,2-10 0,22-39 34,-10 10-76,-7 16-7,24-48-1,-6 27-4,3 1-1,58-73 1,-83 115 16,1 1-1,0 0 1,0 0 0,1 1-1,-1 0 1,1 0-1,0 0 1,0 0 0,1 1-1,-1 0 1,10-3-1,-12 4 2,1 0 11,-1 1 1,0-1-1,0 1 1,1 0 0,-1 0-1,6 0 1,-7 1 23,0 0 0,0 1 1,0-1-1,0 1 0,0 0 1,0 0-1,0 0 0,-1 0 1,5 2-1,-5-2-6,0 0-1,0 0 1,0 0 0,0 1 0,0-1 0,-1 1-1,1-1 1,0 1 0,-1-1 0,1 1 0,-1 0-1,1 0 1,-1 0 0,0 0 0,1 2 0,0 1 24,-1 1 0,0-1 0,0 0 1,0 0-1,0 7 0,0 8 58,3 9 1,6 103 357,-11-94-358,1-8-299,4 47 0,-1-57 56,2 12-238,-11 7-596,5-30 516,-1-1 0,0 15 0,-1 7-2654,3-28 2916,-1 0 0,1-1 0,-1 1 0,0-1 0,0 1 0,1-1 0,-1 1 0,0-1 0,0 0 0,-3 3 0,1-2-433,-2-7 137,-20-17-425,4 12 543,-11-19 631,-2-3 450,15 20 156,14 9-563,1 1 0,0-1 0,0 0 0,0 0 0,0-1 0,0 1 0,1-1 0,-1 0 0,-4-6 0,2-2 556,4 9-630,1 0 0,-1 1 0,1-1 0,-1 0-1,0 0 1,0 1 0,0-1 0,-1 1 0,1 0-1,-6-4 1,7 5-160,-6-3 601,11 4-276,20 2-44,-13-1-450,0 0-1,-1 1 1,15 3 0,-6 0-270,5-1-246,-6 0-1733,25 7 0,6 5-459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1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9568,'16'-16'3520,"-16"16"-2720,33 0-256,-1-17 704,18 17-800,15 17 31,1-17-287,-1 16-767,1-16 319,-17 16-2944,-16-16 1760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2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263 181 5984,'-17'-33'2208,"17"33"-1728,-16-16-128,16 16 1376,0 0-1024,-16 16 352,16 0-640,-17 34 672,-15-1-608,-1 33-288,0-17-160,0 17 384,17-33-224,-17 0-1280,33 1 576,-16-18-2912,16-15 1920</inkml:trace>
  <inkml:trace contextRef="#ctx0" brushRef="#br0" timeOffset="1">951 17 6400,'-16'-17'2368,"16"17"-1856,16 17-128,-32-17 864,16 16-768,-33 17 512,17 16-576,-17 17 256,16-1-384,-15 17 64,-1 0-224,0-33 0,17 17-64,-1-33-416,1-1 224,16-15-1952,0 16 1152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2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5472,'123'-14'1760,"-104"11"-1300,-35 1-211,-74-9 290,63 9 449,27 2-951,0 0 1,0 0 0,0 0 0,0 0-1,-1 0 1,1 0 0,0 0-1,0 0 1,0 0 0,-1 0 0,1 0-1,0 0 1,0 0 0,0 0-1,-1 0 1,1 0 0,0 0 0,0 0-1,0 0 1,0 1 0,-1-1 0,1 0-1,0 0 1,0 0 0,0 0-1,0 0 1,0 0 0,-1 1 0,1-1-1,0 0 1,0 0 0,0 0-1,0 0 1,0 1 0,0-1 0,0 0-1,0 0 1,0 0 0,1 1 77,-1 0 1,1 0 0,1 0-1,-1 0 1,0 0-1,0 0 1,0-1 0,0 1-1,2 0 1,-2 0-201,48 18 928,-31-11-547,-15-8-227,0 1 0,0 1 0,0-1 0,0 0 0,0 1 0,-1-1 0,1 1 0,0 0 0,-1 0-1,1 0 1,-1 0 0,0 0 0,0 1 0,0-1 0,0 1 0,0 0 0,0-1 0,0 1 0,1 5 0,2 2 177,-4-7-174,1 1 1,-1-1-1,0 0 1,0 0-1,0 0 0,-1 1 1,1-1-1,-1 0 1,1 7-1,-1-6-7,0 0 0,1 0 0,0 0 0,0 0 1,0 0-1,0 0 0,0 0 0,1 0 0,3 6 0,-4-9-40,-1 0-1,0 0 1,1 0 0,-1 0-1,0 0 1,0 0 0,0 0-1,0 0 1,0 0 0,0 0-1,0-1 1,0 1 0,-1 0-1,1 0 1,0 0 0,0 0 0,-1 0-1,1 0 1,-1 0 0,1 0-1,-1-1 1,1 1 0,-2 1-1,-16 17 454,13-14-471,-3 0 30,-19 4-294,20-7 165,0 0 0,0 0 0,1 0 0,-1 1 0,1 0 0,-6 4 0,9-5 71,0-1-15,0 1-1,0 0 1,0 0-1,0 0 1,1 0 0,-1 1-1,1-1 1,-1 1-1,1 0 1,0-1 0,0 1-1,0 0 1,0 0-1,0 1 1,1-1 0,-2 4-1,-2 26-160,-1-16 181,5-14 19,0 0 0,0 1 1,0-1-1,0 1 0,0-1 1,1 1-1,-1-1 0,1 1 0,0-1 1,0 1-1,1-1 0,0 5 1,17 50 14,-16-51-29,1-1 0,0 1 0,0-1 0,1 0 0,0 0 0,8 10 0,34 19 16,-38-27 17,-4-5-12,-1 0-1,0 0 1,1 1 0,-1 0-1,2 4 1,9 22 92,-22-25 212,2 9-15,5-12-244,0 0 0,-1 0 1,1 0-1,-1 0 0,1 0 1,-1 0-1,0 0 0,1 0 0,-1-1 1,0 1-1,0-1 0,-1 0 0,-3 3 1,-2-1 50,1-1 1,-1 1-1,-8 0 1,8-1-43,0 0 0,0 0 0,-13 6 0,13-3-42,6-4-35,1 0 0,0 0 0,-1 0 0,1 0 0,-1-1 0,0 1 0,1-1 0,-1 1 0,0-1 0,1 1 0,-1-1 0,0 0 0,-2 1 0,-5-1 66,5 0-516,1 1 0,0-1 0,-1 0 0,1 0 1,0-1-1,-1 1 0,1-1 0,0 1 0,-4-2 0,7 1 365,-1 0 1,1 0-1,-1 1 1,1-1-1,0 0 1,0 0-1,-1 0 1,1 0-1,0 0 1,0 1-1,0-1 1,0 0-1,0-2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1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6304,'0'0'2032,"-3"6"-1238,3-5-780,-2 3 124,-1 0 0,2 1-1,-1-1 1,0 1 0,1-1 0,0 1 0,0 0-1,0 0 1,1-1 0,0 1 0,0 0 0,0 0 0,0 0-1,1-1 1,1 10 0,4 6 246,0-1 1,16 34-1,26 41 74,-35-72-426,1-1 1,1 0 0,0-1-1,2-1 1,0-1 0,1 0-1,35 26 1,59 38 340,-74-52-138,-13-17-130,15 9 201,-28-15-470,11 9 264,-22-15-375,0 0 0,0 0-1,0 1 1,0-1 0,0 0 0,0 0-1,0 1 1,-1-1 0,1 1-1,0-1 1,-1 1 0,1-1 0,-1 1-1,0-1 1,0 1 0,1-1-1,-1 3 1,0-4-1778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2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13 6816,'-9'-11'1713,"9"11"-1697,0 0 1,0 0 0,0 0 0,0 0 0,0 0 0,0 0 0,0 0 0,0 0 0,0 0 0,0 0 0,0 0 0,0 0-1,1 1 1,-1-1 0,0 0 0,0 0 0,0 0 0,0 0 0,0 0 0,0 0 0,0 0 0,0 0 0,0 0 0,0 0-1,0 0 1,0 0 0,0 0 0,0 0 0,1 0 0,-1 0 0,0 0 0,0 0 0,0 0 0,0 0 0,0 0 0,0 0-1,0 0 1,0 0 0,0 0 0,0 0 0,0-1 0,0 1 0,0 0 0,0 0 0,0 0 0,0 0 0,0 0 0,1 0-1,-1 0 1,0 0 0,0 0 0,0 0 0,0 0 0,0 0 0,0 0 0,0 0 0,0 0 0,0 0 0,0 0 0,0-1-1,0 1 1,0 0 0,0 0 0,0 0 0,0 0 0,0 0 0,0 0 0,0 0 0,17 12 788,-11-1 34,-4-6-435,1 0-205,-1 0 0,0-1 0,0 1 0,-1 0 1,0 0-1,0 0 0,0 0 0,0 1 0,0 5 1,1 12 464,9 35 461,-6 18-160,6 14-378,-7-24-206,-3-1 0,-4 0 1,-15 105-1,12-141-250,-2-1 0,0 0-1,-21 47 1,20-58-81,0 0 1,-1 0-1,-1-1 0,-1-1 0,0 0 1,-27 26-1,-44 25-265,65-53 158,-7 6-247,-1 0 0,-1-2 0,0-2 0,-1 0 0,-41 15 0,1-8-2792,-110 21 0,47-23-29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2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7232,'0'0'2656,"0"0"-2048,-16 49-192,0-16 352,-1-17-512,-16 33 256,-16 1-288,-16-18-2336,-1 17 1152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33 5728,'-13'-28'1840,"10"23"-1110,0 8-250,-13 22 728,2-1-485,-13 21-85,15-25-312,-1 0 0,-22 26 0,-23 20 186,-43 78 32,50-74-380,-29 38 237,78-105-361,-26 29 407,26-31-408,1 1-1,-1-1 1,0 1 0,0-1-1,0 1 1,1-1 0,-1 0-1,0 0 1,-1 0 0,1 0-1,0-1 1,0 1 0,0 0-1,-4 0 1,4-2 44,4-1-49,2-2-46,-1 0 0,0 0 1,-1 0-1,1 0 0,-1 0 0,0-1 0,2-6 0,6-12-31,10-12-218,44-56 1,-39 56-67,33-58-227,-14 19 324,-21 40 264,52-57 1,-73 89-16,0-1 0,1 1 0,-1 0-1,1 1 1,-1-1 0,1 0 0,0 1 0,0 0 0,0-1 0,0 1-1,0 0 1,0 1 0,4-2 0,-5 2 11,0 0 0,0 0 0,0 0 0,-1 0 1,1 0-1,0 1 0,0-1 0,-1 0 0,1 1 0,0-1 0,-1 1 0,1 0 0,0 0 1,-1 0-1,1 0 0,-1 0 0,0 0 0,1 0 0,-1 0 0,0 0 0,1 0 0,-1 1 0,2 2 1,2 5 46,-1 0 0,0 0 1,0 0-1,-1 1 0,0 0 1,-1-1-1,3 19 0,-3-5 112,0 45 0,-1-12 36,4-8-81,4 82 208,-9-91-273,-1-12-332,5 41 0,2-36-35,-4-23-155,0 1 1,0 0-1,-1 13 1,-1 10-566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8128,'-16'-32'3008,"16"32"-2336,33 16-160,-1-16 192,-15 16-480,32-16 64,-16 0-192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4800,'14'-14'1557,"-14"14"-1546,0 0-1,0 0 1,0 0-1,0-1 1,0 1 0,0 0-1,0 0 1,1 0-1,-1 0 1,0 0-1,0 0 1,0 0 0,0 0-1,0-1 1,0 1-1,0 0 1,0 0-1,1 0 1,-1 0 0,0 0-1,0 0 1,0 0-1,0 0 1,0 0-1,0 0 1,0 0 0,1 0-1,-1 0 1,0 0-1,0 0 1,0 0-1,0 0 1,0 0 0,0 0-1,1 0 1,-1 0-1,0 0 1,0 0-1,0 0 1,0 0 0,0 0-1,0 0 1,0 0-1,1 1 1,-1-1-1,0 0 1,0 0 0,0 0-1,0 0 1,0 0-1,0 0 1,0 0 0,0 0-1,0 1 1,0-1-1,1 0 1,1 2 170,0-1 0,0 1 1,1-1-1,-1 0 0,1 1 1,-1-1-1,1 0 0,0-1 1,-1 1-1,1 0 0,0-1 1,0 1-1,0-1 0,-1 0 1,6 0-1,-7 0-162,-1 0 1,1 0-1,0 0 1,0 0-1,0 0 1,-1 0-1,1 0 0,0 0 1,0 1-1,-1-1 1,1 0-1,0 1 0,-1-1 1,1 0-1,0 1 1,-1-1-1,1 1 1,0-1-1,-1 1 0,1-1 1,-1 1-1,1-1 1,-1 1-1,1 1 0,-1-2-7,1 1-1,-1-1 0,0 1 1,1-1-1,-1 1 0,1-1 1,-1 0-1,0 1 0,1-1 1,-1 1-1,1-1 0,-1 0 1,1 0-1,0 1 0,-1-1 1,1 0-1,-1 0 0,1 1 1,-1-1-1,1 0 0,0 0 1,-1 0-1,2 0 0,3 3 80,23 24-192,-24-23-603,6 8-526,-11-11 1095,1-1 0,-1 0 0,1 1-1,-1-1 1,1 0 0,-1 1-1,1-1 1,-1 0 0,1 0-1,-1 0 1,0 1 0,1-1 0,-1 0-1,1 0 1,-1 0 0,0 0-1,1 0 1,-1 0 0,1 0-1,-1 0 1,0 0 0,0-1 0,0 1 54,1 0 0,0 0 1,-1 0-1,1 0 1,-1 0-1,1 0 1,-1 0-1,1 0 1,0 0-1,-1 0 1,1 0-1,-1 0 1,1 1-1,0-1 1,-1 0-1,1 0 1,0 0-1,-1 1 1,1-1-1,0 0 1,-1 0-1,1 1 1,0-1-1,-1 0 1,1 1-1,0-1 1,0 0-1,-1 1 1,1-1-1,0 1 1,-8 10-832,3-9 854,1 1 1,0 0 0,-1-1-1,0 0 1,1 0 0,-9 2-1,6-2 525,1 1 0,-1-1 0,-7 5 0,10-4-172,1-1-1,-1 0 1,0 0-1,0 0 0,0-1 1,0 0-1,-5 2 1,-4 0 453,12-2-634,-1-1 0,1 1 1,0 0-1,0-1 0,0 1 0,0 0 0,0 0 0,0-1 1,0 1-1,0 0 0,0 0 0,0 0 0,0 0 0,1 0 0,-1 0 1,0 1-1,1-1 0,-1 0 0,1 0 0,-1 0 0,1 1 1,0-1-1,-1 0 0,1 0 0,0 1 0,0-1 0,0 0 0,0 1 1,0-1-1,0 0 0,0 0 0,0 1 0,1-1 0,-1 0 1,1 1-1,-1-1 0,0 0 0,1 0 0,0 0 0,-1 0 1,2 2-1,4 1 144,0 1 1,1-2 0,-1 1-1,1-1 1,0 1 0,0-2-1,7 3 1,16 0 237,-14 1-301,-12-4-155,-1-1-1,0 0 1,1 0 0,-1 0-1,1 0 1,0-1-1,4 1 1,3-1 53,-9-1-42,0 1 0,0 0-1,0 0 1,0 0 0,0 1-1,0-1 1,1 0 0,-1 1-1,0-1 1,2 2 0,4 3 79,-6-4-338,-1 0 0,1 0 0,-1 0 1,1-1-1,-1 1 0,1 0 0,-1-1 1,1 1-1,0-1 0,-1 1 0,1-1 0,0 0 1,2 0-1,12 0-1637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50 7040,'0'-27'2282,"-1"26"-2258,1 1 0,0 0-1,0 0 1,0-1-1,0 1 1,0 0-1,0-1 1,0 1 0,0 0-1,0 0 1,0-1-1,1 1 1,-1 0-1,0-1 1,0 1 0,0 0-1,0 0 1,0-1-1,0 1 1,1 0 0,-1 0-1,0 0 1,0-1-1,0 1 1,1 0-1,-1 0 1,0 0 0,0-1-1,0 1 1,1 0-1,-1 0 1,0 0-1,0 0 1,1 0 0,-1 0-1,0 0 1,1-1-1,5-1 163,-1 0 0,1 0-1,0 0 1,0 1-1,0-1 1,11 0-1,-15 2-139,1 0 0,0 0-1,-1 0 1,1 0-1,0 0 1,-1 1-1,1-1 1,0 1-1,-1 0 1,1 0 0,-1 0-1,1 0 1,-1 0-1,1 0 1,-1 1-1,0-1 1,0 1 0,0 0-1,0-1 1,4 5-1,8 21 10,-7-11-46,2 0-4,10 23 28,3 35 111,-13-48-97,6 19 23,-12-28-33,-1 1 0,-1 0 0,-1 26 0,0-10 28,0-22-25,0-6-19,1-1 0,-1 0 1,0 1-1,-1-1 0,1 0 0,-1 1 0,0-1 0,-1 0 1,1 0-1,-1 0 0,0 0 0,0 0 0,0 0 0,-5 5 1,3-3 50,-2 0 1,1-1 0,-1 1 0,0-2 0,0 1 0,-1-1 0,1 1 0,-13 5 0,-10-5 112,14-3-98,0 1-11,-5 0 18,-2-9 19,11 2-60,1 1-12,8 1-30,-1 1 0,1 0 0,0-1-1,0 0 1,0 1 0,0-1 0,-3-2 0,-17-21 143,15 17-122,5 6-29,1 0 0,0 0 0,0 0 0,-1 0-1,1 0 1,0 0 0,0 0 0,0-1 0,1 1 0,-1 0 0,0-1 0,-1-2 0,2 1-8,0 0 0,0 0 0,1-1 1,-1 1-1,1 0 0,-1 0 1,1 0-1,0 0 0,1-1 0,-1 1 1,0 1-1,1-1 0,-1 0 1,1 0-1,0 1 0,0-1 0,4-3 1,2-4-387,1 0 0,1 1 0,14-11 1,-11 10-1062,1 1 0,0 0 0,24-10 0,-34 18 1099,-1 0 1,1 0 0,0 0-1,-1 1 1,1-1-1,0 1 1,5 0 0,-8 0 307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6144,'-41'-13'1978,"38"11"-1041,5 1-933,13 1 2149,62-1 672,141 5-1256,-96 7-1185,-4-6-101,-60-1-127,113 6 200,1 0-30,-131-7-316,-1 0-54,-16-2-10,0 1-1,0 2 1,26 5-1,-35-4 38,0-1-1,0-1 0,1-1 0,-1 0 1,26-1-1,-44 2-830,1-1 520,0-1-1,-1 1 1,1 0 0,-1-1 0,0 1-1,1-1 1,-1 0 0,0 0 0,0 0 0,-4 1-1,-23 12-1441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 6976,'0'-14'1185,"-1"11"-832,1-1 0,0 1 0,0 0 0,0 0 0,1-6 0,0 9-306,-1-1 0,0 1 0,0-1 1,1 0-1,-1 1 0,0-1 0,1 1 0,-1-1 0,1 1 0,-1-1 0,0 1 0,1-1 0,-1 1 0,1 0 0,-1-1 0,1 1 0,-1 0 0,1-1 1,0 1-1,-1 0 0,1 0 0,-1-1 0,1 1 0,0 0 0,-1 0 0,1 0 0,0 0 0,-1 0 0,1 0 0,1 0 0,0 0 52,0 0 0,1 0 0,-1 0 1,0-1-1,1 1 0,-1-1 0,0 1 0,1-1 0,-1 0 0,0 0 0,4-2 0,-4 2-6,1 0 0,0-1 0,0 1 0,0 0 0,0 1 0,0-1 0,0 0-1,0 1 1,0 0 0,0-1 0,5 2 0,12 1 188,0 1 0,0 1 0,34 12 0,-29-9-157,-8-1-86,0 1-1,0 0 0,-1 1 1,0 1-1,0 0 0,-1 1 1,0 1-1,-1 0 0,0 1 1,23 27-1,-26-25-76,-1 1 1,10 19-1,-9-15 38,-10-17 1,1 0 0,-1 0 0,0 1 0,0-1 0,1 1 0,-2-1 0,1 1 0,0-1 1,0 1-1,-1-1 0,0 1 0,1 0 0,-1-1 0,0 1 0,0-1 0,0 1 1,-1 0-1,1-1 0,-1 1 0,1 0 0,-3 3 0,1 3 3,1-4 11,0 0 1,0-1-1,-1 1 1,1 0-1,-1-1 1,0 1-1,-1-1 1,1 0-1,-1 0 1,0 0-1,0 0 1,0 0-1,-5 5 1,-11 8 57,-22 16 1,21-18-48,11-8-15,6-3-11,-1-1 0,0 0 1,0 0-1,0-1 0,-6 3 1,5-3-15,0-1 0,0 0 1,0 0-1,-6 1 1,-4 0-25,-67 14 49,71-13 17,-11 2 48,19-5-54,0 0 1,0-1 0,0 0-1,0 1 1,0-1 0,-3-2 0,0 1 23,5 2-38,0 0 1,0 0 0,0-1-1,0 1 1,0 0-1,0-1 1,0 1 0,0-1-1,1 1 1,-1-1-1,0 1 1,0-1-1,0 1 1,1-1 0,-1 0-1,0 1 1,1-1-1,-2-1 1,-3-4 29,1 2-21,1 0-85,7-1-64,2-4 37,-2 3 8,0 1 1,1-1 0,-1 1 0,1 0-1,0 1 1,1-1 0,-1 1 0,1 0-1,0 0 1,0 1 0,0 0 0,0 0-1,11-3 1,16-6-202,0 1 0,1 2-1,40-6 1,-22 10 150,-26 0 49,-10 2 71,1 0-1,20 0 0,-6 2 509,-21 1-218,1-1 0,0 2 1,-1-1-1,18 4 0,-19-2-81,-1 1-1,1 0 1,-1 0 0,0 1-1,9 5 1,-15-8-147,0 1-1,0-1 1,0 1 0,0 0-1,0-1 1,0 1-1,-1 0 1,1 0 0,-1 0-1,3 4 1,-4-4-32,1-1 0,-1 1 0,1-1-1,-1 1 1,0-1 0,1 1 0,-1-1 0,0 1 0,0-1 0,0 1-1,0-1 1,-1 1 0,1-1 0,0 1 0,-1-1 0,1 1 0,-1-1-1,1 1 1,-2 1 0,-9 16 90,8-6-92,3-11-17,0-1 1,0 1-1,0 0 0,0-1 0,-1 1 1,1-1-1,-1 1 0,1-1 0,-1 1 0,0-1 1,1 1-1,-1-1 0,0 0 0,0 1 1,0-1-1,0 0 0,0 0 0,0 0 0,0 0 1,-3 2-1,-1 0-159,4-3 126,1 0 1,-1 0-1,0 1 0,1-1 0,-1 0 0,0 1 0,1-1 1,-1 1-1,1-1 0,-1 0 0,1 1 0,-1-1 0,1 1 1,-1 0-1,1-1 0,-1 1 0,1-1 0,0 1 1,-1 0-1,1-1 0,-1 2 0,-1 3-105,-22 22-1687,21-24 1693,2-2 119,1-1-1,0 0 1,0 1 0,-1-1 0,1 0-1,0 1 1,-1-1 0,1 0 0,-1 0-1,1 1 1,0-1 0,-1 0 0,1 0-1,-1 0 1,1 1 0,-1-1 0,1 0-1,0 0 1,-1 0 0,1 0-1,-1 0 1,1 0 0,-1 0 0,1 0-1,-1 0 1,0 0 0,-4 1-77,5 0 69,-1 1 0,0-1 1,1 1-1,0-1 0,-1 1 1,1-1-1,0 1 0,0-1 0,0 1 1,0 0-1,0-1 0,0 4 0,1 5-136,-2 2 59,1-2 105,0 0-1,0 0 1,3 13-1,0-10 18,1 4 107,-1 0-1,1 32 1,-4 131 715,0-177-789,0 0 1,0 0-1,0 0 1,0 0-1,-1 0 1,1-1-1,-1 1 1,0 0-1,0 0 0,0 0 1,0-1-1,0 1 1,-1 0-1,1-1 1,-1 1-1,0-1 1,0 0-1,0 0 1,0 1-1,0-1 1,0 0-1,0-1 1,-1 1-1,-4 2 1,4-1-18,-1-1 1,0-1-1,0 1 1,1 0-1,-1-1 0,-1 0 1,1 0-1,-6 1 1,-37 0 198,40-2-189,5 0-33,0 0-1,0 0 0,0 0 1,0 0-1,0 0 0,0-1 1,0 1-1,1 0 1,-1-1-1,0 0 0,0 1 1,0-1-1,1 0 1,-1 0-1,0 0 0,1 0 1,-1 0-1,1 0 0,-1-1 1,1 1-1,-1-1 1,1 1-1,0-1 0,0 1 1,0-1-1,0 1 0,-2-4 1,3 4-4,0 1-1,0-1 1,-1 1 0,1-1-1,0 1 1,0-1 0,0 1 0,0-1-1,-1 1 1,1-1 0,0 1-1,0-1 1,0 1 0,0-1 0,0 0-1,0 1 1,1-1 0,-1 1-1,0-1 1,0 1 0,0-1 0,0 1-1,1-1 1,-1 1 0,0-1 0,5-9 24,0 0 0,0 0 0,1 1 0,0-1 0,0 1 0,1 1 0,0-1 0,1 1 0,0 1 0,11-10 1,0 2-84,-2 1-1386,29-19 0,-37 28 877,1 1-1,18-7 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60 4800,'0'-52'2570,"0"44"-1861,0 16-164,-2 0 127,-32 70 352,21-44-742,-13 48 111,20-57-245,-2-1 1,-17 39-1,16-47-68,4-7-25,1 0-1,0 0 1,-4 13-1,2 9 149,-1-17-161,6-12-93,0-1-1,0 0 1,1 1 0,-1-1-1,1 1 1,-1-1 0,1 1-1,-1-1 1,1 1 0,-1 1-1,1 0-694,0-3-1073,0 0 518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114 101 3904,'0'-41'1253,"0"40"-1218,0 0 0,0 0 0,0 0 0,0 0 0,0 0 0,0 0 1,0 0-1,0 1 0,0-1 0,1 0 0,-1 0 0,0 0 0,2-1 0,-1-1 95,1 0 0,0 0 0,0 0 0,1 0 0,-1 0 0,1 0 0,-1 1 0,1 0 0,0-1 0,0 1 0,0 0 0,0 0 0,0 0 0,1 1 0,6-3 0,-7 3 34,1 0 0,-1 0 0,1 1 0,-1-1 0,1 1 0,-1 0 0,1 0 1,0 0-1,-1 0 0,1 1 0,-1-1 0,7 3 0,0 0 54,0 1-1,1 0 1,-1 0-1,-1 1 1,1 0 0,-1 1-1,0 0 1,0 0-1,13 14 1,-8-6-102,-4-5 17,0 0 1,-1 1-1,-1 1 1,1-1-1,-1 1 1,6 13 0,-10-15-28,3 5 276,9 24 1,-15-35-335,0 0 1,0 1 0,0 0-1,0-1 1,-1 1 0,1-1-1,-1 1 1,0 0 0,0-1 0,-1 1-1,1-1 1,-2 6 0,1-7-36,-1 1 1,0-1 0,1 0 0,-1 0 0,0 1 0,0-1 0,0-1-1,0 1 1,0 0 0,0 0 0,-1-1 0,1 0 0,-1 1 0,1-1 0,-1 0-1,1 0 1,-1 0 0,0 0 0,-3 0 0,-24 4-121,9 6-74,-7-5-240,13 1 150,14-6 200,0-1-1,-1 1 1,1 0 0,0 0-1,-1-1 1,1 1-1,-1-1 1,1 1-1,-1-1 1,-2 0 0,4 0 63,0 0 0,0 0 0,0 0 0,0 0 0,0 0 0,0 0 0,0 0 0,0 0 0,0 0 0,0 0 0,-1 0 0,1 0 0,0 0 0,0 0 0,0 0 0,0 0 0,0 0 0,0 0 0,0 0 1,0 0-1,0 0 0,0 0 0,-1 0 0,1 0 0,0 0 0,0 1 0,0-1 0,0 0 0,0 0 0,0 0 0,0 0 0,0 0 0,0 0 0,0 0 0,0 0 0,0 0 0,0 0 0,0 0 0,0 0 0,0 1 1,0-1-1,0 0 0,0 0 0,0 0 0,0 0 0,-1 0 0,1 0 0,1 0 0,-1 0 0,0 0 0,0 0 0,0 1 0,0-1 0,0 0 0,0 0 0,0 0 0,1 5-73,1 0-1,0 0 0,0 0 1,0 0-1,0 0 1,1 0-1,0-1 0,6 8 1,-2-3 21,-4-4 51,0 0 0,1-1 0,-1 0 1,1 0-1,0 0 0,7 6 1,-6-7 35,-1 1 0,0 0 0,0 0 0,0 0 0,0 0 0,4 8 0,-6-8 80,0-1 0,0 1 0,0-1 0,0 1 0,-1 0 0,1-1 0,-1 1 0,1 7 0,-2-10-46,0 1-1,0 0 1,0 0-1,0-1 1,0 1-1,0 0 0,-1 0 1,1-1-1,0 1 1,-1 0-1,0-1 1,1 1-1,-1-1 0,0 1 1,0-1-1,0 1 1,0-1-1,0 1 1,0-1-1,0 0 0,0 0 1,-1 1-1,1-1 1,-3 1-1,0 1-27,0-1 0,0 0 0,0 0 0,0 0 0,-1-1-1,1 0 1,-1 0 0,1 0 0,-5 1 0,-8-1 49,-21-2 0,9 1 49,1 0-64,-47-1 196,65 0-226,-1 0 1,1-1-1,-1-1 1,-19-6 0,21 6-148,0-1 1,0 0 0,0 0-1,1-1 1,-10-7 0,17 11 38,1 1 0,-1-1 0,1 1 0,0 0 0,-1-1 0,1 1 0,0-1 1,0 1-1,-1-1 0,1 1 0,0-1 0,0 1 0,0-1 0,-1 0 0,1 1 0,0-1 1,0 1-1,0-1 0,0 1 0,0-1 0,0 1 0,0-1 0,0 0 0,0 1 1,1-1-1,-1 1 0,0-1 0,0 1 0,0-1 0,1 0 0,13-15-1539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1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14 7136,'-27'-13'2309,"27"13"-2264,0-1 0,1 1-1,-1 0 1,0 0 0,1 0 0,-1 0-1,0 0 1,1 0 0,-1 0 0,1 0-1,-1 0 1,0 0 0,1 0 0,-1 0-1,0 0 1,1 1 0,-1-1 0,0 0-1,1 0 1,-1 0 0,0 0 0,0 0-1,1 1 1,-1-1 0,0 0 0,1 0-1,-1 1 1,0-1 0,0 0 0,0 0-1,1 1 1,-1-1 0,0 0-1,0 1 1,0-1 0,0 0 0,1 1-1,-1-1 1,0 0 0,0 1 0,0-1-1,0 0 1,0 1 0,0-1 0,0 0-1,0 1 1,0-1 0,0 0 0,0 1-1,0-1 1,0 0 0,0 1 0,-1-1-1,1 0 1,0 1 0,0-1 0,0 0-1,0 1 1,-1-1 0,1 0 0,0 0-1,0 1 1,-1-1 0,-2 5 156,0 0 1,-1 0-1,0-1 1,1 0-1,-2 0 0,-6 6 1,-2 3 153,-36 37 936,-55 50 1503,74-74-3361,-1-2 0,-40 24 0,-101 80 1154,107-78-65,63-49-509,0 0 0,0 0 0,1 1-1,-1-1 1,0 0 0,0-1-1,-5 2 1,7-2-29,-1 0 0,0 0 1,1 0-1,-1 0 0,0 0 0,0 0 1,1-1-1,-1 1 0,0 0 1,1-1-1,-1 1 0,0 0 0,1-1 1,-1 1-1,1-1 0,-1 1 0,1-1 1,-1 1-1,0-2 0,1 2 1,0 0-1,0 0 0,0 0 1,0 0-1,-1 0 0,1 0 1,0 0-1,0 0 1,0 0-1,0 0 0,0 0 1,0-1-1,0 1 0,0 0 1,0 0-1,-1 0 1,1 0-1,0 0 0,0 0 1,0 0-1,0 0 0,0-1 1,0 1-1,0 0 1,0 0-1,0 0 0,0 0 1,0 0-1,0 0 0,0-1 1,0 1-1,0 0 1,0 0-1,0 0 0,0 0 1,0 0-1,0 0 0,0-1 1,0 1-1,0 0 1,0 0-1,1 0 0,-1 0 1,0 0-1,0 0 0,0 0 1,0 0-1,0-1 1,0 1-1,0 0 0,0 0 1,0 0-1,1 0 0,-1 0 1,0 0-1,0 0 0,0 0 16,2-2-496,0 0 1,1 0-1,-1 0 0,1 1 0,4-4 0,37-11-1632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7968,'0'-16'2944,"0"16"-2272,49 16-192,-16-16 352,-16 0-544,-1 0 32,0 17-192</inkml:trace>
  <inkml:trace contextRef="#ctx0" brushRef="#br0" timeOffset="1">1 115 8128,'0'0'3008,"0"0"-2336,32 32-160,1-32-384,0 0-160,0 0 224,16 17-96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5056,'0'-16'1888,"0"16"-1472,16-16-128,-16-1 992,0 17-768,0 17 768,0-17-736,0 32 32,-16-15-384,16 16 32,-17 16-128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9152,'49'0'3360,"-49"0"-2592,65 0-224,-32 0 416,0 16-640,0-16-64,16 0-160,0 0-1856,0 0 992,0 0-4992,-16 17 3200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7648,'-33'0'2816,"33"0"-2176,-33 16-192,0 1 1088,17-1-928,-33 0 416,16 1-640,0 15 288,17 1-384,0 16 0,32-16-193,0 0 161,17 0-160,16-17 320,0 0-224,1 1-2079,-1-17 1023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6304,'0'-41'2032,"-1"40"-2011,1 1 0,0 0-1,0-1 1,0 1 0,0 0 0,0-1 0,0 1 0,0-1 0,0 1 0,0 0 0,0-1 0,0 1 0,0 0 0,0-1-1,0 1 1,0 0 0,0-1 0,1 1 0,-1 0 0,0-1 0,0 1 0,0 0 0,1 0 0,-1-1 0,0 1-1,0 0 1,0 0 0,1-1 0,-1 1 0,0 0 0,1 0 0,-1 0 0,0-1 0,1 1 0,-1 0 0,0 0-1,1 0 1,4-3 145,1 1 0,-1 0 0,0 0 0,1 1 0,0 0 0,-1 0-1,1 0 1,0 0 0,7 1 0,-2 0 39,-6-1-148,0 1 0,-1 0 1,1 0-1,0 0 1,-1 1-1,1-1 0,0 1 1,-1 0-1,6 2 1,-5 0 1,0 0 1,0 1-1,-1-1 1,1 1-1,-1-1 1,1 1-1,-1 1 1,0-1 0,5 9-1,-3-5 5,-1 1-1,-1 0 1,1 0-1,-2 1 0,4 11 1,-1 1 16,-2 1 0,0 0 0,-2 0 0,0 31 0,-2-40-27,0 0 1,-1 0 0,-1 0 0,0 0 0,0 0 0,-2-1 0,0 1 0,0-1-1,-13 24 1,-10-1 245,20-26-240,4-5 4,-1-1 1,1 0-1,-1 1 0,-6 5 0,8-9-26,-1 1-1,1-1 1,0 0-1,0 0 1,0 0-1,-1 0 0,1 0 1,-1-1-1,1 1 1,0-1-1,-1 1 0,1-1 1,-5 0-1,4 0-21,1 0 0,0 0 0,-1 0 0,1 0 0,0-1 0,-1 1 0,1-1 0,0 1 0,0-1 0,-1 0 0,1 0 0,-2-1 0,2 1-7,1-1 0,0 1 0,0 0 0,-1-1 0,1 1 0,0-1 0,0 1 0,0-1 0,1 1 0,-1-1 0,0 0 0,-1-3 0,2 3-7,-1 0-1,1 0 1,0 0-1,0 0 1,-1 0 0,1 0-1,1 0 1,-1 0 0,0-1-1,0 1 1,1 0-1,-1 0 1,1 0 0,0 0-1,-1 1 1,1-1 0,0 0-1,0 0 1,2-2-1,3-9-28,0-5-3,-4 12-154,0 0 0,0 0 0,1 0 0,-1 0 0,1 0 0,1 1 0,-1-1 0,6-5 0,-6 8 27,1 0-1,0 0 1,0 0-1,0 1 1,6-3 0,-9 5 143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7392,'14'-13'2373,"-14"12"-2333,0 1-1,1 0 1,-1-1-1,1 1 1,-1 0-1,0 0 1,1-1-1,-1 1 1,1 0 0,-1 0-1,0 0 1,1 0-1,-1 0 1,1-1-1,-1 1 1,1 0-1,-1 0 1,1 0 0,-1 0-1,0 0 1,1 0-1,-1 1 1,2-1-1,58 0 1999,75 0 1422,68 0-2457,-118-3-859,-56 0-89,21-2 45,-38 5-86,1 2 1,11 1-1,-7 0-36,81 14-548,-86-16 8,-1 0 0,0 0-1,18-1 1,-4-1-1792,-15 1-312,-7 0 842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6464,'5'1'538,"0"-1"1,-1 1-1,0 0 1,1 1-1,7 2 0,3 1-238,-3-2 129,-8-2-247,0-1-1,0 2 1,0-1 0,0 0 0,-1 1-1,1 0 1,0 0 0,5 3-1,-2-1-66,0 1 1,0 0-1,0 0 0,-1 1 0,1 0 0,-1 0 0,-1 0 0,1 1 0,-1-1 0,0 2 0,6 10 1,-9-13-86,8 14 25,-1 0 0,0 1 0,7 29 0,-15-45-55,0 0 0,-1 1-1,1-1 1,-1 0-1,0 1 1,0-1 0,0 0-1,-1 1 1,0-1 0,-2 7-1,-1-2 76,0 0-1,0-1 1,-10 14-1,12-20-42,-2 4 19,-5 7 23,0 0 0,-13 13-1,19-22-55,0-1-1,-1 1 0,0-1 0,1 0 0,-1-1 0,0 1 1,-1-1-1,1 0 0,0 1 0,-1-2 0,1 1 0,-6 1 1,-31 2 99,17 6-5,2-7-34,21-4-56,-1 0-1,1 0 1,0 0-1,-1 0 1,1 0-1,-1 0 0,1 0 1,0 0-1,-1-1 1,1 1-1,-1 0 1,1-1-1,0 1 0,-2-2 1,-11-14 2319,15 14-2290,-1 1 0,1-1 0,0 1 0,-1 0 0,1-1 0,0 1-1,0 0 1,0-1 0,0 1 0,0 0 0,0 0 0,0 0 0,1 0 0,-1 0 0,2-1 0,27-18-894,-19 14 738,-8 4 77,0 0-1,0 0 1,1 0 0,0 1-1,-1-1 1,1 1 0,0 0 0,-1 0-1,1 0 1,0 0 0,4 1 0,10-3 63,6-2 153,-13 2-70,-1 1 1,1 1-1,20-2 0,13 3 272,-1-1 29,48 5-1,-25 7-221,-4-5 32,-28-1-124,-18-2 29,-1 0 0,21-1 0,-5-1 1,-20 0-302,0 0 1,0-1-1,0 0 1,1-1 0,13-3-1,-18 1-554,0 0 0,-1 0 0,0 0 1,0-1-1,12-8 0,-16 9-708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3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3552,'-23'0'1011,"18"0"-412,11 0-161,-14 0 724,8 0-1144,0 0-1,0 0 0,0 0 0,-1 0 1,1 0-1,0 0 0,0 0 0,0 0 0,0 0 1,0 0-1,0 0 0,0 0 0,0 0 0,0 0 1,-1 0-1,1 0 0,0 0 0,0 0 1,0 0-1,0 0 0,0 0 0,0 0 0,0 0 1,0 1-1,0-1 0,0 0 0,0 0 1,-1 0-1,1 0 0,0 0 0,0 0 0,0 0 1,0 0-1,0 0 0,0 0 0,0 0 0,0 0 1,0 0-1,0 1 0,0-1 0,0 0 1,0 0-1,0 0 0,0 0 0,0 0 0,0 0 1,0 0-1,0 0 0,0 0 0,0 1 0,0-1 1,0 0-1,0 0 0,0 0 0,0 0 1,0 0-1,0 2 121,0 0-1,-1 0 1,1-1 0,-1 1 0,1 0 0,-1 0 0,0-1-1,0 1 1,1 0 0,-1-1 0,0 1 0,-1-1-1,1 1 1,0-1 0,0 0 0,-1 1 0,0 0 0,-15 17 847,15-14-845,-1 0 0,1 0 0,0 0 0,1 1 0,-1-1-1,1 0 1,0 1 0,-1 8 0,-1 7 329,0-8-21,-1 0 1,-11 25-1,7-20-11,-6 11 142,11-21-391,-1-1 1,1 0-1,-3 10 1,1 16 259,-1-16-174,5-14-228,0-1 1,0 1 0,0 1-1,0-1 1,1 0 0,-1 0-1,1 0 1,-1 0-1,1 0 1,0 1 0,0-1-1,2 6 1,-1-6 29,0 0 1,1 1-1,-1-1 1,1 0-1,0 0 0,0 0 1,0 0-1,4 4 1,21-1 221,-20-4-250,5 1-31,0 0 0,1-1 0,-1 0 1,14 0-1,23-2-55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5984,'0'0'1920,"3"-2"-1174,7-12-330,-7 9-267,-3 4-122,0 0 0,1 1 0,-1-1 0,0 0 1,1 1-1,-1-1 0,0 1 0,1-1 0,-1 0 0,1 1 0,-1-1 0,1 1 0,-1-1 0,1 1 0,0 0 0,-1-1 0,1 1 1,-1-1-1,1 1 0,0 0 0,0-1 0,5-1 55,-3 0-7,1 0-1,-1 0 1,1 1 0,0-1-1,0 1 1,0 0 0,0 0-1,0 0 1,0 1 0,7-1-1,4 1 99,-11-1-131,1 1 1,-1 0-1,1 0 1,-1 0 0,0 1-1,1 0 1,-1-1-1,0 2 1,0-1-1,0 0 1,1 1-1,-1 0 1,-1-1-1,7 5 1,-6-3-22,3 1 21,0 0 0,-1 1 1,1 0-1,-1 0 0,0 0 1,-1 1-1,1 0 0,-1 0 0,-1 0 1,1 1-1,-1 0 0,6 12 1,-8-16-29,10 21 113,-1 0-1,11 37 1,-17-44-45,0 0 0,0 1 0,-1 0 0,0 0-1,0 22 1,-4-28 1,-2-1 1,-1 12-1,0-6 19,1 0-12,1-10-41,0 0 1,0 0-1,-2 7 1,-1-4 40,0-1 1,0 1-1,-1-1 0,0 0 0,0-1 1,-1 1-1,-1-1 0,1 0 1,-1 0-1,0-1 0,-1 0 1,0-1-1,0 1 0,-18 9 1,12-8 12,10-5-77,-1-1-1,1 1 0,-1-1 1,1 0-1,-1-1 0,0 1 1,0-1-1,1 0 1,-9 1-1,7-2 25,0-1 0,0 0 0,-9-3 0,7 2 1,6 2-41,0-1 1,0 1 0,-1-1 0,1 0 0,0 0-1,0 0 1,0 0 0,0 0 0,0 0 0,-3-3-1,4 3-16,0-1-1,0 1 0,0-1 0,1 1 0,-1-1 0,0 1 0,0-1 0,1 1 0,-1-3 0,0 0 0,0 3 0,1-1 0,-1 1 1,1-1-1,0 0 0,0 1 0,0-1 0,0 0 0,0 1 0,0-1 1,0 1-1,0-1 0,1 0 0,0-1 0,3-12-81,1 0 1,1 1-1,7-16 0,-9 23 10,1-1 0,-1 1 0,1-1 0,0 1 0,1 1-1,-1-1 1,12-8 0,-11 10-8,1 0 0,0 1 0,-1 0-1,10-4 1,-14 8 50,-1-1 0,0 1 0,1-1 1,-1 1-1,1-1 0,-1 1 0,0 0 0,1 0 0,-1-1 0,1 1 1,-1 0-1,1 0 0,-1 1 0,0-1 0,1 0 0,-1 0 0,1 1 0,-1-1 1,0 1-1,1-1 0,-1 1 0,0-1 0,1 1 0,1 2 0,3 5-625,7 16-699,-12-22 1250,0-1 0,0 0 0,0 0 0,0 1 0,0-1-1,-1 1 1,1-1 0,0 1 0,-1-1 0,1 1 0,-1-1 0,0 1 0,1-1 0,-1 1 0,0-1 0,0 1 0,0 0 0,0-1-1,0 1 1,-1-1 0,1 1 0,0-1 0,-1 1 0,1-1 0,-2 2 0,-1 9-692,2-6 397,0 0-1,1 0 1,-1 9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2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4896,'-14'-13'1584,"15"12"-867,-1 1-648,0-1 1,1 1 0,-1 0-1,0 0 1,1-1-1,-1 1 1,1 0-1,-1 0 1,0 0-1,1-1 1,-1 1-1,1 0 1,-1 0 0,1 0-1,-1 0 1,0 0-1,1 0 1,-1 0-1,1 0 1,-1 0-1,1 0 1,-1 0 0,1 0-1,-1 0 1,0 0-1,1 0 1,-1 1-1,1-1 1,-1 0-1,0 0 1,1 0-1,-1 1 1,1-1 0,-1 0-1,0 1 1,1-1-1,-1 1 1,11 10 772,-8-9-287,0 1 96,1 1-544,1 0 0,0 0 0,0 0 0,0-1 0,1 0 1,-1 0-1,1-1 0,0 1 0,0-1 0,9 2 0,7 0 86,37 3 0,-31-5-83,62 9 104,5-8 40,0-4 0,95-15 0,-51-7-82,-96 14-82,2 2 1,75-3-1,-78 9-137,59-11 1,-97 12 43,17-2-12,36 1 0,-39 1 40,-16 0-14,-1 0 1,1-1-1,-1 1 1,1 1-1,0-1 1,-1 0-1,1 0 1,0 1-1,-1-1 1,1 0-1,-1 1 1,1 0-1,-1-1 0,1 1 1,-1 0-1,1 0 1,-1 0-1,0 0 1,1 0-1,1 2 1,-2-1-3,0-2-12,-1 0-1,1 1 0,-1-1 1,1 1-1,-1-1 0,1 0 1,0 0-1,-1 1 0,1-1 1,-1 0-1,1 0 1,0 0-1,-1 1 0,1-1 1,0 0-1,-1 0 0,1 0 1,-1 0-1,1 0 1,0 0-1,-1-1 0,1 1 1,0 0-1,-1 0 0,2-1 1,-2 1-41,3 0-996,-6 3-86,-8 11-1039,8 1 803,3-14 1247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1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51 8960,'27'-14'2896,"-26"14"-2864,-1 0 1,0 0-1,0 0 0,1 0 1,-1 0-1,0 0 1,0 0-1,0 0 1,1 0-1,-1 0 1,0 0-1,0 0 1,0 0-1,1-1 0,-1 1 1,0 0-1,0 0 1,0 0-1,1 0 1,-1-1-1,0 1 1,0 0-1,0 0 1,0 0-1,0-1 0,0 1 1,1 0-1,-1 0 1,0 0-1,0-1 1,0 1-1,0 0 1,0 0-1,0-1 1,0-29 2639,-6 30-2464,-5 0-185,0-1-14,1 1 0,-1 0-1,-19 4 1,5 7 61,13-10-19,0 1 0,0-1 0,-23-2 0,16 0-271,-36 4 1,-84 24 2869,107-23-2186,29-4-622,0 0-1,1 0 1,-1 1-1,0-1 1,0 1-1,1-1 0,-1 1 1,-3 1-1,5-1 173,0 0-1,0 0 0,0-1 0,0 1 1,1 0-1,-1 0 0,0 0 0,1 0 0,-1 0 1,0 0-1,1 0 0,0 0 0,-1 1 1,1-1-1,-1 0 0,1 0 0,0 0 1,0 0-1,0 1 0,0-1 0,0 0 1,0 0-1,0 2 0,0 11-3,-2 112-544,0-95 508,-10 57 0,4-54 393,-34 134-35,40-159-422,-1 3 12,-1 0-1,-6 13 0,-14 16 421,18-12-155,4-15-193,-5 12-252,5-20 180,1 1 1,-1-1 0,1 1-1,0 7 1,1-12 110,-1 0 0,1-1 0,0 1-1,0 0 1,0 0 0,1 0 0,-1 0 0,0-1 0,1 1 0,-1 0 0,1 0 0,-1-1 0,1 1 0,0 0-1,0-1 1,1 3 0,0-3-7,0 0 0,-1-1-1,1 1 1,0-1-1,0 1 1,0-1 0,0 0-1,0 1 1,0-1-1,-1 0 1,1 0 0,0-1-1,2 1 1,13 0 282,95 0-548,-103 0 268,0 1-1,0 1 1,0 0-1,0 0 0,-1 1 1,11 4-1,21 6-139,-9-7-202,-13-2-560,0 0 1,-1-2 0,35 1 0,-48-3 498,0 0 1,0 0-1,1-1 1,6-1 0,-9 1 249,0 0 0,-1 0 0,1 0 0,0 0 1,0 0-1,0-1 0,-1 1 0,1 0 0,1-3 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2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18 5728,'-52'0'2570,"50"0"-2468,0-1 0,1 1-1,-1-1 1,0 1 0,0-1 0,0 1-1,1-1 1,-1 0 0,0 0-1,1 0 1,-1 0 0,1 0-1,-1 0 1,-1-3 0,4 4-38,-1-1 0,1 1 1,0 0-1,0-1 1,0 1-1,0 0 0,-1 0 1,1 0-1,0-1 0,0 1 1,0 0-1,0 0 1,2 1-1,10-1 117,22-1 155,-1 1 0,1 3 0,61 11 0,14 18-393,-94-27 59,-1 1 0,0 1 0,-1 0-1,23 15 1,-33-19 28,-1-1 1,0 1-1,0 0 0,0 0 0,0 0 0,-1 1 0,1-1 0,-1 1 0,4 6 1,0 1 73,-4-8-50,0 0 1,0 0-1,-1 0 1,1 0 0,-1 0-1,0 0 1,0 0-1,0 1 1,0-1-1,0 0 1,0 7 0,-1-8-19,-1 0 1,1 1 0,-1-1 0,1 0-1,-1 1 1,0-1 0,1 0 0,-1 0-1,0 1 1,-1-1 0,1 0 0,0 0 0,0 0-1,-1 0 1,0-1 0,-1 3 0,-57 45 779,56-45-780,1-1 1,-1 0-1,0 0 1,0 0 0,0-1-1,0 1 1,0-1-1,0 0 1,-1 0 0,1 0-1,-6 1 1,0-2 138,0 1 1,-1-1 0,-15-1-1,19 0 6,6 0-148,-1 0-1,1 0 1,-1 0-1,1 0 1,-1-1 0,1 1-1,-1 0 1,1-1-1,-1 1 1,1-1-1,0 1 1,-1-1-1,1 0 1,-2-1 0,3 2-18,-1-1 1,0 0 0,1 0 0,-1 1 0,1-1 0,-1 0 0,1 0 0,-1 0 0,1 1 0,-1-1-1,1 0 1,0 0 0,0 0 0,-1 0 0,1 0 0,0 0 0,0-1 0,0-1-11,1-1-1,-1 1 1,1 0 0,0 0 0,0 0 0,0 0 0,0 0-1,0 0 1,1 0 0,-1 0 0,1 1 0,2-5-1,8-5-317,-1 0 1,1 1-1,21-14 0,9-10-2094,-41 33 2208,1 0 1,0 1 0,-1-1-1,1 0 1,0 1-1,0 0 1,0 0-1,0-1 1,0 1-1,1 0 1,-1 0-1,0 1 1,0-1-1,1 0 1,-1 1 0,0 0-1,1-1 1,-1 1-1,0 0 1,1 0-1,2 1 1,-2-1-23,29 0-1613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2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4736,'0'0'1530,"0"0"-932,3 0-182,142 0 4074,-141 0-4446,-1 1 1,1-1-1,0 0 0,-1 1 0,1 0 0,-1 0 0,1 0 1,3 2-1,9 3 76,5-1 1,-18-5-95,-1 1 0,0-1 0,0 0 0,0 1 0,0-1 0,0 1 0,0 0 0,0 0 0,0 0 0,0 0 1,0 0-1,0 0 0,0 0 0,-1 1 0,1-1 0,0 1 0,-1-1 0,1 1 0,-1 0 0,0-1 0,0 1 0,1 0 0,0 3 0,1 0 60,-3-4-69,1 0 0,-1-1 0,1 1 0,-1 0 1,1-1-1,-1 1 0,0 0 0,0-1 0,1 1 1,-1 0-1,0 0 0,0 0 0,0-1 0,0 1 1,0 0-1,0 0 0,0-1 0,0 1 0,0 0 1,0 0-1,0-1 0,0 1 0,-1 0 0,1 0 1,0-1-1,-1 1 0,1 0 0,0 0 0,-1-1 1,1 1-1,-1-1 0,1 1 0,-1 0 0,1-1 1,-1 1-1,1-1 0,-1 1 0,0-1 0,0 1 1,-6 6 38,0 0 1,0-1 0,-1 0-1,1 0 1,-1 0 0,-1-1 0,1-1-1,-1 1 1,0-1 0,-11 3 0,-13-2 1,16 0 15,10-3-44,0 0 1,0 0-1,0-1 0,-10 1 0,0-2-130,15 0-59,1 1 127,1-1 0,0 1-1,0-1 1,0 1 0,0-1 0,0 1 0,0-1 0,0 1 0,0 0 0,0-1 0,0 1 0,0-1 0,1 1 0,-1-1 0,0 1 0,0-1 0,0 1 0,1-1 0,-1 1 0,0-1 0,1 1 0,0 0 0,12 8-180,6 5 50,-4 3-18,-1 2 1,18 29 0,-14-20 43,-13-21 131,0 1 0,-1-1-1,0 1 1,-1 1 0,0-1-1,0 0 1,0 1 0,-1 0 0,-1-1-1,2 12 1,0-1 25,2 19 42,-9-14 46,0-7-22,2-2-30,-4 14 77,2-23-63,0 1 0,-1-1 0,0 1 1,0-1-1,0-1 0,0 1 0,-8 5 0,1 0 55,-3 5 150,10-11-186,0 1 0,-1-1 0,0 0 0,-11 7 1,-24 7 471,37-16-473,1-1 1,-1 0-1,0 0 1,0-1-1,1 1 1,-1-1-1,0 0 1,0 0 0,0 0-1,0-1 1,-6 1-1,8-1-68,1 0 0,-1 0 1,1 0-1,0 0 0,-1 0 0,1 0 0,-1-1 0,1 1 1,0 0-1,-1-1 0,1 1 0,0-1 0,-1 0 0,1 1 1,0-1-1,0 0 0,-1 0 0,1 0 0,0 0 0,0 0 0,0 0 1,0 0-1,0 0 0,0 0 0,1 0 0,-1 0 0,0-1 1,1 1-1,-1 0 0,1-1 0,-1 1 0,1 0 0,-1-1 0,1 1 1,0-1-1,0 1 0,0-1 0,0 1 0,0 0 0,0-1 1,0 1-1,0-1 0,0 1 0,1 0 0,-1-1 0,1 1 0,-1-1 1,2-1-1,2-3-3,0 1 1,0-1-1,1 1 0,0 0 1,0 0-1,0 1 0,9-6 1,-14 9-15,11-6-224,1 0 0,20-9 0,9-6-1186,-37 20 994,-1 0 0,1 0 0,0 0 0,0 0 0,0 1 0,0-1 0,5 0 0,4-2-685,6-7-2554,-17 11 3405,-1-1 0,1 1 0,-1-1 0,0 1 0,1 0 0,-1 0 0,1 0 0,-1 0 0,3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 4896,'-10'6'588,"8"-4"-427,-1-1-1,0 1 0,0-1 1,0 1-1,0-1 0,0 0 1,0 0-1,0 0 0,-5 0 1,-79 15 1412,75-12-1274,1 0 0,0 1 0,0 0-1,-15 9 1,-1 1 196,14-8-301,0 0 0,1 1 0,0 1 0,0 0 0,1 0 0,0 1 0,1 1 0,0 0 0,0 0 0,-7 14 0,-3 5 109,2 1 0,1 1 1,1 0-1,2 1 1,2 1-1,-15 60 0,-26 213 957,52-299-1230,-11 121 306,5 133 0,7-218-301,1 1 1,9 51-1,-1-56-27,2-1-1,24 57 0,-22-64-142,1 0 0,2-2 1,1 0-1,1 0 0,2-2 1,1 0-1,40 41 1,54 34-522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5568,'14'-27'1786,"-6"16"-1071,3 0-278,1 0 0,0 1-1,1 1 1,24-15 0,-32 21-335,0 1 0,0-1-1,0 1 1,1 0 0,-1 1 0,0-1-1,1 1 1,0 0 0,-1 0 0,1 1 0,0 0-1,-1 0 1,1 0 0,0 0 0,-1 1-1,1 0 1,10 3 0,-3 2 14,1-1 78,0 1 0,20 12-1,-28-15-144,-1 1 0,1 1-1,-1-1 1,0 1 0,0 0-1,-1 0 1,1 0 0,-1 1-1,4 7 1,11 27 103,25 73 0,-35-86-2,-2-1 0,-1 1 1,-1 0-1,-1 0 0,1 52 0,-5-66-61,-1 0 1,0-1-1,-1 1 0,0-1 0,-1 1 0,-5 13 0,7-23-60,0 1 0,0 0-1,-1-1 1,1 1 0,-1-1 0,0 1-1,0-1 1,0 0 0,-1 0 0,1 0-1,-1 0 1,0 0 0,1 0 0,-1-1 0,0 1-1,-1-1 1,1 0 0,0 0 0,-1 0-1,1 0 1,-1-1 0,-5 2 0,2 0-3,0 0 0,0 0 0,-1-1 1,1 0-1,-1 0 0,0-1 1,0 0-1,1 0 0,-1-1 0,0 0 1,0 0-1,0-1 0,-13-2 1,21 3-28,-39-11 3,36 10-4,1 1 0,-1-1 1,1-1-1,0 1 0,-1 0 0,1 0 0,0-1 0,0 0 0,0 1 0,0-1 0,0 0 1,0 0-1,0 0 0,-1-3 0,1 1-12,1-1 0,-1 1 0,1-1 0,1 1 1,-1-1-1,1 0 0,0-6 0,4-39-163,-3 42 108,1 0 0,1 1 0,-1-1 0,1 0 1,1 1-1,-1 0 0,1 0 0,1 0 0,-1 0 0,11-12 1,-11 16 50,0 0 1,1-1-1,-1 1 1,1 1-1,-1-1 1,1 1 0,0-1-1,0 1 1,0 1-1,0-1 1,0 1-1,0 0 1,0 0 0,8 0-1,-7 2-18,-1 0 0,0 0 0,0 0 0,1 1 0,-1 0 0,0 0 0,-1 0 0,1 1 0,0 0 0,-1 0 0,8 6 0,3 2-124,-10-9 38,-1 1 0,0 0-1,0 0 1,0 0 0,-1 1-1,1-1 1,-1 1 0,1 0-1,-1 0 1,-1 0 0,1 1-1,0-1 1,-1 0 0,0 1-1,3 9 1,9 18-2123,2 1 501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8640,'4'0'691,"1"-1"1,-1 0 0,0 0 0,0 0-1,7-2 1,9-4-224,-7 6 55,0-1-1,23 2 0,19-2 167,47-13 232,-4 0-466,331-32 89,-298 42-544,-61-1 56,56-2 0,28 8-923,-89 0-3578,-65 0 3283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5984,'-14'0'1920,"11"0"-1174,3 0-191,3 0 560,-2 0-1023,1 0 1,-1-1-1,0 1 0,1 0 1,-1 0-1,0-1 1,1 1-1,-1-1 0,0 1 1,0-1-1,1 0 1,1-1-1,-1 1 7,0 0 0,0 0 0,0-1 0,0 2 0,0-1 0,0 0 0,0 0 0,1 1 0,-1-1-1,0 1 1,0 0 0,1-1 0,2 1 0,36-2 696,-29-1-626,5 0 118,0 0 0,0 0 0,21 1 0,-8 3 24,38 7-1,-35-3-173,-5-2-58,-15-2-5,0 0-1,0 1 1,0 1 0,19 6 0,-10-1 40,30 17 1,-42-18-80,1 0 0,-1 1 0,0 0 1,9 11-1,-15-15 5,-1 0 0,1 0 1,-1 0-1,0 1 0,0-1 1,0 1-1,-1 0 0,3 6 0,-5-9-33,1 0-1,-1 0 0,1 0 0,-1 0 0,0 0 0,0 0 0,0 0 0,0 0 0,-1 0 0,1 1 0,0-1 0,-1 0 0,0-1 0,1 1 0,-1 0 0,0 0 0,0 0 0,-2 3 0,-1 3-19,3-5 7,0 0 1,1-1-1,-2 1 1,1-1-1,0 1 1,0-1-1,-1 0 1,1 1-1,-1-1 1,0 0-1,0 0 1,0 0-1,0 0 0,0-1 1,0 1-1,-5 2 1,-8 8-29,-13 21-110,-15 2-245,-7 6 133,17-23 158,17-11 68,-13 9 14,-36 16-172,57-29 211,1-1 0,0 1 0,-1-1 0,0-1 0,1 1 0,-15 0 0,20-2-15,-1 0 0,0 0 0,1 0 0,-1 0 0,0-1 0,1 1 0,-1-1 0,1 0 0,-1 0 0,1 0 0,0 0 0,-1 0 0,1 0 0,0 0 0,0-1 0,-1 1 0,-1-4 0,3 5-6,0-1 0,1 0 1,-1 0-1,1 0 0,-1 0 0,1 0 1,-1-1-1,1 1 0,0 0 0,-1 0 1,1 0-1,0 0 0,0 0 0,0 0 1,0-1-1,0 1 0,0 0 0,0-1 1,0-4 20,0 2 2,0 1 0,0-1 0,0 0 1,1 1-1,-1-1 0,1 0 0,0 1 0,0-1 0,0 1 0,1-1 0,-1 1 0,1 0 0,0-1 0,3-3 0,1-3-59,0 1 0,1 1-1,0-1 1,0 1-1,1 0 1,0 1 0,0 0-1,1 0 1,0 1-1,14-8 1,26-8-115,-33 13 107,17-7-34,1 10 26,-19 4 36,35-9 4,-1 6-6,-23-1-20,-16 4 24,0 0-1,0 0 1,16 0-1,0 1 89,-16 1-76,-1-1-1,1 1 1,-1 1 0,0-1 0,13 4 0,-8 3-32,-13-6 47,1-1 0,-1 1 0,1 0-1,-1 0 1,1-1 0,-1 1-1,1-1 1,0 1 0,-1-1 0,1 0-1,-1 0 1,3 1 0,-2-2-7,1 1-1,-1 0 1,1 0 0,0 0-1,-1 1 1,1-1 0,-1 0-1,1 1 1,-1 0 0,1 0 0,-1-1-1,0 1 1,1 1 0,-1-1-1,0 0 1,0 1 0,3 1 0,-5-2-6,1-1 1,-1 0-1,0 1 1,1-1 0,-1 0-1,0 1 1,1-1-1,-1 0 1,0 0 0,1 1-1,-1-1 1,1 0-1,-1 0 1,0 0 0,1 1-1,-1-1 1,1 0 0,-1 0-1,1 0 1,-1 0-1,1 0 1,-1 0 0,1 0-1,-1 0 1,0 0-1,2 0 1,3 1 17,-4 2-16,-1 0 0,1 0-1,0 0 1,-1 1 0,0-1-1,0 0 1,0 0 0,0 1-1,0-1 1,-1 0 0,1 0-1,-2 5 1,-31 58 337,27-58-257,-1 1-1,0-1 0,0-1 1,-13 11-1,1 0-25,8-7-266,11-11 204,0 1-1,0-1 1,-1 0-1,1 1 1,0-1-1,-1 0 1,1 1-1,-1-1 1,1 0-1,0 0 1,-1 1 0,1-1-1,-1 0 1,1 0-1,0 0 1,-1 0-1,1 0 1,-1 1-1,1-1 1,-1 0-1,1 0 1,-1 0-1,1 0 1,0 0-1,-1 0 1,0-1-1,-4 2 30,4 2-37,1-1 0,-1 0 0,1 0 0,-1 0-1,1 1 1,0-1 0,0 0 0,0 0 0,0 4 0,0-4 5,0 0-10,0 7-18,-1-1 0,1 1 0,1-1 0,0 0 0,0 1-1,1-1 1,-1 0 0,2 0 0,6 16 0,-6-17-41,0 0 0,-1 0 0,0 1 0,0-1-1,0 1 1,-1 0 0,0 11 0,2 5 99,-1-12 114,1-1 0,4 13 0,-4-17-65,-1 0 1,0 0 0,0 1 0,-1-1 0,1 11-1,-7 19 105,3-28-133,1 1 0,0-1 0,-1 11-1,3-4 45,-2 0 0,0 0 0,0 0 0,-2 0 0,-8 30 0,9-42-69,1-1 0,-1 1-1,0 0 1,0-1-1,-1 0 1,1 1 0,-1-1-1,1 0 1,-1 0-1,0 0 1,0-1-1,-1 1 1,-4 3 0,-1 0 24,5-2-24,0-1 0,0 0 0,0 0 0,-1-1 0,1 1 0,-1-1-1,0 0 1,1 0 0,-1-1 0,0 1 0,0-1 0,0 0-1,0 0 1,-10-1 0,-6 1 57,3-1 76,-22-3-1,33 2-77,-1 0 0,1-1-1,0 0 1,0 0 0,-12-7-1,7 3 370,-20-15 0,30 20-387,1 0 1,-1 0 0,1-1-1,-1 1 1,1 0-1,-1-1 1,1 1 0,0-1-1,0 1 1,0-1-1,0 0 1,0 1 0,0-1-1,0 0 1,0 0-1,1 0 1,-1 0-1,1 1 1,-1-1 0,1 0-1,0 0 1,0 0-1,0 0 1,0 0 0,0-3-1,0-1 105,0 4-120,0-1 0,0 1 0,1 0 0,-1-1 0,0 1 0,1-1 0,0 1 0,-1 0 0,1 0 0,0 0 0,0-1 0,1 1 0,-1 0 0,3-3 0,0 1-2,0 0 0,0 0 0,1 0 0,8-4-1,-7 4 1,30-19-35,1 2 0,64-27 0,-42 22-448,230-116-7817,-204 107 5685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8896,'-17'-33'3296,"17"33"-2560,17 0-224,-17 0 1856,0 0-1409,32-16 385,-15 16-800,16-17-64,-1 17-288,1-16-32,16 16-96,1-16-2528,-18 16 1377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5632,'-16'-17'2112,"16"17"-1664,-16 17-96,16-17 1760,0 16-1216,0 17 1184,-17 16-1184,17 16 96,0 17-608,0-16 128,0-1-289,-16 1-2046,16-17 991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729 157 5216,'-13'-41'1696,"10"28"-1040,3 8-513,1 1-1,0 0 1,0-1 0,0 1 0,0 0 0,1 0-1,-1 0 1,4-6 0,-4 9-101,-1 0-1,0 0 0,1 0 1,-1 0-1,0 0 1,0 0-1,0 0 1,0 0-1,0 0 1,0 0-1,0 0 1,0 0-1,-1 0 1,1 0-1,0 0 1,0 0-1,-1 0 0,1 0 1,-1 0-1,1 1 1,-1-1-1,1 0 1,-1 0-1,0 0 1,1 1-1,-2-2 1,-2-5 347,3 5-321,0 1-1,1-1 0,-1 0 1,0 1-1,0-1 0,0 0 1,0 1-1,-1-1 0,1 1 1,0 0-1,-1-1 0,1 1 1,0 0-1,-1 0 0,0 0 1,-1-1-1,1 1-12,-1 1 0,1 0 0,0 0 0,-1 1-1,1-1 1,0 0 0,0 1 0,-1-1 0,1 1 0,0 0 0,0 0 0,0 0 0,0 0-1,-3 2 1,-7 3 138,5-3-114,0 0 1,1 0-1,0 1 1,0 0-1,0 0 0,0 0 1,0 1-1,1 0 1,-7 8-1,-68 103 786,56-79-663,15-22-109,-64 107 710,26-9-320,29-65-316,-34 79 269,-66 178 221,74-161-571,5 1-1,-25 199 0,58-294-77,2-1 0,4 87 0,2-111-45,1-1 0,1 0 0,1 0 0,1 0 0,2-1 0,0 0 0,18 34 0,-15-36-242,1 0-1,1-1 0,1 0 0,1-1 0,0-1 0,2 0 0,0-2 0,0 0 0,21 14 0,67 36-2731,-76-50 2230,105 66-1859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1568,'115'0'576,"-115"0"-448,98 49-32,-49-32 672,0-1-448,0 50 416,-16-1-416,0 1 608,16-17-512,-32 0-64,-1-16-224,0 0 192,1-17-192,-34-16-384,17 16 128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2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33 296 6144,'-27'-41'1978,"27"41"-1961,0 0 1,0 0-1,0 0 0,0 0 0,0 0 0,0 0 0,0 0 0,0-1 0,0 1 0,0 0 0,-1 0 0,1 0 0,0 0 1,0 0-1,0 0 0,0 0 0,0 0 0,0 0 0,0 0 0,0 0 0,0 0 0,0 0 0,0 0 0,0 0 0,0 0 0,0 0 1,0 0-1,-1 0 0,1 0 0,0 0 0,0-1 0,0 1 0,0 0 0,0 0 0,0 0 0,0 0 0,0 1 0,0-1 0,0 0 1,0 0-1,-1 0 0,1 0 0,0 0 0,0 0 0,0 0 0,0 0 0,0 0 0,0 0 0,0 0 0,0 0 0,0 0 0,0 0 1,0 0-1,0 0 0,0 0 0,0 0 0,-1 0 0,1 0 0,0 0 0,0 1 0,0-1 0,0 0 0,0 0 0,0 0 0,0 0 1,-1 9 995,0 4-103,1-10-142,3-1-197,8 9 202,-11-10-751,0-1-1,1 0 1,-1 0 0,0 1 0,0-1-1,1 0 1,-1 0 0,0 0 0,1 1-1,-1-1 1,0 0 0,0 0 0,1 0-1,-1 0 1,0 0 0,1 0 0,-1 0-1,0 0 1,1 0 0,-1 0 0,0 0-1,1 0 1,-1 0 0,0 0-1,1 0 1,7 1 207,-4-1-132,1 0 0,0 0-1,-1 0 1,1 0 0,0-1-1,-1 1 1,5-3 0,15-2 18,1 0 70,38-15 0,-52 17-135,0 0 1,14-3-1,7-1-30,-14 2-48,-11 3-304,0 0 1,0 1-1,0-1 1,10 1 0,-15 1 170,0 0 0,0 0 0,-1-1 1,1 1-1,0 0 0,0-1 0,-1 1 1,1-1-1,0 1 0,-1-1 0,1 0 1,-1 1-1,1-1 0,2-2 0,4-2-862,-6 4 858,1 0 1,-1-1-1,0 1 1,0-1-1,0 1 0,0-1 1,0 0-1,0 0 0,0 0 1,2-3-1,4-4-109,5-2 140,-5-14 801,5 12-303,-11 11-184,0 1-1,0-1 0,0 0 1,0-1-1,-1 1 1,1 0-1,-1-1 0,2-2 1,25-44 2929,-27 45-3038,-1 1-1,1 0 1,0-1 0,-1 1 0,0-1 0,0 1-1,-1-7 1,1 8-515,0 0-1,-1-1 1,1 1 0,0 0-1,0 0 1,1 0 0,-1 0-1,0 0 1,1 0-1,-1 0 1,1 0 0,0-2-1,0 3 269,0 1-1,0 0 0,-1-1 0,1 1 1,0 0-1,0 0 0,0-1 0,0 1 1,0 0-1,0 0 0,-1 0 0,1 0 1,2 0-1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1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7808,'-16'0'2880,"16"0"-2240,-17 0-160,34 0 1344,-1 0-1088,33 0 1887,-16 0-1471,32 0-1280,-15-17 32,15 17-896,1 0 576,-17-16 928,-16-1-256,-1 17-2111,-15-16 991,-1 0-3008,1-1 2176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5472,'16'-33'2016,"-16"33"-1536,33-17-160,-17 1 2016,1 16-1344,16 0 1920,-17 0-1664,17 16 1215,-17 17-1407,17 0-352,-17 0-448,-48 32-1536,15-16 704,-65 1-5279,17-1 3231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2240,'0'-46'2341,"3"40"-1541,22-12 788,-16 13-1291,0-1 1,11-11-1,-18 15-251,-1 1 0,1-1 0,0 1 0,0-1 0,0 1 0,1 0 0,-1 0 0,0 0 0,0 0 0,1 0 0,-1 1 0,0-1 0,1 0 0,2 1 0,9-3 117,3-2 119,-14 3-224,1 1 0,0 0-1,-1 0 1,1 0 0,0 0 0,0 1 0,0 0 0,-1-1 0,1 1 0,0 1-1,6 0 1,37 10 465,-31-9-385,17 4 113,-23-2-129,-1 0-1,1 1 1,-1 0-1,17 12 1,34 32 378,-50-40-440,5 4 21,-4-5-63,-1 1-1,0 0 1,0 1-1,-1 0 0,-1 0 1,14 22-1,-14-17-20,0 0 0,-1 1 0,-1-1 1,0 1-1,5 32 0,-9-39 13,-1 1 0,0-1 0,0 1 0,-1-1 0,-1 1-1,0-1 1,0 0 0,0 1 0,-2-1 0,1 0 0,-1 0 0,-6 13 0,-3 1-54,-2-1-1,-22 29 1,31-46-21,0 1 0,0-1 0,-1-1 0,1 1 0,-1-1 0,0 0 0,0 0 0,-1-1 1,1 0-1,-1 0 0,-7 2 0,12-4 38,-2 1-15,0-1 0,-1 1 0,1-1-1,0 0 1,-1 0 0,1-1-1,-1 1 1,0-1 0,1 0 0,-1 0-1,1-1 1,-1 1 0,-8-3 0,0 1-17,9 1 46,-1 1 13,0-1 0,0 1 0,0-1 1,0-1-1,0 1 0,1-1 0,-1 1 0,0-1 0,1-1 0,-1 1 0,1-1 1,0 1-1,0-1 0,0-1 0,-5-4 0,5 5 5,1-1-1,-1 1 1,1-1 0,0 0-1,0 0 1,1 0 0,-4-5-1,0-20-70,4 14 20,0 6 4,1 0-1,-2-17 0,4 22 30,-1-1-1,1 1 0,-1-1 0,1 1 1,1 0-1,2-8 0,-2 6-4,1 1-1,-1-1 1,1 1 0,1-1-1,-1 1 1,1 0-1,0 0 1,0 1-1,0-1 1,8-6-1,-8 8 15,0 1-1,0-1 1,1 1-1,-1 0 1,1 0-1,-1 0 1,1 1-1,0 0 0,0 0 1,0 0-1,-1 0 1,1 1-1,6-1 1,4 1 9,-6 0-302,-1 0-1,0 0 0,0 0 1,9 3-1,16 11-619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5472,'0'0'1760,"3"2"-1051,8 9-320,-10-10-357,-1-1-1,1 1 0,0-1 1,-1 0-1,1 1 0,0-1 0,-1 0 1,1 1-1,0-1 0,0 0 1,0 0-1,-1 0 0,1 1 0,0-1 1,0 0-1,0 0 0,-1 0 1,1-1-1,0 1 0,0 0 0,1 0 1,5-1 106,252 1 2102,-115-9-1783,-94 4-370,48 0 84,-48 0-111,97-4-40,194 9 54,-371-11-1135,14 17 309,-3-14-437,15 7 1007,0 0 0,0 0 0,-1 1 0,1-1 0,0 1 1,-5 1-1,-6-1-775,-15 0 131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2816,'0'-7'533,"-1"5"-467,1 1 1,0-1-1,0 0 1,0 0-1,0 1 0,0-1 1,0 0-1,0 0 1,1 1-1,-1-1 0,1 0 1,-1 1-1,1-1 1,-1 0-1,1 1 0,0-1 1,0 1-1,0-1 1,0 1-1,0-1 0,0 1 1,1 0-1,-1 0 1,0-1-1,1 1 0,-1 0 1,0 0-1,4-1 1,6-5 336,-6 3-204,0 0 0,1 1-1,-1 0 1,9-3 0,19 0 563,-30 6-723,14-4 179,0 0 1,0 2-1,0 0 1,0 1-1,0 1 1,23 2-1,-31 0-162,1 0 0,-1 0-1,1 1 1,-1 0 0,0 0 0,0 1-1,0 1 1,12 7 0,-15-7-33,-1 1 0,1-1 1,5 10-1,-3-5 1,2 4-9,0 1 0,-2 0 0,1 0-1,-2 1 1,11 29 0,-1-1 67,-13-32-19,0 0 1,0 1 0,-2 0-1,1-1 1,-2 1 0,0 0-1,0 0 1,-2 17 0,1-11-67,0-15 7,0 1-1,0-1 0,0 0 1,-1 0-1,1 1 1,-1-1-1,0 0 0,0 0 1,-1 0-1,1 0 0,-1 0 1,0 0-1,0 0 1,0-1-1,-1 1 0,1-1 1,-1 1-1,-4 3 0,4-4 6,-1 1 0,1-1 0,-1 0 0,0-1 0,0 1 0,0-1 0,0 1 0,0-1 0,-1-1-1,-7 3 1,-3 2 16,12-5-22,0 1-1,0-1 1,-1 0-1,1 0 1,0 0 0,-1-1-1,1 1 1,-1-1-1,1 0 1,-1 0 0,1 0-1,-1 0 1,1 0 0,-1-1-1,1 0 1,-1 0-1,-2-1 1,2 1-2,-15-3 14,14 3-7,0 0 1,0 0 0,0 0 0,0-1 0,1 0 0,-1 0-1,-5-3 1,9 4-9,-1-1 0,0 1 1,1-1-1,-1 1 0,1-1 0,-1 0 0,1 0 0,0 0 0,0 0 0,0 0 0,0 0 0,0 0 0,0 0 0,0 0 0,1 0 0,-1 0 1,0-5-1,1 4-9,0-1 1,0 1 0,0-1-1,0 1 1,1-1-1,-1 1 1,1-1 0,0 1-1,0-1 1,3-5 0,20-23-163,-17 23 134,-5 5 31,0 1 1,1 0 0,-1-1-1,1 1 1,0 0 0,0 1-1,0-1 1,0 0 0,1 1-1,-1 0 1,0 0 0,1 0-1,6-3 1,17-6 40,-10 3 233,1 1-1,0 1 0,33-8 0,-31 12 190,24 1 0,23-2 144,-43 0-451,29-2 132,-7 10-104,-21-2-90,2 0 24,0-2 0,0-1 0,34-4 0,-29-2-47,-23 4-102,1 0-1,-1 1 1,15-1-1,-20 2-27,29-2-1123,-31 2 1006,0 0 1,0-1 0,0 1-1,0-1 1,0 0 0,0 0-1,-1 1 1,1-1 0,0 0-1,0-1 1,-1 1 0,3-2-1,-1 0-980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2976,'0'-11'633,"0"15"412,0 20 775,-1-10-1109,0 1 0,-5 24 0,0-6-305,0 27 26,-4-5 27,6-27-300,3-15-96,0 0 0,-1 0 0,-1 0 0,-6 16 0,6-19-21,-1 1 0,1 0-1,1 0 1,0 0 0,1 0-1,0 1 1,1 21 0,0-26-34,0-6 8,0 1 1,0-1 0,0 0-1,0 1 1,1-1 0,-1 0-1,0 0 1,1 0-1,-1 1 1,1-1 0,-1 0-1,1 0 1,-1 0 0,1 0-1,0 0 1,0 0 0,-1 0-1,1 0 1,2 2-1,-1-2-7,0 0 0,0 0-1,0 0 1,0 0 0,0 0-1,1 0 1,-1-1 0,0 1-1,0-1 1,3 1 0,5-1-177,0 1 0,0-2 0,0 0 1,11-2-1,-7 0-155,22-7 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 3328,'0'-14'1061,"0"14"-1053,0 0 0,0 0 0,0 0 0,0-1 0,0 1 0,0 0 0,0 0-1,0 0 1,0 0 0,0 0 0,0-1 0,0 1 0,0 0 0,1 0 0,-1 0 0,0 0 0,0 0-1,0 0 1,0-1 0,0 1 0,0 0 0,0 0 0,0 0 0,1 0 0,-1 0 0,0 0 0,0 0-1,0 0 1,0 0 0,0 0 0,0 0 0,1 0 0,-1 0 0,0 0 0,0-1 0,0 1 0,0 0-1,0 0 1,1 0 0,-1 0 0,0 1 0,0-1 0,0 0 0,0 0 0,0 0 0,0 0 0,1 0-1,-1 0 1,0 0 0,0 0 0,0 0 0,0 0 0,1 0 0,5 0 38,0-1 72,-1 1 0,0-1 0,0 1 0,1 0 1,-1 1-1,0 0 0,0-1 0,7 3 0,-8-1 1,1 1-1,-1-1 1,0 1 0,0 0-1,0 0 1,0 1 0,-1-1-1,6 7 1,-2 0-28,-1 0 0,8 16 0,-14-26-88,11 21 64,-1 1-1,-1 0 1,7 28 0,-10-28-20,-2 1 1,4 39-1,-8-51-9,0 1-1,-1-1 1,0 1-1,0-1 1,-2 0-1,1 0 1,-8 19-1,6-20 11,0 0 0,-1-1 0,-10 18-1,12-24-33,1 0 0,-1 0-1,0 0 1,0 0-1,0 0 1,0-1-1,0 1 1,-1-1 0,1 0-1,-1 0 1,1 0-1,-1-1 1,0 1-1,-5 1 1,0-2-2,0 0 1,0 0-1,-1 0 1,-14-2-1,6 0 6,7 1-5,4 1 7,0-1-1,0 0 0,1-1 1,-12-2-1,16 2-5,1 1 0,-1-1 0,1 1 0,-1-1 0,1 0 0,-1 0 0,1 0-1,0 0 1,0 0 0,-1 0 0,1 0 0,0-1 0,0 1 0,0 0 0,0 0 0,0-1 0,1 1-1,-1-1 1,0 1 0,1-1 0,-2-2 0,2 3 4,0 0 0,-1 0 0,1 0-1,0-1 1,0 1 0,0 0 0,-1 0 0,1 0 0,1-1 0,-1 1-1,0 0 1,0 0 0,0 0 0,1-1 0,-1 1 0,0 0 0,1 0 0,-1 0-1,1 0 1,0 0 0,-1 0 0,1 0 0,0 0 0,0 0 0,-1 0-1,1 0 1,0 0 0,0 1 0,0-1 0,1-1 0,3-2 52,1-2-10,1 0-1,0 1 1,1 0 0,-1 0-1,1 0 1,0 1 0,0 0-1,0 1 1,1 0-1,-1 0 1,1 1 0,9-2-1,13 0-424,0 1 0,39 2 0,-57 1-699,23 3 0,12 10-425,-47-12 1469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2656,'-41'0'837,"40"0"-813,1 0 0,-1 0 0,0 0 0,0 0 0,0 0 0,0 0 0,0 1 0,0-1 0,0 0 0,1 0 0,-1 1 0,0-1 0,-1 1 0,-23 10 451,21-10-240,-9 5 1094,13-6-1258,0 1-1,0-1 1,-1 1 0,1-1 0,0 0-1,0 1 1,-1-1 0,1 1 0,0-1-1,0 1 1,0-1 0,0 1-1,0 0 1,0-1 0,0 1 0,0-1-1,0 1 1,0 0-34,0-1-1,0 0 1,0 0-1,0 0 1,0 0 0,0 0-1,0 0 1,0 0-1,0 0 1,0 0 0,0 1-1,0-1 1,0 0-1,0 0 1,0 0-1,0 0 1,0 0 0,0 0-1,0 0 1,0 0-1,0 0 1,0 0 0,0 1-1,0-1 1,0 0-1,0 0 1,0 0-1,0 0 1,0 0 0,0 0-1,0 0 1,1 0-1,-1 0 1,0 0 0,0 0-1,0 0 1,0 0-1,0 0 1,0 0-1,0 0 1,0 0 0,0 0-1,0 0 1,1 0-1,-1 0 1,0 0 0,0 0-1,0 0 1,0 0-1,0 0 1,0 0-1,0 0 1,0 0 0,0 0-1,0 0 1,1 0-1,279 0 5156,136 0-7296,-404 0 1736,-1-1-1,1 0 1,-1-1 0,20-5-1,-20 5-7,-6 0 139,1 2 0,0-1 0,0 1 0,8 0 0,-2 0-429,4 0 37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3648,'1'-12'1118,"5"15"-446,6 3-644,4-5-15,-14-1-8,1 0 0,-1 0 0,1 0-1,0 0 1,-1 0 0,1 1 0,-1-1-1,1 1 1,-1 0 0,1 0 0,-1 0-1,4 1 1,3 4 123,1-1 0,-1 2 0,0-1 0,-1 1 0,1 1 0,-2-1 0,11 13 0,-1 0 123,7 8-39,-1 0 0,-2 2 0,22 39 0,-33-50-193,0 1 0,-2 1-1,7 23 1,-13-38 23,-1 1-1,0-1 1,0 1 0,-1 0-1,1-1 1,-1 1-1,-1 0 1,1-1-1,-1 1 1,-1 0-1,1-1 1,-1 1-1,0-1 1,-5 11-1,4-11 26,1-1 0,-2 1 0,1-1 0,0 1 0,-1-1-1,0 0 1,-1 0 0,1 0 0,-1-1 0,0 0-1,0 0 1,0 0 0,0 0 0,-1-1 0,1 0 0,-12 5-1,1-2 174,0 0 0,0 0 0,-1-2 0,0 0 0,-24 2 0,39-6-190,-1 0 1,0 0-1,1-1 0,-1 1 0,0-1 0,1 0 0,-1 0 0,1 0 0,-1 0 1,1 0-1,-1 0 0,1-1 0,0 1 0,-3-3 0,4 3-41,0 0 0,0 0 0,0 0 0,0 0 0,0 0 0,0-1 0,0 1 0,0 0 0,1 0 0,-1-1 1,1 1-1,-1-1 0,1 1 0,-1 0 0,1-1 0,0 1 0,-1-1 0,1 1 0,0-1 0,0 1 0,0-1 0,0 1 0,0 0 0,1-1 0,0-2 0,4-7-23,0 0 0,1 0-1,0 0 1,1 1 0,10-12 0,-7 10-33,1 1 1,0 0-1,0 1 1,1 1-1,1-1 1,17-9-1,74-41-303,22-14 135,-113 65 189,-1 0 169,1 1 0,0 0 0,1 0 0,0 2 0,21-9 0,-5 10 364,-21 1-311,-8 3-172,0 1 0,0-1 0,0 1 0,0-1 0,-1 1 1,1 0-1,0-1 0,0 1 0,0 0 0,0 0 0,0 0 0,0 0 1,2 0-1,-2 0 32,0 1 1,0-1 0,0 1-1,0-1 1,0 1 0,0 0-1,-1 0 1,1-1 0,0 1-1,0 0 1,-1 0 0,1 0-1,0 0 1,-1 0 0,1 0-1,-1 0 1,1 0 0,0 1-1,1 4-43,1 0 0,-1 0 1,0 1-1,-1-1 0,0 0 0,0 1 0,0-1 0,0 1 0,-1-1 1,0 1-1,-1-1 0,-1 11 0,-3 0-94,3-10 80,0 0-1,0-1 0,1 1 1,0 0-1,0 8 0,0-9-187,1 0 0,-1 1 0,-1-1-1,1 0 1,-1 0 0,-1 0 0,1 0-1,-1 0 1,0 0 0,0-1 0,0 1 0,-1-1-1,0 0 1,0 0 0,0 0 0,-1-1-1,0 0 1,1 1 0,-2-2 0,1 1 0,0 0-1,-1-1 1,1 0 0,-10 3 0,-23-1-931,14 6 704,9-6-171,8-1 743,9 6 157,9 10 151,-8-11-196,3 9 270,18 6 38,-19-14-464,0-1 1,-1 1-1,0 0 1,0 0 0,-1 0-1,2 18 1,1-5-37,2 8-1,-3-14-34,0 0 0,-2 0 0,3 29 1,-6-39 4,-1 1 0,0-1 1,-2 8-1,0 0 41,1 1-14,1-11-47,1 0 0,-1 0 0,0 0 0,-2 5-1,1-5 5,-1-1-1,1 0 0,-1 0 0,-5 6 1,1-1 15,4-5-33,0 0-1,0-1 1,-1 1 0,1-1-1,-1 1 1,0-1-1,0 0 1,0-1-1,0 1 1,0-1 0,-1 1-1,1-1 1,-1-1-1,1 1 1,-1-1-1,-6 2 1,3-1-1,-8 3 55,-1-2 1,0 0-1,0 0 0,-31-1 0,40-2-9,0 0-1,0 0 1,0-1-1,0-1 1,0 0 0,0 0-1,0 0 1,0-1-1,0 0 1,1 0 0,0-1-1,-11-6 1,14 6-17,0 1 1,0 0 0,0-1-1,0 0 1,1 0-1,0 0 1,-1 0-1,1-1 1,1 1-1,-1-1 1,1 0-1,0 0 1,0 0-1,0 0 1,1 0-1,-1 0 1,1 0 0,0-1-1,1-5 1,-2 2-8,2 1 0,-1-1 0,1 0 0,1 0 0,0 0 0,0 1 0,1-1 0,0 0 0,0 1 1,1 0-1,0-1 0,5-9 0,-2 7-192,1 0 0,0 1 0,1-1-1,0 1 1,0 1 0,1 0 0,13-11 0,27-16-646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7968,'0'-16'2944,"0"16"-2272,32 0-192,-15 0 1344,16 0-1088,-1 0 192,-15 0-544,16 0-1024,-1 0 320,1 0-4032,-17 16 2400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9632,'16'0'3584,"-16"0"-2784,50 0-256,-34 0-1056,0 0 160,17 0-2656,0 0 1664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8128,'-14'14'2618,"11"-13"-1944,1-5-313,1 3-216,-9-19 416,10 20-404,0-1 0,-1 0 0,1 0 0,-1 0 0,1 0 0,0 1 0,0-1 0,0 0 0,0 0 0,-1 0 0,1 0 0,0 0 0,0 0 0,0 0 0,1 1 0,-1-1 0,0 0 0,0 0 0,0 0 0,1 0 0,0-1 0,0 1-6,1 1 0,-1-1 0,1 1 0,-1-1 0,1 1 0,-1 0 0,1 0 0,-1-1-1,1 1 1,0 0 0,-1 0 0,4 1 0,5-1-231,2 0 85,1-1-1,23-6 0,-22 5 182,0-1 0,28 0 0,81 3 1051,-113 0-1197,0 1-1,1 0 1,-1 0-1,14 5 0,-16-4-49,1 0-1,0-1 1,0 0-1,11 0 0,125-1 635,-140-2-496,39-26-965,-44 28 701,1-1 0,-1 1 0,0-1 0,1 1 0,-1-1 0,0 1 0,1-1 0,-1 0 0,0 1 0,0-1 0,0 1 0,1-1 0,-1 0 0,0 1 0,0-1 0,0 0 0,0 1 0,0-1 0,0 1 0,0-1 0,0 0 0,-1 1 0,1-1 0,0 0 0,-1 0 0,1 1-141,0-3-2406,0 6-2469,0 10 1622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 2400,'0'-14'779,"0"14"-771,0 0 1,0-1-1,0 1 1,0 0-1,0 0 1,0-1-1,0 1 1,0 0-1,0 0 1,1 0-1,-1-1 1,0 1 0,0 0-1,0 0 1,0 0-1,0-1 1,0 1-1,1 0 1,-1 0-1,0 0 1,0 0-1,0 0 1,1-1-1,-1 1 1,0 0-1,0 0 1,0 0-1,1 0 1,-1 0 0,0 0-1,0 0 1,1 0-1,-1 0 1,0 0-1,44-28 851,-38 25-655,0 0-1,1 1 1,-1-1 0,1 1-1,-1 0 1,1 1 0,0 0-1,0 0 1,0 0 0,-1 1-1,1 0 1,0 0 0,0 0-1,0 1 1,0 1 0,-1-1-1,1 1 1,0 0 0,-1 0-1,9 5 1,-8-4-72,0 2 0,-1-1 0,1 1 0,-1 0 0,0 0 0,0 1 0,0 0 0,-1 0 0,9 12 0,-3 0 63,-1 0-1,11 27 1,-17-34-138,-1 1 0,1-1-1,-2 0 1,1 1 0,-2 0 0,0-1 0,0 1-1,-1 14 1,0-15-13,0 2 15,0-1 1,-1 1 0,0 0 0,-6 21 0,4-25-30,0-1 0,-1 0-1,0 0 1,-1 0 0,0 0 0,0-1 0,-6 7 0,7-8-9,-1 0-1,1-1 0,-1 0 0,0 0 0,0 0 0,0-1 1,-1 0-1,1 0 0,-1 0 0,0 0 0,0-1 1,-1 0-1,-6 2 0,4-2-35,-6 3-18,0-2 0,0 1-1,0-2 1,-28 4 0,36-8 22,0 0 0,0 1 0,-11-4 0,8 1 1,2 2 14,0-1-1,0 1 0,0-2 0,1 1 1,0-1-1,-10-5 0,13 5 2,0 0 1,1 0-1,-1-1 0,1 1 0,0-1 0,0 1 1,0-1-1,0 0 0,1 0 0,-5-9 0,5 8 0,0 1-1,0-1 1,0 0-1,0 0 0,1-1 1,-1 1-1,2 0 1,-1 0-1,0-1 0,1 1 1,0 0-1,0-1 1,1 1-1,-1 0 1,1 0-1,0-1 0,1 1 1,-1 0-1,1 0 1,0 0-1,0 0 0,1 1 1,-1-1-1,1 0 1,0 1-1,0 0 0,1 0 1,3-4-1,-2 3-1,0 1 0,1 0 0,-1 0 0,1 1 0,0 0 0,11-5 0,40-11-242,-47 16 79,34-7-790,-23 8 545,21 1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4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6240,'0'0'2304,"0"0"-1792,33 0-160,-1 0 1504,1 16-1088,33-16 128,-17 0-544,49 0 320,1 16-384,-1-16-192,0 17-96,-16-17-928,-16 16 512,-17-16-832,0 0 736,-33-16-672,1 16 672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1984,'0'0'640,"0"0"-389,0 0 69,0 0 624,0-2-134,0-9 347,0 8-309,0 3 59,3-3-347,2-1-444,0 1-1,0-1 0,0 1 1,1 0-1,-1 1 1,1-1-1,0 1 1,0 0-1,0 0 0,0 1 1,0 0-1,0 0 1,11 0-1,-7 1 32,-1 0-1,1 0 1,-1 1 0,0 0-1,0 0 1,1 1 0,-1 1-1,0 0 1,11 5 0,-11-4-3,7 4 262,25 16 0,-34-19-330,-1 1 0,0-1 0,0 1 0,0 0 0,-1 0 0,8 11 0,-1 4 40,0 0 0,18 45 0,11 55-1,-22-61 46,-16-53-144,-1-1 1,-1 1 0,1 0 0,0 7-1,-2-10-15,0-1 0,0 1-1,-1-1 1,1 0-1,-1 1 1,0-1 0,0 0-1,0 1 1,0-1 0,-3 4-1,-3 8-6,3-5-86,-1 0 0,-1-1 0,-8 12 0,12-18 52,0 0 1,-1-1 0,1 1-1,-1-1 1,0 0 0,1 1 0,-1-1-1,0-1 1,0 1 0,-1 0-1,1-1 1,0 0 0,-1 1 0,-4 0-1,-8 0-71,0-1-1,-25-1 1,21 0 36,9-1 48,1 1 0,0-2 0,0 1 1,-17-6-1,16 4 6,-5 0-22,12 2 38,0 0 1,1 0 0,-1 0 0,0-1-1,-6-2 1,10 4 1,-1-1 1,0 0-1,0 1 0,0-1 0,1 0 1,-1 0-1,0 0 0,1 1 0,-1-1 1,1 0-1,-1 0 0,1 0 1,-1 0-1,1 0 0,0 0 0,-1 0 1,1 0-1,0 0 0,0 0 0,0 0 1,0 0-1,0-2 0,0 1-7,0 1-1,0 0 0,1-1 1,-1 1-1,0 0 1,1-1-1,-1 1 0,1 0 1,0 0-1,-1-1 1,1 1-1,0 0 0,-1 0 1,1 0-1,0 0 1,0 0-1,0 0 0,0 0 1,0 0-1,0 1 1,1-1-1,-1 0 0,0 0 1,0 1-1,3-2 1,4-2-19,43-31-65,51-31-699,-68 44 658,60-33 118,-82 49 207,0 1 0,1 0 0,-1 0 0,1 2-1,0-1 1,0 2 0,0-1 0,15 1 0,0 1 574,-16 0-249,23 3 0,-30-2-419,-1 1-1,0 0 1,1 0-1,-1 1 1,0-1-1,0 1 1,0 0 0,7 4-1,32 17 431,-34-19-468,0 0 0,0 1 0,0 0-1,0 1 1,15 13 0,-17-12-87,-4-5-5,-1-1-1,0 1 1,0 0-1,-1 0 1,1 0-1,0 0 1,-1 0-1,1 0 1,-1 0-1,0 0 1,1 1-1,-1-1 1,0 1-1,0-1 1,-1 1-1,2 2 1,-5 1-426,-3 0-5,4-4 378,1 0 1,-1 0-1,1-1 1,-1 1-1,0 0 0,1-1 1,-1 1-1,0-1 1,0 0-1,0 0 1,-1 0-1,1 0 0,0 0 1,0 0-1,0 0 1,-1-1-1,1 1 0,0-1 1,-4 1-1,0-1-40,0 1 0,0 0-1,0 0 1,-8 4 0,8-3 37,0-1-1,0 1 1,1-1 0,-11 1 0,15-2 72,-1 0-1,0 0 1,1 0 0,-1 0-1,0 0 1,1 1 0,-1-1 0,0 1-1,1-1 1,-1 1 0,1-1-1,-1 1 1,1 0 0,-1 0 0,1 0-1,0 0 1,-1 0 0,1 0-1,-2 2 1,2-2 11,1-1-1,0 1 1,-1-1-1,1 1 1,-1 0-1,1-1 1,0 1-1,-1-1 1,1 1-1,0 0 0,0-1 1,0 1-1,-1 0 1,1-1-1,0 1 1,0 0-1,0 0 0,0-1 1,0 1-1,0 0 1,1-1-1,-1 1 1,0 0-1,0 0 1,1 2 35,-1-1 21,0 0 0,1 1-1,-1-1 1,1 0 0,0 0 0,-1 0-1,1 1 1,0-1 0,0 0 0,1 0-1,-1 0 1,0-1 0,2 3 0,25 25 31,-6-7-64,-17-15 0,-1 1 0,1 1 1,-1-1-1,0 0 0,-1 1 0,3 10 1,-2-5-11,-1-4-10,0 0 1,0 0 0,-1 0-1,0 0 1,-1 1-1,0-1 1,-1 1 0,-1 16-1,-1-20 17,0 0-1,0-1 0,-1 1 1,1-1-1,-1 1 0,-1-1 1,1 0-1,-1 0 1,0 0-1,-8 8 0,6-7-10,-5 5-2,-1 0 0,0-1 1,-1 0-1,0-1 0,0 0 1,-1-1-1,-29 14 0,35-19 91,-1-1-1,1 0 0,-1-1 0,0 0 1,0 0-1,0-1 0,0 0 0,-16 0 1,20-1 68,0 0 0,0-1 1,0 0-1,0 0 0,1 0 1,-1 0-1,0-1 0,1 1 1,-1-1-1,1 0 0,-1-1 1,1 1-1,0-1 0,-5-4 1,6 4-88,1 1 1,-1 0 0,1-1 0,0 0-1,0 1 1,1-1 0,-1 0 0,0 0-1,1 0 1,0 0 0,0 0 0,0 0-1,0 0 1,0-1 0,0 1 0,1 0-1,0 0 1,-1-1 0,1 1 0,1 0-1,-1-1 1,1-4 0,0 2-81,1 1 0,0-1 1,0 1-1,0-1 0,0 1 1,1 0-1,0 0 0,0 0 1,0 0-1,1 0 0,-1 1 1,1 0-1,0 0 0,1 0 1,4-4-1,126-95-5843,-79 61 943,10-7 1062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5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1888,'28'-27'613,"-28"26"-596,1 0-1,0 1 0,-1-1 1,1 0-1,0 1 0,0-1 1,0 0-1,-1 1 0,1-1 1,0 1-1,0 0 1,0-1-1,0 1 0,1 0 1,58-17 1567,-49 13-1162,-8 2-207,0 1-1,0-1 0,1 1 0,-1 0 1,0 0-1,0 1 0,1-1 0,-1 1 1,6 0-1,106 0 3567,-111-1-3717,-1 2-1,1-1 1,-1 0 0,1 1-1,-1-1 1,1 1 0,5 3-1,-7-4-43,0 1-1,-1 0 0,1 0 0,0 1 0,-1-1 0,1 0 1,-1 1-1,1-1 0,-1 0 0,0 1 0,0 0 0,0-1 1,0 1-1,0 0 0,0-1 0,0 1 0,0 0 0,-1 0 1,1 0-1,0 3 0,5 53 258,-3-31-204,1 1-28,0 1-1,-3-1 1,-2 56-1,-5-52-135,0-1 1,-12 32-1,14-51 79,-1-1 0,0 0-1,-9 15 1,12-22 32,-1 0-1,1-1 1,-1 1-1,0-1 1,0 0-1,0 1 0,0-1 1,-1-1-1,0 1 1,-4 2-1,5-3 1,0-1-1,0 0 0,-1 0 1,1-1-1,-5 2 0,-4 0 31,-7 2 38,7-1-13,1 0 0,-23 1 0,31-4-58,0 0 0,0 0 1,0 0-1,0 0 0,0 0 0,0-1 1,1 0-1,-1 1 0,0-1 0,0 0 1,0-1-1,1 1 0,-1 0 1,1-1-1,-1 1 0,1-1 0,-3-2 1,-3-4 147,6 6-122,0 0 0,0 1-1,0-1 1,0 0 0,1 0 0,-1 0 0,-2-5 0,4 7-45,0-1 0,0 0 0,0 0 0,0 0 0,0 0 0,0 0 1,0 0-1,0 1 0,0-1 0,0 0 0,1 0 0,-1 0 0,0 0 0,1 0 0,-1 1 0,0-1 0,1 0 1,-1 0-1,1 1 0,-1-1 0,1 0 0,-1 1 0,1-1 0,0 0 0,1 0 0,4-6-39,1 0-1,0 1 0,0 0 1,10-6-1,-13 10 6,1 0 0,-1 0 1,0 1-1,1 0 0,-1 0 0,1 0 0,-1 0 0,1 1 0,-1-1 0,6 2 1,36-1-1235,-10 0 348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5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6464,'-13'-14'2090,"12"15"-2019,1-1 0,0 1 0,-1-1 0,1 1 0,0-1 0,0 1 0,0-1 0,-1 1 0,1 0 0,0-1-1,0 1 1,0-1 0,0 1 0,0-1 0,0 1 0,0 0 0,0 0 0,0-1 135,0 0-181,0 0 0,0 1 0,0-1 0,0 0 0,0 0 0,0 0 1,0 0-1,0 0 0,0 0 0,0 0 0,0 0 0,0 0 0,0 0 0,0 1 0,0-1 0,0 0 0,0 0 0,0 0 0,0 0 1,0 0-1,0 0 0,0 0 0,0 0 0,0 0 0,0 0 0,0 0 0,0 1 0,0-1 0,0 0 0,0 0 0,1 0 0,-1 0 1,0 0-1,0 0 0,0 0 0,0 0 0,0 0 0,0 0 0,0 0 0,0 0 0,0 0 0,0 0 0,0 0 0,1 0 0,-1 0 0,0 0 1,0 0-1,0 0 0,0 0 0,0 0 0,0 0 0,0 0 0,0 0 0,0 0 0,0 0 0,1 0 0,21 0 1395,1 1-426,33-5 0,-42 2-845,133-9 737,142 11-278,58 0-2116,-202 0-5213,-159 0 3436,-2 0 1034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5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5568,'0'0'1786,"8"3"-1071,147 63-342,-141-59-327,0 1 0,0 0 0,-1 1 0,14 13 0,-6-1 101,27 32-1,-28-30-75,-13-16-50,0 0 1,0 1 0,-1 0 0,0 0 0,-1 0 0,0 1 0,5 11-1,-7-11 10,-2 0 0,1 0 0,-1 1 0,-1-1-1,0 0 1,0 0 0,-1 0 0,-2 14 0,2-19-29,0-1 0,-1 1 0,0-1 0,1 1 0,-1-1 0,0 0 0,-1 1 0,1-1 0,-1 0 0,1 0 0,-1-1 1,0 1-1,0-1 0,0 1 0,-4 1 0,-3 3 50,0-1-1,0-1 1,-13 5 0,-5-4 99,15-4-36,-5 1 78,-3 1 334,-28 2 0,42-6-368,1 0 0,0 0 0,0-1 0,-1 1 0,1-1 0,0-1 0,0 1 0,0-1 1,-8-4-1,8 4 42,-3-3 81,9 4-273,-1 0-1,1 1 1,0-1-1,0 0 1,0 1-1,0-1 1,0 0 0,1 1-1,-1-1 1,0 0-1,0 1 1,0-1-1,0 0 1,1 1 0,-1-1-1,0 1 1,1-1-1,-1 1 1,0-1-1,1 1 1,0-2 0,3-2 35,0-1 1,0 1-1,0 0 1,0 0-1,1 0 1,0 1-1,0 0 1,0-1-1,0 2 1,0-1-1,12-3 1,10-3 180,36-7 0,-29 8-79,-8 3 71,0 0 1,39-1-1,55 5 688,-62 2-355,-31-1-342,-1-1 48,33 5 0,-26 1-120,-19-2-105,1-1 0,24 1 0,-32-3 11,12-1-72,-19 1-12,1-1-1,-1 1 1,0 0-1,1 0 1,-1-1-1,1 1 1,-1 0-1,0 0 1,1-1-1,-1 1 0,0-1 1,1 1-1,-1 0 1,0-1-1,1 1 1,-1-1-1,0 1 1,0 0-1,0-1 1,1 1-1,-1-1 0,0 1 1,0-1-1,0 1 1,0-1-1,0 1 1,0-1-1,0 1 1,0-1-1,0-2-1167,-2 3 834,0 0 1,1 0-1,-1-1 1,0 1 0,1 0-1,-1-1 1,0 1-1,1-1 1,-1 0 0,1 0-1,-1 1 1,1-1-1,-1 0 1,1 0 0,0 0-1,-1 0 1,-1-3-1,0 1-1426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5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1472,'-13'-14'475,"14"14"-276,-1-1-193,0 1-1,0 0 1,0 0-1,1 0 1,-1 0 0,0 0-1,0 0 1,0-1-1,0 1 1,0 0 0,0 0-1,0 0 1,1 0-1,-1 0 1,0 0 0,0 0-1,0 0 1,0 0-1,1 0 1,-1 0 0,0 0-1,0 0 1,0 0-1,0 0 1,1 0 0,-1 0-1,0 0 1,0 0-1,0 0 1,0 0-1,1 0 1,-1 0 0,0 0-1,0 0 1,0 0-1,0 0 1,0 0 0,1 0-1,-1 0 1,0 0-1,0 0 1,0 1 0,0-1-1,0 0 1,0 0-1,0 0 1,1 0 0,-1 0-1,0 1 1,0-1-1,0 0 1,0 0 0,-8 11 980,7-10-888,1-1 0,0 1 0,-1-1 0,1 1 0,-1 0 1,1-1-1,0 1 0,0-1 0,-1 1 0,1 0 0,0 0 0,0-1 0,0 1 0,0 0 0,0-1 0,0 1 0,0 0 0,0-1 0,0 1 0,0 0 0,0 0 0,0-1 0,1 2 0,-1 0 360,2 22 1329,-2-20-1460,0 1 0,1 0 0,-2 0 0,1-1 0,0 1 0,-1 0 0,0-1 0,-2 6 0,-14 39 1351,10-33-1042,1 0-1,-7 29 0,11-29-357,-5 17 196,-14 13 348,12-10-316,5-21-361,1-1 1,0 1-1,0 17 0,3-30-149,0-1-1,-1 0 1,2 1-1,-1-1 0,0 0 1,0 1-1,0-1 1,0 0-1,1 1 0,-1-1 1,1 0-1,-1 0 1,1 0-1,-1 1 0,1-1 1,0 0-1,0 0 1,0 0-1,-1 0 0,1 0 1,0 0-1,0 0 1,0 0-1,0-1 0,0 1 1,1 0-1,-1-1 0,0 1 1,0 0-1,0-1 1,1 1-1,-1-1 0,0 0 1,2 1-1,1 0-330,-2 0-249,1-1 0,-1 1-1,1-1 1,0 1 0,-1-1-1,5 0 1,23 0-2445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0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1888,'0'0'613,"0"0"-367,0 0 36,0 3 497,0-1-609,1-1 0,-1 1 0,1 0 0,-1 0 0,1 0-1,0-1 1,-1 1 0,1 0 0,0 0 0,2 2 0,2 4 51,0 3 455,-4-9-578,0 0 1,0 1 0,0-1-1,1 0 1,-1 0-1,1 1 1,-1-1 0,3 2-1,1 1-78,0 1-1,-1 0 0,7 11 1,-3-5 9,-6-8 7,0-1 0,0 1 0,0 0 0,0 0 0,-1 0 0,1 0 0,0 5 0,2 4 17,-4-12-51,1 0 0,-1 1 0,1-1 0,-1 0 0,1 0 0,0 0 0,0 0 0,-1-1 0,1 1 0,0 0 0,0 0 0,0 0 1,0-1-1,0 1 0,0 0 0,0-1 0,0 1 0,0-1 0,0 1 0,0-1 0,0 1 0,3-1 0,1 1 28,-1 0 0,1-1 0,0 0 0,6 0 1,-3-1 54,0 2-53,0-1 0,-1-1 0,1 1 0,0-1 0,0-1 0,-1 1 0,1-2 0,-1 1 0,11-5 0,81-29-166,-83 29 145,0 0 12,1 0 1,0 1-1,0 0 1,28-4-1,-11 6-3,-3 0-16,35-7-1,-36 4-111,37-2 0,-33 5 121,32-6 238,2 4-80,-33 2-174,0-1-38,45 0-1,-49 5 77,0-1 0,-1-2-1,39-9 1,44-3 220,-67 11-179,22-7 84,0 6-48,12-6-22,1 5 28,-37 1 22,-10 1 16,39-1 1,-18 5-162,-12-2 26,66 7 0,-51 6 22,95-8-44,-99-3 221,271 0-444,-294 1 210,48 8 0,-58-5-17,149 17 170,-45 9-385,-35 3 308,-65-22 27,43 11 0,25 5-61,38 9-98,-43-20-336,-42-10 134,-21 0 115,-19-4 118,0-1 0,1 1 0,-1-1 0,12 0 0,-12 0 41,1-1 0,-1 1-1,0 1 1,0-1 0,6 3-1,-7-2-19,0-1 0,1 1 0,-1-1 0,11 1 0,-15-2 16,1 0 0,0 0-1,0-1 1,-1 1 0,1 0-1,0-1 1,-1 1 0,1-1-1,0 1 1,-1-1 0,1 0 0,0 0-1,1-1 1,10-4 50,-4 4-21,9-4 10,4-19 1,-18 22-40,0-1 0,1 1 0,-1 0 0,1 1 0,6-4 0,19-11-98,68-59-407,-95 73 504,1 1 0,-1 0 0,0 1 0,1-1 0,0 1 1,-1-1-1,1 1 0,5-1 0,20-7 8,3-13 0,-10 16 10,-11 4-9,101-25 58,-76 21 43,-1-5 229,12 6-59,-32 2-159,10-1 56,-1 0 0,26 1 0,360 3 248,-344-3-294,-45 0-76,23-2 56,-2 10-47,-16-2-69,143 1-266,-116-5 313,151 1 249,37 0-218,-206 1-118,0 1 0,61 11 0,-55-6-3,67 3 0,42-9 172,-69-2 9,162 1-199,-131 8 99,8 0-2,686-8 122,-685-8-22,15 0-112,77 8-48,-200 0 43,0 0 1,0-1-1,0 0 0,0-1 1,0-1-1,21-7 1,-20 5 243,27-5 0,-30 7-150,0 1 1,0-2 0,18-7 0,-24 8-54,0-1 0,-1 1 0,1-1-1,-1 0 1,0 0 0,4-5 0,9-9 332,-6 0-417,-9 14 4,1-1 1,-1 1 0,1 0 0,0 0-1,6-6 1,-4 5-23,1 1 1,0 0-1,0 1 0,1-1 1,12-4-1,6 3-434,-20-2-318,-2 3 294,-3 4 442,1-1 1,0 1 0,0-1 0,0 1-1,0 0 1,-1 0 0,1-1-1,0 1 1,0 0 0,0 0 0,0 0-1,0 0 1,1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36 410 2816,'-14'-14'917,"11"12"-565,3 2-42,0 0 447,0 2-192,0 0-426,0 0-1,-1 0 1,1 0-1,-1-1 1,1 1-1,-1 0 1,0 0-1,0-1 1,0 1-1,-2 2 1,-1 4 156,3-5-224,0 0 0,0 0 1,0 0-1,1 0 0,-1 0 1,1 0-1,0 1 0,0-1 0,0 0 1,1 4-1,0 2 73,-2 28 256,0-25-325,0 0-1,1-1 1,1 1-1,4 21 1,5 0 74,-4-3 241,-5-26-364,0 0 1,1 0 0,0 0-1,0 0 1,0 0 0,0 0-1,0 0 1,1-1 0,-1 0-1,1 1 1,0-1 0,5 4-1,-2-4-32,0 0-1,1-1 1,-1 1-1,1-1 0,0 0 1,-1-1-1,1 0 1,0 0-1,11 0 1,0-1 8,1-1 0,28-3 1,-22-1 42,-9 2-14,0 0 0,28 0 0,166 3 183,-192-1-173,0 0 0,0-2 0,30-7 1,-22 4-37,32-3 1,-14 6-56,-16 1 8,0-1 0,49-11 0,-34 2 42,97-22 32,-33 14-75,-3-7-16,145-12-130,-146 26 208,-79 10-17,65-10 45,150-4 0,130 34-431,-307-9 400,108 19-32,-52 1-38,-86-22 23,151 40-114,-107-23 186,127 38-39,-160-49-35,92 23 29,-108-30 15,4 1-2,-1 0-1,29 12 1,53 29-68,-105-45 65,0 1 0,0 1 0,-1-1 1,12 10-1,-16-12 3,0 1 1,0-1 0,0 1 0,-1 0 0,1 0 0,-1-1 0,1 1 0,-1 1 0,0-1 0,1 0 0,-1 0 0,-1 0 0,1 0-1,0 1 1,0-1 0,-1 0 0,1 1 0,-1 4 0,0-7-7,0 1 0,0 0-1,0-1 1,0 1 0,0-1 0,0 1 0,0-1-1,0 1 1,0-1 0,0 1 0,0-1 0,-1 1 0,1-1-1,0 1 1,0-1 0,-1 1 0,1-1 0,-1 1-1,0 0 0,0-1-1,0 1 1,0-1-1,0 0 1,0 1 0,0-1-1,0 0 1,0 0-1,0 1 1,0-1-1,0 0 1,0 0-1,-2 0 1,-6 0-17,6 1 3,0-1 0,0 0 1,0 0-1,0 0 0,0 0 0,0 0 1,-1-1-1,1 1 0,0-1 0,-3-1 1,-43-26-533,48 28 542,0 0 0,0-1 1,0 1-1,0 0 0,0-1 0,0 1 1,1-1-1,-1 0 0,0 1 0,0-1 1,1 0-1,-1 1 0,0-1 1,1 0-1,-1 0 0,1 1 0,-1-1 1,1 0-1,-1 0 0,1 0 1,0 0-1,-1 0 0,1 0 0,0 0 1,0-1-1,0-1-14,1 1 0,-1-1-1,1 1 1,0-1 0,0 1 0,0-1 0,0 1 0,2-3 0,1-2-24,-2 1 17,1 1-1,0 0 1,1 1-1,-1-1 1,1 0-1,0 1 1,0 0-1,0 0 1,6-4-1,0 1-28,1 1 1,-1 0-1,22-7 0,99-37-263,-48 23 297,-5 3-17,15-16 89,43-13-87,-13 27-10,-92 21 88,1-1 1,-2-2-1,52-18 1,-52 13 117,0 2 1,55-12-1,152-26 189,-91 25-322,-106 18 4,12 3-25,-40 4-53,25-4-1,12-8-13,63-6 116,-88 15-20,-1 1 0,28 1 0,-31 1-9,1-1 1,21-3 0,-9-3 20,-18 3 122,0 1 0,25-1-1,-17 4-5,31 6 0,-30-3-143,36 1 1,367-5-125,-407 0 105,1 1 0,-1 1 0,0 1 1,27 7-1,-26-5 65,45 6-1,-38-8-61,6 3-41,-19-3-1,0-1 0,22 1 0,-22-3-2,0 2 0,22 4 0,-3-1 15,20 2 36,36 6 68,13 0 63,-66-9-132,53 11 0,38 18 72,-107-28-6,1 0 0,32 2 0,-31-5-12,57 9 98,2-5 107,-46-3-199,9 3 196,1-3 0,89-5 0,-12-19-115,-82 12-94,-1 1 46,-1-2 1,62-23 0,-52 12-111,96-38-35,-108 46 36,0-1 1,-1-2-1,67-42 0,-88 46 9,0-2 0,-1 0 0,-1 0 0,0-2 0,15-22 0,-28 37-4,6-6-59,-1-1 1,0 1-1,-1-1 0,6-14 1,-4-9-903,-4 16 355,0 9 369,0 0-1,0 1 0,0-1 1,4-7-1,-6 13 236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83 132 7040,'-28'13'2282,"17"-10"-1386,8-3-768,0-1 45,0 1-1,0-1 1,0 1 0,0 0-1,0 0 1,0 1-1,0-1 1,0 1 0,0-1-1,-5 3 1,6 5 867,4-16 325,1 7-1232,0 0 0,0 0 0,-1 0-1,1 1 1,0 0 0,0-1 0,0 1-1,-1 0 1,1 0 0,0 1 0,3-1-1,1 1 158,20-4 307,38-12-74,-20 4-390,50-6 0,-15 11-111,-39 0 33,-21 3 0,36-2 0,105 5-130,-158 0-165,-3 0-528,3-2-159,-3 1 802,1 0-89,1 0 0,-1-1 0,0 1 0,0 0 0,0 0 0,0-1 0,0 1 0,-1-1 0,1 1 0,0-1 0,-1 1 0,1-1 0,-1 0 0,1 1-1,-1-1 1,0 1 0,0-1 0,0 0 0,0-2 0,0 4 214,0-4-973,0 0 1,0 0-1,1 0 0,1-7 0,-1 9 637,0 0 0,0 0 0,0 0 0,0 0 0,0 0 0,0 1 0,1-1 0,-1 1 0,3-2 0,-4 2 326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1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5216,'-14'-14'1696,"14"14"-1685,0 0 1,0 0-1,0 0 1,0 0-1,0 0 1,0 0-1,0 0 1,-1 0-1,1 0 1,0 0-1,0 0 1,0-1-1,0 1 1,0 0-1,0 0 1,0 0-1,0 0 1,0 0-1,0 0 1,0 0-1,0-1 1,0 1-1,-1 0 1,1 0 0,0 0-1,0 0 1,0 0-1,0 0 1,0-1-1,0 1 1,0 0-1,0 0 1,0 0-1,0 0 1,1 0-1,-1 0 1,0 0-1,0-1 1,0 1-1,0 0 1,0 0-1,0 0 1,0 0-1,0 0 1,0 0-1,0 0 1,0-1-1,0 1 1,0 0-1,1 0 1,-1 0-1,0 0 1,0 0-1,0 0 1,0 0-1,0 0 1,11-11 553,-8 8 736,-6 3-245,-6 0 232,14-1 19,-3 1-1168,1 0-1,0 0 0,-1 1 0,1-1 1,-1 0-1,1 1 0,2 1 1,-1 0-64,0 0 0,-1 0 0,1-1 0,0 1 0,0-1 0,0 0 1,-1 0-1,1-1 0,0 1 0,8 0 0,-5-1-44,0 1 0,0 0 0,0 0 0,0 0 1,6 3-1,4 1 44,16 1 197,0 5-91,30 5-144,-47-13-458,-11-1-224,6 9-1078,-8-8 518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7456,'-16'-17'2784,"16"17"-2176,0-16-160,0 32 1184,0-16-992,0 17 704,-16 15-768,16 1 128,0 16-417,0-16-95,0 0-128,0 0-192,0-17 64,-17 17-2079,17-17 1183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17 163 5728,'-14'-14'1840,"12"11"-1110,2 3-63,0 0 949,5-3-235,102-57 3547,-92 52-4708,1 0 0,0 0 0,1 2 0,0 0 0,17-4 0,-13 5-121,3-1 87,46-4-1,-36 6-290,0-1-320,-20 3 133,1 0-1,0 0 1,-1 1-1,26 2 0,-30 1-16,19 1-1336,30 9 0,-26 2-1294,-1 2 982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 4896,'-27'-1'2506,"15"0"-1697,1 1-1,-1 0 1,0 1-1,-13 2 1,8 2-258,11-3-191,-1 0 0,0 0-1,1-1 1,-1 0 0,-11 0-1,8-1-81,0 0 0,1 1 0,-1 1 0,0-1 0,1 1 0,-1 1 0,-12 4 0,-44 26 1146,64-32-1380,0 0 0,-1 1 0,1-1-1,0 1 1,-1-1 0,1 1 0,0 0 0,0 0-1,0 0 1,1 0 0,-1 0 0,0 0 0,1 0-1,-1 0 1,1 1 0,0-1 0,0 1 0,0-1-1,0 1 1,0-1 0,0 1 0,1 0 0,0-1-1,-1 1 1,1 0 0,0-1 0,0 4 0,0-4-29,0-1 0,0 1 1,0 0-1,1 0 0,-1-1 0,0 1 1,1 0-1,-1-1 0,1 1 1,0 0-1,-1-1 0,1 1 1,0-1-1,0 1 0,0-1 0,0 0 1,2 3-1,1-1 14,0 0 0,1 0-1,-1-1 1,0 1 0,6 1 0,2 2 51,12 6-504,0-2 1,1 0-1,0-1 1,52 10-1,-67-18-104,1 0 0,-1-1 1,21-2-1,-18-1 55,-1 1 0,14-7 1,-25 9 450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68 6240,'13'-41'2005,"-13"40"-1980,0 1 1,1-1-1,-1 1 0,0-1 1,0 1-1,0-1 0,0 1 0,0-1 1,1 1-1,-1-1 0,0 1 1,1-1-1,-1 1 0,0 0 0,1-1 1,-1 1-1,0-1 0,1 1 1,-1 0-1,1 0 0,-1-1 0,0 1 1,1 0-1,-1 0 0,1-1 1,-1 1-1,1 0 0,-1 0 0,1 0 1,0 0-1,4-2-2,27-9 647,-30 11-523,0-1 0,1 1 0,-1-1 0,1 1 0,0 0-1,-1 0 1,1 0 0,-1 0 0,1 1 0,-1-1 0,1 0 0,4 3 0,-3-1-12,-1 0 0,1 0 1,-1 1-1,0-1 1,0 1-1,0 0 0,0 0 1,0 0-1,-1 0 0,1 0 1,3 7-1,0 2 6,-1-1-1,5 18 1,-3-8 74,2 0-88,7 23 77,-10 2 11,-4-23-126,3 15 30,-1-9-89,-1 1 1,0 32 0,-4-53-14,1 0 0,-1 0 0,-1 0 0,1-1 0,-1 1 0,-1-1 0,0 1 0,0-1 0,0 0 0,-1 0 0,-10 14 1,-13 11 179,24-29-179,0 1 0,-1-1 0,1 0 1,-1-1-1,0 1 0,0-1 0,0 1 0,0-1 1,-6 3-1,5-4-2,0 0 1,-1-1-1,0 0 1,1 1-1,-1-2 1,0 1-1,1-1 1,-9 0 0,8 0 4,0 0 1,0 0 0,1-1 0,-1 0 0,0 0 0,0-1 0,-6-2 0,10 3-23,0 0 0,1 0 0,-1 0 0,0 0 0,1 0 0,-1 0 0,1 0 0,-1 0 0,1-1 0,-1 1 0,1-1 0,0 1 0,0-1 0,0 1 0,0-1 0,0 0 0,0 1 0,0-1 1,0 0-1,1 0 0,-1 0 0,1 0 0,0 1 0,-1-1 0,1 0 0,0-3 0,0 4 1,0-1 0,0 0-1,0 0 1,0 0 0,0 0 0,1 1 0,-1-1-1,1 0 1,-1 0 0,1 1 0,0-1 0,0 0 0,1-1-1,1-1-14,1 0 0,-1 1 0,1 0-1,6-4 1,-8 5 3,13-10-162,-9 6 40,1 1 1,-1 1-1,1-1 0,0 1 1,13-6-1,-12 7-349,0 0 0,0 0 0,0 1 0,0 0 0,0 1 0,1-1 0,-1 2-1,1-1 1,-1 1 0,1 1 0,12 1 0,12 12-1266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8320,'0'14'2672,"0"-12"-1627,3-2-261,38 1 2013,70-4-1098,5-13-1112,-18 2-300,92-10 103,133-18-70,-264 34-560,114 0 0,-129 8-182,-42 0 323,1 0-1,0 0 0,-1 0 0,1 1 1,-1-1-1,1 1 0,3 1 0,-5-2 73,-1 0-1,1 0 0,-1 1 0,1-1 0,-1 0 0,1 0 0,-1 1 1,0-1-1,1 0 0,-1 1 0,1-1 0,-1 1 0,0-1 0,1 0 1,-1 1-1,0-1 0,0 1 0,1-1 0,-1 1 0,0-1 0,0 0 1,0 1-1,1 0 0,-6 3-838,-1-2 313,-11 11-417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6656,'-28'14'2144,"23"-11"-1307,8-3-298,-2-1-374,1 1 1,0 0 0,0-1-1,-1 1 1,1-1-1,-1 1 1,1-1 0,0 0-1,2-1 1,9-5 226,-8 6-351,-1 1 1,1-1-1,-1 1 1,0 0-1,1 0 1,-1 1 0,1-1-1,-1 1 1,0 0-1,0 0 1,5 2-1,14 3 101,12-1-8,-20-4-114,-1 2 0,0 0-1,22 7 1,-18-3-4,0 2 0,-1 0 0,0 1 0,-1 1 0,27 22 0,-37-27-12,1 1 0,-1-1 0,0 1-1,-1 1 1,0-1 0,0 1 0,0 0 0,-1 0 0,0 0 0,-1 0-1,0 1 1,3 12 0,0-4-11,18 52 1,-21-60 25,-1 1 0,-1-1-1,0 1 1,0 0 0,-1-1-1,0 1 1,-1 0 0,0-1-1,-5 19 1,-9 5 82,6-17-53,2-1-15,5-9-19,-1-1 1,0 1-1,-7 9 1,4-8 3,0-1-1,-1 0 1,0 0 0,0 0-1,0-1 1,-1 0 0,-13 7-1,-62 22 280,47-20-138,3 0 76,32-14-227,0 0 1,0 1-1,0-1 0,1 0 1,-1 0-1,0 0 0,0 0 1,0 0-1,0 0 0,0 0 1,0 0-1,0 0 0,0 0 1,0 0-1,0 0 0,0-1 1,1 1-1,-1 0 0,0-1 1,0 1-1,0-1 1,-1 0-1,-22-21 269,23 22-269,1-1 0,-1 1 0,1 0 0,-1-1 0,1 1 0,0-1 0,-1 1 0,1-1 0,0 1 0,-1-1 0,1 1 0,0-1 0,0 1 0,-1-1 0,1 1 0,0-1 0,0 1 0,0-1 0,0 1 0,0-1 0,0 1 0,0-1 0,0 0 0,0 1 0,0-2 0,-1-7 89,1 3-57,-1 0 0,1 1 0,0-1 0,0 0 0,1 0 0,0 1 0,0-1-1,0 0 1,3-6 0,0 5 8,0 0-1,1 1 1,0-1-1,0 1 1,1 1-1,0-1 1,6-4-1,50-35 538,-45 35-469,2 1-1,-1 0 1,1 1-1,0 1 1,1 1-1,27-5 1,-26 6-66,1 0 50,1 0 0,-1 2 0,42-1 0,36-4 272,-6 0-104,-66 8-210,-14 1-262,1-1 0,26-4-1,-5-7-456,-6 6-747,-28 4 1311,0 0 0,0 0 0,0 0 0,-1 0 0,1 0 0,0-1 0,-1 1 0,1-1 0,1-1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5312,'-28'-13'1701,"23"10"-1024,2 6-95,-8 7 767,11-9-1311,0-1 1,-1 0-1,1 0 0,0 1 1,0-1-1,0 0 1,-1 0-1,1 1 0,0-1 1,0 0-1,0 1 0,0-1 1,0 0-1,-1 1 0,1-1 1,0 0-1,0 1 0,0-1 1,0 0-1,0 1 1,0-1-1,0 0 0,0 1 1,0-1-1,0 1 0,0 48 1738,0 240 480,0-281-2194,0 0 0,1 0 0,0 0-1,0-1 1,1 1 0,0 0 0,0-1 0,0 1-1,1-1 1,0 0 0,1 0 0,0 0 0,0 0-1,0-1 1,1 0 0,7 8 0,-9-10-92,1-1 1,0 0-1,-1-1 1,1 1-1,1-1 1,-1 1-1,0-1 1,1 0-1,-1-1 0,1 1 1,-1-1-1,9 1 1,23 1-312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5632,'-13'-27'1834,"13"27"-1817,-1 0-1,1 0 1,0 0-1,0-1 1,0 1-1,0 0 1,0 0-1,-1 0 1,1 0-1,0-1 1,0 1-1,0 0 1,0 0-1,0 0 1,0-1-1,0 1 1,0 0-1,0 0 1,0 0-1,0-1 1,0 1-1,0 0 1,0 0-1,0-1 1,0 1-1,0 0 1,0 0-1,0 0 1,0-1-1,0 1 1,0 0-1,0 0 1,0 0-1,0-1 1,0 1-1,1 0 1,-1 0-1,0 0 1,0 0-1,0-1 1,0 1-1,1 0 1,0-1 19,-1 0 1,1 0-1,0 0 0,0 1 1,-1-1-1,1 0 1,0 0-1,0 1 1,0-1-1,0 0 0,0 1 1,0-1-1,0 1 1,0-1-1,0 1 0,0 0 1,0-1-1,0 1 1,0 0-1,0 0 0,0 0 1,0 0-1,1 0 1,-1 0-1,0 0 0,0 0 1,0 0-1,2 1 1,2 2 153,1-1 0,0 0-1,-1 0 1,13 2 0,10 2 359,-20-3-442,1 0 0,-1 1 0,0 0-1,0 0 1,-1 1 0,1-1 0,6 8 0,48 46 651,-46-43-579,8 10 54,0 1 0,23 32 0,51 112 423,-68-113-411,31 85 1,-14 31 317,-34-122-406,1 6-7,26 115 217,-29-101-130,0 82 1,-9-106-139,-2-1 1,-10 69-1,-1-61-44,-2 0 0,-2-1 1,-42 94-1,22-72-438,-85 135 1,5-55-124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862 100 4160,'0'-30'2192,"3"24"-1611,-1 5-464,-1 0-1,0-1 1,0 1 0,0-1-1,0 1 1,0-1-1,0 0 1,0 1 0,0-1-1,0 0 1,-1 0 0,1 1-1,-1-1 1,1-3-1,-4 0 796,-1 1-729,-1 1-1,1 0 0,-1 0 0,0 0 0,1 0 0,-1 1 0,-1 0 0,1 0 1,0 1-1,0-1 0,-1 1 0,1 0 0,-1 0 0,1 1 0,-1 0 0,1 0 1,-1 0-1,1 1 0,-10 1 0,-80 28 581,74-24-632,1 1 1,0 1-1,0 1 1,1 1-1,-29 19 1,31-18-20,1 1-1,0 1 1,1 0 0,-17 21-1,-41 58 552,62-76-556,-14 19 137,2 2 1,-22 45-1,-19 68 357,54-126-511,0 1-8,-56 154 364,38-72-197,5 2 0,-11 126-1,27-174-184,3 1 0,2 0 0,3-1 0,11 73 0,-4-89-42,2 1 0,23 66-1,-22-83-397,1 0-1,1-1 0,2-1 1,31 44-1,-24-43-218,35 32 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4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0 128,'-33'0'0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1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7552,'-16'0'2816,"16"0"-2208,33 17-160,-33-1 1248,16-16-1024,17 0 416,-1 16-608,1-16-96,0 0-224,0 0-96,0 0-32,-1 0 96,1 0-64,-16 0-1856,-1 0 960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81 6400,'-13'-14'2058,"12"14"-2008,1-1-1,0 1 0,-1-1 0,1 1 0,0-1 1,-1 1-1,1-1 0,0 0 0,0 1 0,-1-1 1,1 1-1,0-1 0,0 0 0,0 1 1,0-1-1,0 0 0,0 1 0,0-1 0,0 1 1,0-1-1,0 0 0,0 1 0,0-1 0,0 0 1,1 0-1,-1 1 79,0-3 1110,0 0-321,0-4-369,0 6-454,0 0-1,0 0 0,0-1 1,0 1-1,0 0 0,0 0 0,0 0 1,0 0-1,0 0 0,1 0 0,0-2 1,0 2-31,0 0 0,-1 0 1,1 0-1,1 0 0,-1 1 1,0-1-1,0 0 0,0 1 1,0-1-1,0 0 0,1 1 1,-1-1-1,2 1 1,7-4 102,-6 2-90,-1 1-1,1 0 1,0-1 0,0 1 0,0 1 0,0-1 0,0 1-1,0-1 1,0 1 0,0 0 0,0 1 0,5 0 0,37 10 372,-38-11-374,0 1 0,0 1 0,0 0 0,-1 0 0,1 0 1,-1 1-1,1 0 0,-1 1 0,0-1 0,13 10 0,-12-6-25,0 0 0,-1 1-1,0-1 1,0 2-1,0-1 1,9 17 0,-5-2 25,13 33 1,-18-42-42,9 27 52,-2 1 1,8 50-1,-15-57-38,-1 0-1,-1 0 1,-3 45 0,-1-75-32,1 0 10,-1 0 0,0 0 0,0 0 0,-1 0 0,1 0 0,-1 0 0,0 0-1,0 0 1,-1 0 0,0-1 0,0 1 0,0 0 0,0-1 0,-4 5 0,3-4 21,0-1-9,1 0 0,-1 0-1,0-1 1,0 1-1,-1-1 1,1 0 0,-1 1-1,0-2 1,0 1-1,0 0 1,-5 2-1,0-3 38,-1-1 0,1 0 0,0 0 0,-1-1 0,1 0 0,-1-1 0,-17-3 0,25 3-58,-1-1 0,1 1 0,0-1 0,0 0-1,0 0 1,0 1 0,0-1 0,0-1 0,0 1 0,1 0-1,-1 0 1,1-1 0,-1 1 0,1 0 0,0-1-1,-1-3 1,-2-3 19,2 5-21,0 0-1,1 0 0,0-1 0,0 1 1,0-1-1,0 1 0,0-1 0,1 1 1,0-1-1,0 0 0,1 1 0,-1-1 1,2-4-1,2-7 7,0 0 0,9-20 0,-8 24-47,2-3-88,0 0 0,2 1-1,0-1 1,0 2 0,21-24 0,-25 31 49,8-9-224,-10 9 123,2 1 1,-1 0-1,1 0 0,0 0 0,0 1 1,0-1-1,0 1 0,1 0 0,7-3 0,19-10-1704,1 1 591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98 4800,'-13'14'1557,"12"-14"-1516,1 1-1,-1-1 1,1 1 0,-1-1-1,1 0 1,-1 1 0,1-1-1,-1 0 1,0 0 0,1 0-1,-1 1 1,1-1-1,-1 0 1,0 0 0,1 0-1,-1 0 1,0 0 0,1 0-1,-1 0 1,0 0 0,1 0-1,-1 0 1,1 0-1,-1-1 1,0 1 0,0 0 81,-1 0 1339,-1 2-309,-8 9 304,22-5 464,-9-2-1668,4 3 147,0-6-255,-1 0 0,1 0 1,0 0-1,-1 0 0,1-1 1,0 0-1,9-2 1,15 1 97,23 0 23,0-2 0,54-12 0,-78 10-226,95-14 82,31 8-26,181-33 108,-191 31-166,-27 7-10,-20-5-22,-16 6-21,-40-1-28,-16 2-91,40 0 0,-55 4-291,-15 0-1010,-20 0-2067,8 0 1839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6720,'-27'14'2170,"27"-14"-2147,0 0 0,0 0-1,-1 0 1,1 0-1,0 0 1,0 0 0,0 0-1,0 0 1,-1 0 0,1 0-1,0 0 1,0 0-1,0 0 1,0 0 0,-1 0-1,1 0 1,0 0 0,0 0-1,0 0 1,0 0-1,-1 0 1,1 0 0,0 0-1,0 0 1,0 0-1,0 0 1,0-1 0,0 1-1,-1 0 1,1 0 0,0 0-1,0 0 1,0 0-1,0-1 1,0 1 0,0 0-1,0 0 1,0 0 0,0 0-1,0 0 1,-1-1-1,1 1 1,0 0 0,0 0-1,0 0 1,0 0 0,0-1-1,0 1 1,0 0-1,1 0 1,-1-9 124,0 8-40,0 1-61,0-1 0,0 0 0,0 1 0,0-1 0,0 0 0,0 1-1,0-1 1,0 0 0,1 1 0,-1-1 0,0 0 0,1 1 0,-1-1 0,0 1-1,1-1 1,-1 1 0,1-1 0,-1 1 0,0-1 0,1 1 0,0-1 0,-1 1-1,1-1 1,-1 1 0,1 0 0,-1-1 0,1 1 0,0 0 0,-1 0 0,2-1-1,1 1 57,0-1-1,0 1 1,0 0-1,0 0 1,0 0-1,0 0 1,5 1-1,4 2 120,1 0 0,16 7-1,0 2 10,-18-9-201,0 1 0,-1 0 0,0 1 0,0 0 0,0 1 0,-1 0 0,1 0 0,14 14 0,-14-9-24,0-1 1,0 1-1,-1 1 0,-1 0 1,0 0-1,-1 0 0,10 23 1,-11-19 59,-1 1 0,0-1 1,-1 1-1,-1 0 0,-1 0 1,-1 0-1,0 0 0,-1 0 1,0 0-1,-2 0 0,0 0 1,-1 0-1,-1 0 0,0-1 1,-8 19-1,4-18 169,-1-1 0,0 0 0,-1 0-1,-1-1 1,-1 0 0,-24 24 0,33-36-169,1-1 1,-1 1-1,1 0 0,-1-1 0,0 0 0,0 0 0,0 0 1,0 0-1,0 0 0,-1 0 0,1-1 0,-1 1 1,1-1-1,-1 0 0,1 0 0,-1-1 0,-6 1 0,9 0-45,0-1 0,0 0-1,0 0 1,-1 0 0,1 0-1,0 0 1,0 0-1,0-1 1,0 1 0,0 0-1,0 0 1,0-1-1,0 1 1,0-1 0,0 1-1,0-1 1,0 1 0,0-1-1,1 0 1,-1 1-1,0-1 1,0 0 0,0 0-1,1 0 1,-1 1-1,0-1 1,1 0 0,-1 0-1,1 0 1,-1 0 0,1 0-1,0 0 1,-1 0-1,1 0 1,0 0 0,0 0-1,0 0 1,-1-2 0,2-1 7,-1-1 1,1 1-1,0 0 1,0-1-1,0 1 1,0 0 0,1-1-1,3-7 1,4-4-12,0 0 0,1 1 0,1 0 0,1 0 0,19-20 0,29-25-758,-8 8 198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4064,'0'-13'1307,"0"10"-801,0 3-111,0 0 399,0 0-116,0 0 410,0-3-240,0 3-806,0-1 0,0 1-1,0-1 1,0 0 0,0 1 0,0-1 0,0 1 0,0-1 0,0 1 0,1-1 0,-1 1 0,0-1-1,0 1 1,0 0 0,1-1 0,-1 1 0,0-1 0,0 1 0,1-1 0,-1 1 0,0 0 0,1-1-1,-1 1 1,1 0 0,-1-1 0,1 1 0,-1 0 0,0 0 0,1-1 0,-1 1 0,1 0 0,-1 0 0,1 0-1,-1-1 1,1 1 0,-1 0 0,1 0 0,-1 0 0,1 0 0,-1 0 0,2 0 0,3-2 662,6-9-235,-10 10-438,-1 1 0,1-1 0,-1 1 0,1 0-1,0-1 1,-1 1 0,1 0 0,0-1 0,-1 1 0,1 0 0,0 0 0,-1 0 0,1 0 0,0 0-1,-1 0 1,1 0 0,0 0 0,0 0 0,-1 0 0,1 0 0,0 0 0,-1 0 0,2 1 0,0-1 102,64 0 1269,-63 0-1366,1 0 0,-1 1 0,0-1-1,1 1 1,-1 0 0,0 0 0,0 0 0,4 2 0,9 3 57,-4-4-45,-8-1-8,0 0-1,0 0 1,0 0 0,0 1 0,0-1-1,-1 1 1,1 0 0,5 4 0,3 1 44,-5-2-11,0-1 0,11 10 1,-18-14-71,0 0 0,0 0 0,1 1 1,-1-1-1,0 0 0,0 1 0,0-1 1,1 0-1,-1 0 0,0 1 1,0-1-1,0 0 0,0 1 0,0-1 1,0 0-1,1 1 0,-1-1 1,0 0-1,0 1 0,0-1 0,0 0 1,0 1-1,0-1 0,0 0 1,-1 1-1,2 4 11,-1-2-15,1-1 1,-1 0-1,0 1 0,0-1 0,0 1 0,0-1 0,0 1 0,0-1 0,-1 1 0,1-1 0,-1 0 0,0 1 1,0-1-1,0 0 0,-1 3 0,1-3-23,-2 2-66,0 0 1,0 1-1,0-1 1,-1 0 0,0-1-1,0 1 1,0-1-1,0 1 1,0-1-1,-8 4 1,0-2-168,-15 9-361,12 3 204,6-7 151,1-3-132,-1 0 0,-15 8 0,-9 8-233,25-9 361,1-10 72,7-3 186,-1-1 0,1 0 1,-1 0-1,1 1 0,-1-1 0,1 0 1,0 1-1,-1-1 0,1 0 1,0 1-1,-1-1 0,1 1 0,0-1 1,-1 0-1,1 1 0,0-1 0,0 1 1,0-1-1,-1 1 0,1-1 0,0 1 1,0-1-1,0 1 0,0-1 0,0 1 1,0-1-1,0 1 0,0-1 1,0 1-1,0 0 0,0 0 0,1 4 39,-1 0-1,1 0 1,-1-1-1,1 1 1,1 0-1,-1-1 1,1 1-1,0-1 1,0 1-1,0-1 1,0 0-1,1 1 1,0-1-1,0-1 1,0 1-1,5 4 1,7 5 74,-13-11-95,1 0 1,-1 0-1,0 0 1,1 0-1,-1 0 0,0 1 1,-1-1-1,1 0 1,0 1-1,-1 0 0,1-1 1,-1 1-1,0 0 1,2 3-1,13 73 39,-15-69-25,0-1 0,-1 0 1,0 0-1,0 1 0,-1-1 0,0 0 1,0 1-1,-5 11 0,2-2 61,2-10-55,0 1-1,0-1 0,-1 0 0,0 0 0,-1 0 1,0-1-1,-1 1 0,-8 13 0,-4 4 17,13-18-37,-1 1 4,-1-1 0,0 1 1,0-1-1,-13 13 0,-14 23 324,33-44-321,0 0 0,-1 1 0,1-1-1,0 0 1,-1 0 0,1 1 0,-1-1 0,1 0-1,0 0 1,-1 0 0,1 1 0,-1-1-1,1 0 1,0 0 0,-1 0 0,1 0 0,-1 0-1,1 0 1,-1 0 0,1 0 0,0 0-1,-1 0 1,1 0 0,-1 0 0,1 0 0,-1 0-1,1-1 1,0 1 0,-1 0 0,1 0-1,0 0 1,-1-1 0,1 1 0,-1 0 0,1 0-1,0-1 1,-1 1 0,1 0 0,0-1-1,0 1 1,-1 0 0,1-1 0,0 1 0,-12-21 1154,10 16-669,1 2-368,0 0 0,1 0-1,-1-1 1,1 1 0,-1 0-1,1-1 1,0 1 0,0 0-1,1-1 1,-1 1 0,1 0-1,1-7 1,3-7 124,-3 10-138,0 0 1,0 0-1,-1 0 1,1-11-1,-2 15-108,0 0 0,0 0-1,0 0 1,1 0 0,-1 0-1,1 0 1,0 0 0,0 0-1,0 0 1,0 0 0,1 0 0,-1 0-1,1 1 1,2-4 0,-3 4-12,16-17-73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7648,'0'0'2816,"0"0"-2176,50-16-192,-34 16 1440,17 0-1120,0-17 192,-1 1-576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7232,'-49'-16'2656,"49"16"-2048,-49 32-192,33-15 928,-1 15-832,1 18 288,-1-1-480,1 16 160,0-16-256,16 1 0,-17-1-128,17 16-896,0-15 416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47 132 7648,'-47'0'4192,"55"0"-3549,0-1 1,0 0 0,-1-1-1,1 1 1,0-2-1,13-5 1,29-8 306,-17 9-135,55-2 0,-48 5-535,55-6 290,-45 6-386,94-12 155,-106 10-330,1 1 0,51 0 0,-57 4-215,-1-2-1,34-7 1,-54 8 129,7-1-591,29-8 0,-45 10 444,0 0 0,0 1 0,0-1 0,0 1 0,1 0 0,-1 0 1,3 0-1,-1 0-470,-2 0-394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4064,'0'0'1307,"0"-3"-801,0-8-5,0 8 769,0 3-310,0 0 96,0 0-310,-2 0 188,-9 0-252,11 0-667,0 0 0,-1 0-1,1 0 1,0 0 0,0 0-1,0 0 1,0 0 0,0 0 0,0 0-1,0 0 1,0 0 0,0 0-1,0 0 1,-1 0 0,1 0-1,0 0 1,0 0 0,0 0-1,0 0 1,0 0 0,0 0-1,0 0 1,0 0 0,0 1 0,0-1-1,0 0 1,-1 0 0,1 0-1,0 0 1,0 0 0,0 0-1,0 0 1,0 0 0,0 0-1,0 0 1,0 0 0,0 0 0,0 0-1,0 1 1,0-1 0,0 0-1,0 0 1,0 0 0,0 0-1,0 0 1,0 0 0,0 0-1,0 0 1,0 0 0,0 0-1,0 1 1,0-1 0,0 0 0,0 0-1,0 0 1,0 0 0,0 14 1425,0-14-880,0 0 26,0 0-186,3 0 54,9 0-152,-3 0-133,1 0-1,-1 0 0,14-3 0,12-8 35,11 6-107,4-6-107,-38 9-1,7-1 130,29-9 0,-45 11-97,1 0-1,0 1 0,-1-1 0,1 0 0,0 1 0,0 0 0,-1 0 0,7 1 0,3 0 13,39-1-268,-41 0-549,-12 0 674,0 0 0,0 0 1,1 0-1,-1 0 0,0 0 0,1-1 0,-1 1 0,0 0 0,0 0 1,1 0-1,-1-1 0,1 1 0,-1 0 0,0-1 0,0 0 27,1 0 0,-1 1 0,1-1 0,0 0 0,-1 0 0,1 0 0,0 0 0,0 0 0,0 1 0,0-1 0,0 0 0,0 0 0,0-2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6560,'0'0'88,"-1"0"0,1 0 0,0 0 1,-1 0-1,1 0 0,-1 0 0,1 0 1,-1 0-1,1 0 0,0 0 0,-1 0 1,1 0-1,-1 0 0,1 0 0,-1 0 0,1 0 1,0 0-1,-1 1 0,1-1 0,-1 0 1,1 0-1,0 1 0,-1-1 0,1 0 1,0 0-1,-1 1 0,1 0 0,6 6 1005,-3-4-1072,-3-2 69,0-1 0,1 1 0,-1-1 0,1 1 1,-1 0-1,0-1 0,1 1 0,-1 0 0,0 0 0,0-1 1,0 1-1,1 0 0,-1 0 0,0-1 0,0 1 0,0 0 1,0 0-1,0-1 0,0 1 0,-1 0 0,1 1 0,-1 3 215,1 10 245,1 4 28,-4 29 0,-8 17 286,5 15-234,-5-1 132,8-50-531,0 2 107,-10 43 0,-17 38 158,14-44-806,10-41-383,-1-21-573,3-4 452,4-1 707,-1 0 0,1 0 0,0 0 0,-1-1 0,1 1 0,0 0 0,0 0 0,0 0 0,-1 0 0,1 0 0,0 0 0,0-1 0,1 3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17 6400,'-9'0'1270,"5"1"-604,-1-1-1,1 0 1,-1 0 0,1-1 0,-1 1 0,-8-3-1,5-2-38,7 4-517,-1 0 0,1 0 0,-1 0 1,1 1-1,-1-1 0,0 0 1,1 1-1,-1-1 0,0 1 1,1-1-1,-1 1 0,0 0 1,-1 0-1,-5 0 212,0 0 0,0 1 0,0 0 1,0 1-1,0 0 0,-14 6 0,7-3 20,12-4-291,0 0 0,-1 1 0,1 0 0,1 0-1,-1 0 1,0 0 0,0 0 0,1 1 0,-1-1 0,1 1-1,0-1 1,0 1 0,-3 5 0,-18 19 517,22-25-538,-1 0 0,1-1 0,0 1 0,-1 0 0,1 0 0,0 0 0,0 0 0,0 0-1,1 0 1,-1 0 0,0 0 0,1 0 0,-1 0 0,1 0 0,0 1 0,0 1 0,0 1 7,0-1 0,1 1 0,0-1 0,0 0 0,0 1 0,0-1-1,4 8 1,-2-6-11,0 0-1,1 0 0,0 0 1,0 0-1,0-1 0,1 1 1,-1-1-1,1 0 0,1-1 0,8 7 1,-4-5-140,1-1 1,0 0-1,0-1 0,0 0 1,0-1-1,1 0 1,-1-1-1,1 0 0,14 0 1,9-2-805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1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9792,'0'0'3648,"0"0"-2848,0-17-224,16 17 1535,1 0-1279,15 0 512,-15 0-800,32-16-256,-16 16-160,0 0 32,-1-17-96,-15 1-1568,15 16 800,-32 0-2399,17 0 1759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16 100 4224,'-14'-14'1365,"14"14"-1352,0 0-1,0 0 1,0 0-1,-1 0 1,1-1-1,0 1 1,0 0-1,0 0 1,0 0-1,0-1 1,0 1-1,-1 0 1,1 0 0,0 0-1,0-1 1,0 1-1,0 0 1,0 0-1,0 0 1,0-1-1,0 1 1,0 0-1,0 0 1,0 0-1,0-1 1,0 1-1,0 0 1,0 0-1,0-1 1,0 1-1,1 0 1,-1 0 0,0 0-1,0-1 1,0 1-1,0 0 1,0 0-1,0 0 1,1 0-1,-1-1 1,0 1-1,0 0 1,11-25 397,-10 23-344,-1 2-22,0-1 0,0 0 0,0 0 0,0 1 0,0-1 0,1 0 0,-1 0 0,0 1 0,0-1 0,1 0-1,-1 1 1,0-1 0,1 0 0,-1 1 0,1-1 0,-1 1 0,1-1 0,-1 1 0,1-1 0,-1 1 0,1-1 0,-1 1 0,1-1 0,0 1 0,-1 0 0,2-1 0,5-2 223,-5 2-187,-1 0-1,0 0 0,0 0 0,0 1 0,0-1 0,0 0 0,0 0 0,0-1 0,0 1 1,0 0-1,1-2 0,-2 2-36,1 0 1,-1 0-1,1 0 1,-1 0-1,1 0 1,-1 0-1,1 0 1,-1 1-1,1-1 1,0 0-1,0 0 1,-1 0-1,1 1 1,0-1-1,0 1 1,0-1-1,0 0 0,0 1 1,0 0-1,0-1 1,0 1-1,0 0 1,0-1-1,0 1 1,0 0-1,0 0 1,0 0-1,0 0 1,0 0-1,0 0 1,0 0-1,0 0 1,2 1-1,2-1 89,-1 0-71,-1 0-1,1 0 0,-1 1 0,1-1 1,-1 1-1,0 0 0,1 0 1,-1 1-1,0-1 0,0 0 0,0 1 1,0 0-1,0 0 0,3 3 1,11 6 138,-4-4-85,-9-5-73,1 0 1,-1 1-1,0-1 1,0 1-1,5 5 1,-3-1 56,0 0 1,-1 0-1,8 16 0,-7-12-22,4 8 40,-1 0-1,0 1 1,-2 1-1,0-1 0,6 35 1,-3-10-9,-5-28-53,-2 1-1,0-1 0,1 21 0,-4-27 27,-1 0-1,0 1 0,0-1 0,-1 0 1,-1 0-1,-4 12 0,6-19-59,0 0 0,0-1-1,0 1 1,-1 0 0,0-1-1,0 0 1,0 1 0,0-1 0,0 0-1,-1 0 1,0 0 0,1 0-1,-1-1 1,0 1 0,0-1 0,0 1-1,-1-1 1,1 0 0,-1 0-1,1-1 1,-1 1 0,-4 1 0,1 0-2,-1 0 1,1 0 0,-1-1-1,1 0 1,-1 0 0,0-1-1,1 0 1,-1 0 0,0-1-1,0 0 1,0 0 0,1-1-1,-15-3 1,22 4-18,-39-10 106,37 9-102,-1 0 0,1 0 1,-1 0-1,1 0 0,-1 0 0,1-1 1,0 1-1,0-1 0,0 0 0,0 1 1,0-1-1,0 0 0,0 0 0,-1-3 1,1 1-8,1 0 1,0 1 0,0-1 0,1 0 0,-1-6 0,-1-5-8,0 4 6,0 2-23,1-1-1,-1-14 1,2 21 12,0-1 0,1 1 0,-1-1 0,1 1 0,0-1 0,0 1 1,0-1-1,1 1 0,-1 0 0,3-4 0,0 1 1,0 1 1,0-1-1,0 1 1,0 1-1,1-1 1,0 1-1,0-1 1,1 1-1,-1 1 1,1-1-1,6-2 1,6-2-36,-1 1-1,25-6 1,-41 13 44,13-4-196,0 0 0,0 2 0,29-3 0,-34 5-140,-1 0 0,1 1 0,-1 0 0,1 1 0,-1 0 0,0 0 0,12 5 0,15 9-1206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6976,'-14'0'2256,"11"0"-1371,3 0-128,3 3 1009,-1-2-1595,-1 1 1,1-1-1,-1 0 1,1 0 0,0 0-1,0 0 1,-1 0-1,1 0 1,0-1 0,0 1-1,0 0 1,0-1-1,2 1 1,2-1 105,0 0 0,0 0-1,0 0 1,11-2 0,46-9 464,22 5-346,251-21 69,-219 22-320,-55 0-93,86-4-187,52 9-3032,-151 0 2299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5888,'0'0'1898,"3"3"-1135,-2-2-681,0 0 0,1 1-1,-1-1 1,0 0 0,1 0 0,-1 0 0,1 0-1,-1-1 1,1 1 0,-1 0 0,1-1-1,0 1 1,-1-1 0,1 1 0,0-1-1,0 0 1,2 0 0,-1 1 42,0-1 0,1 0 0,-1 1 0,0-1 0,0 1 0,1 0 1,4 2-1,13 4 296,10-1-49,36 7 336,-36-3-444,0 1 0,35 17 0,-3 2-18,-56-27-229,1 0 0,-2 1-1,1 0 1,0 0 0,-1 0 0,0 0-1,9 9 1,-8-4 1,0-1-1,-1 1 0,-1 0 1,9 19-1,-13-27-11,0 1 0,0-1-1,0 1 1,0 0 0,-1 0 0,1 0-1,-1-1 1,1 1 0,-1 0-1,0 0 1,1 0 0,-1 0 0,0 0-1,0 0 1,0-1 0,-1 1 0,1 0-1,0 0 1,-1 0 0,0 0-1,1 0 1,-1-1 0,0 1 0,0 0-1,0-1 1,0 1 0,0 0-1,0-1 1,-2 3 0,-5 9 35,-4 9 6,7-14-2,0 1 0,0-1 0,-1 0-1,1 0 1,-12 11 0,-2-1-71,0-1 1,-2-1-1,0 0 0,-1-2 1,0 0-1,-45 19 0,59-30 86,-1 0 0,0 0-1,1-1 1,-1 0 0,0-1-1,-16 1 1,25-1-55,0-1 0,-1 0 0,1 0 0,0 0 0,-1 0 0,1 0 0,0 0 0,-1 0 1,1 0-1,0 0 0,-1 0 0,1 0 0,0 0 0,-1 0 0,1 0 0,0 0 0,-1 0 0,1-1 0,0 1 0,-1 0 0,1 0 0,0 0 1,-1-1-1,1 1 0,0 0 0,0 0 0,-1 0 0,1-1 0,0 1 0,0 0 0,-1-1 0,1 1 0,0 0 0,0-1 0,0 1 0,0 0 0,-1-1 1,-1-4 14,0 1 1,0-1 0,1 0 0,-1 0 0,1 0-1,0-1 1,0 1 0,1 0 0,0 0 0,-1 0-1,2-1 1,-1 1 0,2-5 0,0 4-9,0 0 0,1 0 0,0 0 0,0 1 1,1 0-1,0 0 0,-1 0 0,2 0 0,-1 0 0,7-5 1,-9 8-7,3-3 34,1 0 0,0 0 0,0 1 0,0 0 0,0 0 0,1 0 0,12-4 0,-1 2 228,32-7 1,-15 5-43,2 2 252,1 0 0,-1 3 1,71 2-1,-66 1-248,55 8 99,3 0-181,83-8-1240,-178 1 728,-3-1 317,-1 0 0,1 0 0,-1 0 1,1 0-1,-1 0 0,1 0 0,-1-1 1,1 1-1,1-1 0,-3 1-84,1-1 0,0 1 1,-1-1-1,1 1 0,-1-1 0,1 1 0,-1-1 0,1 0 0,-1 1 0,1-1 0,-1 0 0,0 1 1,1-1-1,-1 0 0,0 1 0,0-1 0,1 0 0,-1 0 0,0 1 0,0-1 0,0 0 1,0 0-1,0 1 0,0-1 0,0-1 0,0 1-54,0 0 1,-1-1-1,1 1 1,0 0-1,0-1 1,-1 1-1,1 0 1,-1 0-1,1-1 0,-1 1 1,1 0-1,-1 0 1,0 0-1,0 0 1,1 0-1,-1 0 1,0 0-1,0 0 0,0 0 1,0 0-1,0 0 1,0 0-1,-2 0 1,-7-4-445,7 4 492,1 0 0,-1 0 0,1 0 0,0-1 0,0 1 0,0-1 0,0 1 0,-2-3 0,-10-10-335,8 7 433,0 0-1,-1 1 1,-12-9-1,13 11 265,1 0-1,-1 0 1,0 1-1,0 0 1,0 0-1,0 0 1,0 1-1,-1 0 1,1 0-1,-11-1 1,15 3-139,1 0 0,-1 0 0,0 0 0,1 0 0,-1 0 0,0 1 0,1-1 0,-1 1 1,0-1-1,1 1 0,-1 0 0,1-1 0,-1 1 0,1 0 0,-1 0 0,-1 2 0,-6 3 266,5-3-196,-1 0 0,1 0 0,0 0 0,0 0 1,1 1-1,-1 0 0,1-1 0,0 1 0,0 0 0,0 1 0,-3 6 0,-20 34 837,20-35-847,0-1-1,1 1 1,0-1 0,1 2 0,0-1 0,-3 14 0,-10 58 468,17-77-586,-1 0 1,1 1-1,0-1 1,0 0-1,0 0 0,1 1 1,0-1-1,0 0 1,0 0-1,0 0 1,1 0-1,0 0 0,4 7 1,-5-11-29,-1 1 0,1-1 1,0 1-1,0-1 0,0 0 0,0 1 1,0-1-1,0 0 0,0 0 0,1 0 0,-1 0 1,0 0-1,1 0 0,-1 0 0,0-1 1,1 1-1,-1 0 0,3 0 0,0 0-162,0-1 0,0 1-1,0-1 1,0 0-1,6-1 1,4 1-538,33 0-376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66 5312,'-14'-41'1701,"14"41"-1688,0 0 1,0 0-1,-1 0 0,1-1 1,0 1-1,0 0 0,0 0 0,0 0 1,0-1-1,-1 1 0,1 0 0,0 0 1,0-1-1,0 1 0,0 0 1,0-1-1,0 1 0,0 0 0,0 0 1,0-1-1,0 1 0,0 0 1,0 0-1,0-1 0,0 1 0,0 0 1,0 0-1,0-1 0,0 1 1,1 0-1,-1 0 0,0-1 0,0 1 1,0 0-1,0 0 0,0-1 1,1 1-1,-1 0 0,0 0 0,0 0 1,0 0-1,1-1 0,-1 1 0,0 0 1,0 0-1,1 0 0,-1 0 1,0 0-1,0 0 0,1-1 0,3-1 2,-2 1 65,0-1-1,0 1 1,1 0-1,-1 0 1,1 0 0,-1 0-1,1 0 1,0 0-1,-1 1 1,1-1 0,0 1-1,-1 0 1,1 0-1,0 0 1,-1 0 0,1 0-1,0 1 1,0-1-1,-1 1 1,1-1 0,-1 1-1,3 1 1,7 4 126,0 1 1,-1 0 0,0 0-1,0 1 1,-1 0 0,0 1-1,9 10 1,36 56 734,-44-60-783,-7-8-100,13 18 182,0 0 0,18 41 0,9 61 340,-30-84-424,-1-2-27,28 101 217,-17 44 128,-23-181-463,5 74 262,-4 99 0,-5-134-127,-2 0 0,-2-1 1,-24 82-1,14-73 39,-3-1 1,-1 0-1,-50 82 0,-8-29 135,79-104-320,-15 18 5,-1 0 1,0 0-1,-24 18 0,21-24-173,1 0 0,-29 12 0,27-15 32,-67 40-359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3:5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61 5472,'-14'-14'1760,"14"14"-1748,0 0 1,0 0-1,0 0 1,0 0-1,0 0 0,-1 0 1,1 0-1,0 0 1,0 0-1,0 0 1,0 0-1,0 0 1,0-1-1,0 1 0,0 0 1,0 0-1,0 0 1,-1 0-1,1 0 1,0 0-1,0 0 1,0-1-1,0 1 0,0 0 1,0 0-1,0 0 1,0 0-1,0 0 1,0 0-1,0-1 1,0 1-1,0 0 0,0 0 1,0 0-1,0 0 1,0 0-1,0 0 1,0 0-1,0-1 1,1 1-1,-1 0 0,0 0 1,0 0-1,0 0 1,0 0-1,0 0 1,0 0-1,0 0 1,0-1-1,0 1 0,0 0 1,1 0-1,-1 0 1,0 0-1,0 0 1,0 0-1,11-11 692,-8 8 1168,2 1-347,1-2-973,-3 3-349,0-1 0,0 1 0,0 0-1,-1-1 1,2 1 0,-1 1 0,0-1 0,0 0 0,0 1 0,0 0 0,0-1-1,0 1 1,4 1 0,13-1 397,6 1 263,40-5-1,-48 2-649,0-1 67,23 0 1,41 8 129,-3-10-234,-62 6-131,24 3-1,-24-1 40,25 0-1,73-3-1208,-99 0 442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33 5728,'-11'-6'696,"7"3"-384,0 1 1,0 0-1,0 0 1,0 1-1,-6-2 0,-26-8 323,35 10-548,0 1 0,-1-1 0,1 1 0,0 0 0,0 0 0,0 0 0,-1 0 0,1 0 0,0 0 0,-1 0 0,1 0 0,0 0 0,0 0 0,-1 1 0,1-1 0,0 0 0,0 1 0,0-1 0,0 1 0,-1 0 0,1-1 0,-1 2 0,-10 5 435,-7-3 177,14-3-600,1 0-1,0 0 0,0 0 0,0 1 1,0-1-1,0 1 0,0 0 0,-7 4 1,1 3 24,0 0 0,0 0 0,1 1 0,0 0 0,0 1 0,-11 19 0,5-2 230,-24 56 1,26-45-125,-14 74 0,15-60-95,-6 21 176,-10 48 142,-21 110 359,44-214-705,-9 27 1,-11 4 272,17-27-195,7-18-150,0-1 0,0 1 0,-1-1 1,1 0-1,-1 0 0,1 0 1,-4 4-1,3-5 0,-1 0 0,0 0 0,1 0 0,-1 0 0,0 0 0,0-1 0,0 1 0,0-1 0,0 0 0,-4 1 0,-1 1 27,7-2-49,0-1 0,0 1-1,0 0 1,-1-1-1,1 0 1,0 1 0,0-1-1,-1 0 1,1 1-1,0-1 1,-1 0 0,1 0-1,0 0 1,-1 0-1,1 0 1,0-1 0,-1 1-1,1 0 1,0 0-1,0-1 1,-1 1 0,1-1-1,0 1 1,0-1 0,0 0-1,0 0 1,0 1-1,-1-1 1,1 0 0,-1-1-1,-7-7-334,-1-1-1,1 0 0,1 0 1,0-1-1,0 1 1,1-2-1,1 1 1,-8-18-1,13 26 43,1 0 0,-1 0 0,1 0 0,-1 0 0,1 0-1,0-4 1,0 7 281,3-41-4149,-1 35 3575,-1 1 0,1-1 0,0 0 1,5-6-1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0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19 7040,'-13'-14'2282,"12"14"-2247,1 0-1,0 0 1,0-1-1,-1 1 1,1 0-1,0 0 1,0-1-1,-1 1 1,1 0-1,0 0 0,-1 0 1,1 0-1,0 0 1,-1 0-1,1-1 1,0 1-1,-1 0 1,1 0-1,0 0 1,-1 0-1,1 0 1,0 0-1,-1 0 0,1 0 1,-1 1-1,-4-2 131,1 1 10,1-1 0,0 1-1,0 0 1,0 0-1,0 0 1,0 0-1,-1 1 1,1 0-1,0-1 1,-3 2 0,-43 28 1835,43-26-1884,0-1 0,0 1 1,0 0-1,1 1 0,0-1 0,0 1 0,0 0 0,1 1 0,-6 6 1,2-1 57,-6 7 78,0 0 0,1 1 1,-10 21-1,13-19-64,2 1-1,-11 45 1,-10 39 89,-21 91 231,42-145-422,3 0 0,1 74 0,5-110-230,0 1-1,1 0 1,5 17-1,-4-20-132,-1 0-376,-2-12 520,0 0-1,0-1 1,0 1 0,1 0-1,-1-1 1,0 1-1,1 0 1,-1-1-1,1 1 1,-1-1-1,1 1 1,0-1-1,0 1 1,-1-1-1,1 1 1,0-1-1,0 0 1,1 0-1,-1 1 1,0-1 0,0 0-1,2 1 1,14 4-3077,-1 7 1024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6240,'14'-14'2005,"-14"14"-1956,1-1 0,-1 1 1,1 0-1,-1-1 0,1 1 0,0 0 0,-1-1 0,1 1 1,-1 0-1,1 0 0,0 0 0,-1-1 0,1 1 0,-1 0 0,1 0 1,0 0-1,-1 0 0,1 0 0,0 0 0,-1 0 0,1 0 1,0 1-1,-1-1 0,1 0 0,0 0 0,-1 1 86,3-1 86,0 0-1,-1 0 0,1 1 1,-1 0-1,1-1 0,-1 1 1,1 0-1,-1 0 0,1 1 1,-1-1-1,0 0 0,0 1 1,0-1-1,0 1 0,0 0 1,0 0-1,0 0 0,0 0 1,2 3-1,3 5-49,-1 1 0,0-1 1,4 13-1,-2-6 135,-4-10-273,0 1 0,0-1 0,-1 1 0,0 0 0,0 0 1,-1 1-1,0-1 0,0 11 0,-6 13 83,0-15-56,2-1-3,-1 0-1,0-1 0,-1 1 1,-1-1-1,-1 0 0,-9 20 1,5-22-25,0 0-1,-1-1 1,-19 17 0,14-14 33,-3 2-17,11-14-44,2 1-123,4 10 591,2-13-455,0 0 0,0 0 0,0-1 0,1 1-1,-1 0 1,0-1 0,0 1 0,1-1 0,-1 1 0,1 0 0,-1-1 0,0 1-1,1-1 1,-1 1 0,1-1 0,-1 1 0,1-1 0,-1 1 0,1-1-1,0 0 1,-1 1 0,1-1 0,-1 0 0,1 1 0,0-1 0,-1 0-1,1 0 1,0 1 0,-1-1 0,1 0 0,0 0 0,0 0 0,-1 0-1,1 0 1,1 0 0,9 2 176,5 4 27,-13-5-191,1 0 0,-1 1 0,1-1 0,-1 0-1,1-1 1,-1 1 0,1-1 0,4 1 0,8-1 11,-8 0-299,0 0 1,0 0-1,0-1 0,9-1 1,-1-4-242,-13 5 101,0-1 0,1 1 0,-1 0 0,0 0 0,1 1 0,-1-1 0,0 1 0,7-1 0,20 1-1563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0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6976,'0'-17'2592,"0"17"-2016,16-16-160,1 16 1312,-17 16-1024,33-16 224,-17 0-576,17 17-1216,-17-17 480,17 33-5024,0-33 2976</inkml:trace>
  <inkml:trace contextRef="#ctx0" brushRef="#br0" timeOffset="1">344 197 7648,'-33'33'2816,"33"-33"-2176,-16 32-192,16-15 1600,-16 15-1216,-1 1 0,1 0-480,16 0 0,-16 0-192,16-17-1536,0 0 704,0-16-3040,16 0 2080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0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9888,'33'-16'3648,"-33"16"-2816,66 16-256,-50-16 768,17 0-865,0 17 65,-1-17-320,1 16-192,16 1-64,-16-17-2079,-17 16 1151</inkml:trace>
  <inkml:trace contextRef="#ctx0" brushRef="#br0" timeOffset="1">246 0 5984,'-27'14'1920,"26"-14"-1885,1 0 1,-1 1-1,1-1 1,-1 0 0,1 0-1,-1 1 1,1-1-1,0 0 1,-1 1-1,1-1 1,-1 0-1,1 1 1,0-1 0,-1 1-1,1-1 1,0 1-1,0-1 1,-1 0-1,1 1 1,0 0-1,-17 43 1955,5-18-1003,2 1 0,-10 38 0,-10 61 390,23-94-1161,2-10-90,1 0 1,1 0-1,0 0 0,2 0 0,3 45 1,9-28-95,-9-33-175,-1-2 127,0 1 0,0-1-1,0 1 1,1-1 0,0 0 0,4 8 0,-4-10-182,0 1 1,1-1 0,-1 0-1,1 0 1,-1 0 0,1 0-1,0-1 1,-1 1 0,1-1-1,0 0 1,0 1 0,5 0-1,2 1-859,0 0-1,1-1 0,-1 0 0,1 0 1,16-1-1,22-1-1854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34 143 6144,'-19'-38'2757,"17"35"-2768,-8-22 710,9 23-622,1 0 0,-1 0 0,1 0 0,0 0 1,-1 0-1,1 0 0,0 0 0,0 0 0,0 0 0,1 1 1,-1-1-1,0 0 0,1 0 0,1-4 0,0 4-53,0-1-1,0 0 1,0 0-1,1 1 1,-1 0-1,1-1 1,0 1-1,-1 0 1,1 0-1,0 0 1,0 1-1,0-1 1,1 1-1,-1 0 0,6-2 1,0 0 29,0 1 0,1 1 0,-1-1-1,14 1 1,1 5 253,-10 0-126,2-2-40,15 4 61,-23-2-159,0 0-1,0 0 1,0 1-1,0 0 1,0 0-1,-1 1 1,0 0-1,0 0 1,-1 1 0,0 0-1,0 0 1,8 13-1,0 3 11,0 1-1,-1 0 1,8 27 0,12 23 263,16 48 175,-47-116-445,0 0 0,0-1-1,-1 1 1,0 0 0,0 0 0,-1 0 0,1 0-1,-1-1 1,-1 1 0,1 0 0,-1 0 0,0 0-1,0 0 1,-5 11 0,-13 33 273,16-45-304,0 0 0,1 0-1,-1-1 1,-1 1 0,1-1 0,-1 0 0,1 0 0,-7 5 0,-31 13 130,24-11-93,14-9-39,1 0 0,-1 0 0,0 0 0,0 0 0,0-1-1,0 1 1,-1-1 0,1 0 0,0 0 0,0 0 0,-1 0-1,1-1 1,-1 1 0,-3-1 0,-11 1 26,12-1-4,0 1 1,0-1 0,-11-2-1,15 2-30,0-1-1,0 1 1,0-1-1,1 1 0,-1-1 1,0 0-1,1 0 1,-1 0-1,0 0 1,1 0-1,-1 0 0,1 0 1,-1-1-1,1 1 1,0-1-1,-2-2 1,0 0-39,2 3 15,-1-1 1,1 0-1,0 1 1,0-1-1,0 0 1,0 0-1,0 0 1,0 0-1,1 0 1,-1 0-1,0 0 1,1 0-1,0 0 1,-1 0-1,1 0 1,0 0-1,0 0 1,0-1-1,1 1 1,-1 0-1,1-2 1,10-23-451,-11 25 443,1 0 0,-1 0 1,1 0-1,0 1 0,-1-1 0,1 0 0,0 1 0,0-1 0,0 1 0,0-1 0,1 1 0,-1-1 1,0 1-1,1 0 0,-1 0 0,1 0 0,-1 0 0,1 0 0,2-2 0,5-2-64,-4 2 31,0 1 0,0-1 0,0 1 0,1 0 0,-1 0 0,1 1 0,0 0 1,-1 0-1,12 0 0,-5 0-242,0 1-1,0 1 1,18 3 0,-22-2-290,0 0 0,0 0 0,0 0 0,12 7 0,-4 4-757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16 6048,'-27'-14'1952,"22"12"-1448,7 7-235,1 1 0,1 1 1,0-1-1,0 0 0,0 0 1,7 6-1,-8-8-105,0-1 0,0 1 0,0 0 0,-1 0 0,1 0 0,-1 0 0,3 7 0,9 17 513,0-9-332,-6-10-72,11 20 0,-6-2 97,-2 0 0,0 0 0,-2 1 0,10 52 1,-13-13 71,-4-36-266,-1-21-132,4 83 267,-5-78-276,-1 0-1,-1 0 1,0 1 0,-4 14-1,-3-3 76,-2 0 0,0-1 0,-2-1 0,-23 37-1,25-43-34,-1 0 0,-19 22-1,13-23-75,-21 17-1,25-23-11,1 0-232,0-1 0,-1-1 0,-1 0-1,1-1 1,-2 0 0,-30 12-1,-9-2-724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0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9728,'33'-17'3584,"-33"17"-2784,66 0-224,-34 0 960,-15 17-961,16-17-95,-1 16-288,1 0-640,0 17 224,0-16-3295,-1 15 1951</inkml:trace>
  <inkml:trace contextRef="#ctx0" brushRef="#br0" timeOffset="1">0 361 7552,'0'16'2816,"0"-16"-2208,0 17-160,17-1 1024,-1 0-896,1 1 0,15-17-384,18 16 96,-1-16-192,16 0-1376,1 17 704,-1-34-2176,1 17 1536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0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6880,'0'-13'2229,"0"10"-1349,0 3-123,0 3 1009,-1 12-972,0 0 0,-1 0 0,-1 0 0,-6 22 0,-24 56 102,19-57-493,9-21-312,1 1 1,1-1 0,0 0 0,0 18-1,-1 2 11,-4 14 68,8-45-154,0-1 0,1 0 0,0 1 0,-1-1 0,3 6 0,0 1 38,1 8 88,-4-15-116,1 1 1,0-1-1,-1 0 0,1 0 1,0 1-1,1-1 1,-1 0-1,4 5 0,-4-6-16,1-1-1,0 0 0,-1 0 0,1 1 1,0-1-1,-1 0 0,1-1 0,0 1 0,0 0 1,0 0-1,0-1 0,0 1 0,0-1 0,0 0 1,0 0-1,0 0 0,0 0 0,4 0 0,3 0 23,51-2-108,-54 1 55,0 0 0,0 0 0,0 0 0,0-1 0,0 0-1,0 0 1,8-5 0,-8 4 9,-1-1 0,0 0 0,1 0 1,-2 0-1,1 0 0,0-1 0,-1 1 0,0-1 0,0-1 0,0 1 0,-1 0 0,5-10 0,-6 4 33,0 0-1,0 0 1,-1 0-1,-1 0 0,-1-16 1,0-6 22,2 21-23,-1 2 2,0-1 0,0 1 0,-1 0 0,0-1 0,-1 1 0,0 0 0,0 0 0,-1 0 0,-6-12 0,6 16 46,-1 0 0,1 0 1,-2 0-1,1 0 1,-1 1-1,0 0 0,0 0 1,0 0-1,0 0 0,-11-5 1,14 8-64,-1 0 1,0 0 0,1 1 0,-1-1-1,0 1 1,0-1 0,0 1-1,0 0 1,-1 1 0,1-1 0,0 0-1,0 1 1,-5-1 0,8 1-31,0 0-1,0 0 1,-1 0 0,1 0 0,0 0 0,0 0-1,0 0 1,0 0 0,0 0 0,0 0 0,-1 0 0,1 0-1,0 0 1,0 0 0,0 0 0,0-1 0,0 1-1,-1 1 1,1-1 0,0 0 0,0 0 0,0 0-1,0 0 1,0 0 0,-1 0 0,1 0 0,0 0 0,0 0-1,0 0 1,0 0 0,0 0 0,0 0 0,-1 0-1,1 0 1,0 1 0,0-1 0,0 0 0,0 0 0,0 0-1,0 0 1,0 0 0,0 0 0,0 0 0,0 1-1,0-1 1,-1 0 0,1 0 0,0 0 0,0 0-1,0 0 1,0 1 0,0-1 0,0 0 0,0 8-810,0-6 125,0 1 0,0 0 0,0 0 0,0 0 0,0 0 0,1 0 0,-1-1 0,1 1 0,0 0 0,2 5 0,-1-6 262,0 0 1,0 0 0,0 0 0,1 0-1,-1 0 1,1-1 0,-1 1 0,1-1-1,3 2 1,-6-3 376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0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7808,'33'-17'2880,"-33"17"-2240,16 33-160,-16 0 2112,0 0-1504,-16 48 1887,0 1-1695,-1 0 0,-16-16-800,-16-1-96,17 1-224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3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82 141 2304,'0'0'752,"3"0"-453,8 0-107,-9 0 69,-2-3-37,0-1-106,2-14 1722,-2 18-1813,0-1-1,0 1 1,0-1-1,1 1 1,-1-1 0,0 1-1,1 0 1,-1-1 0,0 1-1,1-1 1,-1 1 0,0 0-1,1-1 1,-1 1 0,0 0-1,1 0 1,-1-1-1,1 1 1,-1 0 0,1 0-1,-1 0 1,1-1 0,-1 1-1,1 0 1,-1 0 0,1 0-1,-1 0 1,1 0-1,0 0 1,2 0 538,-3 0-122,0 0 192,0 0-246,0 0-149,0 0-59,0 0 166,0-3-139,0-2-181,-1 4 7,1 2-11,0-1 1,0 1-1,-1-1 1,1 1 0,0-1-1,-1 1 1,1-1 0,0 1-1,-1-1 1,1 0 0,-1 1-1,1-1 1,-1 1-1,1-1 1,-1 0 0,1 1-1,-1-1 1,1 0 0,-1 0-1,1 0 1,-1 1 0,1-1-1,-1 0 1,0 0-1,1 0 1,-2 0 0,-1 0 408,1 0 69,-72 0 763,74 0-1263,0 0 0,0 0 1,-1 0-1,1 0 0,0 0 0,0 0 0,0 0 0,0-1 1,0 1-1,0 0 0,-1 0 0,1 0 0,0 0 1,0 0-1,0 0 0,0 0 0,0 0 0,-1 0 0,1 0 1,0 0-1,0 0 0,0 0 0,0 0 0,0 0 1,-1 0-1,1 1 0,0-1 0,0 0 0,0 0 1,0 0-1,0 0 0,0 0 0,-1 0 0,1 0 0,0 0 1,0 0-1,0 0 0,0 1 0,0-1 0,0 0 1,0 0-1,0 0 0,0 0 0,0 0 0,0 0 0,-1 1 1,1-1-1,0 0 0,0 0 0,0 0 0,0 0 1,0 0-1,0 1 0,0 1 1,0-1 1,0 1-1,-1 0 0,1-1 0,-1 1 1,1-1-1,-1 1 0,0-1 1,1 1-1,-1-1 0,-1 2 1,1-1 13,0 0-1,0 0 1,0-1 0,0 1 0,0 0 0,0 0 0,1 0 0,-1 0 0,1 0 0,-1 0 0,1 3 0,0 58 485,3-57-304,-2-5-177,1 0 0,-1 0 0,1 0 0,0 1-1,-1-2 1,1 1 0,0 0 0,0 0 0,0 0 0,-1-1-1,1 1 1,3 0 0,29 0 8,-30-1-58,11 0-23,-9 1 56,0-1 0,0 0-1,0 0 1,0-1-1,9-2 1,-10-4-56,-2 4 15,10-3-42,-4 1 28,-7 4 44,-1 0 1,1 0 0,-1 0-1,1 0 1,0 1 0,-1-1-1,1 0 1,0 1 0,-1-1-1,5 0 1,-1-1 44,-4 0-25,1 1 0,-1 0 1,0-1-1,0 1 0,0-1 0,0 0 0,0 1 0,0-1 0,0 0 0,-1 0 0,1 1 0,-1-1 0,1 0 0,0-3 1,1 0 40,0 4-60,-1 0 1,0-1-1,0 1 1,0 0-1,0-1 1,0 1-1,0-1 1,0 1-1,0-1 1,-1 0-1,1 1 1,-1-1-1,1 0 1,-1 1-1,1-1 1,-1 0-1,0-2 1,-1-2 6,2 5 0,13-25 48,-13 22-7,0 0 1,-1 0-1,1-1 1,-1 1-1,1 0 1,-2-1 0,1-5-1,-1 4-133,-1 0 17,-1 3 82,-24-21 455,13 18-232,9-1 47,5 7-266,0 0-1,0-1 1,-1 1 0,1-1-1,0 1 1,0 0 0,-1-1-1,1 1 1,0 0 0,-1-1-1,1 1 1,0 0 0,-1 0-1,1-1 1,0 1 0,-1 0-1,1 0 1,-1-1 0,1 1-1,0 0 1,-1 0 0,1 0-1,-1 0 1,1 0 0,-1 0-1,1 0 1,0 0 0,-1 0-1,1 0 1,-1 0 0,-2 0-97,0-3-20,-6-4 20,5 10 133,4-3-71,-1 1-1,1 0 0,-1-1 1,0 1-1,1-1 1,-1 1-1,0-1 0,0 1 1,1-1-1,-1 0 1,0 1-1,0-1 1,1 0-1,-1 0 0,0 1 1,0-1-1,0 0 1,0 0-1,1 0 0,-3 0 1,0 3-499,-8 7-543,11-9 963,0 0 1,-1-1-1,1 1 1,-1-1-1,1 1 1,0 0-1,-1-1 1,1 1-1,0 0 1,0-1-1,0 1 1,-1 0-1,1-1 1,0 1-1,0 0 1,0-1-1,0 1 1,0 0-1,0 0 1,1-1-1,-1 1 1,0 0-1,0 0 1,1 2-377,-1 13-806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3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66 2720,'0'0'891,"0"0"-545,0 0-26,0 0 486,0 0-135,0 0 279,0-2-241,0-9 134,0 8-257,0 3 6,0 0-213,0 0-27,0-3-101,1 3-238,-1 0-1,0 0 1,0-1 0,0 1 0,0 0 0,0-1 0,0 1 0,0 0 0,0-1 0,0 1 0,0 0-1,0 0 1,-1-1 0,1 1 0,0 0 0,0-1 0,0 1 0,0 0 0,0 0 0,0-1 0,-1 1 0,1 0-1,0 0 1,0 0 0,-1-1 0,-6 4 149,5-2-89,0 0 0,0 0 0,0 0 0,0-1 0,-1 1 0,1 0 0,0-1-1,-1 1 1,-3-1 0,6 0-67,-1 0 0,1 0 0,-1 0 0,1 0-1,-1 0 1,1 0 0,-1 0 0,1 0 0,0 0 0,-1 0-1,1 0 1,-1 1 0,1-1 0,0 0 0,-1 0 0,1 0-1,-1 1 1,1-1 0,0 0 0,-1 0 0,1 1-1,0-1 1,-1 0 0,1 1 0,0-1 0,0 0 0,-1 1-1,1-1 1,0 1 0,0 0 0,-5 6 117,-6-2 267,5 9-86,-4 3 69,6-10-309,1-1-1,0 1 1,-5 11 0,7-15-47,0 0 0,1 0 0,-1 0-1,1 1 1,0-1 0,0 0 0,0 0 0,0 0 0,0 1 0,1-1 0,0 0 0,1 5 0,0-2 15,9 25 72,-11-29-98,1-1 0,0 1 0,0 0 0,0 0 0,0 0 0,0-1-1,0 1 1,1 0 0,-1-1 0,1 1 0,-1-1 0,3 2 0,4 1 17,0-1 0,0 0 1,13 2-1,-17-4-15,3 1 6,0-2-1,-1 1 1,1-1-1,0 0 1,0 0-1,0-1 1,0 0-1,-1 0 1,1 0-1,0-1 1,-1 0-1,1-1 1,7-3-1,-8 3-14,0 0 0,0 0 0,0-1 0,-1 0 0,1 0 0,-1 0 0,0-1 0,0 1 0,0-1 0,-1-1 0,0 1 0,6-10 0,-2-15 92,-4 22-59,0-6 16,-8-11 21,2 19-26,0-1 0,1 0-1,-1-11 1,2 13 11,1 4-34,-1 0 1,0 0-1,0 0 1,0 0-1,0 0 1,0-1-1,0 1 1,0 0 0,0 0-1,0 0 1,-1 0-1,1 0 1,0 0-1,-1 0 1,1 0-1,0 0 1,-1 0-1,1 0 1,-1 0-1,0 1 1,1-1-1,-1 0 1,0 0 0,0 0-1,1 1 1,-1-1-1,0 0 1,0 1-1,0-1 1,0 1-1,0-1 1,0 1-1,-1-1 1,-15-13 235,16 13-243,0 0-1,-1-1 1,1 1 0,0 0 0,-1 0 0,1 0 0,-1 0 0,1 0 0,-1 0 0,0 0 0,1 0 0,-1 0 0,0 1 0,0-1-1,1 1 1,-1 0 0,0-1 0,-2 1 0,-10 0-45,14 0 25,0 0 0,0 0 0,0 0 0,0 0 1,0 0-1,0 0 0,-1 0 0,1 0 0,0 0 0,0 0 0,0 0 0,0 0 0,0 0 0,0 0 0,0 0 0,0 0 0,0 0 1,0 0-1,-1 0 0,1 0 0,0 0 0,0 0 0,0 0 0,0 0 0,0 0 0,0 0 0,0 0 0,0 0 0,0 0 0,0 0 1,0 0-1,0 1 0,0-1 0,-1 0 0,1 0 0,0 0 0,0 0 0,0 0 0,0 0 0,0 0 0,0 0 0,0 0 0,0 0 1,0 0-1,0 1 0,0-1 0,0 0 0,0 0 0,0 0 0,0 0 0,0 0 0,0 0 0,0 0 0,0 0 0,0 0 0,0 1 1,0 1-216,0-1 1,-1 1-1,1 0 1,-1 0-1,1 0 1,-1-1-1,0 1 1,0 0-1,0-1 0,0 1 1,0 0-1,0-1 1,0 1-1,-2 1 1,0 0-1560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6464,'-17'-50'2400,"17"50"-1856,0 0-160,0 0 1632,0 0-1184,0 33 864,-16 0-992,-1 16-224,1 17-320,0-1 160,16 1-192,-17-17-2080,1 0 1056,0 0-5920,16 0 3776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10208,'50'-17'3776,"-50"17"-2912,65 0-256,-32-16 863,0 16-927,16-16 192,0 16-416,16-17-128,-15 1-128,-1 16-1952,0-17 1025,-16 17-3041,-17 0 2208</inkml:trace>
  <inkml:trace contextRef="#ctx0" brushRef="#br0" timeOffset="1">279 345 7808,'-25'24'3493,"16"-15"-3233,0 0-1,-14 9 1,-20 6 1372,15 6-406,2-7-220,16-16-663,1 1 1,0 0-1,-13 15 0,16-17-210,1 1 1,0 0 0,0 1-1,1-1 1,-7 17 0,9-20-71,1 0 0,0 0 0,1 1 0,-1-1 0,1 0 1,0 1-1,0-1 0,0 0 0,0 1 0,1-1 0,0 0 1,0 0-1,0 1 0,3 7 0,-2-9-27,-1 2 10,0-1 0,1 0 0,0 0 0,0 0 0,0 0 0,0-1-1,1 1 1,0-1 0,-1 1 0,1-1 0,0 0 0,1 0 0,-1 0-1,1 0 1,-1-1 0,7 4 0,-2-1-45,0-1 0,0 0 0,0-1 0,1 1 0,-1-2 0,1 1 0,0-1 0,0-1 0,0 1 0,0-1 0,0-1 0,0 0 0,0 0 0,0-1 0,9-2 0,120-28-4335,-83 16 839,11-1 738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32 142 5408,'19'-38'2410,"-14"27"-2245,-4 7 7,1 0-1,0 1 1,0-1 0,0 0 0,0 1 0,0-1-1,1 1 1,0 0 0,-1-1 0,1 1 0,0 1-1,1-1 1,-1 0 0,4-2 0,-4 4 47,-1-1 1,1 0 0,-1 0 0,0 0 0,0 0 0,2-3-1,-3 3-100,1 0-1,-1 0 0,1 0 1,-1 1-1,1-1 1,0 0-1,0 1 0,-1 0 1,1-1-1,1 1 0,-1 0 1,0 0-1,0 0 0,0 0 1,0 0-1,1 0 1,2 0-1,1 2 9,1 1 0,-1-1 1,0 1-1,0 0 0,0 1 1,0 0-1,0 0 0,0 0 0,-1 0 1,1 1-1,-1 0 0,0 0 1,0 0-1,7 9 0,-5-3-76,-1 1-1,0 0 1,0 0-1,-1 0 1,6 22-1,-4-10 11,-1 0 0,3 30-1,-7-29-33,-1-1 0,-1 1-1,-1 0 1,-1 0 0,-1-1-1,-8 34 1,10-51-36,-2 5-41,0 0 0,-7 16-1,8-22 32,-1-1-1,0 1 1,1-1-1,-2 0 1,1 0-1,0 0 0,-1 0 1,-7 6-1,-33 22-118,35-24 114,6-5 12,-1 0 0,0 0 0,0 0 0,0 0 0,-6 2 0,-19 1-73,14-4 42,6 0 21,-1 0 0,-15 0 0,22-2 24,0 0 0,0-1-1,-1 1 1,1-1 0,0 0 0,0 0-1,0 0 1,0 0 0,-4-2 0,5 2 7,-1-1 0,1 0 1,-1 0-1,1 0 0,0 0 1,0 0-1,0 0 1,0 0-1,0-1 0,1 1 1,-1-1-1,1 1 1,-1-1-1,1 0 0,0 0 1,0 1-1,0-1 0,0 0 1,1 0-1,-1 0 1,1-3-1,-1-1 19,0 2-37,0-1-1,1 1 1,0-1-1,0 1 1,1-1 0,-1 0-1,1 1 1,1-1-1,-1 1 1,1 0-1,-1-1 1,5-5 0,-5 6-13,1 1 3,0-1 0,0 1 0,1 0 0,-1-1 0,1 1 0,0 0 0,0 1-1,1-1 1,-1 0 0,1 1 0,-1 0 0,9-6 0,-1 4-77,0-1 1,0 1-1,20-6 0,-26 10 34,9-4-597,21-4 1,-22 8 178,23-1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83 110 6880,'-69'0'2229,"57"0"-1655,11 3-268,1-3-257,0 1-1,0-1 1,0 1 0,0-1 0,0 1-1,0-1 1,0 1 0,1-1 0,-1 1-1,0-1 1,0 1 0,1-1-1,-1 1 1,0-1 0,1 1 0,-1-1-1,0 1 1,1-1 0,-1 0-1,1 1 1,-1-1 0,1 1 0,-1-1-1,1 0 1,-1 0 0,1 1 0,-1-1-1,1 0 1,-1 0 0,1 0-1,-1 0 1,1 1 0,26 0 2084,3 1-477,-14 1-1267,1-1 0,-1-1 0,1 0-1,17-2 1,64-12 445,-12 1-337,184-17 510,75-8-510,-217 24-791,-19 7-26,-35-5-170,-14 6-166,-44 1 34,7 0-486,-23 4 1072,0 0 1,1 0 0,-1 0-1,1 0 1,-1 0 0,0 0-1,1 0 1,-1 0 0,0 0-1,1 0 1,-1 0 0,0 0-1,1 0 1,-1 0 0,0 0-1,1 0 1,-1 1 0,0-1-1,1 0 1,-1 0 0,0 0-1,0 1 1,1-1 0,-1 0-1,0 0 1,0 1 0,1-1-1,-1 0 1,0 1 0,0-1-1,0 0 1,1 1 0,-1-1-1,0 0 1,0 1 0,0-1 0,0 0-1,0 1 1,0-1 0,0 1-1,0-1-70,-1 0-1,1 1 0,-1-1 1,1 0-1,-1 1 0,1-1 1,-1 0-1,1 0 0,-1 1 1,0-1-1,1 0 0,-1 0 1,1 0-1,-1 0 0,1 0 1,-1 0-1,0 0 0,1 0 1,-1 0-1,1 0 0,-1 0 1,0-1-1,-29 1-1530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33 131 7040,'-27'0'2282,"21"0"-1386,6 0-224,3 3 624,-1-1-1164,0-1 0,0 1 0,0-1 0,0 0 0,1 1 0,-1-1 0,0 0-1,1 0 1,-1-1 0,1 1 0,-1 0 0,1-1 0,4 1 0,42-1 1202,-18-1-760,33-3 267,73-12 0,-45 3-449,132-22 121,-41 4-322,-110 20-218,50-8-175,-44 14-305,-36-1 255,-17 3-387,39-2 0,-63 5 547,0 0 1,0 1-1,0-1 1,-1 0-1,1 1 1,0-1 0,0 1-1,-1 0 1,1 0-1,0-1 1,-1 1-1,3 1 1,-4-1 69,0-1 1,0 0 0,0 0-1,0 0 1,1 0 0,-1 0 0,0 0-1,0 0 1,0 1 0,0-1-1,0 0 1,1 0 0,-1 0-1,0 0 1,0 1 0,0-1-1,0 0 1,0 0 0,0 0 0,0 1-1,0-1 1,0 0 0,0 0-1,0 0 1,0 1 0,0-1-1,0 0 1,0 0 0,0 0 0,0 1-1,0-1 1,0 0-55,-1 1 0,1-1 0,-1 0 0,1 1 0,-1-1 0,1 0 1,-1 0-1,0 0 0,1 0 0,-1 1 0,1-1 0,-1 0 0,1 0 0,-1 0 0,0 0 0,1 0 1,-1 0-1,-16 0-980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6240,'-14'0'2005,"14"0"-1991,0 0 0,0 0-1,0 0 1,0 0 0,-1 0 0,1 0-1,0 0 1,0 0 0,0 0 0,0 0-1,0 0 1,0 0 0,0 0 0,0 0-1,0 0 1,-1 0 0,1 0 0,0 0-1,0 0 1,0 0 0,0 0 0,0 0-1,0 0 1,0 0 0,0 0 0,0 1-1,0-1 1,0 0 0,0 0 0,-1 0-1,1 0 1,0 0 0,0 0 0,0 0-1,0 0 1,0 0 0,0 0 0,0 0 0,0 0-1,0 1 1,0-1 0,0 0 0,0 0-1,0 0 1,0 0 0,0 0 0,0 0-1,0 0 1,0 0 0,0 0 0,0 0-1,0 1 1,0-1 0,0 0 0,0 0-1,0 0 1,0 11 573,0-11-566,0 0 1,0 0 0,0 0-1,0 0 1,0 0-1,0 1 1,0-1 0,0 0-1,0 0 1,0 0-1,0 0 1,0 0 0,0 0-1,0 0 1,0 0 0,0 0-1,0 1 1,0-1-1,0 0 1,0 0 0,0 0-1,0 0 1,0 0-1,0 0 1,0 0 0,0 0-1,0 0 1,1 0 0,-1 0-1,0 0 1,0 1-1,0-1 1,0 0 0,0 0-1,0 0 1,0 0-1,0 0 1,0 0 0,0 0-1,0 0 1,0 0-1,1 0 1,-1 0 0,0 0-1,0 0 1,0 0 0,0 0-1,0 0 1,0 0-1,0 0 1,0 0 0,0 0-1,1 0 1,-1 0-1,0 0 1,0 0 0,12 0 837,-3-1-334,1 1 0,-1 1 0,14 1 1,3 6-30,43 17 0,-54-18-455,0 1 0,-1 1 0,-1 0 0,1 1 0,-1 0 0,18 19 1,-15-13-1,-1 1 0,-1 0 0,-1 1 1,18 32-1,-24-38-26,-2-1 0,0 2 0,0-1 0,-1 0 0,0 1 0,-1 0 1,-1 0-1,0 0 0,0 17 0,-2-19-11,-1 0 0,-3 12 0,1-6 0,2-4 0,0-8 0,1 0 0,-1 0 0,0-1 0,0 1 0,-1 0 0,-2 5 0,-1-2 6,0 0 0,0 0 1,-1-1-1,-12 12 0,-33 27 62,36-34-29,-2 0 0,1-2 1,-1 0-1,-1-1 0,0 0 1,0-1-1,-27 7 0,33-11-7,-1-1-1,0 0 1,0-1-1,0 0 1,-18 0 0,28-2-26,1 0 1,-1 0 0,1 0 0,-1 0 0,1 0 0,-1 0-1,1-1 1,-1 0 0,1 1 0,-1-1 0,1 0 0,0 0-1,-1 0 1,1 0 0,-3-3 0,4 3-2,0-1 0,-1 0 1,1 0-1,0 0 0,0 0 0,0-1 1,1 1-1,-1 0 0,1 0 0,-1 0 1,1-1-1,0 1 0,-1 0 0,1 0 1,0-1-1,1-1 0,-1 0 8,0 1-1,0 0 0,1-1 1,0 1-1,-1 0 1,1-1-1,0 1 1,1 0-1,-1 0 0,0 0 1,1 0-1,0 0 1,0 0-1,0 0 1,0 0-1,0 1 0,4-4 1,3-2 44,1 1 1,0 0-1,18-10 1,-27 16-55,20-10 169,0 1-1,1 1 1,23-8-1,68-11 899,-72 19-844,14-6 171,-22 6-128,0 1 1,42-4-1,-31 9-56,-4 0 19,51-10-1,12-5-105,-26 6-196,-47 6-334,-13-10-2965,-18 15 3161,1 0 1,0 1 0,-1-1-1,1 0 1,-1 0 0,0 1 0,1-1-1,-1 0 1,1 1 0,-1-1-1,0 1 1,0-1 0,1 1-1,-1-1 1,-1 0 0,0 1-21,1-1 0,0 1 0,-1-1 0,1 1 0,-1 0 0,1 0 0,-1-1 0,1 1 0,-3 0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5568,'-33'0'2048,"33"0"-1568,-16 33-160,-1 0 1792,17-17-1216,-16 33 1056,16-16-1120,-16 16 512,-1 0-768,17 0-288,0-16-193,0-17 161,17 17-128,-1-16 160,17-1-160,0-16-1055,16 0 511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132 166 3712,'14'-40'1221,"-6"23"-757,-4 11-413,4-5 51,-1-1 0,0 1 0,8-20 0,-14 29-39,0 0 1,0 0-1,0-1 1,0 1 0,0 0-1,1 0 1,-1 1-1,1-1 1,0 0-1,-1 0 1,1 1-1,0-1 1,0 1 0,0 0-1,0-1 1,0 1-1,0 0 1,0 0-1,1 0 1,-1 0-1,4 0 1,-1 0 127,-1 0 1,1 1-1,0-1 1,-1 1-1,1 0 1,-1 1-1,1-1 1,-1 1-1,1 0 1,-1 0-1,9 3 1,-4 1 84,1 0 0,-1 1 0,14 11 0,6 4 106,-2 1-1,-1 2 1,-1 1 0,27 33 0,-26-21-75,30 54-1,-34-50-169,-2 0 0,14 44 0,-12-12 32,-3 2 0,-3 0 0,-4 0 0,-3 1 1,-3 1-1,-5 84 0,-4-108-65,-2 0 0,-3 0 0,-23 86 0,11-77 52,-3 0 1,-51 95-1,33-80 67,-88 122-1,105-168-395,0-2-1,-2 0 1,-1-1 0,-1-2 0,-1-1-1,-47 31 1,-23-2-2173,15-5 682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67 3808,'-41'-27'1227,"16"8"-134,-8 3 2133,28 14-2907,0 1 0,0 0 0,0 1 0,0-1 0,-1 1 1,1 0-1,0 0 0,-1 1 0,1 0 0,-8 2 0,7-1-202,0 0 1,0 1 0,0 0 0,0 0 0,1 1 0,0 0 0,-1 0 0,1 0 0,1 0-1,-1 1 1,-5 7 0,-5 3 126,-15 19 132,1 0 0,2 2 0,-32 54 0,-132 238 515,108-141-713,76-172-164,-3 8 15,-112 281 220,94-222-4,-33 153 0,40-77-9,20-149-227,-2 19-6,-6 90 131,10-103-185,-1-1 0,2 0 0,0 0 1,0 0-1,2 0 0,5 17 0,-1-12-379,1-2-1,1 1 0,18 24 1,-22-33-145,0-1 1,0 0-1,1 0 1,0 0-1,1-1 0,0 1 1,0-2-1,1 1 1,-1-2-1,1 1 1,0-1-1,1 0 1,-1-1-1,17 6 0,70 22-3787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16 181 6560,'-14'-82'2117,"13"67"-1573,8 5-256,50-47 1477,-56 56-1699,0-1 0,1 1-1,-1-1 1,1 1 0,-1 0 0,1 0-1,0 0 1,-1 0 0,1 0-1,0 0 1,0 0 0,0 1-1,-1-1 1,1 1 0,0-1 0,0 1-1,0 0 1,0 0 0,0-1-1,0 1 1,0 1 0,0-1 0,0 0-1,0 0 1,0 1 0,0-1-1,-1 1 1,1 0 0,0-1-1,0 1 1,0 0 0,1 1 0,5 4 82,-1 0 1,1 1 0,-2-1 0,1 1 0,8 11 0,-9-10-80,6 5 35,-3-2 17,14 20 1,-6 0 129,18 45 1,-19-38-131,-6-17-64,-2 1 0,-1 0 1,0 0-1,-2 1 1,0 0-1,-2 0 1,0 0-1,-2 24 1,0-36-24,-2-1 1,1 1-1,-2-1 1,1 1-1,-1-1 1,-1 0-1,0 0 1,0 0-1,-1 0 1,0-1-1,-1 1 1,0-1-1,-1 0 1,0 0-1,0-1 1,-12 13-1,10-13-37,-1 0-1,0-1 1,0 0-1,-1-1 1,0 0-1,0 0 1,-13 5-1,17-9-16,0 0-1,1 0 0,-1 0 0,0-1 0,0 0 0,0 0 0,0-1 0,0 1 0,0-1 0,0-1 0,0 1 0,0-1 1,0 0-1,0 0 0,-8-3 0,10 2 17,0-1-1,0 1 1,0-1 0,-7-5 0,2 1 4,7 6-13,0-1 1,-1 1 0,1-1 0,0 0 0,0 0 0,0 0 0,0 0 0,0 0 0,1 0-1,-1 0 1,0-1 0,1 1 0,0-1 0,0 1 0,-1-1 0,2 1 0,-1-1 0,0 0 0,0 0-1,1 1 1,-1-1 0,1 0 0,0 0 0,0 1 0,1-6 0,-1 5 0,-1 1 0,2 0 0,-1 0 0,0 0 0,0 0 0,0 0 0,1 0 0,-1 1 0,1-1 1,0 0-1,0 0 0,-1 0 0,1 0 0,0 1 0,2-3 0,-1 2-6,1 0-1,-1 0 1,1 0 0,-1 1 0,1-1 0,0 1-1,4-2 1,8-4-40,9-6-15,-16 8-72,0 1 0,0-1 0,0 2 1,1-1-1,0 1 0,-1 0 0,11-1 0,6 2-736,35 1 0,-33 1-183,-23 0 969,1 0-254,0 0-1,0 0 0,0 0 1,0 0-1,0 1 1,0 0-1,0 0 0,0 0 1,0 1-1,0 0 1,-1-1-1,1 2 0,0-1 1,4 4-1,24 24-2055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15 148 8640,'-14'14'2784,"13"-12"-2072,11-2-336,10 1-235,10 0 1618,53-5-1,109-12 89,-4 2-1177,49-17-297,-130 15-228,68-6-23,-35-1-115,-62 8-628,1 3 0,83 0 0,-129 12-114,-20 1-294,1-1-1,13-1 1,-27 1 53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 4480,'-14'-13'1445,"11"10"-885,3 0-11,0-8 822,0 8-272,0 3 303,0-2-447,0-9-54,0 11-889,0 0-1,0 0 0,0 0 1,0-1-1,0 1 0,0 0 1,0 0-1,0 0 0,0 0 0,0 0 1,0 0-1,0 0 0,0 0 1,0 0-1,0-1 0,0 1 1,0 0-1,0 0 0,0 0 1,0 0-1,0 0 0,0 0 1,0 0-1,0 0 0,0 0 1,0 0-1,0 0 0,0-1 1,1 1-1,-1 0 0,0 0 1,0 0-1,0 0 0,0 0 1,0 0-1,0 0 0,0 0 0,0 0 1,0 0-1,0 0 0,0 0 1,1 0-1,-1 0 0,0 0 1,0 0-1,0 0 0,0 0 1,0 0-1,0 0 0,0 0 1,0 0-1,0 0 0,0 0 1,1 0-1,-1 0 0,0 0 1,3 0 143,0-1 1,0 1 0,0-1 0,1 1 0,-1-1 0,5-3 0,14-3 219,-5 5-96,1 1-1,-1 0 0,0 1 1,29 4-1,-16 1-143,-1 2 0,1 0 0,-1 2 0,-1 2-1,0 0 1,38 21 0,-51-22-111,-1 0 0,0 1-1,-1 0 1,0 1 0,-1 1 0,16 20 0,-19-23 12,10 12 24,-3-4-32,-1 0 0,14 22 0,-27-37-29,-1 0 0,1 0-1,-1 0 1,0 0 0,1 1 0,-1-1 0,-1 0 0,1 1 0,0-1 0,-1 0 0,0 1-1,1-1 1,-1 1 0,-1-1 0,1 1 0,-1-1 0,1 0 0,-1 1 0,-1 3 0,-1 5 1,3-9-6,-1 1 0,0-1 0,0 1 0,0-1 0,0 1 0,0-1 0,-1 0 0,0 0 0,1 0 0,-1 0 0,0 0 0,-1 0 0,1 0 0,0-1 0,-1 1 0,1-1 0,-1 1 0,0-1 0,0 0 0,0 0 0,-4 2 0,1-1-6,-8 6-41,-1-1 0,0-1 0,-1 0 0,0-1 0,0-1 0,0 0 0,-24 3 0,-8 3-45,18-5 72,0-2 1,0 0 0,-58-2-1,85-2 20,1 0 0,-1 0 0,1 0 0,-1 0 0,0-1 0,1 1 0,-1-1 0,1 0 0,-1 0 0,1 0 0,-4-1-1,5 1-10,0 0-1,-1-1 1,1 1-1,0 0 0,0 0 1,0-1-1,0 1 0,0-1 1,0 1-1,0-1 0,0 1 1,1-1-1,-2-3 1,2 4 7,-1 0 1,1 0 0,0 1 0,0-1 0,-1 0 0,1 0 0,0 0 0,0 0 0,0 0 0,0 0 0,0 0 0,0 0 0,1 0 0,-1 0 0,0 0 0,0 1 0,1-1 0,-1 0 0,0 0 0,1 0 0,-1 0 0,2-1 0,28-33-205,-7 6 101,1 1 0,1 2 0,1 0 0,56-40 0,76-32 22,-147 91 118,12-10 153,1 2 1,0 0-1,2 2 0,49-19 0,-28 16 433,-43 14-490,0 0-1,0 1 0,1 0 1,-1 0-1,0 0 0,6-1 1,-7 2-53,0 1 0,0-1 0,0 1 0,0 0 0,0-1 0,0 1 0,0 0 1,0 1-1,3 1 0,-1-1 34,-1 1 1,0 0-1,0 0 1,0 0-1,0 0 1,0 1-1,-1-1 0,1 1 1,-1 0-1,0 0 1,0 1-1,-1-1 1,1 0-1,1 7 1,10 14 104,-8-17-163,-3-3-22,0-1 1,0 1 0,-1 0-1,1 0 1,-1 0-1,0 0 1,-1 0 0,1 0-1,-1 0 1,0 1-1,0 10 1,-1 63 2,1-78-87,-1 0 1,0 0 0,0 0 0,-1 0 0,1 0-1,0 0 1,0 0 0,0 0 0,-1 0-1,1 0 1,0 0 0,-1-1 0,1 1 0,-1 0-1,1 0 1,-1 0 0,1 0 0,-1-1-1,0 1 1,1 0 0,-1-1 0,0 1-1,0 0 1,0-1 0,1 1 0,-1-1 0,0 1-1,0-1 1,-1 1 0,-18 13-2010,6-3 918,13-10 1066,0-1 1,0 1 0,-1-1 0,1 1 0,0 0 0,0-1 0,0 1 0,0 0 0,0 0 0,0 0 0,-1 2 0,1-2 9,1 1 1,-1 0 0,1 0-1,0 0 1,0-1 0,-1 1-1,1 0 1,1 3 0,-1 3-30,0 44-109,3-11 794,8 3 1,-9-9 38,-1 43 0,-2-30-346,2-7-76,-5 108 407,3-128-481,-2-1 0,-1 1 0,0-1 0,-1 0 0,-10 24 0,-13 8 457,23-40-459,3-7-85,0-1 0,0 0-1,0 0 1,-1 0 0,1-1-1,-4 5 1,3-6-8,-1 1 0,0 0 0,1-1 0,-1 0 0,-5 3 0,-5 2 37,2 1-17,9-6-36,1 0 0,-1 0 1,0-1-1,1 1 0,-1-1 0,0 0 0,-4 2 0,3-3 10,0 0 0,0 0-1,1 0 1,-1 0 0,0-1-1,1 1 1,-6-2-1,0 0 27,4 1-11,1 0 1,0 0 0,-1 0-1,1 0 1,0-1 0,-1 1-1,1-1 1,0 0 0,0-1-1,0 1 1,1-1 0,-1 1-1,1-1 1,-1 0 0,-3-5-1,3 4-15,1 0-1,-1 0 0,1 0 1,0-1-1,1 1 0,-1-1 1,1 0-1,0 1 0,0-1 1,0 0-1,1 0 1,0-1-1,0 1 0,-1-6 1,2-6 18,0 0 1,0 0-1,5-20 1,-3 24 36,1 1 1,1-1-1,0 1 1,0 0-1,1 0 1,1 1-1,12-20 1,-9 17-136,1 0 0,1 1 1,0 0-1,0 1 0,16-13 1,-22 21-249,0 0 0,0 1 0,0 0 0,0 0 0,9-2 0,32-12-1039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9728,'-14'-13'4346,"16"14"-4235,0 1 0,0-1 0,0 0 0,0 0 0,0 1 0,0-1 0,1-1 0,-1 1 1,0 0-1,1 0 0,-1-1 0,0 0 0,3 1 0,39 0 1679,-25-2-1215,-5 1-274,0-2 0,26-4-1,-27 3-213,-1 1 0,23-1 0,-16 3 24,-11 1-70,0-1 0,-1 0-1,1-1 1,10-2-1,-8 0-29,-6 2-11,-1 0 0,0 0 0,1 0 0,-1 1 0,6-1 0,-3 1-14,-1 1 0,1 0 0,0 0 1,9 4-1,-14-4-8,0-1 0,0 1 0,0-1 1,0 1-1,0-1 0,0 0 0,0 1 1,0-1-1,1 0 0,-1 0 0,0 0 1,0 0-1,0 0 0,2 0 0,4-1-1449,-7-2 138,0-8-1467,0 9 838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7968,'-33'-17'2944,"33"17"-2272,-16 17-192,16-17 96,0 16-416,0 17 544,0-17-384,0 17 0,16 0-192,-16 16 192,0-16-192,-16 0-2656,16 16 1376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9632,'33'17'3584,"-33"-17"-2784,49-17-256,-16 1 992,-1-1-961,50 1 353,0 0-576,0-17-128,17 16-128,-34 1-1280,1 16 640,-17-16-2655,-16 32 1759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4992,'-69'13'1589,"57"-11"-1178,11-4-193,3-6 611,4 11 477,2 2-1233,14 1 290,-4-1-270,0 1-1,-1 1 1,0 0 0,0 2 0,-1 0-1,0 0 1,0 2 0,-1 0-1,-1 1 1,0 0 0,0 1 0,18 23-1,-18-16 83,22 42 1,-20-35-36,-12-19-97,1 0-1,-1 0 1,-1 0 0,1 0-1,-2 1 1,1-1 0,-1 1-1,0 0 1,-1 0 0,0 0-1,0 13 1,0 15 94,0-16 18,-3 24 1,1-37-120,0 0 0,-1-1-1,0 1 1,-1 0 0,1 0 0,-6 9 0,-16 27 150,21-40-152,1 1-1,0-1 0,-1 0 1,0 1-1,0-1 1,-4 4-1,5-6-17,-1-1 1,1 1-1,0-1 0,-1 1 0,1-1 1,0 0-1,-5 1 0,1 1 26,0-1-19,0-1 1,0 1-1,0-1 1,0-1 0,0 1-1,0-1 1,0 0-1,-11-1 1,-3 0 9,15 1-1,0 0-1,0 0 1,0-1 0,0 0-1,0 0 1,0 0 0,0 0 0,0-1-1,1 0 1,-7-3 0,8 3 2,0 0 1,1 0-1,-1 0 1,1 0-1,-1-1 1,1 1 0,0-1-1,0 0 1,0 1-1,0-1 1,1 0-1,-1 0 1,1 0-1,-1 0 1,1-1-1,0 1 1,-1-6 0,1 3-64,0-1 1,0 1 0,0 0 0,1-1 0,0 1 0,0-1 0,1 1 0,-1 0-1,1-1 1,4-11 0,0 8 10,1 1-1,0 0 1,0 0-1,1 1 1,0-1-1,0 1 1,1 1 0,0 0-1,1 0 1,-1 0-1,1 1 1,14-7-1,8-1 286,0 1 0,39-9-1,-30 11 40,1 3-1,0 1 1,42-1-1,-26 3-97,-16 1-96,76-5 170,85 9 1467,-200-1-1861,0 1-1,0 0 1,0-1-1,0 1 1,0-1-1,0 1 1,-1-1-1,1 0 1,0 0-1,0 0 1,-1 0-1,1 0 1,0 0-1,-1 0 1,1-1 0,-1 1-1,2-2 1,13-10-3837,-14 12 3694,-1 0-1,1 1 1,-1 0-1,1-1 1,-1 1 0,1 0-1,-1 0 1,1 0-1,1 0 1,-3 0 255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6560,'-66'16'2432,"66"-16"-1888,-66 16-160,17 1 1472,33 16-1088,-17 16 960,0 16-992,1 1 256,15-1-608,17 1-1,17-33-223,15-1 192,1 1-224,16-16 96,0-17-128,17 0-1759,-17 0 927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34 6304,'-41'-27'2032,"41"27"-2017,0 0 1,0 0 0,0 0 0,0 0-1,0 0 1,0 0 0,-1 0-1,1 0 1,0 0 0,0 0-1,0 0 1,0-1 0,0 1-1,0 0 1,-1 0 0,1 0 0,0 0-1,0 0 1,0 0 0,0 0-1,0 0 1,0 0 0,0-1-1,0 1 1,0 0 0,-1 0-1,1 0 1,0 0 0,0 0 0,0-1-1,0 1 1,0 0 0,0 0-1,0 0 1,0 0 0,0 0-1,0 0 1,0-1 0,0 1-1,0 0 1,0 0 0,0 0-1,0 0 1,0 0 0,0-1 0,1 1-1,-1 0 1,0 0 0,0 0-1,0 0 1,0 0 0,0 0-1,0-1 1,0 1 0,0 0-1,0 0 1,1 0 0,-1 0 0,0 0-1,0 0 1,0 0 0,0 0-1,0 0 1,0 0 0,1 0-1,-1-1 19,1 1-1,-1 0 1,1 0-1,0 0 1,-1 0-1,1 0 1,-1 1-1,1-1 1,-1 0-1,1 0 1,-1 0-1,1 0 1,-1 0-1,1 1 1,-1-1-1,1 0 0,-1 1 1,1-1-1,-1 0 1,1 1-1,12 13 167,-1 1 0,0 0-1,13 24 1,25 56 137,-33-62-269,32 62 270,-42-82-292,-2-5-3,0 0 1,5 15-1,-4 8 79,-4-16-58,1-4-40,-2-7 10,0 0 1,-1 0 0,1 1-1,-1-1 1,1 0 0,-1 1-1,-1 4 1,0-6-16,1-1-1,-1 0 1,0 0 0,0 1-1,0-1 1,-1 0 0,1 0 0,0 0-1,-1 0 1,0-1 0,1 1-1,-1 0 1,0 0 0,0-1 0,0 1-1,-3 1 1,-2 1-18,1 1 0,-1-2 0,0 1 1,0-1-1,0 0 0,-1-1 0,1 1 0,-1-2 0,1 1 1,-1-1-1,0 0 0,1 0 0,-1-1 0,0 0 0,0-1 0,1 1 1,-1-2-1,0 1 0,1-1 0,-1 0 0,1 0 0,-8-4 1,13 5 10,-1 0 0,1-1 0,0 1 0,0 0 0,0-1 0,0 1 0,0-1 0,0 1 0,0-1 0,1 0 0,-1 0 0,1 0 0,-1 0 0,-1-4 0,2 5-5,1 0-1,0 0 1,0 0-1,-1 0 1,1 0-1,0 0 1,0 0-1,0-1 1,0 1-1,0 0 1,1 0-1,-1 0 1,0 0-1,1-2 1,0 0-1,1 1 1,-1-1-1,1 1 1,0-1 0,-1 1-1,1 0 1,3-4-1,3-1-60,-1-1-1,1 2 0,0-1 1,0 1-1,1 0 0,0 1 1,14-7-1,-17 10-124,1 1 0,0-1 0,7 1 0,4-1-161,44-12-401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13 147 7648,'-12'0'2425,"22"0"-699,27 0 523,-28 0-1895,0-1 1,0 0 0,8-3-1,27-3 190,46 1 80,134-22-100,-101 10-419,-28 5-6,181-20-80,-178 27-163,36-10-656,-108 11 432,-9 2-125,33-3-1,-31 6-551,-16 0 320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6464,'0'0'2090,"5"0"-1263,2-1-673,-3 1-46,0-1 0,0 1 0,-1 0 0,1 0 0,0 1 0,0-1-1,0 1 1,5 1 0,15 9 251,-1 0-1,1 2 0,-2 1 0,0 0 0,21 19 1,-37-27-335,1 0 0,-2 0 0,1 1 0,-1-1 0,0 1 0,0 1 0,-1-1 0,0 1 0,0-1 1,-1 1-1,0 0 0,3 12 0,-3-12 4,2 10 28,-1 1-1,0-1 1,-1 1-1,-1 0 1,-1 0 0,-1 19-1,0-22-7,0 1 0,-6 29 0,3-33 25,-11 23 0,7-16-16,5-16-56,-4 12 95,-1 1-1,-11 19 0,15-30-45,-1 0-1,0-1 1,-1 0 0,1 0 0,-1 0-1,0 0 1,0-1 0,-1 1-1,-8 4 1,5-4 51,-1 0 1,1 0-1,-1-1 0,-1 0 1,1-1-1,0 0 0,-1-1 1,-18 3-1,28-5-88,-1 0 0,1 0 0,-1 0 0,1-1 0,0 1 0,-1 0 0,1 0-1,-1-1 1,1 1 0,0-1 0,-1 1 0,1-1 0,0 0 0,0 1 0,-1-1 0,1 0 0,0 0 0,0 0 0,0 0 0,0 0 0,0 0 0,0 0 0,0 0 0,1-1 0,-1 1 0,0 0-1,1 0 1,-1-1 0,0 1 0,1 0 0,0-1 0,-1 1 0,1 0 0,0-3 0,-1-3 33,1 0 0,0 0 0,0 0 0,1 0 0,1-9 0,-2 16-44,3-11 27,0 1 1,0 1 0,1-1 0,0 0 0,1 1 0,9-16 0,-3 8 6,-6 8-22,-1 0 13,1 1 0,0 0 0,1 1 0,7-10 0,-6 11 58,0 0 0,17-10 0,-5 3 49,12-9 39,-20 12 10,1 2 0,0-1 0,0 2 0,28-13 0,5 5 415,51-9-1,-41 11-261,-24 7-23,36-3 1,-33 5-152,31-7 217,-2 5-107,-8-5-21,-38 9-199,61-12 168,-63 11-249,-13 3-99,0 0 0,1-1 0,-1 1 0,0-1 0,0 0 1,1 1-1,-1-1 0,0 0 0,0 0 0,0-1 0,0 1 0,0 0 1,0-1-1,0 1 0,-1-1 0,3-2 0,7-7-2411,-12 11 2196,1 0-1,-1-1 0,1 1 0,-1 0 1,1-1-1,-1 1 0,1 0 0,-1 0 1,1 0-1,-1 0 0,1 0 0,-1-1 1,0 1-1,1 0 0,-1 0 0,1 0 1,-2 1-1,2-1-434,-3 0-2256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6048,'-13'0'1952,"12"0"-1919,1 0 1,-1 0 0,1 0-1,-1 1 1,1-1-1,0 0 1,-1 0 0,1 0-1,0 0 1,-1 1 0,1-1-1,-1 0 1,1 0-1,0 1 1,-1-1 0,1 0-1,0 0 1,0 1 0,-1-1-1,1 0 1,0 1-1,-1 0 1,-23 21 574,8-9 722,12-2-687,2 3-227,0-8-45,0 1-1,-1 0 0,-4 6 1,-9 25 574,8-13-686,1 2 0,1-1 0,1 0 1,-2 42-1,7-37-157,-1-10 81,5 39 1,-3-55-181,1 0 0,0 1 0,0-1 0,0 0 0,1 0 0,-1 0 0,1-1 0,1 1 0,-1-1 0,0 0 0,1 1 0,0-2 0,0 1 0,0 0 0,1-1 0,-1 0 0,7 4 0,-8-6-128,0 0 0,1 1 0,-1-1 0,0-1 0,1 1 0,-1 0 0,1-1 0,0 0 0,-1 0 0,7-1 0,35-8-1271,-20 4 417,-8 2 513,16-3-652,18-18-1735,-33 18 1890,27-7 0,-45 13 948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22 6240,'-10'-21'1574,"11"20"-979,1 4-127,18 30 153,-13-22-356,-2 0 0,5 13 0,9 17 279,22 25 693,-22-29-359,24 71-1,-20-46-157,-9-26-413,53 141 831,-51-126-821,15 87 1,-14 15 71,-16-128-289,-1 0 0,-1 0 1,-2 0-1,0 0 0,-2 0 0,0-1 0,-2 1 0,-17 40 0,15-40 32,-2 0 0,-23 37-1,19-41-21,-1-2 1,-28 27-1,42-44-105,-22 22-18,-1 0 1,-1-2-1,-1-1 0,-54 33 0,45-36-447,-1-1 0,0-2 0,-63 17 0,3-14-529,96-17 976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6656,'-41'-14'2144,"40"14"-2074,0-1 0,0 1 0,0-1 0,0 1 0,0 0 0,0-1 0,0 1 0,0 0 0,0 0 0,0-1 0,0 1 0,0 0 0,0 0 0,0 0 0,0 0 0,-2 1 0,0 0 222,0-1 1090,6-3-305,-1 1-880,-1 1-96,0 0 0,0 0 1,1 0-1,-1 0 1,0 0-1,1 0 0,-1 0 1,1 0-1,-1 1 0,1-1 1,-1 1-1,1-1 0,-1 1 1,1-1-1,0 1 0,-1 0 1,1 0-1,0 0 1,-1 0-1,4 0 0,219 0 1958,-207-1-2023,0-1 0,18-4 1,-20 4-310,26-3-1,-38 5 56,0 0-1,0 0 0,0 0 1,1-1-1,-1 1 0,0-1 1,-1 1-1,1-1 0,0 0 1,0-1-1,4-1 0,-5 2-178,0 0 1,1 0-1,-1 0 0,0 0 0,0 0 0,1 1 0,-1-1 0,0 1 1,1 0-1,-1-1 0,4 1 0,11 0-2088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51 6464,'-36'-36'2917,"34"35"-2764,0-1 0,0 0-1,-1 1 1,1 0 0,0-1 0,-1 1 0,1 0 0,-1 0-1,0 1 1,1-1 0,-1 0 0,0 1 0,1 0-1,-1-1 1,0 1 0,0 0 0,1 1 0,-1-1-1,0 0 1,1 1 0,-1-1 0,-3 2 0,-3 3 108,1 0 0,1 0 1,-1 0-1,-7 8 0,11-8-218,1 0 1,-1 1-1,1-1 0,0 1 0,0 0 1,1 0-1,0 0 0,0 0 0,0 0 0,1 0 1,-1 7-1,-2 7 25,-26 139 129,27-141-181,-1 7 1,-22 177 180,4 101-37,11-213-59,9-62-78,1-15 87,0 0 0,-1-1 0,0 1 0,-1 0 0,-5 13 0,6-22-81,1-1 0,-1 1 1,0 0-1,0-1 1,-1 1-1,1-1 1,-1 0-1,1 1 0,-1-1 1,0-1-1,0 1 1,-1 0-1,1-1 1,0 1-1,-1-1 1,0 0-1,1 0 0,-1-1 1,0 1-1,0-1 1,0 0-1,0 0 1,0 0-1,-8 1 0,7-3-1,1 1-1,-1-1 0,0 0 1,0 0-1,0-1 1,1 1-1,-1-1 0,1 0 1,-8-4-1,-4-4 42,-17-14 0,24 17-75,-28-17 3,29 19 13,1 1 0,0-1 0,-10-9 0,13 11-4,1-1 1,0 0-1,0 0 0,1-1 0,-5-8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33 6656,'0'-1'196,"0"-1"1,0 0-1,0 0 1,0 1-1,1-1 0,-1 0 1,1 1-1,-1-1 1,1 1-1,0-1 1,0 1-1,0-1 0,0 1 1,0-1-1,0 1 1,0 0-1,2-3 1,0 1 779,-4 4-882,0-1 0,0 0 0,0 0 0,0 0 0,0 1 0,0-1 0,0 0 0,0 1 0,0-1 0,0 1 0,0-1 0,1 1 0,-1-1 0,0 1 0,0 0 0,0-1 0,1 1 0,-1 0 0,0 0 0,1-1 0,-1 1 0,1 0 0,-1 0 0,1 0 0,-1 0 0,1 1 0,-12 14 520,-1-3-335,-2 2-47,0 1 0,0 0 0,2 1 0,-17 26 1,15-19-24,-7 10 209,-34 72 0,30-33-10,-32 141 0,55-202-462,0 0 0,2 0 1,-1 1-1,2 23 0,1-27-85,0 1 0,1-1 0,1 0 0,0 0 0,0 0 0,0 0 0,6 9 0,-4-9-58,-1 1-176,2 0 1,7 12 0,-10-19-21,0 1 1,0-1 0,0 0-1,0 0 1,1 0 0,-1 0-1,1-1 1,0 0 0,4 3-1,24 11-2033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 6144,'14'-13'1978,"-14"12"-1930,1 1-1,-1-1 1,1 1-1,-1 0 1,1-1-1,0 1 1,-1 0-1,1 0 1,0-1-1,-1 1 1,1 0-1,0 0 1,-1 0-1,1 0 1,0 0-1,-1 0 1,1 0-1,0 0 1,0 0-1,-1 0 1,1 0-1,0 0 1,0 1-1,2-1 211,-3 0-204,1 0 0,-1 0-1,1 0 1,-1 0 0,1 0 0,-1 0 0,1 0 0,-1 0 0,1 0 0,-1 0 0,1 0 0,0 0 0,-1 1 0,1-1 0,-1 0 0,0 0-1,1 0 1,-1 1 0,1-1 0,-1 0 0,1 1 0,-1-1 0,0 0 0,1 1 0,-1-1 0,0 1 0,1-1 0,-1 1 0,9 7 760,1-5-295,-9-3-473,0 0 0,0 0 0,0 1 0,0-1 1,0 0-1,0 1 0,0-1 0,0 1 0,0-1 0,-1 1 0,1-1 0,0 1 0,0-1 0,-1 1 1,1 0-1,0-1 0,-1 1 0,1 0 0,0 0 0,-1-1 0,1 1 0,-1 0 0,1 0 0,-1 0 0,1 1 1,0 0 12,1 2-10,-1-1 0,1 0 0,-1 1-1,1 0 1,-1-1 0,0 1 0,0 0 0,-1 0-1,1 0 1,-1-1 0,0 7 0,1 10 68,-1-1-34,0-1 1,-4 20 0,-6 11 28,8-33-84,1-11-18,0 1 1,0-1-1,0 0 0,-2 5 1,-11 13 40,4-8-22,-4 11-1,11-20-17,0 0-1,0 0 1,-1 0-1,0 0 1,0 0-1,0-1 1,-1 0-1,0 0 1,0 0-1,0-1 1,-7 6 0,5-6-8,5-2 0,-1-1 0,1 0-1,0 1 1,1-1 0,-1 1 0,0 0 0,0-1-1,1 1 1,-1 0 0,1 0 0,-1 0 0,1 0-1,-2 5 1,-24 36 920,27-43-914,-1 0 0,1 1 0,0-1 0,0 0-1,0 0 1,0 0 0,-1 0 0,1 1 0,0-1 0,0 0 0,0 0 0,0 0 0,0 1 0,0-1 0,0 0 0,0 0 0,0 0 0,0 1 0,0-1-1,0 0 1,0 0 0,0 0 0,0 1 0,0-1 0,0 0 0,0 0 0,0 1 0,0-1 0,0 0 0,0 0 0,0 0 0,0 1 0,0-1-1,0 0 1,0 0 0,1 0 0,-1 0 0,0 1 0,0-1 0,0 0 0,0 0 0,1 0 0,7 7 110,1-2 0,1 1 0,9 4 0,-19-10-121,3 1-61,0-1-1,0 1 1,0 0-1,0-1 0,0 0 1,0 1-1,0-1 1,0 0-1,0-1 0,0 1 1,0-1-1,0 1 0,5-2 1,-3 0-684,1-1 1,-1 1-1,1-1 0,4-4 1,-4-4-2140,-5 11 2750,-1 0-1,1-1 0,0 1 0,0 0 1,0-1-1,0 1 0,-1 0 0,1 0 1,0 0-1,0-1 0,0 1 0,0 0 1,1 1-1</inkml:trace>
  <inkml:trace contextRef="#ctx0" brushRef="#br0" timeOffset="1">16 264 5312,'17'0'1952,"-17"0"-1504,0 0-128,0 17 320,0-17-416,16 16-384,1 0 96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6400,'-39'19'2858,"35"-17"-2787,1-1 120,-1 1-1,1 0 0,-1 0 1,1 0-1,0 0 1,0 1-1,0 0 0,0-1 1,0 1-1,-4 6 1,4-4 21,1 0 1,-1 0-1,1 0 0,0 0 1,1 0-1,0 1 1,0-1-1,0 1 1,0 6-1,0 58 696,2-38-932,-1-21 48,0 0 1,1-1 0,0 1 0,1 0-1,0-1 1,0 1 0,1-1 0,0 1 0,1-1-1,1 0 1,-1-1 0,2 1 0,-1-1 0,1 0-1,0 0 1,10 9 0,-4-4-47,-9-10-30,1 0-1,-1 0 0,1 0 1,0-1-1,0 1 0,1-1 0,-1 0 1,7 3-1,28 8-1760,-35-13 1400,0 0 0,0-1 0,0 1 0,7-1 1,33-3-3908,4-10 1399,-47 12 2882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116 459 8544,'-17'17'3168,"17"-17"-2464,-33 49-192,17-33 1152,16 17-1024,-16-17 0,16 17-384,-17-16-160,17 15-64,-16-15-3360,16-1 1824</inkml:trace>
  <inkml:trace contextRef="#ctx0" brushRef="#br0" timeOffset="1">624 17 9152,'0'0'3360,"0"0"-2592,32-17-224,1 17 544,-17 17-704,17-17-96,0 0-160,0 0 160,16 16-160,-16-16-2016,-17 0 1024,17 17-4544,-17-17 3040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5984,'-33'16'2208,"33"-16"-1728,-33 49-128,17-16 1088,0 16-864,-17 17 960,0-1-864,0 17 416,17-16-608,16-1 64,0-16-288,0-16 32,16 0-160,17-17-1888,-16 1 928,32-17-2624,0 0 1952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7232,'0'0'2314,"2"6"-1396,2 1-681,1-1 1,-1 1-1,6 5 1,-4-5 80,-1 0-1,1 0 1,-2 0-1,1 0 1,-1 1-1,6 15 1,9 37 1074,-9-35-1054,-2 0-1,0 1 1,-2 0 0,-1 0 0,2 27-1,-4 108 583,-3-109-650,-1-24-164,-1 1 1,-1 0 0,-2 0-1,-1-1 1,-1 0 0,-1 0-1,-1-1 1,-19 36 0,-2-12 37,17-31-91,-1 2 1,6-8-228,0 0 0,-1-1 0,-14 14 0,20-23 33,-1 0 1,-1-1-1,1 1 1,0-1 0,-1 0-1,0 0 1,0-1-1,0 1 1,0-1 0,0 0-1,0 0 1,0-1 0,-7 1-1,-32 1-2792,22-3 912</inkml:trace>
  <inkml:trace contextRef="#ctx0" brushRef="#br0" timeOffset="1">1000 164 9568,'49'-16'3520,"-49"16"-2720,16 0-256,1 0 1567,16 0-1279,-1 16 224,1-16-640,16 17-320,-16-17-96,16 0-1760,-16 16 961,-17-16-3841,17 16 2592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7392,'-16'17'2720,"16"-17"-2080,-16 33-224,16-17 1056,16 0-896,-16 1 832,33 15-800,-17-15-192,17-1-256,0 1-64,-1-17-32,18 16-256,-1-16 96,0 0-2912,-16 0 1632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4:2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46 5824,'14'-14'1866,"-14"14"-1818,0-1-1,1 1 0,-1-1 0,1 0 1,-1 1-1,0-1 0,1 1 0,-1-1 1,0 0-1,0 1 0,0-1 0,1 0 0,-1 1 1,0-1-1,0 0 0,0 0 0,0 1 1,0-1-1,0 0 0,0 1 0,-1-1 1,1 0-1,0 0 0,-1-2 249,0-8 1081,1 11-1344,0 0 0,0-1-1,0 1 1,0 0 0,0 0-1,0 0 1,-1 0 0,1 0 0,0 0-1,0 0 1,0 0 0,0 0-1,0 0 1,0 0 0,0 0 0,0 0-1,0 0 1,0 0 0,0 0-1,-1 0 1,1 0 0,0 0-1,0 0 1,0 0 0,0 0 0,0 0-1,0 0 1,0 0 0,0 0-1,0 0 1,-1 0 0,1 0 0,0 0-1,0 0 1,0 0 0,0 0-1,0 0 1,0 0 0,0 0-1,0 0 1,0 0 0,0 0 0,0 0-1,0 1 1,0-1 0,-1 0-1,1 0 1,0 0 0,0 0 0,0 0-1,0 0 1,-10 19 2922,6-10-2434,2-5-215,-1-1-1,1 1 1,-1 0-1,0-1 1,-7 6-1,7-5-189,-1 0-1,0 0 1,1 0-1,-3 5 1,-1 3 114,1 2 0,1-1 0,-5 19 0,2-8-78,4-14-95,1 1 0,0 0 0,1-1 0,0 1 1,0 14-1,2-22-37,0 1-1,0-1 1,1 1 0,-1-1 0,1 0 0,0 1-1,-1-1 1,2 0 0,-1 0 0,0 1 0,1-1-1,-1 0 1,1 0 0,0 0 0,0-1 0,0 1-1,0 0 1,1-1 0,-1 1 0,1-1 0,4 4-1,0-1-18,-4-3-8,1 1-1,-1-1 0,1 1 1,-1-1-1,1 0 1,0 0-1,0 0 1,0-1-1,5 2 1,-5-3-1,-1-1 0,0 1-1,0-1 1,0 0 0,1 0 0,-1 0 0,0-1 0,0 1 0,-1-1 0,1 1 0,0-1 0,0 0 0,2-3 0,1 0 0,0 0 1,-1-1 0,0 1 0,7-11-1,-10 13 3,0 0 0,0 0 0,0 0 1,-1 0-1,1 0 0,-1-1 0,0 1 0,0 0 0,0 0 0,-1-1 0,1 1 0,-1-1 0,0 1 0,0 0 0,0-1 0,0 1 0,0-1 0,-1 1 0,0 0 0,1-1 0,-1 1 0,-3-6 0,-2-12-30,2 2-46,2 10-137,0 1-1,-6-16 1,2 16-2219,-7-5 640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3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28 2400,'0'0'779,"0"-3"-481,0-8 70,0 8 763,-3 3-214,-7 0 251,9 0-1154,1 0 0,0 0 0,0 0 0,0 0 0,0 0 0,0 0 0,0 0 0,0 0 0,0 0 0,0 0-1,0 0 1,-1 0 0,1 0 0,0 0 0,0 0 0,0 0 0,0 0 0,0 0 0,0 0 0,0 0 0,0 0 0,0 0 0,0 0 0,-1 0 0,1 0 0,0 0 0,0 0-1,0 0 1,0 0 0,0 0 0,0 0 0,0 0 0,0 0 0,0-1 0,0 1 0,0 0 0,0 0 0,0 0 0,0 0 0,0 0 0,0 0 0,0 0 0,0 0 0,0 0-1,0 0 1,0-1 0,0 1 0,0 0 0,0 0 0,0 0 0,0 0 0,0 0 0,0 0 0,0 0 0,0 0 0,0-1 0,0-6 739,0 14-274,0-4-133,-3-3-106,-8 0 96,8 0-80,1 0 38,1 0-283,1 0 0,-1 0 0,1 0 0,-1 0 0,1 0 0,0 0 0,-1 0 1,1 0-1,-1 0 0,1 0 0,-1 1 0,1-1 0,0 0 0,-1 0 0,1 0 0,-1 1 1,1-1-1,0 0 0,-1 0 0,1 1 0,0-1 0,-1 0 0,1 1 0,0-1 0,0 0 0,-1 1 1,1-1-1,0 0 0,0 1 0,-1 0 0,-4 6 242,-8 1 8,7 1-83,2 0 0,-1 1 0,1-1-1,1 1 1,-5 20 0,-14 84 1001,18-98-1065,2-12-97,1 0 1,-1 0-1,1 0 0,1 0 0,-1 0 1,0 0-1,1 0 0,0 0 1,0 0-1,0 0 0,1 1 0,-1-1 1,1 0-1,0 0 0,0 0 0,0-1 1,1 1-1,3 7 0,-2-4 16,1 0-2,11-5-20,-7-3 16,0 0 0,1 0 0,-1-1-1,16-6 1,-21 7-17,4-2-24,-1 0 1,1 0-1,-1-1 1,1 0-1,-1-1 1,0 1-1,-1-1 1,1 0-1,-1 0 1,0-1-1,0 0 0,6-9 1,-7 9 8,0 1 0,0-1 0,-1 0 0,0 0 0,0-1 0,0 1 0,-1-1 0,1 1 0,-2-1 0,1 0 0,-1 0 0,0 1 1,0-10-1,-1 13 13,0-1 1,0 1-1,0 0 1,-1 0-1,1 0 1,-1 0-1,0 0 1,0 0-1,0 0 1,-1 0-1,-1-3 1,-1 1 64,0-1 0,0 1 0,-10-9 0,1 2 66,11 10-115,0 0-1,0 1 1,0-1 0,0 1-1,0 0 1,0 0 0,0 0 0,0 0-1,-1 0 1,1 0 0,0 0-1,-1 1 1,-2-1 0,-8-2 39,-13-10 54,7 3-427,19 10 287,0 0 1,0 0-1,0 0 0,-1 0 0,1 0 1,0 0-1,0-1 0,-1 1 0,1 0 1,0 0-1,0 0 0,0 0 1,-1 0-1,1 0 0,0 1 0,0-1 1,-1 0-1,1 0 0,0 0 0,0 0 1,-1 0-1,1 0 0,0 0 0,0 0 1,0 0-1,0 1 0,-1-1 1,1 0-1,0 0 0,0 0 0,0 0 1,0 1-1,-1-1 0,1 0 0,0 0 1,0 0-1,0 1 0,0-1 1,0 0-1,0 0 0,0 0 0,0 1 1,0-1-1,-1 0 0,1 0 0,0 1 1,0-1-1,0 0 0,0 0 0,0 1 1,1-1-1,-1 0 0,0 0-28,0 0 0,0 0 0,0 1 0,-1-1-1,1 0 1,0 0 0,0 0 0,0 0 0,0 0-1,0 0 1,0 0 0,0 0 0,0 0 0,0 1 0,0-1-1,0 0 1,0 0 0,1 0 0,-1 0 0,0 0-1,0 0 1,0 0 0,0 0 0,0 0 0,0 0 0,0 0-1,0 1 1,0-1 0,0 0 0,0 0 0,0 0-1,0 0 1,0 0 0,0 0 0,0 0 0,1 0 0,-1 0-1,0 0 1,0 0 0,0 0 0,0 0 0,0 0 0,0 0-1,0 0 1,0 0 0,0 0 0,0 0 0,1 0-1,-1 0 1,0 0 0,0 0 0,0 0 0,0 0 0,0 0-1,0 0 1,0 0 0,14 0-2034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3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 3712,'0'0'1221,"0"0"-757,0-2-96,0-9 421,0 8-181,3 3 171,6 0 1503,-21 0-441,12 0-1212,-3 3-165,-8 8 128,6-9-181,4-2-379,0 0 0,0 0 1,0 0-1,-1 1 0,1-1 1,0 0-1,0 0 1,0 0-1,0 1 0,0-1 1,0 1-1,1-1 1,-1 1-1,0-1 0,0 1 1,0-1-1,-1 2 0,-8 15 262,6-8-157,-1-2-75,4-6-63,1 0 0,-1-1 0,0 1 0,1 0 0,-1 0 0,1 0-1,-1-1 1,1 1 0,-1 0 0,1 0 0,0 0 0,-1 0 0,1 0 0,0 0-1,0 0 1,0 0 0,-1 0 0,1 0 0,0 0 0,0 0 0,1 0 0,-1 0-1,0 0 1,0 0 0,0 0 0,1 1 0,0 0-13,0 1 19,1 1 0,0-1 0,0 0 0,0 1 0,0-1 0,5 5 0,-6-8-1,1 1 0,-1-1 0,0 1 1,1-1-1,-1 0 0,0 0 0,1 0 0,-1 0 0,3 0 0,-1 0-12,1 0 1,-1 0-1,0 0 0,1 0 0,-1 1 0,0-1 1,5 2-1,-3 0-2,2 1-38,0-1 0,0 0 0,1 0 0,-1-1-1,14 1 1,-5-2-20,-8 1 46,0-1 1,0 0-1,0-1 1,10-2-1,-12 2 42,1-1 1,-1 0-1,0 0 0,0 0 1,0-1-1,0 0 0,0 0 0,-1-1 1,6-4-1,3-5 129,-14 12-145,1 1 0,-1 0 1,0 0-1,0 0 0,1-1 0,-1 1 0,0 0 0,0-1 0,0 1 0,0 0 0,1 0 0,-1-1 1,0 1-1,0 0 0,0-1 0,0 1 0,0 0 0,0-1 0,0 1 0,0 0 0,0-1 0,0 1 1,0 0-1,0-1 0,0 0 0,0-20 145,0 20-140,0 1 0,0 0 0,0-1 0,0 1 0,0 0 0,0-1 0,0 1 0,0 0 0,0-1 0,0 1 0,0 0 1,0-1-1,0 1 0,0 0 0,-1-1 0,1 1 0,0 0 0,0-1 0,0 1 0,0 0 0,-1 0 0,1-1 0,0 1 0,0 0 0,-1-1 0,-3-3 263,0 0-77,0 0 1,1 0-1,-2 1 0,-5-5 0,-23-8 493,32 15-768,0 1 0,0 0 0,0 0 0,0-1 0,0 1 0,0 0 0,0 0 0,0 0 1,0 0-1,0 0 0,0 1 0,0-1 0,0 0 0,0 0 0,0 1 0,0-1 0,0 0 0,0 1 0,0-1 0,0 1 0,0 0 1,0-1-1,0 1 0,1-1 0,-1 1 0,0 0 0,0 0 0,0 1 0,-1 0-279,2-2 169,-1 1-1,1-1 1,0 1 0,-1-1 0,1 1 0,0-1 0,0 1 0,-1-1 0,1 1 0,0 0 0,0-1 0,0 1 0,0-1 0,0 1 0,0 0 0,0-1 0,0 1 0,0-1 0,0 1 0,0 0 0,0-1 0,0 1 0,0-1 0,1 1 0,-1 0 0,0-1 0,0 1 0,1-1 0,-1 1 0,1 0 0,-1 0-405,14 15-2247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4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328 114 2816,'6'-6'487,"-3"4"-359,-1 1 1,0-1-1,0 0 0,0 0 0,0-1 0,0 1 1,-1 0-1,1 0 0,0-1 0,-1 1 0,0-1 1,0 0-1,0 1 0,0-1 0,1-3 1,0-2 654,12-14 364,-3 14-480,-11 8-627,0 0 0,1-1 0,-1 1 0,1 0 0,-1 0 0,0 0 0,1-1 0,-1 1-1,0 0 1,0-1 0,1 1 0,-1 0 0,0-1 0,0 1 0,1 0 0,-1-1 0,0 1-1,0 0 1,0-1 0,0 1 0,1-1 0,-1 1 0,0 0 0,0-1 0,0 1 0,0-1-1,0 1 1,0-1 0,0 1 0,0-1 0,-3-5 701,-8-5 81,11 11-810,0 0 0,-1 0 1,1 0-1,0 0 1,0-1-1,0 1 0,0 0 1,-1 0-1,1 0 1,0 0-1,0 0 1,0 0-1,0 0 0,-1 0 1,1-1-1,0 1 1,0 0-1,-1 0 0,1 0 1,0 0-1,0 0 1,0 0-1,-1 0 0,1 0 1,0 0-1,0 0 1,0 0-1,-1 1 0,1-1 1,0 0-1,0 0 1,0 0-1,-1 0 0,1 0 1,0 0-1,0 0 1,0 0-1,-1 1 0,1-1 1,0 0-1,0 0 1,0 0-1,-6 3 124,3-2-89,0 0 0,0 1 0,0 0 1,0-1-1,0 1 0,1 0 0,-1 0 0,1 1 0,-1-1 0,1 0 0,0 1 0,0-1 0,0 1 1,-3 5-1,-28 46 582,-16 9-53,20-17 46,2 0 0,-31 75 1,32-64 23,4 2 1,2 0-1,-19 91 1,29-81-150,3 0 0,2 88 0,7-103-326,1 0 0,4-1 1,19 84-1,-10-90-643,1-1 0,2 0 0,2-2 0,2 0 0,40 57 0,35 35-1362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3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20607,'0'49'0,"-16"1"-32,16-18 672,0 17-352,-17 1 320,17 32-352,0 0-224,0-17-32,-16 1 128,32-17-64,-16-16 256,0-1-192,0 1-1376,0-17 672,-16 1-3328,16-17 2209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3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7136,'-27'13'2309,"22"-11"-1721,4-4-280,5-9 530,-4 11-797,0 0 0,0 0 0,0 0 0,1-1 0,-1 1 0,0 0 0,0 0 0,0 0 0,1 0 0,-1-1 0,0 1 0,0 0 1,0 0-1,1 0 0,-1 0 0,0 0 0,0 0 0,1 0 0,-1 0 0,0 0 0,0 0 0,1 0 0,-1 0 0,0 0 0,0 0 0,1 0 0,-1 0 0,0 0 0,0 0 0,1 0 0,-1 0 0,0 0 0,0 0 0,1 0 0,-1 0 0,0 0 0,0 1 0,1-1 0,-1 0 0,0 0 0,0 0 0,0 0 0,0 1 0,1-1 0,-1 0 0,2 4 492,-2-4-499,0 0 0,0 0 0,0 1 0,1-1 1,-1 0-1,0 0 0,0 1 0,0-1 0,0 0 0,1 0 0,-1 1 0,0-1 0,0 0 1,0 0-1,1 0 0,-1 0 0,0 1 0,0-1 0,1 0 0,-1 0 0,0 0 1,0 0-1,1 0 0,-1 0 0,0 0 0,0 0 0,1 1 0,11-5 916,-9 3-741,0-1 1,1 1-1,-1 0 1,1 0 0,-1 1-1,1-1 1,-1 1-1,1-1 1,5 2-1,346-18 3957,-95 1-3430,-87 7-691,-8 1-5,-135 7 7,52-8 0,-60 6-18,-2 0-13,0 0 0,22-8 0,-39 11-171,0-1 1,0 0-1,0 1 1,0-1 0,0 1-1,1 0 1,2 0-1,-1 1-1772,-19 1-1593,-2 12 1078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6240,'-41'0'2005,"34"-1"-1491,8-4-244,1 3-190,4-14 221,-6 16-278,0-1 0,0 1 1,0 0-1,0 0 0,1-1 0,-1 1 1,0 0-1,0-1 0,0 1 1,-1 0-1,1 0 0,0-1 0,0 1 1,0 0-1,0-1 0,0 1 1,0 0-1,0 0 0,0-1 0,0 1 1,-1 0-1,1 0 0,0-1 1,0 1-1,0 0 0,-1 0 1,1-1-1,0 1 0,0 0 0,-1 0 1,1 0-1,0 0 0,0-1 1,-1 1-1,1 0 0,0 0 0,0 0 1,-1 0-1,1 0 0,0 0 1,-1 0-1,1 0 0,0 0 1,0 0-1,-1 0 0,1 0 0,-1 0 1,1 0-13,0 0 1,0 0-1,0 0 1,0 0-1,-1 0 0,1 0 1,0 0-1,0 0 1,0 0-1,0 0 1,0 0-1,-1 0 1,1 0-1,0 0 1,0 0-1,0 1 0,0-1 1,0 0-1,0 0 1,0 0-1,-1 0 1,1 0-1,0 0 1,0 0-1,0 0 1,0 1-1,0-1 0,0 0 1,0 0-1,0 0 1,0 0-1,0 0 1,0 1-1,0-1 1,0 0-1,0 0 1,0 0-1,0 0 0,0 0 1,0 1-1,0-1 1,0 0-1,0 0 1,0 0-1,0 0 1,0 0-1,0 0 1,0 1-1,0-1 1,0 0-1,0 0 0,0 0 1,1 0-1,-1 5 55,0-1 0,1 0 0,0 0 0,0 0 0,0 1 0,1-1 0,-1 0 0,1-1 0,0 1 0,3 5 0,-3-5-62,1 1 0,-1 0 0,0 0 0,-1 0 1,1 0-1,-1 1 0,0-1 0,0 0 0,-1 1 1,1-1-1,-1 0 0,-1 1 0,0 8 0,-2-1 12,1-2 9,0 0 0,0 15 0,8 45 55,-12 16 5,12-13-106,-8-54-100,0 0 0,-1 0 1,-2 0-1,-7 23 0,-5 25-1083,15-58 773,-1 0 0,0-1-1,0 1 1,-1-1 0,-6 13 0,5-13-33,4-7 338,0-1 0,0 1 0,1 0 0,-1-1 0,1 1 0,-1 0 0,1 0 0,0-1 0,0 1 0,-1 3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3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32 5568,'-14'0'1786,"14"0"-1773,0 0 0,0 0-1,0 0 1,0 0-1,0 0 1,-1 0-1,1 0 1,0 0-1,0 0 1,0 0-1,0 0 1,0 0-1,0 0 1,0 0 0,0 0-1,0 0 1,-1 0-1,1 0 1,0 0-1,0 0 1,0 0-1,0 0 1,0 0-1,0 0 1,0 0-1,0 0 1,0 0-1,0 0 1,0 0 0,0-1-1,-1 1 1,1 0-1,0 0 1,0 0-1,0 0 1,0 0-1,0 0 1,0 0-1,0 0 1,0 0-1,0 0 1,0 0 0,0-1-1,0 1 1,0 0-1,0 0 1,0 0-1,0 0 1,0 0-1,0 0 1,0 0-1,0 0 1,0 0-1,0 0 1,0-1 0,0 1-1,0 0 34,0-1 1,1 1-1,-1-1 0,0 1 0,0-1 0,0 1 1,0 0-1,-1-1 0,1 1 0,0-1 1,0 1-1,0-1 0,0 1 0,0 0 1,-1-1-1,1 1 0,0-1 0,0 1 0,0 0 1,-1-1-1,1 1 0,0-1 0,-1 1 1,1 0-1,0 0 0,-1-1 0,1 1 1,0 0-1,-1 0 0,1-1 0,-1 1 0,1 0 1,-1 0-1,1 0 0,0 0 0,-1-1 1,1 1-1,-1 0 0,1 0 0,-1 0 1,1 0-1,-1 0 0,1 0 0,0 0 0,-1 0 1,0 1-1,-1-1 154,0 0 0,0 0 0,0-1 0,1 1 0,-1 0 0,0-1 0,0 1 0,-2-2 0,-3-1 302,5 1-400,0 1 1,0 0 0,0 0 0,0 0 0,0 0-1,0 1 1,0-1 0,-1 0 0,1 1 0,0 0 0,0-1-1,-1 1 1,1 0 0,0 0 0,0 0 0,-1 1-1,-3 0 1,-48 15 1503,36-10-1107,1 1 1,0 1-1,-26 16 1,-18 8 605,44-25-726,0 1 0,1 0-1,0 2 1,0 0 0,-14 12-1,20-13-101,0 1 0,1 0 0,0 0 0,-9 13 0,3-3 72,3-7-129,10-11-188,0-1-1,1 0 0,-1 1 0,1 0 0,-1-1 0,1 1 0,0 0 1,-1-1-1,1 1 0,0 0 0,0 0 0,1 0 0,-1 0 0,0 0 0,1 0 1,-1 0-1,1 1 0,0-1 0,-1 0 0,1 3 0,0-3-13,0 0 0,0 0 0,0 0-1,1 0 1,-1-1 0,0 1 0,1 0 0,-1 0-1,1 0 1,0 0 0,0 0 0,1 3 0,0-3-2,0 0 0,0-1 1,0 1-1,0 0 0,0-1 0,1 1 1,-1-1-1,0 0 0,1 1 1,4 0-1,10 6 41,-6-3-167,-1-1 1,1 0-1,0-1 1,13 3-1,15-2-3307,70-4-1,-49-1-1874,-11 1 2220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18 4736,'0'-14'1530,"0"14"-1518,0 0-1,0 0 0,0 0 0,0-1 0,0 1 0,0 0 0,0 0 0,0 0 0,-1 0 0,1 0 0,0 0 0,0-1 0,0 1 0,0 0 0,0 0 0,0 0 1,0 0-1,0 0 0,0 0 0,0-1 0,0 1 0,-1 0 0,1 0 0,0 0 0,0 0 0,0 0 0,0 0 0,0 0 0,0 0 0,-1 0 0,1 0 0,0 0 0,0 0 1,0 0-1,0 0 0,0 0 0,-1 0 0,1 0 0,0 0 0,0 0 0,0 0 0,0 0 0,0 0 0,-1 0 0,1 0 0,0 0 0,0 0 0,0 0 0,0 0 1,0 0-1,0 0 0,-1 0 0,1 0 0,-22 0 687,22 0-620,0 0-1,-1 0 0,1 0 1,0 0-1,-1 0 0,1 0 1,0 0-1,-1 0 0,1 0 1,0 0-1,-1 0 0,1 1 1,0-1-1,-1 0 0,1 0 1,0 0-1,-1 0 0,1 0 1,0 1-1,0-1 0,-1 0 1,1 0-1,0 0 0,0 1 1,-1-1-1,-12 13 1589,-25 26 2700,35-35-4122,0 0 1,0 0 0,0 0 0,0 0-1,1 1 1,-1-1 0,1 1 0,-1 5-1,-3 23 578,3-20-602,0-6-118,1 0 0,1 0 0,-2 15 0,3-20-95,0 0 0,0 0 0,0-1 1,0 1-1,1 0 0,-1-1 0,1 1 1,-1 0-1,1-1 0,-1 1 0,1 0 1,0-1-1,0 1 0,0-1 0,0 1 1,0-1-1,0 0 0,0 1 0,0-1 1,0 0-1,1 0 0,1 1 0,-1-1 1,0 0 0,0 0 0,0 0 0,0 0-1,0-1 1,0 1 0,3 0 0,6 1 15,-1 1-10,-7-2-25,0 0-1,1 0 0,-1-1 0,1 1 0,4 0 0,21-6-260,-11 2 98,-2 0 36,17-3-186,-1-9-208,-15 6 260,4 0-2,-16 7 216,-1 1 0,1-1 1,-1 0-1,0-1 0,0 1 0,0-1 0,0 0 0,0 0 0,5-5 0,-1 1-8,-7 6 57,1 0 0,0-1 1,-1 1-1,1-1 0,-1 1 0,1-1 1,-1 1-1,0-1 0,1 0 0,-1 0 0,0 0 1,0 0-1,0 0 0,-1 0 0,1 0 1,0 0-1,-1 0 0,1 0 0,-1 0 0,0 0 1,0-4-1,0 4 7,0 0 0,0 0 1,0 1-1,0-1 0,-1 0 0,1 0 1,-1 0-1,1 0 0,-1 0 0,0 0 1,0 0-1,1 1 0,-1-1 0,-1 0 1,-1-2-1,-2-1 19,0 1 0,-1-1 0,-10-6 0,7 6 1,6 2-4,-1 1-1,0 0 0,0 0 1,0 0-1,-7-1 1,-16-3-301,20-1-784,0 1 147,7 6 905,0 0-1,0 0 1,0 0 0,0 0-1,0 0 1,0 0 0,0 0 0,0 0-1,0 0 1,0 0 0,0 0-1,0 0 1,0 0 0,0 0-1,0 1 1,0-1 0,0 0-1,0 0 1,0 0 0,0 0-1,0 0 1,0 0 0,0 0 0,0 0-1,0 0 1,0 0 0,0 0-1,0 0 1,0 0 0,-1 0-1,1 0 1,0 0 0,0 0-1,0 0 1,0 0 0,0 0-1,0 0 1,0 0 0,0 0 0,0 0-1,0 0 1,0 0 0,0 0-1,0 0 1,0 0 0,-1 0-1,1 0 1,0 0 0,0 0-1,0 0 1,0 0 0,0 0 0,0 0-1,0 0 1,0 0 0,0 0-1,0 0 1,0 0 0,0 0-1,0-1 1,0 1 0,0 0-1,0 0 1,0 0 0,0 0-1,0 0 1,0 0 0,0 0 0,0 0-1,8 0-4800,-5 0 1424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 5984,'-13'-28'1920,"12"28"-1903,1 0 0,0 0 1,0 0-1,0 0 1,0-1-1,-1 1 0,1 0 1,0 0-1,0 0 0,0-1 1,0 1-1,0 0 0,0 0 1,0 0-1,0-1 1,0 1-1,-1 0 0,1 0 1,0 0-1,0-1 0,0 1 1,0 0-1,0 0 0,0 0 1,0-1-1,0 1 1,1 0-1,-1 0 0,0-1 1,0 1-1,0 0 0,0 0 1,0 0-1,0 0 0,0-1 1,0 1-1,1 0 1,-1 0-1,0 0 0,0 0 1,0-1-1,1 1 0,26-27 1973,-27 26-1949,0 1 1,1 0-1,-1 0 0,0 0 1,0-1-1,1 1 1,-1 0-1,0 0 1,0 0-1,1-1 0,-1 1 1,0 0-1,1 0 1,-1 0-1,0 0 1,1 0-1,-1 0 0,0 0 1,1 0-1,-1 0 1,0 0-1,1 0 1,-1 0-1,0 0 1,1 0-1,6 1 204,0 0 0,0 0 0,0 1 0,0-1 0,0 2 0,0-1 0,0 1 0,-1 0 0,0 0 0,1 1 0,-1 0 0,8 7-1,3 3-42,-1 0-1,-1 1 0,14 18 0,-20-22-131,0 1 0,-1 0 0,-1 1 1,0 0-1,9 22 0,-5-2 58,7 35 1,-2-6-108,-13-52-75,-1-1 0,-1 1 0,1-1 0,-2 1 0,1 0 0,-1-1 0,-1 1 0,0 0 0,-3 15 0,4-25 50,-1 8-101,-1 0-1,1-1 1,-1 1 0,-1-1 0,0 0-1,0 1 1,0-1 0,-8 11 0,7-11 23,3-5 54,0 0 1,0 1-1,-1-1 1,1 0-1,-1 0 1,1 0-1,-1 0 1,0 0 0,0 0-1,0-1 1,0 1-1,0 0 1,0-1-1,0 0 1,0 0-1,-1 1 1,1-1 0,0 0-1,-1-1 1,1 1-1,-1 0 1,1-1-1,-1 1 1,1-1-1,-4 0 1,-7 2-65,-12 3-41,17-3 95,0 0 0,0-1 0,0 0 0,0 0 0,0-1 0,-1 0 0,-7-1 0,6-1 54,1 0 0,0-1 0,0 0 0,0 0 0,0-1 0,-16-9 0,24 12-1,0 1 0,0-1 1,0 0-1,0 1 0,0-1 0,0 0 0,0 0 1,0 0-1,0 0 0,0 0 0,0 0 1,1 0-1,-1 0 0,0 0 0,1-1 0,-1 1 1,1 0-1,-1 0 0,0-3 0,1 3-4,1 0 0,-1 0 0,0 0 0,0 0 0,1 0 0,-1 0 0,1 0 0,-1 1-1,1-1 1,-1 0 0,1 0 0,-1 0 0,1 0 0,0 1 0,-1-1 0,1 0 0,0 1 0,0-1-1,0 1 1,0-1 0,8-4 50,0 1 0,0 0-1,0 0 1,12-2 0,-10 2-2,-1 1-64,1 0-1,-1 0 1,1 1 0,0 0-1,0 1 1,0 0 0,0 1-1,18 2 1,36 9-486,-43-9-1,-13-2 73,1 2 0,12 2 0,-14-1 207,0 0 1,-1 0-1,0 1 1,0 0-1,8 6 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6304,'-41'14'2032,"33"-11"-1238,8-3 33,0 0 1386,61 0 3959,80-3-4451,-32-8-1257,11 6-208,22-6-16,3 5-69,-68 1-27,105-3 107,80 8-395,-250-1 150,0 1-1,-1-2 1,1 1 0,18-6 0,-19 4-3,33 0-1049,-44 3 1029,0 0-1,0 0 0,0 0 0,0 0 0,-1 1 0,1-1 0,0 0 1,0 0-1,0 0 0,0 0 0,0 0 0,0 0 0,0 0 0,0 0 1,0 0-1,0 0 0,0 0 0,0 0 0,0 0 0,0 0 0,0 0 1,0 0-1,0 0 0,0 0 0,0 0 0,0 0 0,-1 0 0,1 0 1,0 0-1,0 0 0,0 0 0,0 0 0,0 0 0,0 0 0,0 0 1,0 0-1,0 0 0,0 0 0,0 0 0,0 0 0,0 0 0,0 0 1,0 0-1,-1 0 0,1 0 0,0 0 0,0 0 0,0 0 0,0 0 1,0 0-1,0 0 0,0 0 0,0 0 0,0 0 0,0 0 1,0 0-1,0 0 0,0 0 0,0 0 0,0 0 0,0 0 0,0-1 1,0 1-1,0 0 0,0 0 0,0 0 0,0 0 0,0 0 0,0 0 0,-7 7-1213,0 0-506,4-6 1184,0-1 0,1 1-1,-1-1 1,0 1 0,0-1 0,-4 0 0,-13 0-2060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4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5152,'-55'0'1648,"44"0"-987,11 0-90,0 0 821,0 3-310,0-2-997,1 0-1,-1 0 1,0 0-1,0 0 1,1 1-1,-1-1 1,1 0-1,-1 0 1,1 0-1,-1 0 1,1 0-1,0 0 1,-1-1-1,1 1 1,0 0-1,0 0 1,0 0-1,0-1 1,0 1-1,1 0 1,28 15 489,-5-3-69,-6 0-402,0 1 1,-1 0-1,31 32 1,-22-16-42,32 44 0,-46-55-72,0 0 1,-2 1-1,0 0 0,11 29 0,-19-39 24,1 0 1,-2 1-1,1 0 0,-2 0 0,1-1 0,-1 1 0,-1 0 0,0 0 1,-1 0-1,-2 17 0,2-22 11,-1-1 0,0 0 0,1 0 0,-1 0 0,-1 0 0,1 0 0,-1 0 0,0-1 0,-6 9 0,0-4 48,0 0 0,-16 12 0,19-17-46,0 2 28,-1-1 0,0 0 1,-1 0-1,1-1 0,-1 0 0,0 0 0,0-1 1,0 0-1,-1 0 0,1-1 0,-1 0 0,1 0 1,-1-1-1,1 0 0,-1-1 0,-11 0 1,15 0 14,0 0 0,0-1 0,0 1 0,0-1 0,0 0 0,1 0 0,-1 0 0,0-1 0,1 0 0,-1 0 0,1 0 0,-1 0 0,1-1 0,0 0 0,0 1 0,0-2 1,1 1-1,-1 0 0,1-1 0,-1 1 0,-3-7 0,6 9-60,0 0-1,0-1 1,0 1 0,0 0 0,1-1-1,-1 1 1,0-1 0,0 1 0,1-1-1,-1 0 1,1 1 0,0-1 0,-1 1-1,1-1 1,0 0 0,0 0 0,0 1-1,0-4 1,1 2-2,1 0 0,-1 1 0,0-1 0,1 0 0,-1 1 0,1-1 0,4-4 0,-1 0 4,0 0-15,-1 1 0,1 0 0,0 0 0,0 0 0,1 1 0,-1 0 0,1 0 0,1 0 0,-1 1 1,0 0-1,1 0 0,0 0 0,0 1 0,0 0 0,1 1 0,-1-1 0,13-1 0,218-45 1853,-102 33-976,-92 13-601,8-3-36,60-2 139,74 8 179,-183 0-554,15-2-96,-18 2 48,1 0 1,-1 0-1,1 0 0,-1 0 0,1-1 0,-1 1 0,0 0 0,1 0 1,-1-1-1,1 1 0,-1 0 0,0-1 0,1 1 0,-1-1 0,0 1 0,1 0 1,-1-1-1,0 1 0,1-1 0,-1 1 0,0-1 0,0 1 0,0-1 0,0 1 1,1-1-1,-1 1 0,0-1 0,0 1 0,0-1 0,0 0 0,0 1 21,0 0 0,0 0 0,0 0 0,0 0 0,0 0 0,0 0 0,0 0 0,0 0-1,0-1 1,0 1 0,0 0 0,0 0 0,0 0 0,0 0 0,0 0 0,0 0 0,0 0 0,0 0-1,0 0 1,0 0 0,0-1 0,0 1 0,0 0 0,0 0 0,0 0 0,0 0 0,0 0-1,-1 0 1,1 0 0,0 0 0,0 0 0,0 0 0,0 0 0,0 0 0,0 0 0,0 0 0,0 0-1,0-1 1,0 1 0,0 0 0,-1 0 0,1 0 0,0 0 0,0 0 0,0 0 0,0 0-1,0 0 1,0 0 0,0 0 0,0 0 0,0 0 0,0 0 0,-1 0 0,1 0 0,0 0 0,0 1-1,-11-1-2927,8 0 933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4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18 5312,'-28'-14'1701,"18"12"-1024,8 1-1191,-2 1 1296,0 0 0,0 0 1,0 0-1,0 0 0,0 0 1,0 1-1,-7 1 0,10 1-591,0-1 0,0 1 0,0 0 0,1-1 0,-1 1 0,1 0 0,0-1 0,0 1 0,0 0-1,0 0 1,1 4 0,0 3 302,-1-4-224,-1 1-1,0-1 1,0 1-1,-4 10 0,-1 8 443,5-14-445,0-1 0,0 16-1,1-13 180,-2 23-1,-26 76 1124,12 2-491,14-103-1018,1 0-1,0 0 1,0 0 0,1 0-1,1 0 1,0 0 0,0 0-1,1 0 1,1-1 0,-1 1-1,9 19 1,-10-29-75,-1 0 0,0-1 0,1 1 0,-1 0-1,1-1 1,-1 1 0,0-1 0,1 1 0,-1-1 0,1 1 0,0-1 0,-1 1 0,1-1-1,-1 1 1,1-1 0,0 0 0,-1 1 0,1-1 0,0 0 0,-1 0 0,1 1 0,0-1 0,-1 0-1,2 0 1,18-4-1045,-5 0 354,-5 3 286,1 0 0,14 0-1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4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68 4160,'27'-28'1333,"-26"27"-1299,-1 1 0,1-1 1,0 0-1,-1 1 0,1-1 0,0 0 0,0 1 0,0-1 0,0 1 0,0 0 1,0-1-1,0 1 0,0-1 0,1 1 0,55-27 1214,-54 26-1090,0 0 0,0 0-1,0 1 1,0-1 0,0 1-1,0 0 1,0 0 0,0 0-1,0 0 1,0 0 0,0 1 0,0 0-1,4 1 1,0 1 218,-1 0 1,0 0-1,1 1 1,-2 0-1,9 6 1,-7-5-12,0 2-195,-1-1-1,1 1 1,-2-1 0,1 2-1,-1-1 1,0 1 0,0-1 0,-1 1-1,0 1 1,5 14 0,-1 1 83,-2 0 1,0 0-1,-2 0 1,0 1-1,0 35 1,-3-44-133,2 126 530,-3-142-651,0 69 198,-2 177 258,-16-7 10,-47 75 350,54-277-888,-2-2 1,-33 66-1,-45 53-1553,58-101 878,-33 42-2687,7-30 1227,53-59 2014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4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4896,'35'1'9922,"-21"0"-9414,0-1 1,0 0 0,27-5 0,6-6-5,-23 5-409,33-4-1,52 8 34,-70 2-11,45-4 1,-7-7-86,-12 6-16,-32-1 60,-19 3-253,1 1 1,24-1-1,-28 4-339,-15-1-693,2 0 858,-1 0-1,1 0 0,-1 0 1,0 0-1,1-1 0,0 0 1,-4 0-1,-11-13-2485,1-2 933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4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34 5472,'-27'-13'1760,"8"0"-663,18 12-1045,1 1 1,-1-1-1,0 0 1,0 1 0,0-1-1,1 1 1,-1-1 0,0 1-1,0 0 1,0-1-1,0 1 1,0 0 0,0 0-1,0-1 1,0 1 0,0 0-1,0 0 1,0 0-1,-1 0 1,-19 0 924,12-1-636,1 1 0,-1 0 0,0 1 0,-15 2 1,17 0-56,0 0 0,-14 9-1,4-3 20,7-4-200,8-4-84,1-1 1,-1 1-1,1-1 1,-1 1-1,1 0 1,-1 0-1,1 0 0,0 0 1,-1 0-1,1 0 1,0 0-1,0 0 1,0 1-1,0-1 1,-1 2-1,-6 12 310,1-1 0,0 1 0,1 0 0,1 1 0,1-1 0,-5 26 0,6-24-194,-9 36 65,3 0 1,3 1-1,0 81 1,6-82-54,-3 118 139,-8-70-314,6-6 26,-1-43 76,-2 47 77,8-89-109,0 4-28,0 0 1,-4 21-1,3-30 35,0-1 0,0 1 0,0-1 0,-1 1 0,0-1 0,0 0 0,0 0-1,-1 0 1,1 0 0,-1 0 0,-6 7 0,7-10-43,1 1-1,-1 0 1,0-1 0,0 1-1,0-1 1,0 0 0,-1 0-1,1 1 1,0-1-1,0-1 1,-1 1 0,1 0-1,-1-1 1,1 1 0,0-1-1,-1 0 1,1 1 0,-1-1-1,1 0 1,-1-1-1,1 1 1,-1 0 0,1-1-1,-1 0 1,1 1 0,-5-3-1,-3-2-172,0 0-1,0-1 0,1-1 0,-15-12 0,19 16 64,-6-6-73,-24-20-520,-11-26-1315,10 17 613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 3392,'1'-12'1349,"-5"21"-762,-4-5 272,19-5 1178,-11 1-1216,0 0 107,0 0-197,0 0 346,0 0-234,0 0 202,0 0-282,0 0 154,0 0-314,0 0-97,0 0-133,0 0 145,0 0-97,0 0 166,2 0-177,24 1 294,-10-1-480,-1 1 0,1-2 0,23-3 0,-22-1-126,-10 3-64,0 0 1,0 1-1,0-1 1,0 1-1,7 0 0,2 2 13,-8-1-21,0 0 0,0 0 0,0-1 0,9-1-1,-1-3 41,-9 3 5,0 0 1,0 0 0,0 1 0,-1 0 0,10 0-1,-15 1-56,0 0-1,0 0 1,-1 0-1,1 0 1,0 0-1,0 0 1,0 0-1,0 0 1,0-1-1,0 1 1,-1 0-1,1 0 1,2-2-1,0-5 280,-4 14-151,1-7-143,0 0-1,0 1 1,0-1-1,0 0 1,0 0 0,1 0-1,-1 0 1,0 0-1,0 0 1,0 0-1,0 0 1,0 0-1,0 1 1,0-1-1,0 0 1,-1 0-1,1 0 1,0 0-1,0 0 1,0 0-1,0 0 1,0 0 0,0 0-1,0 0 1,0 0-1,0 1 1,0-1-1,0 0 1,0 0-1,0 0 1,0 0-1,0 0 1,0 0-1,0 0 1,-1 0-1,1 0 1,0 0 0,0 0-1,0 0 1,0 0-1,0 0 1,0 0-1,0 0 1,0 0-1,0 0 1,0 0-1,-1 0 1,1 0-1,0 0 1,0 0-1,0 0 1,0 0-1,0 0 1,0 0 0,0 0-1,0 0 1,-44 0-2240,41 0 570,3 0-1471,0 0 1003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2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6976,'-27'28'2256,"23"-23"-1678,11 1-271,25 18 216,-31-23-457,0 1 1,0-1 0,0 0 0,0 0-1,0 1 1,-1-1 0,1 0-1,0 1 1,-1-1 0,0 1 0,1-1-1,-1 1 1,0-1 0,0 1 0,1-1-1,-1 1 1,0-1 0,-1 1-1,1-1 1,0 3 0,-1-3-43,1 0-1,0-1 1,0 1 0,0 0-1,0 0 1,0 0-1,0 0 1,0 0 0,0 0-1,0 0 1,0 0 0,1 0-1,-1-1 1,0 1 0,1 0-1,-1 0 1,0 0 0,1 0-1,3 2 156,3 3 149,-6-4-288,0 1-1,-1-1 1,1 1-1,-1-1 1,0 1 0,0 3-1,0-5-41,0-1 1,0 0-1,0 1 0,0-1 0,0 0 0,0 1 0,0-1 0,0 0 1,0 1-1,0-1 0,0 0 0,0 1 0,0-1 0,0 0 1,0 1-1,1-1 0,-1 0 0,0 1 0,0-1 0,0 0 1,1 0-1,-1 1 0,0-1 0,0 0 0,1 1 0,6 7-41,-9-4 8,1-4 40,0 1-1,0 0 0,1 0 0,-1 0 0,1-1 1,-1 1-1,1 0 0,-1 0 0,1 0 1,-1 0-1,1 0 0,0 0 0,-1 0 0,1 0 1,0 0-1,0 0 0,0 0 0,0 0 0,0 0 1,0 1-1,0-1 0,0 0-1,1 0 1,-1-1 0,0 1 0,1 0 0,-1 0-1,0-1 1,1 1 0,-1 0 0,1-1-1,-1 1 1,1-1 0,-1 1 0,1-1-1,0 1 1,-1-1 0,1 1 0,-1-1 0,1 1-1,0-1 1,0 0 0,-1 1 0,1-1-1,0 0 1,0 0 0,-1 1 0,1-1-1,0 0 1,0 0 0,0 0 0,-1 0-1,2 0 1,40 0 78,-22-1 80,-13 1-107,-4 0-40,-1 1-1,0-1 1,0 0 0,1 0 0,-1-1-1,0 1 1,0 0 0,0-1 0,4-1 0,0-1 24,0 0 48,1 0 0,-1 0-1,0-1 1,0 0 0,6-6 0,8-2 211,-18 11-271,0 0 0,-1 1 0,1-1 0,0 0 0,-1 0 0,1 0 0,-1 0 0,1 0 0,-1-1 0,1 1 0,-1 0 0,0-1 0,1 1 0,-1-1 0,0 1 0,1-4 0,0-3 72,-1 0 1,-1 0 0,0-10-1,0 13-108,0 4 8,0 1 0,0-1 0,0 0 0,0 0 0,0 0-1,0 0 1,0 0 0,0 0 0,-1 1 0,1-1 0,0 0 0,-1 0 0,1 0-1,-1 1 1,1-1 0,0 0 0,-1 0 0,0 0 0,-4-2 0,1 0 0,0 0 0,-1 0 0,-5-1 0,4 0 2,3 2-5,0 1-1,-1-1 1,0 0 0,1 1-1,-1 0 1,0 0 0,0 0 0,-7-1-1,11 2 2,0 0 0,0 0 0,0 0 1,-1 0-1,1 0 0,0 0 0,0 0 0,0 0 0,0 0 0,0 0 0,0 0 0,0 0 0,0 0 1,0 0-1,0 0 0,-1 0 0,1 0 0,0 0 0,0 0 0,0 0 0,0 0 0,0 0 0,0 0 1,0 0-1,0 0 0,0 0 0,0 0 0,0 0 0,-1 1 0,1-1 0,0 0 0,0 0 0,0 0 1,0 0-1,0 0 0,0 0 0,0 0 0,0 0 0,0 0 0,0 0 0,0 0 0,0 1 0,0-1 1,0 0-1,0 0 0,0 0 0,0 0 0,0 0 0,0 0 0,0 0 0,0 0 0,0 0 0,0 0 1,0 1-1,0-1 0,0 0 0,0 2-14,0-1 1,-1 1 0,1 0-1,-1 0 1,1-1-1,-1 1 1,0 0-1,0-1 1,0 1-1,0-1 1,0 1-1,0-1 1,0 1 0,0-1-1,0 0 1,-3 2-1,-10 15-146,13-15 162,-1-1-1,1 1 1,0-1-1,0 1 1,0-1-1,0 1 1,0 0 0,0-1-1,1 1 1,-1 0-1,1 0 1,0 0-1,0-1 1,0 1-1,0 0 1,1 0-1,-1 0 1,1-1 0,-1 1-1,1 0 1,2 3-1,-1 13 196,-2-17-191,0-1 0,0 0 0,0 1 0,0-1 0,1 1 0,-1-1 0,0 1 0,1-1 0,0 3 0,1-2-37,-1 1-1,1-1 0,0 1 1,0-1-1,0 1 0,0-1 0,0 0 1,0 0-1,1 0 0,2 2 1,-4-4-61,1 1 0,-1 0 1,1 0-1,-1 0 0,1-1 0,-1 1 1,1-1-1,-1 0 0,1 1 1,0-1-1,-1 0 0,1 0 0,0 0 1,-1 0-1,1 0 0,0 0 1,-1 0-1,1-1 0,-1 1 0,1 0 1,0-1-1,1 0 0,11-10-763,-14 10 814,1 1 1,-1-1-1,1 1 0,-1 0 1,1-1-1,-1 1 1,1 0-1,-1 0 1,1-1-1,0 1 0,-1 0 1,1 0-1,-1 0 1,1 0-1,0 0 1,-1 0-1,1 0 0,0 0 1,-1 0-1,1 0 1,0 0-1,-1 0 1,1 0-1,-1 0 1,2 1-1,-2-1-39,0 0 76,0 0 1,0 0-1,0 0 0,0 0 1,0 0-1,1 0 1,-1 0-1,0 0 1,0 0-1,0 0 1,0 0-1,0 0 1,0 0-1,0 0 0,0 0 1,0 0-1,1 0 1,-1 0-1,0 0 1,0 0-1,0 0 1,0 0-1,0 0 0,0 0 1,0 0-1,0 0 1,0 0-1,0 0 1,0 0-1,0 0 1,1-1-1,-1 1 1,0 0-1,0 0 0,0 0 1,0 0-1,0 0 1,0 0-1,0 0 1,0 0-1,0 0 1,0 0-1,0 0 1,0-1-1,0 1 0,0 0 1,0 0-1,0 0 1,0 0-1,0 0 1,0 0-1,0 0 1,0 0-1,0 0 0,0 0 1,0-1-1,0-2-86,0 1 72,0 0 0,0 0 1,0 0-1,0 0 1,0 0-1,0 0 1,0 1-1,-1-1 1,1 0-1,-2-3 0,-5 0 160,6 5-113,1 0-1,0-1 1,-1 1-1,1 0 1,0 0-1,-1 0 0,1-1 1,-1 1-1,1 0 1,0-1-1,0 1 1,-1 0-1,1-1 1,0 1-1,0 0 1,-1-1-1,1 1 0,0-1 1,0 1-1,0 0 1,0-1-1,-1 1 1,1-1-1,0 1 1,0-1-1,0 1 1,0 0-1,0-1 0,0 1 1,0-1-1,0 2 39,0 0 0,0 0 0,0 0 0,1 0-1,-1 1 1,0-1 0,0 0 0,1 0-1,-1 0 1,1 0 0,0 2 0,14 14 813,-3-5-716,0-1 0,28 20-1,-35-27-148,1-1-1,0 0 0,0 0 1,0-1-1,0 0 1,0 0-1,0 0 0,1 0 1,-1-1-1,1 0 0,7 0 1,-1-1-185,1 0 0,-1-1 0,0-1 0,0 0 0,0 0 0,20-8 0,3-3-547,-22 10 496,-12 2 211,0 1 1,1 0 0,-1-1 0,0 0 0,1 1 0,-1-1 0,0 0 0,1 0 0,-1 0 0,0-1 0,0 1 0,0 0 0,0-1 0,2-2 0,10-8 95,-12 10-52,1 0-1,0 0 1,-1 0-1,1 0 1,-1 0-1,0-1 1,0 1-1,0-1 1,0 0-1,0 0 1,-1 1-1,1-1 1,-1 0-1,0 0 1,0-1-1,0 1 1,0 0-1,0 0 1,0-6-1,-1-5 76,-1 4 53,1 1 0,0-1 0,0 0 0,4-13 0,1 5 368,2 0-1,11-23 0,-16 38-377,0-1 1,0 0-1,0 0 1,0 0-1,-1-1 0,1 1 1,-1 0-1,0-1 1,0 1-1,-1 0 1,0-1-1,1 1 1,-2-7-1,1 5-12,-1-3 150,-3 7-38,4 2-238,-1 1 0,0 0 0,0 0 0,1-1 0,-1 1-1,0 0 1,1 0 0,-1 0 0,1 0 0,-1 0 0,1 0-1,0 0 1,-1 0 0,1 1 0,-2 6 10,1 0 1,0 0-1,0-1 1,1 1-1,1 12 0,0-2 11,-1 61-107,0-79 75,0 2-5,0 0 0,0 0 0,0 0 1,0 1-1,0-1 0,1 0 0,-1 0 0,1 0 0,0 0 0,-1 0 0,2 2 0,12 19-68,1 0 0,21 23 0,-11-12-795,-6-1 180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67 5728,'-27'-41'1840,"23"34"-1365,5 3-220,1 3-58,1-1 0,-1 0-1,0 1 1,0 0 0,1-1-1,-1 1 1,1 0-1,-1 0 1,1 1 0,0-1-1,-1 0 1,1 1 0,0 0-1,-1-1 1,1 1 0,0 0-1,-1 0 1,1 1-1,0-1 1,-1 0 0,1 1-1,4 1 1,0 2-61,0-2 0,0 1 0,0-1 0,0 0 0,10 2 0,-10-2-117,0 0 1,0 1 0,-1-1-1,1 2 1,-1-1-1,0 1 1,7 5-1,10 5 92,-1-1 93,-13-8-116,0 0 0,0 0 0,-1 1 1,11 10-1,-13-11-123,-1-1 0,1 1-1,9 5 1,0 1-16,-14-10 52,0 0 0,-1 0 0,1 1-1,0-1 1,-1 0 0,1 0 0,-1 0 0,1 1 0,-1-1 0,0 0 0,1 0 0,-1 1-1,0-1 1,0 0 0,0 1 0,0-1 0,0 0 0,-1 2 0,1 0-1,0-1 1,-1 0-1,1 1 1,-1-1 0,0 0-1,0 0 1,-1 4-1,-23 15-69,12-6 23,11-12 25,1-1 0,-1 1 1,0-1-1,-1 0 0,1 0 0,0 0 1,-1 0-1,1 0 0,-1-1 0,1 1 1,-1-1-1,0 1 0,1-1 0,-5 1 1,2-1-21,-1 0 0,1 0 0,-11-1 1,14 0 21,-1 0 0,0 0 1,1 0-1,-1 0 0,0 0 1,1 0-1,-1 1 0,1 0 1,-1-1-1,1 1 0,-1 0 1,1 0-1,-1 0 0,1 1 1,0-1-1,-1 0 1,1 1-1,-3 2 0,-22 15-1047,35-2 938,-3 1 99,-5-14 4,1 0 0,0 0 0,0 0 0,1 0 0,-1 0 0,1 0 0,-1-1 0,1 1 0,1-1 0,3 6 0,16 18-74,-3-5 53,-1 1 0,-1 1 0,13 25 0,-8-3 41,-13-31 28,-6-11 21,0 0-1,-1 0 0,1 1 0,-1-1 1,0 0-1,0 1 0,1 6 1,-3-8-7,0 0-1,0-1 1,0 1 0,-1 0 0,1 0 0,0 0 0,-1 0 0,0 0 0,0 0-1,0-1 1,0 1 0,0 0 0,-1-1 0,1 1 0,-4 3 0,3-3 39,1 0 16,-1 0 0,0 0 0,0 0 0,0 0-1,0-1 1,-1 1 0,1-1 0,-1 1 0,0-1-1,1 0 1,-1 0 0,0 0 0,0 0 0,-1 0-1,1-1 1,-4 2 0,-26 2 564,18-1-450,-1 0 0,0-2-1,1 0 1,-21 0 0,17-3-68,0 0 0,0-1 0,0-1 0,1-1 0,-1-1 0,-29-12-1,44 16-246,0-1-1,0 0 0,0 0 1,0 0-1,1 0 0,-4-3 1,6 4 77,0 1 0,1-1 0,-1 0 0,1 0 0,-1 1 0,1-1 0,0 0 0,-1 0 0,1 1 0,0-1 0,0 0 0,-1 0 0,1 0 0,0 0 0,0 0 0,0 1 0,0-1 0,0-1 1,0 2 30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50 3904,'0'-14'1253,"0"14"-1244,0 0-1,0 0 1,0 0 0,0 0-1,0 0 1,0 0-1,0 0 1,0 0 0,0-1-1,0 1 1,0 0-1,0 0 1,0 0 0,0 0-1,0 0 1,0 0 0,0 0-1,0 0 1,0 0-1,0 0 1,0-1 0,0 1-1,0 0 1,0 0-1,0 0 1,0 0 0,-1 0-1,1 0 1,0 0-1,0 0 1,0 0 0,0 0-1,0 0 1,0 0-1,0 0 1,0 0 0,0-1-1,0 1 1,0 0 0,0 0-1,-1 0 1,1 0-1,0 0 1,0 0 0,0 0-1,0 0 1,0 0-1,0 0 1,0 0 0,0 0-1,0 0 1,0 0-1,-1 0 1,1 0 0,0 0-1,0 1 1,-4-1 84,2 0 160,0 0 0,0 0 0,0 0 0,0 0 0,-1 0 0,1-1 0,0 1 1,0-1-1,-2 0 0,-1-6 195,5 7-413,0-1 1,-1 1-1,1-1 0,0 1 0,0-1 1,-1 1-1,1 0 0,0-1 1,-1 1-1,1-1 0,-1 1 1,1 0-1,0 0 0,-1-1 1,1 1-1,-1 0 0,1 0 1,-1-1-1,1 1 0,-1 0 1,1 0-1,-1 0 0,1 0 1,-1 0-1,1 0 0,-1 0 1,1 0-1,-1 0 0,1 0 1,-1 0-1,0 0 0,-1 0 55,0 0 1,0 0-1,1 0 0,-1-1 0,0 1 0,1-1 0,-1 1 0,1-1 0,-1 1 1,0-1-1,1 0 0,-3-2 0,2 2 13,1 0-1,-1 0 1,0 0 0,0 1-1,0-1 1,0 0 0,1 0-1,-1 1 1,0 0 0,0-1 0,0 1-1,-4 0 1,-142 0 1892,145 0-1952,-2-1 43,0 1 0,0 0 0,0 1 0,0-1 0,0 1 0,0 0 0,0 0 0,0 0 0,0 1 0,0 0 0,1 0 0,-1 0 0,-7 5 1,-5 5 572,0 2 1,-28 28 0,37-32-421,1 0 0,0 0 1,0 0-1,2 1 0,-1 0 0,1 0 1,-5 17-1,-8 33 475,2 0 1,-10 82 0,25-122-648,1 0 1,1 1 0,5 36-1,-2-35-74,0 32 0,-4-46-28,0 0 0,1 1 0,0-1 0,1 0 1,0 0-1,0 0 0,1 0 0,0 0 0,1 0 1,0-1-1,8 13 0,3 9-774,-7-14 384,17 31-2377,-9-28 1331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68 5568,'-13'-41'1786,"12"40"-1765,1 1-1,0 0 1,0 0-1,0-1 1,-1 1-1,1 0 0,0-1 1,0 1-1,0 0 1,0 0-1,0-1 0,0 1 1,0 0-1,-1-1 1,1 1-1,0 0 1,0-1-1,0 1 0,0 0 1,0-1-1,0 1 1,1 0-1,-1-1 0,0 1 1,0 0-1,0-1 1,0 1-1,0 0 1,0 0-1,0-1 0,1 1 1,-1 0-1,0-1 1,1 1-1,10-11 625,-11 10-542,1 1-1,-1-1 0,1 1 0,-1 0 0,1-1 0,0 1 0,-1 0 1,1 0-1,0-1 0,-1 1 0,1 0 0,0 0 0,-1 0 0,1 0 1,0 0-1,0 0 0,-1 0 0,1 0 0,0 0 0,-1 0 1,1 0-1,0 0 0,0 1 0,2-1 273,-2 0-254,1 0 0,0 0 0,0 1 0,-1-1 0,1 0 0,0 1 0,-1-1 0,1 1 0,-1 0 0,1-1 0,0 1 0,-1 0 0,0 0 0,1 0 0,1 2 0,5 2 151,4 2 96,-9-5-278,1 0 0,-1-1 0,0 2 0,0-1 1,0 0-1,0 1 0,0-1 0,-1 1 0,1 0 1,2 3-1,-1 1-25,1 1 0,-1 0 0,-1 0-1,1 0 1,-2 0 0,1 1 0,-1-1 0,0 1 0,-1-1 0,0 1 0,0 10 0,0 8 25,0-16 16,-1-1 1,-2 16-1,1-22-73,0 0 0,0 0 1,0 0-1,0 0 0,-1 0 0,0 0 0,0-1 0,0 1 1,-4 5-1,-21 26 233,18-19-199,7-12-33,0 0-1,0 0 1,-1 0 0,1 0 0,-1 0-1,0-1 1,0 0 0,0 1 0,-1-1-1,1-1 1,-1 1 0,0 0-1,-4 2 1,-8 5 179,1 1 1,-1 1-1,-16 17 0,31-28-211,1 0 0,-1-1 0,0 1 0,1-1 0,-1 1 0,0 0 0,1 0 0,-1-1 0,1 1 0,-1 0 0,1 0 0,-1 0 0,1 0 0,0-1 0,0 1 0,-1 0 0,1 0 0,0 0 0,0 0 0,0 0 0,0 0 0,0 0 0,0 0 0,0 0 0,0 0 0,0-1 0,0 1 0,0 0 0,1 0 0,-1 0 0,0 0 0,1 0 0,-1 0 0,1-1 0,-1 1 0,1 0 0,-1 0 0,1-1 0,0 1 0,-1 0 0,1-1 0,0 1 0,-1 0 0,1-1 0,0 1 0,0-1 0,0 1 0,1-1 0,7 5-142,0-1-1,0 0 0,19 5 0,-9-3-279,-8-2-280,0 0-1,18 4 1,-25-8 320,0 1 1,0-1 0,1 1 0,-1-1 0,0 0 0,0-1-1,0 1 1,1-1 0,5-1 0,12-9-3157,-18 10 3075,0 0 0,0 0 0,1 1 0,7 0 0,-11 0 425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7456,'-16'-16'2784,"16"16"-2176,0-17-160,16 17 2432,-16 17-1664,17-17 703,15 0-1119,-15 0-320,15 0-320,1 16-3359,0-16 1727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131 421 5216,'14'-14'1696,"-11"13"-1266,0 5-204,13 40 2398,-11-36-1908,-4-7-550,0 1 0,0-1 0,0 1 0,0-1 0,-1 1-1,1 0 1,0-1 0,-1 1 0,1 0 0,-1-1 0,0 1 0,0 0 0,1 0 0,-1 2 0,0 0 40,0 0 0,-1 1 0,1-1-1,-2 7 1,-9 13 408,7-3-418,3-13-108,0 0 0,-1 0 1,0-1-1,0 1 0,-5 9 0,1-6-5,-1-1 0,-13 18 0,12-18-146,1 0-1,-11 19 1,14-21-141,4-5 112,-1-1 1,0 1 0,-1-1 0,1 1 0,0-1-1,-1 1 1,1-1 0,-1 0 0,0 0-1,0 0 1,0 0 0,0 0 0,0 0 0,0-1-1,0 1 1,-4 1 0,-19 0-2096,25-3 2110,0 0 0,-1 0 0,1 0 0,0 0 0,-1 1 0,1-1-1,0-1 1,-1 1 0,1 0 0,0 0 0,-1 0 0,1 0 0,0 0 0,-1 0-1,1 0 1,0 0 0,-1 0 0,1-1 0,0 1 0,-1 0 0,1 0 0,0 0-1,0-1 1,-1 1 0,1-1 0,-11-12-3230,10 11 3086,1 1-1,0 0 0,-1-1 0,1 1 0,0-1 0,-1 1 0,1-1 1,0 1-1,0-3 0</inkml:trace>
  <inkml:trace contextRef="#ctx0" brushRef="#br0" timeOffset="1">574 28 6816,'0'-14'2197,"0"14"-2182,0 0 0,0 0 0,0 0 0,0 0 0,0 0 0,0 0 0,0-1 0,0 1 0,0 0 0,0 0 0,0 0 0,0 0 0,0 0 0,0 0 0,0 0 0,0 0 0,0 0 0,0 0-1,0-1 1,0 1 0,0 0 0,0 0 0,0 0 0,0 0 0,0 0 0,0 0 0,0 0 0,0 0 0,0 0 0,0 0 0,0 0 0,0 0 0,1 0 0,-1-1 0,0 1 0,0 0 0,0 0 0,0 0 0,0 0 0,0 0 0,0 0 0,0 0 0,0 0 0,0 0 0,1 0 0,-1 0 0,0 0 0,0 0 0,0 0 0,0 0 0,0 0 0,0 0-1,0 0 1,0 0 0,0 0 0,1 0 0,8 1 400,-5-1-9,1 1 1,-1-1-1,0-1 0,1 1 0,-1 0 0,1-1 0,4-1 0,-3-1-36,-3 2-189,0 0 0,-1 0 0,1 0 0,0 1 0,0-1 0,4 0 1,13 6 524,-5-1-340,2-2 18,1-1 1,30-1 0,-21-1-228,3 1 18,-8 0-54,38 3-1,-19 8-72,-22-9-500,0 0-1,34-2 0,-13-1-5372,-27 1 4145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3712,'-14'0'1221,"11"0"-757,3 0 11,0 0 789,0 0-283,0 0 171,-2 3-320,-8 6 173,0 0-54,0 0 1,1 1-1,-12 16 1,5 1 290,13-22-1068,0 0 1,0 0-1,1 0 1,-1 0-1,1 1 0,0-1 1,1 0-1,0 1 1,-2 7-1,-9 38 742,-25 65 0,24-75-828,7-21-4,-4 27-1,6-27-105,-6 21 0,9-38 15,0 1 0,0-1 0,0 0 0,1 0 0,0 1 1,-1-1-1,1 0 0,1 1 0,-1-1 0,0 0 0,1 1 0,0-1 1,1 3-1,0-1 12,0-1 1,1 0-1,-1 0 1,1-1-1,0 1 1,0 0-1,1-1 1,-1 0-1,5 4 1,5 4-115,-12-9 67,0-1 0,0 0 0,1 0-1,-1 0 1,0 0 0,1 0 0,-1 0-1,1 0 1,-1 0 0,1 0 0,0-1 0,-1 1-1,1-1 1,-1 1 0,1-1 0,0 0-1,-1 1 1,1-1 0,0 0 0,3-1-1,-1 1-286,0 1 1,0-1-1,0 0 0,0 1 0,0 0 0,5 1 0,-4 0 107,3 1-484,-1-1 0,0 0 0,0 0 0,1-1 0,13 1 0,42-2-5140,-44 0 3516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5568,'-13'-13'1786,"11"10"-1320,6 3-217,1 0-521,0-1 851,0 1 0,0 0 0,0 0 0,0 0 0,-1 1 0,9 2 0,-7 0-214,1 0-1,-1 0 0,0 1 1,0 0-1,-1 0 1,8 8-1,3 1 104,-15-12-441,9 6 250,0 1-1,-1 0 1,0 0-1,-1 1 1,0 0 0,0 1-1,9 15 1,-4 0-47,-1 0 0,-2 2 0,0-1 0,-1 1 0,9 56 0,-13-48-124,-1 0 0,-2 0-1,-2 0 1,-4 43 0,3-68-72,-1-1-1,0 1 0,0-1 1,-1 1-1,0-1 1,-1 0-1,-7 14 1,1-8 49,-1 0-1,-17 20 1,12-17-50,-22 29 5,12-24-630,-27 19 0,49-39 337,0-1 0,1 0 0,-1 0 0,0 0 0,0 0 0,0-1 0,0 1 0,0-1 0,0 0 1,-1-1-1,1 1 0,0-1 0,0 1 0,-6-2 0,-23 1-1574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8480,'33'-33'3136,"-33"33"-2432,82 0-224,-33 0 2240,-16 0-1601,16 0-191,-16 17-576,32-17-480,-16 16 64,1-16-2815,-18 17 1599,-15-1-4064,-1 0 3008</inkml:trace>
  <inkml:trace contextRef="#ctx0" brushRef="#br0" timeOffset="1">16 263 7136,'-16'0'2656,"16"0"-2080,0 16-160,0-16 2176,16 16-1504,17 1 224,16-17-832,17 16 127,-1-16-351,17 17-2335,-16-17 1119,-1 0-3648,1 16 2592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18 7136,'0'-14'2309,"0"14"-2293,0 0-1,0 0 1,0 0 0,0 0 0,0 0-1,0 0 1,0 0 0,0 0 0,0 0-1,0 0 1,0-1 0,0 1-1,0 0 1,0 0 0,0 0 0,0 0-1,0 0 1,0 0 0,0 0-1,0 0 1,0 0 0,0 0 0,0-1-1,0 1 1,0 0 0,0 0-1,0 0 1,0 0 0,0 0 0,0 0-1,-1 0 1,1 0 0,0 0 0,0 0-1,0 0 1,0 0 0,0 0-1,0 0 1,0 0 0,0 0 0,0 0-1,0 0 1,0-1 0,-1 1-1,1 0 1,0 0 0,0 0 0,0 0-1,0 0 1,0 0 0,0 1-1,0-1 1,0 0 0,0 0 0,0 0-1,-1 0 1,-7-1 415,5 1-68,0-1 0,-1 1-1,1 0 1,0 0 0,0 0-1,0 1 1,0-1 0,0 1 0,0-1-1,0 1 1,0 0 0,-4 2 0,-7 4 410,1 0 0,0 2 0,0-1 1,0 1-1,1 1 0,-19 19 1,24-19-616,1-1 0,0 1 0,1 1 1,-1-1-1,2 1 0,-4 12 0,1 0 75,-7 45 0,13-59-258,-1 1-1,1-1 1,1 0-1,0 1 1,0-1-1,1 0 1,0 0-1,4 15 1,-3-19-101,0-1 1,1 0 0,-1 0 0,7 6 0,-2-1-113,0 2 8,-5-9 141,-1 1-1,1-1 1,0 1 0,0-1 0,0 0 0,0 1-1,0-1 1,0 0 0,0 0 0,1-1-1,-1 1 1,1 0 0,-1-1 0,1 0-1,0 1 1,0-1 0,-1 0 0,5 0-1,2 0-83,0 0-1,0-1 0,0 0 0,0-1 0,0 0 0,0-1 0,0 0 1,0 0-1,-1-1 0,1 0 0,-1 0 0,0-1 0,0 0 0,12-8 0,-15 8 117,-1 0 0,0 0-1,-1-1 1,1 1 0,-1-1-1,0 0 1,0 0 0,0 0-1,-1 0 1,1-1-1,-1 1 1,2-10 0,-1 1-56,0-1 1,-2 1 0,1-27 0,-2 35 80,0 0-1,0-1 1,-1 1 0,0 0-1,0 0 1,-1 0 0,0 0 0,-4-11-1,0 7-34,0 0-1,-1 1 0,-11-13 0,3 3-21,5 6 8,6 8 32,0 0 0,1 1 0,-9-8 0,10 11-16,0 0 0,0 0 0,0 0 0,0 0 0,0 0 0,-1 0 0,1 1 0,-3-2 0,-3 1-785,-9-8-4920,17 10 5594,0-1 0,-1 0 0,1 1 0,0-1 0,0 0 0,-1 1 0,1-1 0,0 1 0,0-1 0,0 1 0,0-1 0,-1 0 0,1 1 0,0-1 0,0 1 0,0-1 0,0 1 0,0-1 0,0 1 0,0-1 0,0 1 0,0-1 0,1 1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2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43 133 4480,'-27'-13'1445,"27"13"-1429,0 0 0,-1 0 0,1 0 0,0 0 0,0 0 0,-1 0 0,1 0 0,0-1 0,0 1 0,0 0 0,-1 0 0,1 0 0,0 0 0,0 0 0,0 0 0,-1 0 0,1-1 0,0 1 0,0 0 0,0 0 0,0 0 0,-1-1 0,1 1 0,0 0 0,0 0 0,0 0 0,0-1 0,0 1 0,0 0 0,0 0 0,0 0 0,0-1 0,0 1 0,0-1 0,0 1 18,0-1 0,0 0-1,0 1 1,0-1 0,-1 0 0,1 0 0,0 1-1,0-1 1,0 0 0,-1 1 0,1-1-1,0 0 1,0 1 0,-1-2 0,1 2 1,0 0 0,-1 0 0,1 0 0,0-1 0,0 1 0,0 0 0,0 0 0,-1 0 0,1 0 0,0-1 0,0 1 0,0 0 0,-1 0 0,1 0 0,0 0 0,0 0 0,-1 0 0,1 0-1,0-1 1,0 1 0,-1 0 0,1 0 0,0 0 0,0 0 0,-1 0 0,1 0 0,0 0 0,0 0 0,-1 1 0,1-1 0,0 0 0,-1 0 0,2 0 15,0 0 0,0 0 0,-1 0 0,1-1 1,0 1-1,0 0 0,-1 0 0,1 0 0,0-1 0,-1 1 0,1 0 0,0-1 0,-1 1 0,1-1 0,0 1 0,0-2 0,9-5 219,-1 1-98,-1 1 0,1 0 0,0 0 1,0 0-1,19-5 0,35-10 666,-42 12-621,24-8 182,-31 13-234,0 1 0,0 0 0,0 1 0,1 1 0,21 2 0,70 15 521,-90-14-608,0 0 1,0 2-1,15 6 0,-17-4-37,22 15-1,-18-10-27,7 2-4,16 13-5,-20-10-3,20 23 0,-34-34 38,0 1 0,0 0 0,-1 1 0,-1 0 0,1 0 0,-1 0 1,0 0-1,-1 1 0,0-1 0,0 1 0,-1 0 0,3 13 1,-3-10 50,-1 0 0,3 21 0,-5-28-71,0 0 0,-1 0 0,1 0 0,-1 0 0,0 0 0,0 0 0,-1 0 0,1 0 0,-5 8 1,-2 0-9,0-1 0,-1 0 0,0 0 0,-1-1 0,-1 0 0,1 0 0,-2-2 1,1 1-1,-27 15 0,30-21 4,-1 0 1,0-1-1,-1 0 1,1 0-1,-1-1 1,1 0-1,-1-1 1,0 0-1,1 0 1,-1-1-1,0 0 1,0-1-1,-17-3 1,22 3-14,1 0 1,-1-1-1,0 0 1,1 1 0,-1-1-1,1-1 1,0 1-1,0-1 1,0 1 0,0-1-1,0-1 1,0 1-1,1 0 1,-1-1 0,1 0-1,0 0 1,0 0-1,1 0 1,-3-4 0,2 2-18,0 0 0,0 0 1,1 0-1,0 0 0,0 0 1,1 0-1,-1 0 1,1-1-1,1 1 0,-1-1 1,1 1-1,1-9 1,-1 3-1,0 9 19,0 0 1,0 0-1,0 0 0,1 0 1,-1 0-1,1 0 1,0 0-1,0 0 0,0 0 1,0 0-1,0 0 0,1 1 1,-1-1-1,1 1 1,0-1-1,0 1 0,0-1 1,0 1-1,0 0 1,0 0-1,1 0 0,-1 0 1,5-2-1,0 1 33,0 0-1,0 0 1,-1 1 0,2 0-1,-1 1 1,0 0-1,0 0 1,0 0 0,11 1-1,18-1-68,53 2 49,-77 0-52,0 0 0,0 1-1,0 0 1,-1 1 0,13 4 0,5 7-779,-21-10 458,-1-1-1,1 0 0,8 3 0,11 0-2276,-26-6 2564,-1 0-1,1 1 1,-1-1 0,1 0 0,-1 1 0,0-1 0,1 1-1,-1-1 1,0 1 0,1-1 0,-1 1 0,0-1 0,0 1 0,1-1-1,-1 1 1,0-1 0,0 1 0,0-1 0,0 1 0,0 0-1,0-1 1,0 1 0,0-1 0,0 1 0,0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2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6048,'-14'0'1952,"12"0"-1179,2 0-165,2 3 720,0-2-1223,-1 0 0,1 1-1,0-1 1,-1 0 0,1 0 0,0 0 0,0 0 0,0 0-1,-1-1 1,1 1 0,0-1 0,0 1 0,2 0-1,33 0 1003,-16-2-721,113 1 1342,232 0 661,-250 1-2080,164-5 1,-214 0-269,127-5-8,109 9-455,-178 0-3150,-121 0 2143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50 150 6880,'-33'-49'2560,"33"49"-1984,-17-17-160,17 17 1600,17 0-1184,-17 0 800,16 0-960,1-16 415,15 16-639,1-17-256,16 17-96,0-16-2719,1 16 1439,15 0-5728,1 0 3872</inkml:trace>
  <inkml:trace contextRef="#ctx0" brushRef="#br0" timeOffset="1">1131 35 7392,'-27'-27'2373,"26"26"-2336,1 1-1,0-1 1,-1 1-1,1 0 1,0-1-1,-1 1 1,1-1-1,-1 1 1,1 0-1,-1 0 1,1-1-1,-1 1 1,1 0-1,-1 0 1,1-1-1,-1 1 1,1 0-1,-1 0 1,0 0-1,1 0 1,-1 0-1,1 0 1,-1 0-1,1 0 1,-2 0-1,-8 0 126,1-1 107,1 1 0,-1 0 0,1 0 0,-1 1 0,-9 2 0,-6 11 515,14-10-589,1 0-48,0 1 1,1 0-1,-1 0 1,1 1-1,0 0 0,-11 11 1,-2 3 25,6-6-90,0 1 1,1 0-1,-16 24 1,10-6-32,1 1 0,-17 43 1,-20 80-13,51-143-38,-3 14 24,-7 31-1,12-32 31,0 1-1,2 0 0,3 46 1,0-52-147,1-1-1,1 1 1,1-1 0,1 1 0,9 21 0,-11-34-244,1-1 0,-1 0 0,1 0 0,7 9 0,21 18-891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163 100 4480,'-68'-14'1445,"67"14"-1417,0 0 0,1-1 0,-1 1 0,0 0 0,0 0 0,0-1 0,0 1 0,0 0 0,0 0 0,0 0 0,0 0 0,0 0 0,1 0 0,-1 0 0,0 1 0,0-1 0,0 0 0,0 0 0,-1 1 0,1 0 36,-1 0 0,0 0 0,1 0 0,-1-1 0,0 1 0,1-1 0,-1 1 0,0-1 0,0 0 0,1 1 0,-1-1 0,0 0 0,0 0 0,1 0 0,-1-1 0,0 1 0,0 0 0,1-1 0,-1 1 0,0-1 0,1 1 0,-1-1 0,0 0 0,-1-1 0,-10 0 811,7-1 234,6 3-1095,-10-12 615,10 12-606,0-1-1,-1 1 1,1-1-1,0 1 1,-1-1-1,1 1 1,0-1-1,0 1 1,0-1-1,-1 1 1,1-1-1,0 1 0,0-1 1,0 1-1,0-1 1,0 1-1,0-1 1,0 1-1,0-1 1,0 1-1,0-1 1,0 1-1,1-1 1,-1 1-1,0-1 0,0 1 1,0-1-1,1 1 1,-1-1-1,17-5 352,10-8-44,-24 12-291,0 0 0,1 0 0,-1 0 0,1 1 0,-1-1 0,1 1 0,0 0-1,0 0 1,-1 0 0,1 1 0,7-1 0,7-2 97,13-3 25,-20 4-104,-1 0 1,1 0-1,-1 1 0,1 0 1,-1 1-1,1 0 1,0 1-1,10 1 0,-7 1 17,-1 1-1,0 0 1,1 0 0,-1 2-1,-1-1 1,1 2-1,-1 0 1,0 0 0,14 12-1,19 21 162,-2 3 0,-2 1-1,40 56 1,-77-95-205,1 1 1,-2 0-1,1 1 0,-1-1 1,0 0-1,0 1 0,-1 0 1,0 0-1,0 0 0,0 0 1,-1 0-1,1 10 1,-2-15-24,0 1 1,-1-1-1,1 0 1,0 0-1,-1 0 1,1 0 0,-1 0-1,0 0 1,0 0-1,0 0 1,0 0-1,0 0 1,0 0-1,0 0 1,0-1 0,-1 1-1,1 0 1,-1-1-1,1 1 1,-1-1-1,0 0 1,0 0 0,-2 2-1,-2 1 14,-12 8-5,0-1 0,0-1 0,-21 8 0,1 0-181,30-15 134,0 0 0,0 0 0,0-1 0,-1 0 0,1-1 1,-1 1-1,1-2 0,-1 1 0,-14-2 0,22 1 31,1 0-7,-1 0 0,1 0 0,-1 0 1,0 0-1,1 0 0,-1 0 1,1 0-1,-1 0 0,0 0 0,1 0 1,-1 0-1,1 0 0,-1-1 1,1 1-1,-1 0 0,1 0 0,-1-1 1,0 1-1,1 0 0,0-1 1,-1 1-1,1-1 0,-1 1 1,1-1-1,-1 1 0,1-1 0,0 1 1,-1-1-1,1 1 0,0-1 1,0 1-1,-1-1 0,1 1 0,0-1 1,0 1-1,0-1 0,0 0 1,0 1-1,0-1 0,0 1 0,0-1 1,0 0-1,0 1 0,0-1 1,0 1-1,0-1 0,0 0 1,0 1-1,1-2 0,1-5-145,1 0 0,0 1-1,7-12 1,1-6-391,-9 16 407,-2 6 104,1-1-1,-1 1 0,1 0 0,-1-1 0,1 1 0,0 0 0,0 0 0,0 0 0,2-3 1,7-6-174,1 1 1,25-19 0,-16 14 79,3-2 191,2 1 0,0 1 0,1 1 1,52-20-1,-64 29 95,-1 1 0,1 1 1,0 0-1,0 1 0,16-1 1,-21 2-12,-1 1 0,1 1 0,0-1 0,-1 1 0,1 1 0,-1 0 1,1 0-1,-1 0 0,13 6 0,-6 0 82,-8-5-97,-1 0 0,1 0 0,-1 0 0,0 1 0,9 8-1,21 34 273,-34-43-394,0-1 1,0 1 0,-1-1-1,1 1 1,-1-1 0,0 1-1,0 0 1,1 0 0,-2 0-1,1 0 1,0 0-1,-1 0 1,1 0 0,-1 0-1,0 0 1,0 0 0,-1 6-1,1-3-5,0-3-135,0 0-554,0 4 62,0-14-189,0 7 799,0 0 1,0-1 0,1 1-1,-1 0 1,0 0 0,0 0 0,0 0-1,0 0 1,0 0 0,0 0 0,0 0-1,0 0 1,0 0 0,0-1 0,0 1-1,0 0 1,0 0 0,0 0 0,-1 0-1,1 0 1,0 0 0,0 0 0,0 0-1,0 0 1,0 0 0,0-1-1,0 1 1,0 0 0,0 0 0,0 0-1,0 0 1,0 0 0,0 0 0,0 0-1,0 0 1,0 0 0,-1 0 0,1 0-1,0 0 1,0 0 0,0 0 0,0 0-1,0 0 1,0 0 0,0 0-1,0 0 1,0 0 0,-1 0 0,1 0-1,0 0 1,0 0 0,0 0 0,0 0-1,0 0 1,0 0 0,0 0 0,-6 0-166,5 0-25,2 0 184,-1-1 1,1 1 0,-1 0 0,1-1 0,-1 1 0,1 0-1,-1-1 1,1 1 0,-1 0 0,1-1 0,-1 1 0,1-1 0,-1 1-1,0-1 1,1 1 0,-1-1 0,0 1 0,0-1 0,1 1 0,-1-1-1,0 0 1,0 1 0,0-1 0,0 1 0,0-1 0,0-1 0,1 0-72,1 4 56,3 3 43,-1-2 14,-1 1-1,1 0 0,0 0 1,3 6-1,9 18-26,-12-23-1,-1 1-1,0-1 1,-1 1-1,1 0 0,-1 0 1,0 0-1,2 11 1,-1-3 1,0 2 15,0 1 1,-1 0 0,0 17 0,-1 10 10,0-5-48,-5 53 0,2-84 44,1 0 1,-1-1-1,0 1 0,-1-1 1,0 0-1,0 0 0,-1 0 1,-5 8-1,0-1 38,-2-1-1,-20 20 1,28-29-40,0-1-1,-1 0 1,0 1 0,0-1-1,0-1 1,0 1 0,-5 2-1,-20 1 232,14-4-110,12-1-120,-5 1 132,-1-1-1,-16 2 0,22-3-100,0-1-1,0 1 0,0-1 1,-1 0-1,1 1 1,0-1-1,1-1 1,-1 1-1,0 0 0,-4-3 1,3 1 9,1 1 0,-1-1 0,0 0 0,1 0 0,0-1 0,-1 1 0,1-1 0,1 1 0,-1-1 0,1 0 0,-1 0 1,1 0-1,0-1 0,0 1 0,1 0 0,-1-1 0,0-6 0,1 6-2,0-1 1,1 0-1,0 1 1,0-1-1,0 0 0,1 1 1,-1-1-1,2 0 1,-1 1-1,0-1 0,1 1 1,0 0-1,0 0 1,5-9-1,7-5-25,0 0 1,1 0-1,19-17 0,-24 27-216,0 1-1,1 0 0,0 0 1,1 1-1,0 0 0,0 1 0,16-6 1,16-7-1734,-36 15 1539,-5 2 97,0 0 0,0 1-1,0-1 1,1 1 0,-1 0-1,0 0 1,1 0 0,-1 0 0,0 1-1,6-1 1,8 1-1052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2976,'0'0'971,"0"0"-603,0-2 21,0-7 635,0 15-251,3-14 48,-2 7-754,0 1 0,0-1-1,0 1 1,0-1-1,0 1 1,0 0-1,0 0 1,0-1-1,0 1 1,0 0-1,1 0 1,1 0 0,8-2 241,-4-8 14,-6 8-300,-1 0 0,1 1 0,0-1 0,0 1 0,0-1 0,0 1 0,0 0 0,0-1 0,0 1 0,1 0 0,-1 0 0,2-2 0,142-79 1306,-110 61-968,-27 15-209,0 1 1,0 0-1,12-4 0,27-7 521,-46 15-613,1 0 0,-1 0 1,1 1-1,-1-1 0,1 1 0,0 0 0,-1 0 1,1-1-1,0 1 0,0 0 0,-1 0 0,1 0 1,0 1-1,-1-1 0,1 0 0,0 1 0,-1-1 1,1 1-1,2 1 0,-3-2-30,-1 1-1,0 0 1,1 0 0,-1-1-1,0 1 1,1 0-1,-1 0 1,0 0 0,0 0-1,0 0 1,0 0 0,0-1-1,0 1 1,0 1 0,3 15 469,2-9-314,-4-7-152,0 1 0,0-1-1,-1 1 1,1-1 0,0 1 0,0-1 0,-1 1-1,1 0 1,-1-1 0,1 1 0,-1 0 0,0 0 0,0-1-1,0 4 1,0 41 390,0-44-407,0 0 0,0-1 0,0 1 1,-1 0-1,1-1 0,-1 1 1,1-1-1,-1 1 0,1 0 0,-1-1 1,0 0-1,-1 2 0,-4 11 91,0 13 6,-5-8-22,10-16-79,0-1 0,-1 0 0,1 1 0,-1-1 0,1 0 0,-1 0 0,0 0 0,0 0 0,0-1 1,-2 3-1,-6 4 22,-1 9 31,-33 15 144,14-2-123,28-27-330,2-3-246,1 0 304,0 1-1,0-1 0,0 0 1,0 0-1,0 0 1,0 0-1,0 0 0,1-1 1,-1 1-1,0 0 1,0 0-1,0-1 1,0 1-1,1-1 0,0 0-134,25-10-2526,-8 9 934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5312,'1'-5'364,"-1"0"0,1 0 0,1 1 0,-1-1 0,0 0 0,1 1 0,3-6 0,-4 9-348,-1 0 96,1 0 1,-1 1-1,1-1 1,-1 0-1,0 0 1,1 0-1,-1 0 1,0 0-1,0 0 1,1 1-1,-1-1 1,0 0-1,0 0 1,0 0-1,0-1 1,1-5 193,1 5-179,-1 1 0,1-1 0,-1 0 0,1 1 0,0-1 0,0 1 0,0-1 0,0 1 0,0 0 0,0 0 0,0 0 0,5-1 0,27-9 745,45-5 877,-72 15-1613,-1 0 0,1 1 0,0 0 0,-1 0 0,1 0 0,0 1 0,-1 0 0,1 0 0,-1 1-1,11 4 1,-2-2 97,-5-1-154,-1 1 0,0-1 1,0 1-1,-1 1 0,1 0 0,-1 0 0,0 1 0,7 6 0,-2 0-23,-1 0-1,-1 0 0,16 23 0,-21-26-6,0 1-1,0-1 1,-1 1-1,0 1 0,0-1 1,-2 1-1,1 0 0,-1 0 1,-1 0-1,0 0 0,0 0 1,-1 0-1,-1 0 0,-1 19 1,0-20-44,-1-1 1,0 0 0,0 0-1,-1 0 1,0 0 0,0-1-1,-1 1 1,0-1 0,-1 0-1,0 0 1,0 0 0,-1-1-1,0 1 1,0-1-1,-1-1 1,-11 10 0,-1-3 56,-1-1 0,-1-1-1,1 0 1,-25 7 0,40-16-57,1 0 0,0 0-1,-1-1 1,1 0 0,-1 0 0,1 0-1,-1 0 1,1-1 0,-10 0 0,10-1-14,0 0 1,1 0 0,-1-1-1,0 1 1,1-1 0,-1 0-1,1 0 1,0 0 0,0 0-1,-1 0 1,1-1-1,1 1 1,-4-5 0,2 4 3,1-1 0,-1 0 0,1 0 0,0 0 0,1-1 0,-1 1 0,-2-8 0,4 9-17,0 0-1,0 0 1,0 1 0,1-1-1,-1 0 1,1 0-1,0 0 1,0 0 0,0 0-1,0 0 1,1 0 0,-1 0-1,1 1 1,-1-1-1,1 0 1,0 0 0,2-3-1,15-18-157,-9 12 115,0 1-9,1 0 1,0 1-1,17-16 1,-19 21-29,0-1 0,1 1 0,0 1 0,-1-1 0,1 1 0,18-4 0,-9 3-563,0 1 1,0 1-1,0 1 1,20-1-1,-3 3-1073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4736,'-24'0'2339,"15"0"1348,9 3-1868,0-3-1761,0 1-1,0-1 1,0 1 0,0-1 0,0 1 0,0-1-1,0 1 1,0-1 0,1 1 0,-1-1-1,0 1 1,0-1 0,0 1 0,0-1-1,1 1 1,-1-1 0,0 0 0,1 1-1,-1-1 1,0 1 0,1-1 0,12 3 1112,11 0-347,-8 0-528,-5 0-107,1 0 0,0-2 0,0 1 0,0-2 0,0 1 0,19-3-1,125-11 507,54-4-278,-127 8-324,257-31 338,-207 27-422,43-7 27,-136 13 164,0 2 0,79 1 0,-104 4-1316,-15 0 990,-12 0-3087,-4 0 937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5:5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65 6048,'-41'0'1952,"40"0"-1897,0 1 0,0-1 0,0 0 1,1 0-1,-1-1 0,0 1 0,0 0 1,0 0-1,0 0 0,0-1 0,0 1 1,1 0-1,-3-1 0,1-1 35,0 2 5,1-1-1,-1 1 0,1-1 0,0 1 0,-1-1 0,1 0 1,0 0-1,0 0 0,-1 0 0,1 0 0,0 0 0,0 0 0,0 0 1,0 0-1,0 0 0,1-1 0,-1 1 0,0 0 0,0-1 1,1 1-1,-1 0 0,0-4 0,1 3 1010,3-1-165,1 0-815,0-1 1,0 2-1,1-1 1,-1 0 0,1 1-1,-1 0 1,1 0-1,0 0 1,0 1 0,10-2-1,-10 2-51,0 0-1,0 1 1,0 0 0,1 0-1,-1 0 1,0 1-1,0-1 1,0 1-1,9 3 1,13 2 135,-6-3-109,18 3 26,-28-2-104,0 1 1,0 0 0,-1 0-1,0 2 1,15 11 0,-2-2 8,1-1 19,-13-9-23,-1 0 1,0 1-1,0 1 1,-1 0-1,10 10 1,6 23 170,-11-25-118,-13-15-69,1 1 1,-1-1-1,0 0 1,1 1-1,-1 0 1,0-1-1,0 1 0,0-1 1,0 1-1,0 0 1,-1 0-1,1 0 1,-1-1-1,1 1 1,-1 0-1,1 0 1,-1 0-1,0 0 1,0 0-1,0 3 1,0 9 39,-1 1 0,-3 24 0,3-34-43,0 0 0,-1 0 0,1 0 0,-1-1 0,0 1 0,0-1 0,-1 1 0,1-1 0,-1 0 0,0 0 0,-6 6 0,4-5 18,-1-1 1,0 0-1,0 0 0,0-1 0,-12 5 1,3-1 62,10-4-67,0-1-1,1 0 1,-1 0-1,0-1 1,0 0 0,0 1-1,0-2 1,-6 1-1,8-1-13,-1 0-1,1 0 0,0 0 0,-1-1 1,1 0-1,0 0 0,-1 0 0,1 0 1,0 0-1,0-1 0,0 1 1,-4-4-1,6 5-16,0-1 1,-1 0 0,1 1-1,0-1 1,0 0-1,0 0 1,0 0 0,0 0-1,1 0 1,-1 0-1,0 0 1,0-1-1,1 1 1,-1 0 0,0 0-1,1-1 1,0 1-1,-1 0 1,1 0 0,0-1-1,-1 1 1,1-1-1,0 1 1,0-2 0,1-1-32,0 1 1,0-1-1,0 1 1,0-1 0,0 1-1,4-7 1,-2 5-2,0 0-27,-1 1 0,1-1 0,0 1 0,0-1 0,0 1 0,1 0 0,-1 1 0,1-1 0,5-4 0,0 3-174,1-1 0,-1 1-1,11-4 1,10-5-121,37-26-288,-47 28 567,0-1 0,37-15 1,28 4 113,-42 13 43,-28 7 205,-1 0 1,1 1-1,0 1 0,24-1 1,-35 3-78,0 0 0,0 0 0,0 1 0,0-1 1,0 1-1,0 0 0,0 1 0,-1-1 0,1 0 1,-1 1-1,1 0 0,-1 0 0,1 0 1,-1 0-1,0 1 0,0-1 0,0 1 0,0 0 1,-1 0-1,1 0 0,-1 0 0,1 0 1,1 6-1,-3-6-119,0-1 1,0 1 0,0 0 0,-1 0-1,0 0 1,1 0 0,-1 1 0,0-1-1,-1 5 1,0 9-25,1 7 45,0-24-102,0 1 1,0-1-1,0 0 0,0 1 1,0-1-1,0 0 1,0 1-1,0-1 0,0 0 1,0 1-1,0-1 1,0 0-1,0 1 0,0-1 1,0 0-1,0 1 1,-1-1-1,1 0 0,0 1 1,0-1-1,0 0 1,-1 0-1,1 1 1,0-1-1,-1 0 0,-10 14-224,11-13 184,-1 0 0,1 1-1,-1-1 1,1 0 0,-1 0-1,0 0 1,0 0-1,0 0 1,1 0 0,-1 0-1,0 0 1,-2 0 0,-8 0-634,9-1 560,0-1-1,0 1 1,0 0-1,0 0 0,1 0 1,-1 0-1,0 0 0,0 1 1,0-1-1,1 0 1,-1 1-1,0 0 0,0-1 1,-1 2-1,-6 3-598,8-4 579,-1 0 1,1 0-1,-1 0 0,1 0 0,-1 0 0,1-1 0,-1 1 1,0-1-1,1 1 0,-1-1 0,0 0 0,1 1 0,-3-1 1,-29 0-3382,33 3 3307,1 1 256,-1 1 0,1 0 0,0 0 0,1-1 1,-1 1-1,1-1 0,0 1 0,0-1 0,4 6 0,9 20 335,-8-10-56,0 0-1,-2 0 1,6 32 0,-8-26-87,-1-4 5,1 0 0,8 26 1,5 9 159,-11-41-248,6 33 1,-8-29-121,6 13-48,-14-20-111,1-4 36,2 3-1,2-10 38,0-1 0,-1 1 0,1 0 0,0-1 0,0 1 0,-1-1 0,1 1 0,-1-1 1,0 1-1,1-1 0,-1 1 0,0-1 0,0 0 0,0 1 0,0-1 0,0 0 0,0 0 0,0 1 0,0-1 0,-3 1 1,-45 17-640,44-16 685,0-1 1,-1 1 0,1-1-1,-1-1 1,-5 2 0,-2-1 262,-23-1 0,31-1-24,-1 0-1,1 0 1,0 1 0,0-1-1,0 2 1,0-1 0,0 0-1,0 1 1,0 0 0,-4 2-1,7-3-76,0 0 0,1-1 0,-1 0 0,1 1 0,-1-1 0,0 0 0,0 0-1,1 0 1,-1 0 0,0 0 0,1 0 0,-4-1 0,5 1-147,-1 0 1,1 0 0,0 0-1,0 0 1,-1 0-1,1 0 1,0 0-1,-1 0 1,1 0-1,0 0 1,-1 0-1,1 0 1,0-1-1,0 1 1,-1 0-1,1 0 1,0 0 0,0 0-1,-1-1 1,1 1-1,0 0 1,0 0-1,-1 0 1,1-1-1,0 1 1,0 0-1,0 0 1,0-1-1,0 1 1,-1 0-1,1-1 1,0 1 0,0 0-1,0 0 1,0-1-1,0 1 1,0 0-1,0-1 1,0 1-1,0 0 1,0-1-1,0 1 1,0 0-1,0-1 1,0 1-1,0 0 1,0 0 0,0-1-1,1 1 1,-1 0-1,0-1 1,0 1-1,0 0 1,0 0-1,1-1 1,-1 1-1,0 0 1,1-1-1,15-7 100,3-6-85,28-18-955,2-1-3157,14-13 1088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18 3648,'-27'-14'1173,"16"11"-703,9 3-462,0 0 65,0 0 1,0 0 0,0 0-1,0 0 1,1 0 0,-1 1-1,0-1 1,0 0 0,0 1-1,0 0 1,0-1 0,1 1-1,-1 0 1,0 0 0,1 0-1,-1 0 1,1 0-1,-1 0 1,1 1 0,-1-1-1,1 0 1,0 1 0,-2 1-1,-32 63 2887,22-43-2312,2 0-1,1 1 0,1 0 0,-10 38 0,18-57-565,-23 86 1451,-15 110 0,17-31-477,14-118-803,-8 68 251,10-34-202,9 139-1,1-178-709,2 1 0,3-1 0,18 62 0,-19-82-54,0 0 0,15 29 0,-15-41-7,1-1 1,0 0 0,2 0 0,12 13-1,-14-16 86,2-1 0,-1 0 0,1-1 0,1 0 0,0-1 0,16 9-1,-5-6-663,0-1 0,34 10-1,62 12-1255,-107-29 2116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50 5568,'-33'-33'2048,"33"33"-1568,-33-16-160,0 32 1504,17-16-1056,0 33 1600,-17-1-1344,0 50 256,17 0-736,-17 17 223,17-1-447,-1-16 128,17 0-288,0-17-1472,17-15 705,-17-1-2593,16-16 1792</inkml:trace>
  <inkml:trace contextRef="#ctx0" brushRef="#br0" timeOffset="1">492 214 6240,'0'-28'2005,"0"28"-1992,0 0-1,0 1 1,0-1 0,0 0-1,0 0 1,0 0 0,1 0-1,-1 0 1,0 0 0,0 0-1,0 0 1,0 0-1,0 0 1,0 0 0,1 0-1,-1 0 1,0 0 0,0 0-1,0 0 1,0 0 0,0 0-1,1 0 1,-1 0 0,0 0-1,0 0 1,0 0 0,0 0-1,0 0 1,0 0-1,1 0 1,-1 0 0,0 0-1,0 0 1,0 0 0,0 0-1,0 0 1,0 0 0,0 0-1,1-1 1,-1 1 0,0 0-1,0 0 1,0 0-1,0 0 1,0 0 0,0 0-1,0 0 1,0-1 0,0 1-1,0 0 1,0 0 0,0 0-1,0 0 1,0 0 0,0 0-1,0-1 1,0 1-1,0 0 1,0 0 0,0 0-1,0 0 1,22 10 606,-20-9-515,-1 0 1,1 0-1,-1 0 1,0 0 0,1 0-1,-1 0 1,0 0-1,1 1 1,-1-1 0,0 0-1,0 1 1,0-1-1,0 0 1,0 1 0,-1 0-1,1-1 1,0 1-1,-1-1 1,1 1-1,-1 0 1,0-1 0,1 1-1,-1 0 1,0 0-1,0 1 1,2 9 301,11 12 111,-10-17-445,0 0-1,-1-1 1,0 1-1,0 0 1,-1 1 0,1-1-1,-2 0 1,1 0-1,-1 0 1,0 1-1,-2 10 1,-9 42 179,9-43-200,1-10-28,1 0 0,-2 0 0,-1 7 1,-19 32 130,18-32-115,3-11-34,0-1 0,1 1 1,-1-1-1,0 0 0,0 1 0,-1-1 0,-1 3 0,-11 9-19,-2 1 0,-27 19 0,34-29-179,0 0 0,-16 8 0,20-11 146,1 0 0,0-1 0,-1 2 0,1-1 0,0 0 0,0 1 0,0 0 0,1 0 0,-1 0-1,1 0 1,0 1 0,-1-1 0,-3 8 0,6-10 48,0 0 0,0 0-1,1 0 1,-1 0 0,0 0 0,0 0-1,0 0 1,0 0 0,0 0 0,0 0-1,0 0 1,0-1 0,-1 1 0,-1 0-1,3 0 3,-1-1-1,1 0 0,0 0 0,-1 0 0,1 0 1,0 0-1,-1 0 0,1 1 0,0-1 0,0 0 1,-1 0-1,1 0 0,0 1 0,0-1 1,-1 0-1,1 0 0,0 1 0,0-1 0,-1 0 1,1 1-1,0-1 0,0 1 0,0 0 3,1 0 0,-1 0-1,0 0 1,1 0 0,-1 0-1,1 0 1,0-1 0,-1 1-1,1 0 1,0 0 0,0 0-1,1 1 1,0 0-12,1-1 1,-1 1-1,1 0 1,-1-1-1,1 1 1,0-1-1,0 0 1,-1 0-1,1 0 1,0 0-1,0 0 1,0-1-1,0 1 1,0-1-1,0 0 0,0 0 1,0 0-1,4-1 1,1 1-179,25 0-1495,0 0 448</inkml:trace>
  <inkml:trace contextRef="#ctx0" brushRef="#br0" timeOffset="2">312 525 6144,'16'0'2272,"-16"0"-1760,49 0-160,-16 16-160,0-16-192,-1 17-1504,1-1 832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8800,'16'16'3264,"-16"-16"-2528,-32 49-224,32-32-64,-17 16-352,1-1 192,16 1-192,-17 0-1088,17 0 544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9568,'33'16'3520,"-33"-16"-2720,16 0-256,0 0 928,17 16-929,0-16-63,16 0-320,0 0-192,17 0 0,-17 0-1599,0 0 895</inkml:trace>
  <inkml:trace contextRef="#ctx0" brushRef="#br0" timeOffset="1">296 0 7392,'-33'33'2720,"33"-33"-2080,-33 49-224,17 0 1472,16 0-1120,-33 17 832,33-1-928,-16 1 127,-1-17-479,17 0-32,0-16-192,17 0-960,-1-17 449,17 1-2785,0-17 1760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6656,'-1'0'265,"-7"0"672,8 0-911,-1 0 0,1 0 0,0 0 0,0 0 0,0 0 1,0 0-1,0 0 0,0 0 0,-1 0 0,1 0 0,0 0 1,0 0-1,0 0 0,0 0 0,0 0 0,0 0 0,0 0 1,-1 0-1,1 1 0,0-1 0,0 0 0,0 0 1,0 0-1,0 0 0,0 0 0,0 0 0,0 0 0,0 0 1,0 0-1,0 1 0,-1-1 0,1 0 0,0 0 0,0 0 1,0 0-1,0 0 0,0 0 0,0 1 0,0-1 0,0 0 1,0 0-1,0 0 0,0 0 0,0 0 0,0 0 0,0 0 1,0 1-1,0-1 0,0 0 0,1 0 0,-1 0 0,0 0 1,0 0-1,0 0 0,0 0 0,0 1 0,0-1 0,0 0 1,0 0-1,0 0 0,0 0 0,0 0 0,1 0 0,-1 0 1,0 0-1,0 0 0,0 0 0,1 1 7,3 3 257,0 0-1,0-1 0,0 0 0,0 1 0,1-2 0,0 1 0,8 3 1,-12-5-179,1 0 1,0 1-1,-1-1 0,1 0 1,-1 0-1,0 1 1,1-1-1,-1 1 1,0-1-1,0 1 1,0-1-1,0 1 1,1 2-1,8 25 1004,-6-17-601,4 16-77,-1 0 1,-1 0-1,-1 0 0,-2 1 0,0-1 1,-3 30-1,0-38-318,-1 0 1,-1 0-1,0 0 0,-9 29 0,2-21-33,-2 0 0,-18 35-1,15-36-771,-1-1 0,-1-1 0,-1-1 0,-1 0 1,-1-2-1,-1 0 0,-39 32 0,53-49 130,0-1 1,-1 0 0,0 0 0,1 0 0,-1-1-1,-1 0 1,1-1 0,0 1 0,-14 1 0,-14-1-1733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 5888,'14'14'1898,"-14"-14"-1866,0 1 0,1-1 0,-1 0 0,0 1-1,0-1 1,1 0 0,-1 1 0,0-1-1,0 1 1,0-1 0,0 1 0,1-1 0,-1 0-1,0 1 1,0-1 0,0 1 0,0-1-1,0 1 1,0-1 0,0 1 0,0-1 0,0 1-1,-1 0 1,2 20 211,0 6 851,-5 48 1,-7-23-274,8-28-591,2-14-140,0 0 1,-1 1 0,0-1-1,-1 0 1,-4 13 0,2-7 163,1 0 1,1 0 0,1 0 0,0 1-1,1-1 1,1 22 0,0-34 79,0-53-211,-1-8 393,1-61 193,1 100-521,1 0 0,0 0 0,1 0 0,7-19 0,-7 29-67,1-1 0,0 1 0,1 0 0,0 0 0,0 1 0,0-1 0,1 1 0,1 1 0,-1-1 0,1 1 0,0 0 0,11-7 0,-13 9-137,1 0 1,0 0-1,0 0 1,0 1-1,0 0 0,1 1 1,-1-1-1,1 1 1,-1 0-1,1 1 0,0-1 1,0 2-1,9-1 0,-9 0-382,0 1-1,0-1 0,0-1 1,0 1-1,6-3 0,4-1-1256,-11 4 1115,0 0 0,0 0 0,9 1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10720,'49'16'3968,"-49"-16"-3072,66 0-288,-33 0 607,-1 17-799,17-17-32,-16 16-224,0-16-1248,0 0 576,-17 0-4063,1 17 2495</inkml:trace>
  <inkml:trace contextRef="#ctx0" brushRef="#br0" timeOffset="1">1 213 8896,'32'33'3296,"-32"-33"-2560,66 33-224,-33-33 160,0 16-480,16-16-288,0 16 32,16-16-2304,-15 0 1280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 7456,'0'-14'2421,"0"14"-2404,0 0-1,0 0 1,0 0-1,0 0 1,0 0-1,0-1 1,0 1 0,0 0-1,0 0 1,0 0-1,0 0 1,0 0-1,0 0 1,0 0-1,0 0 1,0 0 0,0 0-1,0-1 1,0 1-1,0 0 1,0 0-1,0 0 1,0 0-1,0 0 1,0 0 0,0 0-1,0 0 1,0 0-1,0 0 1,0 0-1,1 0 1,-1-1 0,0 1-1,0 0 1,0 0-1,0 0 1,0 0-1,0 0 1,0 0-1,0 0 1,0 0 0,0 0-1,0 0 1,1 0-1,-1 0 1,0 0-1,0 0 1,0 0 0,0 0-1,0 0 1,0 0-1,0 0 1,0 0-1,0 0 1,1 0-1,-1 0 1,7 0 794,-14 3 874,1 11-314,-5 2 452,-19 33 513,24-27-1852,4-11-301,-12 27 298,12-34-465,-1 1 1,1-1 0,1 1-1,-1 0 1,1 0 0,-1 0-1,1 0 1,1 0 0,-1 0-1,1 0 1,0 0 0,0 1-1,0-1 1,2 5 0,0-3-8,0 0 0,0 0 0,1-1 0,-1 1 1,9 11-1,-10-15-12,1 0 1,0 0-1,0-1 0,0 1 1,0-1-1,1 1 1,-1-1-1,1 0 0,-1 0 1,1 0-1,0 0 1,0 0-1,0-1 0,5 3 1,-5-4-62,0 0 1,0 0-1,0 0 1,0-1-1,0 1 1,0-1-1,0 1 1,-1-1 0,4-2-1,2 2 6,0-1-1,-1 0 1,0-1-1,1 1 1,-1-2 0,0 1-1,0-1 1,-1 0-1,1 0 1,-1-1 0,0 0-1,0 0 1,0 0-1,-1-1 1,0 0 0,0 0-1,0 0 1,-1 0-1,0-1 1,4-8-1,-6 10 67,1 0 0,-1 0 0,0 0 0,0-1 0,-1 1 0,1-1 0,0-7 0,-2 10 2,0-1 0,-1 1 1,1-1-1,-1 1 0,1-1 1,-1 1-1,0-1 0,-1 1 1,1 0-1,0-1 0,-1 1 1,0 0-1,-2-4 0,-16-20-26,17 24 11,-1 0 0,0 0 0,0 0 0,0 1-1,-6-3 1,9 5 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1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12800,'-21'31'40,"8"-13"152,1 1-1,1-1 0,0 2 1,2 0-1,-12 34 1,19-50-134,-31 107 1028,28-90-1036,1-1 0,1 1 0,0 32 0,3-49-45,0 1 0,0-1 0,1 1 0,-1-1 0,1 1 1,2 7-1,-2-10 1,0 0 1,0 0 0,1 0 0,-1 0-1,0-1 1,1 1 0,0 0 0,-1-1 0,1 1-1,0-1 1,0 1 0,-1-1 0,1 0-1,0 0 1,3 1 0,8 5-55,0 0 1,0-2 0,1 1-1,-1-2 1,1 0-1,0 0 1,1-2 0,26 3-1,12-10-457,-29 2 258,7 0-15,46-7-248,-66 7 457,0 1-1,0-1 0,0-1 1,14-7-1,-22 10 61,-1 0-1,0 0 1,1-1 0,-1 1-1,0-1 1,0 0 0,0 1-1,0-1 1,0 0-1,2-4 1,-3 5 1,0-1 0,-1 1-1,1-1 1,-1 1 0,1-1-1,-1 1 1,1-1 0,-1 1 0,0-1-1,0 1 1,0-1 0,0 1 0,0-1-1,0-2 1,-2-1 16,0 0 0,0-1 0,0 1 0,0 0 0,-1 0 0,0 0 0,0 0 1,-6-6-1,-54-57 290,62 66-328,-8-9 52,1 1 0,-9-18 0,15 24-145,0 1 1,1-1-1,-1 1 1,1-1-1,0 1 1,0-1-1,0 0 0,0 1 1,1-1-1,-1 0 1,1 0-1,0 0 1,1 1-1,0-7 1,12-23-854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1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3904,'-2'0'271,"-5"-1"212,-1 1 0,1 1 0,-13 1-1,15 5 238,2-3-272,-10 5 427,8-4-673,1 1 0,0 0-1,0 0 1,1 0 0,0 0-1,-3 9 1,1-3 54,1 1 1,-5 21-1,4 18 102,-6 10-102,5 1-80,-5-11 128,9-32-203,1-12-26,0 0 1,-1-1-1,0 1 1,0-1-1,0 1 1,-5 8-1,2-2 3,0-1 1,-6 25-1,2-7-57,7-15 75,-1-10-27,-8 4-21,18-17-250,7-6-36,0-1 0,-2 0-1,0-1 1,0 0 0,10-18-1,-16 19 163,-2 5-30,0 1 0,9-13 0,72-81-1441,-33 42 1195,-32 34 318,-14 17 198,1 1-1,0-1 1,1 1-1,12-11 1,7 0 492,-20 10 21,-2 2-40,-5 7-621,0 0 0,1 0 0,-1 0 0,0 0 0,0 0 0,1 0 1,-1 0-1,0 0 0,0 0 0,1 0 0,-1 0 0,0 0 0,0 0 0,1 0 0,-1 0 1,0 0-1,0 0 0,1 0 0,-1 0 0,0 0 0,0 0 0,1 1 0,-1-1 0,0 0 1,0 0-1,0 0 0,1 0 0,-1 1 0,0-1 0,0 0 0,0 1 0,1-1 26,-1 1 0,0-1 0,1 1 0,-1 0 0,0-1 0,0 1 0,0 0 0,0 0 0,0-1 0,0 1 0,1 0 0,-2-1 0,1 1-1,0 0 1,0 0 0,0-1 0,0 1 0,0 0 0,-1-1 0,1 1 0,-1 1 0,-10 31 609,6 10 63,-6-4-255,6 7-54,-6 3-202,5-2-107,0-23-71,4-17-39,0-1 1,1 0-1,0 1 1,0 11-1,1 31 89,-1-47-69,1 0 1,0-1-1,0 1 1,-1 0-1,1-1 1,0 1-1,-1 0 1,0-1-1,1 1 1,-1-1-1,0 1 1,0-1-1,-1 2 0,-3 6 11,-1 4-135,-5-7-516,9-2 423,-4 3-181,-1-6-298,0 0 0,0 0 0,-13-1 0,18 0 469,-15 0-595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1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34 114 5728,'-27'0'1840,"26"0"-1827,1-1-1,0 1 1,0 0 0,0 0 0,0 0 0,-1 0-1,1 0 1,0 0 0,0 0 0,0 0 0,0 0 0,-1 0-1,1 0 1,0 0 0,0 0 0,0 0 0,0 0 0,-1 0-1,1 0 1,0 0 0,0 1 0,0-1 0,0 0-1,-1 0 1,1 0 0,0 0 0,0 0 0,0 0 0,0 0-1,0 0 1,0 1 0,-1-1 0,1 0 0,0 0-1,0 0 1,0 0 0,0 0 0,0 1 0,0-1 0,0 0-1,0 0 1,0 0 0,0 0 0,0 1 0,0-1-1,0 0 1,0 0 0,0 0 0,0 1 0,0-1 0,0 0-1,0 0 1,0 0 0,0 0 0,0 1 0,0-1-1,0 8 45,0-5 180,-1 1 1,1 0-1,1-1 1,-1 1 0,0 0-1,1-1 1,1 6 0,-1-8-164,0 0 1,-1 0 0,1 1-1,0-1 1,-1 0 0,1 0-1,0 0 1,0 0 0,0 0-1,0 0 1,0-1 0,0 1-1,0 0 1,1 0 0,-1-1-1,0 1 1,0-1 0,1 1-1,-1-1 1,0 0 0,0 1-1,1-1 1,-1 0 0,0 0-1,1 0 1,-1 0 0,3 0-1,3 0 31,-4 1-97,0-1 1,0 0-1,0 0 0,-1 0 1,1-1-1,0 1 1,0-1-1,0 1 1,-1-1-1,6-2 1,14-22-233,-18 22 221,-1 0 1,1 1 0,0-1 0,0 1-1,0-1 1,7-2 0,-7 4 50,0-1 0,-1 1 0,1-1 0,-1 0 0,1 0 0,-1-1 0,0 1 0,0-1 0,0 0 0,0 0 0,0 0 0,2-4 0,9-20 185,-13 25-229,0 0 0,-1 0-1,1 0 1,-1 0 0,0 0 0,1 0-1,-1 0 1,0 0 0,0 0 0,-1 0-1,1 0 1,0 0 0,0 0-1,-1 0 1,-1-3 0,1 2-2,-1 0 0,0 0-1,0 1 1,0-1 0,0 1 0,0 0 0,-3-3-1,4 4 7,0 0-1,0 0 0,-1 0 1,1 1-1,0-1 1,0 0-1,-1 1 0,1-1 1,0 1-1,-1-1 0,1 1 1,0 0-1,-1 0 0,1-1 1,0 1-1,-1 0 0,1 0 1,-1 0-1,1 1 0,0-1 1,-3 1-1,-5 3 84,1 0-1,-1 1 1,-9 7 0,-17 9 911,31-19-906,1 0 0,-1 0 0,1 1 0,0-1 0,0 1 0,0 0 0,0 0 0,0 0 0,0 0 0,1 0-1,0 1 1,0-1 0,0 1 0,0-1 0,0 1 0,1 0 0,-2 5 0,2-6-36,-3 6 51,1 1 1,0 0-1,1 0 0,0 0 1,0 0-1,1 0 1,1 1-1,0 10 0,0-18-102,0 1-1,1-1 1,-1 1-1,1-1 1,0 1-1,0-1 0,0 1 1,0-1-1,1 0 1,-1 0-1,1 0 1,0 0-1,0 0 0,0 0 1,0 0-1,0-1 1,1 1-1,3 3 0,-1-1-199,0 0 0,0-1 0,0 0 0,1 1 0,0-2-1,0 1 1,0-1 0,0 1 0,0-2 0,0 1 0,1-1-1,12 3 1,-10-4-127,1 0 0,13 0 0,-19-1 254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1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8320,'16'0'3072,"-16"0"-2400,33 17-160,-17-17 1248,1 16-1056,16-16-128,-1 0-384,1-16-2272,0 16 1152,16-17-3680,-16 1 2592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1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96 6720,'-28'41'2170,"27"-39"-2099,0-1 0,0 1-1,1-1 1,-1 1 0,0-1-1,0 1 1,1 0 0,-1-1-1,1 1 1,0 0 0,-1 2-1,-12 53 469,-1-27 277,8 0-315,1-13-286,4-14-183,0 0 0,0 0 0,0 0 0,0 0 0,0 0-1,1 0 1,-1 1 0,1-1 0,0 0 0,0 0 0,0 0 0,2 6 0,-1-5 9,0 0 0,1 1 0,-1-1 0,1-1 0,0 1 0,0 0 0,1 0 0,-1-1 0,1 1 0,0-1 0,0 0 0,4 4 0,-3-5-37,0 1-1,0-1 1,0-1 0,0 1 0,1 0 0,-1-1-1,0 0 1,1 0 0,-1-1 0,1 1-1,-1-1 1,1 0 0,-1 0 0,1 0-1,-1 0 1,6-2 0,4-2-269,-1 0 1,0 0-1,0-1 1,14-8-1,-24 10 175,0 1-1,0-1 1,-1 1-1,1-1 1,-1 0-1,1 0 1,-1 0-1,0 0 1,0 0-1,2-4 1,2-5-216,-3 9 229,-1-1 1,0 0-1,0 0 1,-1 0-1,1 0 1,-1 0-1,2-5 0,0-4-35,-1 9 178,-1 0 1,1 1-1,0-1 0,0 0 1,1 1-1,3-5 1,-6 8-35,0-1 1,0 1-1,0 0 1,1 0-1,-1-1 1,0 1 0,0 0-1,1 0 1,-1-1-1,0 1 1,1 0 0,-1 0-1,0 0 1,1 0-1,-1-1 1,0 1 0,1 0-1,-1 0 1,0 0-1,1 0 1,-1 0 0,0 0-1,1 0 1,-1 0-1,1 0 1,0 0 0,-1 1 38,0-1-1,1 1 1,-1 0 0,1-1 0,-1 1 0,0 0 0,1-1 0,-1 1 0,0 0 0,0 0 0,0-1 0,1 1 0,-1 0 0,0 0 0,0-1 0,0 1 0,0 0 0,-1 1 0,2 2 198,-1 1 0,1-1 1,0 0-1,0 1 0,0-1 0,1 0 0,-1 0 0,1 0 1,4 8-1,-3-7-13,0 0 1,0 1-1,2 10 0,0 3 176,-5-14-359,1 0 1,1 0-1,-1 0 0,1 0 1,-1-1-1,1 1 0,4 5 1,26 39 384,-30-47-423,-1-1 0,1 1 0,-1 0-1,1-1 1,0 0 0,0 1 0,-1-1-1,1 0 1,0 0 0,0 0-1,0 0 1,1 0 0,-1 0 0,0-1-1,0 1 1,0-1 0,4 1 0,-1-1-21,-1 1 1,0-1-1,1 0 1,-1-1-1,0 1 1,1-1-1,5-2 1,-5 1-160,-1 0 0,0-1 0,0 1 1,0-1-1,-1 0 0,1-1 0,-1 1 0,0 0 0,4-5 1,4-5-952,-9 11 977,0 0 0,0 0 1,-1-1-1,1 1 0,-1 0 1,0-1-1,0 1 0,0-1 1,0 1-1,0-1 0,0 0 1,-1 1-1,1-1 0,-1 0 0,0-5 1,3-7-447,7-10-304,-8 18 759,-1-1 1,0 1 0,-1-1-1,0 0 1,0 1 0,0-1-1,-4-13 1,-4-3 258,9 19-56,-1 1 0,1-1 0,0 0 0,0 1 0,0-1 0,4-7 0,-4 11-60,-1 0 0,1-1-1,-1 1 1,1 0 0,-1 0 0,1 0 0,0 0 0,0 0 0,-1 0 0,1 0 0,0 0 0,0 0 0,0 0 0,0 1 0,0-1 0,0 0 0,0 0 0,1 1 0,-1-1 0,0 1 0,0-1 0,0 1-1,1 0 1,-1-1 0,0 1 0,0 0 0,1 0 0,-1 0 0,0 0 0,1 0 0,-1 0 0,0 0 0,3 1 0,27 7 153,1 0-1,45 3 1,-37-5-23,-22-3-115,24 2 32,-35-6-60,1 1 0,-1-1 0,8-2-1,0 0 14,94-14 244,-104 17-277,0-1 0,0 0 0,-1 0 0,1-1-1,0 1 1,-1-1 0,0 0 0,1 0 0,-1 0 0,0-1 0,0 0-1,5-4 1,-1 1-24,9-4-20,-14 8 5,0 0 0,1 0 0,-1 0 0,0 0 1,3-4-1,-5 5 9,1-1 0,-1 1 0,-1 0 1,1-1-1,0 0 0,0 1 1,0-1-1,-1 1 0,1-1 1,-1 0-1,1 1 0,-1-1 1,0 0-1,0 1 0,0-4 1,1-5-152,-2 0 0,1 0 1,-1 0-1,-1 0 0,0 0 1,0 0-1,-4-10 0,5 19 171,1 1 0,0-1 0,0 1 0,0-1-1,-1 1 1,1-1 0,0 1 0,-1-1 0,1 1 0,0 0 0,-1-1-1,1 1 1,-1 0 0,1-1 0,0 1 0,-1 0 0,1-1-1,-1 1 1,1 0 0,-2-1 0,-1 0 3,1-1 13,-1 1-1,0 0 0,0-1 1,0 1-1,0 0 0,0 1 1,-4-2-1,6 2 29,0 0 1,-1 0-1,1 1 1,-1-1-1,1 0 0,0 0 1,-1 1-1,1-1 1,0 0-1,-1 1 0,1 0 1,0-1-1,0 1 1,0 0-1,-1-1 0,1 1 1,0 0-1,0 0 1,0 0-1,0 0 0,0 0 1,1 0-1,-1 1 1,-1 0-1,-2 5 108,-1 0-1,1 1 1,0 0 0,1-1-1,0 1 1,-4 12 0,2 27 162,1-30-161,0 12 125,4-23-210,1 0 0,-1 0 1,4 10-1,-2-10-42,-1 0 1,0 0-1,1 11 0,-2-13-83,0 0 0,1 0-1,-1 0 1,1-1 0,0 1 0,1 0 0,-1 0-1,0 0 1,1-1 0,0 1 0,0-1-1,0 1 1,1-1 0,-1 0 0,1 0-1,-1 0 1,1 0 0,0 0 0,0-1-1,0 1 1,1-1 0,4 3 0,-7-5-1,0 1 1,0-1 0,1 0-1,-1 1 1,0-1 0,0 0-1,1 0 1,-1 0 0,0 0-1,0 0 1,1 0 0,-1 0-1,0-1 1,1 1 0,-1 0-1,0-1 1,2 0 0,17-10-686,-18 9 600,3-2-140,1 0 0,-2-1 1,1 1-1,0-1 0,-1 0 0,0 0 0,0-1 0,4-7 0,-1 1 1,3-2-405,-7 10 582,0 0 0,-1 1 0,1-1 1,-1 0-1,0 0 0,0-1 0,1-5 0,3-20-151,1 16 300,-6 12 86,-1 1 1,1 0-1,0-1 1,0 1 0,-1-1-1,1 1 1,-1-1-1,0 1 1,1-1-1,-1-1 1,0 0 993,0 6 588,0 5-998,0-2-213,0 1-1,0-1 1,3 13-1,8 14 358,-8-21-675,-1-3-48,0-1 1,1 1-1,5 12 1,-6-17-84,0 0 0,1-1 1,0 1-1,0-1 1,0 1-1,0-1 1,0 0-1,0 0 1,1 0-1,4 2 1,-3-2-124,1 0 0,0 0 0,0-1 0,0 0 0,0 0 0,0-1 0,0 1 0,0-1 0,1-1 0,-1 1 0,0-1 0,1 0 0,10-2 0,-8 1-214,0-1 1,0 0-1,-1 0 0,1-1 1,-1 0-1,1 0 0,-1-1 1,0 0-1,12-9 1,-8 3-175,-1-1 0,0 0 0,-1 0 1,0-1-1,-1 0 0,-1-1 1,0 0-1,9-20 0,-14 17 640,-3 16-154,0 0 0,0 0 0,0 0 0,0 0-1,0 0 1,0-1 0,0 1 0,0 0 0,0 0 0,0 0 0,0 0 0,0 0 0,0 0 0,0 0 0,0 0 0,0 0 0,0-1 0,0 1 0,0 0-1,0 0 1,0 0 0,0 0 0,0 0 0,0 0 0,0 0 0,0 0 0,0 0 0,0 0 0,0 0 0,0 0 0,0-1 0,0 1 0,0 0 0,0 0 0,1 0-1,-1 0 1,0 0 0,0 0 0,0 0 0,0 0 0,0 0 0,0 0 0,0 0 0,0 0 0,0 0 0,0 0 0,1 0 0,-1 0 0,0 0 0,0 0-1,0 0 1,0 0 0,0 0 0,0 0 0,0 0 0,1 0 0,-1 0 41,1 0 0,-1 0-1,1 0 1,-1 1 0,1-1-1,-1 0 1,1 0 0,-1 0 0,1 0-1,0 1 1,-1-1 0,1 0 0,-1 1-1,0-1 1,1 0 0,-1 1-1,1-1 1,-1 0 0,1 1 0,-1-1-1,0 1 1,1-1 0,-1 1 0,0-1-1,0 1 1,1-1 0,-1 1-1,0-1 1,0 1 0,0-1 0,1 2-1,0 24 1687,1 2-967,0-19-647,1 0-1,1 0 1,-1 0 0,1-1 0,10 16 0,-7-13-118,-5-7-3,0-1-1,0 1 1,0-1-1,0 0 0,1 0 1,0 0-1,3 3 1,-5-5-27,1 0 1,-1 0-1,1-1 1,-1 1 0,1 0-1,0-1 1,-1 1-1,1-1 1,0 1-1,-1-1 1,1 0-1,0 0 1,0 0-1,0 0 1,-1 0-1,1 0 1,0 0-1,0-1 1,-1 1 0,1-1-1,2 0 1,4-2-233,-4 3 96,0-2 0,1 1 0,-1 0 0,0-1 0,0 1 0,-1-1 1,1-1-1,0 1 0,-1 0 0,1-1 0,-1 1 0,6-7 0,-7 6 87,0 1-1,0-1 1,-1 0 0,1 0 0,-1 0-1,1-1 1,-1 1 0,0 0-1,-1 0 1,1-1 0,0 1 0,-1-6-1,0 7 31,1 0 0,-1 0 0,0 1 0,0-1 0,1 0 0,-1 1 0,1-1 0,-1 0 0,1 1 0,0-1 0,0 1 0,0-1 0,0 1 0,0-1 0,0 1 0,0 0 0,2-2 0,-3 2 68,-1 1 0,1 0 0,-1 0 0,1 0 0,-1-1 0,1 1 0,-1 0 0,1 0 0,-1 0 0,1 0 0,-1 0 0,1 0 0,-1 0-1,1 0 1,-1 0 0,1 0 0,-1 1 0,1-1 0,-1 0 0,0 1 0,-4 15 695,-28 55 1727,-19 74-224,11-50-1546,3 15-368,-6-12-385,35-78 43,1-1 1,-13 21-1,-20 15 59,14-9 64,18-38-3,0 0 0,-1 0 0,0-1 0,0 0 0,0-1 0,-1-1 0,1 1 0,-18 5 0,26-11-85,0 1-1,0-1 0,0 0 0,0 0 0,0 0 0,0 0 0,-1 0 0,1 0 0,0 0 0,0-1 0,0 1 0,0-1 1,0 1-1,0-1 0,0 0 0,0 0 0,0 0 0,1 0 0,-4-2 0,-4-2-15,5 3-19,1 0-1,-1 0 1,1-1 0,-1 1-1,1-1 1,0 0 0,0 0 0,0 0-1,0 0 1,0 0 0,1-1-1,-3-4 1,0-3-130,0 0 1,1 0-1,-4-16 1,-1-3-402,1-1 1,2 0 0,-4-49-1,10 75 529,0 0-1,0-1 1,1 1-1,-1 0 1,1 0-1,1 0 1,-1 0-1,1 0 1,-1 0-1,2 0 1,-1 1 0,0-1-1,5-6 1,-2 6-109,0 0 1,0 0 0,1 0 0,-1 1-1,1-1 1,0 1 0,0 1 0,10-5-1,17-9-544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1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19 100 2720,'-14'0'891,"14"0"-885,0 0 0,0 0 0,0 0 0,0 0 0,0 0 0,-1 0 0,1 0 0,0 0 0,0 0 0,0 0 0,0 0 1,0 0-1,0 0 0,0 0 0,0 0 0,0 0 0,0 0 0,-1 0 0,1 0 0,0 0 0,0 0 0,0 0 0,0 0 1,0 0-1,0 0 0,0 0 0,0 0 0,0 0 0,0 0 0,0 0 0,0 0 0,-1 0 0,1 0 0,0-1 0,0 1 0,0 0 1,0 0-1,0 0 0,0 0 0,0 0 0,0 0 0,0 0 0,0 0 0,0 0 0,0 0 0,0-1 0,0 1 0,0 0 1,0 0-1,0 0 0,0 0 0,0 0 0,0 0 0,0 0 0,0 0 0,0-1 0,0-8 812,0 27 689,0 14-930,-1-12-125,1 1-1,4 31 0,7-3-94,-8-30-271,-2-8-6,1 0 0,1 0 0,-1-1 0,6 13 0,11 43 224,-18-64-296,0 0 0,1 0-1,-1 1 1,0-1 0,1 0 0,0 0 0,-1 0 0,1 0 0,0-1 0,0 1 0,0 0 0,0-1 0,0 1 0,0-1 0,0 0-1,1 0 1,-1 0 0,0 0 0,1 0 0,2 0 0,16 8 103,-18-8-73,0 0 1,0-1-1,-1 1 1,1-1-1,0 0 1,0 0-1,0 0 0,0 0 1,0-1-1,0 1 1,0-1-1,0 0 0,-1 1 1,1-1-1,0-1 1,-1 1-1,4-2 1,3-1 10,-1 2-8,-6 1-48,0 1 0,-1 0 0,1-1 1,-1 0-1,1 1 0,-1-1 0,1 0 0,-1 0 0,1 1 0,-1-1 0,0 0 0,0 0 0,1-1 0,-1 1 0,0 0 0,0 0 1,0-1-1,1-1 0,28-44-543,-29 45 518,0-1-1,0 1 0,0 0 0,-1-1 0,0 1 1,1-1-1,-1 1 0,0-1 0,0-4 0,1-10-55,0 15 87,-1 0 0,1 1 0,0-1 0,0 1-1,0-1 1,0 1 0,0-1 0,3-2 0,-1 2 342,-3 7 6,1 2-210,1 0 1,0 0-1,0 0 1,1 0 0,0 0-1,0-1 1,1 1-1,-1-1 1,6 7 0,6 9 119,-11-14-204,2 0 0,-1 0 0,1 0 0,7 6 0,-10-12 45,-1 0-1,0 0 0,1-1 1,-1 1-1,1-1 0,0 0 1,-1 1-1,1-1 0,0 0 0,0-1 1,0 1-1,-1 0 0,1-1 1,0 0-1,0 0 0,0 0 1,0 0-1,5 0 0,1-1 241,-8 2-377,1-1 0,-1 0 0,0-1 1,1 1-1,-1 0 0,0 0 0,1 0 0,-1-1 0,0 1 1,1-1-1,-1 1 0,0-1 0,0 0 0,0 1 1,0-1-1,1 0 0,-1 0 0,0 0 0,0 0 0,0 1 1,-1-2-1,1 1 0,0 0 0,1-2 0,4-11-211,-3 12 202,4-4 10,-6 4 38,0-1 0,0 0-1,-1 1 1,1-1-1,-1 0 1,0 1 0,0-1-1,0 0 1,-1-2 0,1-15-39,0-122-633,0 141 673,0 0 0,0-1 0,0 1 0,0 0 0,0 0 0,0 0 0,1-1 0,-1 1 0,0 0 1,1 0-1,-1 0 0,0 0 0,1 0 0,0 0 0,-1 0 0,1 0 0,0 0 0,-1 0 0,1 0 0,0 0 1,0 0-1,0 0 0,0 1 0,0-1 0,0 0 0,0 1 0,0-1 0,2 0 0,1-1 25,1 1-1,0 1 1,0-1 0,0 1-1,0 0 1,5 0 0,1 0-13,197 0-13,-192 0 11,0-2 1,28-5 0,-19 3 11,-4 1 0,-16 2-47,0 1 0,0-1 0,-1 1 0,1-1 0,0-1 0,0 1 0,-1-1 0,1 0-1,-1 0 1,1 0 0,-1 0 0,0-1 0,0 0 0,0 0 0,5-5 0,-6 6-14,0 0 0,0-1 0,0 1 1,0 1-1,5-4 0,-7 5 27,1 0 0,-1-1 0,1 0 0,-1 1 0,1-1-1,-1 0 1,0 0 0,0 0 0,1 0 0,-1 0 0,0 0 0,0 0-1,0 0 1,0 0 0,0 0 0,0-1 0,0 1 0,-1 0 0,1-1 0,0 1-1,-1-1 1,1 1 0,-1-1 0,1 1 0,-1-1 0,0 1 0,0-1-1,1-1 1,-1-4-14,0 4 19,0 1-1,0 0 1,0 0-1,0-1 1,0 1-1,-1 0 0,1 0 1,0-1-1,-2-2 1,-3-3-90,4 6 75,0 1 1,0-1-1,0 1 0,0-1 1,0 1-1,1-1 1,-1 1-1,1-1 1,-1 0-1,1 1 0,0-1 1,-1 0-1,1-2 1,0 4 11,0-1 1,0 1 0,0-1 0,0 0 0,0 1-1,0-1 1,0 0 0,0 1 0,0-1 0,0 1-1,-1-1 1,1 0 0,0 1 0,0-1 0,-1 1-1,1-1 1,0 1 0,-1-1 0,1 1 0,0-1-1,-1 1 1,1-1 0,-1 1 0,1-1-1,-1 1 1,0-1 0,-15 0-28,9 1 80,2 3 31,-10 11 2,5-5 53,0 0 0,1 0 0,-10 15 0,12-12-29,3-6-41,0 0 0,0 0 0,0 0-1,-9 7 1,12-11-53,-3 1 22,0 1 0,1 1 0,-1-1 0,1 0 0,0 1-1,0 0 1,0-1 0,-1 7 0,-24 22-45,23-22-250,4-8 192,0-1 0,0 0 0,0 0 0,-1 1 0,1-1 0,-3 3 0,5-5-57,0 1 1,0-1-1,-1 0 0,1 1 1,0-1-1,0 0 0,0 1 1,0-1-1,0 0 0,0 0 1,0 0-1,0 0 0,0 0 1,0 0-1,1-1 0,-1 1 95,0 0 1,0 0-1,0 0 0,0 0 0,0-1 0,0 1 0,0 0 0,0-1 0,0 1 0,0-1 1,0 1-1,-1-1 0,1 1 0,0-1 0,0 1 0,-1-1 0,2-1 0,11-16-404,4-5-31,-11 18 355,0 0 0,0 0-1,10-5 1,-12 8 121,0 0 1,0-1-1,0 1 1,0-1-1,0 0 1,-1 0-1,0-1 0,1 1 1,-1-1-1,0 1 1,2-5-1,-2 0 283,1 1-80,11 5 1253,-15 2-1439,0 0-1,1 0 0,-1 0 0,0 0 1,0 0-1,1 0 0,-1 0 0,0 0 1,0 0-1,1 0 0,-1 0 0,0 0 1,0 0-1,1 0 0,-1 0 0,0 0 0,0 1 1,1-1-1,-1 0 0,0 0 0,0 0 1,1 0-1,-1 0 0,0 1 0,0-1 1,0 0-1,1 0 0,-1 0 0,0 1 1,-3 7 396,2-7-361,0 1-1,0 0 1,0 0-1,1 0 1,-1 0-1,0 0 1,1-1 0,0 1-1,-1 4 1,1-3 5,0-1 1,1 1-1,-1-1 1,-1 1-1,1-1 1,0 1-1,-1 0 1,1-1-1,-1 1 1,0-1-1,0 0 1,0 1-1,0-1 1,0 0-1,0 0 1,-1 1-1,-2 2 1,4-5-56,-1 1 0,1-1 0,0 1 0,-1-1 0,1 1 0,0 0 0,-1-1 0,1 1 0,0 0 1,0-1-1,0 1 0,-1 0 0,1-1 0,0 1 0,0 0 0,0-1 0,0 1 0,0 0 0,0 0 0,0-1 0,1 1 0,-1 0 0,0 0 0,1 2 11,-2 8 4,1-7-35,0-1-1,-1 1 1,1 0-1,1 0 1,-1 0-1,1 0 1,1 7-1,2-4 69,-3-3-25,1-1 0,0 1 1,-1 0-1,2-1 0,-1 1 1,0-1-1,1 0 0,-1 0 0,6 5 1,4-3 60,-11-5-84,0 1 0,0-1-1,0 1 1,1-1 0,-1 1 0,0-1-1,0 1 1,0 0 0,0-1 0,0 1 0,0 0-1,0 0 1,-1 0 0,1 0 0,0 0-1,0 0 1,0 1 0,3 6 30,-4-8-34,0 1 0,0-1 0,0 1 0,0-1-1,1 1 1,-1-1 0,0 1 0,0-1 0,1 0-1,-1 1 1,0-1 0,1 1 0,-1-1 0,1 0-1,-1 1 1,0-1 0,1 0 0,-1 1 0,1-1-1,-1 0 1,1 0 0,-1 1 0,1-1 0,-1 0-1,1 0 1,-1 0 0,1 0 0,-1 0 0,1 0 0,-1 0-1,1 0 1,-1 0 0,1 0 0,-1 0 0,1 0-1,0 0 1,0 0 0,0 0-2,1 0-1,0 0 1,-1 0-1,1 1 1,0-1-1,0 1 1,-1-1 0,1 1-1,-1 0 1,1-1-1,0 1 1,-1 0 0,0 0-1,1 0 1,-1 0-1,1 0 1,1 2 0,-1 0-113,12-3-118,-9-3 17,-2 0 65,22-24-1027,-6-8 855,-9 13 269,-1-3 86,2 6-13,-6-5-65,3 16 45,-8 7 6,1 1-1,-1 0 1,1-1-1,-1 1 0,1 0 1,-1-1-1,0 1 1,1 0-1,-1-1 1,0 1-1,1-1 1,-1 1-1,0-1 1,0 1-1,1-1 1,-1 1-1,0-1 1,0 1-1,0-1 0,0 1 1,0-1-1,0 1 1,0-1-1,0 1 1,0-1-1,0 1 1,0-1-1,0 0 1,0-46 1266,0 45-1034,3 4-133,8 9-38,-11-10-58,1-1 0,-1 1 0,0 0 1,1-1-1,-1 1 0,0-1 0,1 1 0,-1 0 0,0-1 0,0 1 0,1 0 0,-1-1 0,0 1 0,0 0 0,0 0 0,0-1 0,0 1 0,0 0 1,0-1-1,0 1 0,-1 0 0,1-1 0,0 2 0,-1 0 59,1 14 334,0-7-214,0 0-1,0-1 1,3 16 0,2-7-39,-3-10-99,0 0 0,0 0 0,-1 1 0,1 9 0,-2-15-42,0-1 0,0 1 0,0 0 1,0 0-1,1-1 0,-1 1 0,1 0 1,-1-1-1,1 1 0,-1 0 1,1-1-1,0 1 0,1 1 0,4 10 71,-2 0-37,-4-10-33,1 0 1,0 0-1,0 0 0,0 0 1,0-1-1,2 4 0,-3-5-4,1 0-1,-1 0 0,1-1 0,0 1 1,0 0-1,-1-1 0,1 1 0,0 0 0,0-1 1,0 1-1,0-1 0,0 1 0,0-1 0,0 0 1,0 1-1,0-1 0,0 0 0,0 0 0,0 0 1,0 1-1,0-1 0,1 0 0,4 2 170,-6-1-179,1-1-1,-1 1 1,1-1-1,-1 1 1,1-1 0,-1 1-1,1-1 1,-1 1-1,1-1 1,0 0-1,-1 1 1,1-1 0,0 0-1,-1 1 1,1-1-1,0 0 1,0 0-1,-1 0 1,1 0 0,0 0-1,-1 0 1,1 0-1,0 0 1,0 0-1,-1 0 1,1 0 0,0 0-1,-1 0 1,1-1-1,0 1 1,-1 0-1,1-1 1,0 1 0,-1 0-1,1-1 1,0 1-1,-1-1 1,1 1-1,-1-1 1,1 1 0,0-2-1,0 2-3,-1-1 0,1 1 0,-1 0 0,1-1 0,-1 1 1,1 0-1,0-1 0,-1 1 0,1 0 0,0 0 0,-1-1 0,1 1 0,0 0 0,0 0 0,-1 0 0,1 0 0,0 0 0,-1 0 0,1 0 0,0 0 0,-1 0 0,1 1 0,0-1 1,2 1-9,-1-2-31,-1 1 1,1-1 0,-1 1-1,1-1 1,-1 0-1,0 1 1,1-1-1,-1 0 1,0 0-1,1 0 1,-1 0-1,0 0 1,0 0-1,0-1 1,0 1 0,0 0-1,0 0 1,0-1-1,-1 1 1,1-1-1,0 1 1,-1 0-1,2-4 1,0 0-48,-1 2 19,0 1 0,0 0 0,-1-1-1,1 1 1,-1-1 0,1 1 0,-1-1 0,0 1 0,-1-6 0,3-11-92,3 3 83,-3 13 72,-1 0-1,0 0 1,0-1-1,0 1 1,0-1 0,0 1-1,-1 0 1,0-1-1,0-5 1,1-2-9,-1 0-1,1 0 1,3-11 0,-2 17 60,-1 0 0,0 1-1,1-1 1,0 0 0,0 1 0,0-1 0,0 1 0,1 0 0,0 0-1,4-5 1,7-8 451,-11 10-316,1 0 113,11 5-4,-13 2-252,1 0 0,-1 0 0,1 0 1,-1 0-1,0 0 0,1 1 1,-1-1-1,1 1 0,-1 0 0,0 0 1,1 0-1,-1 0 0,0 0 0,0 0 1,1 0-1,-1 1 0,0-1 1,2 3-1,1 0 76,1 0-1,-1 0 1,1-1 0,0 0 0,0 0-1,0-1 1,11 4 0,-11-5-111,-3 0 17,1 0 0,0 0 1,-1 0-1,1-1 1,0 1-1,0-1 1,-1 0-1,7-1 1,3 0 4,6 2 42,-10-1-182,0 0 0,1 0 0,-1 0 0,14-4 0,-18 2-2,0 0 0,-1 0 0,1-1 0,5-4 0,10-4-371,-18 10 415,0 0 1,0 0 0,0 0-1,0 0 1,0 0 0,0 0 0,0-1-1,-1 1 1,1 0 0,-1-1 0,1 0-1,-1 1 1,1-1 0,-1 0 0,0 0-1,0 0 1,0 0 0,0 0-1,0 0 1,0 0 0,-1 0 0,2-4-1,-1-4 148,0 1 0,0 0 0,-1-1 0,-1-9 0,1 1 320,0 17-343,0-1 1,0 0-1,0 1 1,-1-1-1,1 0 1,0 1 0,-1-1-1,1 1 1,-1-1-1,1 0 1,-1 1-1,0-1 1,1 1-1,-1 0 1,0-1-1,0 1 1,0-1-1,0 1 1,-2-2-1,2 3-5,0-1 10,1 1 0,-1-1 0,1 1 0,-1 0 0,1-1 0,-1 1 1,1 0-1,-1 0 0,1 0 0,-1-1 0,0 1 0,1 0 1,-1 0-1,1 0 0,-1 0 0,0 0 0,1 0 0,-1 0 0,1 0 1,-1 0-1,0 0 0,1 1 0,-1-1 0,1 0 0,-1 0 0,0 0 1,1 1-1,-1-1 0,1 0 0,-1 1 0,0 0 108,-2 1-43,0 1 1,0-1 0,0 1 0,1 0 0,-1 0 0,1 0 0,-1 1 0,1-1 0,1 0 0,-1 1 0,0 0 0,1-1 0,-2 6 0,-1 1-8,1 1 1,0 0-1,1-1 1,0 1-1,1 0 0,0 0 1,1 0-1,0 0 1,1 13-1,2-5-332,1 0 0,0 1 0,1-2 0,10 25-1,-13-39-48,-1 0-1,1-1 0,0 1 1,0 0-1,0-1 1,1 1-1,3 3 0,-3-4 19,1 0 1,0 0-1,0-1 0,0 1 0,6 2 1,-9-5 229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1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17 180 5408,'-13'27'1728,"10"-16"-1046,3-9-625,0 1-1,0 0 1,0-1-1,0 1 0,1-1 1,1 5-1,11 4 461,-6-4-389,-5-5-124,-1 0 1,0-1 0,1 1-1,-1-1 1,1 0 0,-1 1-1,1-1 1,0 0 0,-1 0-1,1 0 1,0 0-1,0 0 1,0-1 0,-1 1-1,1-1 1,0 1 0,0-1-1,0 1 1,0-1-1,0 0 1,4 0 0,20 0 76,0 0 0,0-2 0,0-1 0,34-9 0,-4 0 123,-22 5-55,-1-2 0,38-14 0,-50 13-48,-1-1 0,21-15 1,-38 24-55,0-1 0,0 1 0,0-1 0,0 0 0,-1 0 0,1 0 0,-1-1 0,0 1 0,0 0 0,3-8 0,-3 7 38,1-6 235,-3 6-257,0 2-38,0 0 1,0 0 0,0 0 0,-1 0 0,1 0 0,0 0 0,-1 1 0,1-1-1,-1 0 1,1 0 0,-1 0 0,0 0 0,0 1 0,0-1 0,0 0 0,0 1 0,0-1-1,-1 1 1,1-1 0,0 1 0,-1 0 0,1-1 0,-1 1 0,-1-1 0,-36-22 390,17 17-169,14 5-169,-28-7 228,-23-7 94,52 15-297,-1 0-1,1 0 1,-1 1 0,0-1 0,-14 3 0,13 0-33,0 0-1,1 0 1,-1 1 0,1 0 0,0 1 0,0 0 0,0 0 0,1 1 0,-1 0 0,-9 9 0,12-10-51,1 0 0,0 0 0,0 0 0,0 1-1,1-1 1,0 1 0,0 0 0,0 0 0,0 0 0,1 1 0,0-1 0,0 1-1,0-1 1,1 1 0,-1 0 0,1-1 0,0 11 0,1-4-72,3 23-1,-2-31 44,0 0 0,0 1 0,0-1 0,1 0 0,-1 0-1,1 0 1,0-1 0,0 1 0,4 5 0,0-2-4,1 0 0,-1-1 0,1 0-1,1-1 1,-1 1 0,1-1 0,15 7 0,-6-4-185,1-1 0,34 9 1,-27-10-206,1-2-1,0 0 1,0-2 0,45-2 0,-46 0 99,-11 1 167,1-2 0,-1 0 1,0 0-1,1-1 0,-1-1 0,26-9 0,0-10 29,-31 17 95,-3 1 21,0 1-1,0-2 0,0 1 0,-1-1 0,0 1 1,1-2-1,-2 1 0,1 0 0,-1-1 1,1 0-1,2-7 0,-4 8 45,0 0 1,-1 0-1,1-1 0,-1 1 1,-1-1-1,1 0 1,-1 0-1,0 0 0,0 1 1,-1-1-1,1 0 0,-2-7 1,1 12-37,1-9 186,-2 1 1,1 0-1,-1 0 1,-3-10-1,3 14-49,-1 1 1,1 0-1,-1 0 0,0 0 0,0 1 1,-1-1-1,1 0 0,-1 1 1,1 0-1,-5-5 0,-7-9 590,8 9-184,5 8-534,1 0-1,-1 0 0,1 1 0,-1-1 1,0 0-1,1 0 0,-1 0 0,1 1 1,-1-1-1,1 0 0,-1 0 0,1 1 1,-1-1-1,1 1 0,0-1 1,-1 0-1,1 1 0,-1-1 0,1 1 1,-1 0-14,1-1 0,0 0 0,0 0 1,-1 0-1,1 1 0,0-1 0,0 0 1,0 1-1,-1-1 0,1 0 0,0 1 1,0-1-1,0 0 0,0 0 0,0 1 1,0-1-1,0 0 0,0 1 0,0-1 1,0 0-1,0 1 0,0-1 0,0 0 1,0 1-1,0 0 0,0 192-1076,8-106-446,0 1-331,-8-77 1535,-1 0 1,0 0-1,-5 20 0,1-7-168,-1 22-9,-25 85 155,18-82 1833,12-40-1190,0-1 0,0 1 1,1 16-1,1-13-51,-1-10-233,0-1 0,0 1 0,0 0 0,0-1-1,0 1 1,0 0 0,1-1 0,-1 1 0,1 0 0,-1-1 0,1 1 0,0-1-1,0 1 1,0-1 0,-1 0 0,1 1 0,0-1 0,1 0 0,1 2 0,-3-2-15,0-1-11,0 0-1,0 0 1,0 0 0,1 0 0,-1 1-1,0-1 1,0 0 0,0 0-1,0 0 1,0 0 0,0 0 0,0 0-1,0 0 1,0 0 0,0 0-1,1 1 1,-1-1 0,0 0 0,0 0-1,0 0 1,0 0 0,0 0-1,0 0 1,0 0 0,1 0-1,-1 0 1,0 0 0,0 0 0,0 0-1,0 0 1,0 0 0,0 0-1,1 0 1,-1 0 0,0 0 0,0 0-1,0 0 1,0 0 0,0 0-1,0 0 1,1 0 0,-1-1 0,0 1-1,0 0 1,0 0 0,0 0-1,0 0 1,0 0 0,0 0 0,0 0-1,0 0 1,0 0 0,1-1-1,-1 1 1,0 0 0,0 0 0,13-11 114,-11 10-93,0 0 0,0 0 1,0 0-1,0-1 0,0 1 0,0 0 1,-1-1-1,1 1 0,0-1 0,-1 0 1,0 0-1,1 1 0,-1-1 0,0 0 0,0 0 1,0 0-1,0 0 0,0-1 0,0 1 1,-1 0-1,1 0 0,-1 0 0,0-1 1,1-3-1,3-14 175,-3 15-87,1 0 1,0 1-1,0-1 0,5-6 0,-5 9-80,-1-1 0,1 1 0,-1-1 0,0 1 0,1-1 0,-1 1 0,0-1 0,0 0 0,-1 0 0,1 1 0,-1-1 0,1 0 0,-1 0-1,0 0 1,0 0 0,0 0 0,-1-3 0,-4-11 9,3 10-174,0 0 0,1 0 0,0 0 0,0 0 0,0-7 0,1-19-368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99 248 4896,'-14'-28'1584,"14"28"-1568,0 0 0,0-1 0,0 1 0,0 0 0,0 0 0,0-1 0,0 1 0,-1 0 0,1 0 0,0-1 0,0 1 0,0 0 0,0 0 0,-1 0 0,1-1 0,0 1 0,0 0 0,0 0 0,-1 0 0,1 0 0,0-1 0,0 1 0,-1 0 0,1 0 0,0 0 0,0 0 0,-1 0 0,1 0 0,0 0 0,-1 0 0,1 0 0,0 0 0,0 0 0,-1 0 0,1 0 0,0 0 0,-1 0 0,-3-1 217,-1 1 0,1-1-1,0 0 1,-1 0 0,1 0 0,0-1 0,0 0 0,-6-3 0,9 5-94,0-1-1,0 0 1,0 1 0,-1-1 0,1 1 0,0 0 0,0-1 0,-1 1 0,1 0 0,0 0-1,-1 0 1,1-1 0,0 2 0,0-1 0,-2 0 0,2 0-104,0 1 1,1-1-1,-1 0 1,1 0-1,-1 1 1,0-1-1,1 1 1,-1-1-1,1 1 1,-1-1-1,1 1 1,0-1-1,-1 1 1,1-1-1,-1 1 1,1-1-1,0 1 1,0 0-1,-1-1 0,1 2 1,-1 2-19,1-1 1,-1 1-1,1-1 1,0 1-1,0-1 0,0 1 1,1 0-1,-1-1 1,2 5-1,5 14 18,1 0-1,0 0 1,16 26 0,-23-45-28,27 49 277,-25-47-261,0-1 1,0 1 0,0-1-1,1 0 1,0 0-1,0 0 1,6 4 0,9 0-14,-11-3-19,-7-4 11,1 0 1,-1 0 0,1 0 0,-1 0-1,1 0 1,-1-1 0,1 1 0,0 0 0,0-1-1,-1 0 1,1 1 0,0-1 0,-1 0-1,4 0 1,0 0-3,-4 0-21,0 0-1,0 1 0,0-1 0,0 0 0,0 0 0,0 0 1,0 0-1,0-1 0,0 1 0,0 0 0,0 0 1,0-1-1,0 1 0,0 0 0,0-1 0,0 1 0,0-1 1,0 1-1,-1-1 0,1 0 0,0 1 0,0-1 1,-1 0-1,1 0 0,0 1 0,-1-1 0,1 0 0,0 0 1,-1 0-1,1 0 0,-1 0 0,1-1 0,29-34-1716,-23 27 1399,-3 3 92,0 1 0,-1-1 0,1 0 0,4-11 0,-5 4 3,-2 10 215,-1 1 0,1-1 1,-1 1-1,1 0 1,0-1-1,0 1 0,0 0 1,0 0-1,0-1 1,1 1-1,-1 0 0,1 0 1,1-1-1,11-11 45,-14 14 9,0-1-1,1 1 0,-1 0 1,0-1-1,1 1 1,-1 0-1,0 0 1,1 0-1,-1-1 1,0 1-1,1 0 1,-1 0-1,1 0 1,-1 0-1,0 0 0,1 0 1,-1-1-1,1 1 1,-1 0-1,1 0 1,-1 0-1,0 1 1,1-1-1,-1 0 1,1 0-1,-1 0 1,0 0-1,1 0 1,-1 0-1,1 1 0,-1-1 1,0 0-1,1 0 1,-1 0-1,0 1 1,1-1-1,-1 0 1,0 1-1,1-1 1,-1 0-1,0 1 1,0-1-1,1 0 0,-1 1 1,0 0-1,6 26 1310,-2-14-1068,1 0 0,0-1 0,1 1 0,1-1 0,0 0 0,0-1 1,1 0-1,1 0 0,12 12 0,-16-18-265,1-1-1,0 1 1,0-1 0,0-1-1,0 1 1,0-1 0,1 0-1,0 0 1,-1-1 0,1 0-1,0 0 1,0-1 0,0 0-1,0 0 1,12 0 0,14-6 140,-17 2-69,11-2 6,35-6-128,-56 10 1,1-1-1,-1 0 0,0 0 0,0-1 0,-1 0 1,12-7-1,-15 8-60,1-1 0,0 1 0,-1-1 0,0 0 0,4-5 0,0-1-147,7-6-89,-9 11 183,-1 0 0,1-1 0,-1 1 0,0-1 0,0 0 0,0 0 0,0 0-1,2-8 1,0-20-471,0 16 429,-2 10 148,-2 0-1,1-1 1,-1 1 0,1-10 0,-2 16 51,0 0 1,0 0-1,1 0 1,-2 0-1,1 0 1,0-1-1,0 1 1,0 0-1,0 0 0,-1 0 1,1 0-1,0 0 1,-1-1-1,0 1 56,0 1 1,0 0-1,0-1 1,0 1-1,0-1 0,0 1 1,0 0-1,0 0 0,0 0 1,0 0-1,0 0 0,-1 0 1,1 0-1,-1 0 0,1 0-25,1 0-1,-1 0 0,1 0 0,-1 0 1,1 0-1,-1 0 0,1 0 1,-1 0-1,1 0 0,-1 0 0,0 1 1,1-1-1,-1 0 0,1 0 1,-1 1-1,1-1 0,0 0 0,-1 1 1,0 0 7,1 0 1,-1 0-1,1 0 1,-1 0 0,1 0-1,0 0 1,0 0-1,-1 0 1,1 0-1,0 0 1,0 1 0,0-1-1,0 1 1,-1 21 312,0-6-5,2 24-1,-1-38-316,1 0 0,-1 1 0,1-1 0,-1 0-1,1 1 1,0-1 0,0 0 0,1 0 0,-1 0-1,0 0 1,1 0 0,0 0 0,3 3 0,1 1 121,-2-3-106,-1 0 1,1-1 0,0 0-1,7 6 1,-10-9-73,1 1 1,-1 0 0,0-1 0,1 1-1,-1-1 1,1 1 0,-1-1 0,0 0-1,1 0 1,-1 0 0,1 0 0,-1 0-1,1 0 1,-1 0 0,1 0 0,-1 0-1,0 0 1,1-1 0,-1 1-1,1-1 1,1 0 0,1-2-210,-1 1 1,1-1-1,-1 0 0,0 0 1,5-5-1,-5 4-6,-1 1 0,1 0 0,1 0 0,-1 1 1,6-5-1,-8 7 188,0-1 1,0 1 0,0-1-1,0 1 1,0-1-1,0 1 1,0-1 0,-1 1-1,1-1 1,0 0 0,0 1-1,-1-1 1,1 0-1,-1 0 1,1 1 0,0-1-1,-1 0 1,0 0 0,1 0-1,-1 0 1,1 0-1,-1 0 1,0 0 0,0 0-1,1 1 1,-1-3 0,3-9-513,-2 8 369,1 0-1,0-1 0,0 1 1,5-6-1,-5 8 121,0-1-1,0 0 0,-1 0 0,1 0 1,-1-1-1,2-3 0,2-26-293,6 1 202,-9 23 217,0 1 0,1 0 1,0 0-1,0 0 0,0 0 1,1 1-1,9-14 0,23-31 1042,-33 48-966,0 0 1,1 0-1,0 0 1,0 1 0,0 0-1,0-1 1,1 1-1,0 1 1,-1-1-1,1 1 1,0 0-1,6-2 1,9-6 242,30-20 968,-39 25-657,-8 4-536,-1 0 0,0 0 0,0 0 0,1-1 0,-1 1 0,3-3 0,-5 4-98,0-1 0,0 1 1,1 0-1,-1-1 1,0 1-1,1 0 0,-1 0 1,0-1-1,0 1 1,1 0-1,-1 0 0,1 0 1,-1-1-1,0 1 1,1 0-1,-1 0 0,0 0 1,1 0-1,-1 0 0,1 0 1,-1 0-1,0 0 1,1 0-1,-1 0 0,1 0 1,-1 0-1,0 0 1,1 0-1,-1 0 0,0 0 1,1 1-1,-1-1-34,0 0-1,0 0 1,0 0 0,0 0-1,1 0 1,-1 0 0,0 0-1,0 0 1,0 0 0,0 0-1,0 0 1,0 0-1,0 0 1,0 0 0,0 0-1,0 0 1,0 0 0,0 0-1,0 0 1,1 0 0,-1 0-1,0 0 1,0 0 0,0 0-1,0 0 1,0 0-1,0 0 1,0 0 0,0 0-1,0 0 1,0 0 0,0 0-1,0 0 1,0 0 0,0 0-1,0 0 1,0-1-1,0 1 1,1 0 0,-1 0-1,0 0 1,0 0 0,0 0-1,0 0 1,0 0 0,0 0-1,0 0 1,0 0 0,0 0-1,0 0 1,0 0-1,0 0 1,0 0 0,0-1-1,0 1 1,0 0 0,0 0-1,0 0 1,0 0 0,0 0-1,0 0 1,0 0-1,0 0 1,0 0 0,0 0-1,0 0 1,0 0 0,-1 0-1,1-1 1,-8-9 610,8 9-597,0 1-1,-1 0 0,1 0 1,0-1-1,0 1 1,-1 0-1,1 0 0,0 0 1,0-1-1,-1 1 0,1 0 1,0 0-1,-1 0 1,1 0-1,0 0 0,-1 0 1,1 0-1,0 0 1,-1 0-1,1 0 0,0 0 1,-1 0-1,1 0 0,0 0 1,-1 0-1,-6-1 108,3 1-81,0 0 0,1-1 0,-1 1 0,0 1 0,0-1 0,0 0 0,1 1 0,-6 2 1,-1 0 2,0 1 0,1 0 0,0 1 1,-13 9-1,17-10-27,-1 0 1,1 0-1,0 0 1,0 1-1,1 0 1,0 0-1,0 0 0,0 1 1,-4 6-1,1 7-40,0 1 1,1 0-1,-4 27 0,5-24-237,-1 3-616,2 2 0,0-1 1,2 0-1,1 1 0,4 43 1,-1-59 479,1 1 0,6 14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8128,'16'-33'3008,"-16"33"-2336,33 16-160,-17-16 1024,1 0-928,15-16-96,1 16-320,0 16-2688,0-16 1344</inkml:trace>
  <inkml:trace contextRef="#ctx0" brushRef="#br0" timeOffset="1">263 640 7872,'-17'82'2944,"17"-82"-2304,0 16-160,-16 1 1568,0-1-1216,-1 17-128,1 0-448,0-17 32,-1 17-192,-16 0 319,17-17-223,0-16-2367,-1 0 1183,17-16-4896,0-1 3296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18 245 3648,'-14'-55'1173,"13"52"-1002,1 0-1,-1 0 0,0 0 1,1 0-1,0-1 0,0 1 1,0 0-1,0-4 0,0 7-45,0-1 0,1 0 0,-1 1 0,0-1 0,1 1-1,-1-1 1,0 0 0,1 1 0,-1-1 0,1 1 0,-1-1-1,1 1 1,-1-1 0,1 1 0,-1-1 0,1 1 0,0-1 0,5-3 649,-1-3-126,-5 6-624,0 1 0,1-1 0,-1 1 1,0-1-1,0 1 0,1 0 0,-1-1 1,0 1-1,1 0 0,-1-1 0,1 1 1,-1 0-1,0-1 0,1 1 0,-1 0 1,1 0-1,-1-1 0,1 1 0,-1 0 1,1 0-1,-1 0 0,1 0 0,-1-1 1,1 1-1,-1 0 0,1 0 0,-1 0 1,1 0-1,-1 0 0,1 1 0,0-1 1,47 1 761,-15 0-259,56-6 0,-64 2-379,12-2 132,43 0 1,-52 5-109,-9 1-53,0-1 1,0-1-1,0-1 1,0 0-1,0-2 0,19-5 1,-6-3 56,18-6 85,-36 15-205,-12 3-41,1 0 1,-1-1-1,0 1 1,1-1-1,-1 0 1,0 0-1,1 0 1,-1 0-1,0 0 1,0 0-1,0 0 1,0-1-1,0 1 1,2-3-1,-3 3-15,0-1 0,1 1-1,-1 0 1,0-1 0,1 1 0,-1 0-1,1 0 1,-1 0 0,1 0 0,-1 1-1,1-1 1,0 0 0,-1 1-1,1-1 1,0 1 0,-1-1 0,1 1-1,0 0 1,2 0 0,-3 0-5,0 0 1,0 0-1,-1 0 1,1 0-1,0 0 0,0 0 1,0-1-1,0 1 1,0 0-1,0 0 1,-1-1-1,1 1 0,2-1 1,-3 0-15,0 0 0,1 0 0,-1 1 0,0-1 0,1 0 0,-1 0 0,0 0 0,0 0-1,0 0 1,0 1 0,0-1 0,0 0 0,0-2 0,0 3-26,1-1 0,-1 1 0,0-1 0,0 1 0,0-1 0,0 1 0,0-1 0,0 1 0,0-1 0,0 1 1,0-1-1,-1 1 0,1-1 0,0 1 0,0-1 0,0 1 0,-1-1 0,1 1 0,0-1 0,0 1 0,-1-1 0,1 1 0,0 0 0,-1-1 0,1 1 0,0 0 0,-1-1 0,1 1 0,-1 0 0,1-1 0,-1 1 0,1 0 0,-1 0 0,0-1 0,1 1-55,-1 0 1,1 1-1,-1-1 0,1 0 1,-1 0-1,1 0 0,0 1 1,-1-1-1,1 0 0,-1 1 1,1-1-1,0 0 0,-1 1 1,1-1-1,0 0 0,0 1 0,-1-1 1,1 0-1,0 1 0,0-1 1,-1 1-1,1-1 0,0 1 1,0-1-1,0 1 0,0-1 1,0 0-1,0 1 0,0-1 0,0 1 1,0-1-1,0 1 0,-3 5-1964,-8 5-490,11-11 2440,-1 1-1,1 0 1,0-1 0,-1 1 0,1-1 0,0 1 0,-1 0-1,1-1 1,0 1 0,0 0 0,-1-1 0,1 1-1,0 0 1,0-1 0,0 1 0,0 0 0,0-1 0,0 1-1,0 0 1,0 0 0,0-1 0,1 1 0,-1 0-1,0 2-285,1 10-123,-1-9 752,1 0 0,-1 0 1,0 0-1,-1 1 0,1-1 1,-1 0-1,-1 6 1,-9 20 1642,5 0-427,-5-8 325,6 8-511,-1-14-523,5-13-543,0 0-1,-1 0 1,1 0-1,0 1 1,1-1 0,-1 0-1,1 1 1,-1 6-1,2-1 198,-1-6-269,1 0 0,-1 0 0,0 0 0,0 0 1,0 0-1,-1 0 0,1 0 0,-1 0 0,1 0 1,-2 4-1,0-3-65,0-1-1,0 1 1,0 0 0,1-1 0,0 1-1,0 0 1,0 0 0,0 0 0,1 0-1,-1 7 1,1-7-58,0-1-6,0-1 0,-1 0 0,2 1 0,-1-1-1,0 0 1,0 0 0,1 1 0,-1-1 0,1 0 0,0 0 0,0 0-1,-1 1 1,1-1 0,1 0 0,-1 0 0,0 0 0,0-1-1,1 1 1,-1 0 0,1 0 0,2 1 0,-3-1 25,1-1 0,-1 0 0,1 0 0,-1 1 0,1-1 0,0 0 0,-1 0 0,1-1 0,0 1 0,-1 0 0,1-1 0,0 1 0,0-1 0,0 1 0,0-1 0,0 0 0,0 0 0,0 0 0,-1 0 0,1 0 0,0 0 0,0 0 0,0-1 0,0 1 1,3-2-1,7-1 57,-5 1-63,1-1 1,-1 1-1,0-1 0,1 0 1,-1-1-1,-1 1 0,9-7 1,20-36-1153,-31 42 1176,-1 0 0,0 0 0,-1 0 0,1 0 0,2-6 0,8-12 784,1-3-94,-12 20-266,-2 5-43,0 3-150,1-2-243,-1 1-1,0-1 0,0 1 0,1-1 0,-1 1 0,1-1 0,-1 1 0,1-1 0,0 1 0,1 1 1,5 12 32,-4-2-51,-3-11-5,1 1-1,-1-1 1,1 0 0,0 1-1,0-1 1,0 0 0,0 1-1,0-1 1,0 0 0,1 0-1,-1 0 1,1 0 0,-1 0-1,4 3 1,58 57 198,-63-61-196,14 11 23,-13-11-24,-1-1 0,1 0 0,-1 0 1,0 1-1,1-1 0,-1 0 0,1 0 1,-1 1-1,1-1 0,-1 0 0,1 0 1,-1 0-1,1 0 0,-1 0 0,1 0 1,-1 1-1,1-1 0,-1-1 0,1 1 1,-1 0-1,1 0 0,-1 0 0,1 0 1,-1 0-1,1 0 0,-1 0 0,1-1 1,-1 1-1,1 0 0,0-1 0,4-13-26,6 1-92,-11 13 116,1-1-1,-1 1 0,0 0 0,0 0 0,1-1 0,-1 1 0,0 0 1,0 0-1,0-1 0,0 1 0,1 0 0,-1-1 0,0 1 0,0 0 0,0-1 1,0 1-1,0 0 0,0-1 0,0 1 0,0 0 0,0-1 0,0 1 0,0 0 1,0-1-1,0 1 0,0-6-9,1 0-1,1 1 1,-1-1 0,2-5 0,0 5-88,-2 0 0,1-1 0,-1 1 1,1-9-1,-2 11 21,0 1-1,0 0 1,-1-1 0,1 1-1,-1 0 1,0-1 0,0 1-1,-3-6 1,-1-7-236,3 8 169,1 0 0,0-1 1,0 1-1,2-16 1,0-1-114,-1 24 263,0-1 0,0 1 0,0 0 0,0-1 0,-1 1 0,1 0 0,0-1 0,0 1 0,-1 0 0,1 0 0,-1-1 1,0 1-1,1 0 0,-1 0 0,0 0 0,1 0 0,-1-1 0,0 1 0,0 0 0,0 1 0,0-1 0,0 0 0,0 0 0,-3-1 0,-2-1-43,5 3 35,1 0-1,-1 0 1,1-1 0,-1 1-1,1 0 1,-1 0-1,1 0 1,-1-1 0,1 1-1,0 0 1,-1 0-1,1-1 1,-1 1 0,1 0-1,0-1 1,-1 1-1,1 0 1,0-1 0,0 1-1,-1-1 1,1 1-1,0-1 1,0 1 0,0 0-1,-1-1 1,1 1-1,0-1 1,0 1 0,0-1-1,0 1 1,0-1-1,0 1 1,0-1 0,0 1-1,0-1 1,0-2-103,-14 3 209,9 3 42,-6 8 80,8-9-118,3-2-100,0 0 36,0 0-20,0 0-65,10 0 96,-8 1-70,0-1 0,0 0 0,0 0 0,0 0 0,0-1 0,0 1 0,-1 0 0,1-1 0,0 1 1,2-1-1,4-4-71,-6 3 86,-1 1-1,1 1 0,-1-1 0,1 0 0,-1 0 0,1 1 0,0-1 0,-1 0 0,1 1 0,0 0 0,-1-1 0,1 1 0,2 0 1,-1 0-34,1-1 0,-1 1 0,1-1 0,-1 1 0,0-1 0,1 0 0,-1 0 0,5-3 0,3-1-158,-9 5 168,0-1-1,0 1 0,0 0 1,0-1-1,0 1 0,0 0 1,1 0-1,-1 1 0,0-1 1,0 0-1,0 1 0,0-1 1,0 1-1,0 0 0,-1-1 1,1 1-1,0 0 0,3 2 1,3 1-70,42 13-294,-38-13 368,0 0 0,14 9 0,-25-13 30,6 5 126,-1 0 0,0 0 0,-1 0 0,9 10 0,-5-6 561,-9-8-633,1-1 0,-1 1 0,1-1 1,-1 1-1,0 0 0,1-1 0,-1 1 1,0 0-1,0-1 0,1 1 0,-1 0 0,0-1 1,0 1-1,0 0 0,0-1 0,0 1 0,0 0 1,0-1-1,0 1 0,0 0 0,0 0 0,0-1 1,-1 2-1,1 0 194,0 15 859,2-17-870,9 0-96,-8 0-42,-3 0 69,3 0-85,27 0-225,-24 0 141,-4 0 24,0 0-1,0 0 0,0 0 1,0 0-1,0 0 1,0 0-1,0-1 1,0 1-1,0-1 0,2 0 1,1-10-106,-4 11 71,0-1 0,-1 1 0,1 0 0,-1-1 1,1 1-1,0 0 0,0 0 0,-1-1 0,1 1 0,0 0 0,-1 0 0,1 0 0,0 0 0,0 0 0,-1 0 4,6-3 38,21-24 132,-24 22-207,-3 3 29,0 0-1,1 0 1,-1 1 0,1-1-1,-1 0 1,1 1-1,0-1 1,-1 0 0,1 1-1,2-3 1,2-5-39,-2 4 12,-3 4 28,0 0 0,1 1 0,-1-1 0,0 0 0,1 1 0,-1-1 0,0 0 0,1 1 0,-1-1 0,1 1 0,-1-1 0,1 1-1,-1-1 1,1 1 0,-1-1 0,1 1 0,0 0 0,-1-1 0,1 1 0,0 0 0,0-1 0,5-1-5,-1-2 6,6-1 198,-10 6-133,0-1-1,0 0 1,1 0-1,-1 1 0,0-1 1,0 1-1,0-1 0,0 1 1,0-1-1,0 1 0,0 0 1,0-1-1,0 1 1,0 0-1,0 0 0,0 0 1,-1 0-1,1 0 0,0 0 1,0 2-1,3 2 349,-2 0 0,1 1 0,2 9 0,4 16 243,-5-17-474,0 0 0,9 22 0,-3-15-266,-7-13-3,0 0-1,1-1 1,6 9-1,-8-12-438,1-2-1,-1 1 1,1 0-1,-1 0 0,1-1 1,4 3-1,4 3-663,25 14-7293,-35-21 8069,1-1 0,-1 1 0,1-1-1,-1 1 1,0-1 0,1 0 0,-1 0-1,1 0 1,1 0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11136,'-17'50'4128,"17"-50"-3200,0 16-289,-16 0 161,16 1-576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140 557 4480,'14'-14'1445,"-14"14"-1423,0 0-1,1 0 1,-1-1-1,0 1 1,0 0-1,1 0 1,-1 0-1,0-1 1,0 1 0,1 0-1,-1 0 1,0 0-1,1 0 1,-1 0-1,0 0 1,1 0-1,-1 0 1,0-1-1,1 1 1,-1 0-1,0 0 1,1 0 0,-1 1-1,0-1 1,1 0-1,2 0 57,-1 0-1,1 0 1,0-1-1,-1 1 1,1-1-1,0 1 1,-1-1-1,1 0 1,-1 0-1,1 0 1,-1 0-1,0-1 1,1 1-1,2-3 1,-4 4-42,-1-1 0,1 1 0,-1-1 1,1 1-1,-1 0 0,1-1 0,0 1 0,-1 0 0,1 0 1,0-1-1,-1 1 0,1 0 0,0 0 0,0 0 1,-1 0-1,1 0 0,0 0 0,-1 0 0,1 0 1,0 0-1,-1 0 0,1 0 0,0 1 0,2-1 98,-2 0-116,-1 1 0,1-1 0,-1 0 0,1 0 0,-1 0 0,1 0 0,-1 0-1,1 0 1,-1 0 0,1 0 0,-1 0 0,1-1 0,-1 1 0,1 0 0,-1 0-1,1 0 1,-1-1 0,1 1 0,-1 0 0,1 0 0,-1-1 0,0 1 0,1 0 0,-1-1-1,0 1 1,1 0 0,-1-1 0,0 1 0,1-1 0,-1 1 0,1-2 0,3-4 359,10 0 92,0-5 192,-14 11-654,0 0 1,0 0-1,0 0 0,0 0 0,0 0 0,0 0 0,0 0 0,1 0 0,-1 0 0,0 0 1,0 0-1,0-1 0,0 1 0,0 0 0,0 0 0,0 0 0,0 0 0,0 0 0,0 0 1,0 0-1,0-1 0,0 1 0,1 0 0,-1 0 0,0 0 0,0 0 0,0 0 0,0 0 1,0 0-1,0-1 0,0 1 0,0 0 0,0 0 0,0 0 0,-1 0 0,1 0 0,0 0 1,0-1-1,0 1 0,0 0 0,0 0 0,0 0 0,0 0 0,0 0 0,0 0 0,0 0 1,0 0-1,0-1 0,0 1 0,-1 0 0,1 0 0,0 0 0,0 0 0,0 0 0,0 0 1,0 0-1,-4-4 111,1 1-66,0 0 1,0 0-1,0 0 1,0 1 0,0-1-1,-1 1 1,-3-2-1,-23-2 7,13 1-58,12 4 19,1-1-1,-1 1 1,-1 0 0,1 0 0,0 0 0,0 0-1,0 1 1,0 0 0,0 0 0,-10 2 0,-18 9 145,21-8-52,8-2-59,0 0 0,0 0-1,0 0 1,0 0 0,0 1 0,1 0 0,-1 0-1,-5 3 1,2 0 31,5-4-49,0 0-1,0 1 1,0-1-1,0 1 1,0-1-1,0 1 1,1 0-1,-1 0 0,0 0 1,1-1-1,0 2 1,-1-1-1,-1 4 1,3-5-27,-1 1 0,0-1 0,0 1 0,1-1 0,-1 1 0,1-1 1,0 1-1,-1-1 0,1 1 0,0-1 0,0 1 0,0 2 0,1 0 20,0 0-1,1 1 1,-1-1-1,5 6 1,-5-9-23,0 1 0,0-1-1,0 0 1,0 0 0,0 0 0,1 1 0,-1-1 0,0-1 0,1 1-1,-1 0 1,0 0 0,1 0 0,-1-1 0,1 1 0,0-1 0,-1 1-1,1-1 1,-1 0 0,1 1 0,0-1 0,2 0 0,9 2 30,7 4-4,-7-4-48,-7-2-29,0-2 0,1 1-1,7-4 1,4 1-49,-10 2 31,0 1-1,0-2 1,-1 1 0,9-5-1,34-23-144,-43 27 200,-7 3 6,1 0 0,-1-1-1,1 1 1,-1 0 0,1 0-1,-1 0 1,1-1 0,-1 1-1,1 0 1,-1-1 0,0 1-1,1 0 1,-1-1 0,1 1 0,-1 0-1,0-1 1,0 1 0,1-1-1,-1 1 1,0-1 0,1 1-1,-1-1 1,0 1 0,0-1-1,0 1 1,0-1 0,0 1-1,0-1 1,1 1 0,-1-1-1,0 1 1,0-1 0,-1 1 0,1-1-1,0 1 1,0-1 0,0 0-1,0 0-2,0 1-1,0-1 1,0 0-1,0 1 1,0-1-1,0 0 1,0 1-1,0-1 1,-1 1-1,1-1 1,0 0-1,0 1 1,-1-1-1,1 1 1,0-1-1,-1 1 1,1-1-1,0 1 1,-1-1-1,1 1 1,-1-1-1,1 1 1,-1-1-1,1 1 1,-1 0-1,1-1 1,-1 1-1,1 0 1,-1-1-1,-1 1 1,-1-1-5,0 1 0,0 0 0,0-1 1,0 1-1,-5 1 0,-5 0 138,13-1-124,0 0 0,0-1-1,0 1 1,0 0 0,0 0 0,0 0 0,0 0 0,0 0-1,0 0 1,0 0 0,-1 0 0,1 0 0,0 0 0,0 0-1,0 0 1,0 0 0,0 0 0,0 0 0,0 0 0,0 1 0,0-1-1,0 0 1,-1 0 0,1 0 0,0 0 0,0 0 0,0 0-1,0 0 1,0 0 0,0 0 0,0 0 0,0 0 0,0 0-1,0 0 1,0 0 0,0 0 0,0 1 0,0-1 0,0 0-1,0 0 1,0 0 0,0 0 0,0 0 0,0 0 0,-1 0-1,1 0 1,0 0 0,0 0 0,1 1 0,-1-1 0,0 0-1,0 0 1,0 0 0,0 0 0,0 0 0,0 0 0,0 2 10,0-1 1,1 0 0,-1 1 0,1-1-1,-1 0 1,1 0 0,-1 1 0,1-1-1,0 0 1,0 0 0,-1 0 0,1 0-1,0 0 1,0 0 0,0 0 0,0 0 0,0 0-1,0 0 1,1-1 0,-1 1 0,0 0-1,3 0 1,8 7 88,23 19 57,11-5-69,-26-11-77,1-2 1,-1 0-1,2-1 1,-1-1-1,1-2 1,35 6-1,-23-8-115,-1-2-1,1-1 1,36-5-1,101-24-628,-95 16 517,-59 11 174,-11 1 33,-1 1 0,1-1 0,0 0 0,6-3 0,24-17 134,-19 13-66,-16 8-60,1-1 0,0 1 0,-1-1 0,1 0 0,-1 0 0,1 1 0,-1-1 0,1 0-1,-1 0 1,1 0 0,-1-1 0,0 1 0,0 0 0,0 0 0,1-1 0,-1 1 0,0-1 0,-1 1 0,1-1 0,0 1-1,0-1 1,0-2 0,0 2-5,-1 0-1,0 0 0,1 0 1,-1 0-1,0 0 1,0 0-1,0 0 0,-1 0 1,1 0-1,0 0 0,-1 0 1,1 0-1,-1 0 1,0 0-1,0 0 0,0 0 1,1 0-1,-2 1 0,1-1 1,0 0-1,0 1 0,-1-1 1,1 1-1,-3-3 1,-26-18-29,15 11 67,11 7 1,0 1 0,0-1 0,0 1 1,-1 0-1,1 1 0,-1-1 0,0 1 0,1 0 1,-1 0-1,0 0 0,-1 1 0,1-1 0,0 1 1,0 1-1,0-1 0,-6 1 0,-4-1 86,10 0-103,0 1 0,0-1 0,0 1 0,0 0 0,0 1 0,0-1 0,0 1 0,0 0 0,0 0 0,-7 3 0,-10 21 40,-2-3 149,18-5-116,4-7-56,0-6-18,0 0 1,0 1 0,0-1 0,-5 5 0,5-6-17,0 0-1,0 0 1,1 0 0,-1 0 0,1 0-1,-2 5 1,2-6-15,1 1-1,-1 0 1,0 0-1,1 0 1,0-1 0,0 1-1,0 0 1,0 0-1,0 0 1,0-1-1,1 1 1,-1 0-1,1 0 1,0-1 0,0 1-1,0 0 1,0-1-1,0 1 1,1-1-1,-1 1 1,1-1-1,3 4 1,-4-5-7,0 0 0,0 0 0,-1 0 0,1 0 0,1 0 0,-1-1 0,0 1 0,0 0 0,0-1 0,2 2 0,9-5-675,-2-1 159,13-2-146,-16 4 391,1 0 1,0 0-1,9-5 0,49-26-941,-63 31 1200,1 0 0,-1 0-1,0 0 1,0-1 0,0 1-1,0-1 1,-1 0 0,1 1 0,0-1-1,-1-1 1,0 1 0,0 0 0,2-4-1,8-12-48,-1 7 31,5-6 36,-2-18 91,-6 15-26,19-48 173,8-75 1092,-18 67 381,-3 23-406,-12 35-758,-2 16-424,0 0 0,0 0-1,0 0 1,1 0 0,-1 1 0,1-1 0,0 0-1,0 0 1,0 1 0,0-1 0,0 0 0,0 1-1,1 0 1,2-4 0,-1 4 363,0 6-16,-2 1-371,1 0 1,-1 0-1,0 1 1,0-1-1,-1 0 1,1 0-1,-1 0 1,0 1-1,-1-1 1,1 0 0,-1 0-1,-2 7 1,1 7 108,-4 50 169,-5 7-246,6-8-53,-1-33 42,3-14-63,-2 38 0,5 23-1301,0-79 1122,0 0 1,0 0 0,1 0-1,-1-1 1,0 1-1,1 0 1,0 0 0,0 0-1,0-1 1,0 1-1,0 0 1,1-1 0,-1 1-1,1-1 1,0 0-1,-1 1 1,4 2 0,1-1-412,0 1 1,0 0 0,1-1 0,14 6 0,-20-9 472,1-1 0,0 0-1,0 1 1,0-1 0,0 0 0,0 0 0,0 0 0,0-1-1,0 1 1,0 0 0,0-1 0,0 1 0,-1-1-1,1 1 1,0-1 0,0 0 0,-1 0 0,4-2 0,3-1-138,-5 3 161,1 1 1,-1-2 0,0 1-1,0 0 1,0-1-1,0 1 1,0-1 0,0 0-1,0 0 1,0 0 0,-1 0-1,1-1 1,-1 1 0,0-1-1,0 1 1,0-1-1,3-4 1,44-69 626,-39 58 44,1-2 221,-11 20-789,1-1 0,-1 0 0,0 1 0,1-1-1,-1 1 1,1-1 0,-1 0 0,1 1 0,0 0 0,-1-1 0,1 1 0,-1-1 0,1 1 0,0 0 0,-1-1 0,1 1 0,0 0 0,1-1 0,-1 1-3,0 1 1,0-1-1,0 0 1,0 1-1,0-1 0,-1 0 1,1 1-1,0 0 1,0-1-1,0 1 1,0-1-1,-1 1 0,1 0 1,0 0-1,-1-1-49,3 6 710,-2-3-626,-1 1 1,1 0 0,-1-1 0,1 1 0,1-1 0,-1 0 0,2 5 0,2 3 68,11 39 316,-15-47-457,1 1 0,-2 0 0,1 0 0,0 0 0,-1 0 1,0 6-1,0-8-16,0 0 0,0-1 0,0 1 0,0 0 0,0-1-1,1 1 1,-1 0 0,1-1 0,-1 1 0,1 0 0,-1-1 0,1 1 0,0-1 0,0 1 0,0-1 0,0 1 0,0-1 0,0 0 0,0 1 0,2 1 0,11 13 260,-13-14-245,-1-1 0,1 0 0,0 1 0,0-1 0,-1 0 1,1 1-1,0-1 0,0 0 0,1 0 0,-1 0 0,2 1 0,-3-1-20,1-1 0,0 0 0,0 1-1,1-1 1,-1 0 0,0 0 0,0 0 0,0 0-1,0 0 1,0 0 0,0 0 0,0 0-1,0 0 1,0-1 0,0 1 0,0 0 0,0-1-1,0 1 1,0 0 0,0-1 0,1 0 0,6-4-101,-7 4 91,1 0-1,-1 0 1,1 0-1,-1 0 0,1 1 1,-1-1-1,1 0 0,0 1 1,-1-1-1,1 1 0,0 0 1,0-1-1,1 1 1,-1 0 8,0 0 1,-1 0 0,1 0 0,-1-1-1,1 1 1,-1 0 0,1-1 0,0 1-1,-1-1 1,0 0 0,1 0 0,-1 1 0,1-1-1,-1 0 1,0 0 0,3-2 0,14-23-54,-15 20 46,0 1 0,1 0 0,6-7 0,4-5 8,-13 15 2,0 0 0,0 0-1,0 0 1,1 0 0,-1 0 0,1 0 0,0 0 0,-1 1 0,1-1 0,0 0 0,0 1 0,4-3 0,-3 3 4,0-1-1,0 0 1,-1 0-1,1-1 1,-1 1-1,1 0 1,-1-1-1,0 0 1,2-3-1,-2 3 87,1-1 0,-1 1 0,0 0 0,1 0 0,0 0 0,0 0 0,0 0 0,0 0 0,0 1 0,0 0 0,1-1 0,-1 1 0,1 0 0,0 1 0,3-2 0,21-3 430,-19 3-317,-9 3-168,1-1 0,0 1 0,0 0 0,0-1 0,0 1 0,0 0 0,0 0 0,0-1 0,0 1 0,0 0 1,0 0-1,0 0 0,0 0 0,0 1 0,0-1 0,0 0 0,0 0 0,0 0 0,0 1 0,0-1 0,-1 1 1,1-1-1,0 0 0,0 1 0,0 0 0,1 0 0,-2-1-20,2 1 70,1 0-1,-1 0 1,1-1-1,-1 1 0,1-1 1,-1 1-1,0-1 1,1 0-1,4 0 0,11 1 136,-16 0-179,0 0-1,0 0 0,0 0 0,0 1 0,0-1 1,0 0-1,0 1 0,0 0 0,2 2 0,12 10 116,-12-12-113,1 0 1,-1 0-1,1 0 1,0 0-1,-1-1 1,8 2 0,9 2 40,-5 1-28,-13-5-39,1 1-1,-1-1 1,1 0 0,-1 0-1,1-1 1,-1 1 0,6 0-1,2-1 42,-9 0-46,0 0 1,0 0 0,0 0 0,0 0-1,0 0 1,0 0 0,0-1 0,0 1-1,0-1 1,3 0 0,3-4-122,-7 4 93,1 0 0,-1 0 0,1 0 0,-1 0 0,1 0 0,-1 1 0,1-1 0,0 1 0,-1-1 0,1 1-1,0 0 1,0-1 0,1 1 0,-2 0 27,0 0-1,-1 0 0,1 0 0,-1 0 1,1 0-1,0 0 0,-1 0 0,1 0 0,0 0 1,-1 0-1,1 0 0,-1-1 0,1 1 1,-1 0-1,1-1 0,0 1 0,-1 0 1,1-1-1,-1 1 0,1 0 0,-1-1 0,0 1 1,1-1-1,-1 1 0,1-1 0,-1 0 1,2-15 120,-2 9-77,0 7-45,0-1 1,0 1-1,-1-1 0,1 1 1,0 0-1,0-1 0,0 1 1,0-1-1,0 1 1,-1 0-1,1-1 0,0 1 1,0 0-1,-1-1 1,1 1-1,0 0 0,-1-1 1,1 1-1,0 0 1,-1 0-1,1-1 0,-1 1 1,-21-22-136,11 14 28,7 6 93,0 0 0,0 0 1,0 0-1,-1 1 0,1-1 1,-1 1-1,1 0 0,-1 1 1,0-1-1,1 1 0,-1 0 1,1 0-1,-1 0 0,0 1 1,-7 1-1,10-1 7,-1 0-1,0 0 1,1 0-1,-1 0 1,1 1-1,-1-1 1,1 1 0,0 0-1,0 0 1,0-1-1,0 1 1,0 1-1,0-1 1,0 0 0,1 0-1,-1 1 1,1-1-1,-1 1 1,1-1-1,0 1 1,0-1-1,0 1 1,1 0 0,-1 0-1,0-1 1,1 1-1,0 0 1,0 5-1,-1 11-58,0 21 94,1-37-68,0 0-1,0 0 0,0 0 1,1 0-1,0 0 1,-1 0-1,1 0 1,0-1-1,2 5 0,22 15-1597,-18-13 1150,-5-7 363,-1 0-1,1-1 1,-1 1 0,1 0 0,0-1 0,-1 1-1,1-1 1,2 2 0,1-2-217,-1 0 1,0 0-1,0 0 0,1 0 1,-1-1-1,0 1 0,7-2 1,25 1-1516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159 377 4736,'14'-27'1530,"-11"16"-932,-3-30 1908,0 41-2479,0 0 0,0 0 0,0 0 0,0-1 0,0 1-1,0 0 1,0 0 0,0 0 0,0 0 0,0 0 0,0 0 0,0 0-1,0 0 1,0 0 0,0-1 0,0 1 0,0 0 0,0 0 0,0 0-1,0 0 1,0 0 0,0 0 0,0 0 0,0 0 0,0 0 0,0 0-1,-1 0 1,1-1 0,0 1 0,0 0 0,0 0 0,0 0 0,0 0-1,0 0 1,0 0 0,0 0 0,0 0 0,0 0 0,0 0-1,0 0 1,-1 0 0,1 0 0,0 0 0,0 0 0,0 0 0,0 0-1,0 0 1,0 0 0,0 0 0,0 0 0,0 0 0,-1 0 0,1 0-1,0 0 1,0 0 0,0 0 0,-5 0 408,0 0 1,0 1-1,0 0 1,1-1-1,-1 2 0,0-1 1,0 0-1,1 1 0,-1 0 1,-7 4-1,-7 7 219,0 0 1,-25 24-1,41-34-643,0 0 1,0 1-1,0-1 1,1 0-1,-1 1 1,1 0-1,0-1 1,0 1-1,0 0 1,1 0-1,-3 8 1,4-9-20,0 0-1,-1-1 1,1 1-1,0 0 1,1 0-1,-1-1 1,0 1-1,1 0 1,-1 0 0,1-1-1,0 1 1,0-1-1,0 1 1,0-1-1,1 1 1,1 2-1,7 10-278,-8-11 70,0 0-1,0-1 0,0 1 0,1-1 0,0 1 1,0-1-1,0 0 0,0 0 0,0 0 0,1 0 0,-1-1 1,1 1-1,0-1 0,-1 0 0,1 0 0,0 0 0,5 1 1,6 1-1426,27 6 0,10-8-575</inkml:trace>
  <inkml:trace contextRef="#ctx0" brushRef="#br0" timeOffset="1">733 115 5888,'-33'-98'2176,"33"98"-1664,-33-17-160,1 34 1344,15-17-992,-16 32 416,1 17-640,15 17-448,-16-17-32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6048,'-14'-28'1952,"12"17"-1179,2 11-699,1-19 180,-1 18-225,0 1 0,0-1 0,1 1 0,-1-1 0,0 1 1,1 0-1,-1-1 0,0 1 0,1-1 0,-1 1 0,0-1 0,1 1 0,-1 0 0,1-1 0,-1 1 0,0 0 0,1 0 0,-1-1 0,1 1 0,-1 0 0,1 0 0,-1 0 0,1-1 0,0 1 0,-1 0 0,1 0 0,-1 0 0,1 0 0,-1 0 0,1 0 0,-1 0 1,1 0-1,-1 0 0,1 1 0,-1-1 0,1 0 0,-1 0 0,1 0 0,-1 1 0,1-1 0,-1 0 0,1 0 0,-1 1 0,1-1 0,0 1 0,11 5-1,0-1 1,0 1-1,1-2 1,0 0-1,23 4 1,41 2-194,51 10-97,-96-13 227,0 1 63,0-2-1,66 5 1,-14-11 79,-77 0-97,13-1 74,-19 0-43,0 0 0,0 1 1,-1-1-1,1 0 0,0 0 0,0 0 1,0 0-1,0 0 0,-1 0 1,1 0-1,0 0 0,-1 0 0,2-2 1,-2 2 10,1 0 0,0-1 0,0 1 0,0 0 1,0 0-1,0 0 0,0 0 0,0 0 0,0 0 1,1 1-1,-1-1 0,0 0 0,2 0 0,-2 0-1,0 1-1,0 0 0,-1 0 1,1-1-1,0 1 1,-1 0-1,1-1 0,0 1 1,-1-1-1,1 1 0,-1-1 1,1 1-1,-1-1 1,1 0-1,-1 1 0,1-1 1,-1 1-1,1-1 0,-1 0 1,0 1-1,0-1 0,1 0 1,-1 0-1,0 1 1,0-1-1,1-1 0,-1 2-38,0 0-1,-1 0 1,1 0-1,0 0 0,0-1 1,0 1-1,0 0 1,0 0-1,0 0 0,0 0 1,0 0-1,0 0 1,0 0-1,0 0 0,0 0 1,0 0-1,0-1 1,0 1-1,0 0 1,1 0-1,-1 0 0,0 0 1,0 0-1,0 0 1,0 0-1,0 0 0,0 0 1,0 0-1,0 0 1,0 0-1,0-1 1,0 1-1,0 0 0,0 0 1,0 0-1,0 0 1,1 0-1,-1 0 0,0 0 1,0 0-1,0 0 1,0 0-1,0 0 1,0 0-1,0 0 0,0 0 1,0 0-1,0 0 1,1 0-1,-1 0 0,0 0 1,0 0-1,0 0 1,0 0-1,0 0 0,0 0 1,11 0 361,-11 0-369,0 0-1,0 0 1,1 0-1,-1 0 1,0 0-1,0 0 0,0 0 1,0 0-1,0 0 1,0 0-1,0 0 1,0 0-1,0 0 1,1 0-1,-1 0 1,0 0-1,0 0 1,0 0-1,0 0 0,0 0 1,0 0-1,0 0 1,0 0-1,0 0 1,0 0-1,0 0 1,1 1-1,-1-1 1,0 0-1,0 0 1,0 0-1,0 0 0,0 0 1,0 0-1,0 0 1,0 0-1,0 0 1,0 0-1,0 0 1,0 0-1,0 1 1,0-1-1,0 0 1,0 0-1,0 0 0,0 0 1,0 0-1,0 0 1,0 0-1,0 0 1,0 0-1,0 1 1,0-1-1,0 0 1,0 0-1,0 0 1,0 4 41,0-1-8,-1-1-1,1 0 1,0 1-1,1-1 0,-1 1 1,0-1-1,1 1 0,1 3 1,9 13 144,-5 3 1,-5-14-130,1 0 0,1-1 0,4 11 0,1-2 12,14 31 90,-21-43-124,0 0-1,1 0 1,-1-1-1,1 1 1,0 0-1,0-1 1,3 4-1,-3-4-13,1-1 0,-1 0 0,1-1 0,-1 1-1,1 0 1,0-1 0,4 2 0,4 2 91,-10-4-118,1 0 1,0 0-1,-1 0 1,1-1 0,0 1-1,0-1 1,0 1 0,0-1-1,-1 0 1,1 0 0,0 1-1,0-1 1,0-1 0,0 1-1,0 0 1,0 0 0,-1-1-1,1 1 1,3-2 0,5-1-82,20-2-329,-6-6-491,-10 9 637,-11 1 188,1 1-1,0-1 0,-1 0 1,1 0-1,3-1 1,-5 0-39,1 0 0,-1 1-1,0-1 1,0 0 0,0 0 0,0-1 0,0 1 0,0 0 0,2-5 0,11-12-715,-14 18 804,3-3-172,0 0 0,1-1 0,-2 1 0,5-7 0,-7 8 244,1 0 0,-1 0 1,0 1-1,0-1 1,-1 0-1,1 0 0,-1 0 1,1 0-1,-1-1 1,0-2-1,0 2 118,-1 2 83,1 1 0,0-1 0,0 0 0,0 0 1,0 1-1,0-1 0,0 0 0,1 0 0,-1 1 0,1-1 0,0-3 1,4 7 17,-5-1-164,1 0 0,0 0 0,-1 0 0,1 0 0,0 0 0,0 0 0,0-1 0,0 1 1,0 0-1,0-1 0,0 1 0,0-1 0,0 1 0,2 0 0,-2 0-42,1 0-1,0 0 1,-1 0-1,1 0 1,-1 0 0,1 0-1,-1 0 1,0 1 0,1-1-1,-1 1 1,2 2 0,8 23 393,-11-25-426,1 0 0,0 0 0,0-1 0,1 1 1,-1 0-1,0 0 0,1-1 0,-1 1 0,1 0 0,-1-1 0,1 1 0,-1-1 0,1 0 0,0 0 0,0 0 0,0 0 0,0 0 0,2 1 1,-1-1-1,0 1 0,0-1 0,0 1 0,-1 0 0,1 0 1,0 0-1,-1 0 0,0 0 0,1 0 0,2 5 0,-2-3 33,0 0-1,-1 0 1,1 0 0,0 0-1,1-1 1,-1 0-1,8 6 1,-7-7-70,0 0 0,0 0 0,0-1 0,0 0 0,0 0 0,0 0 0,0 0 0,0-1 0,1 1 0,7-1 0,1 0-215,23 0-129,-34 0 285,-1-1 1,1 1-1,-1 0 1,1-1-1,-1 1 1,1-1-1,-1 1 1,0-1-1,1 1 1,-1-1 0,0 0-1,0 0 1,1 0-1,-1 0 1,0 0-1,0 0 1,0 0-1,0 0 1,0 0-1,1-2 1,3-7-631,-5 7 574,2 1-1,-1-1 1,0 1 0,0 0 0,1 0-1,-1 0 1,1 0 0,2-2-1,-3 2 80,0 1 0,1 0 0,-1 0 0,0-1 0,0 1-1,0 0 1,0-1 0,0 1 0,0-1 0,0 0 0,0 1 0,-1-1 0,1 0-1,0 1 1,-1-1 0,0 0 0,1 0 0,-1 1 0,0-3 0,0 2 31,0 0-1,0 1 1,1-1 0,-1 0 0,1 0 0,-1 1 0,1-1 0,-1 1 0,1-1 0,0 0 0,0 1-1,0-1 1,1-1 0,3-5 1,-2 1 146,-1 2 16,0 1 1,1-1-1,-1 1 1,1 0-1,3-5 0,-5 8-80,0 0 0,0 0 0,0 1-1,0-1 1,0 0 0,0 0-1,0 1 1,0-1 0,1 0 0,-1 1-1,0-1 1,0 1 0,0 0 0,1-1-1,-1 1 1,0 0 0,0 0-1,1 0 1,-1 0 0,0 0 0,0 0-1,1 0 1,-1 0 0,0 0-1,1 1 1,0 0 0,18 10 410,-16-8-350,1 0 0,-1-1 0,1 1-1,7 2 1,15 0 135,-5 6-54,8-5-79,-13-2-68,-10-1-18,-1-1 1,1-1-1,0 0 1,0 0-1,7 0 1,49-1 698,-60 0-709,-1 0 1,1 0 0,0 0 0,-1 0 0,1-1 0,3 0 0,21-13 46,-26 13-75,0 1-1,0-1 1,0 1 0,0-1-1,0 0 1,-1 1 0,1-1 0,0 0-1,0 0 1,-1 0 0,1 1-1,-1-1 1,1 0 0,-1 0-1,1 0 1,-1 0 0,1 0 0,-1-2-1,0 3-12,0-1-1,0 0 0,0 1 1,0-1-1,0 0 1,-1 1-1,1-1 0,0 1 1,0-1-1,-1 0 1,1 1-1,0-1 0,-1 1 1,1-1-1,-1 1 1,1-1-1,-1 1 0,1 0 1,-1-1-1,1 1 1,-1-1-1,1 1 0,-1 0 1,0-1-1,0 1 1,-2-1-40,1-1 0,0 1 0,-1-1 0,1 0 0,0 1 0,0-1 0,0 0 1,-2-3-1,-10-7-110,-3 6 49,7 4 69,4-1 11,0 0-1,0 0 1,0-1-1,-10-7 1,7 5 40,6 4 23,0 0 0,0 0 1,0 0-1,0 1 1,0-1-1,0 1 0,-4-1 1,6 2-11,0-1 0,0 1 0,1 0-1,-1 1 1,0-1 0,0 0 0,0 0 0,0 0 0,1 0 0,-1 1 0,0-1-1,0 0 1,0 1 0,1-1 0,-1 1 0,0-1 0,0 1 0,1-1 0,-1 1 0,1-1-1,-1 1 1,0 0 0,1-1 0,-1 1 0,1 0 0,0 0 0,-1-1 0,1 1-1,-1 0 1,1 1 0,-1 1 68,0-1-1,0 1 0,1 0 1,-1 0-1,1 0 1,0 0-1,-1 0 0,1 1 1,1 4-1,0 9 167,0-11-251,-1-1 0,1 1 0,0 0 0,1 0 0,0 0-1,-1-1 1,2 1 0,-1 0 0,1-1 0,0 0 0,0 0 0,0 0 0,1 0 0,0 0 0,0-1 0,0 0 0,0 1 0,1-2 0,-1 1 0,10 6 0,16 6-348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9376,'-33'16'3488,"33"-16"-2720,0 33-192,0-17-192,17 1-320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5152,'0'0'1648,"0"3"-987,0 3-441,0-4-114,0-1 0,-1 1-1,1 0 1,0-1 0,0 1-1,0 0 1,1-1 0,-1 1-1,0 0 1,1-1 0,-1 1-1,1 0 1,-1-1 0,1 1 0,0-1-1,0 1 1,0-1 0,0 0-1,0 1 1,0-1 0,0 0-1,0 1 1,0-1 0,1 0 0,-1 0-1,0 0 1,1 0 0,2 1-1,6 3 55,-4-1-101,1 0 0,0-1-1,0 0 1,1-1 0,-1 0-1,0 0 1,1 0 0,-1-1-1,1 0 1,8 0 0,157-1 138,-157 0-178,0-2 1,27-5-1,-17 3 8,-8 1-9,-14 3-4,0 0-1,0-1 1,0 1 0,0-1-1,-1 0 1,1-1-1,0 1 1,-1 0 0,1-1-1,-1 0 1,6-4 0,15-7 146,-23 13-149,-1 0 1,0 0 0,0 0 0,1 0-1,-1 0 1,0 0 0,0 0-1,0-1 1,1 1 0,-1 0 0,0 0-1,0 0 1,1 0 0,-1 0 0,0 0-1,0 0 1,0-1 0,0 1 0,1 0-1,-1 0 1,0 0 0,0-1-1,0 1 1,0 0 0,0 0 0,0 0-1,1-1 1,-1 1 0,0 0 0,0 0-1,0 0 1,0-1 0,0 1 0,0-1-1,-1-2 41,0 0 0,0 0 0,0 0 0,0 0 0,-1 0 0,1 0-1,-1 0 1,0 0 0,0 1 0,0-1 0,0 1 0,0-1 0,-4-2 0,-34-29 357,34 29-318,0 1 0,0 0-1,-1 1 1,0-1 0,0 1-1,0 0 1,0 1 0,0 0-1,-1 0 1,1 1 0,-1-1-1,1 2 1,-1-1 0,-11 1-1,9 0 74,7 0-113,1-1-1,-1 1 1,0 0 0,0 0 0,1 1 0,-1-1 0,0 1 0,1-1 0,-1 1-1,0 0 1,1 0 0,-1 0 0,1 0 0,-1 0 0,1 0 0,0 1 0,0-1 0,-1 1-1,1 0 1,-3 3 0,-7 6 62,4-4-77,1 0 0,0 0 0,0 1 0,-9 14 1,15-19-43,0 0 1,0 1-1,0-1 1,0 0-1,0 5 1,-1 4-16,-2 1 5,3-11 18,0-1-1,1 1 0,-1 0 0,1 0 0,-1-1 0,1 1 0,-1 0 0,1 0 0,0 0 0,0 0 0,0 0 1,0 0-1,0 0 0,1-1 0,-1 1 0,0 0 0,1 0 0,-1 0 0,1-1 0,0 1 0,0 0 0,0 0 1,0-1-1,0 1 0,0-1 0,0 1 0,0-1 0,2 2 0,6 5-179,0 0-1,1-1 1,-1-1-1,14 8 1,48 20-1463,-51-27 1060,0 0 0,0-2-1,0 0 1,0-1 0,30 2 0,108-4-1618,-91-3 1810,-43 1 459,0 0-1,-1-2 0,1-1 1,0-1-1,-1-1 0,45-16 1,-58 17 162,1-1 0,-1 0 0,0 0 0,-1-1 0,13-10 0,-20 14-156,1 0-1,-1-1 1,0 1 0,1-1-1,-1 0 1,0 0-1,-1 0 1,1 0-1,0 0 1,-1 0 0,0 0-1,0-1 1,0 1-1,0 0 1,0-1-1,-1 1 1,1-1-1,-1 1 1,0-1 0,0 1-1,0-1 1,-2-5-1,0 1 52,0 0 0,0 0 0,-1 0 0,0 0 0,0 0 0,-1 0 0,0 1 1,-1-1-1,1 1 0,-10-10 0,-1-3 207,11 13-214,-1 0 1,0 1-1,0 0 0,-1 0 0,0 0 0,0 0 0,-11-7 1,11 10 11,0 0 0,0 0 0,-1 1 1,-9-3-1,14 4-107,0 1 0,0-1 1,0 1-1,0 0 0,0 0 0,-1 0 1,1 0-1,0 0 0,0 0 0,0 1 1,0-1-1,0 1 0,0-1 1,-1 1-1,1 0 0,0 0 0,1 0 1,-1 0-1,0 0 0,0 0 0,-2 2 1,0 1 15,1-2-46,0 0-1,1 1 0,-1-1 1,1 1-1,0 0 0,-1-1 1,1 1-1,1 0 1,-1 0-1,0 1 0,1-1 1,-1 0-1,1 0 0,0 1 1,0-1-1,1 1 1,-1-1-1,0 6 0,1-6-4,-3 17-90,2 0-1,0-1 1,1 1 0,5 32 0,6-3-1324,-9-27 915,-2-18 330,1 1 0,-1 0 0,1-1 0,0 1 0,0-1 0,1 1 1,-1-1-1,1 1 0,0-1 0,0 0 0,5 7 0,-1-2-121,-2-5 167,-2-1 0,1 1 0,0 0 0,3 8-1,-4-7 8,-1 0 0,0 0-1,0 0 1,0 6-1,1 4-137,2 7 11,-1-7 211,0 1 1,-1-1-1,-1 1 1,0 0-1,-1 0 1,-3 16-1,-1-12 172,-2-1-1,0 0 0,-2 0 0,-17 34 1,-5 11 359,24-49-298,-1-1-1,-13 22 0,18-31-137,-1-1 0,1 1 0,0 0 0,0 0 0,-2 7 0,3-9-59,1-1 0,-1 1 0,0 0-1,0-1 1,0 1 0,-1-1 0,1 1 0,0-1 0,-1 0 0,-2 3 0,5-5 11,-1 0 1,1 1 0,-1-1 0,1 0-1,-1 1 1,1-1 0,-1 0 0,1 0 0,-1 0-1,1 0 1,0 1 0,-1-1 0,1 0-1,-1 0 1,1 0 0,0 0 0,0-1-1,-1 2 14,33-1 563,-32 0-558,1 0 1,-1-1-1,0 1 1,1 0-1,-1 0 1,0 0-1,1-1 1,-1 1-1,0-1 1,0 1-1,0-1 1,1 1-1,-1-1 1,0 0 0,0 0-1,0 1 1,0-1-1,0 0 1,0 0-1,0 0 1,0 0-1,0 0 1,-1 0-1,1-1 1,0 1-1,-1 0 1,1 0-1,0-2 1,3-6 144,34-53 395,9-12-542,-24 42-328,49-67-1655,-22 41-2401,-40 50 3285,0-1-1,19-12 1,-29 21 1072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 1152,'0'0'363,"3"0"-214,-2 0-134,-1 0 0,1 0 0,0 0 0,0 0 0,-1 0 0,1 0-1,0 0 1,-1 0 0,1-1 0,0 1 0,-1 0 0,1 0 0,0-1 0,0 1 0,2-9 641,-3 13-163,0-10-63,0 3-73,16 3 1531,-16-3-1376,0-18 1291,0 17-125,0 15-770,0-3-573,1-6-190,-1 0-1,0 1 1,0-1-1,0 0 1,-1 0 0,1 1-1,0-1 1,-1 0 0,-1 3-1,-9 14 507,8-5-417,2-10-175,0 0 1,-1 0-1,1 0 1,-1 0-1,0 0 0,0 0 1,-3 4-1,3-5-11,0 1 0,0 0 0,0 0 0,0 0 0,-1 7 0,-3 16 144,-1-19 1,6-8-186,1 1 1,-1-1 0,1 0 0,-1 1-1,1-1 1,0 0 0,-1 1-1,1-1 1,0 0 0,-1 1-1,1-1 1,0 1 0,-1-1 0,1 1-1,0-1 1,0 1 0,0-1-1,0 1 1,-1-1 0,1 1 0,0-1-1,0 1 1,0-1 0,0 1-1,0-1 1,0 1 0,0 0 0,1 0-1,-1 12 223,0-10-97,2-3-21,0 0-111,0 0 1,-1-1 0,1 1-1,-1-1 1,1 1-1,-1-1 1,1 0-1,-1 1 1,1-1-1,-1 0 1,1 0 0,-1 0-1,0 0 1,1 0-1,-1 0 1,1-2-1,0 1 1,0 0-1,0 0 0,0 1 0,1-1 0,-1 0 1,0 1-1,1 0 0,2-2 0,8 0 18,-13 3-15,1 0-1,0 0 1,0 0 0,0 0 0,0-1 0,0 1 0,0 0 0,0-1-1,0 1 1,0-1 0,0 1 0,0-1 0,-1 1 0,1-1 0,0 0-1,0 1 1,-1-1 0,1 0 0,-1 0 0,1 1 0,0-1 0,-1 0-1,1 0 1,-1 0 0,0 0 0,1-1 0,1-1-9,0 0 1,0 0-1,0 0 1,0 0-1,0 0 1,1 1-1,-1-1 1,1 1-1,0-1 1,4-2-1,-4 3-13,0 0 0,0 0-1,0 0 1,-1-1 0,1 1-1,-1-1 1,1 0 0,-1 0 0,0 0-1,2-5 1,-1 2-22,-2 5 43,-1 1-1,0-1 1,0 1-1,0-1 1,0 1-1,0-1 0,1 1 1,-1-1-1,0 1 1,0 0-1,1-1 1,-1 1-1,0-1 0,1 1 1,-1 0-1,0-1 1,1 1-1,-1 0 1,1 0-1,-1-1 1,0 1-1,1 0 0,-1 0 1,1-1-1,-1 1 1,1 0-1,-1 0 1,1 0-1,-1 0 1,1 0-1,-1 0 0,1 0 1,-1 0-1,1 0 1,0 0-1,4 3 980,-4-2-859,1 0 1,-1 1-1,0-1 1,0 0 0,0 1-1,0-1 1,-1 1-1,1-1 1,0 1 0,0 3-1,2 25 1659,-3-17-1477,-1-9-247,1 1-1,0-1 0,0 1 0,0-1 0,1 0 0,0 1 0,0-1 0,0 1 1,0-1-1,1 0 0,-1 0 0,1 0 0,0 0 0,3 5 0,5 6-1516,0-1-1,19 20 1,-27-33 1128,-1 1 1,1-1-1,-1 1 0,1-1 1,0 0-1,0 0 0,0 0 1,-1 0-1,3 1 0,1-1-112,-1 0-1,1 0 0,-1-1 0,9 0 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43 7232,'0'-27'2314,"0"22"-1396,0 2-209,0 3-674,1 0 0,-1-1-1,0 1 1,0 0 0,0 0 0,0 0-1,0-1 1,0 1 0,0 0 0,0 0 0,0 0-1,0-1 1,0 1 0,0 0 0,0 0-1,0 0 1,0-1 0,0 1 0,0 0 0,0 0-1,0 0 1,0-1 0,0 1 0,-1 0-1,1 0 1,0 0 0,0-1 0,0 1 0,0 0-1,0 0 1,0 0 0,-1 0 0,1 0-1,0-1 1,0 1 0,0 0 0,-1 0 0,1 0-1,0 0 1,0 0 0,0 0 0,-1 0-1,1 0 1,0 0 0,0 0 0,0 0 0,-1 0-1,-8 7 868,3-4 31,5-3-903,0 0 1,0 0-1,0 0 0,0 0 0,0 0 1,0 0-1,0 0 0,0 1 1,0-1-1,0 0 0,0 1 1,0-1-1,0 1 0,0-1 1,1 1-1,-1 0 0,0-1 1,0 1-1,0 0 0,1-1 1,-1 1-1,0 1 0,-1 1-10,1-1 1,0 1-1,0 0 0,0 0 0,0-1 1,0 5-1,-3 6 10,-1 3-78,3-13 39,1 1 1,0-1-1,0 1 0,0-1 0,0 1 0,1 0 0,-1-1 0,1 5 0,0 55 116,0-61-114,0-1 0,0 1 1,0 0-1,0-1 0,0 1 0,1 0 1,-1-1-1,1 1 0,-1 0 0,1-1 1,-1 1-1,1-1 0,0 1 1,0-1-1,0 1 0,2 1 0,3 6-27,24 38-185,-24-36 222,-5-9 7,0 1 0,0-1 0,0 0 1,0 0-1,1 0 0,2 4 1,-5-6 9,0 0 0,0 1 0,0-1 0,1 0 0,-1 1 1,0-1-1,0 0 0,0 0 0,0 0 0,0 0 1,0 1-1,1-1 0,-3-1 0,-46 1-94,32 0-710,1 0 208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2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13888,'16'0'5119,"-16"0"-3967,-16-17-320,-1 1-2208,17 16 576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9632,'0'0'3584,"0"0"-2784,33 0-256,-17 0 2111,-16 0-1567,49 0 576,1 0-1024,-1 0 0,16 0-384,-32 0-960,16 0 384,0 0-2048,-16 0 1280,-17 0-1663,17 0 1535,-33 0-1984,0 0 1824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5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5984,'-50'0'6858,"50"2"-6495,0-1-340,1 0 1,-1 0-1,0 0 1,0-1-1,0 1 1,1 0-1,-1 0 1,0-1-1,1 1 0,-1 0 1,1-1-1,-1 1 1,0 0-1,1-1 1,0 1-1,-1-1 1,1 1-1,-1 0 1,1-1-1,0 0 0,0 1 1,22 10 526,-6-4-240,2 4-113,11-5 33,-13-2-155,-10-1-57,-1-2 1,1 1 0,0-1-1,0 0 1,7 0-1,199-1 558,-208 0-546,-1 0 0,1 0 0,-1 1 0,8 1 0,-2 2 20,-9-4-37,0 0 1,-1 1 0,1-1 0,-1 0 0,1 1 0,0-1 0,-1 0 0,1 0-1,0 1 1,-1-1 0,1 0 0,0 0 0,-1 0 0,1 0 0,0 0-1,-1 0 1,1 0 0,0 0 0,0 0 0,-1-1 0,1 1 0,0 0 0,-1 0-1,1-1 1,-1 1 0,1 0 0,0-1 0,-1 1 0,1 0 0,-1-1-1,1 1 1,-1-1 0,1 1 0,-1-1 0,1 0 0,2-2 71,-36 3-4378,17 0 2400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6656,'0'-16'2464,"0"16"-1920,0 0-160,0 0 1696,0 0-1216,-16 16 416,16 0-736,-17 17 160,1 16-416,0 1-224,16 15-64,-17-16-2880,17 0 1536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9632,'0'17'3584,"0"-17"-2784,33-17-256,-1 17 1152,1 0-1057,33 0 161,-1-16-480,17 0-832,0-1 256,0 17-3167,-16 0 1887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5728,'-41'0'1840,"40"0"-1767,-1 0 0,1 0 0,-1 0 0,1 0 0,-1 0 0,1 0 0,-1 1 0,1-1 0,-2 1 0,-3 1 41,1 0 67,0-1 0,1 1 0,-1 0 1,1 0-1,-1 0 0,1 0 0,0 1 0,0 0 1,0 0-1,-4 3 0,4-1 177,-1-1 1,0 0-1,0-1 1,-7 5-1,6-4-2,0 0 1,0 0-1,0 1 0,-7 6 0,7-5-96,1 0-1,-1 0 0,1 0 1,0 1-1,1 0 0,-1-1 1,-5 16-1,2-3 174,-17 41 696,23-56-1096,0-1 0,0 1 0,1 0 0,-1 0 0,1 0 0,0 0 0,0 0 0,0 0 0,1 0 0,0 0 0,-1 0 0,1 1 0,1-1-1,-1 0 1,0 0 0,1 0 0,0 0 0,0 0 0,0 0 0,1 0 0,-1 0 0,5 6 0,-1 0-211,1-1 0,-1 0 0,2-1 1,-1 1-1,14 12 0,-19-20-11,1 1 0,-1-1-1,1 0 1,-1 1 0,1-1-1,0 0 1,-1 0 0,1 0-1,0-1 1,0 1 0,0 0-1,-1-1 1,1 1 0,0-1-1,0 1 1,3-1 0,-1 0-282,1-1 1,-1 1-1,0-1 1,0 0-1,7-3 1,7-1-1622,-12 4 1495,-1 0-1,1 0 1,9 1 0,-14 0 565</inkml:trace>
  <inkml:trace contextRef="#ctx0" brushRef="#br0" timeOffset="1">424 296 7232,'-39'19'3232,"35"-17"-3108,2-2-28,1 1 0,-1 0 0,1 0 0,-1 0 0,1 0 0,-1 0 0,1 0-1,0 0 1,-1 1 0,1-1 0,0 0 0,0 1 0,0-1 0,0 1 0,0-1 0,0 1 0,0-1 0,1 1 0,-1 0-1,0-1 1,0 4 0,-10 20 799,9-22-798,0 1 1,0 0-1,0 0 1,0 0-1,0 0 1,1 1-1,0-1 1,0 0-1,0 1 1,1-1-1,-1 0 1,1 1 0,0-1-1,1 8 1,2-2-97,1-1 0,0 1 0,1-1 0,9 16 0,-12-23 4,-1 0 0,1-1 0,0 1 0,0 0 0,-1-1 0,1 1 0,0-1 0,1 0 0,-1 0 0,0 1 0,0-1 0,0-1 0,1 1 0,-1 0 0,0-1 1,1 1-1,-1-1 0,1 1 0,-1-1 0,1 0 0,-1 0 0,0 0 0,5-1 0,0 0-6,1-1 1,0 0-1,-1 0 0,0 0 1,15-7-1,-7 2-87,-11 5 60,1 0 0,-1 0 0,1 0 0,-1-1 0,0 1-1,1-1 1,-1 0 0,6-7 0,-4-8 7,-4 9 21,2 0-3,0-4-37,-9-7-96,2 13 80,2 4 35,0 0 1,0 0 0,0 1-1,-1-1 1,1 1-1,-1-1 1,0 1-1,0 0 1,1 0 0,-1-1-1,-1 1 1,1 1-1,0-1 1,0 0-1,-1 0 1,1 1-1,-6-3 1,-9-6-481,-10-4-1766,8 11 614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 4896,'-14'-14'1584,"13"11"-1184,5 1-192,18-12 352,-16 8 80,-6 6-614,0-1 0,0 1 0,0 0 0,0 0-1,0 0 1,0 0 0,0-1 0,0 1 0,0 0 0,0 0-1,1 0 1,-1 0 0,0 0 0,0-1 0,0 1-1,0 0 1,0 0 0,0 0 0,1 0 0,-1 0-1,0 0 1,0 0 0,0 0 0,0-1 0,1 1-1,-1 0 1,0 0 0,0 0 0,0 0 0,0 0-1,1 0 1,-1 0 0,0 0 0,0 0 0,0 0-1,0 0 1,1 0 0,-1 0 0,0 0 0,0 0-1,0 0 1,0 1 0,1-1 0,-1 0 0,0 0-1,0 0 1,0 0 0,0 0 0,1 0 0,-1 0-1,0 1 1,9 4 429,7 4 194,1 0-1,-2 1 1,1 1 0,13 13-1,-21-17-573,1 1-1,-1 1 1,-1 0 0,0 0-1,0 0 1,-1 1-1,10 19 1,6 31-27,-12-39-49,4 13 45,-12-25-29,0 0 0,-1 0 0,0 0 1,0 0-1,-1 0 0,0 1 0,-1-1 0,0 0 1,-1 0-1,0 0 0,0 0 0,-1 0 1,-6 15-1,5-19-90,1-1 1,-1 1-1,0-1 1,0 0-1,0 1 0,0-2 1,-1 1-1,0-1 1,0 1-1,0-1 0,0-1 1,-8 4-1,5-3-70,0 0 0,-1 0 1,0-1-1,1 0 0,-1-1 0,-17 1 0,22-2 131,1 0-1,-1 0 1,1-1 0,-1 1 0,1-1-1,0 0 1,-1 0 0,1 0-1,0 0 1,0 0 0,-1-1 0,1 0-1,0 0 1,1 1 0,-1-2-1,-4-2 1,-3-3 12,5 4-1,0 1 0,1-1 1,-1-1-1,1 1 0,-5-6 1,7 7-3,0-1 0,0 1 0,1 0 1,-1-1-1,1 0 0,0 1 0,0-1 1,-1-6-1,1 3 10,1 1-1,-1 0 1,1-1 0,1 1 0,-1-1-1,1 1 1,2-9 0,-2 11 17,0 0 1,1 0-1,-1 0 0,1 1 1,0-1-1,0 0 1,0 1-1,0-1 1,1 1-1,-1 0 1,1 0-1,0 0 0,3-3 1,0 2 59,0 1-1,0 0 1,0 0-1,1 0 1,-1 1-1,9-2 1,43-7 232,-25 8-239,-1 2 0,64 5-1,-53 2-950,1 1-1,79 26 1,-118-31 532,1 0 0,-1 0 0,0 1 0,0-1 0,0 1 0,0 0 0,-1 1 0,1-1 0,-1 1 0,0 0 0,0 0 0,0 0 0,3 6 0,13 22-1869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98 7712,'-12'-1'3735,"26"5"-1657,5 1-895,29 5-1,-36-9-800,2 2-44,-5-1-160,-1-1 0,0 1 0,11-1 0,74-10 761,-16 4-568,89-9-422,107-29-445,-176 34 241,24-4-589,-28-1 92,-76 12 464,4 1-427,0-2 1,32-7-1,-46 8 34,-6 4 8,-1 11-191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5824,'-14'13'1866,"28"-7"-660,2 5-470,-13-10-659,-1 0 0,0 1 0,1-1 0,-1 1 0,0-1 0,0 1 1,0 0-1,0 0 0,-1-1 0,3 4 0,7 8 216,19 11 144,-18-9-311,-1 0-1,0 0 0,-1 1 0,-1 0 0,10 24 1,-6-15-179,-5-9 29,8 17 16,-10 0 75,-4-16-27,4 9 5,-4-17-7,0 0 1,0 1-1,-1 14 1,-1-20-28,0 0 1,0 0-1,-1-1 0,0 1 1,0 0-1,0-1 0,0 1 1,-1 0-1,1-1 0,-1 0 1,0 1-1,-4 5 0,0-2-19,0-1 0,-1 1 0,0-1 0,0 0 0,-12 7 0,-41 21-189,47-28 189,0 0-1,0-1 1,0-1 0,-1 0-1,0-1 1,1 0 0,-1-1 0,-26 0-1,-4-2 84,41 0-72,1 0 0,0 0 0,-1 0 1,1-1-1,0 1 0,-1-1 0,1 0 0,0 0 1,0 0-1,0 0 0,0 0 0,-3-1 0,5 1-1,-1 1-1,1 0 0,-1-1 1,1 1-1,-1-1 0,1 1 1,0 0-1,-1-1 1,1 1-1,0-1 0,-1 1 1,1-1-1,0 1 0,-1-1 1,1 0-1,0 1 0,0-1 1,0 1-1,0-1 1,0 1-1,-1-1 0,1 0 1,0 1-1,0-1 0,0 1 1,1-1-1,-1 0 0,0 1 1,0-1-1,0 1 1,0-1-1,0 0 0,1 1 1,-1-1-1,0 1 0,1-1 1,-1 1-1,0-1 0,1 1 1,-1-1-1,0 1 1,1 0-1,0-1 0,7-6 51,1 0 1,0 1-1,13-7 0,7-4 65,-15 8 44,2 1 0,-1 0 1,1 1-1,32-9 1,71-11 972,-85 21-857,42-11 556,77-13 638,34 26 157,-112 5-1069,-61-1-547,0 0 0,0-1 0,0-1 1,0-1-1,0 0 0,20-7 0,-23 6-471,-8 2 222,0 1 0,0-1 0,1 1 0,-1 0 0,0 1 0,1-1 0,-1 0 0,6 1 0,5 0-2659,-11 0 886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7040,'0'0'2624,"0"0"-2048,-33 32-128,33-15 1216,0 15-992,-16 18 704,0-1-800,16 0 128,-17 0-416,17 0-96,0-16-128,17-17-192,-17 17 64,32-16-2208,-15-1 1216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5568,'16'-16'2048,"-16"16"-1568,66 82-160,-17-33 1504,-16 33-1056,32 33 1600,1 0-1344,-17 32 608,0 17-929,-16 0 33,-17 0-448,-32 0 448,-17-33-416,-33 0-768,-16-17 224,-16-32-3263,0-16 1919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35 166 4800,'-27'-13'1557,"26"13"-1541,1-1 0,0 1 0,0 0 0,-1 0-1,1 0 1,0 0 0,-1 0 0,1 0 0,0 0 0,0 0 0,0-1-1,-1 1 1,1 0 0,0 0 0,0 0 0,-1-1 0,1 1 0,0 0-1,0 0 1,0-1 0,0 1 0,0 0 0,-1 0 0,1-1 0,0 1-1,0 0 1,0 0 0,0-1 0,0 1 0,0 0 0,0 0 0,0-1-1,0 1 1,0 0 0,0-1 0,0 1 0,0-1 0,0-2 77,-1 0 112,1 0 1,0 0 0,0 0 0,0 0 0,0 0 0,0 0 0,0 0-1,1 0 1,-1 0 0,3-5 0,13 3 1143,53-25 1398,-22 16-1673,0 2-1,80-9 1,-40 16-386,-50 1-534,120-6 161,-113 10-256,-10-1 23,52 5 1,-52 1 17,58 4 56,-74-8-245,-15-1 10,0 0 0,-1 1-1,1-1 1,0 0 0,0-1 0,0 1 0,0 0 0,0-1 0,0 1 0,4-3-1,10-8-2741,-16 11 2617,0-1 0,1 1-1,-1-1 1,1 1 0,-1 0 0,1-1-1,-1 1 1,1 0 0,1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10 4992,'8'-8'827,"-5"6"-348,-3 4 433,-13 17-39,-1-1 0,-22 22 0,23-26-54,1 1 0,1 0 0,-14 24 0,-26 55 876,38-66-1293,2 1 1,1 0 0,1 1-1,2 0 1,-6 48-1,11-65-347,1 0 0,0 0-1,1 0 1,0 0 0,1 0-1,5 24 1,-4-31-5,0 1 1,1-1-1,-1 0 1,1 0-1,1 0 0,-1-1 1,1 1-1,0-1 0,0 1 1,1-1-1,-1-1 1,1 1-1,10 7 0,-11-8-248,1-1-1,0 1 1,-1-1 0,1 0-1,1 0 1,-1 0-1,0-1 1,1 0-1,-1 0 1,1 0-1,0-1 1,-1 0-1,10 1 1,20-2-2149,12 0 785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51 6720,'-28'-12'843,"-34"-12"1332,49 21-1836,1-1-1,-1 1 1,-13-1-1,21 4-128,0-1 0,0 1-1,0 1 1,0-1-1,-7 2 1,10-1-138,0-1-1,0 1 1,0-1 0,0 1 0,1 0-1,-1 0 1,0 0 0,0 0 0,1 0 0,-1 0-1,1 0 1,-1 1 0,1-1 0,0 1-1,-2 1 1,-8 11 278,6-9-240,1 1 0,0-1 1,0 1-1,1-1 0,0 1 1,0 0-1,-4 9 0,-7 34 800,-11 71-1,0 55-327,24-164-556,-14 155 296,-3 21 22,-8-73-163,8-43-58,8 9 64,7-73-108,1 0-1,-1 1 1,-8 12-1,5-8 24,2-4-55,0 2 54,-2 0 0,1 0-1,-1 0 1,-1-1-1,-10 13 1,16-20-89,-1-1 0,1 0 0,0 0 0,-1 0 1,1 0-1,-1 0 0,1 0 0,-1 0 0,1 0 1,-1 0-1,0-1 0,1 1 0,-1-1 0,0 1 1,1-1-1,-1 0 0,-3 0 0,2 0-5,0 0 0,-1-1 0,1 0 0,0 0 0,0 0 0,-5-3 0,0 1 13,-5-3-28,0 0 0,-15-11 0,-2 0-70,-18-5-140,32 16-45,1-1 0,-16-10-1,-10-13-813,7 14-1090,25 13 1556,-27-14-1357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9056,'16'16'3360,"-16"-16"-2624,66-16-192,-33 16 768,16 0-832,0-16 575,0 16-607,0-17-384,-16 17-64,0 0-735,0-16 415,-17 16-2560,0 0 1600,-16 0-3456,0 0 2656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0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7648,'-16'0'2816,"16"0"-2176,-16 50-192,-1-34 1440,1 33-1120,-1 0 960,1 0-993,0 17-31,-1-33-416,1 16-192,0-16-64,16-1-2303,0-15 1247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5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2720,'0'0'891,"-2"0"-545,-9 0-95,8 0 245,3 0-133,0 0 58,0 0-91,0 0 134,-3 0-314,-4 0-639,14 0 444,-4 0 1341,-3 0-293,0 3-240,0 8-379,0-11-380,0 0 1,0 0-1,0 0 1,0 0 0,0 0-1,0 1 1,0-1-1,0 0 1,0 0 0,0 0-1,0 0 1,0 0-1,0 0 1,0 0-1,0 0 1,0 0 0,0 0-1,0 1 1,0-1-1,0 0 1,0 0 0,0 0-1,0 0 1,0 0-1,0 0 1,0 0 0,0 0-1,0 0 1,0 0-1,0 0 1,1 0-1,-1 1 1,0-1 0,0 0-1,0 0 1,0 0-1,0 0 1,0 0 0,0 0-1,0 0 1,0 0-1,0 0 1,0 0-1,1 0 1,-1 0 0,0 0-1,0 0 1,0 0-1,0 0 1,0 0 0,0 0-1,0 0 1,0 0-1,0 0 1,1 0-1,-1 0 1,0 0 4,1 0-1,0 0 1,-1 0-1,1 0 1,-1 0 0,1 0-1,0 0 1,-1 1-1,1-1 1,-1 0 0,1 0-1,-1 1 1,1-1-1,-1 0 1,1 1 0,-1-1-1,1 0 1,-1 1-1,1-1 1,-1 1 0,0-1-1,1 1 1,0 0 0,-1 0-3,1-1 1,-1 1 0,0 0-1,1-1 1,-1 1 0,1-1-1,0 1 1,-1-1 0,1 1-1,0-1 1,-1 1 0,1-1-1,0 0 1,-1 1 0,1-1-1,0 0 1,-1 1 0,1-1-1,0 0 1,0 0 0,0 0-1,-1 0 1,1 0 0,1 0-1,-1 0 12,1 0-1,0 0 0,-1 1 1,1-1-1,0 0 0,-1 1 1,1-1-1,-1 1 0,1 0 0,-1-1 1,1 1-1,1 1 0,10 5 94,-7-6-49,1 0 0,-1 0-1,0-1 1,1 0-1,8 0 1,4-1 11,208 1 183,-208 1-217,37 7 0,-38-5 10,33 2 0,67-5-742,-102 0-705,-16 0 812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4064,'-30'0'3002,"30"0"-2991,0 0 1,0 0-1,0 0 0,0-1 0,0 1 0,-1 0 0,1 0 0,0 0 0,0 0 0,0 0 0,0 0 0,0 0 0,0 0 0,0 0 0,0 0 0,0 0 0,0 0 0,-1 1 0,1-1 0,0 0 0,0 0 0,0 0 0,0 0 0,0 0 0,0 0 1,0 0-1,0 0 0,0 0 0,0 0 0,0 0 0,0 0 0,-1 0 0,1 0 0,0 0 0,0 0 0,0 1 0,0-1 0,0 0 0,0 0 0,0 0 0,0 0 0,0 0 0,0 0 0,0 0 0,0 0 0,0 0 0,0 0 0,0 1 0,0-1 0,0 0 1,0 0-1,0 0 0,0 0 0,0 0 0,0 0 0,0 0 0,0 110 3743,1-97-3642,0 0 0,0 0-1,4 15 1,1 6-52,-3 7 215,-2 57-1,-2-38-108,1-28-190,1-11-89,-1-1 0,-4 35 0,-3-18-2327,-13 38 0,17-55 515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4800,'0'-13'1557,"0"10"-954,-2 3-27,-6 0 885,13 0-341,-13 0 192,5 0-384,6 0 128,1 0-772,-2-1-100,1 1 1,-1 0-1,1 0 0,-1 1 0,1-1 0,-1 0 0,0 1 0,5 1 0,-1 0 0,1 1-1,0-1 1,0 0 0,0 0-1,0-1 1,12 1 0,49-1 192,0 0-283,-37 2-74,113 8 63,121-11 35,-258-1-81,0 1 0,0-1-1,0 0 1,0 0-1,0-1 1,10-4 0,-10 4 2,7-1-1746,-14 4 1633,0-1 1,-1 0 0,1 0 0,-1 0 0,1 0 0,0 0-1,-1 0 1,1 0 0,0 0 0,-1 0 0,1 0 0,0-1-1,-1 1 1,1 0 0,0 0 0,-1 0 0,1 0 0,0 0-1,-1-1 1,1 1 0,0 0 0,-1 0 0,1-1 0,0 1-1,-1 0 1,-4-11-1872,4 10 1854,0 1 1,0-1-1,1 1 1,-1 0 0,0-1-1,0 1 1,0 0-1,0 0 1,0 0-1,0 0 1,1 0 0,-1 0-1,-2 0 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755 148 2816,'0'0'7,"-2"-36"1225,2 34-1094,-1 0 0,1 0 0,-1 0 0,1 0 0,-1 0 0,0 0 1,1 0-1,-1 1 0,0-1 0,0 0 0,-1 0 0,-1-2 0,3 4-70,-1-1-1,1 1 0,-1-1 1,1 0-1,0 1 0,-1-1 1,1 1-1,0-1 0,0 0 1,-1 0-1,1 1 0,0-1 1,0 0-1,0 1 0,0-1 1,0 0-1,0 1 0,0-1 1,0 0-1,0 1 0,0-1 1,0 0-1,1 0 0,-1-2 173,0 2-144,1-1 0,-1 1 0,0-1 0,-1 1 0,1 0-1,0-1 1,0 1 0,-1-1 0,1 1 0,0 0-1,-1-1 1,1 1 0,-1 0 0,0-1 0,0 1 0,1 0-1,-1 0 1,0 0 0,0 0 0,0 0 0,0 0-1,0 0 1,0 0 0,0 0 0,-1 0 0,1 0 0,0 1-1,0-1 1,-3 0 0,-10-7 503,10 5-444,-1 0 0,0 0 0,0 1 0,0 0 0,0 0 0,0 0 0,-1 0 0,1 1 0,-1 0 0,-5 0 0,2 1-78,-1 2 0,1-1 1,0 1-1,0 1 0,0-1 0,0 2 0,0-1 1,0 1-1,1 1 0,0-1 0,-13 11 0,5-4 61,1 2 0,0 0 0,1 1 0,-15 18 0,22-22-3,0-1 1,1 2-1,0-1 1,0 1-1,-4 11 0,-2 6 146,2-8-140,2 0 1,0 1-1,-7 32 0,-5 65 93,15-82-195,-28 188 46,22-127-32,3-31 16,-3 0 102,8-38-113,3-15-23,-2 0 1,0 0-1,-1 0 0,-6 19 1,-24 47 124,32-75-145,-1-1 0,0 0 0,0 1 0,-1-1-1,1 0 1,-1 0 0,0 0 0,0-1 0,0 1 0,0-1 0,0 1 0,0-1 0,0 0 0,-1 0 0,1-1 0,-1 1 0,0-1 0,1 0 0,-5 1-1,-6-6 109,6 0-48,-5 0-31,10 4-45,0-1-1,0 0 1,0 0 0,0 0 0,0 0-1,0-1 1,0 1 0,0-1 0,1 0-1,-1 0 1,1 0 0,-1 0-1,1 0 1,0-1 0,-1 1 0,1-1-1,-2-3 1,-3-5-792,1-1 0,0 0 0,1 0 0,-6-22 0,10 33 652,-12-29-1411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2240,'-12'0'773,"24"0"998,-12 0-801,0 0 321,0-3-358,0-8 1451,0 8-2010,2 3-44,0 0-286,0 0 1,0-1-1,0 1 0,0-1 0,-1 1 0,1-1 0,0 0 0,0 0 0,-1 0 0,1 0 0,-1 0 0,1 0 0,-1 0 1,3-2-1,-4 2-31,0 1 0,0 0 1,0-1-1,1 1 1,-1 0-1,0 0 0,0-1 1,1 1-1,-1 0 1,0 0-1,0 0 0,1-1 1,-1 1-1,0 0 1,1 0-1,-1 0 1,0 0-1,0 0 0,1 0 1,-1 0-1,0 0 1,1 0-1,-1-1 0,0 1 1,1 0-1,-1 1 1,0-1-1,1 0 0,-1 0 1,0 0-1,1 0 1,-1 0-1,0 0 0,1 0 1,-1 0-1,1 1 1,-1-1-1,0 0 0,0 0 1,1 0-1,-1 1 1,0-1-1,1 0 0,-1 0 1,0 0-1,1 0 1,-1 0-1,0 0 0,1 0 1,-1 0-1,0 0 1,1 0-1,-1 0 1,0 0-1,1 0 0,-1 0 1,0 0-1,1 0 1,-1 0-1,0-1 0,0 1 1,1 0-1,-1 0 1,0 0-1,1 0 0,-1-1 1,0 1-1,0 0 1,0 0-1,1-1 0,-1 1 1,0 0-1,1-1 1,9-10 402,-9 11-387,-1-1 0,1 1 1,-1 0-1,1-1 0,0 1 1,-1 0-1,1-1 1,-1 1-1,1 0 0,-1 0 1,1-1-1,0 1 0,-1 0 1,1 0-1,0 0 1,-1 0-1,1 0 0,0 0 1,-1 0-1,1 0 0,-1 0 1,1 0-1,0 1 1,-1-1-1,2 0 0,-2 0 29,3 0 321,-3 0 133,0 0-144,0 0 80,0 0-112,0 0 42,0 0-127,0 0-97,0 0-47,0 0 69,0-10 147,0 18 543,0-9-860,-1 1 0,1-1 0,0 1 0,0-1 0,0 1 0,1-1 0,-1 1-1,0-1 1,0 1 0,0-1 0,0 1 0,0 0 0,0-1 0,1 1-1,-1-1 1,0 1 0,0-1 0,1 1 0,-1 0 0,0-1 0,1 1-1,-1 0 1,0-1 0,1 1 0,-1 0 0,0-1 0,1 1 0,-1 0 0,1-1-1,20 0 539,-13 1-165,-7 0-369,-1 0 0,1 0 0,-1 0 0,1 0 1,-1 0-1,1 0 0,-1 0 0,1 1 0,-1-1 0,1 0 0,0 0 0,-1 0 0,0 1 0,1-1 0,-1 0 0,1 1 1,-1-1-1,1 0 0,-1 1 0,0-1 0,1 0 0,-1 1 0,0-1 0,1 1 0,-1 0 0,1 0 8,-1-1 0,1 1 0,-1 0 0,1-1 0,0 1 0,-1 0 0,1-1 0,0 1 0,-1-1 0,1 1 0,0-1 1,0 1-1,-1-1 0,1 0 0,0 1 0,0-1 0,0 0 0,-1 0 0,1 0 0,0 1 0,0-1 0,0 0 0,0 0 0,0 0 0,1-1 0,23 1 242,-12-1-152,0 0 0,0 1 0,0 1 0,19 3 0,-16 2-50,-13-5-40,1 1 0,-1-1-1,1 0 1,-1 0 0,1 0 0,0-1 0,-1 1 0,5-1-1,18 1 45,-16-1-61,-1 1 1,1-1-1,-1-1 0,1 1 0,12-4 1,-9-3 124,-11 6-104,-1 1 0,1-1 0,-1 0 0,1 0-1,-1 1 1,1-1 0,-1 1 0,1-1 0,0 1 0,-1 0 0,1 0-1,1-1 1,11 1 421,-11 0-459,-3 0-1205,0-2 269,0 2 771,0-1-1,0 1 1,0-1-1,0 0 1,0 1-1,0-1 1,0 1-1,0-1 1,-1 0-1,1 1 1,0-1-1,0 1 1,0-1-1,-1 0 1,1 1-1,0-1 1,0 1-1,-1-1 1,0 0 36,0 1 1,0 0 0,1-1-1,-1 1 1,0 0 0,0-1-1,0 1 1,0 0-1,0 0 1,1 0 0,-1 0-1,0 0 1,-2 0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5568,'-13'0'1786,"10"0"-1071,3 0-43,0 0 1056,0 3-416,0 1-725,0-2-378,1 1 0,-1-1 0,0 1 0,-1-1 1,1 0-1,0 1 0,-1-1 0,-1 5 0,-4 8 400,0 1-1,2 0 1,-6 28 0,9-40-532,-1 9 85,1-1 0,0 0-1,2 16 1,-1-18-74,0 0 1,-2 20-1,-9 8 104,5 6-59,0-19-27,4-19-105,0 0-1,1 1 0,0-1 0,-1 12 0,2-14-122,0 0 1,0 0-1,-1 0 0,0 0 1,1 0-1,-2 0 0,1 0 1,0 0-1,-1 0 0,-3 5 0,3 4-1186,4-12-4781,11-15 3791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67 4992,'28'-14'1589,"-28"14"-1572,0 0-1,0 0 1,1 0-1,-1 0 1,0 0-1,1 0 1,-1 0 0,0 0-1,0-1 1,1 1-1,-1 0 1,0 0-1,0 0 1,0-1 0,1 1-1,-1 0 1,0 0-1,0 0 1,0-1-1,0 1 1,1 0-1,-1 0 1,0-1 0,0 1-1,0 0 1,0 0-1,0-1 1,0 1-1,0 0 1,0 0 0,0-1-1,0 1 1,0 0-1,0-1 1,0 1-1,0 0 1,0-1-1,0 0-473,1-3 1102,-1 0-1,0-1 1,0 1-1,0 0 1,0 0-1,-1 0 1,-2-7-1,2 10-543,-1 1 1,1-1-1,-1 1 0,1-1 1,-1 1-1,1 0 1,-1 0-1,1-1 0,-1 1 1,1 0-1,-1 1 0,-3-1 1,-4 0 276,1 1-249,0 0 1,0 0-1,1 1 0,-1 0 1,1 0-1,0 0 0,-1 1 1,-7 5-1,5-3 45,0 1 0,0 0 0,0 1 0,1 0 0,-8 9 0,8-6 45,0 1 0,1 0 0,0 0 0,1 1 0,-7 16 0,-2 3 333,9-20-404,-3 8 216,-14 33-1,6 13 329,11-34-403,-6 18 60,2-9-81,-9 62 1,17 2-149,4-71-144,-1-32 23,-1 9-197,1-1 0,1 1 0,-1 0 0,2 0 1,-1-1-1,2 1 0,-1-1 0,6 14 0,-3-9-262,-4-10 30,1 1 0,0 0 1,0-1-1,0 0 0,0 1 1,1-1-1,0 0 1,-1 0-1,7 6 0,7 6-1772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2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6656,'-16'-33'2464,"16"33"-1920,32 0-160,-15 16 1696,-1 17-1216,33 16 1056,-16 17-1088,16 32 863,0-16-959,-32 49 704,16-16-832,-33 16-416,0-33-128,-33 0-128,16-16 0,-64-16-1504,15-17 864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5632,'0'-13'1834,"0"13"-1821,0 0-1,0 0 1,0-1-1,0 1 1,0 0-1,0 0 1,0 0-1,0 0 0,0 0 1,0 0-1,0 0 1,0 0-1,0 0 1,0-1-1,0 1 1,0 0-1,0 0 0,0 0 1,0 0-1,0 0 1,0 0-1,0 0 1,0 0-1,0 0 1,0 0-1,0 0 0,0-1 1,0 1-1,0 0 1,0 0-1,0 0 1,0 0-1,0 0 1,1 0-1,-1 0 0,0 0 1,0 0-1,0 0 1,0 0-1,0 0 1,0 0-1,0 0 1,0 0-1,0 0 0,0 0 1,1 0-1,-1 0 1,0 0-1,0 0 1,0 0-1,0 0 1,0 0-1,0 0 0,0 0 1,0 0-1,1 0 1,34 0 2371,-30 0-2190,-2 0-55,0-1-1,0 1 0,0 0 0,0 1 1,0-1-1,1 1 0,-1-1 0,0 1 0,0 0 1,0 0-1,-1 0 0,1 0 0,0 1 0,0-1 1,-1 1-1,1-1 0,2 3 0,0 2 25,0 0-1,-1 0 0,8 11 0,-5-5-85,-5-9-56,0 0 0,0 0 0,0 0 0,-1 1 0,1-1 0,-1 1 0,0-1 0,0 1 0,0 0 0,0-1 0,-1 1 0,0 0 0,1-1 0,-2 8 0,1-5 10,0 6 23,-1-1 0,0 1 0,-1-1 0,0 0 0,-1 0 0,0 0 0,-1 0-1,0 0 1,0-1 0,-12 18 0,2-6 95,-1-2 0,-2 0 0,-28 28 1,-6-5 18,7-7-27,27-19-56,17-17-71,0 0 0,-1 1 0,1-1 0,0 1 0,-1-1 0,1 1 0,0-1 0,0 1 0,0-1 0,-1 1 0,1-1 0,0 1 0,0-1 0,0 1 0,0 0 0,0-1 0,0 1 0,0-1 0,0 1 0,0-1 0,0 1 0,0-1 0,1 1 0,-1-1 0,0 1 0,0-1 0,1 1 0,-1-1 0,0 1 0,0-1 0,1 1 0,-1-1 0,0 1 0,1-1 0,-1 0 0,1 1 0,0 0 1,-1-1-14,3 2 35,0 0 0,0 0 0,1 0 1,-1-1-1,1 1 0,-1-1 1,1 1-1,0-1 0,-1 0 0,1-1 1,0 1-1,0-1 0,4 1 1,62-2 36,-38 0-798,-22 1 391,-8 1 122,0-1 0,0 0 1,0 0-1,1 0 1,-1 0-1,0-1 1,0 1-1,0-1 0,0 1 1,2-2-1,13-11-1030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8384,'17'0'3104,"-17"0"-2400,16 16-224,1 1 1376,-1-17-1120,17 0 64,-17 16-480,17-16-1632,0 16 704,0-16-4000,-1 17 2560</inkml:trace>
  <inkml:trace contextRef="#ctx0" brushRef="#br0" timeOffset="1">427 214 8064,'0'33'2976,"0"-33"-2304,0 49-192,-17-33 1056,17 1-928,0 15-160,0 1-288,-16-16-992,16 15 448,-17-15-1600,17 15 1120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8480,'0'0'3136,"0"0"-2432,16 17-224,0-1 1376,-16-16-1120,33 17 288,0-17-641,0 16-223,-1-16-96,18 0 128,-18 0-96,18 0-1663,-34 0 863,17 0-1440,-33 0 1248,0 0-1952,0 0 1600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6304,'-1'0'140,"-1"0"0,1 0 1,0 0-1,-1 0 0,1 0 1,0 1-1,0-1 0,-1 0 0,1 1 1,0-1-1,0 1 0,-1-1 1,1 1-1,0 0 0,0-1 0,0 1 1,0 0-1,0 0 0,0 0 1,0 0-1,0 0 0,0 0 1,1 0-1,-1 0 0,0 0 0,1 0 1,-1 0-1,1 1 0,-1-1 1,1 0-1,-1 0 0,1 1 0,0-1 1,0 0-1,-1 3 0,-1 4 996,-2 2-734,1-1 1,0 1-1,0 0 0,-1 17 0,-23 147 1267,23-125-1359,4 72 1,1-45-601,-1-67 132,0-6-18,-1 0-1,1 0 0,0 0 1,0 0-1,0 0 0,1 0 1,-1 0-1,1 0 0,0 0 0,0 0 1,0-1-1,0 1 0,0 0 1,0 0-1,1-1 0,-1 1 1,1-1-1,2 4 0,13 10-1065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28 6144,'-14'-14'1978,"13"11"-1468,8 0-241,-1 1-102,0 1-1,0-1 1,9-1 0,-15 3-121,1 0 1,-1 0-1,1 0 0,-1 0 1,0 1-1,1-1 1,-1 0-1,1 0 1,-1 0-1,1 0 0,-1 0 1,0 1-1,1-1 1,-1 0-1,1 0 1,-1 1-1,0-1 0,1 0 1,-1 1-1,1 0 1,3 2 567,16 3 362,-16-5-786,1 0-1,-1 0 1,0 1-1,0-1 1,0 1 0,0 0-1,0 0 1,3 2 0,3 4 113,-2 1 0,1 0 0,-1 0 0,-1 0 1,0 1-1,7 13 0,-8-14-84,-1 1 0,6 17-1,-4-10-130,-2 1-1,0 0 1,-1-1 0,0 1-1,-2 1 1,1 33-1,-3-28-28,-2 1 0,-1-1-1,-1 1 1,-1-1 0,-14 42-1,6-29-127,-1 0 0,-2-1-1,-42 67 1,15-51-646,39-48 571,-5 7-641,0 0 0,-1 0 0,-1-1 0,-15 11 0,-4 7-3193,11-9 1258</inkml:trace>
  <inkml:trace contextRef="#ctx0" brushRef="#br0" timeOffset="1">1016 257 7456,'82'0'2784,"-82"0"-2176,66 16-160,-50-16 672,17 17-704,-17-1-32,1 1-224,-1-1-1728,0 0 832,-16-16-3872,0 33 2592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4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8384,'0'0'3104,"0"0"-2400,33 16-224,-17-16 2304,0 16-1633,17-16 449,0 0-960,0 0-320,0 0-192,-1 0-2016,1 0 1024,-16 0-2591,-1 0 1919,0 0-2784,-16 0 2464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4736,'0'-63'4458,"3"58"-2986,-2 3-1236,1 1-1,-1 0 0,1 0 0,-1 0 0,1 0 1,0 0-1,-1 0 0,1 0 0,0 1 0,0-1 1,-1 1-1,1-1 0,0 1 0,0 0 0,0-1 1,0 1-1,0 0 0,1 1 0,34-6 1963,-8 0-1802,0 1 1,36 0-1,50-5-8,-69 4-323,36-1 53,-39 1-67,-14 1 3,30 0 1,-44 3-159,0 0 0,23-5 1,-23 3-1223,0 0 0,24 0 1,-32 2-841,-17 5-1172,-7 10 1045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18 2656,'-13'-14'837,"12"14"-824,1 0 0,0-1 0,0 1 0,0 0 0,-1 0 0,1 0 0,0-1 0,-1 1 0,1 0-1,0 0 1,0 0 0,-1 0 0,1-1 0,0 1 0,-1 0 0,1 0 0,0 0 0,-1 0 0,1 0 0,0 0 0,-1 0 0,1 0-1,0 0 1,-1 0 0,1 0 0,-22 0 382,22 0-374,-1 0 0,1 0 0,0 0 0,0 0 0,0 0 0,0 0 0,0 0 0,0 0 0,-1 0 0,1 0 0,0 0 0,0 0 0,0 0 0,0 0 0,0 0 0,-1 0 0,1 0 1,0 0-1,0 0 0,0 0 0,0 0 0,0 0 0,-1 0 0,1 0 0,0 0 0,0 0 0,0 0 0,0 0 0,0 0 0,0 0 0,-1 0 0,1 0 0,0 0 0,0 0 0,0 1 0,0-1 0,0 0 0,0 0 0,0 0 0,0 0 0,0 0 0,-1 0 0,1 0 0,0 1 1,0-1-1,0 0 0,0 0 0,0 0 0,0 0 0,0 0 0,0 1 0,0-1 0,0 0 0,0 2 110,0-1-1,0 1 1,-1-1 0,1 1 0,-1-1 0,1 1-1,-1-1 1,0 1 0,1-1 0,-2 2 0,-5 12 1011,5-8-830,1 1 0,0 0-1,0-1 1,1 1 0,1 12-1,0 1 230,-1 159 1811,-3-136-2189,-1 0 1,-3 0 0,-12 46 0,3-17-57,15-69-103,-31 137 110,21-86-9,9-44-99,0 0 1,0 0-1,-1-1 1,0 1-1,-7 14 1,-9 24-1383,5-33 544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6720,'0'-33'2496,"0"33"-1952,17 0-128,-1 0 2144,1 0-1472,-1 0 1120,17 0-1281,0 0-223,-1 0-448,18 0-736,-18 0 256,17 0-3039,-16 0 1823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12 164 7648,'-12'1'3034,"24"-4"-1935,2-6 314,-12 11-945,4 2 238,24-12 1096,-9 5-1030,0 2 0,40 1-1,-19 1-323,44-2 37,20 0-1262,-36 3-8462,-70-2 7293</inkml:trace>
  <inkml:trace contextRef="#ctx0" brushRef="#br0" timeOffset="1">356 0 3552,'-14'0'1611,"22"0"-1034,-16 0 1000,8 0-1553,0 0-1,0 0 1,0 0-1,0 0 1,0 0-1,0 0 1,0 0-1,0 0 0,0 0 1,-1 0-1,1 0 1,0 0-1,0 0 1,0 0-1,0 0 1,0 0-1,0 0 1,0 0-1,0 0 1,0 0-1,0 0 1,-1 0-1,1 1 1,0-1-1,0 0 1,0 0-1,0 0 1,0 0-1,0 0 1,0 0-1,0 0 1,0 0-1,0 0 1,0 0-1,0 0 1,0 0-1,0 0 1,0 1-1,0-1 0,0 0 1,-1 0-1,1 0 1,0 0-1,0 0 1,0 0-1,0 0 1,0 0-1,0 0 1,0 0-1,0 1 1,0-1-1,0 0 1,1 0-1,-1 0 1,0 0-1,0 0 1,0 1 44,0-1 0,0 1-1,0-1 1,0 0 0,0 1 0,0-1 0,0 1 0,0-1 0,-1 1 0,1-1 0,0 0 0,0 1 0,0-1 0,0 1-1,-1-1 1,1 0 0,0 1 0,0-1 0,-1 0 0,1 1 0,0-1 0,-1 0 0,1 0 0,0 1 0,-1-1 0,1 0-1,-1 1 1,-7 7 1060,3 17 296,-2-12-801,6-12-523,0 1 1,0-1-1,1 1 0,-1 0 0,0-1 1,1 1-1,-1 0 0,1-1 0,-1 1 1,1 0-1,0 0 0,0-1 0,0 3 1,-1 4 155,1 0 0,-2-1 0,-3 15 0,3-14-47,0 1 0,0-1 1,0 18-1,2 102 1039,0-126-1305,0 0 0,0 1 0,0-1 0,1 0 0,-1 0 0,1 0 1,-1 0-1,1 0 0,0 0 0,0 0 0,0 0 0,2 3 0,-2-4-154,0 0 1,-1 1-1,1-1 0,0 0 0,-1 1 0,1-1 1,-1 0-1,1 1 0,-1-1 0,0 1 0,1 2 1,-1-1-1294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4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6400,'14'-13'2058,"-14"12"-2008,1 1-1,-1-1 1,0 1 0,1-1-1,-1 1 1,0-1-1,1 0 1,-1 1-1,0-1 1,0 1-1,0-1 1,1 0-1,-1 1 1,0-1-1,0 1 1,0-1-1,0 0 1,0 1-1,0-1 1,0 0 0,0 1-1,-1-1 1,1 0-1,0 1 1,0-2-1,-1 2 82,2-2 494,1 4 35,0 1-519,0-1 0,-1 1-1,1-1 1,-1 1 0,0 0-1,1-1 1,-1 1 0,-1 0-1,1 0 1,0 0 0,-1 0-1,1 0 1,-1 4-1,0 51 986,-1-28-797,1 145 594,0-60-1312,0-114 326,0 0 1,0 0-1,0 0 1,0 0 0,0 0-1,0 0 1,0 0 0,-1 0-1,1 1 1,0-1 0,-1 0-1,1 0 1,-1 1 0,0-1-58,0-1 0,1 0 0,-1 1 0,0-1 1,1 0-1,-1 0 0,0 1 0,0-1 1,1 0-1,-1 0 0,0 0 0,0 0 1,0 0-1,1 0 0,-3 0 0,-5-1-970,6-3-606,2 4 1424,1-1-1,-1 0 1,1 0-1,-1 1 1,1-1-1,0 1 0,-1-1 1,1 0-1,0 1 1,-1-1-1,1 1 1,0 0-1,0-1 0,0 0 1,1 1-53,-1-1 0,1 1 0,-1-1 1,1 1-1,-1 0 0,1 0 0,-1 0 1,1 0-1,1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33 6464,'-28'-27'2090,"28"27"-2054,0-1 0,0 1 0,-1 0 0,1-1 0,0 1 0,0 0 0,-1-1 0,1 1 0,0 0 0,-1 0 0,1-1 0,0 1 0,-1 0 0,1 0 0,-1 0-1,1-1 1,0 1 0,-1 0 0,1 0 0,-1 0 0,1 0 0,-1 0 0,-1 0 69,0 0-1,1 1 1,-1-1 0,0 1 0,1-1-1,-1 1 1,0 0 0,1-1 0,-1 1-1,-2 2 1,-5 2 508,-1 0-3,7-4-365,0 0 0,1 1 0,-1-1 1,1 0-1,0 1 0,0 0 0,-1-1 0,-3 5 0,-47 56 1851,27-31-1312,-9 10 269,-42 66 1,24-26-367,-22 37 162,57-84-668,2 1 1,-22 65-1,-8 72-96,41-149-112,0 0 1,2 0-1,0 0 0,2 1 1,2 38-1,0-54-205,1-1 0,0 1-1,0-1 1,0 1 0,1-1-1,0 0 1,1 0 0,0 0 0,0-1-1,0 1 1,1-1 0,-1 0 0,2 0-1,-1 0 1,1-1 0,-1 0 0,2 0-1,-1 0 1,12 6 0,17 8-1773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82 4576,'0'-2'295,"-1"-1"-105,1 1 0,0-1 0,0 1 0,0 0 0,1-1 0,-1 1 0,0 0 0,1-1 0,0 1 0,-1 0 0,1-1 0,0 1 0,0 0 0,0 0 0,1 0 0,-1 0 0,0 0 0,1 0 0,-1 0-1,1 1 1,2-3 0,-1 1-55,1 0 0,-1 0 0,1 1 0,0-1 1,0 1-1,0 0 0,0 0 0,0 0 0,0 0 0,1 1 0,-1-1 0,1 1 0,-1 1 0,1-1 0,-1 0 0,1 1 0,0 0 0,-1 0 0,1 1 0,-1-1 0,6 2 0,0 1-40,-1 0 85,0 0 0,0 0-1,0 1 1,0 0 0,10 6-1,-13 1 184,-4-6-166,11 17 213,1 3-62,-13-24-333,-1 1 0,0-1 1,0 0-1,1 1 1,-1-1-1,0 0 1,0 1-1,0-1 0,-1 1 1,1-1-1,0 0 1,0 1-1,-1-1 0,1 0 1,-1 1-1,1-1 1,-1 0-1,0 0 1,1 1-1,-1-1 0,0 0 1,0 0-1,0 0 1,-1 1-1,-3 3 35,0-1 0,-1 1 0,-10 5 0,-3 4 63,6 0-59,9-10-46,1 0 0,-1 0 0,1-1 0,-1 1 0,0-1 0,-1 0 0,-7 4 0,-8 4 24,-44 14 0,60-24-15,1 0 1,-1 0 0,1 1 0,0-1 0,0 1 0,0 0 0,0 0 0,0 0 0,0 1 0,1-1-1,-1 0 1,1 1 0,-3 3 0,-1 7 46,0-9-32,6-4-26,0 0 1,-1 0 0,1 0-1,0 1 1,-1-1 0,1 0-1,-1 0 1,1 0 0,0 1-1,-1-1 1,1 0-1,0 0 1,0 1 0,-1-1-1,1 0 1,0 0 0,-1 1-1,1-1 1,0 0 0,0 1-1,0-1 1,0 1 0,-1-1-1,1 0 1,0 1 0,0-1-1,0 0 1,0 1 0,0-1-1,0 1 1,0-1-1,0 0 1,0 1 0,0-1-1,0 1 1,0-1 0,0 0-1,0 1 1,0-1 0,0 1-1,1-1 1,-1 0 0,0 1-1,0-1 1,0 0 0,1 1-1,-1-1 1,1 1 0,1 2 32,1 0 0,-1 0 1,1-1-1,0 1 1,0-1-1,1 1 1,-1-1-1,0 0 1,1 0-1,7 3 1,-6-3-53,10 6 59,-4-2-2,0-1 0,0 0 0,0-1 0,17 4 0,-13-3-29,-10-3-105,-1-1 1,0 1 0,1-1 0,-1 0-1,1 0 1,-1-1 0,1 1-1,7-1 1,67 0-5335,-77 0 5095,-1 0-1,1 0 1,-1-1-1,1 1 0,-1 0 1,1 0-1,-1-1 1,1 1-1,1-1 0,13-13-1856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6304,'-16'0'2336,"16"0"-1824,0 0-128,0 0 1984,16 0-1376,-16 0 1152,16 0-1248,17 0-129,0-17-447,16 17-160,0 0-96,0 0-1887,1 0 991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9792,'-16'0'3648,"16"0"-2848,16 0-224,1 0 2367,-17 0-1727,32 0 0,-15 0-736,16 0-544,-1 0 0,18 0-4223,-18 0 2367,17 16-6016,1-16 4480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50 6560,'0'0'2117,"0"-3"-1285,0 1-701,0 1 0,-1-1-1,1 0 1,-1 0 0,1 1 0,-1-1 0,0 1-1,0-1 1,1 0 0,-3-2 0,-3-5 718,6 8-708,-1 0 0,1-1 0,-1 1 0,1 0 0,-1 0 0,0 0-1,0 0 1,0 0 0,1 0 0,-1 0 0,-2-1 0,1 1 39,0 1 1,1-1-1,-1 1 1,0 0-1,0-1 0,0 1 1,0 0-1,-2 1 1,-5-1 104,-11-1 374,0 2 1,0 0-1,0 1 1,0 1 0,-25 7-1,17-1-56,12-4-317,0 0 1,0 1-1,-15 8 0,26-11-228,1 0 0,-1 0 1,1 0-1,0 0 0,0 1 0,0-1 0,0 1 0,1 0 0,-1 0 0,1 1 0,0-1 0,1 1 0,-1-1 0,-1 6 0,-1 1 24,2 0 0,0 0 1,0 1-1,1-1 1,-1 21-1,3-25-146,0 0 0,0 1 0,1-1 0,0 0 1,0 0-1,1 1 0,0-1 0,0 0 0,0-1 0,1 1 1,4 7-1,1-2-677,1-1 1,0-1 0,0 1-1,1-2 1,1 1 0,-1-2-1,2 1 1,-1-1 0,1-1-1,16 8 1,21 4-1937</inkml:trace>
  <inkml:trace contextRef="#ctx0" brushRef="#br0" timeOffset="1">544 460 5472,'0'-14'1760,"0"14"-1748,0 0 1,0 0-1,0 0 1,0 0-1,0-1 0,0 1 1,0 0-1,0 0 1,0 0-1,0 0 1,0 0-1,0 0 1,0 0-1,0 0 0,0 0 1,0 0-1,0-1 1,0 1-1,0 0 1,0 0-1,0 0 1,0 0-1,0 0 0,0 0 1,0 0-1,0 0 1,0 0-1,0 0 1,0 0-1,-1-1 1,1 1-1,0 0 0,0 0 1,0 0-1,0 0 1,0 0-1,0 0 1,0 0-1,0 0 1,0 0-1,0 0 0,0 0 1,-1 0-1,1 0 1,0 0-1,0 0 1,0 0-1,0 0 1,0 0-1,0 0 0,0 0 1,0 0-1,0 0 1,0 0-1,-1 0 1,1 0-1,-3 1 332,1 0 0,-1 0 0,0 0 0,1 0 0,-1 0 0,1 0 0,-1 1 0,1-1 0,-1 1 0,1 0 0,0-1 0,0 1 0,0 0 0,0 1 0,-2 1 0,-2 3 360,-2 2-256,0 1 0,1 0 0,1 0-1,-1 1 1,2 0 0,-6 14 0,-3 4 59,12-25-471,0 0 0,0 0 0,1 0 0,-1 1 0,1-1 0,0 1 0,0-1 0,0 1 0,1-1 0,0 1 0,0 7 0,1-8-26,0 0 0,0 0 0,0 0 0,0-1 0,1 1 0,0 0 0,-1-1 0,2 1-1,-1-1 1,0 1 0,1-1 0,-1 0 0,6 4 0,-6-5-47,0 0-1,1 0 0,-1 0 1,1-1-1,-1 0 1,1 1-1,0-1 1,0 0-1,-1 0 1,1 0-1,0-1 1,0 1-1,4 0 1,6-1-410,23 0 1,-14-1 45,-19 1 353,0 0-1,0 0 1,0-1-1,0 1 1,0-1-1,0 0 1,0 1-1,0-1 1,0-1-1,0 1 1,0 0-1,0-1 1,-1 1-1,4-3 1,-4 2 18,-1 2 13,1-1-1,-1 0 1,1 0 0,-1-1-1,0 1 1,0 0 0,1 0-1,-1-1 1,0 1-1,0-1 1,0 1 0,0-1-1,-1 1 1,1-1-1,0 1 1,-1-1 0,1 0-1,-1 1 1,1-1 0,-1 0-1,0 0 1,0 1-1,1-1 1,-1 0 0,-1 0-1,1 1 1,0-1 0,0 0-1,-1 1 1,0-4-1,-1-1-22,-1 0-1,0-1 1,-1 1 0,1 1-1,-9-11 1,10 13 27,-36-62 71,3 27-374,23 26-248,-4-4-38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8224,'0'-16'3040,"0"16"-2368,0 0-160,0 0 1312,16 16-1088,1-16 0,-1 17-480,33-17-160,-16 16-64,33-16-192,-17 0 96,0 16-448,0-16 256,-16 0-1632,0 0 1056,-17 0-1408,-16 0 1280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3712,'0'0'1221,"-3"0"-757,3 0-437,0 0-1,-1 0 1,1 0-1,-1 0 1,1 0-1,-1 0 1,1 0-1,0 0 1,-1 0-1,1 0 1,-1 1-1,1-1 1,-1 0-1,1 0 1,0 0-1,-1 1 1,1-1-1,0 0 1,-1 0-1,1 1 1,0-1-1,-1 0 1,1 1-1,0-1 1,-1 0-1,1 1 1,0-1-1,0 0 1,-1 1-1,1 0 1,-5 6 890,-9-2 85,10-2-696,0 0-1,-1 0 1,1 0-1,0 1 1,1 0-1,-1-1 1,-5 9-1,1-2 123,2 0 0,-8 15 0,-6 9 493,15-24-696,-1-1-1,-7 19 1,7 5 156,4-16-207,-2 6-15,0-5-153,2-1 0,-1 0 0,2 1 1,1 0-1,0-1 0,3 21 0,-1-24-85,0 0 0,1-1 0,1 1-1,0-1 1,1 0 0,8 15 0,14 8-1431,-20-27 1216,-5-6 70,0 1 1,1-1-1,-1 0 1,1 0-1,0 0 1,0 0-1,0 0 1,0-1-1,0 1 0,1-1 1,-1 0-1,1 0 1,6 2-1,36 13-1114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4992,'-14'-28'1589,"11"23"-960,3 5 11,0 3 1083,1 0-1394,-1 0 1,1 1-1,-1-1 0,1 0 1,0 1-1,3 5 0,2 8 715,-5-9-619,1 0 0,-2-1 1,1 17-1,0 11 520,16 41 343,-4-21-486,-6-14-232,2 65-1,-8 40-62,-1-81-350,0-48-155,0 0-1,-6 31 1,3-36-149,-1 0-1,-8 19 1,7-21 34,-17 40-836,-5-15-1627,7-2 758</inkml:trace>
  <inkml:trace contextRef="#ctx0" brushRef="#br0" timeOffset="1">623 1033 8224,'-16'33'3040,"16"-33"-2368,-33 17-160,17-1-3104,-1 0 1312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5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1803 4064,'-14'0'1307,"11"0"-801,1 0-63,-6 0 543,16 0-223,-6 0 32,-2-2-198,0-89 4635,0 91-5226,0 0 1,0-1-1,0 1 0,0 0 1,0-1-1,0 1 0,0 0 1,0-1-1,0 1 0,0 0 1,0-1-1,0 1 1,1 0-1,-1 0 0,0-1 1,0 1-1,0 0 0,0-1 1,1 1-1,-1 0 0,0-1 1,0 1-1,0 0 1,1 0-1,-1-1 0,4-3 75,0-1 0,-1 0 0,0 0 0,0 0 0,2-7 0,-3 7-70,1 0 0,-1 0 0,1 1 0,0-1 0,0 1 0,0-1 0,0 1 1,1 0-1,0 0 0,0 0 0,6-4 0,42-16 96,27-17 90,27-3-32,47-27 107,25-5-138,300-137-177,-430 191 50,207-87 55,43-6 13,27-19 10,-49 25-98,38-17-342,-63 17 94,-37 28 86,-204 77 169,334-124 11,-326 122 4,180-73 227,-165 63-78,54-20-1,-62 28-128,32-16 1,-50 20-53,0 2 1,1-1 0,11-2 0,3-1-44,-7 1 21,-11 3 42,-1 1 1,1 0-1,-1 0 0,1 0 0,-1 0 1,1 0-1,0 1 0,4 0 1,158 0 55,-165 0-51,-1 0 1,1 0-1,-1 0 1,1 0-1,0 0 1,-1 0-1,1 0 0,-1 0 1,1 0-1,-1 0 1,1 0-1,-1 1 1,1-1-1,-1 0 1,1 0-1,-1 1 0,1-1 1,0 1 12,0 0 0,-1 0 0,0 0 0,1 0 1,-1 0-1,0 1 0,1-1 0,-1 0 0,0 0 0,0 0 0,0 0 1,0 0-1,0 2 0,0-3-14,0 1 0,0-1 1,0 1-1,0-1 0,0 0 1,0 1-1,0-1 0,0 1 1,0-1-1,0 1 0,0-1 1,0 0-1,0 1 0,1-1 1,-1 1-1,0-1 0,0 0 1,1 1-1,-1-1 0,0 0 1,0 1-1,1-1 0,-1 0 1,0 1-1,1-1 0,-1 0 0,1 0 1,-1 1-1,0-1 0,1 0 1,6 5 5,-1 6 14,8-5-16,-6-1-5,-7-4 0,1 0 0,-1 0 0,1 0 0,-1-1 0,1 1 0,-1 0 0,1-1 0,0 1 0,-1-1 0,1 1 0,0-1 0,0 0 0,1 0 1,1 1-1,-1-1 0,1 1 0,-1 0 0,1 0 0,-1 1 0,0-1 0,1 1 0,-1-1 0,0 1 0,0 0 0,3 3-1,14 6 1,-12-9 0,-1 1 0,1 0 0,-1 0 0,0 0 0,0 1 0,12 9 0,-11-8 1,-6-4-6,7 4 38,0 1 1,-1 0-1,0 1 0,0 0 0,0 0 0,-1 0 1,11 15-1,3 22-71,29 27 204,-24-35-64,8 10-60,-26-30-35,14 34 0,-16-34 30,0 0-1,2 0 0,10 17 1,-11-21-9,-3-6 26,0 0 0,0 0 0,0-1 0,9 9 0,-3-3 144,-9-10-185,-1-1 1,1 1-1,-1-1 1,1 0 0,-1 1-1,1-1 1,0 0-1,-1 0 1,1 1-1,-1-1 1,1 0 0,0 0-1,-1 0 1,1 0-1,0 0 1,-1 0-1,1 0 1,-1 0-1,1 0 1,0 0 0,-1 0-1,1 0 1,0 0-1,-1 0 1,2-1-1,-2 1 13,5-3 86,-3 2-112,-1 0 0,0-1 0,1 1 0,-1 0 0,1 0 0,0 0 0,-1 0 0,1 0 0,0 1 0,0-1 0,-1 0 0,1 1 0,0-1 0,3 1 0,-5 0 1,0 0 0,0 0 0,0 0-1,0 0 1,0 0 0,0 0 0,0 0-1,0 0 1,0 0 0,1 0 0,-1 0-1,0 0 1,0 0 0,0 0 0,0 0-1,0 0 1,0 0 0,0 0 0,0 0-1,0 0 1,0 0 0,1 0 0,-1 0-1,0 0 1,0 0 0,0-1 0,0 1-1,0 0 1,0 0 0,0 0 0,0 0-1,0 0 1,0 0 0,0 0 0,0 0-1,0 0 1,0 0 0,0 0 0,0 0-1,0-1 1,1 1 0,-1 0 0,0 0-1,0 0 1,0 0 0,0 0 0,0 0-1,0 0 1,0 0 0,0 0 0,0 0-1,0-1 1,-1 1 0,1 0 0,0 0-1,0 0 1,0-5 11,2-12 73,-2 16-82,0 1-1,0-1 1,1 1 0,-1-1-1,0 1 1,0-1 0,1 1-1,-1 0 1,0-1 0,1 1-1,-1 0 1,0-1-1,1 1 1,-1 0 0,1-1-1,-1 1 1,1 0 0,-1 0-1,0 0 1,1-1-1,-1 1 1,1 0 0,-1 0-1,1 0 1,-1 0 0,1 0-1,-1 0 1,1 0 0,0 0-1,-1 0-1,0 0 1,0 0-1,0 0 0,0 0 1,0 0-1,1 0 0,-1 0 1,0 0-1,0 0 0,0 0 1,0 0-1,0 0 0,0 0 0,0 0 1,0 0-1,0 0 0,1 0 1,-1 0-1,0 0 0,0 0 1,0 0-1,0 0 0,0 0 1,0 0-1,0 0 0,0 0 0,0 0 1,0 0-1,0 0 0,0-1 1,1 1-1,-1 0 0,0 0 1,0 0-1,0 0 0,0 0 1,0 0-1,0 0 0,0 0 1,0 0-1,0 0 0,0 0 0,0-1 1,0 1-1,0 0 0,0 0 1,0 0-1,0 0 0,0 0 1,0 0-1,0 0 0,0 0 1,0 0-1,0-1 0,0 1 0,0 0 1,0-11 14,0 9-107,2-1 22,0 1 66,-1 1 0,0 0 0,0 0 0,1 0 0,-1 0 0,1 0 0,-1 0 0,1 0 0,-1 1 0,1-1 0,0 0 0,-1 1 0,1-1 0,0 1 0,-1 0 0,1-1 0,2 1 0,-2 0-3,0 0 0,0 0 0,-1 0 0,1-1 0,0 1 0,-1-1 0,1 1 0,0-1 0,-1 1 0,1-1 0,-1 0 0,1 0-1,-1 0 1,1 0 0,1-1 0,5-4 7,2 0 7,0 1 0,1 0 0,-1 0 0,19-4 0,-13 4-105,26-12 0,57-43 6,-73 47 113,43-23 25,-22 12-56,-38 20 14,0-1-1,0 1 0,0-1 1,-1-1-1,0 0 0,11-9 1,-6-1 64,-9 8-82,0 1 113,10 6-656,14 1 268,-23 2 202,11 15-116,-5-4 154,-10-11 39,0 0 1,-1 0 0,1 0-1,-1 0 1,0 0-1,1 0 1,-1 1-1,0-1 1,0 0 0,-1 2-1,1 7 38,0-7 11,0 0 1,0 0-1,1 0 1,1 7-1,9 14 88,-9-7-88,0 0-1,-1 0 1,-3 29-1,1-6 49,1 267 301,0-306-370,0 0 1,1 0-1,-1 0 0,0 0 0,0 0 0,1-1 1,-1 1-1,1 0 0,0 0 0,-1 0 0,1-1 1,0 1-1,2 2 0,-2-3-2,0 1 0,0-1 0,-1 1 0,1 0 0,0 0 0,0-1 0,-1 1 0,1 0 0,-1 0 0,0 0 0,1 0 0,-1-1 0,0 4 0,0 6 111,0-8 170,0-3-90,0 0-106,-3 0-54,-8 0-141,22 1-417,-6-1 450,0 0-1,0-1 1,0 1-1,0-1 1,6-1-1,-8 0 55,1 0 0,0 0-1,0 1 1,-1-1-1,1 1 1,0 0 0,0 0-1,1 0 1,6 0-1,-6 1-2,-1 0-1,1 0 0,0 0 1,-1-1-1,1 0 1,0 0-1,-1 0 0,5-2 1,11-3-49,-8 3 46,1-1 0,21-8 0,-27 9 23,0 0 0,0 0 0,1 1 0,-1 0 1,1 1-1,0 0 0,-1 0 0,11 0 0,8 0-25,-1-2 0,33-7 0,-48 9 12,0 0 0,19 0 0,4-1 2,3-9 0,-6 6-26,-14-1-55,-13 4 69,1 1-1,-1 0 1,1 0-1,-1 0 0,1 0 1,-1 1-1,6-1 0,-8 1 15,1 0-1,-1 0 1,1 0-1,-1 0 1,0 0-1,1 0 0,-1-1 1,0 1-1,1 0 1,-1-1-1,0 1 1,1-1-1,-1 1 0,0-1 1,0 0-1,2-1 1,10-4 18,-8 5-14,0 0 0,0 0 0,0 1 0,6 0 0,-10 0-4,0 0 1,-1 0-1,1 0 1,0 0-1,-1 0 0,1 0 1,0 0-1,-1-1 0,1 1 1,-1 0-1,1 0 0,0 0 1,-1-1-1,1 1 0,-1 0 1,1-1-1,-1 1 0,1 0 1,0-1-1,-1 1 0,0-1 1,1 1-1,-1-1 0,1 1 1,-1-1-1,1 0 0,0 0 5,-1 1-1,0-1 0,1 0 0,-1 1 0,1-1 0,0 1 0,-1-1 1,1 0-1,0 1 0,-1 0 0,1-1 0,0 1 0,-1-1 1,1 1-1,0 0 0,0 0 0,-1-1 0,1 1 0,0 0 0,0 0 1,0 0-1,-1 0 0,1 0 0,0 0 0,0 0 0,1 0 0,74 0 256,-76 0-263,0 0 0,1 0-1,-1 0 1,0 0 0,0 0 0,0 0 0,0 0 0,0 0 0,0 0 0,0 0-1,0 0 1,0 0 0,0 0 0,1 0 0,-1 0 0,0 0 0,0 0 0,0 0-1,0 0 1,0 0 0,0 0 0,0 0 0,0 0 0,0 0 0,0 0 0,0 0-1,1 0 1,-1 0 0,0 0 0,0 0 0,0 0 0,0 0 0,0 0 0,0-1-1,0 1 1,0 0 0,0 0 0,0 0 0,0 0 0,0 0 0,0 0 0,0 0-1,0 0 1,0 0 0,0 0 0,0-1 0,0 1 0,0 0 0,0 0 0,0 0 0,0 0-1,0 0 1,0 0 0,0 0 0,0 0 0,0-1 0,0-6-32,0 14 50,0-4 79,0-3-27,0 0-32,0 0 11,0 0 54,0 0-54,0 0-112,0 0-11,0 0-10,0 0 37,16 0-187,-16 3 368,0-3-131,0 1-1,0-1 0,0 1 0,0-1 0,0 1 0,0-1 0,0 1 1,1 0-1,-1-1 0,0 0 0,0 1 0,0-1 0,0 1 0,1-1 1,-1 1-1,0-1 0,0 1 0,1-1 0,-1 1 0,0-1 0,1 0 1,-1 1-1,0-1 0,1 0 0,-1 1 0,1-1 0,-1 0 0,1 0 1,-1 1-1,1-1 0,-1 0 0,1 0 0,-1 0 0,1 0 0,-1 1 1,1-1-1,-1 0 0,1 0 0,-1 0 0,1 0 0,0 0 0,-1 0-1,0-1-1,0 1 0,0 0 0,0 0 0,1 0 0,-1 0 1,0 0-1,0 0 0,0 0 0,0 0 0,0 0 0,0 0 0,0 0 1,0 0-1,0 0 0,0 0 0,1 0 0,-1 0 0,0 0 1,0 0-1,0 1 0,0-1 0,0 0 0,0 0 0,0 0 1,0 0-1,0 0 0,0 0 0,0 0 0,1 0 0,-1 0 1,0 0-1,0 0 0,0 0 0,0 0 0,0 0 0,0 1 0,0-1 1,0 0-1,0 0 0,0 0 0,0 0 0,0 0 0,0 0 1,0 0-1,0 0 0,0 0 0,0 0 0,0 1 0,0-1 1,0 0-1,0 0 0,0 0 0,0 0 0,0 0 0,0 0 0,0 1 2,0-1 0,0 1 0,0-1 0,0 0-1,0 1 1,0-1 0,0 1 0,0-1 0,0 1 0,0-1-1,0 0 1,0 1 0,0-1 0,1 1 0,-1-1-1,0 0 1,0 1 0,1-1 0,-1 1 0,0-1-1,0 0 1,1 1 0,-1-1 0,0 0 0,1 0-1,-1 1 1,1-1 0,-1 0 0,0 0 0,1 1-1,6 4-3,-1 8-88,-2-7 85,0-1 0,0 0-1,0 0 1,1 0 0,7 6-1,1 1 29,-8-7-17,1 0 0,-1-1-1,9 5 1,5 4 8,14 14-8,-3-5 17,-8 8 74,38 36 10,-50-53-90,0 0 0,-2 1 0,13 25 0,-19-35 4,-1 0-1,1 0 0,0 0 0,0-1 0,0 1 0,0 0 1,0-1-1,1 1 0,0-1 0,6 6 0,-6-6-38,-2-2 18,-1-1 0,0 1 0,1-1 0,-1 1-1,0-1 1,1 1 0,-1-1 0,0 1 0,0-1-1,1 1 1,-1 0 0,0-1 0,0 1 0,0 0-1,0-1 1,0 1 0,0 0 0,0-1 0,0 1 0,0-1-1,0 1 1,0 0 0,0-1 0,0 1 0,-1 0-1,1-1 1,0 2 10,0-1 0,0 0-1,0 0 1,0 0 0,0 0-1,0 0 1,0 0-1,0 0 1,1 1 0,-1-1-1,1 0 1,-1 0 0,1 1-1,0-2-7,-1 1 0,1-1-1,-1 0 1,1 1 0,-1-1-1,1 0 1,-1 0 0,1 0-1,-1 0 1,1 1 0,-1-1 0,1 0-1,0 0 1,-1 0 0,1 0-1,-1 0 1,2 0 0,-2 0-3,0 0 1,0 0-1,0-1 0,0 1 1,0 0-1,0 0 1,0 0-1,0 0 0,0 0 1,0 0-1,1 0 1,-1 0-1,0 0 1,0 0-1,0 0 0,0 0 1,0 0-1,0 0 1,0 1-1,0-1 0,0 0 1,0 0-1,1 0 1,-1 0-1,0 0 0,0 0 1,0 0-1,0 0 1,0 0-1,0 0 0,0 0 1,0 0-1,0 0 1,0 0-1,0 0 1,0 0-1,0 1 0,0-1 1,0 0-1,0 0 1,0 0-1,0 0 0,1 0 1,-1 0-1,0 0 1,0 0-1,0 0 0,0 1 1,0-1-1,0 0 1,-1 0-1,1 0 0,0 0 1,0 0-1,0 0 1,0 0-1,0 11-57,0-8 75,0-3 38,0 0 68,0 0-47,3 3-38,8 8 1,-8-9 15,-3-2-16,0-2 1,0-9 15,0 8-42,0 0-102,0 3 95,0-1-1,0 1 1,0-1 0,0 1-1,0-1 1,0 1 0,0-1 0,0 1-1,0-1 1,0 1 0,0-1-1,0 1 1,1-1 0,-1 1-1,0-1 1,0 1 0,1-1-1,-1 1 1,0 0 0,1-1-1,-1 1 1,0 0 0,1-1-1,-1 1 1,1 0 0,-1-1-1,0 1 1,1 0 0,-1 0 0,1-1-1,-1 1 1,1 0 0,-1 0-1,1 0 1,-1 0 0,1 0-1,-1-1 1,1 1 0,-1 0-1,1 0 1,0 1 0,-1-1-2,0 0 0,1 0 0,-1 0 0,0 0 1,0 0-1,0 0 0,0 0 0,0 0 0,0 0 0,0 0 0,0 0 1,0 0-1,1 0 0,-1 0 0,0 0 0,0 0 0,0 0 0,0 0 1,0 0-1,0 0 0,0 0 0,0 0 0,0 0 0,0 0 1,0-1-1,1 1 0,-1 0 0,0 0 0,0 0 0,0 0 0,0 0 1,0 0-1,0 0 0,0 0 0,0 0 0,0 0 0,0 0 1,0 0-1,0-1 0,0 1 0,0 0 0,0 0 0,0 0 0,0 0 1,0 0-1,0 0 0,0 0 0,0 0 0,0 0 0,0 0 1,0-1-1,0 1 0,0 0 0,0 0 0,0 0 0,0 0 0,0-5 29,1-12 104,0 16-134,-1 1 0,0-1 1,0 1-1,0 0 1,1-1-1,-1 1 1,0-1-1,1 1 0,-1 0 1,0-1-1,1 1 1,-1-1-1,0 1 1,1 0-1,-1 0 0,1-1 1,-1 1-1,1 0 1,-1 0-1,0-1 1,1 1-1,-1 0 0,1 0 1,-1 0-1,1 0 1,-1 0-1,1 0 1,-1 0-1,2 0 0,-2 0-1,0 0-1,0 0 0,0 0 0,0 0 1,0 0-1,0 0 0,0 0 0,0 0 1,1 0-1,-1 0 0,0 0 0,0 0 1,0 0-1,0 0 0,0 0 0,0 0 1,0 0-1,0 0 0,0 0 0,0 0 1,1 0-1,-1 0 0,0 0 0,0 0 1,0 0-1,0 0 0,0 0 0,0 0 1,0-1-1,0 1 0,0 0 0,0 0 1,0 0-1,0 0 0,0 0 0,0 0 1,1 0-1,-1 0 0,0 0 0,0 0 1,0 0-1,0-1 0,0 1 0,0 0 1,0 0-1,0 0 0,0 0 0,0 0 1,0 0-1,0 0 0,0 0 0,0 0 1,0 0-1,0-1 0,0 1 1,-1 0-1,1-27 1,0 24-59,0 3-64,0-3 27,0 3 90,0-1 0,0 1-1,0-1 1,0 1-1,1-1 1,-1 1 0,0-1-1,0 1 1,0-1-1,0 1 1,0-1 0,1 1-1,-1 0 1,0-1-1,0 1 1,1-1 0,-1 1-1,0-1 1,1 1-1,-1 0 1,0-1-1,1 1 1,-1 0 0,0 0-1,1-1 1,-1 1-1,1 0 1,-1 0 0,1-1-1,17 0-169,-14 1 203,-1 0 32,-3 0 63,3 0-68,-2 0-58,-1 0 0,1 0 0,-1 0 0,1 0 0,0 0 1,-1 0-1,1 0 0,-1 1 0,1-1 0,-1 0 0,1 0 0,0 1 1,-1-1-1,1 0 0,-1 1 0,1-1 0,-1 0 0,0 1 0,1-1 0,-1 1 1,1-1-1,-1 1 0,1 0 0,-1 0-1,1-1 0,-1 1-1,1 0 1,-1-1 0,1 1 0,-1-1-1,1 1 1,-1-1 0,1 1 0,0-1-1,-1 1 1,1-1 0,0 0 0,-1 1-1,1-1 1,0 0 0,0 1 0,-1-1-1,1 0 1,0 0 0,0 0 0,-1 0-1,1 0 1,1 0 0,208 0 186,-207 0-240,0 0-42,-3 0 94,1 0 0,-1 0 1,1 0-1,-1 0 0,1 0 0,-1 0 0,1 0 0,-1 0 0,1 0 1,-1 0-1,1 1 0,-1-1 0,1 0 0,-1 0 0,1 1 0,-1-1 1,1 0-1,-1 0 0,0 1 0,1-1 0,-1 0 0,1 1 0,-1-1 1,0 1-1,0-1 0,1 0 0,-1 1 0,0-1 0,1 1 0,-1-1 1,0 1-1,0-1 0,0 1 0,0-1 0,0 1 0,0-1 0,1 1 1,-1-1-1,0 1 0,0-1 0,-1 2 0,1 0 295,0-2-69,0 0-91,0 0-91,0 0-144,0 0 70,0 0 165,0 0-43,0 0-26,0 0-43,3 3-80,8 8 37,-8-8 70,-3-3 5,0 3 27,3 10-33,10 17 3,-12-20 5,-2-3 5,4-2 25,8 9 5,-6-1-48,6-7-122,-5 8 37,5 2 112,-9-11-41,-2-4-24,1-1 0,-1 1 0,0 0 0,0-1 0,1 1 0,-1 0 1,1-1-1,-1 1 0,1-1 0,-1 1 0,0-1 0,1 1 0,0-1 0,-1 1 1,1-1-1,-1 1 0,1-1 0,0 0 0,-1 1 0,1-1 0,1 1 0,3 1-23,-4-1 15,1 0 0,-1 0 1,0 0-1,1 1 0,-1-1 1,0 0-1,0 1 0,0-1 1,0 1-1,0-1 1,0 1-1,-1-1 0,2 4 1,-1-3 2,-1-1 1,1 1-1,0 0 1,0-1-1,0 1 1,0-1-1,0 0 1,0 1 0,0-1-1,0 0 1,0 1-1,1-1 1,2 2-1,6 2 59,-7-4-40,-1 0-1,0 0 1,1 0-1,-1 1 1,0-1-1,0 1 1,0-1-1,2 3 1,4 4 29,-5-5-23,0 1 1,1-1 0,-1 0-1,1 0 1,4 3 0,3-1 36,-9-4-49,1 0 0,-1 0-1,0 0 1,1 1 0,-1-1 0,0 1 0,0-1-1,2 3 1,9 9 2,-7-9-5,-1 1 1,-1-1 0,1 1 0,-1 1 0,5 6-1,-4-1-4,-4-9 0,0 1 0,0-1 0,1 0 0,-1 1 0,0-1 0,1 0 0,0 0 0,1 2 0,1 0-30,-1 0 0,0 0 0,0 0 0,-1 0 0,3 6 0,8 12-67,-2 1 178,-9-18-62,-1 0 1,1-1 0,1 0 0,-1 1 0,0-1 0,1 0 0,4 5 0,-4-6-15,0 1 0,0 0-1,-1 0 1,1 1 0,-1-1 0,0 1-1,2 5 1,7 13-6,-5-14 3,-5-8-1,0 0 0,0 1 0,0-1 1,0 1-1,0-1 0,-1 1 0,1-1 1,0 1-1,-1 0 0,1-1 0,-1 1 1,0 0-1,1-1 0,-1 1 0,0 2 1,1-1 1,-1-1 0,1 1 0,-1-1 1,1 1-1,0-1 0,0 1 0,1-1 1,-1 1-1,0-1 0,1 0 0,-1 0 1,1 0-1,0 0 0,0 0 0,0 0 1,3 3-1,0-1-21,-4-3 23,-1 0-1,0-1 1,1 1 0,-1-1-1,1 1 1,-1 0 0,0-1-1,0 1 1,1 0 0,-1-1-1,0 1 1,0 0 0,0-1-1,0 1 1,0 0 0,0-1-1,0 1 1,0 0 0,0-1 0,0 1-1,0 0 1,0 0 0,-1 0-1,1 2 12,0-3-13,0 1-1,0 0 1,0 0 0,0 0-1,0 0 1,0 0 0,0 0-1,0 0 1,0-1 0,1 1-1,-1 0 1,0 0 0,2 1-1,-2-1 1,1-1-1,-1 0 1,1 1-1,0-1 1,-1 0-1,1 0 1,0 1-1,0-1 1,-1 0-1,1 0 1,0 0-1,-1 0 1,1 0-1,1 0 1,-2 0-2,0 0 0,0 0 0,0 0-1,0 0 1,0 0 0,0 0 0,0 0 0,0 0 0,0 0 0,0 0 0,1 0 0,-1 0 0,0 0 0,0 0 0,0 0 0,0 0 0,0 0 0,0 0-1,0 0 1,0 0 0,0 0 0,0 0 0,1 0 0,-1 0 0,0 0 0,0 0 0,0 0 0,0 0 0,0 0 0,0 0 0,0 0 0,0 1 0,0-1 0,0 0-1,0 0 1,0 0 0,0 0 0,0 0 0,0 0 0,0 0 0,0 0 0,0 0 0,0 0 0,0 0 0,1 1 0,-1-1 0,0 0 0,0 0 0,-1 0-1,1 0 1,0 0 0,0 0 0,0 0 0,0 0 0,0 0 0,0 1 0,0 10 68,0-9 102,0-2-59,0 0-48,0 0 11,0 0 122,0 0-90,0 0-182,0 0-32,0 0-95,3-2-486,8-9-1830,-8 8 679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 5824,'-14'-14'1866,"14"15"-1785,0-1 0,0 1-1,0-1 1,0 1 0,-1-1 0,1 1-1,0 0 1,0-1 0,-1 1-1,1-1 1,0 1 0,-1-1-1,1 0 1,0 1 0,-1-1-1,1 1 1,-1-1 0,0 1 0,-4 3 575,2-4 317,12 0 478,-8 0-1214,1 0 0,-1 0 0,1 0 0,0 0 0,-1 0 0,1 1 0,-1-1-1,1 1 1,-1-1 0,1 1 0,-1-1 0,1 1 0,-1 0 0,1 0 0,-1 0 0,0 0 0,0 0 0,1 0 0,-1 0 0,1 2 0,-1-2-148,1 1 0,-1-1 0,1 1 0,0-1 0,-1 0 0,1 0 0,0 1 0,0-1 0,0 0 0,0-1 0,0 1 0,3 1 0,8-1 146,-1 1 0,1-2 0,17 0 1,-2-1-63,193 1 334,-3 0-3376,-185 0 1520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4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6560,'0'0'2432,"0"0"-1888,82-17-160,-33 17 512,17 0-576,15-16 0,-15 32-192,16-32 128,0 16-160,0 0-960,-17-17 480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50 5984,'-41'-14'1920,"40"14"-1870,0 0-1,0 0 1,0-1 0,0 1 0,0-1-1,0 1 1,0 0 0,0-1 0,0 0 0,1 1-1,-1-1 1,0 0 0,0 1 0,0-2-1,-3-3 119,3 4-77,-1-1 0,1 0 0,-1 1 0,1-1 0,-1 1 1,1-1-1,-1 1 0,0 0 0,0-1 0,1 1 0,-1 0 0,0 0 0,0 0 0,0 1 0,0-1 0,-1 0 0,1 1 1,0 0-1,-4-1 0,-4 1 467,0 0 1,0 1 0,0 1-1,-10 2 1,15-3-428,1 0 0,-1 1 0,0 0 0,1 0 0,-1 0 0,1 1 0,0 0 0,0-1 0,0 1 0,-4 4 0,2 1 39,0-1-1,0 1 1,-8 16 0,-6 6 127,12-20-185,0 1-1,1 0 1,0 1-1,1 0 1,0 0-1,0 0 0,2 1 1,-1-1-1,-3 22 1,-4 34 200,-4 74-1,14-114-204,-2 154 578,5-121-420,-1-45-30,-1 1 0,-1-1 0,-1 1 1,0-1-1,-1 0 0,-1 0 0,0 0 0,-1-1 0,-14 26 1,18-37-157,-1 1 1,0-1-1,0 0 0,0 0 1,0 0-1,0 0 1,-1 0-1,-4 3 0,7-6-63,-1 0-1,0 0 0,1 0 0,-1 0 0,0 0 0,0 0 0,1 0 1,-1-1-1,0 1 0,0 0 0,0-1 0,0 0 0,0 1 0,0-1 1,0 0-1,0 0 0,0 0 0,0-1 0,0 1 0,0 0 0,0-1 1,0 1-1,0-1 0,-3-1 0,-3-2-244,0-1-1,0-1 1,1 1 0,-8-8-1,12 10-1,1 0 0,0 0 0,0 0 0,0 0 0,1 0 0,-1-1 0,1 1 1,0-1-1,0 1 0,0-1 0,0 0 0,1 1 0,-1-7 0,0 1-500,1 0 1,1-1 0,-1 1 0,3-10-1,-1 13 326,-1 0 0,1 1-1,1-1 1,3-7 0,-6 13 405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6048,'-13'14'1952,"14"-14"-1694,-1 0 0,1 1 0,0-1 0,0 0 0,-1 1 1,1-1-1,0 0 0,0 0 0,0 0 0,0 1 0,-1-1 0,1 0 0,0 0 1,1-1-1,1 4 1587,8 8 539,-10-11-2277,-1 1-1,1-1 1,0 1 0,-1-1-1,1 1 1,0-1 0,-1 0-1,1 0 1,0 1 0,-1-1-1,1 0 1,0 0 0,0 0-1,-1 0 1,1 0 0,0 0 0,0 0-1,-1 0 1,1 0 0,0 0-1,1-1 1,3 1 234,17 0 266,-7 1-423,1 0 1,-1-2-1,26-3 0,-35 2-600,0 0 0,-1-1 0,0 0 0,6-3 0,-6-1-1291,-5 6 1605,0 1 1,0-1-1,1 1 0,-1 0 1,0-1-1,0 1 0,1-1 1,-1 1-1,0 0 0,1 0 1,-1-1-1,0 1 0,1 0 1,-1-1-1,0 1 0,1 0 1,-1 0-1,1 0 0,-1-1 1,0 1-1,1 0 0,-1 0 1,1 0-1,-1 0 0,0 0 1,1 0-1,-1 0 0,1 0 1,-1 0-1,1 0 0,2 0-3994,-3 0 1334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17 6656,'-13'-14'2144,"13"14"-2112,-1 0 0,1-1 0,0 1 1,0 0-1,-1 0 0,1-1 0,0 1 0,0 0 1,-1 0-1,1 0 0,0 0 0,-1 0 0,1-1 1,0 1-1,-1 0 0,1 0 0,0 0 0,-1 0 1,1 0-1,0 0 0,-1 0 0,1 0 0,0 0 1,-1 0-1,1 0 0,-21 2 515,19-1-466,1-1 0,0 0 0,0 1 0,0-1 0,-1 1 0,1-1 0,0 1 0,0 0 0,0-1 0,0 1 0,0 0 0,0 0-1,0 0 1,0 0 0,0 0 0,1 0 0,-1 0 0,0 1 0,-8 19 1324,8-17-1190,0-1 1,0 0-1,-1 1 0,1-1 1,-1 0-1,-3 5 0,4-8-198,-9 14 478,0 0 1,0 0 0,1 0 0,-11 28 0,-5 27 325,-1-17-322,11-21-159,-20 52 0,5 14-44,-22 123 0,36-109-976,15-93 190,0 0 0,1 0 0,4 30 0,-3-44 190,0 1 0,1-1 0,-1 1 0,1-1 1,0 0-1,0 0 0,0 0 0,1 0 0,-1 0 0,1-1 0,0 1 0,4 3 0,6 8-1086,9 15-3979,-19-27 4746,1 0 1,0 0-1,0 0 0,1-1 1,5 3-1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8224,'24'2'3616,"-4"4"-3254,-4 0-4,-12-5-226,0 0 1,-1 1-1,1-1 0,0 1 1,-1 0-1,1 0 1,-1 0-1,1 1 1,-1-1-1,0 1 1,0 0-1,0 0 1,0 0-1,-1 0 1,1 0-1,-1 0 1,0 1-1,3 5 1,4 5 59,4 4 83,-11-16-284,0 0 0,0 1 0,0-1 0,-1 1 0,1-1 0,-1 1 0,1 0 0,-1 0 0,0-1 0,0 1 0,-1 0 0,1 0 0,0 0 0,-1 0 0,0 0 1,0 7-1,0-4-13,0 0 1,-1 0 0,0 0-1,0 1 1,-1-1 0,0 0-1,0 0 1,0-1 0,-1 1-1,0 0 1,0-1 0,0 0-1,-1 1 1,-4 4 0,-19 12 26,5 6 0,3-13-32,14-11-2,-1 0 0,1 0 1,0 1-1,0 0 0,0 0 0,-5 7 1,9-11 29,1 1 0,-1-1 1,0 0-1,1 0 1,0 0-1,-1 0 0,1 1 1,0-1-1,-1 0 0,1 0 1,0 1-1,0-1 0,0 0 1,0 1-1,0-1 1,1 2-1,0-1 15,-1 0 0,1-1-1,0 1 1,0 0 0,0-1 0,1 1 0,-1-1-1,0 1 1,0-1 0,1 1 0,-1-1 0,1 0 0,-1 0-1,3 2 1,1-1-19,-1 0 0,1 1 0,0-1 0,-1-1 0,1 1 0,0-1 0,0 0 0,10 1 0,-6-2-345,0 1 1,0-1-1,-1-1 1,13-2-1,-14 2-93,-1-1 1,0-1-1,0 1 1,8-5-1,16-5-3041,-25 11 2822,1 0 0,0 1 0,9-1 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7968,'0'0'2944,"0"0"-2272,33 0-192,-17-16 1152,0 32-992,17-16-128,16 0-320,1 16-3328,-18-16 1728</inkml:trace>
  <inkml:trace contextRef="#ctx0" brushRef="#br0" timeOffset="1">607 83 8128,'-16'32'3008,"16"-32"-2336,-33 82-160,33-33 960,-16-16-896,-1 16-160,1-16-256,16 0-2048,-16 0 1024,16-1-2752,0-15 2048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9568,'16'-16'3520,"-16"16"-2720,66 0-256,-34 0 864,1 16-896,16-16-1,1 17-319,-1-17-959,0 16 383,-16-16-2080,16 16 1344</inkml:trace>
  <inkml:trace contextRef="#ctx0" brushRef="#br0" timeOffset="1">296 0 6464,'-28'14'2090,"28"-14"-2058,-1 0 0,1 0 0,-1 1 0,1-1-1,0 0 1,-1 1 0,1-1 0,-1 0 0,1 1-1,-1-1 1,1 0 0,0 1 0,-1-1 0,1 1-1,0-1 1,0 1 0,-1-1 0,1 0-1,0 1 1,0-1 0,0 1 0,-1-1 0,1 1-1,0 0 1,0 0 0,0-1-32,-3 8 231,0 0 0,-7 14 0,-15 13 1364,14-2-342,-13 5 358,17-21-983,-9 33-1,3-7 91,9-31-574,1 0 0,0 0 0,1 1 0,0-1 0,1 1 0,0 14 0,-1-2-51,0 1-1,-8 32 0,9-49-157,-1 0 0,2 0-1,-1 0 1,1 0 0,1 1-1,-1-1 1,3 9 0,-1-13-82,-1 0 0,1 0 0,1 0 1,-1 0-1,1-1 0,-1 1 0,1-1 1,1 1-1,-1-1 0,1 0 0,7 7 0,-7-8-80,-3-1 106,1 0 1,0-1 0,-1 1 0,1-1-1,0 0 1,0 1 0,0-1 0,0 0 0,0 0-1,0 0 1,0-1 0,0 1 0,0 0-1,0-1 1,1 1 0,-1-1 0,0 0-1,0 0 1,4 0 0,-1-1-198,0 0 0,1-1 1,-1 1-1,0-1 0,0 0 0,5-4 0,23-7-2183,-27 12 2064,0 0-1,0 0 1,9 1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6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7232,'0'0'2314,"3"3"-1396,5 5-607,-2-2 119,1 1 0,-1-1 1,10 16-1,9 27 578,25 23 323,-7-13-646,-38-50-593,15 18 177,-2 2 0,-2 0 0,18 41-1,-18-10-7,-8-27-138,0-8-44,-4-12-1,-1 0 1,4 23 0,-6-20 79,-2 0-1,-2 24 1,1-19-12,0 0-21,1-8-39,0-1 0,-1 1 0,-3 13 0,0-13-8,0-1 0,-1 0 0,0 0 0,-1 0 0,0 0-1,-1-1 1,-11 12 0,-4 3-315,-44 37 0,52-49-205,0-1-1,-1-1 0,-1-1 1,0 0-1,-18 8 1,-17 0-902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7232,'33'0'2656,"-33"0"-2048,49 0-192,-33 0 864,17 0-800,0 16 0,0 1-288,16-1-480,-16-16 160,-1 17-2176,-15-1 1280,-17 0-3072,16-16 2304</inkml:trace>
  <inkml:trace contextRef="#ctx0" brushRef="#br0" timeOffset="1">17 229 8320,'-17'0'3072,"17"0"-2400,66 0-160,-17 0 1376,-16 0-1120,16 17 128,16-17-545,-15 0-670,-1 0 159,-17 0-3520,1 16 1984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7648,'-17'0'2816,"17"0"-2176,17 0-192,16 0 1248,-1 0-1024,18 0 864,15 0-896,1 0-129,16 0-319,-17-16 448,1 32-384,-34-16-1983,18 0 895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4640,'-14'0'1504,"14"0"-1493,0 0 0,0 0 0,0 0 0,-1 0 0,1 0 0,0 0 0,0 0 0,0 0-1,0 0 1,0 0 0,0 0 0,-1 0 0,1 0 0,0 0 0,0 0 0,0 0 0,0 0 0,0 0 0,0 0 0,-1 1 0,1-1 0,0 0 0,0 0 0,0 0 0,0 0 0,0 0 0,0 0 0,0 1 0,0-1 0,0 0 0,0 0 0,0 0 0,0 0 0,0 0 0,0 0-1,0 1 1,0-1 0,0 0 0,0 0 0,0 0 0,0 0 0,0 0 0,0 1 0,0-1 0,0 0 0,0 0 0,0 0 0,0 0 0,0 0 0,0 1 0,0-1 0,0 0 0,0 0 0,0 107 4927,1-45-3384,0-24-710,-5 50 1,-7 2-360,5-5-213,-5-6 16,-5 49-181,7-81-554,6-34-496,0 0 0,1 0 0,0 22 0,2-35 851,0 1 0,0-1-1,0 1 1,1-1-1,-1 1 1,0-1-1,0 1 1,0-1 0,0 1-1,0-1 1,-1 1-1,1 0 1,0-1 0,0 1-1,0-1 1,0 1-1,-1-1 1,1 1 0,0-1-1,0 0 1,-1 1-1,1-1 1,0 1 0,-1-1-1,1 1 1,0-1-1,-1 0 1,1 1 0,-1-1-1,1 0 1,-1 1-1,1-1 1,-1 0 0,1 0-1,-1 0 1,1 1-1,-1-1 1,1 0 0,-1 0-1,1 0 1,-1 0-1,1 0 1,-1 0 0,1 0-1,-2 0 1,2 0 59,0 0 1,0 0 0,0 0 0,0 0-1,0 0 1,0 0 0,0 0 0,-1 0-1,1 0 1,0 0 0,0 0-1,0 0 1,0 0 0,0 0 0,0 0-1,0 0 1,0 0 0,0 0-1,0 0 1,-1 0 0,1 0 0,0 0-1,0 0 1,0 0 0,0 0-1,0 0 1,0 0 0,0 0 0,0 0-1,0 0 1,0-1 0,0 1 0,0 0-1,0 0 1,0 0 0,-1 0-1,1 0 1,0 0 0,0 0 0,0 0-1,0 0 1,0 0 0,0 0-1,0-1 1,0 1 0,0 0 0,0 0-1,0 0 1,0 0 0,0 0 0,0 0-1,0 0 1,0 0 0,0 0-1,0-1 1,1 1 0,-1-20-2937,0 0 2724,0-5 552,-1 10 646,1 5 92,-1 0-1,2 0 1,-1 0-1,3-12 1,-1 17-139,1-1-1,-1 0 1,1 1-1,4-6 1,6 6 753,-5 0-914,-6 4-636,-1 0 0,1 0-1,-1 0 1,1 0 0,0 1 0,-1-1 0,1 0 0,-1 1 0,1-1 0,0 1 0,0 0-1,-1-1 1,1 1 0,3 0 0,108 0-734,-2 0-5320,-59 0 3081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4480,'-49'0'1664,"49"0"-1312,0 33-64,-16-17 608,16 17-544,-16 33 128,-17 16-288,-16 16-96,16-32-64,-16 16 96,-1-17-64,18 1-96,15-17 0,1-16 32,0-1 0,-1-32-1632,17 17 896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7136,'-28'14'2309,"28"-14"-2283,0 0-1,0 0 1,0 0-1,-1 0 1,1 0 0,0 0-1,0 0 1,-1 0-1,1 0 1,0 0 0,0 0-1,0 1 1,-1-1-1,1 0 1,0 0 0,0 0-1,0 0 1,-1 0-1,1 1 1,0-1 0,0 0-1,0 0 1,0 0-1,0 1 1,0-1 0,-1 0-1,1 0 1,0 0-1,0 1 1,0-1 0,0 0-1,0 0 1,0 1-1,0-1 1,0 11 747,0-11-740,0 0-1,0 0 0,0 0 0,0 1 0,0-1 0,0 0 1,0 0-1,0 0 0,0 0 0,0 0 0,0 0 1,0 0-1,0 0 0,0 0 0,0 0 0,0 1 0,0-1 1,0 0-1,0 0 0,0 0 0,0 0 0,0 0 1,0 0-1,0 0 0,0 0 0,0 0 0,0 0 1,0 0-1,0 1 0,0-1 0,0 0 0,1 0 0,-1 0 1,0 0-1,0 0 0,0 0 0,0 0 0,0 0 1,0 0-1,0 0 0,0 0 0,0 0 0,0 0 1,1 0-1,-1 0 0,0 0 0,0 0 0,0 0 0,0 0 1,0 0-1,0 0 0,0 0 0,0 0 0,0 0 1,0 0-1,1 0 0,1 0 318,0 0 0,0 0 0,1 0 0,-1 0 0,0 1 0,0-1 0,0 1 0,0 0 0,0-1 0,0 1 0,0 0 0,3 2 0,-3-2-216,0 0 1,0 0-1,1 0 1,-1 0-1,0 0 1,0 0-1,0-1 1,1 1-1,-1-1 1,0 0-1,1 0 1,3 0-1,95 0 1376,-97 0-1547,0 0 1,0-1 0,0 0 0,0 0-1,0 0 1,0 0 0,0 0 0,0-1-1,6-3 1,-8 4-123,0 0-1,0 1 1,0-1 0,0 1-1,0 0 1,0-1-1,-1 1 1,1 0 0,0 0-1,4 1 1,-4-1-172,0 0-1,0 0 1,0 0 0,0 0 0,-1 0-1,1 0 1,0 0 0,0-1-1,0 1 1,3-2 0,12-9-4229,-16 11 4249,0-1 0,1 1 0,-1-1 0,1 1 0,-1 0 0,1 0 1,-1-1-1,1 1 0,1 0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34 5632,'-27'-27'1834,"27"26"-1806,0 1-1,-1-1 0,1 1 1,0 0-1,-1-1 0,1 1 0,0 0 1,-1-1-1,1 1 0,0 0 1,-1 0-1,1-1 0,-1 1 0,1 0 1,-1 0-1,1 0 0,0 0 1,-1-1-1,1 1 0,-1 0 0,1 0 1,-1 0-1,1 0 0,-1 0 0,0 0 1,-7 0 105,0 0 296,0-1 0,1 2 0,-1-1-1,-10 3 1,-7 11 1011,-5-3 222,21-9-1256,0 2-1,0-1 1,0 1 0,0 0-1,-11 9 1,4-2 123,0 2-1,2 0 1,-1 1 0,2 1 0,0 0-1,-12 18 1,2 5-73,2 1 0,1 0 0,2 2 0,3 0 0,-17 62 0,19-40-416,-6 70 0,17-110-270,2 0 0,1-1-1,1 1 1,0 0 0,8 27 0,-8-41-102,0 0 0,1 0 0,0 0 0,1-1 0,0 1 0,0-1 0,0 0 1,1 0-1,1 0 0,-1-1 0,1 0 0,9 9 0,21 19-1758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16 8544,'14'-13'2757,"-11"10"-1674,0 6-315,16 9 1014,-15-10-1509,0 0 0,0 1 0,0-1-1,7 7 1,-6-4-225,0 1-1,0 0 0,-1 0 1,0 1-1,0-1 0,-1 1 1,0 0-1,0 0 1,0 0-1,-1 0 0,0 1 1,0-1-1,-1 1 1,0-1-1,0 1 0,-1-1 1,0 1-1,0-1 0,-1 1 1,0-1-1,0 1 1,-1-1-1,0 0 0,0 1 1,-7 13-1,-5 3-27,-2 0-1,0 0 1,-2-2-1,0 0 1,-28 25-1,13-17-88,3-8-6,19-9-1,10-11 57,-1 0 1,0 0-1,0 0 0,0 0 0,0-1 1,0 1-1,0 0 0,0-1 0,0 0 1,-4 2-1,5-3 16,1 1 1,-1-1-1,0 1 0,0-1 1,0 1-1,1-1 0,-1 1 1,0 0-1,0-1 1,1 1-1,-1 0 0,1 0 1,-1-1-1,0 1 0,1 0 1,0 0-1,-1 0 1,1 0-1,-1 0 0,1 0 1,0-1-1,0 1 0,0 0 1,-1 0-1,1 0 1,0 0-1,0 0 0,0 0 1,0 0-1,1 0 1,-1 0-1,0 0 0,0 0 1,0 0-1,1 0 0,-1 0 1,1 1-1,0 0-7,1 0 0,-1 1 0,1-1 0,-1 0 0,1 0 0,0 0 0,0 0 0,0 0 0,0 0 0,0 0 0,0-1 0,5 3 0,3 0-240,0 0 0,0-1 0,0 0 0,0-1-1,1 0 1,-1-1 0,1 0 0,-1 0 0,1-1-1,0-1 1,20-2 0,7-8-2497,-27 9 2114,-1 1 1,15 1-1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17 181 7648,'-16'-16'2816,"16"16"-2176,16 0-192,0 0 1664,1 0-1248,16 0 416,-1 0-736,17 0-1408,1 0 480</inkml:trace>
  <inkml:trace contextRef="#ctx0" brushRef="#br0" timeOffset="1">853 17 8480,'33'-16'3136,"-33"16"-2432,49 0-224,-33 0 1664,17 0-1280,0 0 351,-1 16-703,18-16-128,-18 0-224,1 0-1376,-17 17 673,17-17-2625,-33 0 1792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 5888,'-27'-13'1898,"22"10"-1135,5 3 64,0 3 1477,0-2-2060,-1 1 0,1-1 0,0 1 0,-1-1 0,1 1 0,-1-1 0,1 1 0,-1-1 0,0 1 1,-1 1-1,-5 12 1678,2 20-44,-23 154 1754,23-124-3371,-6-13-149,5-3-272,-4-2-805,4-15-379,-5-10-1957,8-8 1993,2-12 780,1 1 0,-1-1 0,1 0 0,-1 1 1,0-1-1,0 0 0,0 0 0,0 1 0,0-1 0,-1 0 0,1 0 0,0 0 0,-3 2 0,-12 12-3205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81 3968,'0'-27'1285,"-1"26"-1265,1 1 0,0 0 0,0-1 0,0 1 0,0 0 0,0-1-1,0 1 1,0 0 0,0-1 0,0 1 0,0 0 0,1-1 0,-1 1 0,0 0 0,0-1 0,0 1-1,0 0 1,0 0 0,1-1 0,-1 1 0,0 0 0,0-1 0,0 1 0,1 0 0,-1 0-1,11-11 467,-8 8 778,-6 0-214,-2-2-293,-13-13 1645,17 17-2327,0 1-1,0-1 0,0 0 0,0 1 0,0-1 0,0 1 0,-1 0 0,1-1 0,0 1 0,0 0 0,-1 0 0,1-1 0,0 1 0,0 0 0,-1 0 0,1 1 0,0-1 0,0 0 0,-3 1 0,-7 4 544,1 0 0,-1 1 0,1 0-1,0 1 1,-14 13 0,17-13-408,2 0 1,-1 1-1,1-1 0,0 1 1,1 0-1,0 1 0,0-1 1,-3 12-1,1 20 150,4-20-240,-9 35 88,11-55-207,-2 11-18,1-1 0,0 1 0,0-1 0,1 1 1,1 0-1,3 20 0,-2-25-108,0 0 0,0 0 0,0 0 0,1 0 0,0 0 0,5 7 1,-6-10-23,0 0 1,1-1 0,-1 1 0,1-1 0,-1 1 0,1-1 0,0 0 0,-1 0 0,1 0 0,0 0 0,0-1 0,4 2-1,3 1-1046,-2-1 210,1 0 0,0 0 0,0-1 0,-1-1 0,1 1 0,11 0 0,-1-2-1278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8480,'-12'12'2339,"6"-7"-1557,0 0 0,0 1 1,1 0-1,-7 10 0,8-8-274,1 0 0,0 0-1,-2 13 1,4-17-363,0 0-124,0 0 0,0-1-1,1 1 1,0 0 0,0 0 0,0 0 0,0 0-1,0 0 1,1 0 0,0 0 0,0 0-1,0 0 1,0-1 0,0 1 0,1 0 0,0-1-1,0 1 1,2 3 0,7-1-276,-5-4 120,13 9-163,11-5-22,-17-2 208,7 0-240,0-8-428,-5 0 227,1 1 145,-9 2 289,-1 0-1,0 0 0,0-1 1,0 0-1,10-5 0,-7 4 98,-7 2 37,1 0 0,-1 0 0,0-1 0,1 1 0,-1 0-1,3-3 1,-4 3-5,-1 1-1,1-1 1,-1 1-1,0-1 1,1 0 0,-1 1-1,0-1 1,1 0-1,-1 1 1,0-1-1,0 0 1,1 1-1,-1-1 1,0 0-1,0 1 1,0-1-1,0 0 1,0 0-1,0 1 1,0-1-1,0 0 1,0 1 0,-1-1-1,1 0 1,0 1-1,0-1 1,-1 0-1,1 1 1,-1-2-1,0 0 60,0 0 0,-1 1 1,1-1-1,0 1 0,-1-1 0,1 1 0,-1 0 0,0-1 0,0 1 0,1 0 1,-1 0-1,0 0 0,-3-1 0,-30-9 798,19 6-680,14 5-163,0-1 0,1 0 0,-1 0 1,0 0-1,1 0 0,-1 0 1,1 0-1,-3-2 0,1 0-248,3 3-1210,0 0 362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18 133 7040,'-14'-13'2282,"14"12"-2236,-1 1 0,1 0 0,0-1 0,0 1 0,-1-1 0,1 1 0,0-1 0,0 1 0,-1 0 0,1-1 0,0 1 0,0-1 0,0 1 0,0-1 0,0 1 0,0-1 0,0 1 0,0-1 0,0 1 0,0-1 0,0 1-1,0-1 1,0 1 0,0-1 0,0 1 0,0-1 0,1 1 0,-1 0 0,0-1 0,0 1 0,0-1 0,1 1 0,-1 0 0,0-1 0,1 0 0,-1 1-42,1 0 209,1-1 1,-1 1-1,0-1 1,0 1-1,0-1 1,1 1-1,-1 0 1,0 0-1,1 0 0,-1-1 1,0 1-1,0 1 1,1-1-1,1 0 1,12 0 984,206 0-542,-74 0-6480,-145 0 5071,-4-2 23,-9-9-1099,11 11 1775,0-1 1,0 1-1,0 0 0,0-1 1,-1 1-1,1 0 0,0 0 1,0 0-1,-1-1 0,1 1 0,0 0 1,0 0-1,-1 0 0,1-1 1,0 1-1,-1 0 0,1 0 1,0 0-1,-1 0 0,1 0 0,0 0 1,-1 0-1,1 0 0,0 0 1,-1 0-1,1 0 0,0 0 1,0 0-1,-1 0 0,1 0 1,0 0-1,-1 0 0,1 0 0,0 0 1,-1 1-1,1-1 0,-1 0 21,1 0 0,0 1-1,-1-1 1,1 0 0,0 0-1,-1 0 1,1 0-1,0 0 1,0 0 0,-1 0-1,1 0 1,0 0 0,-1 0-1,1 0 1,0 0 0,-1 0-1,1 0 1,0 0-1,-1 0 1,1 0 0,0 0-1,-1 0 1,1 0 0,0 0-1,-1-1 1,1 1 0,0 0-1,0 0 1,-1 0-1,1-1 1,0 1 0,0 0-1,-1 0 1,1-1 0,0 1-1,0-1 1,-38-36 876,-1-2 4362,39 38-5120,-1 1 0,1 0-1,-1-1 1,1 1 0,-1 0 0,1-1 0,-1 1 0,0 0 0,1 0 0,-1-1 0,1 1 0,-1 0 0,0 0 0,1 0-1,-1 0 1,0 0 0,1 0 0,-1 0 0,0 0 0,1 0 0,-1 0 0,1 0 0,-1 0 0,0 1 0,0-1 0,1 0 80,-6 3 832,2 1-506,2-3-362,0 1 1,0 0 0,0 0-1,0 0 1,0 1 0,0-1-1,0 0 1,1 0 0,0 1-1,-1-1 1,1 1 0,-1 2-1,-2 17 482,2-11-320,0 1 0,-1-1 1,-5 13-1,4-11-161,0 1 0,1 0 0,0 0 0,1 0 0,1 0 0,0 0 0,2 23-1,-1-8-32,0-16-96,1 0-1,0 0 1,0 0-1,2 0 1,-1-1-1,1 1 1,1-1-1,1 0 1,8 19-1,-6-17-190,-3-5-29,0 0-1,11 14 1,-14-21 113,1 0 1,0 0-1,0 0 1,0 0 0,0 0-1,0 0 1,1-1-1,-1 1 1,0-1-1,1 1 1,-1-1-1,1 0 1,5 1-1,3 0-493,0 0 0,0-1 0,0-1 0,16-1 0,0 0-470,9 1-616,10 0 592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7:0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74 5216,'-13'-27'1696,"12"26"-1681,1 1 0,0 0 1,0 0-1,0 0 0,0 0 0,0-1 1,-1 1-1,1 0 0,0 0 0,0 0 1,0 0-1,0-1 0,0 1 0,0 0 1,0 0-1,0 0 0,0-1 0,-1 1 1,1 0-1,0 0 0,0-1 0,0 1 1,0 0-1,0 0 0,1 0 0,-1-1 1,0 1-1,0 0 0,0 0 0,0 0 1,0-1-1,0 1 0,0 0 0,0 0 1,0 0-1,0-1 0,1 1 0,-1 0 1,0 0-1,0 0 0,0 0 1,1-1-1,3-3 109,-1 0 236,1 0 0,0 0 0,0 1 1,7-5-1,-9 6-133,1 1-1,0 0 1,0-1-1,1 1 1,-1 0-1,0 1 1,0-1-1,0 0 1,0 1-1,1 0 0,-1 0 1,0 0-1,6 1 1,-4 0 23,0 1 1,0 0-1,0 0 0,0 0 1,0 1-1,-1 0 0,1 0 1,5 4-1,-4-2-62,-1 0 0,1 0 0,-1 1 0,0-1-1,0 1 1,-1 0 0,0 1 0,0-1 0,0 1 0,-1-1 0,4 11 0,0 5 313,-1 1 1,5 34 0,-5-14 244,-1-1 1,-2 1 0,-3 53-1,-9-23 37,-3-2-1,-28 94 0,33-137-659,4-14-96,-1 1-1,0-1 1,-1 0-1,0 0 1,-1-1 0,-14 22-1,11-24-503,0 0-1,-1-1 0,0-1 0,0 1 1,-1-2-1,-23 15 0,-2-3-1522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82 3136,'0'-27'1029,"0"27"-1013,0-1-1,0 1 0,0 0 1,0-1-1,0 1 1,0 0-1,0-1 0,0 1 1,0 0-1,0-1 0,0 1 1,0 0-1,0-1 1,0 1-1,0 0 0,0-1 1,1 1-1,-1 0 1,0-1-1,0 1 0,0 0 1,1 0-1,-1-1 0,0 1 1,1 0-1,0-1 26,0 0 19,0-1 1,0 1-1,0 0 0,0 0 1,0-1-1,0 1 0,0 0 1,0-1-1,-1 1 1,1-1-1,-1 1 0,1-1 1,-1 1-1,1-1 0,-1 0 1,0 1-1,0-1 0,0 1 1,0-4-1,0 4-22,0 1 0,0-1 0,0 1 1,0-1-1,0 1 0,0-1 0,0 1 0,0-1 0,1 1 0,-1-1 0,0 1 0,0-1 0,0 1 0,0-1 1,1 1-1,-1 0 0,0-1 0,1 1 0,-1-1 0,0 1 0,1 0 0,-1-1 0,0 1 0,1 0 1,-1-1-1,1 1 0,-1 0 0,1-1 0,-1 1 0,0 0 0,1 0 0,-1 0 0,1-1 0,-1 1 0,1 0 1,-1 0-1,1 0 0,-1 0 0,1 0 0,0 0 0,0 0 0,2 0 917,-3 0-315,0 0-107,-3 3-186,-2 2-186,0 0-46,0 0 1,0 0 0,-8 5 0,5-4-33,-1 1 0,1 0 1,-13 15-1,-1 2-27,-87 74 115,85-74-20,9-8 3,-1 0 0,-28 21 0,-2-13 326,28-10-305,17-12-154,0-1 0,-1 1 0,0-1 0,1 0 0,-1 0 0,0 1 1,1-1-1,-1 0 0,0 0 0,0-1 0,0 1 0,0 0 0,0-1 0,-3 1 0,11 0 13,0-1 1,0 0-1,0-1 0,-1 0 1,1 0-1,0 0 1,-1 0-1,1-1 1,-1 0-1,1 0 1,-1 0-1,7-5 1,10-4 23,1 0 1,0 1 0,35-9-1,-23 7-111,-14 5 21,-7 2 44,1 0-1,1 0 1,-1 2 0,29-4 0,-30 7 82,-12 0-72,0 1-1,0-1 1,0 0-1,0 0 0,0-1 1,0 1-1,0 0 1,0-1-1,-1 1 1,5-2-1,-3 1 14,11-5 215,-13 6-244,0 0-1,-1 0 1,1 1-1,0-1 1,-1 0-1,1 0 1,0 1-1,0-1 1,-1 0-1,1 1 1,0-1-1,-1 0 1,1 1-1,-1-1 1,1 1-1,-1-1 1,2 2-1,0 1-127,-2-17 186,0 11 48,0 1-27,0 0-92,0 0 0,0 1 1,-1-1-1,1 0 0,-1 1 0,1-1 0,-1 0 1,1 1-1,-1-1 0,0 1 0,-1-2 1,1 1-25,0 1 1,0-1-1,0 0 0,0 0 1,0 0-1,0 0 1,1 0-1,-1 0 1,1 0-1,0 0 0,-1-3 1,2-8-311,-1 12 316,0 0 1,1 0-1,-1 0 1,0 0 0,0 0-1,0 0 1,0 0-1,-1 0 1,1 0-1,0 0 1,0 0-1,-1 0 1,1 0 0,0 0-1,-1 0 1,0-1-1,-5-6-158,0 1 0,-13-12-1,15 13 158,3 5 19,0 0 1,0 0-1,0-1 1,0 1-1,0 0 1,0 0-1,0 0 1,0 1-1,0-1 1,-1 0-1,1 0 1,0 1-1,-3-2 1,-17-11 11,20 12-2,1 1 0,-1-1-1,1 0 1,-1 1 0,1-1-1,-1 1 1,1-1 0,0 0-1,-1 0 1,1 1 0,0-1-1,0 0 1,-1 1 0,1-1-1,0 0 1,0 0 0,0-1-1,0 2-2,0-3 48,0 3 27,0-2-22,0-12 38,3 14-182,2 0 59,12-1 48,-17 0-11,1 1 0,-1 0 0,1 0 0,-1 0 0,1-1 0,-1 1 0,0 0 0,1-1 0,-1 1 0,1 0 0,-1-1 0,0 1 0,1 0 0,-1-1 0,0 1 0,0-1 0,1 1 0,-1 0 0,0-1 0,0 1 0,0-1 0,1 1 0,-1-1 0,0 1 0,0-1 0,0 1 0,0-1 0,0 1 0,0-2 0,0 0 69,0 2-36,0 2 10,-1 26 298,1-5-7,4 41 0,7 2-9,-6-17-101,9 71 129,7 38 15,10 66 193,-4-84-326,10 173-151,-22-173 3,-4 7 4,-17-12 40,1 12-16,-12 131 157,3-89 28,-4 27-61,0 20 71,18 0-55,1-97-51,-1-73-1867,1-59 1291,-1-4 216,1-1 0,-1 1-1,0 0 1,0 0 0,0 0 0,0 0 0,-1-1-1,1 1 1,-1 0 0,1 0 0,-3 3 0,-4-1-1057,6-5 1150,1 0 0,0 0-1,-1 1 1,1-1 0,0 0 0,0 0 0,-1 0-1,1 0 1,0 1 0,-1-1 0,1 0-1,0 0 1,0 1 0,-1-1 0,1 0 0,0 1-1,0-1 1,0 0 0,0 1 0,-1-1-1,1 0 1,0 1 0,0-1 0,0 0 0,0 1-1,0-1 1,0 0 0,0 1 0,0-9-1932,0 5 668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3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32 343 6400,'-28'-41'2058,"24"35"-1534,8 7-248,18 10 274,-16-8 426,-6-3-272,0 0 154,2-3-362,3-2-404,-2 2-78,0 0 1,0-1-1,0 2 1,1-1 0,-1 0-1,1 1 1,4-3-1,14-4-9,-11 5-10,-1 0 0,0-1-1,0 0 1,9-6 0,78-59-172,-77 54 172,0-2 0,-2 0 0,18-21 0,-28 29 31,-4 3 4,1 1-1,0 1 0,9-8 1,12-3 53,-14 10-22,-12 5-52,1 1 0,-1 0 1,1-1-1,-1 1 0,1 0 1,-1-1-1,1 1 0,-1-1 1,1 1-1,-1-1 0,0 1 1,1-1-1,-1 0 0,0 1 1,1-1-1,-1 1 0,0-1 1,0 0-1,1 1 0,-1-1 1,0 1-1,0-1 0,0-1 1,-1 0 71,-4 7 8,1-1-34,0 1 0,0 0 0,1 0 0,-5 8 0,-18 42 161,-39 91 250,-3 7-174,49-106-234,-14 52 1,20-44-139,-10 103 0,21-144 53,1-1 1,1 1 0,0-1 0,1 1-1,0 0 1,1-1 0,1 0 0,0 0 0,1 1-1,0-2 1,11 24 0,-11-28 26,-4-7-7,0 1 0,1-1 0,-1 0 1,1 1-1,-1-1 0,1 0 1,0 0-1,-1 0 0,1 1 1,0-1-1,0 0 0,0 0 0,0 0 1,0 0-1,0-1 0,0 1 1,0 0-1,0 0 0,1-1 1,-1 1-1,0 0 0,0-1 1,1 1-1,-1-1 0,0 0 0,1 1 1,-1-1-1,0 0 0,1 0 1,1 0-1,6 0-39,-7 1 31,0-1 0,1 0 1,-1 1-1,0-1 0,1 0 0,-1-1 1,0 1-1,1 0 0,-1-1 0,0 1 1,1-1-1,-1 0 0,0 0 0,0 0 1,0 0-1,0 0 0,0 0 0,0 0 1,0-1-1,0 1 0,0-1 0,-1 1 1,3-4-1,0 0-15,-2 3 14,-1-1 0,1 1-1,-1-1 1,0 0 0,1 1 0,-1-1 0,0 0 0,-1 0 0,1 0 0,0 0 0,-1 0-1,0 0 1,0 0 0,0 1 0,0-7 0,0-8 4,-1-1 1,-1 0-1,-1 1 1,0-1-1,-7-19 1,-69-168 187,68 186-63,0 0 0,-1 1 0,-20-25 0,-46-40 524,74 79-612,2 2-39,1 1 0,-1-1-1,1 0 1,-1 0 0,1 0-1,0 0 1,0-1 0,0 1-1,0 0 1,0 0 0,0-1-1,1 1 1,-1 0 0,1-1-1,0 1 1,-1-1 0,1 1 0,1-5-1,1 1-118,-1 6 130,0-2 3,0 1 0,1 0 0,-1 0 0,0 0 0,0 0-1,1 0 1,-1 0 0,1 1 0,-1-1 0,1 0 0,-1 1 0,1-1-1,0 1 1,-1-1 0,1 1 0,0 0 0,-1 0 0,1 0 0,2 0 0,11 0 44,-5 1-43,0-1 1,0 0 0,0-1 0,12-2 0,-7-3-24,-11 5 27,-1-1 0,1 1 0,-1 0-1,1 0 1,-1 1 0,1-1 0,0 1-1,4-1 1,32 2 51,-21 0-25,0-1 1,34-4-1,-28-1-49,-9 2-1,0 0 0,25 0 0,-17 3 14,-9 1-1,1-1 1,25-4 0,-16-2-44,-19 4 61,1 0 0,-1 1 0,1 0-1,7 0 1,38 1 1359,-52 2-1163,0 1-195,-1-1 0,1 0 0,-1 1 1,0-1-1,0 0 0,0 0 0,0 0 0,0 0 1,0 0-1,-1 0 0,1 0 0,0 0 0,-3 2 1,-29 28-146,16-17 31,12-9 156,1 0-1,-1 0 1,-6 11 0,4-5-45,5-10-23,0 1-1,0 0 1,0-1-1,1 1 1,0 0-1,-1 0 1,1 0-1,0 0 1,0 0-1,1 0 1,-1 1-1,1-1 1,-1 0-1,1 5 1,0-7-2,0 0 1,0 1-1,0-1 1,0 0 0,0 0-1,0 1 1,0-1 0,0 0-1,0 0 1,1 0 0,-1 0-1,0 1 1,1-1 0,-1 0-1,1 0 1,-1 0-1,1 0 1,0 0 0,-1 0-1,1 0 1,0 0 0,0 0-1,0 0 1,0-1 0,0 1-1,0 0 1,0 0-1,0-1 1,0 1 0,0-1-1,0 1 1,0-1 0,0 1-1,2-1 1,8 5-118,-9-4 112,-1 0 1,1 0-1,0 0 1,0-1-1,0 1 1,-1-1-1,1 1 1,0-1-1,0 0 1,0 0-1,0 0 1,0 0-1,0 0 1,0 0-1,0 0 0,-1 0 1,1-1-1,0 1 1,0-1-1,0 0 1,2 0-1,-1-1-14,16 0-168,-17 2 186,-1 0-1,1 0 0,-1 0 1,1 0-1,-1-1 0,1 1 1,-1 0-1,0-1 1,3 0-1,29-26-68,-32 26 84,0 0 1,1 1 0,-1-1 0,0 1 0,0-1 0,0 0 0,0 0 0,0 0 0,0 0 0,0 0 0,0 0 0,2-2 0,-3 2 0,0-1 1,1 1 0,-1-1 0,0 1-1,0-1 1,0 1 0,0-1-1,0 1 1,0-1 0,0 0 0,-1 1-1,1-1 1,-1 1 0,1 0 0,-2-3-1,-1-6 15,-10-26 8,8 27-104,4 8 62,0 0 1,0-1-1,0 1 0,0-1 1,1 1-1,-1-1 1,0 0-1,1 1 0,-1-1 1,1 0-1,0 1 0,0-1 1,-1-2-1,1 2 4,0 1-1,1-1 0,-1 0 0,0 1 1,1-1-1,-1 0 0,1 1 1,-1-1-1,1 0 0,0 1 1,-1-1-1,1 1 0,0-1 0,0 1 1,0 0-1,0-1 0,3-1 1,1-5-39,6-17 44,-10 23 11,-1 1-4,0 1 0,0-1-1,0 0 1,0 0-1,1 1 1,-1-1 0,0 0-1,0 1 1,1-1-1,-1 0 1,0 1 0,1-1-1,-1 0 1,0 1-1,1-1 1,-1 0-1,1 1 1,-1-1 0,1 1-1,0-1 1,-1 1-1,1 0 1,-1-1 0,1 1-1,0-1 1,0 1-1,7-4-49,-8 4 50,9-4 30,1-1 1,-1-1-1,9-6 0,-17 12-45,-1-1 0,1 1 0,-1-1 0,1 1-1,0 0 1,-1-1 0,1 1 0,0 0 0,0-1 0,-1 1-1,1 0 1,0 0 0,-1 0 0,1 0 0,0 0-1,0 0 1,-1 0 0,1 0 0,0 0 0,0 0 0,1 1-1,3-1-29,104 0-10,-106 0 59,0 1 1,0-1-1,0 1 1,0-1 0,0 1-1,0 0 1,0 0-1,0 0 1,0 1 0,-1-1-1,1 1 1,0-1 0,-1 1-1,1 0 1,-1 0-1,0 0 1,0 0 0,4 4-1,-2 0 48,0 0 0,0 0 0,-1 0 0,0 0 0,0 1 0,3 8 0,-5-10-16,0 0 0,0 1 1,0-1-1,-1 1 0,1-1 0,-1 0 1,-1 8-1,0 5 224,1-17-246,0-1 1,0 1-1,0 0 1,0 0-1,0-1 1,-1 1 0,1 0-1,0 0 1,0-1-1,-1 1 1,1 0-1,0 0 1,-1-1 0,1 1-1,0 0 1,-1-1-1,1 1 1,-1-1 0,1 1-1,-1 0 1,0-1-1,1 1 1,-1-1-1,0 1 1,0-1-4,1 1 0,-1-1 0,1 0 0,-1 1 0,1-1 0,-1 0 0,1 1 0,0-1-1,-1 1 1,1-1 0,-1 1 0,1-1 0,0 1 0,0-1 0,-1 1 0,1 0 0,0-1 0,0 1 0,0-1 0,0 1 0,-1 0 0,1-1 0,0 2 0,-2 3 82,-9 6-4,8-8 42,3-3-54,0 0-36,-3-3-12,3 3-26,-1 0-1,1-1 1,-1 0-1,0 0 0,1 1 1,-1-1-1,0 0 0,1 0 1,-1 0-1,1 0 0,0 0 0,-1 1 1,1-1-1,-1 0 0,1-1 1,0 1-4,0 0 0,1 0 0,-1 0 0,0 0 0,1 0 0,-1 0 0,1 0 1,-1 0-1,1 0 0,0 0 0,-1 0 0,1 1 0,0-1 0,-1 0 0,3-1 1,-2 1-7,1-1 1,-1 1-1,1-1 1,-1 0 0,0 1-1,0-1 1,0 0-1,0 0 1,0 0 0,2-4-1,-1-10-95,-1 12 69,-1 0 1,1 0-1,0 0 1,0 0-1,0 1 1,0-1-1,1 0 1,-1 1-1,1-1 1,4-4-1,-2 0-33,1 1 0,0 0 1,0 0-1,0 1 0,1-1 0,0 1 0,1 1 0,-1-1 0,1 1 0,0 0 0,12-6 1,2 0-63,-17 8 110,1 0-1,-1 1 0,1-1 1,0 1-1,0 0 0,0 1 1,0-1-1,0 1 1,10-1-1,18 2 497,-28 2-187,-2 1-227,21 24 379,-19-16-408,-4-8-27,0-1 0,1 0 1,-1 1-1,0-1 0,1 0 1,-1 0-1,1 0 1,2 2-1,-2-1 5,0 0 1,0 0-1,0 0 1,0 0 0,2 4-1,-4-5-7,1 0-1,0 0 1,0 0-1,0 0 1,0 0-1,1-1 1,-1 1-1,0 0 1,1-1-1,-1 1 1,1-1-1,2 3 1,1-2 1,-4-2 1,0 1 0,-1-1 0,1 0 0,0 0 0,-1 1 0,1-1 0,0 1 0,-1-1 0,1 0 0,-1 1 0,1-1 0,-1 1 0,1-1 0,-1 1 0,1 0 0,-1-1 0,0 1 0,1 0 0,-1-1 0,0 1 0,1 1 0,1 3 25,4 4 10,-6-9-37,0 0 1,0 0-1,0 0 0,0 0 1,0 0-1,0 0 0,0 0 1,1 1-1,-1-1 0,0 0 1,0 0-1,0 0 0,0 0 1,0 0-1,0 0 0,0 1 1,0-1-1,0 0 1,0 0-1,0 0 0,0 0 1,0 1-1,0-1 0,0 0 1,0 0-1,0 0 0,0 0 1,0 0-1,0 1 0,0-1 1,0 0-1,0 0 0,0 0 1,0 0-1,0 0 1,-1 1-1,1-1 0,0 0 1,0 0-1,0 0 0,0 0 1,0 0-1,0 0 0,0 0 1,-1 0-1,1 1 0,0-1 1,0 0-1,0 0 0,0 0 1,-5 4 89,5-2-71,-1-1 0,1 1-1,-1 0 1,1 0 0,-1 0 0,1 0 0,0 0 0,0 0 0,0-1 0,1 5-1,-1-3 38,-3 3 10,2-5-77,-1 0 0,1 0 0,0 0 0,-1 0 0,1 1 0,-1-2 0,1 1 0,-1 0 0,1 0 0,-1 0 0,0-1 0,1 1 0,-1-1 0,0 0 0,1 1 0,-1-1 0,-2 0 0,4-3-221,0 2 214,0-1 0,1 0 0,-1 0 0,1 0 1,-1 1-1,1-1 0,0 0 0,0 1 1,-1-1-1,1 0 0,0 1 0,1-1 0,0-1 1,3-4 7,14-21-89,9 7 6,-22 14 43,0 0 1,7-11 0,-10 12 5,1 1 0,1 0-1,-1-1 1,1 1-1,-1 1 1,1-1 0,11-7-1,6 3-33,2-1 294,-15 5-126,-9 5-89,0 0 0,0 0 0,0 0 0,1 0 0,-1-1 0,0 1 0,0 0 1,0 0-1,0 0 0,0 0 0,0 0 0,1 0 0,-1 0 0,0 0 0,0 0 0,0 0 0,0 0 0,0 0 0,1 0 0,-1 0 0,0 0 0,0 0 1,0 0-1,0 0 0,0 0 0,1 0 0,-1 0 0,0 0 0,0 0 0,0 0 0,0 0 0,1 0 0,-1 0 0,0 0 0,0 0 0,0 0 0,0 0 1,0 0-1,0 0 0,1 1 0,-1-1 0,0 0 0,0 0 0,0 0 0,0 0 0,0 0 0,0 0 0,0 1 0,0-1 0,0 0 0,4 4 80,3 1 7,-6-5-83,-1 0 0,0 1 0,1-1 0,-1 0 0,1 0 0,-1 1 0,1-1 0,-1 0 0,0 1 0,1-1 0,-1 1 0,0-1 0,1 0 0,-1 1 0,0-1 0,0 1 0,1-1 0,-1 1 0,0-1 0,0 1 0,0-1 0,0 1 0,0-1 0,0 1 0,0-1 0,0 1 0,0-1 0,0 1 0,0-1 0,0 1 0,0 0 0,0 46 51,0-45-61,0 0 1,0-1 0,0 1 0,-1 0 0,1 0 0,0 0 0,-1 0 0,0-1 0,1 1 0,-1 0 0,0 0 0,0-1-1,-1 3 1,1-2 10,0-1-1,0 1 0,0 0 1,0-1-1,0 1 0,1 0 1,-1 0-1,1-1 0,-1 1 1,1 0-1,0 0 0,0 0 1,0 2-1,0 43 115,-1-47-125,1 1 1,0-1 0,0 1-1,0-1 1,0 1 0,0 0 0,0-1-1,0 1 1,0-1 0,0 1 0,0-1-1,0 1 1,0-1 0,0 1-1,1-1 1,-1 1 0,0-1 0,0 1-1,1-1 1,-1 1 0,0-1-1,0 1 1,1-1 0,-1 0 0,1 1-1,-1-1 1,0 1 0,1-1 0,-1 0-1,1 0 1,-1 1 0,1-1-1,-1 0 1,1 0 0,-1 1 0,1-1-1,-1 0 1,1 0 0,-1 0 0,1 0-1,-1 0 1,1 0 0,-1 0-1,1 0 1,0 0 0,5 3 390,2 4-220,-4-9-238,-3 1 39,-1 0 0,1 1 0,0-1 0,0 0-1,-1 1 1,1-1 0,0 1 0,0-1 0,0 1 0,0-1-1,0 1 1,0 0 0,0 0 0,0-1 0,0 1 0,0 0 0,0 0-1,0 0 1,0 0 0,1 0 0,0 0-4,0 0 1,0-1 0,0 1-1,0-1 1,-1 1-1,1-1 1,0 0-1,0 0 1,-1 0 0,1 0-1,-1 0 1,1 0-1,-1 0 1,3-2 0,-4 2 13,0 1 1,1 0-1,-1-1 0,1 1 1,-1 0-1,0-1 1,0 1-1,1 0 1,-1-1-1,0 1 1,0 0-1,1-1 1,-1 1-1,0-1 1,0 1-1,0-1 1,0 1-1,0 0 1,0-1-1,0 1 1,0-1-1,0 1 0,0-1 1,0 1-1,0-1 1,0 0-1,1-4-114,13 0-84,-10 3 209,-1-1-1,1 1 1,-1-1 0,0 0 0,0 1 0,0-1 0,0-1 0,0 1 0,-1 0 0,1-1 0,-1 1 0,0-1 0,0 0 0,0 0 0,-1 0 0,1 0-1,-1 0 1,0 0 0,1-7 0,-2 11 3,0-1 0,0 1-1,0 0 1,0-1-1,0 1 1,0 0 0,0-1-1,0 1 1,0 0 0,0-1-1,0 1 1,0 0 0,0-1-1,0 1 1,0 0 0,1-1-1,-1 1 1,0 0-1,0 0 1,0-1 0,0 1-1,1 0 1,-1 0 0,0-1-1,1 1 1,26-28 662,-26 29-616,-1 0 0,0 0 0,1 0 0,-1 0 0,0-1 0,0 1 0,1 0 0,-1 0 0,0 0 0,0 0 0,0 0 0,0 0 0,0 1 0,0 0-31,0 0 0,0-1 0,0 1-1,1 0 1,-1-1 0,1 1 0,-1 0 0,1-1 0,0 1 0,-1-1 0,1 1 0,0-1 0,1 3-1,3 4 23,12 25 198,-16-29-170,0 0-1,0 1 1,0-1 0,-1 1 0,1-1 0,-1 1-1,0 0 1,-2 7 0,2 5-161,-1-7-624,1-9 772,0 0 0,0 1-1,0-1 1,0 1 0,0-1 0,0 0-1,0 1 1,1-1 0,-1 1 0,1 1 0,5 1-1997,6-2-3834,1-2 4463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4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7456,'14'-28'2421,"-12"23"-1477,1 5-416,10 0-279,0 1 0,-1 0 0,1 1 0,-1 1-1,21 6 1,-17-4-43,0-2 0,0 1-1,33 1 1,-18-3 91,40 9-19,8-5-790,-37-2 258,83 5-1215,20-19-86,-113 7 1089,48-3-270,-12-5 304,-8 6 282,-19-6 262,-25 8-56,-10 2 138,0 0 0,0 0 1,0-1-1,0 0 0,11-4 1,-6 0 391,-8 6-409,-1-1 0,0 0 0,0-1 0,0 1 0,0 0 0,0-1 0,0 1 0,0-1 0,0 1 0,1-3 0,8-7 666,-11 11-828,1-1 1,-1 1-1,0 0 1,1 0-1,-1 0 1,0-1-1,0 1 1,0 0 0,1 0-1,-1 0 1,0-1-1,0 1 1,0 0-1,1-1 1,-1 1 0,0 0-1,0 0 1,0-1-1,0 1 1,0 0-1,0-1 1,0 1-1,0 0 1,0-1 0,0 1-1,0 0 1,0-1-1,0 1 1,0 0-1,0-1 1,0 1-1,0 0 1,0 0 0,0-1-1,0 1 1,-1 0-1,1-1 1,0 1-1,0 0 1,0 0-1,0-1 1,-1 1 0,1 0-1,0 0 1,0-1-1,-1 1 1,1 0-1,0 0 1,-1-1 80,-10 9 32,11-7-130,0-1 0,-1 0 0,1 1 1,-1-1-1,1 0 0,0 0 0,-1 1 0,1-1 0,-1 0 0,1 0 0,-1 0 0,1 0 0,-1 1 0,1-1 0,-1 0 0,1 0 0,-1 0 1,1 0-1,-1 0 0,1 0 0,-1 0 0,1 0 0,-1 0 0,1-1 0,0 1 0,-1 0 0,1 0 0,-1 0 0,1 0 0,-1-1 1,1 1-1,0 0 0,-1-1 0,1 1 0,-1-1 0,1 1 2,-1 0 12,1-1-1,0 0 1,-1 1 0,1-1 0,0 0-1,0 1 1,0-1 0,-1 0-1,1 1 1,0-1 0,0 0 0,0 1-1,0-1 1,0-1 0,0 2-12,-1-2 71,-3 4-19,-5 3-15,1 0-28,0-1 1,0-1 0,-1 1-1,-12 3 1,0-4-77,10-1 13,0 0 0,0 1 0,-17 6 0,13-3 29,0 0-1,0 1 0,0 1 1,-18 14-1,1 2 183,22-17-30,0 0-1,0 1 1,0 0-1,-14 17 1,24-24-105,-1 0 0,0 0 0,1 0 0,-1 0 0,1 0 0,0 0 1,-1 0-1,1 1 0,0-1 0,-1 0 0,1 0 0,0 3 1,0-4-19,0 0 1,0 0 0,0 0 0,0 0-1,0 0 1,0 0 0,0 0 0,0 0-1,0 0 1,0 0 0,0 1 0,0-1 0,0 0-1,0 0 1,0 0 0,0 0 0,0 0-1,0 0 1,0 0 0,0 0 0,0 0 0,0 0-1,0 1 1,0-1 0,0 0 0,0 0-1,0 0 1,0 0 0,0 0 0,0 0-1,0 0 1,1 0 0,-1 0 0,0 0 0,0 0-1,0 0 1,0 0 0,0 0 0,0 0-1,0 0 1,0 0 0,0 0 0,0 0 0,1 0-1,-1 1 1,0-1 0,0 0 0,0 0-1,0-1 1,0 1 0,0 0 0,0 0-1,0 0 1,0 0 0,0 0 0,1 0 0,9 1-230,0-2 0,0 1 1,0-1-1,1-1 0,-1 0 1,0 0-1,17-7 0,49-21-1129,-72 29 1304,0 0 1,1 0-1,-1 0 0,0 1 1,0 0-1,0 0 1,6 1-1,3-1-108,-13 3 809,0 1-446,0-2-45,0 1 0,0-1 1,0 1-1,0-1 0,0 1 1,1-1-1,-1 0 0,2 5 1,-1-6-101,2 6 274,0 0 0,1-1 1,9 12-1,-11-16-305,0 0 0,1 1 0,-1-1 0,0 0 0,1-1 0,0 1 0,-1 0 0,1-1 0,0 1-1,0-1 1,0 0 0,0 0 0,5 1 0,5 0-36,0-1-1,1 0 0,-1 0 1,1-1-1,0-1 0,17-3 1,1-7-724,-2 5 118,-8-5-123,3 6 267,-19-2 237,-4 3 117,6 1-90,-21 3-161,12 0 364,1 0 0,-1 0-1,1 0 1,0 0 0,-1 0 0,1 0-1,-1 0 1,1 0 0,-1 0-1,1 0 1,0 0 0,-1 1 0,1-1-1,0 0 1,-1 0 0,1 0-1,-1 0 1,1 1 0,0-1 0,-1 0-1,1 0 1,0 1 0,-1-1-1,1 0 1,0 1 0,0-1 0,-1 0-1,1 1 1,0-1 0,-1 1 0,-6 10 136,-15 5 485,11 0 0,1-8-168,8-6-325,0 0-1,0-1 1,0 1 0,0 0 0,1 0-1,-1 0 1,0 0 0,1 0 0,0 1-1,-2 2 1,1-1 68,0-1-43,0 0 0,1 0 0,0 0 0,-1 1 0,1-1 0,0 1 0,1-1 0,-1 1 0,0-1 0,1 1 0,0 4-1,3-8 80,-2 0-220,23-2-90,-23 2 55,0 0 0,0-1 0,0 1 0,0-1 0,0 1 0,1-1 0,-1 1 0,0-1 0,0 0 0,-1 1 0,1-1 1,0 0-1,0 0 0,0 0 0,0 0 0,-1 0 0,1 0 0,0-1 0,32-64-3276,-32 65 3249,-1 0 1,1-1 0,-1 1-1,0-1 1,1 1 0,-1-1-1,0 1 1,0-1 0,0-1-1,0 1 19,0 1 0,0-1 1,0 1-1,0-1 0,0 1 0,1-1 0,-1 1 0,1 0 0,0-2 0,3-6-103,8-18-144,-8 20 362,-1 0 0,2 0 0,-1 0 0,1 0 0,0 1 0,0 0 0,11-10 0,-14 14-6,0 1 1,0-1-1,1 0 1,-1 1-1,1-1 1,-1 1-1,1 0 1,0 0-1,0 0 0,-1 0 1,1 0-1,0 1 1,4-1-1,5 0 373,25 2 0,-12 0-54,-19-1-341,0 0 1,0 1 0,0 0 0,-1 0 0,1 0 0,0 1 0,-1 0 0,1 0 0,8 4 0,-7-3-38,0 0 0,1 0 1,-1-1-1,1 0 0,13 1 0,0 0-30,14 8 35,7-3 207,-29-6-234,0 1-1,21 6 1,-24-6-35,26 11-432,-20-5 172,-12-6 182,1-1 0,0 1 0,-1-1 0,8 3 0,5-18 11,-17 11 120,1 1 0,-1 0 0,1 0-1,-1-1 1,1 1 0,-1 0 0,0-1 0,0 1 0,0 0 0,0-1 0,0 1 0,0 0-1,0-1 1,0-1 0,-1 1-9,1 1-1,0 0 1,0-1-1,0 1 1,0 0-1,0-1 0,0 1 1,0 0-1,0-1 1,0 1-1,1 0 1,-1-1-1,1 1 1,0-2-1,3 0-10,3-2 4,-6 0 11,0 1 1,0 0 0,-1 0-1,0 0 1,0-9 0,0 6-19,0 4-128,0 3-49,0 0-234,0 0 245,-3 3 512,-10 8-80,7-9-210,6-2-41,-1 1 0,0-1 1,1 0-1,-1 0 0,0 1 0,1-1 0,-1 1 0,1-1 0,-1 0 0,1 1 0,-1-1 1,1 1-1,-1 0 0,1-1 0,-1 1 0,1-1 0,-1 1 0,1 0 0,0-1 0,-1 1 1,1 1-1,-3 3 12,3-4-8,-1 0 1,0 0 0,0 0 0,0 0-1,1 0 1,-1 0 0,0 0 0,-1 0-1,1 0 1,0 0 0,0 0 0,0-1-1,0 1 1,-1 0 0,1-1 0,0 1-1,-1-1 1,1 0 0,0 1 0,-2-1-1,-5 3 0,-6 4-72,0 0 0,-23 17 0,25-16 76,9-6-10,-14 9 26,1 1-1,0 0 1,-17 17-1,17-16 4,10-10-27,5-3-4,1 0 1,-1 0-1,1 0 0,0 0 0,-1 0 0,1 1 0,-1-1 0,1 0 1,-1 0-1,1 0 0,0 0 0,-1 1 0,1-1 0,0 0 0,-1 0 0,1 1 1,0-1-1,-1 0 0,1 1 0,0-1 0,0 0 0,-1 1 0,1-1 1,0 0-1,0 1 0,0-1 0,-1 0 0,1 1 0,0-1 0,0 1 0,0-1 1,0 1-1,0-1 0,0 0 0,0 1 0,0-1 0,0 1 0,0-1 1,0 0-1,0 1 0,0-1 0,0 1 0,0-1 0,0 0 0,1 1 0,-1-1 1,0 1-1,0-1 0,0 0 0,1 1 0,-1 0 0,2 1 12,0 1-1,0-1 0,0 1 1,0-1-1,0 1 0,0-1 1,1 0-1,-1 0 0,1 0 1,0-1-1,-1 1 0,1-1 1,0 1-1,4 1 0,0 0-79,-6-2 69,0-1-34,0 1 0,-1 0 0,1-1 0,0 1 0,0-1 0,0 0 0,0 1 0,0-1 0,0 0 0,0 1 0,0-1 0,0 0 0,0 0 0,0 0 0,0 0 0,0 0 0,0 0 0,0 0 0,0 0 0,0 0 0,0 0 0,0-1 0,0 1 0,0 0 0,0-1-1,0 1 1,-1 0 0,1-1 0,0 0 0,1 0 0,0 0-12,1 0-97,0 0 0,0 0-1,0 1 1,0-1 0,0 1 0,0 0 0,0 0 0,1 0 0,-1 0-1,0 0 1,4 1 0,-4 0 62,0-1 0,0 1 1,0-1-1,0 0 0,0 0 0,1 0 0,-1 0 0,0-1 1,0 0-1,0 1 0,4-2 0,-5 1 71,1-1 19,0 1 0,1-1 0,-1 0 0,0 0 0,0 0 0,6-5 0,-6-4-53,-3 10 38,0 0 0,0 0 0,1 0 0,-1 0 0,0 0 0,1 0-1,-1 0 1,0 0 0,1 0 0,-1 1 0,1-1 0,0 0 0,-1 0 0,1 1-1,0-1 1,-1 0 0,1 1 0,0-1 0,0 0 0,-1 1 0,1-1-1,0 1 1,0 0 0,0-1 0,1 0 0,11-9 111,-12 9-82,-1 1 1,1-1-1,-1 1 1,1 0-1,-1-1 1,1 1-1,0 0 0,-1-1 1,1 1-1,-1 0 1,1 0-1,0 0 1,-1 0-1,1 0 1,0-1-1,-1 1 1,1 0-1,-1 0 1,1 1-1,0-1 1,-1 0-1,1 0 1,0 0-1,-1 0 1,2 1-1,-2-1 27,0 0-44,0 0-1,0 0 1,0 0 0,0 0-1,0 0 1,0 0-1,0 0 1,1 0-1,-1 0 1,0 0 0,0 0-1,0 0 1,0 0-1,0 0 1,0 0 0,0 0-1,0 0 1,0 0-1,0 0 1,1 0-1,-1 0 1,0 0 0,0 0-1,0 0 1,0 0-1,0 0 1,0 0-1,0-1 1,0 1 0,0 0-1,0 0 1,0 0-1,0 0 1,0 0 0,1 0-1,-1 0 1,0 0-1,0 0 1,0 0-1,0 0 1,0 0 0,0-1-1,0 1 1,0 0-1,0 0 1,0 0-1,0 0 1,0 0 0,0 0-1,0 0 1,0 0-1,0 0 1,0-1 0,0 1-1,0 0 1,0 0-1,-1 0 16,1-1 0,0 1 1,0-1-1,0 1 0,0-1 0,0 1 0,0 0 0,0-1 0,1 1 0,-1-1 1,0 1-1,0-1 0,0 1 0,0 0 0,1-1 0,-1 1 0,0-1 0,0 1 0,0 0 1,1-1-1,-1 1 0,0 0 0,1-1 0,-1 1 0,0 0 0,1 0 0,-1-1 1,0 1-1,1 0 0,-1 0 0,1 0 0,-1-1 0,0 1 0,2 0 0,-2 0-6,1 0-1,-1 0 0,0 0 1,1 1-1,-1-1 0,1 0 1,-1 0-1,0 0 0,1 1 1,-1-1-1,0 0 0,1 1 1,-1-1-1,0 0 1,1 0-1,-1 1 0,0-1 1,1 1-1,-1-1 0,0 0 1,0 1-1,0-1 0,0 0 1,1 1-1,-1-1 0,0 1 1,0-1-1,0 1 0,0-1 1,0 1-1,0-1 0,0 0 1,0 1-1,0 0 1,3 5 169,8 7-143,-8-6-49,-3-6 8,0 0-1,1-1 1,-1 1-1,0 0 0,1-1 1,-1 1-1,1-1 1,-1 1-1,1 0 0,-1-1 1,1 1-1,-1-1 1,1 1-1,0-1 0,-1 0 1,1 1-1,0-1 1,-1 0-1,1 1 0,0-1 1,-1 0-1,1 0 1,0 0-1,0 0 0,-1 1 1,2-1-1,0 0 4,9 5 5,-8-4-45,0 1 0,1-1 0,-1 0 0,0 0 0,0 0-1,1 0 1,-1-1 0,0 1 0,7-1 0,2 0-80,-4-1-175,1 1 0,-1 1 0,17 2 0,-15 0 64,-6-2 149,-1 0 0,0 0 0,1 0 0,-1-1 0,6 1 0,4-2-200,-1-1-1,1 0 1,19-7-1,-20 6 176,1-1-1,0 2 1,21-2-1,-31 3 147,0 1 0,-1-1 0,1 1 0,0-1 0,-1 0 0,1 0 0,0 0 0,-1 0 0,1-1 0,-1 1 0,1-1 0,-1 1 0,3-4 0,-1 2 85,0 0 0,-1-1 1,0 1-1,0-1 0,0 0 0,3-7 0,-5 9-8,0 0 0,-1 0 0,1 0 0,-1 0 0,1 0 0,-1 0 0,0 0 0,0 0 0,0 0 0,0-3 0,-1-5 228,1-50 1710,-3 54-1638,3 6-415,-8-7 213,3 11-50,2-1-126,-11 6 5,-5 15 11,5-10 20,10-11-64,0 0 0,0 1 0,1 0-1,-1 0 1,1 0 0,0 0 0,-4 8-1,4-5-94,-1-1 0,1 1 0,-1-1 0,-1 0 0,-9 11 0,12-15-35,0 0-1,1 1 0,-1-1 1,0 0-1,1 1 0,0-1 1,0 1-1,-1-1 0,1 1 0,0 3 1,0-5 70,1-1 0,0 1-1,0 0 1,0-1 0,0 1 0,0 0 0,0-1 0,0 1 0,0-1 0,0 1 0,0 0 0,0-1 0,0 1-1,0 0 1,1-1 0,-1 1 0,0-1 0,0 1 0,1-1 0,-1 1 0,0 0 0,1-1 0,-1 1 0,1-1-1,-1 0 1,0 1 0,1-1 0,-1 1 0,1-1 0,0 0 0,-1 1 0,1-1 0,-1 0 0,1 1 0,-1-1 0,1 0-1,0 0 1,-1 0 0,1 0 0,-1 1 0,1-1 0,0 0 0,-1 0 0,1 0 0,0 0 0,0-1 0,31 2-1273,-11-1 756,0 0-1,22-3 1,-36 1 528,1 1 0,-1-1 0,0 0 0,1-1 0,-1 1 1,0-2-1,-1 1 0,1-1 0,9-6 0,-5 1 96,-1-1-1,0 0 1,0 0 0,-1-1 0,-1 0 0,1-1 0,-2 0 0,0 0-1,7-17 1,-5 6 399,11-41 0,-13 37 9,-2 4-20,0 1-1,-2-1 1,-1 1-1,0-1 0,-3-27 1,1 27-128,0-18 142,0 37-371,0 1 0,0 0 0,1-1 1,-1 1-1,1 0 0,-1-1 0,1 1 0,0 0 1,0 0-1,3-5 0,1-3 44,-1-1-51,1 0 0,7-14 0,-11 24-77,1-1-17,0 0-1,0 1 1,1-1 0,-1 0-1,1 1 1,-1 0-1,1-1 1,0 1 0,0 0-1,0 1 1,5-3-1,16-12-109,-19 13 172,-3 3-46,0-1 1,0 1 0,0-1-1,0 1 1,0-1 0,-1 1-1,1-1 1,0 0-1,0 0 1,1-1 0,-1 1-2,-1 0-1,1 0 1,0 0 0,0 0 0,-1 0 0,1 1 0,0-1 0,0 0 0,0 1 0,2-1-1,-4 1-7,0 0-1,0 0 1,0 0-1,0 0 1,0 0-1,1 0 1,-1 0 0,0 0-1,0 0 1,0 0-1,0 0 1,0 0-1,0 0 1,0 0-1,0 0 1,0 0-1,1 0 1,-1 0-1,0 0 1,0 0-1,0 0 1,0 0-1,0 1 1,0-1-1,0 0 1,0 0-1,0 0 1,0 0-1,0 0 1,0 0-1,1 0 1,-1 0-1,0 0 1,0 0-1,0 0 1,0 0-1,0 0 1,0 1-1,0-1 1,0 0-1,0 0 1,0 0-1,0 0 1,0 0-1,0 0 1,0 0-1,0 0 1,0 0-1,0 0 1,0 1-1,0-1 1,0 0-1,0 0 1,0 0-1,0 0 1,0 0-1,-1 2 16,1 0 0,0 0 1,-1 0-1,1-1 0,-1 1 0,1 0 0,-1 0 0,0-1 0,0 1 0,0 0 0,0-1 1,0 1-1,0-1 0,-1 1 0,1-1 0,-3 2 0,1 1 3,0 0 0,0 1 1,0-1-1,1 1 0,-1 0 0,1-1 0,-3 9 0,-3 9 417,-1-4-308,1 1 0,1 0 0,-7 31 1,2-6-67,8-27 2,0 0 0,1 1 0,1-1 0,-1 26-1,2-25-20,-1-1 0,-6 31-1,5-35-28,3-9-7,-1 0 0,0 0 1,1 0-1,0 0 0,0 1 1,0-1-1,1 0 0,0 0 1,-1 0-1,1 0 0,1 0 1,1 4-1,-2-3 10,1 0 1,-1 1-1,1-1 0,-1 0 0,-1 0 1,1 8-1,-1-7-36,0 1 1,0-1-1,1 0 1,0 1 0,0-1-1,0 0 1,1 1-1,0-1 1,0 0-1,1 0 1,3 7-1,-3-10-129,0-1-1,0 1 0,0 0 1,0-1-1,0 1 0,1-1 1,-1 0-1,1 0 1,7 2-1,-4 0-65,-5-3 129,1 0 0,0-1 0,0 1 0,0-1 0,0 1 0,0-1 0,0 0 0,0 0-1,0 0 1,5-1 0,4 0-86,-9 1 113,1 0 1,0 0-1,0 0 0,-1-1 0,1 0 0,0 0 0,-1 0 0,1 0 1,-1 0-1,1-1 0,-1 0 0,4-2 0,-3 2 22,49-18-329,-16 7 222,2-1 55,-26 9 130,1 0 0,-1 0 0,23-15 0,-29 15 31,-1 0 0,1 0 0,-1-1 1,7-8-1,-3 3 63,-8 9-101,0-1 0,0 1 1,0 0-1,-1 0 0,1-1 0,-1 1 0,1-1 0,-1 1 0,0-1 0,0 0 0,0 1 1,0-1-1,-1 0 0,1 0 0,-1 0 0,0 1 0,0-1 0,0 0 0,0-5 0,-1-1 36,0-5 307,-7 9-48,1 2-190,6 2-103,-1 1 0,1-1 0,-1 0-1,1 1 1,0-1 0,-1 1-1,0-1 1,1 1 0,-1 0 0,1 0-1,-1 0 1,-2 0 0,0 1-22,0 0 0,-1 1 0,1-1 1,-6 5-1,-39 24-77,40-26 59,-2 1 18,1 1 0,-11 7 0,17-10-8,1 0 0,-1 0 0,1 0 0,0 0 1,1 1-1,-1-1 0,0 1 0,1-1 0,-2 5 0,-26 41 11,24-37-61,5-10 20,0 1 0,0-1 1,0 0-1,0 0 0,-1 0 0,-2 3 0,4-5 16,0 1 0,0-1 0,0 0-1,0 0 1,0 0 0,0 0 0,-1 0-1,1 0 1,0 0 0,0 0 0,0 0-1,0 0 1,0 0 0,0 1 0,0-1-1,0 0 1,0 0 0,0 0-1,0 0 1,0 0 0,-1 0 0,1 0-1,0 1 1,0-1 0,0 0 0,0 0-1,0 0 1,0 0 0,0 0 0,0 0-1,0 1 1,0-1 0,0 0 0,0 0-1,0 0 1,0 0 0,1 0-1,-1 0 1,0 0 0,0 1 0,0-1-1,0 0 1,0 0 0,0 0 0,0 0-1,0 0 1,0 0 0,0 0 0,0 0-1,0 0 1,1 1 0,-1-1 0,0 0-1,0 0 1,0 0 0,0 0-1,3 3-117,24 21-1415,6-7-538,-31-17 1978,-1 1 0,1-1 1,-1 1-1,1-1 0,-1 0 0,1 1 0,-1-1 0,1 0 0,0 0 0,-1 0 0,1 0 0,-1-1 0,1 1 0,0 0 0,-1 0 1,1-1-1,1 0 0,3-10-202,7 3 176,4-14 42,-1 11 177,-7-3 212,-7 11-213,0 0 0,0 0 1,0 0-1,1 0 0,-1 0 0,1 0 0,-1 1 0,7-5 1,15-6 626,-18 10-546,-1 1 1,1-2-1,-1 1 0,6-5 0,0-8 714,11 2-239,-22 14-595,1-1 0,0 1 0,0-1 0,-1 1 0,1 0 1,0-1-1,0 1 0,0 0 0,0-1 0,-1 1 0,1 0 1,0 0-1,0 0 0,0 0 0,0 0 0,0 0 0,0 0 1,-1 0-1,2 1 0,3-1 83,-4 0-113,0 0 0,1 0 0,-1 0-1,0 1 1,1-1 0,-1 0 0,0 0 0,1 1 0,-1-1 0,0 1 0,0-1 0,1 1 0,-1 0 0,0-1-1,0 1 1,0 0 0,0 0 0,0 0 0,0-1 0,0 1 0,0 0 0,0 1 0,0-1 0,1 2-1,3 11 55,2-10-47,-7-4-26,1 1 0,-1-1 0,1 0 0,-1 0 0,1 1 0,-1-1 1,0 0-1,1 1 0,-1-1 0,0 0 0,1 1 0,-1-1 0,0 1 1,1-1-1,-1 1 0,0-1 0,0 1 0,1-1 0,-1 1 0,0-1 1,0 1-1,0-1 0,0 1 0,0-1 0,0 1 0,0-1 0,0 1 1,0-1-1,0 1 0,0-1 0,0 2 0,-1 11 25,1-8-58,-1 1 1,1-1-1,0 1 0,1-1 1,-1 1-1,1-1 0,2 6 0,7-5-710,-5 1 364,-5-7 360,0 1 0,1-1 1,-1 1-1,0-1 0,1 0 1,-1 1-1,0-1 0,1 1 0,-1-1 1,0 0-1,1 1 0,-1-1 1,1 0-1,-1 0 0,1 1 1,-1-1-1,0 0 0,1 0 0,-1 1 1,1-1-1,-1 0 0,1 0 1,-1 0-1,1 0 0,0 0 0,-1 0 1,1 0-1,-1 0 0,1 0 1,-1 0-1,2 0 0,11 0-173,-9 1 120,0-1 0,0 0-1,0 0 1,0-1 0,0 1 0,0-1-1,6-1 1,0-2 39,-4 2 60,-1 0 0,1 1 1,0-1-1,-1 1 0,1 0 0,0 1 1,7-1-1,20 1 1576,-36-3-1439,-8-7-230,12 9 20,-1 1 0,1 0 1,-1-1-1,1 1 0,-1 0 1,1 0-1,-1-1 1,1 1-1,0 0 0,-1 0 1,1 0-1,-1 0 1,1 0-1,-1 0 0,1 0 1,0 0-1,0 0 1,-1 0 12,0 0 40,0 0 0,1 0 1,-1 0-1,0 0 0,0 0 1,0 0-1,0 0 0,0 0 1,0 0-1,0 0 0,0 0 1,0 0-1,0 0 1,1 0-1,-1 0 0,0 0 1,0 0-1,0 0 0,0 0 1,0 0-1,0 0 0,0 0 1,0 0-1,0 0 0,0 0 1,1 0-1,-1 0 1,0 0-1,0 0 0,0 0 1,0 0-1,0 0 0,0 0 1,0 1-1,0-1 0,0 0 1,0 0-1,0 0 0,0 0 1,0 0-1,0 0 0,0 0 1,0 0-1,0 0 1,0 0-1,0 1 0,0-1 1,0 0-1,0 0 0,0 0 1,0 0-1,0 0 0,0 0 1,0 0-1,0 0 0,0 1 1,0 9 347,0-7-351,0 0-76,0-1 64,1 0-1,-1 0 1,0-1 0,1 1-1,0 0 1,-1 0-1,1-1 1,0 1 0,0 0-1,0-1 1,0 1-1,0-1 1,0 1 0,3 1-1,-5-2 16,1-1 0,-1 0 0,1 1 0,-1-1 0,1 0-1,-1 0 1,1 0 0,-1 1 0,0-1 0,1 0 0,-1 0 0,1 0 0,-1 0-1,1 0 1,-1 0 0,0 0 0,0 0 0,1 0 29,11 0-1,-9 0 16,-2 0-5,0 0 27,0 0-48,0 0-70,0 0 0,0 3-15,0 8 15,0-11 44,0 0-1,0 0 1,0 0-1,0 0 1,0 0 0,0 0-1,0 0 1,0 0 0,0 0-1,0 1 1,0-1 0,0 0-1,0 0 1,0 0 0,0 0-1,0 0 1,0 0 0,0 0-1,0 0 1,0 0 0,0 0-1,0 1 1,0-1 0,1 0-1,-1 0 1,0 0 0,0 0-1,0 0 1,0 0 0,0 0-1,0 0 1,0 0-1,0 0 1,0 0 0,0 0-1,0 0 1,0 0 0,0 0-1,1 0 1,-1 1 0,0-1-1,0 0 1,0 0 0,0 0-1,0 0 1,0 0 0,0 0-1,0 0 1,0 0 0,0 0-1,1 0 1,-1 0 0,0 0-1,0-1 1,0 1 0,0 0-1,79 0 2101,-77 0-2117,0 0 0,0 0 0,0-1 0,0 1 0,-1 0 0,1-1 0,0 0 0,-1 1 0,1-1 0,0 0-1,-1 0 1,1 0 0,-1 0 0,1 0 0,-1 0 0,1-1 0,-1 1 0,2-2 0,14-11-57,15-2 302,-16 13-303,-15 4 68,0-1 0,0 0 0,0 0 0,0 0 0,0 0 0,0-1-1,0 1 1,-1 0 0,1 0 0,0 0 0,0-1 0,0 1 0,0-1 0,0 0 0,5-9-101,5 4 64,-6-8 129,19-13 148,-21 24-196,0 1 186,-3-1-6,0-8 182,0 8-181,0 3-256,0 3 37,0 1 84,0-1-14,0 0 0,0 0 0,0 0 0,0-1 1,1 1-1,-1 0 0,2 3 0,-1-3-65,0 0 1,0 0-1,0 0 1,0 0-1,-1 0 0,1 0 1,-1 0-1,0 1 1,0-1-1,0 0 0,0 0 1,-1 0-1,1 0 1,-1 0-1,0 0 0,-1 4 1,-5 24-23,-5 31-181,-38 114 1,20-94 117,-22 98 0,45-156 160,0 0 0,-1-1 0,-2 0 0,0-1 0,-2 0 0,-13 20 0,-11 24 347,35-64-415,0-1 1,0 1-1,-1-1 1,1 0-1,-1 1 1,1-1 0,-1 0-1,1 0 1,-1 0-1,1 0 1,-1 0-1,0 0 1,0 0-1,0-1 1,1 1-1,-1-1 1,0 1-1,0-1 1,0 0 0,0 1-1,0-1 1,0 0-1,0 0 1,-2-1-1,2 1 5,0 0-15,1 0-1,0 0 1,-1 0-1,1 0 1,0 0-1,-1-1 1,1 1-1,0-1 1,0 1-1,-1-1 1,1 1-1,0-1 1,0 1-1,0-1 1,0 0-1,0 0 1,0 0-1,0 0 1,0 0-1,0 0 1,0 0-1,0 0 1,0 0-1,1 0 1,-1 0-1,0 0 1,1-1-1,-1 0 1,-4-7-24,3 5 8,0 1 1,0-1-1,0 0 0,0-1 1,1 1-1,-1 0 1,1 0-1,0-1 1,0 1-1,1 0 0,0-1 1,-1 1-1,2-9 1,1 1-13,0 0 0,1-1 0,6-17 0,26-59-512,-2 9-700,-3 6-1177,3 6 687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6816,'0'0'2197,"9"-3"-1344,1 0-777,0 0-1,0 1 1,0 0 0,1 0-1,11 0 1,-7 1-88,0 0 1,0-2 0,0 0 0,0-1 0,19-7-1,-16 5 67,1 0-1,35-5 1,28 6 169,164-35 926,2 0-610,99-9 42,-19 8-433,5 17 80,-320 23-219,228-12 135,29 8-6,3-6-70,199 8-41,4 0-13,-438 2-71,962-9 2250,-640 24-2815,-7 0 37,-156-11 388,379 15 13,-176 12 417,16 0 44,-3-8 85,206 24-134,37 1-234,-224-28-48,-202-9 19,359 10 62,-204-14 20,-19 5 27,-44-6-38,-13 6-26,-22-5 53,-44 5 133,-126-8-116,236 13 329,-219-5-277,133 8 310,-197-17-347,68 4 26,66 16-20,-90-16-73,-58-4-21,94 9-3,-5-6-42,-66 1-57,85 2-159,54-8-413,-209 0 637,0 0 1,17 3 0,-12 1-135,-13-4 142,0 0 0,-1 1 0,1-1 0,0 0-1,0 0 1,0 0 0,0 0 0,0 1 0,0-1 0,0 0-1,0-1 1,0 1 0,0 0 0,0 0 0,0 0 0,0 0-1,-1-1 1,1 1 0,0-1 0,0 1 0,0 0 0,0-1-1,0 1 1,0-2 0,0 2 9,0-1-160,0 1 0,0-1 1,0 1-1,0 0 0,0-1 1,0 1-1,0 0 1,0 0-1,1 0 0,-1 0 1,1 0-1,1 0-1528,-3-3-1106,0 3 2803,0 0-153,0-1 1,0 0-1,0 0 0,0 1 0,0-1 0,-1 0 0,1 1 0,0-1 0,0 0 1,0 0-1,-1 1 0,1-1 0,0 1 0,-1-2 0,0 2-96,0-1 1,1 1-1,-1 0 0,0-1 0,0 1 0,0 0 1,0 0-1,0 0 0,1-1 0,-1 1 0,0 0 1,0 0-1,-2 1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4480,'-27'0'1445,"16"3"-885,-14 7-256,24-9-286,0-1 1,0 0-1,0 0 0,0 0 0,0 1 0,0-1 0,0 0 1,1 1-1,-1-1 0,0 1 0,0-1 0,0 1 1,0 0-1,1-1 0,-1 1 0,0 0 0,1 0 1,-2 0-1,-3 6 159,-8-2 409,8-3-452,-4 3 368,0 0 1,-12 8-1,19-12-414,1 1 1,-1-1-1,1 0 1,-1 1-1,1-1 1,-1 1-1,1-1 1,0 1 0,0-1-1,-1 1 1,1 0-1,1 0 1,-1 0-1,0 0 1,0 0-1,1 0 1,-1 0-1,0 3 1,4 1 412,1-3-464,0 0-1,0 0 0,1 0 0,-1 0 1,1-1-1,0 1 0,0-1 1,0-1-1,0 1 0,0-1 0,0 0 1,0 0-1,6 0 0,12 1-67,40-2-1,-30-1 30,248 1 1389,-280 0-1328,1 0 1,-1 0 0,0 0 0,0 1 0,0-1 0,0 0-1,0 1 1,0-1 0,0 1 0,2 0 0,-3-1-52,1 0 1,-1 0 0,0 1 0,0-1 0,0 0 0,0 0-1,1 0 1,-1 0 0,0 1 0,0-1 0,0 0-1,0 0 1,0 0 0,0 1 0,0-1 0,0 0 0,0 0-1,1 1 1,-1-1 0,0 0 0,0 0 0,0 0 0,0 1-1,0-1 1,0 0 0,0 0 0,-1 1 0,1-1 0,0 0-1,0 0 1,0 0 0,0 1 0,0-1 0,0 0-1,0 0 1,0 0 0,0 1 0,-1-1 0,1 0 0,0 0-1,0 0 1,0 0 0,0 0 0,-1 1 0,1-1 0,0 0-1,0 0 1,0 0 0,-1 0 0,1 0 0,0 0-1,0 0 1,0 0 0,-1 0 0,1 0 0,0 1 0,0-1-1,-1 0 1,-21 5 525,9 9-124,10-12-346,0-1 1,0 1-1,0-1 0,0 1 0,0-1 1,0 0-1,0 0 0,0 0 0,-1 0 1,-6 0-1,-15 4 333,16-3-298,-1 0-1,1 1 1,-15 6 0,-19 18 119,-15-5-116,4 6-65,24-17-32,13-4-5,1 0 0,-1 1 0,-15 11 0,5 0 59,1 2 0,-36 37-1,49-46-88,-1-1 0,-22 15 0,17-10-193,18-14 152,-1-1 1,1 0-1,0 1 1,-1-1-1,1 0 0,0 0 1,-1 0-1,0 0 1,1 0-1,-1 0 1,1 0-1,-1-1 0,0 1 1,0-1-1,1 1 1,-1-1-1,-2 1 1,4-1 37,0 0 0,0 0 1,0 0-1,0 0 1,-1 0-1,1 0 1,0 0-1,0 0 0,0 0 1,0 0-1,0 0 1,0 0-1,0 0 1,0 0-1,0 0 1,-1 0-1,1 0 0,0 0 1,0 0-1,0 0 1,0 0-1,0 0 1,0 0-1,0 0 0,0 0 1,0 0-1,0 0 1,0-1-1,0 1 1,-1 0-1,1 0 1,0 0-1,0 0 0,0 0 1,0 0-1,0 0 1,0 0-1,0 0 1,0 0-1,0 0 1,0-1-1,0 1 0,0 0 1,0 0-1,0 0 1,0 0-1,0 0 1,0 0-1,0 0 0,0 0 1,0 0-1,0 0 1,0-1-1,0 1 1,0 0-1,0 0 1,0-14-1280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4320,'0'-14'1392,"0"12"-848,0 2-59,3 0 688,57 0 1761,-57 0-2865,1-1 1,-1 1-1,0 0 1,1-1-1,-1 0 1,0 1-1,1-2 1,5-1-1,7-3 154,-16 6-222,4-1 48,0 0 0,-1 0 0,1 0 1,0 1-1,0 0 0,0 0 0,0 0 1,0 0-1,0 1 0,0-1 0,7 3 1,4 2 36,-10-3-36,-1-1 0,0 1 0,1-1 1,-1 0-1,1 0 0,-1-1 1,1 1-1,7-1 0,-3 0 70,-1 1 1,0 1-1,1 0 0,15 5 0,-22-6-86,0 0-16,-1-1 2,0 0 0,0 0 0,-1 0 0,1 0 0,0 0 0,0 1 0,-1-1 0,1 0 0,0 0 0,-1 1 0,1-1 0,0 0 0,-1 1 0,1-1 0,0 1 0,-1-1 0,1 1 0,-1-1 0,1 1 1,-1-1-1,1 1 0,-1 0 0,0-1 0,1 1 0,-1-1 0,1 2 0,2 5 178,0-1-110,-3-6-70,1 1 1,-1 0 0,1 0 0,-1-1 0,0 1 0,1 0 0,-1 0-1,0 0 1,0 0 0,1-1 0,-1 1 0,0 0 0,0 1 0,-10 16 195,4-8-170,-16 22-74,-18 38 0,-36 77-98,54-100 448,-5-9-134,5 3-100,1-19-38,19-20-42,-1 0 0,1 0 0,0 0 1,0 0-1,0 1 0,0-1 1,0 1-1,1 0 0,-1-1 1,-1 5-1,2-4 15,1 0 1,-1 0-1,0-1 0,-1 1 1,1 0-1,0 0 0,-1-1 1,1 1-1,-1-1 0,-2 4 1,3-6-19,1 0 0,0 0 1,0 0-1,0 0 1,0 0-1,0 0 1,0 0-1,0 0 1,-1 0-1,1 0 1,0 0-1,0 0 1,0 1-1,0-1 0,0 0 1,0 0-1,0 0 1,0 0-1,0 0 1,0 0-1,0 0 1,0 1-1,0-1 1,0 0-1,0 0 1,0 0-1,0 0 0,0 0 1,0 0-1,0 1 1,0-1-1,0 0 1,0 0-1,0 0 1,0 0-1,0 0 1,0 0-1,0 1 1,0-1-1,0 0 0,0 0 1,0 0-1,0 0 1,0 0-1,0 0 1,0 0-1,0 0 1,0 0-1,1 1 1,-1-1-1,0 0 1,0 0-1,0 0 0,0 0 1,0 0-1,1 0 1,9 14 113,-9-13-113,-1 0-1,1 0 0,-1-1 1,0 1-1,1 0 1,-1 0-1,1 0 1,0 0-1,-1-1 0,1 1 1,0 0-1,-1-1 1,1 1-1,0 0 0,0-1 1,-1 1-1,1-1 1,0 1-1,0-1 0,0 1 1,0-1-1,0 0 1,0 0-1,0 1 1,0-1-1,1 0 0,10 3 33,1 3 55,-11-5-84,-1 0 0,1 0 0,-1 0 0,1 0-1,0-1 1,-1 1 0,1-1 0,0 1 0,-1-1 0,1 0-1,0 0 1,0 1 0,2-1 0,-4 0-7,4-1-50,0 1 0,0 1-1,0-1 1,7 2 0,-2 1-8,-8-2-5,-1-1 0,1 1 0,0-1 0,0 0 0,0 1 0,0-1 0,0 0 0,0 0 0,0 0 0,0 0 1,0 0-1,0 0 0,0 0 0,0 0 0,0 0 0,0 0 0,0-1 0,0 1 0,0 0 0,0-1 0,0 1 0,-1 0 0,1-1 0,0 1 0,0-1 0,1-1 1,-2 2 33,2-1-176,1 1 0,-1-1 1,0 1-1,0-1 0,0 1 1,1 0-1,-1 0 1,0 0-1,4 0 0,1 1-612,9-1-287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5984,'-14'-28'1920,"11"23"-1174,3 5-191,0 0 560,0-3-198,0 3-851,0-1 1,0 0-1,0 1 1,0-1-1,1 1 1,-1-1-1,0 1 1,0-1-1,0 1 1,1-1-1,-1 1 1,0-1-1,0 1 1,1-1-1,-1 1 1,1-1-1,-1 1 0,0 0 1,1-1-1,-1 1 1,1-1-1,-1 1 1,1 0-1,-1 0 1,1-1-1,-1 1 1,1 0-1,-1 0 1,1-1-1,-1 1 1,2 0-1,24-2 1229,2 1-744,9-12-56,-28 9-402,0 1 0,18-5 0,-14 7-15,22 0 1,-24 1-50,0 0 1,14-3-1,14-8 51,4 6-368,-22-2-492,-18 6 533,0-1 1,0 1-1,1 0 1,-1 1-1,0-1 1,0 1-1,6-1 1,-8 1 151,-1 0 0,0 0 0,1 0 1,-1 1-1,1-1 0,-1 0 0,1 0 0,-1 0 1,0 0-1,1 0 0,-1 0 0,1-1 0,-1 1 0,1 0 1,-1 0-1,0 0 0,1 0 0,-1 0 0,1-1 1,-1 1-1,0 0 0,1 0 0,-1-1 0,0 1 0,1 0 1,-1 0-1,1-1 0,-7-7-2254,3 5 2212,0 1-1079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2304,'-28'0'752,"28"0"-747,0 0 1,0 0-1,0 0 1,0 0 0,0 0-1,-1 0 1,1 0-1,0 0 1,0 0-1,0 0 1,0 0-1,0 0 1,0 0-1,-1 0 1,1 0-1,0 1 1,0-1-1,0-1 1,0 1 0,0 0-1,-1 0 1,1 0-1,0 0 1,0 0-1,0 0 1,0 0-1,0 0 1,-1 0-1,1 0 1,0 0-1,0 0 1,0 0-1,0 0 1,0 0-1,0-1 1,0 1 0,0 0-1,-1 0 1,1 0-1,0 0 1,0 0-1,0 0 1,0 0-1,0-1 1,0 1-1,0 0 1,0 0-1,0 0 1,0 0-1,0 0 1,0-1-1,0 1 1,0 0 0,0-9 1391,0 21 1739,0-12-2059,3 0 208,1-1-931,-2 1-163,1 0-1,-1 0 1,0 0-1,1 0 1,-1 1 0,1-1-1,-1 0 1,5 2 0,-4 0-80,1 0 1,-1 0-1,1 0 1,0-1-1,0 0 1,0 0-1,0 0 1,0 0-1,0-1 1,7 1-1,139-1 583,-124-1-622,32-6 0,-30 3 53,38 0 0,-54 3-102,0 0 0,1-1 0,-1 0 0,14-4 0,-20 4-26,1 1-164,-1 0 1,1 0-1,12 1 0,-11 0-1582,-16 0 1103,3 0 100,-1 0 0,1 0 0,0 1 0,-10 1 0,13-1 406,0 0 0,0 0 0,1 0-1,-1 0 1,0 0 0,0 1 0,1-1-1,-1 0 1,-1 3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 3328,'-13'-13'1061,"12"12"-1034,1 1-1,-1-1 0,1 1 1,-1 0-1,1-1 1,-1 1-1,0 0 0,1-1 1,-1 1-1,1 0 1,-1 0-1,0 0 1,1 0-1,-1 0 0,1-1 1,-1 1-1,0 0 1,1 0-1,-1 1 0,0-1 1,1 0-1,-1 0 1,0 0-1,1 0 0,-2 1 1,2-1 44,-2 0 643,2 0-138,-3 0 224,-8 0-219,11 0-570,0 0-1,0 0 1,0 0-1,-1 0 0,1 0 1,0 0-1,0 0 1,0 0-1,0 0 0,0 0 1,0 0-1,0 0 0,0 0 1,0 0-1,0 0 1,-1 0-1,1 0 0,0 0 1,0 0-1,0 0 1,0 0-1,0 0 0,0 0 1,0 0-1,0 0 0,0 0 1,0 0-1,0 0 1,-1 0-1,1 0 0,0 0 1,0 0-1,0 0 1,0 1-1,0-1 0,0 0 1,0 0-1,0 0 0,0 0 1,0 0-1,0 0 1,0 0-1,0 0 0,0 0 1,0 0-1,0 1 1,0-1-1,0 0 0,0 0 1,0 0-1,0 0 0,0 0 1,0 0-1,0 0 1,0 0-1,0 1 0,0-1 20,0 1 0,0-1 0,0 1 0,0 0 0,0-1-1,0 1 1,0-1 0,-1 1 0,1 0 0,0-1-1,0 1 1,-1-1 0,1 1 0,0-1 0,-1 1 0,1-1-1,-1 1 1,1-1 0,0 0 0,-1 1 0,1-1-1,-1 1 1,0-1 0,0 1 10,0-1-1,1 1 0,-1-1 1,1 1-1,-1-1 1,0 1-1,1-1 0,-1 1 1,1 0-1,0-1 1,-1 1-1,1 0 1,-1-1-1,1 1 0,0 0 1,0 0-1,-1-1 1,1 1-1,0 0 1,0 0-1,0-1 0,0 1 1,0 0-1,0 1 1,0 358 3400,-1-347-3388,0 1 0,-5 23 0,3-23-24,1-1 0,-2 27 0,4-32-43,-1-1 0,0 1 1,0-1-1,-1 1 1,-5 12-1,6-15-9,-3 6-681,-1 0 1,-9 17 0,4-10-1338,7-13 1632,3-4 280,0 0 1,0-1 0,-1 1-1,1 0 1,0-1-1,-1 1 1,1 0-1,0-1 1,-1 1 0,1-1-1,-1 1 1,1-1-1,-1 1 1,0-1-1,1 1 1,-1-1 0,1 0-1,-1 1 1,0-1-1,1 0 1,-2 1-1,-3 1-495,-12 12-793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4576,'0'-33'1664,"0"33"-1280,16-16-96,-16 16 1600,17 0-1088,-1-17 1632,1 34-1376,15-17 416,1 0-896,0 0-32,16 0-352,0-17-32,0 17-96,1 0-768,-18 0 416,-15 0-2304,-1 0 1440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7136,'-14'-13'3205,"25"24"-2528,-10-11-589,-1 1 0,1-1 0,-1 0 0,1 1 0,0-1 0,-1 0 0,1 1 0,0-1 0,-1 0 0,1 0 0,0 1 0,-1-1 0,1 0 0,0 0 0,-1 0 0,1 0 0,0 0 0,0 0 0,-1 0 0,1 0 0,0 0 0,-1-1 0,2 1 0,0-1 232,10 2 447,-6-1-554,0 0 1,0 0 0,-1-1-1,9-1 1,-7 0-84,5-1 28,1 0 1,-1 1-1,0 0 1,14 0 0,105 2-63,-126 0-167,-1 0 1,1 0-1,-1 0 1,9-3 0,-5 0-309,-7 3 310,0-1-1,0 1 1,0 0 0,0-1 0,0 1 0,0 0 0,0 0 0,0 0 0,0-1 0,0 1 0,0 0 0,0 0 0,0 0-1,0 1 1,0-1 0,0 0 0,0 0 0,0 1 0,-1-1 0,1 0 0,0 1 0,0-1 0,0 1 0,0-1 0,0 1-1,1 0 1,-2-1 47,2 1-264,0 0-1,0-1 1,0 1 0,0-1 0,0 1 0,1-1-1,-1 0 1,0 0 0,4-1 0,2 1-3156,-8 0 1533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4224,'-14'0'1365,"11"0"-826,3 0 37,0 3 1002,1 18 381,0-10-1265,-1 1 0,0-1 1,-1 0-1,-2 16 0,-3-11-674,4-13-23,1 1 1,0-1 0,0 1 0,0-1-1,0 1 1,1-1 0,-1 1 0,1 4 0,0 126 1283,0-103-4385,0 1-3303,0-32 4381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3968,'0'0'1285,"0"0"-768,0 0-111,0 0 500,-3 0-164,-7 0 330,7 0-384,0 0-240,0 0-363,1 0 22,0-1 0,0 1-1,0 0 1,0 0 0,0 1-1,0-1 1,0 0-1,1 1 1,-1-1 0,-3 2-1,0 5 343,5-7-419,0 0 1,0 1-1,-1-1 1,1 1-1,0-1 1,-1 1-1,1-1 1,0 0-1,-1 1 1,1-1-1,-1 0 1,1 1-1,0-1 1,-1 0-1,1 1 1,-1-1-1,1 0 0,-1 0 1,1 0-1,-1 0 1,1 1-1,-1-1 1,1 0-1,-1 0 1,1 0-1,-1 0 1,1 0-1,-1 0 1,1 0-1,-1 0 1,0-1-1,-3 2 68,1 0 0,-1-1 0,1 1 0,-1 1 0,1-1 1,0 0-1,-1 1 0,1-1 0,0 1 0,0 0 0,-3 3 0,-14 6 283,13-9-185,-1 1 1,1 0 0,0 0 0,1 0 0,-1 0 0,1 1 0,-1 0 0,1 1 0,0 0-1,1 0 1,-11 10 0,2 0 82,-1 1 1,2 0-1,0 1 0,1 1 1,1 0-1,1 0 0,-11 25 1,14-24-134,1 0 0,0 1 0,2-1 0,0 1 0,-1 31 0,5-38-112,0 1-1,1-1 1,1 0-1,0 0 0,0 0 1,2-1-1,-1 1 1,2-1-1,8 19 0,-6-18-111,1-1-1,0 0 1,20 21-1,36 32-2253,-37-39 504,-25-24 1582,0 0 0,0 0-1,0-1 1,0 1 0,0-1 0,0 0 0,0 1 0,1-1-1,-1 0 1,0 0 0,1 0 0,-1-1 0,4 1 0,7 3-847,-7 3-694,-4-3 748,-1-3 907,-1-1 1,1 0-1,0 1 1,0-1 0,0 0-1,0 0 1,-1 1-1,1-1 1,0 0 0,0 0-1,0 0 1,0 0-1,2 0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4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8128,'-33'-66'3008,"33"66"-2336,17-16-160,-17 16 2080,0 16-1504,0-16 927,0 16-1215,-17 1-416,17 16-256,0-17-3871,0 0 2047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51 4896,'14'-27'1584,"-14"27"-1568,0 0 0,0-1 0,0 1 0,0 0 0,0 0 0,0-1 0,0 1 0,0 0 0,1 0 0,-1-1 0,0 1 0,0 0 0,0 0 0,0-1 0,1 1 0,-1 0 0,0 0 0,0 0 0,1 0 0,-1-1 0,0 1 0,0 0 0,1 0 0,-1 0 0,0 0 0,0 0 0,1 0 0,-1 0 0,0 0 0,0-1 0,1 1 0,-1 0 0,0 0 0,1 0 0,-1 1 0,0-1 0,1 0 0,3-1 123,1 1 0,-1-1 1,0 0-1,0 0 0,1-1 0,-1 1 1,0-1-1,6-3 0,-8 4-14,1 0-1,0 0 1,0 1-1,0-1 1,0 1-1,0 0 1,0 0-1,0 0 1,0 0 0,5 1-1,4-1 335,-9 0-342,1 1-1,0-1 0,-1 1 1,1-1-1,0 1 0,-1 0 0,1 0 1,3 2-1,9 3 357,-7-4-298,9 4 50,-15-3-182,0 0 0,0 0-1,0 0 1,-1 0 0,1 1-1,-1-1 1,0 1 0,0 0-1,0-1 1,0 1 0,-1 0-1,1 0 1,-1 0 0,0 0-1,0 0 1,-1 1 0,1-1-1,-1 0 1,0 0 0,0 0-1,-1 8 1,-2 0 76,0-1 0,-1 0 0,-1 0 0,1 0 0,-10 15 1,1-7 44,-22 26 0,20-27-82,4-5 117,-1-2 0,-1 1 0,0-1 0,-16 10-1,9-7 30,1-1 9,-13 10 252,31-22-454,-1 1 1,1-1-1,0 0 0,0 1 1,0-1-1,0 1 1,0-1-1,0 1 0,0-1 1,0 1-1,1 0 1,-1-1-1,1 1 0,-1 0 1,1 0-1,-1 3 0,4 0 24,3 2-56,-5-5 2,1-1-1,-1 1 1,1 0 0,0 0-1,-1-1 1,1 1 0,0-1-1,0 0 1,0 1 0,0-1-1,0 0 1,0 0 0,1 0-1,-1 0 1,0-1 0,0 1-1,1-1 1,-1 1 0,4-1-1,3 1-20,-1 0-1,0 1 1,1-1 0,15 7-1,-22-7-13,1 0-61,-1 0 0,1-1-1,-1 1 1,1 0 0,-1-1-1,1 0 1,-1 0 0,1 0 0,0 0-1,-1 0 1,1 0 0,-1 0-1,1-1 1,-1 1 0,1-1 0,-1 0-1,1 0 1,-1 0 0,3-2-1,13-4-1682,-13 6 1340,-1 0-1,1 0 1,0 1-1,-1 0 1,8 0-1,0 0-1235,4 0 65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7040,'-16'0'2624,"16"0"-2048,0 0-128,0 0 2208,16 0-1536,0 16 1151,1-16-1311,16 16-96,16-16-512,0 0-448,-16 0 32,-1 0-2176,1 17 1217,0-17-2945,-17 0 2240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5984,'0'0'2208,"0"0"-1728,16 0-128,0 0 2496,-16 0-1632,17 0 928,-1 0-1248,17-16-449,-17 16-287,17-17-1215,0 17 607,16 0-2592,-16 0 1696,-17 0-4352,17 0 3232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33 4224,'13'-14'1365,"-10"12"-826,-3-1-22,0-8 800,0 11-1299,0 0 0,0 0-1,0 0 1,0 0 0,0 0 0,0-1-1,0 1 1,0 0 0,0 0-1,0 0 1,0 0 0,0 0-1,0 0 1,0 0 0,0 0-1,0 0 1,0 0 0,0-1-1,0 1 1,0 0 0,0 0-1,0 0 1,0 0 0,0 0 0,0 0-1,0 0 1,0 0 0,0 0-1,0 0 1,0 0 0,0 0-1,0-1 1,-1 1 0,1 0-1,0 0 1,0 0 0,0 0-1,0 0 1,0 0 0,0 0-1,0 0 1,0 0 0,0 0 0,0 0-1,-1 0 1,1 0 0,0 0-1,0 0 1,0 0 0,0 0-1,0 0 1,0 0 0,0 0-1,0 0 1,0 0 0,-1 0-1,-9 0 1214,-42 2 2312,47-2-3329,1 1 1,-1 0-1,1 0 1,-1 0-1,1 1 1,-1-1-1,1 1 1,-7 4-1,5-2 17,0-1-40,0 1 0,0 0 0,0 0 0,1 1 0,0 0 0,0 0 0,0 0 0,0 0 0,1 1 0,0 0 0,-4 6 0,-3 6 216,1 1 0,-15 40 0,8-13-599,16-42 201,-1 1-1,1-1 1,0 0-1,0 1 1,0-1-1,0 1 1,1 0 0,0-1-1,0 1 1,0-1-1,1 1 1,1 8-1,2-2-49,0 1-1,0-1 0,11 16 0,-4-5-787,-8-16 444,0-1 0,1 0 0,0 0 1,-1 0-1,2 0 0,-1-1 0,0 1 0,1-1 0,0 0 1,0-1-1,0 1 0,7 2 0,-6-1-191,-2-3 133,0 0-1,0 0 1,0 0-1,0 0 1,6 1-1,-4-2 7,0 0-1,0 0 1,9-1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6144,'0'-2'191,"0"0"1,0 0-1,-1 1 0,1-1 1,0 0-1,-1 1 1,1-1-1,-1 1 0,0-1 1,1 0-1,-1 1 1,0-1-1,0 1 0,0 0 1,0-1-1,0 1 1,-3-2-1,-1 13 2812,-9-4-1387,12-5-1542,0 0 0,0 0 0,0 1 0,0-1 0,0 1 0,0-1 0,0 1 0,0 0 0,1-1 0,-1 1 0,1 0 0,-1 0 0,1 0 0,0 0 0,0 1 0,0-1 0,0 0 0,0 0 0,0 1 0,1-1 0,-1 0 0,1 1 0,-1 3 0,1 1-72,-1-4-19,1 0 0,0-1 0,0 1 0,0 0 0,0 0 0,0 0 0,0 0-1,1-1 1,-1 1 0,1 0 0,1 3 0,14-1-591,12 9 0,-24-12 485,0 1 1,0-1 0,0 0-1,0 0 1,0-1-1,1 1 1,-1-1 0,1 0-1,-1 0 1,1 0-1,-1-1 1,1 0 0,-1 0-1,1 0 1,6-1-1,14 0-403,-18 1 451,1-1 1,-1 0 0,1 0 0,-1-1-1,13-5 1,-14 6 66,-4 0 5,-2 1 6,1 0 0,0 0 0,0 0 0,-1 0 0,1-1 0,0 1 0,0 0 0,-1 0 0,1 0 1,0-1-1,-1 1 0,1-1 0,0 1 0,-1 0 0,1-1 0,-1 1 0,1-1 0,-1 1 0,1-1 1,-1 1-1,1-1 0,-1 0 0,1 1 0,-1-1 0,0 0 0,1 0 0,2-6 51,3-2-10,-5 4 36,-10-1 46,1 2 111,1 0 0,-11-9 0,11 7 155,0 1 1,-12-6-1,4 8 136,-1-1-497,16 4-48,0 0 0,0 0 0,-1 0 0,1 0 1,0-1-1,0 1 0,0 0 0,0 0 1,-1 0-1,1 0 0,0-1 0,0 1 0,0 0 1,0 0-1,0 0 0,0-1 0,0 1 0,-1 0 1,1 0-1,0-1 0,0 1 0,0 0 0,0 0 1,0-1-1,0 1 0,0 0 0,0 0 1,0 0-1,0-1 0,1 1 0,-1 0 0,0 0 1,0-1-1,0 1 0,0 0 0,0 0 0,0 0 1,0-1-1,0 1 0,1 0 0,-1 0 0,0 0 1,0-1-1,0 1 0,0 0 0,1 0 1,-1 0-1,0 0 0,0 0 0,0 0 0,1-1 1,0 1-87,0-1 0,-1 1 0,1 0 0,0-1 0,0 1 0,0 0 0,0 0 0,-1-1 1,1 1-1,0 0 0,0 0 0,0 0 0,0 0 0,1 0 0,17-2-3079,11-12 788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5984,'-14'-14'1920,"12"11"-1174,4 3-250,20 0 2409,-9-1-2586,0 1 0,0 0 0,22 4 1,-24-1-287,11 2 51,8-10 118,-24 3-159,0 1-1,0 0 1,11-1 0,92 2-645,-103 0-940,-6 0 428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3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5984,'-27'14'1920,"26"-14"-1901,1 0 1,0 0 0,-1 0-1,1 0 1,0 0 0,0 0-1,-1 0 1,1 0 0,0 1-1,0-1 1,-1 0 0,1 0-1,0 0 1,0 1-1,0-1 1,-1 0 0,1 0-1,0 0 1,0 1 0,0-1-1,0 0 1,-1 0 0,1 1-1,0-1 1,0 0 0,0 0-1,0 1 1,0-1 0,0 0-1,0 0 1,0 1 0,0-1-1,0 0 1,0 1-1,0-1 1,0 0 0,0 1-1,1 5 119,-1-3 43,0 0 1,1 0-1,-1 0 1,0 0-1,-1 1 0,1-1 1,0 0-1,-1 0 1,0 0-1,-1 4 1,0-4 5,0 1 0,1-1 0,-1 1 0,1 0 0,-1 0 1,1 0-1,1 0 0,-1 0 0,0 0 0,1 7 0,0 29 444,1-18-466,-1-1 0,-4 30 0,1-33-135,-2 24 14,5-35-37,1 0 1,0 0-1,2 8 0,0 1 7,0 33 39,-3-42-55,0 1 0,1-1 0,-1 1 0,2 0-1,-1-1 1,1 1 0,0-1 0,0 0 0,4 8 0,18 27-30,-22-37 24,1-1 0,0 0 1,1 1-1,-1-1 1,1 0-1,5 4 1,9-2-127,-9-4 54,7 4-129,-13-4 15,1-1-1,-1 0 1,1 0 0,-1 0 0,1 0 0,0-1-1,-1 1 1,5-1 0,8 0-408,-8 1-212,0-1 0,0 0 0,0-1 0,10-2 0,14-10-1287</inkml:trace>
  <inkml:trace contextRef="#ctx0" brushRef="#br0" timeOffset="1">503 33 6464,'4'0'339,"0"1"0,0-1-1,0 1 1,0 0 0,0 1 0,0-1 0,0 1 0,-1-1 0,1 1 0,4 3 0,-7-4-174,1 0 1,-1 0-1,0 0 0,0 0 1,1 0-1,-1 0 1,0 0-1,0 1 1,0-1-1,0 0 1,0 1-1,0-1 0,-1 1 1,1-1-1,0 1 1,-1-1-1,1 1 1,0 2-1,2 5 414,7 18 924,-3-10-801,6 23 0,-8-13-232,-1 0 0,1 34 0,-3 57 128,-2-113-590,1 40 94,-1 34 155,-1-70-218,0 0 0,-1-1 1,0 1-1,0 0 1,-1 0-1,-6 13 0,1-6 4,-1-1 0,0-1 0,-12 15-1,16-22-229,-1-1 0,-1 1-1,1-1 1,-1 0 0,0 0-1,0-1 1,-13 7-1,0-4-1287,-34 11-1,30-11-132,-26 9-488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4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9152,'-17'17'3360,"17"-17"-2592,17 16-224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4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3552,'-13'-13'1147,"12"12"-1116,1 1 0,-1-1 1,1 1-1,-1 0 0,1-1 1,-1 1-1,0 0 0,1-1 1,-1 1-1,1 0 0,-1 0 1,0 0-1,1 0 0,-1 0 1,1-1-1,-1 1 0,0 0 1,1 0-1,-1 1 0,0-1 1,1 0-1,-1 0 0,0 0 1,1 0-1,-2 1 0,2-1 66,-2 0 1114,2-3-198,0 3-937,0-1-1,0 1 0,0-1 0,0 1 1,0-1-1,0 1 0,1-1 0,-1 1 1,0-1-1,0 1 0,1-1 0,-1 1 1,0 0-1,0-1 0,1 1 0,-1-1 1,1 1-1,-1 0 0,0-1 0,1 1 1,-1 0-1,1 0 0,-1-1 0,1 1 1,0 0-1,19-5 1333,31 6 90,-35-1-1262,230 0 820,-239 1-1019,0-1 0,0 1 0,0 0 0,-1 0 0,12 4 0,-12-3-182,1-1-1,0 1 1,0-1-1,0 0 1,11 0-1,17-1-1066,-5 0-4754,-16 0 3870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4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3904,'0'0'1253,"0"0"-762,0 0-209,0 3 102,1-1-324,-1-1-1,0 1 0,1-1 0,-1 1 0,0-1 0,1 1 0,0-1 0,-1 1 1,1-1-1,1 2 0,5 12 666,-5-7-497,-1 0-1,0-1 0,-1 1 0,1 0 0,-3 12 1,2-3 168,0 0-1,-2-1 0,-4 29 0,3-29-102,0-1 0,0 29 0,2-19 157,-1 0-1,-2 0 1,-1 0-1,0-1 1,-2 0-1,-18 41 1,21-49-137,0 0 0,0 0 0,2 0-1,0 0 1,0 0 0,2 0 0,0 1 0,5 29 0,-3-38-253,0 0 0,1 0 1,0-1-1,1 1 0,4 6 1,0 1-13,-7-11-61,0-1-1,1-1 1,-1 1-1,1 0 0,0 0 1,0 0-1,0-1 1,0 1-1,0-1 0,1 0 1,-1 0-1,1 0 1,-1 0-1,1 0 0,0 0 1,0 0-1,0-1 1,0 0-1,4 2 0,26 2-1740,-1 9 453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4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9792,'-65'0'5210,"51"0"-3876,14 0-1321,0 0 1,0 0 0,0 0 0,0 0-1,-1 0 1,1 0 0,0 0 0,0 0-1,0 0 1,0 0 0,0 0 0,0 0-1,0 0 1,0 0 0,0 0 0,0 0-1,-1 0 1,1 0 0,0 0 0,0 0-1,0 0 1,0 0 0,0 0 0,0 0-1,0 0 1,0 0 0,0 0 0,0 0-1,0 0 1,-1 1 0,1-1 0,0 0-1,0 0 1,0 0 0,0 0 0,0 0-1,0 0 1,0 0 0,0 0 0,0 0-1,0 0 1,0 0 0,0 1 0,0-1-1,0 0 1,0 0 0,0 0 0,0 0-1,0 0 1,0 0 0,0 0 0,0 0-1,0 0 1,0 1 0,0-1 0,0 0-1,0 2 76,0 4 13,0-1 0,0 0-1,1 0 1,-1 1 0,4 9-1,-3-12-103,0 0 0,1 0 0,0-1 1,-1 1-1,1-1 0,0 1 0,0-1 0,0 0 0,1 1 0,-1-1 0,1 0 0,-1 0 0,4 1 0,6 4 1,-6-3-79,0 0 1,0 1-1,10 8 0,1 0-90,-17-12 168,1-1 1,0 0-1,0 1 1,0-1-1,-1 0 1,1 1-1,0-1 1,0 1-1,-1-1 1,1 1-1,0 0 1,-1-1-1,1 1 1,-1 0-1,1-1 1,-1 1-1,1 0 1,-1 0-1,0-1 1,1 1-1,-1 0 1,0 0-1,1 0 0,-1 0 1,0-1-1,0 1 1,0 0-1,0 0 1,0 0-1,0 1 1,-1 0-10,1 0-1,-1 0 1,0 0 0,0 0-1,-1 0 1,1 0 0,0-1-1,-1 1 1,1 0 0,-1-1-1,1 1 1,-3 1 0,-7 5 40,-1 1 1,-1-2 0,-13 7 0,-40 19 93,34-17-161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7968,'0'0'2944,"0"0"-2272,33 0-192,-17 0 288,0 0-512,1 0-224,15 0-64,1 0-2112,-16 0 1184,15 0-4064,18 16 2816</inkml:trace>
  <inkml:trace contextRef="#ctx0" brushRef="#br0" timeOffset="1">132 33 6816,'-49'0'2528,"49"0"-1984,-66 16-128,50-16 1024,16 17-864,0-17 416,16 16-608,0-16-128,17 16-160,16-16-1632,-16 0 832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8:4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7456,'-13'0'2421,"10"0"-1477,0 0-203,-1 0-403,0 1-1,0 0 0,0 0 0,0 0 1,0 0-1,0 1 0,0-1 0,1 1 0,-1 0 1,1 0-1,-5 4 0,5-5-297,1 1 0,0-1 0,0 1 0,0 0 0,0 0 0,0 0 0,1 0-1,-1 0 1,1 0 0,-1 1 0,1-1 0,0 0 0,-1 1 0,1-1 0,1 1 0,-1 0 0,0-1 0,0 5 0,1-2-149,-1-3 31,1 0-1,0 0 0,0 0 1,0-1-1,0 1 0,0 0 0,0 0 1,1 0-1,-1 0 0,1-1 1,-1 1-1,1 0 0,-1-1 0,1 1 1,0 0-1,0-1 0,0 1 1,0-1-1,0 1 0,0-1 0,1 1 1,-1-1-1,0 0 0,1 0 1,2 3-1,-2-3 1,1 0 0,-1 0 0,0 0 0,1 0 0,-1 0 0,1 0 0,-1 0 0,1-1-1,0 0 1,-1 1 0,1-1 0,-1 0 0,1 0 0,0 0 0,-1-1 0,1 1 0,0 0 0,-1-1 0,1 0 0,3-1 0,0 0-70,24-3-460,-8-6 198,5 0 198,-26 10 203,1 0-1,-1 0 1,1-1-1,-1 1 1,1 0-1,-1-1 1,0 1-1,0-1 1,0 1-1,0-1 1,1-2-1,-1 3 9,-1 0 1,1 1-1,-1-1 0,1 0 0,-1 1 0,0-1 0,0 0 0,1 0 0,-1 0 0,0 1 1,0-1-1,0 0 0,0 0 0,0 0 0,0 0 0,0 1 0,0-1 0,0 0 0,0 0 1,0 0-1,-1 1 0,1-1 0,0 0 0,-1-1 0,-1-2 7,2 3-3,0-1-2,-1 1 1,1-1-1,-1 0 1,0 1-1,1-1 1,-1 1-1,0-1 1,0 1 0,0-1-1,0 1 1,0-1-1,0 1 1,-1 0-1,1 0 1,0 0-1,-1 0 1,1 0 0,-1 0-1,1 0 1,-1 0-1,1 0 1,-1 1-1,1-1 1,-1 0-1,-2 0 1,-26-12 25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0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15104,'17'1'36,"-12"0"-4,-1-1-1,1 0 1,-1 0-1,1 0 1,-1 0-1,1-1 1,-1 1-1,9-4 1,-5-1 73,-6 4-89,-1 0 0,0 0 0,1 1 1,0-1-1,-1 0 0,1 0 0,-1 1 0,1-1 0,0 1 0,0-1 0,-1 1 0,1 0 0,0 0 0,2 0 0,89 0 438,-76 0-497,-17 0 44,0 0 0,0 0 0,0 0 1,0 0-1,0 0 0,0 0 0,0 0 1,0 0-1,1 0 0,-1 0 0,0 0 0,0 0 1,0 0-1,0 0 0,0 0 0,0 0 1,0 0-1,0 0 0,0 0 0,0 0 0,1 0 1,-1 0-1,0 0 0,0 0 0,0 0 0,0 0 1,0 0-1,0 0 0,0 0 0,0 0 1,0 0-1,0 0 0,0 0 0,0 1 0,0-1 1,0 0-1,1 0 0,-1 0 0,0 0 1,0 0-1,0 0 0,0 0 0,0 0 0,0 0 1,0 0-1,0 1 0,0-1 0,0 0 0,0 0 1,0 0-1,0 0 0,0 0 0,0 0 1,0 0-1,0 0 0,-1 1 0,1 9-27,0-7-348,-2 0-282,-9 8-1168,8-8 80,3-3-1178,0 0 970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0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4992,'-12'-1'7050,"17"2"-3105,-1 2-5362,1 4 1617,-5-7-189,0 1-1,0-1 1,1 1 0,-1-1-1,0 1 1,1-1-1,-1 0 1,0 1-1,1-1 1,-1 1 0,0-1-1,1 0 1,-1 0-1,1 1 1,-1-1 0,1 0-1,-1 0 1,1 1-1,-1-1 1,1 0-1,-1 0 1,1 0 0,-1 0-1,1 0 1,-1 0-1,1 0 1,-1 0 0,1 0-1,-1 0 1,1 0-1,0 0 1,1 0 11,0 0 0,-1 0 0,1 0 0,-1 1 0,1-1 0,0 1 0,-1-1 0,1 1 0,-1-1 0,1 1 0,-1 0 0,2 1 0,11 4 161,-2-3-89,0-2-1,0 0 1,1 0-1,21-3 1,-5 1-44,-25 1-42,0 0 0,0-1 0,0 1 0,0-1 1,0 0-1,0 0 0,0 0 0,-1-1 1,1 1-1,6-4 0,-8 4 6,0 0 1,0 1-1,0-1 0,1 1 1,-1 0-1,0 0 0,0 0 1,0 0-1,3 0 0,-3 1 0,-1-1 0,0 0-1,1 0 1,-1 0 0,0 0 0,1 0-1,-1 0 1,0 0 0,1-1-1,-1 1 1,0 0 0,0-1 0,1 1-1,-1-1 1,1 0 0,4-10 98,5 6-91,-6-6-202,9 5-112,-1-5-465,-10 9 65,0 2-400,8 0 58,-8 0-842,-3 0 597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6880,'-32'0'2560,"32"0"-1984,0 0-160,16 0 608,-16 0-640,33 16 704,-17-16-640,50 0 352,-1 0-480,1 0-96,-1 0-128,1-16 128,-1 16-128,1-17-736,-17 17 352,0-16-1536,0-1 1024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 5568,'-14'-13'1786,"14"12"-1745,-1 1-1,1-1 1,-1 1-1,0 0 1,1-1-1,-1 1 0,0 0 1,1-1-1,-1 1 1,0 0-1,1 0 0,-1 0 1,0 0-1,1 0 1,-1 0-1,0 0 1,1 0-1,-1 0 0,0 0 1,0 0-1,1 0 1,-1 0-1,0 1 0,-2-1 116,-11 0 409,14 0-557,0 0-1,0 0 1,0 0-1,0 0 1,0 0 0,0 0-1,0 0 1,0 0-1,0 0 1,-1 0-1,1 0 1,0 0 0,0 0-1,0 0 1,0 0-1,0 0 1,0 0-1,0 0 1,0 0 0,0 0-1,0 0 1,-1 0-1,1 0 1,0 0 0,0 0-1,0 0 1,0 0-1,0 0 1,0 0-1,0 0 1,0 1 0,0-1-1,0 0 1,0 0-1,0 0 1,0 0-1,0 0 1,0 0 0,0 0-1,0 0 1,-1 0-1,1 0 1,0 0 0,0 1-1,0-1 1,0 0-1,0 0 1,0 0-1,0 0 1,0 0 0,0 0-1,0 0 1,1 0-1,-1 0 1,0 0-1,0 1 1,0-1 29,0 1 1,0 0-1,0-1 0,-1 1 0,1-1 1,0 1-1,0 0 0,0-1 0,0 1 1,-1-1-1,1 1 0,0-1 0,-1 1 1,1-1-1,0 1 0,-1-1 0,1 1 1,0-1-1,-1 1 0,1-1 0,-1 0 1,1 1-1,-2 0 0,2-1-7,-1 0 0,0 1-1,1-1 1,-1 1 0,0-1 0,1 1-1,-1 0 1,1-1 0,-1 1-1,1-1 1,0 1 0,-1 0 0,1 0-1,0-1 1,-1 1 0,1 0 0,0-1-1,0 1 1,0 0 0,-1 0-1,1-1 1,0 1 0,0 0 0,0 1-1,0-1 5,0 1 0,0 0 0,0-1 0,-1 1 0,1 0 0,-1-1 0,1 1 0,-1-1 0,1 1 0,-1-1 0,0 1 0,-1 1 0,-4 10 207,0 17 68,4-23-205,-1 5 51,0 0 1,1 1-1,0-1 0,1 14 0,1 168 1051,0-187-1185,0 0 0,1 0 1,0 0-1,1 0 0,-1 0 1,5 10-1,-4-10 0,-1-4-45,0 0-1,0 0 0,0 0 1,0 0-1,0 0 1,1-1-1,-1 1 0,1 0 1,0-1-1,-1 1 1,1-1-1,1 1 1,-1-1-1,0 0 0,1 0 1,-1 0-1,6 3 1,-7-5-21,1 1 0,-1-1 0,0 1 0,1-1 1,-1 0-1,1 1 0,-1-1 0,1 0 0,1 0 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7712,'-14'0'2506,"14"0"-2488,0 0-1,0 0 0,0 0 0,0 0 0,-1 0 1,1 0-1,0 0 0,0 0 0,0 0 1,0 0-1,0 0 0,0 0 0,0 0 0,0 0 1,0 0-1,-1 0 0,1 0 0,0 0 0,0 0 1,0 0-1,0 0 0,0 0 0,0 0 1,0 0-1,0 0 0,0 0 0,0 0 0,0 0 1,0 0-1,-1 0 0,1 0 0,0 0 0,0 0 1,0 0-1,0 1 0,0-1 0,0 0 1,0 0-1,0 0 0,0 0 0,0 0 0,0 0 1,0 0-1,0 0 0,0 0 0,0 0 1,0 1-1,0-1 0,0 0 0,0 0 0,0 0 1,0 0-1,0 0 0,0 0 0,0 0 0,0 1 1,0-1 7,0 0 1,0 1-1,0-1 0,0 1 1,0-1-1,0 1 1,0-1-1,0 0 0,0 1 1,0-1-1,1 1 1,-1-1-1,0 1 1,0-1-1,0 0 0,1 1 1,-1-1-1,0 0 1,0 1-1,1-1 1,-1 0-1,0 1 0,1-1 1,-1 0-1,0 1 1,1-1-1,-1 0 1,0 0-1,1 0 0,0 1 1,6 4 492,-2 1-212,-5-5-279,1 0 1,0 0-1,-1-1 1,1 1-1,0 0 1,-1-1-1,1 1 0,0 0 1,0-1-1,0 1 1,0-1-1,0 0 0,0 1 1,-1-1-1,1 0 1,0 1-1,0-1 1,2 0-1,9 5 61,0 1-1,-1 0 1,1 0 0,13 11 0,-15-10-42,-6-5-16,1 0-1,-1 1 1,1-2-1,0 1 1,0 0-1,0-1 1,5 1 0,9 2 43,14 7 87,-3-6-70,-16 2-90,-13-6-4,1 0 1,-1-1-1,1 1 0,-1 0 1,1 0-1,-1-1 0,1 1 1,0-1-1,-1 0 0,1 1 1,-1-1-1,3 0 0,8 0-59,-10-1 106,1 1-1,0 0 1,0 0 0,-1 0-1,1 0 1,0 0 0,-1 1-1,1-1 1,0 1-1,-1 0 1,1 0 0,-1 0-1,1 0 1,-1 0-1,1 0 1,-1 1 0,0-1-1,1 1 1,-1 0 0,3 3-1,6 6 166,-11-11-197,1 1 1,-1 0-1,1-1 0,-1 1 0,0-1 0,1 1 1,-1 0-1,0-1 0,0 1 0,1 0 0,-1-1 1,0 1-1,0 0 0,0-1 0,0 1 1,0 0-1,0 0 0,0-1 0,0 1 0,0 0 1,0-1-1,0 1 0,-1 0 0,1 2 19,0 4-6,0-4-16,0-1 0,0 0-1,0 0 1,0 1 0,0-1-1,0 0 1,-1 0 0,1 0-1,-2 4 1,-9 13 142,5 4-48,5-19-75,0 0 1,0 0 0,0 1 0,-1-1-1,1 0 1,-1 0 0,0 0 0,0-1-1,-1 1 1,1 0 0,-1-1 0,0 0-1,-5 6 1,-7 8 84,0 0 0,-18 31 0,30-44-87,1 0-1,-1 1 0,-1-1 1,1-1-1,-1 1 1,1 0-1,-1-1 1,0 0-1,0 0 1,0 0-1,-7 3 0,6-3-16,1-1-1,0 1 0,-1 0 0,1 0 0,1 0 0,-1 1 0,0-1 0,1 1 0,0 0 1,-1 0-1,-2 7 0,5-10-20,0 0 0,0 1 1,0-1-1,0 0 0,0 0 0,0 0 1,0 0-1,0 0 0,0 0 0,0 0 1,-1 0-1,1 0 0,0 0 0,-1-1 1,1 1-1,-1 0 0,1-1 0,0 1 0,-1-1 1,1 0-1,-1 0 0,-1 1 0,0-1-605,6-3-1425,10-11 577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7040,'0'0'2282,"-2"0"-1386,1 0-817,0 0 0,1 0-1,-1 1 1,0-1-1,1 0 1,-1 0 0,0 1-1,1-1 1,-1 0 0,0 1-1,1-1 1,-1 1 0,1-1-1,-1 1 1,1-1-1,-1 1 1,1-1 0,-1 1-1,1-1 1,0 1 0,-1 0-1,1-1 1,0 1-1,-1-1 1,1 1 0,0 0-1,0-1 1,0 1 0,0 0-1,0 0 1,0-1-1,0 2 1,-1 31 1312,2-20-1942,-1-9 500,1 0-1,-1 0 1,1 0 0,0 0 0,0 0-1,0 0 1,1 0 0,-1 0-1,3 4 1,22 30-11,-15-22 72,-8-13 22,0 0 0,-1 0 0,1 0 1,1-1-1,-1 1 0,0-1 0,1 0 1,-1 0-1,1 0 0,5 2 0,-1 0 46,-6-4-59,-1 1 0,1 0-1,-1-1 1,1 0 0,-1 1 0,1-1 0,0 0 0,-1 0 0,1 0 0,-1 0 0,1 0 0,0 0 0,-1-1 0,1 1 0,-1 0 0,1-1 0,1 0 0,3-10 120,0 7-38,0-1-1,-5-8 19,0-2 44,-1 5-9,1 0 0,-2 0 0,1 0 0,-3-11 0,-4 8 13,6 11-171,0 1-1,1-1 0,-1 1 0,0-1 1,0 0-1,1 1 0,-1-1 1,1 1-1,0-1 0,-1 0 0,1 1 1,0-1-1,0-3 0,0-6-1931,0 9 486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51 2976,'-13'-14'971,"10"12"-603,0 2-27,-8 0 470,11 0-798,0 0 0,0 0 0,0 0 0,0 0 0,0 0 0,0 0 0,-1 0 0,1 0 0,0 0 0,0 0 1,0 0-1,0 0 0,0 0 0,0 0 0,0 0 0,0 0 0,0 0 0,0 0 0,-1 0 0,1 0 1,0 0-1,0 0 0,0 0 0,0 0 0,0 0 0,0 0 0,0-1 0,0 1 0,0 0 0,0 0 1,0 0-1,0 0 0,-1 0 0,1 0 0,0 0 0,0 0 0,0 0 0,0 0 0,0 0 0,0 0 1,0-1-1,0 1 0,0 0 0,0 0 0,0 0 0,0 0 0,0 0 0,0 0 0,0 0 0,0 0 1,0 0-1,0-1 0,0 1 0,0 0 0,0 0 0,0 0 0,0-2 249,0 0 1,0 1-1,-1-1 0,1 0 0,-1 0 0,1 1 1,-1-1-1,0 0 0,0 1 0,0-1 0,0 1 1,0-1-1,0 1 0,0 0 0,0-1 1,0 1-1,-3-2 0,4 3-241,-1 0 0,1-1 0,0 1 0,-1 0 0,1 0 0,0 0 0,-1 0 0,1 0 0,0-1-1,-1 1 1,1 0 0,0 0 0,-1 0 0,1 0 0,0 0 0,-1 0 0,1 0 0,0 0 0,-1 0 0,1 1 0,0-1 0,-1 0 0,1 0 0,0 0 0,-1 1 0,-1-1 101,10 0 166,-8 0-284,0 0 1,1 0 0,-1 0 0,0 0-1,0 0 1,0 0 0,0 0 0,0 0 0,0 0-1,0 0 1,0 0 0,0 0 0,0 0-1,1 0 1,-1 0 0,0 0 0,0 0 0,0 0-1,0 0 1,0 0 0,0 0 0,0 0-1,0 0 1,0 0 0,0 0 0,0 0-1,1 0 1,-1 0 0,0 0 0,0 0 0,0 0-1,0 1 1,0-1 0,0 0 0,0 0-1,0 0 1,0 0 0,0 0 0,0 0-1,0 0 1,0 0 0,0 0 0,0 0 0,0 0-1,0 1 1,0-1 0,0 0 0,0 0-1,0 0 1,0 0 0,0 0 0,0 0 0,0 0-1,0 0 1,0 0 0,0 1 0,0 83 1147,-1-63-1041,-5 29 0,2-24 2,-1 41 0,5 206 825,8-108-881,0-2 36,-9-67 49,5 136 180,7-128-184,-8 151 210,-4-155-253,1 124 65,10-85 0,-6-95-75,-1-7-29,13 92 261,3 2-333,-8-84-319,-5-15-865,-3-21 793,-2-11 336,-1 1-1,1-1 1,-1 1 0,0-1 0,0 1-1,1 0 1,-1-1 0,0 1 0,0 0 0,0-1-1,0 1 1,1 0 0,-1 0 0,0-1 0,0 1-1,0 0 1,-1-1 0,1 1 0,0 0-1,0-1 1,0 1 0,0 0 0,-1-1 0,1 1-1,0 0 1,-1-1 0,1 1 0,0-1-1,-1 1 1,1-1 0,-1 1 0,1-1 0,-1 1-1,1-1 1,-1 1 0,-2 2-1166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3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4992,'0'-13'1589,"0"10"-960,0 0-165,0-4 456,0 14-261,0-4-62,0-3-165,3 0 160,7 0-258,-3 1-116,-1-1 0,1 0 1,0 0-1,-1-1 0,13-2 0,-16 2-187,0-1 0,0 0 0,1 1 0,0-1 1,-1 1-1,1 0 0,0 0 0,-1 0 0,1 0 1,0 1-1,0 0 0,5 0 0,12 0 18,2 0-9,34-3-1,-38 0-35,-2 1-3,21-1 0,8 7-9,-21 0-11,54 1-98,-46-1 78,114 6 168,-95-10-77,110 3 40,-113 0-75,147 7 644,-73-11-433,183 5-952,-236 0 629,188 6-13,209 15 610,-366-18-476,-88-6-23,198 12 42,-77-9-16,240 11 27,-256-7-53,324 14 10,-134-16-77,316 24 21,-333-14 54,-264-14-8,263 15 42,19 11-13,435 12 4,-505-29-34,94 6-2,773 32 58,-1057-47-52,268 10 36,71-10 33,-388-2-75,366 0 5,22 0-143,-50 2 59,419-6 152,-404-7-142,334 7-156,-399 5 231,-288-1-6,300-3 384,-139-2-208,221-3 6,-166 9-165,279-5 14,-383-1 40,172-4 108,-284 9-179,188-2 64,-19-9-10,-96 7-9,166-12 118,299-65 77,-519 75-214,0 1 1,-1-2-1,0-1 1,20-10-1,-33 15-20,2 0 8,1 0 0,-1 1 0,1 0 0,11-2 0,11-4 130,-26 7-151,-1-1 1,0 0-1,-1 0 1,1 0 0,0 0-1,-1 0 1,1-1 0,3-4-1,-2 3-85,-3 3 19,-1 1 1,0 0-1,1-1 0,-1 0 1,0 1-1,1-1 0,-1 1 0,0-1 1,1 1-1,-1-1 0,0 0 0,0 1 1,0-1-1,0 0 0,0 1 0,0-1 1,0 1-1,0-1 0,0 0 0,0 1 1,0-1-1,0 0 0,0 1 0,0-1 1,-1 0-1,1 1-78,0-3-969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5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1 829 5312,'54'-14'1701,"-26"9"-1024,-22 4-635,125-26 292,-109 22-348,0-2 1,-1 0 0,0-1 0,34-19 0,-22 3-226,0-1 0,-3-2 0,0 0 0,38-48 0,68-103 103,-124 162 245,-3 2 141,0-1-1,-1 0 0,-1 0 0,0-1 0,-1 0 0,-1 0 0,-1-1 0,0 1 0,2-24 0,-3 9 1193,-2-59 0,-2 47-513,0 31-426,-2 17-226,2-2-256,0 0 1,0-1-1,-1 1 0,0-1 0,1 1 0,-3 2 0,-5 3 54,1 1-1,0 0 0,1 1 1,0 0-1,-6 11 0,6-6-55,1 0 1,0 0-1,-5 26 0,7-26-33,-6 26 88,-6 48-1,14-64-36,-4 26 1,1-36-38,0 0 0,0-1 0,-14 25 0,-5 12 43,19-33 47,0 1 0,2-1 0,0 1 0,1 0 0,1 0 0,1 27 0,0-40-70,0 2 3,0-4-15,0-1 0,0 1 0,0 0 0,0-1 0,1 1 0,-1 0 0,1-1-1,0 1 1,0 0 0,0-1 0,1 1 0,-1-1 0,1 0 0,0 1 0,2 2 0,-2-4-6,0 1 0,0 1 0,0-1 0,1 1 0,-1-1 0,1 0 0,0 0 0,0 0 0,1 0 0,-1-1 0,0 1 0,1-1 0,-1 0 0,1 0 0,5 2 0,4 1-56,-1-2-1,1 0 1,0 0 0,-1-1 0,18 0 0,69-2-464,-50-1 315,-3 1 51,-29 2 151,1-2 0,-1-1 0,0 0 0,1-1 0,-1 0-1,32-11 1,-35 9 24,-5 1-1,0 1 0,-1-2 0,1 1-1,-1-1 1,0-1 0,9-5 0,16-15 154,-21 21-124,-10 3-46,-1 1 0,1-1 0,0 1 0,-1-1 0,1 0 0,-1 0 0,1 0 0,-1 0 0,3-1 0,-1-2 3,0 0 0,-1 0-1,1 0 1,-1 0 0,0 0 0,0 0-1,0-1 1,1-8 0,10-43 290,-10 37-79,8-19 78,-10 32-257,0 0-1,0 0 0,-1 0 0,0-10 1,0-9 83,0 22-113,-1-20 67,1 22-75,0 0 0,0 0 0,0 0 0,0 0 0,0 0 0,0 0 0,0 0 0,1 0-1,-1 0 1,0 1 0,1-1 0,-1 0 0,0 0 0,1-1 0,0 2-3,-1 0 0,0 0 0,0-1 0,1 1 1,-1 0-1,0 0 0,0 0 0,0 0 0,1 0 0,-1 0 1,0 0-1,0 0 0,1 1 0,-1-1 0,0 0 0,0 0 1,0 0-1,1 0 0,-1 0 0,0 0 0,0 0 0,0 0 1,1 1-1,-1-1 0,0 0 0,0 0 0,0 0 0,0 0 0,0 1 1,1-1-1,-1 0 0,0 0 0,0 0 0,0 1 0,0-1 1,0 0-1,0 0 0,0 0 0,0 1 0,0-1 0,0 1-3,0 0-1,-1-1 0,1 1 1,0-1-1,-1 1 1,1 0-1,-1-1 0,1 1 1,-1-1-1,1 1 1,-1-1-1,1 0 0,-1 1 1,0-1-1,1 0 0,-1 1 1,0-1-1,-2 3-17,0-1-1,0 0 0,0 1 1,0 0-1,1-1 1,-1 1-1,1 0 0,0 0 1,0 0-1,0 1 0,0-1 1,1 0-1,-2 7 1,0-3-24,-1-1 0,-7 14 0,-2-5 28,6-5 20,-1-1 0,2 1 0,-7 11 0,0 7 57,2-5-32,-14 22 1,23-42-47,0 0 1,0 1-1,0-1 1,0 1 0,1-1-1,0 1 1,-1 0-1,0 4 1,2-7 17,0 0 0,0 0 1,0 1-1,0-1 0,0 0 0,0 0 1,0 0-1,1 0 0,-1 1 0,0-1 1,1 0-1,-1 0 0,0 0 1,1 0-1,-1 0 0,1 0 0,0 0 1,-1 0-1,1 0 0,0 0 0,0-1 1,-1 1-1,1 0 0,0 0 0,0-1 1,0 1-1,0 0 0,2 0 1,2 1-130,0-1 0,0-1 0,0 1 0,0-1 0,0 1 0,0-1 0,0-1 0,0 1 0,0-1 0,8-2 0,6-8-532,-16 10 605,-1 0 0,0 0 0,0-1 0,0 1 0,1-1 1,-1 0-1,0 1 0,-1-1 0,1 0 0,2-3 1,7-7-105,1 1 47,-10 9 87,0 1-1,0-1 1,0 0-1,0 0 0,0 0 1,-1 0-1,1 0 1,-1 0-1,1-1 1,0-2-1,2 1 7,-1-1 1,0 1-1,1 0 1,5-5-1,-4 5 33,-5 4 18,1-1 0,-1 1 0,0-1 0,1 1 0,-1-1 0,0 0 0,1 1 1,-1-1-1,0 1 0,0-1 0,0 0 0,1 1 0,-1-1 0,0 1 0,0-1 0,0 0 1,0 1-1,0-1 0,0 0 0,0 1 0,0-1 0,-1 0 0,1 1 0,0-1 1,0 0-1,-1 1 34,1-3 506,3 6 106,5 4-446,-1-1 13,0 1-1,0 0 1,8 12 0,4 17 17,-5-12-112,-14-23-146,1 1-1,-1-1 1,1 0-1,-1 0 1,1 0-1,0 1 1,0-1-1,0 0 1,0 0-1,0 0 1,0 0-1,0-1 1,0 1-1,0 0 1,0 0-1,0-1 1,0 1-1,1 0 1,-1-1-1,0 1 1,0-1-1,3 1 1,7 3 174,-2 1-86,-8-4-134,0 0 0,1 0 0,-1 0-1,1-1 1,-1 1 0,1 0 0,0-1 0,-1 1 0,1-1 0,0 1 0,-1-1 0,1 0 0,2 0 0,11 1-495,-7-1 280,-1 0 0,0 0-1,1-1 1,10-1 0,1-9-9,-17 10 250,1-1 1,-1 1-1,0 0 1,0-1-1,0 0 1,0 1-1,0-1 1,0 0-1,0 0 1,2-3-1,6-7-14,18-10 57,-21 14 172,-1 0 0,10-17 0,7-8 835,-10 25-329,-9 2-145,-4 6-537,0-1 0,0 1 0,0 0 0,0-1-1,1 1 1,-1 0 0,0-1 0,0 1 0,0-1 0,1 1 0,-1 0 0,0 0 0,0-1-1,1 1 1,-1 0 0,0-1 0,1 1 0,-1 0 0,0 0 0,1 0 0,-1-1 0,0 1 0,1 0-1,-1 0 1,0 0 0,1 0 0,-1 0 0,1 0 0,-1 0 0,0 0 0,1 0 0,-1 0-1,1 0 1,-1 0 0,0 0 0,1 0 0,-1 0 0,1 0 0,-1 0 0,0 0 0,1 0 0,-1 1-1,0-1 1,1 0 0,-1 0 0,0 0 0,1 1 0,-1-1 0,4 3 111,0-1 1,0 1 0,0 0-1,-1 0 1,1 0 0,-1 1-1,4 5 1,20 28 103,-21-27-189,6 9 77,2-1-1,23 27 1,-35-42-143,1 0 0,0 0 1,-1 0-1,0 1 0,3 6 1,-4-8-13,0 0 0,0 0 0,0-1 1,-1 1-1,1 0 0,1-1 0,-1 1 1,0-1-1,0 0 0,1 1 0,-1-1 1,0 0-1,3 2 0,29 13-1591,-32-15 1552,1-1 0,-1 1 0,0-1 0,0 0 0,1 1 0,-1-1-1,0 0 1,1 0 0,-1 0 0,1 0 0,-1 0 0,0 0 0,1 0 0,-1 0 0,0-1 0,1 1 0,-1 0 0,2-2 0,-6-5-122,2 5 171,0 0 0,0 0 1,0 1-1,0-1 0,1 0 0,-1 0 0,1 0 0,-1 0 0,0-4 1,1 0 105,0-1 1,1 1-1,-1-1 1,1 1 0,1 0-1,2-10 1,-3 14-9,-1 1-1,1-1 1,0 0-1,0 1 1,0-1-1,0 1 1,0-1 0,0 1-1,0 0 1,1-1-1,-1 1 1,0 0 0,1 0-1,-1 0 1,1 0-1,0 0 1,-1 0-1,1 1 1,-1-1 0,1 0-1,0 1 1,0-1-1,-1 1 1,1 0-1,0-1 1,0 1 0,3 0-1,90 0 3006,-91 0-3048,-1 0 0,0 0 0,1-1 0,-1 1 0,0-1 0,1 0 0,-1 0 0,6-3 0,7-1 76,14-1 1,-26 5-137,-1 0 1,0-1-1,1 1 0,-1-1 0,0 0 0,0 0 0,0 0 0,4-4 0,-6 4-99,-1-1 0,1 0 0,-1 1 0,1-1 0,-1 1 0,0-1 0,0 0 0,0 1 0,0-1 0,0 1 0,-1-1 0,0-3 0,0 1-381,-1 0 1,1 1-1,-1-1 1,0 0-1,-5-8 0,-9-6-1270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8224,'-14'0'2645,"11"0"-1605,3 0-469,0 3 21,0-2-544,0 0-23,0 0 0,0 0 1,0 0-1,0 0 0,0 1 0,1-1 0,-1 0 0,0 0 0,1 0 0,-1 0 0,1 1 0,1 1 17,0-1 0,0 0 0,0 0-1,0 0 1,0 0 0,0 0-1,1 0 1,2 1 0,134 74 310,-30-29-341,24 14-99,-114-52 153,0 2-1,-1 0 0,0 2 1,27 24-1,-38-31-15,-1-1 88,0 0 0,-1 0-1,6 9 1,-9-12-28,0 0-1,0 0 1,-1 0-1,0 0 1,1 1-1,-1-1 1,0 0 0,-1 1-1,1-1 1,-1 1-1,1 5 1,-2-2 3,1 0 0,-1 0 0,-1 0 0,1 0 0,-1 0 0,0 0 0,-1-1 0,0 1 0,0-1 0,0 1 0,-1-1 0,0 0 0,0 0 0,0-1 0,-1 1 0,-5 5 0,-39 49 112,31-48-449,15-10 147,0 0 1,0 0-1,0 0 1,0 0-1,1 1 1,-1-1-1,1 1 1,-5 5-1,0 4-468,2-5-111,1 0 0,-10 11 0,11-16-1690,3-2 753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8736,'14'-14'2810,"-14"14"-2762,1 0-1,-1-1 1,1 1-1,-1 0 1,1-1 0,-1 1-1,1 0 1,-1 0-1,1-1 1,-1 1-1,1 0 1,0 0-1,-1 0 1,1 0-1,-1 0 1,1 0-1,0 0 1,-1 0-1,1 0 1,-1 0 0,1 0-1,0 1 1,87-1 1088,-79-1-1012,0 0 1,17-3 0,12-1 119,-6 10-95,-15-2-79,-2-2 9,0 0 0,1 0 0,-1-2 0,0 0 0,25-5-1,-18 2 35,36-1 0,87 5 836,-139-2-826,3-6-145,-9 8 20,0 0 0,1 0 0,-1 0 0,0 0 0,0 0 0,0 0 0,1 0 1,-1 0-1,0 0 0,0 1 0,0-1 0,1 0 0,-1 0 0,0 0 0,0 0 1,0 0-1,0 0 0,1 1 0,-1-1 0,0 0 0,0 0 0,0 0 0,0 0 1,0 1-1,0-1 0,1 0 0,-1 0 0,0 0 0,0 0 0,0 1 0,0-1 1,0 0-1,0 0 0,0 1 0,0-1 0,0 0 0,0 0 0,0 0 0,0 1 1,0-1-1,0 0 0,0 0 0,0 0 0,0 1 0,0-1 0,0 0 0,-1 1 1,1 1-133,-2-2 38,-9 0 22,8 0-97,3 0 48,0 0 120,1 0 1,-1 0-1,1 0 0,-1 0 1,1 0-1,0-1 0,-1 1 0,1 0 1,-1 1-1,1-1 0,-1 0 1,1 0-1,-1 0 0,1 0 0,-1 0 1,1 0-1,-1 1 0,1-1 0,-1 0 1,1 0-1,-1 1 0,1-1 1,-1 0-1,0 1 0,1-1 0,-1 0 1,1 1-1,-1-1 0,0 1 0,0-1 1,1 1-1,-1-1 0,0 0 1,1 1-1,-1-1 0,0 1 0,0-1 1,0 1-1,0-1 0,0 1 1,0 0-1,0-1 0,0 1 0,0-1 1,0 1-1,0 0 0,0 2 94,-2-3 181,1 0-255,0 0 1,0 0-1,0 1 1,0-1-1,0 0 1,0 1 0,0-1-1,0 1 1,1-1-1,-1 1 1,0 0-1,0-1 1,0 1-1,1 0 1,-1-1-1,1 1 1,-1 0-1,0 0 1,1-1-1,-1 1 1,1 0-1,0 0 1,-1 1-1,-11 15 118,-76 71-221,-18 35 326,51-60-98,11-12-49,39-45-88,1-1 1,-1 1-1,1-1 1,-6 11 0,3-4 3,5-10-5,0 1 0,0-1 0,1 1 0,-1-1 0,1 1 0,0 0 0,-1 0 0,1 0 0,1 0 0,-1 0 0,0 0 0,1 0 0,-1 0 0,1 0 0,0 6 0,0-7 1,1-1 0,-1 0 0,0 0-1,0 0 1,1 0 0,-1 0 0,0 0 0,1 0 0,-1 0-1,1 0 1,0 0 0,-1 0 0,1 0 0,0 0 0,-1-1-1,1 1 1,0 0 0,0 0 0,0-1 0,0 1 0,0 0-1,-1-1 1,1 1 0,0-1 0,2 1 0,4 2 35,0-1 0,0 0 0,7 1 0,-1 0 42,24 11 72,-31-12-128,-1 1-1,1-1 1,0 0-1,0 0 1,1 0-1,-1-1 1,0 0 0,7 0-1,-8-1-27,-1 0 0,1 0 0,-1 1 0,8 1-1,-3 2-17,4 0-141,4-8-246,-14 2 283,1 1-1,-1 0 1,0 0-1,0 1 1,0-1-1,1 0 1,3 1 0,-6 0 7,0 0 1,0 0 0,1 0-1,-1 0 1,0 0 0,1 0-1,-1-1 1,0 1 0,0 0-1,1-1 1,-1 1 0,0-1-1,0 0 1,0 1 0,0-1-1,0 0 1,0 1 0,0-1-1,0 0 1,0 0 0,0 0-1,0 0 1,0 0 0,-1 0-1,1 0 1,0 0 0,-1-1 0,1 1-1,-1 0 1,1 0 0,-1 0-1,1-1 1,-1 1 0,0 0-1,0 0 1,0-3 0,0 1-1132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8128,'-33'-33'3008,"33"33"-2336,-16-16-160,16 16 1664,0 0-1280,16 0-128,0 16-512,17-16 159,16 0-223,0 0-256,-16 0 32,16 0-1823,-16 0 991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5152,'-1'0'188,"0"0"1,-1 0-1,1 0 1,0 0-1,-1 0 1,1 1-1,0-1 1,0 0-1,-1 1 1,1-1-1,0 1 1,0-1-1,-1 1 1,1 0-1,0-1 1,0 1-1,0 0 1,0 0-1,0 0 1,0-1-1,0 1 1,1 0 0,-1 1-1,0-1 1,-1 2-1,-7 21 355,-1-2-297,0-7-93,7-12-100,0 1 0,1 0 0,-1 0 0,1 0 0,0 0 0,1 0-1,-3 6 1,1 4 55,3-12-73,0 1 0,-1-1 0,1 0 0,-1 1 1,0-1-1,0 0 0,0 1 0,0-1 0,0 0 0,0 0 0,0 0 1,-1 0-1,1 0 0,-3 2 0,2-3-6,1 1 0,0-1 0,-1 0 1,1 1-1,0-1 0,0 1 0,0 0 0,0-1 1,0 1-1,0 0 0,0-1 0,1 1 0,-1 0 0,1 0 1,-1 0-1,1 2 0,-1-4-26,1 0 1,0 0-1,0 1 0,0-1 1,0 0-1,0 0 1,0 0-1,0 0 0,0 0 1,0 0-1,0 0 0,0 0 1,0 0-1,0 0 0,0 1 1,0-1-1,0 0 1,0 0-1,0 0 0,0 0 1,0 0-1,1 0 0,-1 0 1,0 0-1,0 0 1,0 0-1,0 0 0,0 1 1,0-1-1,0 0 0,0 0 1,0 0-1,0 0 0,0 0 1,0 0-1,0 0 1,0 0-1,1 0 0,-1 0 1,0 0-1,0 0 0,0 0 1,0 0-1,0 0 1,0 0-1,0 0 0,0 0 1,0 0-1,0 0 0,1 0 1,-1 0-1,0 0 0,0 0 1,0 0-1,0 0 1,0 0-1,66 0 440,-20 0-363,-22 0 699,-20 0 93,-15 0-214,9 0-577,0 0 1,1 0-1,-1 0 0,1 0 1,-1-1-1,1 1 0,-1 0 1,0-1-1,1 0 1,0 1-1,-1-1 0,1 0 1,-1 1-1,1-1 0,0 0 1,-1 0-1,1 0 1,0 0-1,0 0 0,0-1 1,0 1-1,-1-2 0,-1 1-64,1 0-50,1 0 1,-1 0-1,1 0 0,0-1 1,0 1-1,0 0 1,0-1-1,0 1 0,0 0 1,0-1-1,1 1 1,-1-1-1,1-2 1,-1-1-365,1 1 0,0-1 0,1 0 0,-1 1 0,3-11 1,11-17-1108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6240,'0'-14'2005,"0"12"-1221,0 2-128,0 0 885,0 0-426,3 0 10,0 0-1025,-1 0 1,1 0-1,0-1 0,-1 1 0,1-1 0,-1 1 1,1-1-1,-1 0 0,5-2 0,0 0 20,0 1 0,0-1 1,13-1-1,152-24 269,-109 23-330,-28-1-232,-20 3 10,0 1 0,18-1 1,-14 4-261,-12-1 218,-1 0 0,0 0 0,1 0 0,-1-1-1,9-2 1,4-5-1507,-18 9 1627,0-1 0,1 0-1,-1 1 1,0-1 0,0 1-1,0 0 1,0-1 0,0 1-1,0 0 1,0 0 0,0-1-1,0 1 1,1 2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5056,'-14'0'1642,"14"0"-1630,0 0-1,0 0 0,0 0 0,0 0 1,0 0-1,0 0 0,0 0 0,0 0 1,-1 0-1,1 0 0,0 0 0,0 0 0,0 0 1,0 0-1,0 0 0,0 0 0,0 0 1,0 0-1,0 0 0,0 0 0,-1 0 0,1 0 1,0 0-1,0 0 0,0 0 0,0 0 1,0 0-1,0 0 0,0 0 0,0 0 1,0 0-1,0 0 0,0 0 0,0 1 0,0-1 1,0 0-1,-1 0 0,1 0 0,0 0 1,0 0-1,0 0 0,0 0 0,0 0 0,0 0 1,0 0-1,0 1 0,0-1 0,0 0 1,0 0-1,0 0 0,0 0 0,0 0 1,0 0-1,0 0 0,0 0 0,1 1 0,-1 242 5659,0 5-6470,0-239 499,-1-1 1,-1 16-1,-6 1-1165,8-22 1344,1 1 1,0-1-1,0 0 1,0 1-1,0-1 1,1 0-1,1 4 1,-2-7 117</inkml:trace>
  <inkml:trace contextRef="#ctx0" brushRef="#br0" timeOffset="1">1 394 7456,'0'-33'2784,"0"33"-2176,16 0-160,1-16 1088,-17 16-928,32 0 544,-15-16-672,15 16-64,18 0-256,-1-17-1216,0 17 544,0 0-2816,0 0 1856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6720,'-16'-16'2496,"16"16"-1952,0 0-128,0 0 1248,16 0-992,1 0 416,-1 0-608,0 0 64,1 0-320,16 0-64,-1 0-96,-15 0-608,-1 0 288,17 0-1952,-17 0 1248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6304,'-16'0'2336,"16"0"-1824,0 16-128,0 1 928,0-17-800,-17 32 416,17 18-544,0-18-128,0 18-160,0-18 64,0 1-96,0 0-512,17-17 224,-17 1-1376,0-1 864,0 0-3232,16-16 2176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49 5216,'-13'-27'1696,"13"27"-1677,0 0-1,0-1 1,0 1 0,0 0 0,-1 0-1,1-1 1,0 1 0,0 0-1,0 0 1,0 0 0,0-1 0,0 1-1,0 0 1,0 0 0,-1 0 0,1-1-1,0 1 1,0 0 0,0 0 0,0 0-1,-1 0 1,1-1 0,0 1 0,0 0-1,0 0 1,-1 0 0,1 0 0,0 0-1,0 0 1,0 0 0,-1 0 0,1 0-1,0 0 1,-1 0 0,1 0 34,-1 0 1,1 0-1,-1 0 1,1 0 0,-1 0-1,0 0 1,1 0-1,-1-1 1,1 1-1,-1 0 1,1 0-1,-1 0 1,1 0 0,-1-1-1,1 1 1,-1 0-1,1 0 1,0-1-1,-1 1 1,1 0 0,-1-1-1,1 1 1,0-1-1,-1 1 1,1 0-1,0-1 1,-1 1-1,1-1 1,0 1 0,0-1-1,-1 1 1,1-1-1,0 1 1,0-1-1,0 1 1,0-1-1,0 1 1,0-1 0,0 1-1,0-1 1,0 0-1,0 1 1,0-1-1,0 1 1,0-1-1,1 0 1,-4 1 943,1 0-891,0 1-1,0-1 1,0 1-1,1-1 0,-1 1 1,0-1-1,0 1 1,1 0-1,-1 0 0,0 0 1,1 0-1,-1 0 1,1 0-1,-1 1 0,1-1 1,-2 3-1,1-3-46,1 1-1,-1 0 0,1-1 1,0 1-1,-1 0 0,1 0 1,-1 3-1,-8 13 371,-15 15 275,11-5-357,2 1 0,-14 42-1,26-71-346,-7 19 57,1 0 0,1 0 1,0 1-1,2-1 0,0 1 0,0 31 0,5 37-149,-1-72-75,1-1-1,0 1 0,7 21 1,7 1-1108,1-5 358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6816,'13'-14'2197,"-12"13"-2148,-1 1 1,1 0-1,0-1 0,-1 1 0,1 0 0,-1-1 1,1 1-1,0 0 0,-1-1 0,1 1 1,0 0-1,-1 0 0,1 0 0,0 0 0,0 0 1,-1 0-1,1 0 0,0 0 0,-1 0 1,1 0-1,0 0 0,-1 0 0,2 1 0,0-1 151,0 0-124,0 0-1,0 1 0,-1-1 1,1 0-1,0 1 0,-1-1 1,1 1-1,0-1 0,-1 1 0,1 0 1,-1 0-1,1 0 0,1 1 1,5 3 139,41 17 921,-48-22-1122,1 1 1,-1 0 0,0-1-1,0 1 1,0 0-1,-1 0 1,1 0 0,0-1-1,0 1 1,0 0 0,0 0-1,-1 0 1,1 0 0,-1 1-1,1-1 1,-1 0-1,1 0 1,-1 0 0,1 0-1,-1 1 1,0-1 0,0 0-1,0 0 1,0 1 0,0-1-1,0 2 1,0 0 18,0-1 0,-1 0 0,0 1 0,1-1 0,-1 0 0,0 0 1,0 1-1,0-1 0,0 0 0,-1 0 0,1 0 0,0 0 0,-4 3 0,-8 8 235,-2 0 0,0 0 0,-21 13 0,33-24-247,0 1-1,0-1 0,0 1 1,0 0-1,0 0 0,1 0 1,-1 0-1,1 0 0,0 1 1,-2 4-1,1-4-16,1 1 1,-1-1-1,0 0 0,-7 8 1,9-11-6,0 0 1,0 0 0,-1 0 0,1 0 0,0 1 0,0-1 0,1 0 0,-1 1 0,0-1 0,0 1-1,1-1 1,-1 1 0,1-1 0,-1 1 0,0 2 0,1-2 1,1-1 1,-1 1-1,1 0 1,-1-1-1,1 1 1,-1-1-1,1 1 0,0-1 1,0 0-1,0 1 1,0-1-1,0 0 1,0 1-1,0-1 0,2 2 1,-1-1-5,0-1 0,0 1 0,0-1 0,1 1 0,-1-1-1,0 0 1,1 0 0,-1 0 0,1 0 0,-1 0 0,1 0 0,-1-1 0,1 1 0,0-1 0,-1 0 0,1 0 0,0 0 0,3 0 0,0 0-188,-1 0 0,1 0 0,9 3 1,-5 0-37,-7-2 103,1 0 0,-1 0 0,1 0 0,-1-1 0,6 1 0,24-6-1403,-24 3 696,1 1-1,17-2 1,3 3-2513,-11 0 1088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5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182 198 7552,'-1'-1'140,"0"1"0,0-1 0,1 0 0,-1 0 0,0 1 0,1-1 0,-1 0 0,0 0 0,1 0 0,-1 0 0,1 0 0,-1 0 0,1 0 0,0 0 0,-1 0 0,1-1 0,0 0-39,1 0 0,-1 1-1,1-1 1,0 0-1,0 1 1,0-1-1,0 0 1,0 1 0,1-3-1,-1 3-89,4-7 161,-5 7-101,1 0 0,-1-1-1,1 1 1,0 0 0,-1 0-1,1 0 1,0-1 0,0 1-1,0 0 1,0 0 0,0 0-1,0 0 1,0 0-1,0 1 1,0-1 0,1 0-1,-1 0 1,0 1 0,0-1-1,1 1 1,-1-1 0,3 0-1,-4 1-54,0 0-1,0 0 1,0 0-1,0 0 1,0 1-1,1-1 1,-1 0 0,0 0-1,0 0 1,0 0-1,0 0 1,0 0-1,0 0 1,0 0-1,0 0 1,0 0-1,0-1 1,1 1-1,-1 0 1,0 0-1,0 0 1,0 0 0,0 0-1,0 0 1,0 0-1,0 0 1,0 0-1,0 0 1,0 0-1,0 0 1,0 0-1,1 0 1,-1 0-1,0 0 1,0 0-1,0-1 1,0 1-1,0 0 1,0 0 0,0 0-1,0 0 1,0 0-1,0 0 1,0 0-1,0 0 1,0 0-1,0 0 1,0-1-1,0 1 1,0 0-1,0 0 1,0 0-1,0 0 1,0 0 0,0 0-1,0 0 1,0-13 1822,1 10-1424,-1 0 1,0 0-1,0 0 0,0 0 0,-2-5 1,2 7-384,0 0 0,0 1 0,0-1 0,-1 1 1,1-1-1,0 1 0,-1-1 0,1 1 0,-1-1 0,1 1 1,0-1-1,-1 1 0,1-1 0,-1 1 0,1-1 0,-1 1 1,0 0-1,1 0 0,-1-1 0,1 1 0,-1 0 1,0 0-1,1-1 0,-1 1 0,1 0 0,-1 0 0,0 0 1,1 0-1,-1 0 0,-1 0 0,-10 0 10,9-1-179,-1 1-1,1 0 1,0 0-1,-1 0 1,1 0-1,0 1 1,-1-1-1,1 1 1,-4 1-1,-39 28 694,36-23-549,1 1 0,0 0 0,1 0 1,-1 1-1,-9 14 0,12-8-111,4-8 87,-11 14 36,11-18-16,0 0-1,0 0 0,0 0 1,0 1-1,1-1 1,-1 0-1,1 1 1,0-1-1,-1 7 0,1 4 256,4-23-338,14 1 17,-10 3 87,-2 2 5,0-1 0,-1 1-1,2 1 1,-1-1-1,0 1 1,0 0-1,1 0 1,-1 0 0,7 0-1,27-10 268,-25 8-233,0 0 0,18-3-1,30 1-338,-26 1 140,-16 1 3,39-1-1,91 5-73,-147 0 191,15-1-25,-17 1 61,-1 0-1,1-1 0,-1 1 1,1 0-1,-1 0 1,1 0-1,-1-1 1,1 1-1,-1 0 0,0-1 1,1 1-1,-1 0 1,0-1-1,1 1 1,-1 0-1,0-1 0,1 1 1,-1-1-1,0 1 1,0-1-1,1 1 1,-1-1-1,0 1 0,0-1 1,0 1-1,0-1 1,0 1-1,0-1 1,0 1-1,0-1 0,0 1-10,0 0 0,1 0-1,-1 0 1,0-1-1,0 1 1,0 0-1,0 0 1,0 0 0,0 0-1,0 0 1,0 0-1,0 0 1,0 0 0,0 0-1,0-1 1,0 1-1,0 0 1,0 0-1,0 0 1,-1 0 0,1 0-1,0 0 1,0 0-1,0 0 1,0 0-1,0 0 1,0 0 0,0-1-1,0 1 1,0 0-1,0 0 1,0 0 0,0 0-1,0 0 1,0 0-1,0 0 1,-1 0-1,1 0 1,0 0 0,0 0-1,0 0 1,0 0-1,0 0 1,0 0-1,0 0 1,0 0 0,0 0-1,0 0 1,-1 0-1,1 0 1,0 0-1,0 0 1,0 0 0,0 0-1,0 0 1,0 0-1,-7 0 36,1 0 0,0 0 0,-1-1 1,1 0-1,0 0 0,0-1 0,0 1 0,0-2 0,0 1 0,0 0 0,0-1 0,1 0 0,-1 0 0,-8-8 0,-100-71 69,91 73-431,-1-1-72,8-1 162,2 6 224,10-2 264,3 6-289,1 1-1,0 0 1,0-1 0,-1 1-1,1-1 1,0 1 0,-1 0-1,1-1 1,0 1 0,-1-1-1,1 1 1,0 0 0,-1 0 0,1-1-1,-1 1 1,1 0 0,-1 0-1,1-1 1,-1 1 0,1 0-1,-1 0 1,1 0 0,-1 0-1,1 0 1,-1 0 0,1 0-1,-1 0 1,1 0 0,-1 0-1,1 0 1,-1 0 0,0 0-1,1 3-331,0 8 436,0-11-55,0 0 0,0 0 0,0 0-1,0 0 1,0 0 0,0 0-1,0 1 1,0-1 0,0 0 0,0 0-1,0 0 1,0 0 0,0 0-1,0 0 1,0 0 0,0 0 0,0 0-1,0 0 1,0 1 0,0-1-1,0 0 1,0 0 0,0 0 0,0 0-1,0 0 1,0 0 0,0 0-1,0 0 1,0 0 0,1 0 0,-1 0-1,0 0 1,0 1 0,0-1-1,0 0 1,0 0 0,0 0 0,0 0-1,0 0 1,0 0 0,0 0-1,0 0 1,1 0 0,-1 0 0,0 0-1,0 0 1,0 0 0,0 0-1,0 0 1,0 0 0,0 0 0,0 0-1,0 0 1,0 0 0,1 0-1,-1 0 1,1 0 26,0 0 1,0 0-1,0 1 0,0-1 1,-1 0-1,1 1 0,0-1 1,0 1-1,0-1 0,0 1 1,-1-1-1,1 1 0,0 0 1,0 0-1,-1-1 0,1 1 1,-1 0-1,1 0 0,0-1 1,-1 1-1,0 0 0,1 0 1,0 1-1,11 15 222,0-5 181,-6-7-293,0 1-1,-1 1 1,1-1-1,5 10 1,11 28 410,0-16-319,-11-15-204,-6-7-34,7 8-29,1 2 1,-2 0-1,0 0 0,13 28 0,-15-22-2,7 16-7,8-5 20,-7-11 9,13 26 0,-21-30 13,20 25-1,-14-25 41,-5-4 16,1-1 0,0 0-1,1-1 1,0 0 0,16 10-1,-14-10-77,20 21-1,-14-13-560,-13-12-48,-14-16-922,6 8 1368,1-1-1,0 1 1,-1-1-1,1 1 0,0-1 1,-1 1-1,1-1 1,0 0-1,-1 1 0,1-1 1,0 1-1,0-1 1,0 0-1,0 1 0,0-1 1,0 0-1,0 1 1,0-1-1,0 1 0,0-1 1,0 0-1,0 1 1,0-1-1,0 0 0,1 0 1,-1 1-177,0-3-1858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7872,'-17'0'2944,"17"0"-2304,0 0-160,17-17 448,-17 34-608,16-17-128,17 0-128,0 0-928,-1 0 480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1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6720,'-14'0'2170,"11"0"-1322,3 0-202,0 0 644,0 0-346,0 0 134,0 0-374,0 0-70,3 0-148,6-1 41,-4 1-419,-1 0 0,0 0 0,1 0 0,-1 0 0,1 1 0,-1-1 0,5 3 0,-4-2-87,3 2 33,-1-1 1,0 0-1,0 0 0,1-1 1,13 1-1,19-3 32,-20 0-653,-1 1 0,1 1 1,23 3-1,-18 7-1097,-21-10 1040,0-1 0,0 1 0,0-1 0,7 1 0,-11-1 624,19 0-2133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33 6720,'0'0'2170,"0"-3"-1322,0 3-802,0-1 0,0 0 0,-1 1 0,1-1 0,0 0 0,0 1 0,0-1 0,-1 0 0,1 1 0,0-1 0,-1 1 0,1-1 0,0 0-1,-1 1 1,1-1 0,-1 1 0,1-1 0,-1 1 0,1-1 0,-1 1 0,1 0 0,-2-1 0,2 0 7,-1 1 0,1 0-1,-1-1 1,1 1 0,-1-1 0,1 1 0,-1-1 0,1 1-1,-1-1 1,1 1 0,0-1 0,-1 1 0,1-1 0,0 0 0,-1 1-1,1-1 1,0 0 0,0 1 0,0-1 0,-1 0 0,1 1-1,0-2 1,0 2-37,0 0 0,0 0 0,0 0 0,0 0 0,0 0 0,0 0 0,1 0 0,-1-1-1,0 1 1,0 0 0,0 0 0,0 0 0,0 0 0,0 0 0,-1 0 0,1 0 0,0 0 0,0 0 0,0-1-1,0 1 1,0 0 0,0 0 0,0 0 0,0 0 0,0 0 0,0 0 0,0 0 0,0 0 0,0 0-1,0 0 1,0 0 0,0 0 0,0 0 0,0-1 0,-1 1 0,1 0 0,0 0 0,0 0 0,0 0 0,0 0-1,0 0 1,0 0 0,0 0 0,0 0 0,0 0 0,0 0 0,-1 0 0,1 0 0,0 0 0,0 0-1,0 0 1,0 0 0,0 0 0,0 0 0,0 0 0,0 0 0,-3 0 73,1 0 1,-1 0 0,1 0-1,-1 0 1,1 1-1,0-1 1,-1 1-1,1-1 1,0 1-1,-1 0 1,1 0-1,0 0 1,0 0 0,-1 0-1,1 0 1,0 1-1,0-1 1,-3 4-1,4-4-7,-1 1 0,0-1 0,0 1 0,1-1 0,-1 0-1,0 0 1,-3 1 0,-13 9 426,9-4-297,1 0-1,-10 10 1,6-5-27,11-10-168,-1 0-1,0 0 1,1 0 0,0 0 0,-1 0 0,1 0 0,0 0-1,0 1 1,0-1 0,0 0 0,1 1 0,-1-1-1,1 0 1,-1 4 0,-2 8 3,-2 3-12,3-10-18,0 0 0,1 0 0,-1 0 0,0 10 0,2-15-69,0 0 1,0 0-1,1 0 0,-1 0 1,0 0-1,1 0 1,-1 0-1,1 0 0,-1 0 1,1 0-1,0-1 0,0 1 1,0 0-1,0 0 1,0-1-1,0 1 0,1-1 1,-1 1-1,1-1 1,-1 1-1,1-1 0,-1 0 1,1 0-1,-1 0 1,1 0-1,0 0 0,0 0 1,0 0-1,-1-1 0,4 2 1,3-1-654,1 1 0,0-1-1,0 0 1,-1-1 0,12 0 0,-7-1-320,23 1-1240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2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16 7296,'-13'-14'2368,"13"14"-2347,0 0 1,-1 0-1,1 0 1,0-1 0,0 1-1,0 0 1,0 0-1,-1 0 1,1 0 0,0 0-1,0 0 1,0 0-1,-1-1 1,1 1-1,0 0 1,0 0 0,0 0-1,-1 0 1,1 0-1,0 0 1,0 0-1,0 0 1,-1 0 0,1 0-1,0 0 1,0 0-1,-1 0 1,1 0 0,0 0-1,0 0 1,0 1-1,-1-1 1,1 0-1,0 0 1,0 0 0,0 0-1,0 0 1,-1 0-1,1 1 1,0-1 0,0 0-1,0 0 1,-6 3 257,0 0 1,1 0-1,0 0 1,0 1-1,0 0 0,0 0 1,0 0-1,1 1 1,-8 9-1,-7 35 511,14-41-699,4-6-69,0 0 0,0 0-1,0-1 1,0 1 0,0 0 0,0 0 0,0 0 0,1 0-1,-1 0 1,1 0 0,-1 0 0,1 0 0,0 0 0,0 1-1,0-1 1,0 0 0,0 0 0,0 0 0,2 4 0,0-1-32,0-1 1,0 1-1,1-1 1,0 0-1,0 1 1,0-1-1,1 0 1,-1-1-1,9 7 1,-9-7-55,0 0 0,1-1 0,-1 1-1,1-1 1,0 0 0,0 0 0,0 0 0,0-1 0,0 0 0,0 1 0,0-1 0,0-1 0,5 2 0,-4-3-58,-1 0 0,1 0 0,-1 0 1,1-1-1,-1 0 0,0 0 1,8-4-1,8-3-222,-18 8 303,0 0 0,1 1 0,-1-1 0,0-1 0,0 1 0,0 0 0,0 0 0,0-1-1,0 1 1,0-1 0,-1 0 0,1 1 0,0-1 0,-1 0 0,1 0 0,-1 0 0,2-3 0,14-18-254,-17 23 285,1-1 0,0 1 0,-1-1-1,1 1 1,0-1 0,-1 1 0,1-1 0,-1 1 0,1-1 0,-1 0 0,1 1 0,-1-1 0,0 0 0,1 1 0,-1-1 0,0 0 0,1 1 0,-1-1 0,0 0 0,0 0 0,0 1 0,0-1 0,1 0-1,-1 0 1,0 0 0,0 1 0,-1-1 0,1 0 0,0 0 0,0 1 0,0-1 0,0 0 0,-1 0 0,1 1 0,0-1 0,-1 0 0,1 1 0,-1-1 0,0-1 0,-1-3-63,-4-6-59,5 8 107,0 1-1,0 0 1,0 0 0,0-1-1,-1 1 1,-2-3 0,1 2-55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2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6976,'-30'0'3872,"27"0"-2224,3 0-486,0 0-95,3 0-486,44 0-261,-10-1-176,54 5 0,-36 7-160,-19-10-267,-27-2 120,0 1 0,0 1 0,0 0 0,14 2 0,-5 2-403,-11-3 262,0 0 0,0 0 0,0-1 0,10 1 0,-1-2-1333,-13 0 544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2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5472,'0'-13'1760,"0"13"-1748,0 0 1,0-1-1,0 1 1,-1 0-1,1 0 0,0 0 1,0 0-1,0 0 1,0 0-1,0 0 1,0 0-1,0 0 1,0 0-1,0-1 0,0 1 1,0 0-1,0 0 1,1 0-1,-1 0 1,0 0-1,0 0 1,0 0-1,0 0 0,0 0 1,0 0-1,0-1 1,0 1-1,0 0 1,0 0-1,0 0 1,0 0-1,0 0 0,0 0 1,0 0-1,0 0 1,1 0-1,-1 0 1,0 0-1,0 0 1,0 0-1,0 0 0,0 0 1,0 0-1,0 0 1,0 0-1,0 0 1,0 0-1,1 0 1,-1 0-1,0 0 0,0 0 1,0 0-1,0 0 1,0 0-1,0 0 1,0 0-1,11 0 516,-11 0-509,0 0 0,1 0 0,-1 0 0,0 0 1,0 0-1,0 0 0,0 0 0,0 0 0,0 0 0,0 0 0,0 0 0,0 0 0,0 0 0,1 0 0,-1 0 0,0 0 1,0 0-1,0 0 0,0 0 0,0 0 0,0 0 0,0 0 0,0 0 0,0 0 0,0 0 0,1 0 0,-1 0 1,0 0-1,0 0 0,0 0 0,0 0 0,0 1 0,0-1 0,0 0 0,0 0 0,0 0 0,0 0 0,0 0 0,0 0 1,0 0-1,0 0 0,0 0 0,0 0 0,0 1 0,0-1 0,0 0 0,0 0 0,0 0 0,0 0 0,0 0 1,0 0-1,0 0 0,0 0 0,0 0 0,0 0 0,0 1 0,0 0 84,0 1-1,-1-1 1,1 1-1,0-1 1,-1 1 0,1-1-1,-1 1 1,0-1-1,1 0 1,-2 3 0,-6 10 635,3 17-24,0-12-116,-2-1-1,-11 26 0,14-34-510,1 0 0,0-1-1,1 1 1,0 0 0,0 0 0,1 0-1,0 0 1,1 0 0,1 13-1,-1-3-19,1-17-72,-1 1 0,0-1 0,1 1 0,-1-1 0,1 0 0,0 1 0,0-1 0,0 0 0,1 1 0,-1-1 0,4 5 1,-2-3-180,1-1 1,0 1 0,0-1-1,0 0 1,0 0 0,1-1 0,5 4-1,-5-4-12,-1-1 0,1 0 0,0 0 0,0 0-1,0-1 1,-1 1 0,7-1 0,8 4-736,14 8-113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2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6144,'-33'-33'2272,"33"33"-1760,33 0-160,0 0 672,-17 16-640,17 33 832,-1-16-704,1 49 672,0-33-672,-17 33 320,1 0-512,-17-16 320,0 16-352,-33 0 479,0-17-447,-32 1-1343,-1-17 543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1393 3328,'0'0'1061,"3"0"-634,8 0-86,-8 0 422,-3 0-161,0 0 177,0 0-310,0 0-261,0 0 27,0 0 490,0 0-138,0 0 53,0 0-229,0 0-54,0 0-106,0 0 106,0-3-96,0 3-248,0-1-1,0 1 1,0-1-1,0 1 1,0-1-1,0 1 0,0-1 1,0 1-1,0-1 1,0 1-1,0-1 1,1 1-1,-1-1 1,0 1-1,0-1 0,1 1 1,-1 0-1,0-1 1,0 1-1,1-1 1,-1 1-1,1 0 1,-1-1-1,0 1 0,1 0 1,-1-1-1,1 1 1,-1 0-1,1 0 1,-1-1-1,0 1 1,1 0-1,-1 0 0,1 0 1,-1 0-1,1 0 1,0 0-1,-1 0 1,1 0-1,-1 0 1,1 0-1,2 0 292,0 0-149,41 0 586,-39-3-496,6-8-133,-10 11-109,-1-1 0,1 1 0,-1-1-1,1 1 1,0 0 0,-1-1 0,1 1 0,-1 0-1,1 0 1,0-1 0,-1 1 0,1 0-1,0 0 1,0 0 0,-1 0 0,1 0 0,0 0-1,-1 0 1,1 0 0,0 0 0,-1 0 0,1 0-1,1 1 1,0-1 0,8 0 4,-6 1 10,-1-1 0,0 0 0,1 0-1,-1 0 1,1-1 0,-1 1 0,0-1 0,1 0-1,-1 0 1,0 0 0,0 0 0,0-1 0,0 1-1,0-1 1,0 1 0,3-4 0,-2 3-1,0 0 0,-1 0 1,1 1-1,0 0 0,0-1 1,5 0-1,22-8 25,5-12-127,-1 13 39,-25 7 68,1 0 0,15-7 0,-17 6-4,25-13 57,5-11 75,-20 17-110,0 1 0,23-7 0,9-4-12,-33 13-26,158-62 62,-133 58-62,50-7 0,36-8-67,-87 14 36,99-22-41,85-15 140,-28 5-40,-22 6 38,253-93-285,-238 60 284,69-22-4,-158 57-57,74-21-181,-28 26 50,-33 7 81,-38 5 29,212-44-469,-177 44 437,-45 3 34,68-14-153,-123 28 150,85-15-62,4-11 68,104-21-197,-89 22 125,-14 2 209,-31 10-57,-54 12-82,0-1 0,0 0 1,0-1-1,27-13 0,-36 15 55,-1 0 0,1 1 0,10-3 0,4-1 57,-6 0 14,-12 5-92,-1-1 1,0 1 0,1 0 0,-1 0 0,1 1 0,0-1 0,4 0 0,3 2 62,-9-1-68,0 0 0,0 0 0,0 0 0,0 0 0,0 0 0,0 0 0,0-1 1,0 1-1,0-1 0,3 0 0,3-4 58,-6 4-60,-1 0 1,0 0-1,1 0 1,0 0-1,-1 0 1,1 1-1,-1-1 1,1 1-1,0-1 1,-1 1 0,1-1-1,0 1 1,2 0-1,97 0 1170,-101 0-1181,1 0-1,-1 0 0,1 0 1,0 0-1,-1 0 0,1 0 1,-1-1-1,1 1 0,0 0 1,-1 0-1,1-1 0,-1 1 1,1 0-1,-1 0 0,1-1 1,-1 1-1,1-1 0,-1 1 1,0-1-1,1 1 0,-1 0 1,1-1-1,0 0 0,-1 0 0,0 0 0,1 1 1,-1-1-1,1 0 0,-1 1 0,1-1 0,-1 1 0,1-1 0,0 1 0,-1-1 0,1 1 0,0 0 0,-1-1 0,1 1 0,0 0 0,0-1 0,-1 1 0,1 0 0,0 0 0,0 0 0,-1 0 0,1 0 0,0 0 0,1 0 0,11 0-279,-13 0 258,0 0 0,1 0 0,-1 0 0,0 0 0,0 0 0,0 0 0,0 0 0,0 0 0,0 0 1,0 0-1,0 0 0,0 0 0,1 0 0,-1 0 0,0 0 0,0 0 0,0 0 0,0 0 0,0 0 1,0 0-1,0 0 0,0 0 0,0 0 0,0 0 0,0 0 0,1-1 0,-1 1 0,0 0 0,0 0 1,0 0-1,0 0 0,0 0 0,0 0 0,0 0 0,0 0 0,0 0 0,0 0 0,0 0 0,0 0 1,0-1-1,0 1 0,0 0 0,0 0 0,0 0 0,0 0 0,0 0 0,0 0 0,0 0 0,0 0 1,0 0-1,0-1 0,0 1 0,0 0 0,0 0 0,0 0 0,0 0 0,0-1-246,0 0 0,0 1 1,0-1-1,0 0 0,0 1 0,0-1 0,0 0 0,1 1 0,-1-1 0,0 0 1,0 1-1,1-1 0,-1 0 0,1 0 0,0 1 59,-1-1 0,1 1 0,0-1 0,0 1 0,0 0-1,0 0 1,-1-1 0,1 1 0,0 0 0,0 0 0,0 0 0,0 0 0,1 0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3904,'0'0'1253,"0"-2"-762,0-12 1183,2 14-922,59 0 2704,-61 0-3454,0 0 0,0 0-1,0 0 1,0 0-1,0 0 1,0 0-1,0 0 1,0 0 0,0 0-1,0 0 1,1 0-1,-1 0 1,0 0 0,0 0-1,0 0 1,0 0-1,0 0 1,0 0 0,0 0-1,0 0 1,0 0-1,0 0 1,1 0-1,-1 0 1,0 0 0,0 0-1,0 0 1,0 0-1,0 0 1,0 0 0,0-1-1,0 1 1,0 0-1,0 0 1,0 0 0,0 0-1,0 0 1,0 0-1,0 0 1,0 0 0,0 0-1,0 0 1,1 0-1,-1-1 1,0 1-1,0 0 1,0 0 0,0 0-1,0 0 1,0 0-1,-1 0 1,1 0 0,0 0-1,0 0 1,0-1-1,0 1 1,0-7 76,0 14-12,0-7-64,0 0 0,0 0 0,0 1 1,0-1-1,0 0 0,0 0 0,0 0 0,0 0 0,0 0 0,0 0 1,0 0-1,0 0 0,0 0 0,0 1 0,0-1 0,0 0 1,0 0-1,0 0 0,0 0 0,0 0 0,0 0 0,0 0 0,0 0 1,0 0-1,0 0 0,0 0 0,1 1 0,-1-1 0,0 0 1,0 0-1,0 0 0,0 0 0,0 0 0,0 0 0,0 0 0,0 0 1,0 0-1,0 0 0,0 0 0,0 0 0,1 0 0,-1 0 1,0 0-1,0 0 0,0 0 0,0 0 0,0 0 0,0 0 0,0 0 1,0 0-1,0 0 0,1 0 0,-1 0 0,0 0 0,0 0 1,0 0-1,11 0 99,-8 0 48,-3 0-69,0 0-42,0 0 20,0 0 92,2 0-44,-1 0-103,0 0 1,-1 0-1,1 0 0,-1 0 0,1 0 0,0 0 0,-1 1 1,1-1-1,-1 0 0,1 0 0,-1 1 0,1-1 0,-1 0 1,1 0-1,-1 1 0,1-1 0,-1 1 0,1-1 1,-1 1-1,1-1 0,-1 0 0,0 1 0,1 0 0,0 0-7,-1 0-1,1-1 0,-1 1 0,1 0 1,-1-1-1,1 1 0,-1-1 0,1 1 1,0-1-1,-1 1 0,1-1 0,-1 0 1,1 1-1,0-1 0,0 0 0,-1 1 1,1-1-1,0 0 0,0 0 0,-1 0 1,1 0-1,0 0 0,0 0 0,0 0 1,46 0 500,-47 0-497,0 0 1,0 0-1,0 0 1,0 0-1,0 0 1,0 0-1,1 0 1,-1 0-1,0 0 1,0 0-1,0 0 1,0 0 0,0 0-1,0 0 1,0 0-1,0 0 1,0 0-1,0 0 1,1 0-1,-1 0 1,0 0-1,0 0 1,0 0-1,0 0 1,0 0-1,0 1 1,0-1 0,0 0-1,0 0 1,0 0-1,0 0 1,0 0-1,1 0 1,-1 0-1,0 0 1,0 0-1,0 0 1,0 0-1,0 0 1,0 1-1,0-1 1,0 0-1,0 0 1,0 0 0,0 0-1,0 0 1,0 0-1,0 0 1,0 0-1,0 0 1,0 1-1,0-1 1,0 0-1,0 0 1,0 0-1,0 0 1,0 2-11,0 0 0,1 0 0,-1-1 0,0 1 0,1 0 0,0 0 0,0-1 0,-1 1 0,1 0 0,0-1 0,0 1 0,0-1 0,1 1 0,1 1 0,-2-2 16,-1-1 0,0 0 1,0 1-1,1-1 0,-1 0 0,0 1 1,1-1-1,-1 0 0,1 1 1,-1-1-1,0 0 0,1 0 1,-1 0-1,1 1 0,-1-1 1,0 0-1,1 0 0,-1 0 1,1 0-1,-1 0 0,1 0 0,-1 0 1,1 0-1,-1 0 0,0 0 1,2 0-1,3 1 44,0 13 148,0-8-214,0 0 0,0 1 1,1-2-1,8 9 0,-2-3 5,53 54 311,-61-61-291,0-1 1,0 0 0,0-1-1,0 1 1,6 2 0,12 8-40,-17-10 22,15 11 76,0-1 0,44 20 0,-21-21 79,-31-9-62,0 1 1,22 10 0,-31-13-69,-1-1-1,0 1 1,0 0-1,1-1 1,-1 1 0,1-1-1,-1 0 1,1 0-1,-1 1 1,0-2 0,1 1-1,2-1 1,13 0 304,-16 1-296,0 0 0,0-1 0,-1 1 0,1-1 0,0 1 1,0-1-1,-1 0 0,1 1 0,0-1 0,-1 0 1,1 0-1,-1 0 0,1-1 0,1-1 0,0 0-61,0 0-6,11-8-15,-1 6 15,-7-6 80,7 5-15,4-3-50,-10 5 11,0 0-1,14-6 1,-8 6 17,-8 3 0,-1 0 0,0 0 0,0-1 0,0 1 0,0-1 0,0 0 0,3-3 0,105-61-374,-101 60 344,0 0-1,16-14 1,-17 12-20,0 1 1,20-11-1,-2 3-4,-9 5 4,29-12 0,-36 18 43,-1 0 0,16-10 0,-8 4-52,-17 9 38,1 0-1,0 1 1,0-1 0,0 1 0,0 0 0,0 0 0,3 0 0,-2 0 35,-2 0 82,-2 0-37,3 0-75,8 0 10,-11 0 8,0 0-1,0 0 1,0 0 0,0 0-1,1 0 1,-1 0-1,0 0 1,0 0 0,0 0-1,0 0 1,0 0-1,0 0 1,0 0 0,0 0-1,0 0 1,0 0-1,1 0 1,-1 0-1,0 0 1,0 0 0,0 0-1,0 0 1,0 0-1,0 0 1,0 0 0,0 0-1,0 0 1,0 0-1,0 0 1,1 0 0,-1 0-1,0 1 1,0-1-1,0 0 1,0 0 0,0 0-1,0 0 1,0 0-1,0 0 1,0 0-1,0 0 1,0 0 0,0 0-1,0 1 1,0-1-1,0 0 1,0 0 0,0 0-1,0 0 1,0 0-1,0 0 1,0 0 0,0 0-1,0 0 1,0 0-1,0 1 1,0-1 0,0 1 0,0-1 0,0 0 0,0 1-1,0-1 1,0 1 0,0-1 0,0 1 0,0-1 0,0 0 0,0 1 0,0-1 0,0 1 0,1-1 0,-1 1 0,0-1-1,0 0 1,1 1 0,-1-1 0,0 0 0,0 1 0,1-1 0,-1 0 0,0 1 0,1-1 0,-1 0 0,1 0 0,-1 0-1,0 1 1,1-1 0,6 5-18,-1 6 0,1-6 41,-7-5-23,1 0 0,-1 0 0,1 1 0,-1-1 0,0 0 0,1 0 0,-1 1 0,1-1 0,-1 1 0,0-1 0,1 0 0,-1 1 0,0-1 0,0 1 0,1-1 0,-1 1 0,0-1 0,0 1 1,1-1-1,-1 1 0,0-1 0,0 1 0,0-1 0,0 1 0,0-1 0,0 1 0,0-1 0,0 1 0,0-1 0,0 1 0,0 0 0,0 6 34,0-4-27,0-1 0,0 0 1,0 0-1,0 1 0,0-1 0,-1 0 1,1 0-1,0 1 0,-2 2 0,-3 3 26,4-7-30,0 1 1,0-1-1,0 1 0,0 0 0,0-1 0,1 1 0,-1-1 0,1 1 0,-1 0 1,1 0-1,0-1 0,-1 1 0,1 0 0,0 2 0,1 6 0,-1-6-1,1 0 0,-1 0 1,0 0-1,-1-1 0,1 1 0,0 0 0,-1 0 1,-2 5-1,1-2 14,-1 0 13,1-1 0,0 1 0,1-1 0,0 1 0,0-1 0,0 13 0,1 90 230,0-106-154,0 0 90,0 8-96,0-9-95,3-2 36,-3 1-40,0-1 1,1 0-1,-1 0 0,1 0 1,-1 0-1,1 0 0,-1 0 0,0-1 1,1 1-1,-1 0 0,1 0 0,-1 0 1,1 0-1,-1 0 0,0-1 0,1 1 1,-1 0-1,0 0 0,1-1 0,-1 1 1,0 0-1,1-1 0,-1 1 0,0 0 1,1-1-1,-1 1 0,0 0 0,0-1 1,0 1-1,1-1 0,4-6 51,9 1-37,4-5-99,-14 8 72,-1 1 0,1 0 0,-1 0 0,1 0 0,0 0 0,5-1 0,9-1-11,-5 1 1,24-9 0,-22 7-35,0 1-1,30-5 1,-26 6-4,32-9 1,-27 4 23,-6 1-13,38-8 1,-10 10-6,-7-6 44,4 5-6,-4-5-54,-24 10 74,-1 0 0,19 1 0,-16 0 48,16 0 284,-33 2-298,-1 0-39,1 0-1,0-1 1,0 1 0,-1 0 0,1-1 0,-1 1 0,0-1 0,1 1 0,-1-1 0,0 1 0,-1 1 0,1-1-5,0-1-1,0 1 1,0 0-1,0 0 1,0 0-1,1 0 1,-1 0-1,0 0 0,1 0 1,0 0-1,-1 3 1,1 6 1,1-6 5,-1 0 0,0-1 0,-1 1 0,1 0 0,-2 6 0,-9 11 0,5 0 22,4-14 31,0 0 0,0-1 0,-6 11 0,4-9 4,1 1 1,-1 0-1,-1 10 0,3-10-24,-1 0 1,0 0-1,-5 9 1,5-14-30,1 1 0,-1-1 1,1 0-1,1 1 0,-1-1 0,1 1 1,0 0-1,0 0 0,0 10 1,1-15 8,0 1 0,0 0 0,0 0 0,-1-1 0,1 1 0,-1 0 0,1-1 0,-1 1 0,1 0 0,-1-1 0,0 1 0,0-1 0,0 1 0,0-1 0,0 0 0,0 1 0,-2 1 0,3-3 1,1 0 0,-1 0 0,0 1 0,1-1 0,-1 0 0,1 0 0,-1 0 0,1 0 0,-1 0 0,1 0 0,-1 0 0,1 0 0,-1 0 0,1 0 0,-1 0 0,1 0 0,-1 0 0,1 0 0,-1-1 0,2 1 0,6-14 82,-6 12-80,1 0 0,-1 1 0,1-1 0,0 0 0,-1 1 0,1 0 0,3-2 0,-4 3-15,0-1 1,0 1-1,0-1 1,-1 0-1,1 1 1,0-1-1,0 0 1,-1 0-1,1-1 1,-1 1-1,1 0 1,-1 0-1,0-1 1,1 1-1,-1-1 1,2-2-1,7-8-37,-2 5 7,0 1 0,0 1 0,1 0 1,0 0-1,18-7 0,-1 0-6,1-2 67,-15 6-51,1 2 0,0 0 1,21-7-1,-15 9-26,-14 3 38,0 0 0,0 0 0,-1 0 0,1-1 0,0 0 0,0 0 0,4-3 0,0-1 4,-8 5-6,0 0 0,1 0 0,-1 0-1,1 0 1,-1 0 0,1 1 0,-1-1 0,1 0 0,-1 1 0,1-1-1,0 1 1,-1 0 0,1-1 0,0 1 0,2 0 0,-2 0 0,0 0 1,0-1-1,0 1 1,0-1 0,0 1-1,0-1 1,0 0-1,0 1 1,0-1 0,0 0-1,2-2 1,-3 2 9,1 0 0,-1 0-1,1 0 1,-1 1 0,1-1 0,-1 1 0,1-1 0,-1 1-1,1-1 1,0 1 0,1-1 0,3 4 95,5 8-27,-11-10-67,1-1 0,-1 1 0,0-1 0,1 1 0,-1 0 1,0-1-1,1 1 0,-1 0 0,0-1 0,0 1 0,0 0 0,1-1 0,-1 1 0,0 0 0,0-1 0,0 1 0,0 0 0,0-1 0,0 1 0,0 0 0,-1 0 0,1-1 0,0 2 1,-1 0-5,1 0-4,1 0 0,-1-1-1,0 1 1,0-1 0,1 1-1,-1 0 1,1-1 0,-1 1-1,1-1 1,0 1 0,0-1-1,0 2 1,6 11-24,-5-5 11,-1 0-1,0 1 1,0-1-1,-1 1 1,-1 12-1,0 4 15,1 59 202,0-80-183,0-4-9,-1 0 0,1 0 0,0 0 0,0 0 0,0 0 0,0 0 0,0 0 0,0 0 1,1 0-1,-1 0 0,0 0 0,0 0 0,1 0 0,-1 0 0,1 0 0,-1 0 0,1 0 0,-1-1 0,1 1 0,0 0 0,-1 0 0,1 0 0,0-1 1,-1 1-1,1 0 0,0-1 0,0 1 0,0-1 0,0 1 0,0-1 0,0 1 0,1 0 0,-1-1 8,0 1-1,1 0 1,-1 0-1,0 0 0,0 0 1,-1 0-1,1-1 1,0 2-1,0-1 1,0 0-1,-1 0 0,1 0 1,0 0-1,0 2 1,-1-2-6,0-1 0,1 1 0,-1 0 1,0 0-1,1-1 0,-1 1 0,1 0 0,-1-1 0,1 1 1,-1 0-1,1-1 0,-1 1 0,1-1 0,0 1 0,-1-1 1,1 1-1,0-1 0,-1 1 0,1-1 0,0 0 0,0 1 1,0-1-1,-1 0 0,1 0 0,0 1 0,0-1 0,0 0 1,1 0-1,1-3 46,24-24-133,-27 26 84,1 1-1,-1 0 0,1-1 1,-1 1-1,1 0 0,0-1 1,-1 1-1,1 0 1,-1-1-1,1 1 0,0 0 1,-1 0-1,1 0 1,-1 0-1,1 0 0,0 0 1,-1 0-1,1 0 1,0 0-1,-1 0 0,1 0 1,0 0-1,-1 0 0,1 0 1,0 1-1,-1-1 5,0 0-8,1 0 1,-1 0-1,0 0 0,0 0 1,0 0-1,0 0 0,0 0 0,0 0 1,0 0-1,0 0 0,0 0 1,0 0-1,1 0 0,-1 0 0,0 0 1,0 0-1,0 0 0,0 0 1,0 0-1,0 0 0,0 0 0,0 0 1,0 0-1,0 0 0,1 0 0,-1 0 1,0 0-1,0 0 0,0 0 1,0 0-1,0 0 0,0-1 0,0 1 1,0 0-1,0 0 0,0 0 1,0 0-1,0 0 0,0 0 0,0 0 1,0 0-1,0 0 0,0 0 1,0 0-1,0-1 0,0 1 0,0 0 1,0 0-1,0 0 0,0 0 1,0 0-1,0 0 0,0 0 0,0 0 1,0 0-1,0-1 0,0 1-10,0-1-1,0 1 0,0 0 1,0-1-1,0 1 0,0-1 1,0 1-1,0-1 0,0 1 1,0 0-1,0-1 0,1 1 1,-1-1-1,0 1 0,0 0 1,0-1-1,1 1 0,-1-1 1,0 1-1,0 0 0,1-1 1,-1 1-1,0 0 0,1 0 1,-1-1-1,0 1 0,1 0 1,-1 0-1,1-1 0,0 1 1,6-5-108,-7 4 115,1 1 0,-1-1 0,0 0-1,0 1 1,1-1 0,-1 0 0,0 1 0,0-1-1,0 0 1,0 1 0,1-1 0,-1 0 0,0 0-1,-1 0 1,1 1 3,0-2 9,-2 4 20,0 0-11,0-1-9,1 0-1,0 1 1,0-1 0,0 0-1,0 0 1,1 1-1,-1-1 1,0 1 0,0-1-1,1 0 1,-1 1-1,1-1 1,-1 1 0,1 0-1,0-1 1,0 1-1,0-1 1,0 1 0,0-1-1,0 1 1,0 2 0,0-2-8,0 1 1,0-1-1,0 1 1,-1 0-1,1-1 1,-2 4-1,-9 5-65,10-5 68,0 1 0,0-1-1,1 0 1,0 0 0,1 8-1,-1 1 82,0-14-67,0 0 1,0 0 0,0 0-1,0 0 1,0 0-1,1 0 1,-1 0-1,0 0 1,1-1 0,-1 1-1,1 0 1,-1 0-1,1 0 1,-1-1 0,1 1-1,-1 0 1,1-1-1,0 1 1,-1 0-1,1-1 1,1 1 0,20 10 145,-5-4-183,-8-2-100,-8-4 87,1 0-1,-1 0 1,1 0 0,-1 0 0,1-1-1,0 1 1,-1 0 0,1-1-1,0 1 1,3 0 0,0 1-229,9 9 111,-6-8 153,-1 2-131,-6 9 861,-1-3-621,0-8-48,0-1-59,0 0-17,0 0-8,0 0-1,0 1 0,0-1 1,0 0-1,0 0 0,0 0 1,1 1-1,-1-1 0,2 4 1,9-1 25,-5 6 43,4-5-37,-4 5-102,5-6 43,-6 9 112,3-1-53,-1-1 0,20 23 0,-14-17-57,14 21 0,-24-35 36,7 14 61,1 0-1,1-1 1,18 19-1,11 0 82,-28-25-85,0 0-1,13 16 1,-6-1 3,-13-17-27,0 1 0,1-1 0,1 0 1,11 10-1,21 13 14,-25-14-32,-12-14-10,-1 0-1,0-1 1,1 1 0,-1-1 0,1 0-1,0 0 1,0-1 0,5 3-1,-4-2 31,1 0 3,0 0 1,-1 0-1,0 0 0,1 1 0,-1 0 1,0 0-1,4 5 0,2 2 447,-10-11-455,-1 1 1,1-1 0,-1 1-1,1-1 1,-1 0 0,1 0-1,-1 1 1,1-1 0,-1 0-1,1 0 1,0 1 0,-1-1-1,1 0 1,0 0-1,-1 0 1,1 0 0,-1 0-1,1 0 1,0 0 0,-1 0-1,1 0 1,0 0 0,-1-1-1,1 1 1,0 0 0,-1 0 18,3 0 126,-3-3-202,0-8-449,0 8 134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3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33 4064,'14'-14'1307,"-14"14"-1299,0 0 1,0 0 0,0 0 0,0 0 0,1 0 0,-1 0 0,0 0 0,0 0-1,0-1 1,0 1 0,0 0 0,0 0 0,0 0 0,0 0 0,0 0 0,1 0 0,-1 0-1,0 0 1,0-1 0,0 1 0,0 0 0,0 0 0,0 0 0,0 0 0,0 0 0,0 0-1,0 0 1,0-1 0,0 1 0,0 0 0,0 0 0,0 0 0,0 0 0,0 0 0,0 0-1,0-1 1,0 1 0,0 0 0,0 0 0,0 0 0,0 0 0,-1 0 0,1 0 0,0 0-1,0-1 1,0 1 0,0 0 0,0 0 0,0 0 0,0 0 0,0 0 0,0 0 0,-1 0-1,1 0 1,0 0 0,0 0 0,-11-11 444,11 11-434,0-1 0,0 1-1,0 0 1,0 0-1,0 0 1,0 0-1,0 0 1,-1 0-1,1 0 1,0-1-1,0 1 1,0 0-1,0 0 1,0 0-1,0 0 1,0 0-1,0 0 1,0 0-1,-1 0 1,1 0 0,0 0-1,0 0 1,0 0-1,0 0 1,0 0-1,0 0 1,-1 0-1,1 0 1,0 0-1,0 0 1,0 0-1,0 0 1,0 0-1,0 0 1,-1 0-1,1 0 1,0 0-1,0 0 1,0 0 0,0 0-1,0 0 1,0 0-1,0 0 1,-1 0-1,1 0 1,0 0-1,0 0 1,0 1-1,0-1 1,0 0-1,0 0 1,0 0-1,0 0 1,0 0-1,0 0 1,0 1-1,-2 0 46,1 0-1,0 0 1,-1 0-1,1 1 0,0-1 1,-1-1-1,1 1 1,-1 0-1,1 0 0,-1 0 1,0-1-1,1 1 1,-1-1-1,0 1 1,1-1-1,-1 0 0,-3 0 1,2 1 1,-1-1 0,0 1 1,0-1-1,0 1 1,0 1-1,1-1 0,-1 0 1,1 1-1,-5 2 0,-30 21 540,22-14-279,10-6-207,0-1 0,1 1 1,-1 0-1,1 0 0,0 0 1,0 1-1,-4 6 0,3 3 147,4-8-185,-9 20 114,8-21-171,0 1 1,0-1-1,1 1 1,0 0 0,0 0-1,1 0 1,0 0-1,-1 7 1,2-5-19,0-6 13,-1 0-1,1 0 1,0 0-1,0 0 1,1 0-1,-1 0 1,0 0-1,1 0 1,0 0-1,0 0 1,0 0-1,0-1 0,0 1 1,1 0-1,-1-1 1,1 1-1,-1 0 1,4 2-1,0 0 121,1 0-1,0-1 1,11 7 0,-5-3-512,10 5-2033,-18-12 2046,1 0-1,-1 0 1,1-1-1,7 0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5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5984,'28'-13'1920,"-49"10"-70,20 3-1343,1 0-481,0 0 0,0 0 1,1 0-1,-1 0 0,0 0 0,0 0 0,1 0 1,-1 0-1,0 0 0,0 0 0,0 0 1,1 1-1,-1-1 0,0 0 0,0 0 0,0 0 1,1 0-1,-1 0 0,0 1 0,0-1 0,0 0 1,0 0-1,0 0 0,1 1 0,-1-1 0,0 0 1,0 0-1,0 0 0,0 1 0,0-1 1,0 0-1,0 0 0,0 1 0,0-1 0,-8 30 1505,6-17-1208,1 0-1,0 0 1,1 0 0,1 0-1,2 18 1,0-15-129,2 17 65,-5-25-208,-1 0-1,-4 13 0,3-9-19,-1 17 9,1-1 1,3 42-1,0-19 889,-1-52-925,0 1 1,0 0-1,0-1 0,0 1 0,0-1 0,0 1 0,0 0 1,0-1-1,0 1 0,0-1 0,0 1 0,0 0 0,1-1 1,-1 1-1,0 0 0,0-1 0,0 1 0,1 0 0,-1-1 1,0 1-1,0 0 0,1-1 0,-1 1 0,0 0 1,0 0-1,1-1 0,-1 1 0,0 0 0,1 0 0,11-12-102,-7 1-173,-1 0 1,0-1 0,4-19-1,3-11-2,-2 20 87,1 1-1,0 0 1,2 0-1,20-26 1,-23 32 116,-2 5 122,0 0 1,1 0-1,0 1 1,0 0-1,1 0 1,0 1 0,1 1-1,0-1 1,0 1-1,0 1 1,1 0-1,0 1 1,0 0 0,1 0-1,-1 1 1,1 1-1,0 0 1,0 0-1,0 1 1,18 0 0,246 2 2218,-276 0-2260,0 0 0,0 0-1,0 0 1,0 0-1,0 0 1,0 0-1,0 0 1,0 0 0,0 0-1,1 0 1,-1 0-1,0 0 1,0 0-1,0 0 1,0 0 0,0 0-1,0 0 1,0 0-1,0 0 1,0 0-1,0 0 1,1 0 0,-1 0-1,0 0 1,0 0-1,0 0 1,0 0-1,0 0 1,0 0 0,0 0-1,0 0 1,0 0-1,0 0 1,0 1-1,0-1 1,0 0 0,0 0-1,0 0 1,0 0-1,1 0 1,-1 0-1,0 0 1,0 0 0,0 0-1,0 0 1,0 1-1,0-1 1,0 0-1,0 0 1,0 0 0,0 0-1,0 0 1,0 0-1,-1 0 1,1 0 0,0 1-1,0 1 87,0 0 1,-1 0-1,1 1 1,-1-1-1,1 0 0,-1 0 1,0 0-1,0 1 0,-2 2 1,-8 19 757,-1-2-255,-6 8-160,10-12-424,1 0 0,-8 36 0,15-50-18,-1-1 0,1 1-1,0 0 1,0 0-1,0 0 1,0 0 0,1 0-1,-1-1 1,1 1 0,0 0-1,3 5 1,1 8 20,0 2 37,-4-10-15,2 0 0,4 14 1,-6-22-37,-1-1 0,0 1 0,0-1 0,1 1 0,-1-1 0,0 0 0,0 1 0,1-1 0,-1 1 0,0-1 0,1 1 0,-1-1 1,1 0-1,-1 1 0,1-1 0,-1 0 0,0 0 0,1 1 0,-1-1 0,2 0 0,20 11-105,-22-10 44,1-1 1,0 1-1,-1-1 1,1 1-1,0-1 1,0 0-1,0 0 1,0 1-1,-1-1 1,1 0-1,0 0 1,0 0-1,0 0 1,0 0-1,0 0 1,-1 0-1,1 0 1,0 0-1,1 0 1,2-1-185,13 2-631,-15-1 795,0 0-1,1 0 1,-1 0-1,0 0 0,1 0 1,-1-1-1,3 0 1,-4 1 39,0-1 1,0 1-1,0-1 1,0 0 0,0 0-1,0 1 1,0-1 0,0 0-1,-1 0 1,1 0-1,0 0 1,0 0 0,-1 0-1,1 0 1,0-2-1,4-6-93,-4 7 122,0 1 1,0-1-1,0 1 1,0-1-1,0 0 0,0 0 1,-1 0-1,1 1 1,-1-1-1,1 0 1,-1 0-1,0 0 1,0 0-1,0 0 0,0 0 1,0 0-1,0 1 1,0-1-1,-1 0 1,1 0-1,-2-3 0,1 1-1,-28-72-33,10 27 662,14 42-449,5 7-166,-1-1-1,0 0 0,1 0 0,-1 1 0,0-1 0,1 0 1,-1 0-1,1 0 0,-1 0 0,1 0 0,0 0 0,-1 0 1,1 0-1,0 0 0,0 0 0,0 0 0,0 0 0,-1 0 0,1 0 1,1 0-1,-1 0 0,0 0 0,0 0 0,0 0 0,0 1 1,1-2-1,10-15-334,-8 10-219,2 0-344,12 2-558,26-9-2729,6-2 1216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3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5888,'-12'0'1617,"17"0"-513,-3-1-972,0 1 1,0 0 0,0 1-1,-1-1 1,1 0 0,0 0 0,0 1-1,0-1 1,2 2 0,-2 2 120,4 3 96,24-2 243,-16-2-462,3 1-1,-1-1 0,1-1 0,17 0 0,10 0-31,-1 1 0,52 12 0,-12-2-3,-41-7-22,162 18 190,-141-21-285,136 13-95,-92-2 110,169 18 41,-178-26-39,-46 0-71,-26-2 21,30 0-1,-39-4-1,-1 2-1,1 0 1,29 7 0,-44-8-74,0 0 1,1-1 0,0 1 0,-1-1 0,1 0 0,-1 0-1,1 0 1,0 0 0,3 0 0,-5-1 27,-1 1 0,1 0 0,-1 0 0,1-1 0,-1 1 1,1 0-1,-1 0 0,0-1 0,1 1 0,-1 0 0,1-1 0,-1 1 1,0-1-1,1 1 0,-1 0 0,0-1 0,0 1 0,1-1 0,-1 1 1,0-1-1,0 1 0,0-1 0,1 1 0,-1-1 0,0 1 0,0-1 1,0 1-1,0-1 0,0 1 0,0-2 0,0 0-1678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3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35 5824,'0'-14'1866,"0"14"-1853,0 0 0,0 0 0,0 0 0,0 0 0,0 0 0,0 0 0,-1 0 0,1 0 0,0 0 0,0 0-1,0-1 1,0 1 0,0 0 0,0 0 0,1 0 0,-1 0 0,0 0 0,0 0 0,0 0 0,0 0 0,0 0-1,0 0 1,0-1 0,0 1 0,0 0 0,0 0 0,0 0 0,0 0 0,0 0 0,0 0 0,0 0 0,0 0 0,0 0-1,0 0 1,1 0 0,-1 0 0,0 0 0,0 0 0,0 0 0,0 0 0,0 0 0,0 0 0,0 0 0,0 0-1,0-1 1,0 1 0,1 0 0,-1 0 0,0 1 0,0-1 0,0 0 0,0 0 0,0 0 0,0 0 0,0 0-1,0 0 1,2 0 93,0-1 0,0 1-1,0-1 1,0 1-1,-1-1 1,1 0 0,0 1-1,0-1 1,-1 0-1,1 0 1,-1 0 0,1 0-1,-1-1 1,3-1-1,-4 3-47,1-1 0,0 1-1,-1-1 1,1 1-1,0 0 1,-1-1-1,1 1 1,0 0 0,-1-1-1,1 1 1,0 0-1,0 0 1,-1 0 0,1 0-1,0 0 1,0 0-1,-1 0 1,1 0 0,0 0-1,0 0 1,1 1-1,3-1 159,-1 1-158,1-1 1,-1 1-1,1 0 0,-1 0 1,0 0-1,1 1 0,-1-1 1,0 1-1,0 0 0,0 0 1,0 1-1,0-1 1,-1 1-1,1 0 0,-1 0 1,5 5-1,-2 10 124,-3-9-87,2 7 47,-3-13-88,-1 1 0,0-1 1,0 1-1,0-1 0,0 1 0,-1 0 0,1-1 0,-1 5 1,0-3 2,0-1 1,0 1 0,-1-1 0,0 0-1,0 1 1,0-1 0,0 0 0,-1 1 0,-2 4-1,-1 0 111,-1 0 0,-12 14 1,9-12-126,-5 7 45,-1 1-14,0-1 0,-1 0 0,-25 21 0,-38 24-1546,75-60 1216,0-1 1,0 1 0,0-1-1,-8 4 1,-7-3-3711,17-3 1412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3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50 4736,'0'-6'745,"0"4"-581,1 0-1,-1 0 1,0 0-1,0 0 1,-1 0-1,1 0 1,0 0-1,-1 0 1,1 0-1,-2-2 1,-8-2 588,5 0-398,5 5-332,-1 1 0,1-1 0,0 1 0,0-1 0,-1 1 0,1 0 0,0-1 1,-1 1-1,1-1 0,0 1 0,-1 0 0,1-1 0,-1 1 0,1 0 0,-1 0 0,1-1 0,-1 1 1,1 0-1,-1 0 0,1 0 0,-1 0 0,1-1 0,-1 1 0,1 0 0,-1 0 0,1 0 1,-1 0-1,1 0 0,-1 0 0,1 0 0,-2 1 0,-1-1 67,0 0 0,0 0 0,0 0 0,0 0 0,0 1 0,0-1 0,0 1 0,0 0 0,0 0 0,0 0 0,0 0 0,0 1 0,1-1 0,-1 1 0,-5 3 0,1 0 138,-65 39 1530,68-42-1702,1 1 1,-1-1 0,0 0-1,1 1 1,-1 0-1,1 0 1,0 0-1,0 0 1,-3 4-1,0 3 96,0-1-1,-6 14 1,8-14-102,-1 0 8,4-8-46,-1 1 1,1 0-1,0 0 0,0 0 1,0 0-1,1 0 0,-1-1 0,0 1 1,1 1-1,-1-1 0,1 0 0,0 0 1,-1 0-1,1 0 0,0 0 0,0 0 1,1 0-1,-1 0 0,1 4 1,4 7 103,1 0 1,13 21-1,-18-32-152,0-1 0,0 1 0,1-1 0,-1 0 0,0 1 1,1-1-1,-1 0 0,0 0 0,1 0 0,-1 0 0,1 0 0,0 0 0,-1-1 0,1 1 0,0 0 0,0-1 0,-1 1 0,1-1 0,0 0 0,0 1 0,1-1 0,11 2-355,1 2-360,-9-2 455,-1 0-1,1-1 1,0 0-1,0 0 1,0 0-1,0-1 1,0 0-1,11-1 1,19-10-2546,-30 10 2366,-1 0-1,1 1 1,10-1 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3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6656,'-1'0'179,"-1"0"1,1 0 0,-1 0-1,1 1 1,-1-1 0,0 0-1,1 1 1,-1-1 0,1 1-1,-1-1 1,1 1-1,0 0 1,-1 0 0,1-1-1,-1 1 1,1 0 0,0 0-1,0 0 1,0 1 0,0-1-1,0 0 1,-1 2-1,-1-1 58,1 0-170,1 0 0,0 0 0,-1 1 0,1-1 0,0 0 0,0 0 0,0 1 0,0-1 0,1 0 0,-1 1 1,1-1-1,-1 6 0,0 34 365,1-26-387,0-12-25,0 0 0,1-1 0,-1 1 0,1-1 0,0 1 0,0-1 0,0 1 0,0-1 0,0 1 0,1-1 0,0 0 0,-1 0 0,1 0 0,0 0 0,1 0 0,-1 0 0,0 0 0,1-1 0,4 5 0,-5-6-111,0 1 0,1 0 0,-1-1 0,0 1 0,1-1 0,-1 0-1,1 0 1,-1 0 0,1 0 0,-1 0 0,1 0 0,0-1 0,-1 1 0,1-1 0,0 0 0,0 0 0,-1 0 0,1 0 0,0 0-1,0-1 1,4-1 0,-5 2 73,0-1-1,0 1 0,0-1 1,0 0-1,0 0 1,0 0-1,-1 0 0,1 0 1,0 0-1,-1-1 0,1 1 1,-1 0-1,1-1 1,-1 0-1,1 1 0,-1-1 1,0 0-1,0 1 0,0-1 1,0 0-1,0 0 0,0 0 1,-1 0-1,1 0 1,-1 0-1,1 0 0,-1 0 1,0-4-1,0-1 48,1 6-29,-1 0-1,0 0 0,0 0 1,0 0-1,0 0 0,0 0 1,0 0-1,0 0 0,0 0 1,0 0-1,0 0 0,0 0 1,-1 0-1,1 0 0,0 0 1,-1 1-1,1-1 0,-1 0 1,1 0-1,-1 0 0,1 0 1,-1 1-1,0-1 0,1 0 1,-1 0-1,0 1 0,0-1 1,1 1-1,-1-1 0,0 1 1,0-1-1,0 1 0,0-1 1,0 1-1,-1-1 0,1 1-9,0-1 0,0 0 0,-1 0-1,1 0 1,0 1 0,0-1 0,1 0-1,-1 0 1,0 0 0,0 0 0,0-1-1,1 1 1,-1 0 0,0 0 0,1 0 0,-1-1-1,1 1 1,0 0 0,-1-1 0,1 1-1,0 0 1,0-1 0,0 1 0,0-3-1,0 3-35,0 0-1,0 1 1,0-1-1,0 0 1,0 0 0,0 0-1,-1 0 1,1 0-1,0 0 1,0 1-1,-1-1 1,1 0-1,-1-1 1,0 1 13,0 1-1,1-1 1,-1 1 0,0 0 0,0-1 0,0 1 0,0 0 0,0 0-1,1 0 1,-1 0 0,0 0 0,0 0 0,-2 0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49 116 5888,'-49'-17'2176,"49"17"-1664,0 0-160,0 0 352,17 0-448,-17 0-32,16-16-128,17 16 64,-17 0-96,33 0-32,-16 0 0,0 0 32,0 0-32,-1-17-96,-15 34 32,-1-17-1600,-16 0 896</inkml:trace>
  <inkml:trace contextRef="#ctx0" brushRef="#br0" timeOffset="1">197 1 4992,'-27'0'1589,"26"0"-1565,1 0 1,0 0-1,-1 0 0,1 0 0,0 0 0,-1 0 1,1 0-1,0 0 0,-1 0 0,1 0 0,0 0 1,-1 0-1,1 0 0,0 0 0,-1 0 0,1 0 1,0 1-1,-1-1 0,1 0 0,0 0 0,0 0 1,-1 0-1,1 1 0,0-1 0,-1 1 0,-12 9 499,8-7-201,4-3-250,0 0 0,1 1 0,-1-1 0,0 0 0,1 1 0,-1-1 0,0 0 0,1 1 0,-1-1 0,1 1 0,-1-1 0,1 1 0,-1-1 0,1 1 0,-1 0 0,1-1 0,0 1 0,-1-1 0,1 1 0,0 0 0,-1 0 0,-1 5 150,-3-1 212,4-4-307,-1 0-1,1 0 1,0 0-1,0 1 1,0-1-1,0 0 1,1 0-1,-1 1 1,0-1-1,0 0 1,0 2-1,-7 11 305,5-9-335,0 0 0,1 0 0,-1 0 0,1 0 0,0 0 0,0 0 0,1 1 1,0-1-1,0 0 0,-1 7 0,1 32 103,1 34 50,1-67-191,1 0-1,0 0 1,0 0 0,1 0 0,5 11 0,5 22 128,-12-37-278,1 1-1,0-1 1,0 0-1,0 0 1,6 9 0,-8-14-55,1 0-1,0-1 1,0 1 0,0 0 0,0 0 0,0-1 0,0 1 0,1 0 0,-1-1 0,0 0 0,1 1 0,0-1 0,-1 0 0,1 1 0,0-1 0,-1 0 0,1 0 0,0-1 0,0 1 0,3 1 0,14 1-1437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6048,'-14'-14'1952,"14"13"-1907,0 1 1,-1-1 0,1 1 0,-1-1-1,1 1 1,0-1 0,0 1-1,-1-1 1,1 1 0,0-1 0,0 0-1,0 1 1,-1-1 0,1 0-1,0 1 1,0-1 0,0 0-1,0 1 1,0-1 0,0 1 0,1-1-1,-1 0 1,0 1 0,0-1-1,1 0 1,-1 1 67,0-3 858,2 0-257,9-8 193,-10 11-881,-1-1 0,0 1 1,1 0-1,-1 0 0,0-1 0,1 1 1,-1 0-1,1 0 0,-1 0 0,1-1 0,-1 1 1,0 0-1,1 0 0,-1 0 0,1 0 1,-1 0-1,1 0 0,-1 0 0,1 0 0,-1 0 1,1 0-1,-1 0 0,1 0 0,12 1 218,2-1 6,-1 0-1,26-3 0,231-25 215,-157 23-453,1-6 128,0 5-171,-53 1-252,70-3-707,-67 8-540,-13 0 481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5888,'0'-28'1898,"0"28"-1883,0 0-1,0 0 0,-1 0 0,1 0 0,0 0 0,0 0 0,0-1 0,0 1 1,0 0-1,0 0 0,0 0 0,0 0 0,0 0 0,0-1 0,0 1 0,0 0 1,0 0-1,0 0 0,0 0 0,0 0 0,0-1 0,0 1 0,0 0 0,0 0 1,0 0-1,0 0 0,0 0 0,0 0 0,0-1 0,1 1 0,-1 0 0,0 0 0,0 0 1,0 0-1,0 0 0,0 0 0,0 0 0,0-1 0,0 1 0,1 0 0,-1 0 1,0 0-1,0 0 0,0 0 0,0 0 0,0 0 0,0 0 0,1 0 0,-1 0 1,0 0-1,0 0 0,0 0 0,1 0 0,14 0 498,0-1-273,-1 1 1,1 1-1,-1 0 0,1 1 1,-1 1-1,1 0 0,18 7 1,5 6 124,-1 1 0,0 2 0,39 27 0,-60-34-91,-1 0 0,20 22 0,-29-27-157,0 0 0,0 0 1,0 1-1,-1 0 0,0 0 0,-1 0 1,4 10-1,-6-14-48,-1 0 1,0 0 0,0 0-1,0 0 1,0 0-1,-1 1 1,1-1-1,-1 0 1,0 0-1,-1 1 1,1-1-1,-1 0 1,0 0-1,0 0 1,0 0 0,0 0-1,-1 0 1,0 0-1,1 0 1,-1 0-1,-1-1 1,1 1-1,-1-1 1,1 1-1,-1-1 1,-6 6 0,-3-1 29,0 0 0,-1-1 0,0 0 1,-17 5-1,14-5-40,-6 1-404,-44 11 1,10-3-1449,47-13 406,0 1 0,0 0 0,-16 10 0,6 2-1780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 5728,'-14'-14'1840,"15"13"-1755,0 1 0,0 0 0,0-1 0,-1 1 0,1 0-1,0 0 1,0-1 0,0 1 0,0 0 0,0 0 0,0 0 0,-1 0 0,3 0 0,18 1 760,-7-1-305,0 0-1,24-4 1,-32 4-503,25-6 187,61-1 0,-55 7-174,87-3 55,-97 0-97,28-2 0,21 10 35,-68-5-26,0-1 1,0 0 0,9-2 0,-3 0 12,4 1-72,0 1 0,21 1 0,-18 0-109,-18 0 66,1 0 0,0 0 0,0 0 1,0-1-1,-1 0 0,1 0 0,0 0 0,5-3 1,6-1-684,-10 4 614,-1 0 0,0 0 0,1 1 0,7 0 0,-12 0 151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 5056,'-27'-14'1642,"26"14"-1600,1-1 0,-1 1-1,1-1 1,-1 1-1,0 0 1,0-1 0,1 1-1,-1 0 1,0 0-1,1-1 1,-1 1-1,0 0 1,0 0 0,1 0-1,-1 0 1,0 0-1,0 0 1,1 0-1,-1 0 1,0 0 0,-1 1-1,0 0 170,-1-1 823,6 2-266,0 1-571,0-1 0,0 0 0,1 0 0,-1-1 0,0 1 0,6 1-1,-5-1-74,0-1 0,0 1-1,0 0 1,-1 0-1,1 0 1,5 5 0,13 20 390,8-5 154,35 38 86,-53-51-667,-8-7-39,0 1 0,0 0 0,-1 0 0,1 0 1,4 6-1,-7-7-9,1 1 1,-1-1-1,0 1 1,0-1-1,0 1 0,0 0 1,0-1-1,-1 1 1,1 0-1,-1-1 0,1 1 1,-1 5-1,0-3 4,0-4-31,0 1-1,0 0 0,0-1 0,0 1 1,0 0-1,0-1 0,0 1 0,-1 0 1,1-1-1,0 1 0,-1 0 0,0-1 1,1 1-1,-1-1 0,0 1 0,0-1 1,1 1-1,-1-1 0,-1 0 0,1 0 1,0 1-1,0-1 0,0 0 0,0 0 1,-1 0-1,1 0 0,-1 0 0,-1 1 1,-38 17-1120,2 8-298,-4-5-1744,36-17 2610,1-1 0,-1 1 0,-8 10 0,14-14 508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3488,'14'-13'1115,"-11"10"-673,-3 3-395,0-1 0,-1 1 0,1-1-1,0 1 1,0-1 0,0 1 0,0-1 0,0 1-1,1-1 1,-1 1 0,0-1 0,0 1-1,0 0 1,0-1 0,0 1 0,1-1 0,-1 1-1,0-1 1,0 1 0,1 0 0,0-1 0,4 3 408,1 0-161,-6-2-272,0 0-1,1 0 0,-1 0 0,0-1 0,0 1 1,0 0-1,0-1 0,1 1 0,-1 0 0,0 0 1,0-1-1,0 1 0,0 0 0,0-1 0,0 1 1,0 0-1,0-1 0,0 1 0,0 0 0,0-1 1,0 1-1,0 0 0,0-1 0,0 0 0,0-1 406,3 2 32,11 0 1109,-14-3-1430,0-4 60,0 14-28,0-4 102,-3-3-101,-4 0-34,11 2-50,-7 5-39,2-5-35,0 0 0,0 0 0,0 0-1,0-1 1,1 1 0,-1 0-1,0 0 1,1 0 0,0 0-1,-1 0 1,1 0 0,0 4-1,0 43 431,3 96 117,0-107-491,8 121 305,-12-103-282,4 128 178,2-120-205,4 115-162,-8-87 34,-5 116 254,1-170-146,-3 23 26,4 116 0,13-95-39,-5-14 21,5-5-53,-10-53-45,0 5-139,2 0 1,-1-1 0,2 0 0,0 1 0,0-1-1,12 23 1,-8-21-202,17 31-2958,-9-28 1525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5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48 7136,'14'-41'2309,"-13"35"-1721,-8 12-280,-28 26 497,27-26 70,-5 6 433,12 2-160,1 1 252,-1-2-1110,0 0 1,-4 18-1,-2 5-201,3 6-90,2-18-299,-1-1 0,-9 35 0,-13 24-506,19-29-135,4-27 432,-4 17-170,3-23 26,-2 32 1,5-52 651,0 12-590,0-1 0,-4 23 0,4-31 410,-1-1 1,1 0-1,-1 1 0,0-1 1,0 0-1,0 1 1,0-1-1,0 0 0,-1 0 1,1 0-1,-1 0 1,1 0-1,-1 0 0,0 0 1,0-1-1,1 1 1,-1-1-1,-5 3 0,6-3 38,0-1 0,-1 1-1,1-1 1,-1 1-1,1-1 1,-1 0-1,1 0 1,-1 0-1,-1 0 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6144,'-13'-27'1978,"10"21"-1199,3 3-347,0 3-420,0 0 1,0 0-1,0 0 0,0-1 1,0 1-1,0 0 0,-1 0 1,1 0-1,0-1 0,0 1 0,0 0 1,0 0-1,0 0 0,0-1 1,0 1-1,0 0 0,0 0 1,1 0-1,-1-1 0,0 1 1,0 0-1,0 0 0,0 0 0,0-1 1,0 1-1,0 0 0,0 0 1,1 0-1,-1 0 0,0-1 1,0 1-1,0 0 0,0 0 1,0 0-1,1 0 0,-1 0 1,0 0-1,0-1 0,0 1 0,1 0 1,-1 0-1,0 0 0,0 0 1,0 0-1,1 0 0,-1 0 1,0 0-1,10 7 272,-10-6-271,0-1 0,0 0 0,1 0 0,-1 1 0,0-1 0,0 0 1,1 0-1,-1 0 0,0 1 0,1-1 0,-1 0 0,0 0 0,1 0 0,-1 0 1,0 0-1,1 0 0,-1 0 0,0 0 0,1 0 0,-1 0 0,0 0 0,1 0 1,-1 0-1,0 0 0,1 0 0,138 0 419,-113 1-483,41 6-1,-40-3 146,42 1 0,46-12 907,-28 0-695,54 4-445,26 0-106,-106 0 166,272-7-157,-127 9 264,374 5 19,-485-1-40,94 2 7,102-10-9,77-1 6,399-11 69,517 1-682,-861 16 330,39 0 485,-25 0 11,30 0-27,-467 0-197,445 3 118,8 8-33,-5-8 4,-55-1 67,12 9-44,-7-5-48,418 28-25,-602-22-30,-189-11-6,261 17 42,-7 9 211,-36-10 606,-205-15-721,661 48-578,-582-40 169,143 10-152,-88-15 244,-75 1 101,85 2-53,329-8-1040,-459 0 635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5568,'0'-12'2144,"0"24"-491,3-9-1088,2 1-412,0 0-1,0 0 0,1 0 1,0-1-1,8 4 0,-5-2 13,1 0 0,9 8-1,17 14 151,-20-19-177,11 9 97,11 24 37,-5-13-77,-25-22-116,-1 0-1,0 1 1,-1-1-1,1 1 1,-1 0-1,0 1 1,-1-1-1,6 12 1,-10-17-43,0 0 0,0 0 0,0 0 0,0 1 0,0-1 1,-1 0-1,1 1 0,-1-1 0,1 0 0,-1 1 0,0-1 1,0 1-1,0-1 0,-1 0 0,0 5 0,0-3 18,-1 0-1,0 0 1,0 0 0,-1-1-1,1 1 1,-1-1-1,1 1 1,-1-1 0,-5 5-1,-6 4-113,-1-1 0,-1 0 0,0-1 0,0-1 0,-23 10 0,13-7-806,2 1 301,5-3-1393,-36 14 1,6-8-91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 4320,'-14'-14'1392,"13"14"-1364,1-1 1,-1 1-1,1 0 1,-1-1-1,1 1 1,-1 0-1,1-1 1,-1 1 0,1 0-1,-1 0 1,0 0-1,1-1 1,-1 1-1,0 0 1,1 0-1,-1 0 1,0 0-1,1 0 1,-1 0-1,1 0 1,-1 0-1,0 1 1,1-1-1,-1 0 1,0 0-1,1 1 25,-6 1 155,-8 12 126,-24 24 1085,35-34-1299,0 0 0,0-1 1,1 1-1,-1 1 0,1-1 0,0 0 0,0 1 1,0-1-1,0 6 0,-1 5 76,-3 16 115,-15 18 291,14-16-315,5-17-163,-18 71 523,13-59-446,6-22-140,0 0 1,0 0 0,1 0-1,0 8 1,0-3 163,0-9-205,0-1 0,0 1-1,0-1 1,1 1 0,-1-1 0,0 1-1,0-1 1,1 1 0,0 1 0,7 7 15,-2-13 39,-6 2-68,1 0-1,0 1 1,0-1 0,0 0 0,-1 1 0,1-1 0,0 1-1,0-1 1,0 1 0,0 0 0,0-1 0,0 1-1,0 0 1,0 0 0,0 0 0,1 0 0,1-1-11,-1 1 0,0-1 1,1 1-1,-1-1 0,1 0 1,-1 0-1,0 0 0,0 0 1,1 0-1,-1-1 1,0 1-1,0-1 0,0 1 1,0-1-1,-1 0 0,1 0 1,2-3-1,1 0-23,-4 4 54,-1 1 1,1-1 0,-1 1-1,0-1 1,1 1 0,-1-1-1,0 0 1,1 1 0,-1-1-1,0 1 1,0-1 0,0 0-1,0 1 1,1-1 0,-1 0-1,0 1 1,0-1 0,0 1 0,0-1-1,-1 0 1,1 1 0,0-1-1,0 0 1,0 1 0,-1-2-1,1 2 33,0-46 2218,-3 35-2069,-10-14-160,11 22-80,0 0-1,0 0 1,0 0 0,0-1 0,1 1 0,0-1 0,0 1-1,0-1 1,0 1 0,0-1 0,1 0 0,-1 1-1,1-1 1,0-6 0,0 3-29,1 0-233,-1 0 1,1 0 0,0 0-1,0 0 1,4-10-1,0 0-894,-4 12 805,0-1 0,0 0 0,-1-9 0,0 15 363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17 150 5984,'-14'-14'1920,"12"12"-1174,2-1-132,0 2-514,0 0-1,0 0 1,0 0 0,1 1 0,-1-1-1,0 0 1,1 0 0,-1 0 0,1 1 0,-1-1-1,1 0 1,-1 1 0,1-1 0,-1 0 0,1 1-1,0-1 1,-1 1 0,1-1 0,1 0-1,18-10 1261,-18 9-1190,48-17 1179,-39 14-1265,0 0 0,0 1 0,1 0-1,0 1 1,0 0 0,0 1 0,13-1-1,16-3 21,8-8-14,-36 10-71,23-5 0,11 3-105,-22 0-44,13-2-850,-35 7 879,-1 1 1,0 0 0,1 0-1,-1 0 1,1 0 0,-1 0-1,1 0 1,-1 1 0,1 0-1,-1-1 1,3 2 0,-4-2 35,-1 1 0,1-1 1,-1 0-1,0 1 1,1-1-1,-1 0 0,0 1 1,1-1-1,-1 0 0,0 1 1,0-1-1,1 1 1,-1-1-1,0 0 0,0 1 1,0-1-1,0 1 1,1-1-1,-1 1 0,0-1 1,0 1-1,0-1 1,0 1-1,0-1 0,0 1 1,0 2-1040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5568,'-14'0'1786,"14"0"-1772,0 0-1,-1 0 0,1 0 0,0 0 1,0 0-1,0 0 0,0 0 0,0 0 1,-1 1-1,1-1 0,0 0 0,0 0 0,0 0 1,0 0-1,0 0 0,0 0 0,-1 0 1,1 0-1,0 0 0,0 0 0,0 0 1,0 1-1,0-1 0,0 0 0,0 0 1,0 0-1,0 0 0,0 0 0,-1 0 0,1 1 1,0-1-1,0 0 0,0 0 0,0 0 1,0 0-1,0 0 0,0 0 0,0 1 1,0-1-1,0 0 0,0 0 0,0 0 1,0 0-1,0 0 0,0 1 0,0-1 0,1 0 1,-1 0-1,0 0 0,0 0 0,0 0 1,0 0-1,0 1 0,-2 9 371,0-1 0,-1 1 0,0 0 0,-7 14 1,0 3 382,9-22-686,0-1 0,0 1-1,0 0 1,0-1 0,1 1 0,0 0 0,0-1-1,1 7 1,0-7-55,-1 1-1,0 0 1,0-1-1,0 1 1,-2 9-1,-9 21 156,5 6-47,-5-16 26,6 2-11,2-20-66,1-1-1,-1 1 1,-1-1 0,1 0-1,-9 11 1,12-17-82,-1 0-1,1 0 1,0 1 0,0-1-1,0 0 1,0 0 0,0 0-1,0 0 1,0 0-1,0 0 1,0 0 0,0 0-1,0 1 1,-1-1 0,1 0-1,0 0 1,0 0 0,0 0-1,0 0 1,0 0 0,0 0-1,0 0 1,-1 0 0,1 0-1,0 0 1,0 0 0,0 0-1,0 0 1,0 0 0,0 0-1,-1 0 1,1 0 0,0 0-1,0 0 1,0 0 0,0 0-1,0 0 1,0 0 0,0 0-1,-1 0 1,1 0-1,0 0 1,0 0 0,0 0-1,0-1 1,0 1 0,0 0-1,0 0 1,0 0 0,0 0-1,-1 0 1,1 0 0,0 0-1,0 0 1,0-1 0,0 1-1,-11-14-21,10 10 53,0-1 0,0 0 0,0 0 0,1 0 0,0 0 0,0 0 0,0 0 0,1 0 0,-1 0 0,3-8 0,-2 9 113,1 1-1,-1-1 1,1 1-1,-1 0 1,1 0-1,0 0 1,0 0 0,4-4-1,8 2 242,-10 4-282,1 0-1,-1-1 1,0 0 0,0 0 0,8-4-1,-8 3-48,0 1 0,0 0 0,1 1 0,-1-1-1,1 1 1,-1 0 0,1 0 0,-1 0 0,1 1 0,9-1 0,26-3 147,-21-1-336,-11 3-220,1 0 0,-1 0-1,1 1 1,-1 0-1,1 0 1,0 1 0,-1 0-1,17 3 1,8 10-1299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8320,'0'17'3072,"0"-17"-2400,16 0-160,-16 0 768,17 0-800,-1-17 160,17 1-384,0-1-96,0 17-96,-1-16-192,-15 0 64,16-1-1600,-17 17 928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17 7296,'-33'-16'2720,"33"16"-2112,-33 0-192,17 0 928,0 16-832,-17 33 416,16-16-544,-32 16 640,16 0-576,1 17-512,15-17 32,1 16 32,0 1 0,16 0 352,0-1-160,0-16-800,32-16 320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6560,'14'-13'2117,"-11"10"-1285,-1 6-325,9 8 255,-11-11-732,1 0-1,-1 1 0,0-1 0,1 0 0,-1 1 0,0-1 1,1 0-1,-1 1 0,0-1 0,1 0 0,-1 0 0,1 0 1,-1 1-1,0-1 0,1 0 0,-1 0 0,1 0 1,-1 0-1,1 0 0,-1 0 0,1 0 0,-1 0 0,0 0 1,1 0-1,-1 0 0,2 0 0,3 1 133,-5 0-140,0 0 0,1-1 0,-1 1 1,1 0-1,-1 0 0,0 0 1,0 0-1,0-1 0,1 1 0,-1 0 1,0 0-1,0 0 0,0 0 0,0 1 1,2 14 267,-1-15-279,-1 0-1,1 0 0,-1 0 1,1 0-1,-1-1 0,1 1 0,-1 0 1,1 0-1,-1 0 0,0 0 1,1 0-1,-1 0 0,0 0 0,0 0 1,0 0-1,0 0 0,0 0 0,0 0 1,0 0-1,0 0 0,0 0 1,0 0-1,-1 0 0,1 0 0,0 0 1,-1 0-1,1 0 0,-1 0 0,1 0 1,-1-1-1,0 3 0,0-2-3,-1 3 20,-1 0 1,0 0 0,0 0 0,0-1-1,0 1 1,-1-1 0,0 0 0,-7 5-1,-3 1 177,-21 10-1,29-16-141,0-1 0,0 1 0,-10 1 1,12-4-32,0 1 1,0 0 0,1 0-1,-1 0 1,0 1 0,0-1-1,1 1 1,-1 0 0,1 0 0,0 1-1,-5 2 1,-5 9 37,12-14-64,1 1-1,0-1 1,-1 1-1,1-1 1,0 1-1,-1-1 1,1 1-1,0 0 1,0-1-1,0 1 1,-1-1 0,1 1-1,0 0 1,0-1-1,0 1 1,0-1-1,0 1 1,0 0-1,0-1 1,0 1-1,1-1 1,-1 1-1,0 0 1,0-1-1,0 1 1,1-1-1,-1 1 1,0-1-1,0 1 1,1 0-1,0 0 11,-1 0-6,1 0 0,0 1 0,0-1 1,0 0-1,0 0 0,0 0 0,0 0 0,0 0 0,0-1 0,0 1 1,1 0-1,-1 0 0,0-1 0,0 1 0,1-1 0,-1 1 1,0-1-1,1 1 0,-1-1 0,2 0 0,5 1 28,0 0 0,14-2 0,-3 0-271,22 1-1270,-19 0 390</inkml:trace>
  <inkml:trace contextRef="#ctx0" brushRef="#br0" timeOffset="1">82 148 6144,'-49'-16'2272,"49"16"-1760,-33-16-160,33 16 1504,0 0-1088,16 0 192,17 0-576,0 0 32,16-17-256,0 17-224,1 0 32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7456,'0'0'2784,"0"0"-2176,16 0-160,-16 0 960,16 0-864,17 0 0,-17 0-352,17 0 0,16 0-96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7552,'-17'0'2816,"17"0"-2208,-49 0-160,33 0 608,-1 17-672,1-1 64,-17 0-288,17 1 192,16-1-224,-17 17-32,17-17-64,0 17 320,17-17-192,-1 17-704,17-16 288,33-1-1408,-34 0 928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5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16 391 4800,'-13'-41'1557,"11"34"-1162,4 6-187,2 1-98,-2 0 33,1 0 0,-1 0 0,0 0 0,1 0 0,-1 0 0,1-1 0,-1 1 0,5-2 0,2-3 116,1 1-1,0-1 1,0 2 0,0 0-1,1 0 1,-1 1 0,1 0-1,0 0 1,11 1 0,-9 1-201,23-3 1,-21 0 11,20-2 127,-2 10-63,-17-2-87,9 0-5,0-2 1,32-1-1,-19-1-30,-28 1 3,0-1 1,0 0-1,-1-1 1,13-3-1,-13 3 12,0 0 0,0 1 1,0 0-1,11 0 0,-5 1 78,-9 1-85,1-1-1,-1 0 1,9-1 0,-14 1 0,-1 0-1,1 0 0,0 0 1,-1-1-1,1 1 0,0 0 1,0 0-1,-1-1 0,1 1 1,0 0-1,-1-1 1,1 1-1,-1 0 0,1-1 1,0 1-1,-1-1 0,1 1 1,-1-1-1,1 1 0,-1-1 1,1 0-1,-1 1 1,0-1-1,1 0 0,-1 1 1,0-1-1,1 0 0,-1 1 1,0-1-1,0 0 1,0 1-1,0-1 0,1-1 1,-1-44 2129,-3 40-1130,1 5-943,1 0 1,0-1 0,-1 1 0,1 0 0,-1 0-1,0 0 1,1 0 0,-1 0 0,0 1-1,1-1 1,-1 0 0,0 1 0,0-1 0,-2 1-1,-2 2 138,4 0-218,1 0 0,0 1 1,-1-1-1,1 0 0,0 0 1,0 1-1,0-1 0,0 1 1,0-1-1,1 1 0,-1 4 0,-2 7-15,-8 21-61,5 9-6,-5-9-42,-5 28-240,15-57 9,-1 0 0,2 0-1,-1-1 1,1 1 0,-1 0-1,3 11 1,-2-3-2528,0-16 2698,1 0 1,-1 0-1,1 0 1,-1 1-1,1-1 1,0 0-1,-1 0 0,1 1 1,0-1-1,2-2 1,2-4 203,-4 5 11,-1 1-1,1 0 1,-1-1 0,1 1-1,-1 0 1,0-1-1,0 1 1,0-5-1,0 3 151,2-2 368,9-5 757,-10 11-1227,-1 0 0,1-1 0,-1 1 0,1 0 0,-1-1-1,1 1 1,-1 0 0,1 0 0,0-1 0,-1 1 0,1 0 0,-1 0 0,1 0 0,0 0 0,-1 0 0,1 0-1,-1 0 1,1 0 0,0 0 0,-1 0 0,1 0 0,-1 0 0,1 0 0,0 1 0,-1-1 0,1 0 0,-1 0-1,1 1 1,-1-1 0,1 1 0,0-1 147,35 30 1347,-11-15-1355,1-2 1,0 0-1,42 12 0,-56-21-426,1-1 0,0 0 0,-1-1 1,1 0-1,0-1 0,0-1 0,0 0 0,1 0 0,-1-2 0,17-3 0,-4-2-953,0-1-1,0-1 1,48-24-1,-72 32 1132,0 0 0,0 0 0,0-1 0,0 1 0,0 0-1,0-1 1,-1 0 0,1 1 0,0-1 0,-1 0 0,1 0-1,-1 1 1,0-1 0,2-4 0,-1 2 11,-1-1 1,0 1-1,0 0 1,0-1-1,0-6 1,1-6-29,0 3 153,2 0-1,5-14 1,-6 19 138,0-1 0,3-18 0,-4-38 744,-2 46-77,3-23 0,3 8 3,-3 20-306,-1 0 1,1-18 0,-3 28-544,2-30 1266,-2 33-1215,0 0-1,1 0 0,-1 0 1,1 0-1,-1 0 0,1 1 1,0-1-1,0 0 0,0 1 1,0-1-1,0 0 0,3-2 1,-4 5-16,1 0 0,-1 0 0,0 0 1,1 0-1,-1 0 0,0 0 0,0 1 1,1-1-1,-1 0 0,0 0 0,0 0 1,0 0-1,-1 2 0,1 8 4,-1-1-1,-1 1 1,0 0 0,-4 11-1,1-3-58,-1 7-128,2 1 0,1-1 0,0 37 0,2-40-904,0 0 0,-2 0 1,-9 39-1,-1 1-2054,10-11 1020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65 197 6720,'0'-1'90,"0"1"1,0 0-1,1-1 1,-1 1-1,0-1 1,0 1-1,0-1 0,0 1 1,0-1-1,0 1 1,0 0-1,0-1 1,-1 1-1,1-1 1,0 1-1,0-1 1,0 1-1,0 0 0,0-1 1,-1 1-1,1-1 1,0 1-1,0 0 1,-1-1-1,1 1 1,0 0-1,-1-1 1,-8 9 1023,5-4-1097,-2 3 666,0 0 0,1 0 0,-5 9 0,4-7-621,-1 0 115,7-9-164,-1 1 0,0 0 0,0 0 1,1 0-1,-1 0 0,0 0 0,1 0 0,-1 0 1,1 0-1,-1 0 0,1 0 0,-1 0 1,1 0-1,0 0 0,0 0 0,-1 0 0,1 1 1,0-1-1,0 0 0,0 0 0,0 0 0,1 0 1,-1 0-1,0 1 0,0-1 0,1 1 1,10 18 61,-8-16-34,0 1 1,0-1-1,-1 1 1,4 7-1,-4-5-16,-2-4-1,1-1 1,0 1-1,0-1 0,0 1 1,0-1-1,1 1 1,-1-1-1,1 1 1,2 2-1,-3-4-10,1 0-1,0 1 0,0-1 1,0 0-1,0 0 0,0 0 1,0 0-1,1-1 0,-1 1 1,0-1-1,0 1 0,1-1 1,-1 0-1,0 0 1,0 0-1,3 0 0,3 0-96,-1-1 0,1 0 0,0-1 0,-1 0 0,0 0 0,1 0 0,9-6 0,-12 6 68,-1 0 0,1-1-1,-1 1 1,0-1-1,1 0 1,-1 0 0,-1-1-1,1 1 1,0-1-1,-1 0 1,0 0 0,5-7-1,-7 9 5,-1 0 0,1-1 0,0 1 0,-1 0 1,1-1-1,-1 1 0,0-1 0,0 1 0,0-1 0,0 1 0,0-1 0,-1 1 0,1 0 0,-1-1 0,1 1 0,-1-1 0,0 1 0,-2-4 0,-19-7-282,21 12 275,-1 1-1,1-1 1,0 0-1,-1 0 1,1 1 0,0-1-1,0 0 1,-1 0 0,1 0-1,0 0 1,-1-2-1,-4-2 16,5 5 2,0-1 1,-1 1-1,1-1 1,-1 1-1,1 0 1,-1 0-1,1 0 1,-1-1-1,-1 2 1</inkml:trace>
  <inkml:trace contextRef="#ctx0" brushRef="#br0" timeOffset="1">507 17 7456,'-49'0'2784,"49"0"-2176,-32-17-160,32 17 1248,0 0-1024,16 0-480,0 0-160,17 0 128,16 0-96,0 0-928,1 0 480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77 148 5568,'-28'-27'1786,"28"26"-1754,0 1-1,0 0 0,0-1 0,-1 1 0,1 0 0,0-1 0,-1 1 0,1 0 0,0-1 0,-1 1 0,1 0 0,0 0 0,-1-1 0,1 1 1,0 0-1,-1 0 0,1 0 0,-1 0 0,1-1 0,0 1 0,-1 0 0,0 0 0,-26 0 3590,27 0-3614,0 0 0,0 0 0,0 0-1,0 0 1,-1 0 0,1 0-1,0 0 1,0 0 0,0 0 0,0 0-1,0 0 1,0 0 0,0 0 0,0 0-1,0 0 1,-1 0 0,1 0 0,0 0-1,0 0 1,0 0 0,0 0 0,0 0-1,0 0 1,0 0 0,0 0-1,0 0 1,0 0 0,0 1 0,0-1-1,-1 0 1,1 0 0,0 0 0,0 0-1,0 0 1,0 0 0,0 0 0,0 0-1,0 0 1,0 0 0,0 0-1,0 0 1,0 1 0,0-1 0,0 0-1,0 0 1,0 0 0,0 0 0,0 0-1,0 0 1,0 0 0,0 0 0,0 0-1,0 1 1,0-1 0,0 0 0,0 0-1,0 5 172,1-2-109,-1 0 0,0 0 0,-1 0 0,1 0 1,0 0-1,-1 0 0,-1 4 0,0 0 30,-4 13 175,11-7-101,-2-4-95,-1-2-36,-1 1-1,0-1 1,0 1 0,-1 0 0,0-1-1,-1 12 1,0-10 7,0 1 1,1-1-1,1 0 0,2 18 1,-1-19-163,0-1 1,1 0-1,0 1 1,1-1-1,-1-1 1,1 1-1,0 0 1,1-1-1,0 0 1,6 7-1,6 4-617</inkml:trace>
  <inkml:trace contextRef="#ctx0" brushRef="#br0" timeOffset="1">503 0 6880,'16'0'2560,"-16"0"-1984,17 33-160,-1-16 1376,-16-1-1056,33 33 1056,-17-16-1056,-16 33 479,17-17-703,-17 33 128,-17 0-352,-32 16-32,16-33-160,-32 17-1120,-1-32 576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5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1509 2720,'0'0'891,"0"0"-545,0 0-47,0 0 410,0 0-223,0 0-97,0 0-149,0 0 42,0 0-42,0 0 208,0 0-90,0 0 90,0 0-134,0 0-36,0 0-70,0 0 122,0 0-95,0 0-38,0 0-21,0 0 176,0 0-74,0 0-6,0 0-102,0 0-4,0 0-156,0 0-378,0 0 230,0 0 618,0 0-75,0 0-26,0 0-203,0 0-102,3 0 230,-2 0-265,1 0 0,0-1 0,0 1-1,0 0 1,-1-1 0,1 0 0,0 0-1,-1 1 1,1-1 0,0 0 0,-1 0-1,1 0 1,-1-1 0,3-1 0,-4 2-33,1 1-1,-1-1 1,1 1 0,0 0 0,-1-1 0,1 1 0,0 0 0,-1-1 0,1 1 0,0 0 0,-1 0 0,1 0 0,0 0-1,-1 0 1,1 0 0,0 0 0,-1 0 0,1 0 0,0 0 0,0 0 0,-1 0 0,1 0 0,0 1 0,2-1 17,-3 0-20,1 0 0,0 0 0,-1 0 0,1 0 0,-1 0 0,1 0 1,-1 0-1,1 0 0,-1 0 0,1 0 0,-1 0 0,1 0 0,-1 0 0,1-1 0,-1 1 0,1 0 1,-1 0-1,1-1 0,-1 1 0,1 0 0,-1-1 0,0 1 0,1 0 0,-1-1 0,0 1 0,1-1 0,-1 1 1,1-1-1,7-7 24,-7 8-26,0 0-1,0-1 1,0 1-1,0 0 1,0 0-1,0 0 1,0 0-1,0 0 0,0 0 1,0 0-1,2 0 1,-1 0 2,1 0 0,-1 0-1,0 0 1,1 0 0,-1 0 0,1 0 0,-1-1 0,1 1 0,-1-1-1,0 0 1,1 0 0,3-2 0,5-3 13,22-10 21,10 7 6,-33 7-27,-1 0 0,1 0 0,0-1 0,9-3 0,14-10 34,50-31 0,31-30 30,11-7-4,156-80 169,-38 40-130,41-22-139,-52 6 15,36-21-131,-77 72 18,-13 6 4,-160 73 108,158-76-87,-106 58 126,103-39 161,-39 18-78,-121 44-105,1 2 0,0-1 0,19 0 1,4-2-5,2-5 18,4 5 75,-22 0-54,-18 5-49,0-1 1,0 1 0,0 0-1,1 1 1,-1-1-1,0 0 1,1 1-1,4 0 1,1-1-21,-6 1 21,0-1 0,0 1-1,0 0 1,0 0 0,1 0 0,-1 1-1,0-1 1,0 1 0,0-1-1,3 3 1,11 7 22,-3-4 80,-10 1-47,-3-7-49,-1 1 0,0-1 0,0 1-1,0-1 1,1 0 0,-1 1 0,0-1 0,0 0-1,1 1 1,-1-1 0,0 0 0,1 1-1,-1-1 1,1 0 0,-1 0 0,0 1 0,1-1-1,-1 0 1,0 0 0,1 0 0,-1 0 0,1 0-1,-1 1 1,1-1 0,-1 0 0,0 0-1,1 0 1,-1 0 0,1 0 0,0 0 0,-1 0-1,0-1 0,0 1 0,0 0 0,0 0 0,0 0 0,0 0 0,1 0 0,-1 0 0,0 0 0,0 0 0,0 0 0,0 0 0,0 0 0,0 0 1,0 0-1,0 0 0,0 0 0,1 0 0,-1 0 0,0 0 0,0 1 0,0-1 0,0 0 0,0 0 0,0 0 0,0 0 0,0 0 0,0 0 0,0 0 1,0 0-1,0 0 0,1 0 0,-1 0 0,0 0 0,0 0 0,0 0 0,0 1 0,0-1 0,0 0 0,0 0 0,0 0 0,0 0 0,0 0 0,0 0 0,0 0 1,0 0-1,0 0 0,0 0 0,0 1 0,0-1 0,0 0 0,0 0 0,0 0 0,0 0 0,0 0 0,0 0 0,0 1-4,0-1 1,0 1-1,0-1 0,0 0 0,0 1 1,0-1-1,0 1 0,0-1 0,0 1 1,0-1-1,0 0 0,0 1 0,1-1 1,-1 1-1,0-1 0,0 0 0,0 1 1,1-1-1,-1 0 0,0 1 0,1-1 1,-1 0-1,0 1 0,1-1 0,-1 0 1,0 0-1,1 1 0,7 7-59,-7-4 61,0-1 0,-1 0 0,1 0 0,-1 1 0,0-1 0,0 5 0,0 399 691,0-405-672,0 0 0,0 0-1,0 0 1,0 1 0,1-1 0,-1 0 0,1 0 0,-1 0 0,1 0 0,0 0 0,0 0 0,0 0 0,0 0 0,0 0 0,0 0 0,0 0 0,1 0 0,-1-1 0,2 2 0,-1-1-8,1-1 1,-1 1 0,1-1-1,-1 0 1,1 0-1,-1 0 1,1 0-1,-1-1 1,1 1-1,0-1 1,-1 1-1,1-1 1,4 0 0,7-1 16,0-1 0,-1 0 0,1-1 1,25-10-1,199-82-142,-107 29-198,-74 36 256,3 8 22,-8-5-80,-5 5 63,-9-5 118,-17 16 103,22-9-1,5-1 269,-38 17-383,-1 1-1,1 0 1,0 1-1,0 0 1,1 0-1,-1 1 1,0 1 0,0-1-1,12 3 1,-3-2-114,-17 0 35,-1 0 1,1 0 0,0 0 0,0 1 0,-1-1 0,1 1-1,-1-1 1,1 1 0,0 0 0,-1 0 0,1-1 0,-1 1-1,1 0 1,-1 0 0,0 0 0,0 1 0,1-1 0,-1 0-1,2 3 1,-1-1-17,1 1-1,-1 0 1,0 0-1,0 0 1,1 6 0,-2-8 62,-1-1 0,1 1 0,-1-1 0,0 1 0,0 0 0,1-1 0,-1 1 0,-1 0 0,1-1 0,0 1 0,0 0 0,-1-1 0,0 3 0,-26 151 317,25-135-295,1 37 1,1-33 41,0-15-29,1 0 0,0-1 0,0 1 0,0-1 1,1 1-1,1-1 0,-1 0 0,1 0 1,1 0-1,-1 0 0,9 12 0,-10-17-50,1 0 0,-1 0 0,1 0 0,-1-1 1,1 1-1,0-1 0,0 0 0,0 0 0,0 0 0,1 0 0,-1-1 0,0 1 0,1-1 0,-1 0 0,1 0 0,-1 0 0,7 1 0,0-1-18,0-1-1,0 0 0,0 0 0,0-1 0,10-2 0,-11 1-6,-1 0 0,0 0 0,0-1-1,0 0 1,-1-1 0,10-4 0,40-31-83,-15 9 90,-8 9 52,61-40 30,101-70-462,-189 127 394,-4 2 0,-1 0 0,1 1 0,0-1 0,0 1 0,0 0 0,0-1 0,0 1 0,0 0 0,0 1 0,1-1 0,-1 1 0,0-1 0,6 1 0,-9 0 0,3 0 3,-1 0 0,1 0 0,0 0 0,0 1 1,-1-1-1,1 1 0,0 0 0,0 0 0,2 1 1,-3-1 4,0 0 1,0 0 0,-1 0 0,1 0-1,0 1 1,0-1 0,-1 1 0,1-1-1,-1 1 1,0 0 0,1 0-1,-1-1 1,2 4 0,0 2 37,-1 0 1,4 16-1,5 12 66,-5 9-48,5-6-48,-6 9 37,6-4 97,-10-40-138,-1 1 0,1-1 0,0 0 0,0 0 0,0 0 0,1 0 0,-1-1 0,1 1 0,-1 0 0,1 0 0,4 4 0,5 8 14,0 18 38,-7-27-35,0 1 0,1-1 0,0 0 0,0 0 0,11 9 0,-12-11-43,1 0-1,0 0 0,-1-1 0,1 0 1,0 0-1,1 0 0,-1-1 0,1 1 1,6 1-1,3-2-37,0-1 0,26-1 0,-17 0-11,-6-1-61,25-4-1,11 0-42,-2 10-67,-33-3 119,27 2 0,-45-4 114,9-1-9,-1 1-1,1 1 1,0 0-1,0 0 0,-1 1 1,1 0-1,-1 1 1,12 4-1,22 4 56,-34-9-18,-1-1-1,0 2 0,1-1 1,-1 1-1,0 0 0,8 5 1,4 6 138,-16-10-113,1-1 1,0 1-1,0-1 1,0 0 0,0 0-1,0 0 1,1-1-1,-1 0 1,1 0-1,0 0 1,-1-1 0,1 0-1,10 1 1,-12-2-52,0 1 0,0-1 0,0 1 0,0 0 0,0 0 0,0 0 0,0 1 0,0-1 0,6 5 1,-8-6-17,1 1 0,-1 0 1,1-1-1,-1 0 1,0 1-1,1-1 0,-1 0 1,5-1-1,-3 1-56,2 3-73,3 7-10,-2-3 44,0 1 1,0-1-1,12 7 1,-5-4 127,-1 0-1,25 22 1,77 70 509,-69-62-360,-13-12 119,50 32 1,-66-49-367,0-1 1,1-1-1,0-1 1,1 0-1,22 6 1,-16-10-112,-24-4 148,0 0 0,1 0 1,-1 0-1,0 0 0,1 0 0,-1 0 1,1 0-1,-1 0 0,0-1 0,1 1 1,-1-1-1,0 1 0,1-1 0,1 0 1,-3 0-18,1 0 1,-1 1-1,1-1 1,-1 0-1,1 0 1,-1 0 0,0 0-1,0 0 1,1 1-1,-1-1 1,0 0 0,0 0-1,0 0 1,0 0-1,0 0 1,0 0-1,0 0 1,0 0 0,0 0-1,0 0 1,-1 1-1,1-1 1,0 0 0,-1 0-1,0-1 1,0-1-216,-1 0 1,1 0-1,-1 0 1,0 0-1,0 1 1,-3-4-1,3 5 17,1-1 0,-1 0 0,1 0 0,0 0 0,0 0 0,-1 0 0,1-1-1,0 1 1,1 0 0,-1 0 0,0-3 0,-7-14-1360,6 17 1227,0 0 0,0 0-1,-1 0 1,1 0-1,0 0 1,-1 0-1,0 1 1,1-1-1,-4 0 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5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6048,'0'0'2240,"0"0"-1728,0 0-160,0 17 736,16-17-672,0 32 608,1-15-576,16-1-384,-1 1-64,1-1 448,-16-16-224,15 16-1088,-15-16 480,-17 0-3680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5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1663 181 4064,'2'0'124,"0"0"0,-1 0 0,1 0 0,0-1 1,0 1-1,-1-1 0,1 1 0,-1-1 0,1 1 0,0-1 0,-1 0 1,1 0-1,-1 0 0,0 0 0,1 0 0,-1 0 0,2-3 0,-2 4-72,-1 0-1,0-1 0,1 1 0,-1 0 0,0-1 1,1 1-1,-1 0 0,0 0 0,1-1 0,-1 1 1,0 0-1,1 0 0,-1 0 0,1-1 0,-1 1 1,1 0-1,-1 0 0,0 0 0,1 0 0,-1 0 1,1 0-1,-1 0 0,1 0 0,-1 0 0,1 0 0,0 0 1,4-1 261,0-7 664,-5 8-935,1 0 0,-1-1-1,0 1 1,0 0 0,0-1-1,0 1 1,1 0 0,-1-1-1,0 1 1,0 0 0,1 0-1,-1-1 1,0 1 0,0 0-1,1 0 1,-1 0 0,0-1-1,1 1 1,-1 0 0,0 0 0,1 0-1,-1 0 1,0 0 0,1 0-1,-1-1 1,0 1 0,1 0-1,-14 1 1170,4-1-921,0 0 1,0-1 0,-13-1 0,-2-3-192,1 1 1,-48-1-1,-131 5 88,137 0-148,-173-3 82,80-8-41,5 6-43,-3-6-26,22 5 32,17-4 58,80 7-74,-36-3-17,19-7-69,24 4 6,-33 1-117,25-3-204,37 11 369,-1 0-34,0 0 1,0-1-1,0 1 0,0-1 1,0 0-1,0 1 0,0-1 1,0 0-1,0 0 0,-2-2 1,4 3 24,0 0 1,0 0-1,1-1 1,-1 1-1,0 0 1,0 0-1,0-1 1,0 1-1,0 0 1,0 0-1,1-1 1,-1 1-1,0 0 1,0 0-1,0 0 1,0-1-1,1 1 1,-1 0-1,0 0 1,0 0 0,1 0-1,-1 0 1,0-1-1,0 1 1,1 0-1,-1 0 1,0 0-1,0 0 1,1 0-1,23-7-591,-12 3 251,-2 2 38,-1-1 0,1 1 0,0 1 0,0 0 0,11 0 0,121 1-5097,-93 0 3786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5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15 6240,'-11'2'738,"9"-2"-552,-1 0 1,0 0-1,1 0 1,-1 0-1,0 0 1,0 0-1,1-1 1,-1 1-1,0-1 1,-3-1-1,2 1-157,-6-2 169,-1 0 0,0 1-1,0 1 1,1 0 0,-1 0 0,-22 2-1,-11 12 491,-1-2-65,17-5-116,-38 13 1,-10 16 321,23-10-549,44-21-291,0-1-1,0 2 1,0-1 0,0 1-1,1 1 1,0 0 0,-15 13-1,10-8-18,9-8 30,1 0 0,0-1 0,0 1 0,0 0-1,0 1 1,0-1 0,1 0 0,-1 1 0,1 0-1,-3 5 1,1 12 192,4-20-175,0 1 0,0-1 0,0 1 1,0-1-1,0 1 0,0-1 1,1 0-1,-1 1 0,0-1 1,1 1-1,-1-1 0,1 0 0,-1 0 1,1 1-1,0-1 0,1 2 1,2 1 12,0-1 0,0 0-1,0-1 1,1 1 0,-1-1 0,1 1 0,0-1 0,-1-1 0,9 3 0,52 8-683,-10-2-188,-6 7-1148,-13-1 597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5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44 3072,'0'-11'673,"0"5"3160,2 6-3395,-1 0-428,-1 0 0,1 1 1,-1-1-1,1 0 0,-1-1 0,1 1 1,-1 0-1,1 0 0,-1 0 1,1 0-1,-1 0 0,1 0 0,-1-1 1,1 1-1,-1 0 0,1 0 1,-1-1-1,0 1 0,1 0 0,-1-1 1,1 1-1,-1 0 0,0-1 1,1 1-1,-1-1 0,0 1 0,1 0 1,-1-1-1,0 1 0,0-1 1,0 1-1,1-1 0,-1 1 0,0-1 1,0 1-1,0-1 0,0 1 1,0-1-1,0 1 0,0-1 0,0 0 1,0 1-7,0 0 0,0-1 0,0 1 0,0 0 0,0 0 0,0 0 0,0 0 0,0 0 0,0 0 0,0 0 0,0 0 0,0 0 0,0 0 0,0-1 0,0 1 0,0 0 0,0 0 0,0 0 0,0 0 0,0 0 0,0 0 0,0 0 0,0 0 0,0 0 0,0 0 0,0-1 0,0 1 0,0 0 0,0 0 0,0 0 0,0 0 0,0 0 1,1 0-1,-1 0 0,0 0 0,0 0 0,0 0 0,0 0 0,0 0 0,0 0 0,0 0 0,0 0 0,0 0 0,0 0 0,1 0 0,-1 0 0,0 0 0,0 0 0,0 0 0,0 0 0,0 0 0,0 0 0,0 0 0,0 0 0,0 0 0,1 0 0,10 0 145,-9 0-58,-2 0 5,0 0 171,0-3-43,0-4 58,0 14-63,0-4 21,0-3-112,-2 3-80,1-3-37,1 0-1,-1 1 1,1-1-1,-1 1 1,1-1 0,0 0-1,-1 1 1,1-1-1,0 1 1,0-1-1,-1 1 1,1-1 0,0 1-1,0-1 1,0 1-1,0 0 1,-1-1 0,1 1-1,0-1 1,0 1-1,0-1 1,0 1-1,0-1 1,0 1 0,1 0-1,-1-1 1,0 1-1,0-1 1,0 1-1,0-1 1,1 1 0,-1-1-1,1 2 1,0 0 31,0 1 1,0 0-1,-1 0 0,1 0 1,0 0-1,-1 0 0,0 5 1,1-1 93,-1-4-98,0-1-1,0 0 1,0 0-1,0 1 1,0-1-1,-1 0 1,1 0 0,-1 1-1,0 2 1,0-5-35,1 1 2,-1 0 0,0 0 1,1 0-1,-1-1 0,1 1 0,0 0 1,-1 0-1,1 0 0,0 0 1,-1 0-1,1 0 0,0 0 1,0 0-1,0 0 0,0 0 0,0 0 1,0 0-1,0 0 0,0 0 1,0 0-1,0 0 0,0 0 0,1 0 1,-1-1-1,0 1 0,1 2 1,3 5 29,-4-2-5,1-1 0,-1 0 0,0 0 1,0 1-1,0-1 0,-1 0 0,1 0 0,-1 0 0,-1 0 1,1 0-1,-4 9 0,3-8-24,1-3-2,0 1 0,0-1 0,0 0-1,1 1 1,0-1 0,-1 1 0,2 3 0,-3 14 61,-9 12 42,8-20-28,3-10-63,0-1 0,-1 1-1,1-1 1,-1 0 0,0 1-1,1-1 1,-1 0 0,-1 0-1,1 1 1,0-1 0,0 0-1,-1 0 1,1 0 0,-3 2-1,-29 39 33,20-32-256,12-9 184,1-1-1,-1 0 1,1 1-1,-1-1 1,1 0 0,0 1-1,0-1 1,0 0-1,-1 1 1,1-1-1,1 3 1,-1 7-739,0 3 225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29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3552,'0'0'1147,"0"0"-683,0 0-219,0 0 64,-3 0-16,-8 0 369,8 0-97,3 0 230,0 0-166,0 0 267,0-3-219,0-5 85,0 19 610,3-11-967,2 0-342,0 1 1,0 0-1,-1 1 0,7 2 1,5 1-40,-7-3-30,0-1-1,0 0 1,0-1 0,16 0-1,-1-1-41,39 1-26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0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1 6144,'38'0'2757,"-16"0"-2229,-16 0 443,-6 0-161,-3 0 524,-85 0 383,20 3-1424,5 8-122,-154-8 93,137-4-165,-202 1-195,135 0-1771,146 0 1746,-1 0 1,1 0-1,0 0 1,-1 0-1,1 0 0,0-1 1,-1 1-1,1 0 1,0-1-1,-3 0 0,4 0 76,0 1 0,0 0 0,-1 0 0,1 0 0,0 0 0,0-1 0,0 1 0,0 0 0,-1 0 0,1 0 0,0-1 0,0 1 0,0 0 0,0 0 0,0 0 0,0-1 0,0 1 0,0 0 0,0 0 0,0-1 0,0 1 0,0 0 0,0 0 0,0-1 0,0 1 0,0 0 0,0 0 0,0-1 0,0 1 0,0 0 0,0 0 0,0-1 0,0 1 0,0 0 0,0 0 0,1-1 0,-1 1 0,0 0 0,0 0 0,0 0 0,0 0 0,1-1 0,-1 1 0,0 0 0,1 0 0,-1-1-56,1 1 1,0-1-1,0 1 0,0 0 1,-1 0-1,1-1 1,0 1-1,0 0 1,0 0-1,0 0 0,0 0 1,0 0-1,1 0 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0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17 5472,'14'0'1760,"-14"0"-1748,0 0 1,0 1-1,0-1 1,0 0-1,1 0 0,-1 0 1,0 0-1,0 0 1,0 0-1,0 0 1,0 0-1,0 0 1,0 0-1,0 0 0,0 0 1,0 0-1,1 0 1,-1 0-1,0 0 1,0-1-1,0 1 1,0 0-1,0 0 0,0 0 1,0 0-1,0 0 1,0 0-1,0 0 1,0 0-1,1 0 1,-1 0-1,0 0 0,0 0 1,0 0-1,0 0 1,0 0-1,0-1 1,0 1-1,0 0 1,0 0-1,0 0 0,0 0 1,0 0-1,0 0 1,0 0-1,0 0 1,0 0-1,0 0 1,0-1-1,0 1 0,0 0 1,0 0-1,0 0 1,0 0-1,0 0 1,0 0-1,0-1 16,0 1 0,0-1 0,0 1 0,0-1 0,0 1 0,0-1 0,0 1 0,0-1 0,0 1 0,0 0 0,-1-1 0,1 1 0,0-1 0,0 1 0,0-1 0,-1 1 0,1 0 0,0-1 0,0 1 0,-1-1 0,1 1 0,0 0 0,-1-1 0,1 1 0,0 0 0,-1 0 0,1-1 0,-1 1 0,0-1 0,-21 0 1241,13 1-1037,-229 0 2862,208 1-2938,0 2 1,0 1 0,0 1 0,-47 15 0,25-7 3,37-11-75,11-1-48,0-1-1,1 1 0,-1 0 1,0 0-1,-5 2 1,-6 9 88,5-2-101,-9-3-123,18-7 99,-1 0 1,1 0 0,0 0-1,0 1 1,0-1 0,-1 0-1,1 1 1,0-1 0,0 1-1,0-1 1,0 1 0,0 0-1,0-1 1,0 1 0,0 0 0,0 0-1,0-1 1,0 1 0,1 0-1,-1 0 1,0 0 0,1 0-1,-1 0 1,0 0 0,1 1-1,-1-1 1,1 0 0,0 0-1,-1 0 1,1 0 0,0 0-1,0 1 1,0-1 0,0 0 0,0 3-1,-1 2 71,1-4-76,0-1-1,0 0 1,0 1-1,0-1 1,0 1 0,0-1-1,0 0 1,0 1-1,0-1 1,1 0 0,-1 1-1,1-1 1,-1 0-1,1 1 1,-1-1-1,1 0 1,1 3 0,6 1 16,0 1 1,0-1 0,0 0 0,1-1 0,13 6-1,13 6 127,23 14 91,-6 3-74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5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7296,'0'-98'3957,"0"97"-3898,0 1 1,0-1 0,0 0-1,0 1 1,0-1-1,0 0 1,0 1-1,1-1 1,-1 1-1,0-1 1,0 0-1,0 1 1,0-1-1,1 1 1,-1-1-1,0 1 1,1-1-1,-1 1 1,0-1-1,1 1 1,-1-1-1,1 1 1,-1-1-1,1 1 1,0-1-1,16-1 1089,-13 3-1032,-1-1 0,0 0 1,1-1-1,-1 1 0,0 0 1,5-2-1,46-12-1326,1 2-1,77-6 0,-110 16 811,24-4-277,-3-10 54,-20 7 350,9-2 233,47-11 0,-63 19 167,-11 3 117,-1-1-1,1 1 1,-1-1 0,1 0 0,-1-1-1,0 1 1,0-1 0,1 0-1,-1 0 1,-1 0 0,1-1 0,0 1-1,0-1 1,-1 0 0,4-4 0,1 0 788,-6 5-794,0 0 1,0 1-1,0-1 0,0 0 0,-1 0 1,1 0-1,0 0 0,-1 0 0,1 0 1,-1-1-1,0 1 0,0-1 0,0 1 0,0 0 1,0-1-1,0-2 0,-1 4-222,0 1 0,0 0 0,0 0 0,0 0 0,0 0 0,0 0 0,0 0 0,0 0 0,0 0 0,0 0 0,0 0 0,0-1 0,0 1 0,0 0 0,0 0 0,0 0 0,0 0 0,0 0 0,0 0 0,0 0 0,0 0 0,0 0 0,0 0 0,0-1 0,0 1 0,0 0 0,0 0 0,0 0 0,0 0 0,-1 0 0,1 0 0,0 0 0,0 0 0,0 0 0,0 0 0,0 0 0,0 0 0,0 0 0,0 0 0,0 0 0,0 0 0,0 0 0,-1 0 0,1 0 0,0 0 0,0 0 0,0 0 0,0 0 0,0 0 0,0 0 0,0 0 0,0 0 0,0 0 0,0 0 0,-1 0 0,1 0 0,-1 0-30,0 0 0,-1 0-1,1 0 1,0 0 0,-1 1 0,1-1 0,0 1-1,-1-1 1,1 1 0,0-1 0,0 1-1,0 0 1,0-1 0,0 1 0,-1 0 0,1 0-1,0 0 1,1 0 0,-1 0 0,0 0-1,0 0 1,0 0 0,0 1 0,-4 9-513,4-9 109,0 1 0,0-1 0,-1 0 0,1 1 0,0-1 1,-1 0-1,0 0 0,-1 2 0,-14 12-1859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3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377 212 4320,'-13'-13'1392,"24"7"-390,-6-5 54,6 6-208,-5-6 288,5 5-330,-6-7 26,-3 10-714,0 0 0,0 0 1,1 0-1,-1 0 0,1 1 1,3-3-1,-4 3-64,0 0 0,0 1 0,0-1 1,0 0-1,0 0 0,-1 0 0,1 0 0,-1 0 0,1 0 0,-1-1 0,0 1 1,1 0-1,-1-1 0,0 1 0,-1-1 0,1 0 0,0-4 0,0 0 13,-1 6-56,0-1-1,0 0 0,1 0 0,-1 1 0,0-1 1,-1 0-1,1 0 0,0 1 0,0-1 0,-1 0 1,1 1-1,-1-1 0,0 0 0,1 1 0,-1-1 0,0 1 1,0-1-1,0 1 0,0-1 0,0 1 0,0-1 1,0 1-1,-1 0 0,1 0 0,0 0 0,-1 0 1,1 0-1,-3-2 0,-40-13 33,38 13-57,4 2 30,0 0 0,1-1-1,-1 1 1,0 1 0,0-1 0,0 0 0,0 0 0,0 1 0,0-1 0,0 1 0,0 0-1,0 0 1,-1 0 0,1 0 0,0 0 0,0 0 0,0 0 0,-3 1 0,-19 10 138,2-7-154,11-2-9,0 0-1,-1 1 1,-11 5 0,13-4 19,-24 11 49,-4 12 32,16-14-14,13-9-47,0 1 0,1 1 0,0-1-1,0 1 1,-7 7 0,-18 17 119,27-26-127,1 0-1,0 0 1,0 0-1,1 1 1,-9 10 0,11-12-11,1 0 0,-1 1 0,1-1 0,-1 1 0,1 0 0,0-1 0,1 1 0,-1 0 0,1-1 0,-1 1 0,2 6 0,-1-2 20,1-1 0,0 1 1,0-1-1,1 1 0,4 11 1,17 36 27,-8-22-29,-13-27-21,1 0 1,0-1-1,0 1 0,1-1 1,-1 1-1,1-1 1,1 0-1,-1 0 0,1-1 1,-1 0-1,1 1 0,0-2 1,9 6-1,4 4 36,-5-2-29,-11-8-30,1-1 0,0 0 1,0 1-1,0-1 1,0 0-1,1-1 1,-1 1-1,0-1 1,1 1-1,4 0 1,2 1 55,1 0 1,1 0 0,-1-1-1,18 1 1,-25-3-45,-1 0 0,1 0 0,-1-1 0,1 1 0,-1-1 0,0 0 1,1 0-1,-1 0 0,6-2 0,6-3-171,15 1-254,-8-6-506,3 8 377,-20 3 483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33 4736,'0'0'1530,"-3"0"-932,2 0-563,1 0 1,-1 0-1,1 0 1,-1 0-1,1 0 0,-1 0 1,1 0-1,-1 0 1,1 0-1,-1 0 0,1 0 1,-1 0-1,1-1 1,-1 1-1,1 0 1,-1 0-1,1-1 0,0 1 1,-1 0-1,1-1 1,-1 1-1,1 0 1,0-1-1,-1 1 0,1-1 1,0 1-1,0 0 1,-1-1-1,1 1 1,0-1-1,0 1 0,0-1 1,-1 1-1,1-1 1,0 1-1,0-1 1,0 1-1,0-1 0,0 1 1,0-1-1,0 0 1,0-2 742,0 3 182,0 0-277,0 0 133,-3 3-245,2-2-504,0 0 0,0 1 0,0-1 0,0 1 0,0 0 0,0-1 0,0 1 0,-1 2 0,-7 15 226,-2-1-110,7-12-124,0 0 1,0 1 0,0-1 0,1 1 0,0 0-1,0 0 1,-2 8 0,3 1 49,-4 15 81,-9 1-60,8-20-106,6-10-24,0 0 0,0 0-1,0 0 1,1 1 0,-1-1-1,0 0 1,1 1 0,-1-1 0,1 1-1,0-1 1,0 1 0,0-1-1,0 1 1,1-1 0,-1 0-1,0 1 1,1-1 0,0 0 0,1 4-1,0-2 31,1 0-1,-1 0 0,1 0 1,0 0-1,0-1 1,5 6-1,-5-7 6,0 1-43,0 1-1,0-1 1,0-1 0,1 1-1,-1 0 1,1-1-1,0 0 1,0 0 0,0 0-1,0 0 1,0 0 0,0-1-1,0 0 1,0 0 0,1 0-1,-1 0 1,0-1 0,1 0-1,-1 0 1,0 0 0,1 0-1,7-2 1,-9 1-32,0 1-1,-1-1 1,1 0-1,0 0 1,-1-1 0,1 1-1,-1 0 1,1-1 0,-1 0-1,0 1 1,0-1 0,0 0-1,0 0 1,0 0-1,0 0 1,2-4 0,9-9-207,1 2-134,-10 9 299,0 1 0,0-1 1,-1 1-1,1-1 0,-1 0 0,0 0 1,4-9-1,-5 10 123,0-1 1,0 0-1,0 0 1,-1 1-1,0-1 1,0 0-1,0 0 1,0-1 0,-1 1-1,1 0 1,-1 0-1,0 0 1,0 0-1,-1 0 1,1-1-1,-1 1 1,0 0-1,0 0 1,0 0-1,-1 0 1,1 1-1,-5-8 1,-3-8 208,6 11-183,-1 0 0,0 0 0,0 1 0,-1 0 0,0 0 1,-10-11-1,14 17-84,-1 0 1,1-1 0,0 1-1,-1-1 1,1 1 0,0-1-1,0 1 1,0-1 0,0 0-1,0 1 1,1-1 0,-1 0 0,0 0-1,1 0 1,-1 0 0,1-2-1,0 4 2,0 0 1,0 0-1,0 0 0,0 0 0,0 0 1,0-1-1,0 1 0,0 0 0,0 0 0,0 0 1,0 0-1,0 0 0,0 0 0,0 0 1,0 0-1,0 0 0,0 0 0,0-1 0,0 1 1,0 0-1,0 0 0,0 0 0,0 0 0,0 0 1,0 0-1,0 0 0,0 0 0,0 0 1,0 0-1,0 0 0,0 0 0,0-1 0,0 1 1,0 0-1,1 0 0,-1 0 0,0 0 1,0 0-1,0 0 0,0 0 0,0 0 0,0 0 1,0 0-1,0 0 0,0 0 0,0 0 0,1 0 1,-1 0-1,0 0 0,0 0 0,0 0 1,0 0-1,0 0 0,0 0 0,0 0 0,1 0 1,0 0-140,1 0 1,-1 0-1,1-1 1,-1 1 0,1 0-1,-1-1 1,1 0-1,-1 1 1,0-1-1,1 0 1,-1 0 0,2 0-1,12-8-1371,29-7-203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8064,'-17'-33'2976,"34"49"-2304,-17-16-192,0 0 864,16 0-832,0 0 0,1 0-320,16 0-128,-1 0-32,18 17-2240,-18-17 1216,1 16-4096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3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8224,'-49'0'3040,"49"0"-2368,-16 0-160,32 0 1312,-16 0-1088,33 0 192,0 0-544,0 0-97,32-16-191,-16 16-767,17 0 383,-17 0-2112,0 16 1344,-32-16-3328,15 0 2464,-15 17-1600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3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18 198 4992,'-14'-14'1589,"11"11"-960,3 3-122,0 0 624,0-13 640,1-17-258,0 29-1512,-1 0 0,0 0 0,1 0 1,-1 0-1,1-1 0,-1 1 0,1 0 0,-1 0 0,1 0 0,0 0 0,-1 0 0,1 0 1,0 1-1,0-1 0,0 0 0,0 0 0,0 1 0,0-1 0,2-1 0,2 0 2,-5 2-3,1-1 0,0 1 1,-1 0-1,1 0 0,0-1 0,-1 1 0,1-1 0,-1 1 0,1 0 0,-1-1 0,1 1 0,0-1 0,-1 0 1,0 1-1,1-1 0,-1 1 0,1-1 0,-1 0 0,0 1 0,1-1 0,-1-1 0,3-3 1,8-11-1,-8 8-6,1 1-55,10 6-139,-13 0 219,0 1 1,1 0-1,-1 0 1,0 0-1,0 0 1,0 0-1,0 1 1,0-1-1,0 0 1,0 0-1,0 1 0,0-1 1,0 1-1,0-1 1,0 1-1,-1-1 1,1 1-1,0-1 1,0 1-1,0 0 1,0 0-1,-1-1 0,1 1 1,0 1-1,0 0 8,0 1 0,0-1 0,-1 1 1,1-1-1,-1 1 0,0 0 0,1-1 0,-1 3 0,0 0 35,0 0 0,1 0 0,-1 0 0,3 8 0,8 17 178,-8-16-40,-3-13-171,0 1 0,0 0 0,0 0 0,1 0 1,-1-1-1,0 1 0,1 0 0,0 0 1,-1-1-1,1 1 0,0 0 0,0-1 1,0 1-1,0-1 0,0 1 0,1-1 0,-1 0 1,0 1-1,0-1 0,1 0 0,1 1 1,1 1 34,-3-2-41,1 0 1,0 1 0,-1-1 0,1 0-1,0 0 1,0 0 0,0 0 0,0-1-1,0 1 1,0 0 0,0-1 0,0 1-1,0-1 1,0 0 0,0 0 0,0 0-1,0 0 1,1 0 0,-1 0 0,0 0-1,2-1 1,7-4 43,0 0 0,0-1 0,14-10 0,-6 4-25,112-70 59,-84 49-483,-36 25 31,0 0 0,21-11 0,-2 2-657,-11 1 342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52 5312,'0'-1'76,"0"-1"1,0 1-1,0 0 1,0 0 0,0 0-1,1-1 1,-1 1-1,0 0 1,0 0-1,1 0 1,-1 0-1,1 0 1,-1-1-1,1 1 1,-1 0-1,1 0 1,0 0 0,0 0-1,-1 1 1,1-1-1,0 0 1,0 0-1,0 0 1,0 1-1,0-1 1,0 0-1,0 1 1,0-1 0,0 1-1,0-1 1,1 1-1,1-1 1,7-4 346,-6 3-167,1 0-1,-1 0 1,0 0-1,1 1 1,0-1 0,-1 1-1,1 0 1,0 1-1,-1-1 1,1 1-1,0 0 1,8 1 0,3-2 109,-13 1-324,0-1 1,0 1-1,1 0 1,-1 0-1,0 0 1,1 0-1,-1 1 1,0-1-1,0 1 1,0 0-1,1 0 1,-1 0-1,0 0 0,0 1 1,0-1-1,-1 1 1,1 0-1,0-1 1,4 6-1,-4-4-6,0 0-1,-1 0 1,1 0-1,-1 0 1,0 1-1,0-1 1,0 1-1,2 4 1,-1 3 44,0-1 1,1 14 0,1 1 50,-3-17-99,0-1 0,-1 1 0,0-1 0,0 1 0,-1-1 0,0 1 0,-1 10 0,-2-7-32,0 0 0,-1 1 1,0-1-1,-1 0 0,-9 15 0,11-22-1,-1 1 1,1 0-1,-1-1 0,0 0 0,0 0 1,-1 0-1,1-1 0,-9 6 1,-6 2-74,-20 8 0,13-7-53,20-9 67,3-1-6,-1 0 1,1 0 0,-1-1 0,0 1 0,0-1 0,1 0 0,-1 0 0,-8 1 0,12-2 58,0 0 1,0-1-1,0 1 1,0 0 0,0 0-1,0 0 1,0 0-1,0 0 1,0 0 0,0 0-1,-1 0 1,1 0 0,0 0-1,0 0 1,0 0-1,0 0 1,0 0 0,0 0-1,0 0 1,0 1-1,0-1 1,0 0 0,-1 0-1,1 0 1,0 0-1,0 0 1,0 0 0,0 0-1,0 0 1,0 0-1,0 0 1,0 0 0,0 0-1,0 0 1,0 0 0,0 0-1,0 1 1,0-1-1,0 0 1,0 0 0,0 0-1,0 0 1,-1 0-1,1 0 1,0 0 0,0 0-1,0 0 1,0 0-1,0 1 1,0-1 0,1 0-1,-1 0 1,0 0-1,0 0 1,0 0 0,0 0-1,0 1-7,0-1 0,-1 1 0,1-1 0,0 0 0,0 1 0,0-1-1,1 1 1,-1-1 0,0 0 0,0 1 0,0-1 0,0 1 0,0-1-1,0 0 1,0 1 0,1-1 0,-1 1 0,0-1 0,0 0 0,1 1 0,-1-1-1,0 0 1,0 0 0,1 1 0,-1-1 0,0 0 0,1 1 0,-1-1 0,0 0-1,2 0 1,8 8-364,-4 0 253,10 9 76,10-1 281,-21-14-153,0 1 1,1 0-1,-1 1 1,0-1-1,0 1 1,-1 0-1,9 9 1,-5-2 240,6 8 108,0-1 0,18 16 0,-30-32-388,-1-1 0,1 1 0,-1 0 0,0 0 0,0 0 0,1 0 0,-1 0-1,0 0 1,-1 1 0,1-1 0,0 0 0,-1 1 0,1-1 0,-1 0 0,0 1 0,0-1 0,0 0 0,0 1 0,0-1 0,0 0 0,0 1 0,-1-1 0,0 0 0,1 0 0,-1 1-1,0-1 1,0 0 0,-2 4 0,1-3 21,0 1-1,0-1 0,-1 0 1,1 0-1,-1 0 0,0 0 1,1-1-1,-1 1 0,-1-1 1,1 1-1,0-1 0,0 0 1,-1 0-1,0-1 0,1 1 1,-1-1-1,-5 2 0,-37 2 176,20 0-237,9-1 150,-32 3-1,46-7-215,0 0 1,0 0 0,0 0-1,0 0 1,0-1-1,0 1 1,0-1-1,0 1 1,0-1 0,0 0-1,0 0 1,0-1-1,1 1 1,-1 0-1,0-1 1,-3-3 0,6 5-20,-1 0 1,1-1-1,0 1 1,0 0-1,-1-1 1,1 1-1,0 0 1,0-1 0,-1 1-1,1 0 1,0-1-1,0 1 1,0 0-1,0-1 1,0 1 0,0-1-1,0 1 1,0-1-1,0 1 1,0 0-1,0-1 1,0 1-1,0-1 1,0 1 0,0 0-1,0-1 1,0 1-1,0 0 1,1-1-1,-1 1 1,0-1 0,0 1-1,0 0 1,1-1-1,-1 1 1,0 0-1,0 0 1,1-1-1,-1 1 1,0 0 0,1-1-1,-1 1 1,0 0-1,1 0 1,-1 0-1,1 0 1,-1-1 0,0 1-1,1 0 1,-1 0-1,1 0 1,-1 0-1,41-6-2718,-27 3 618,21-7 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9216,'0'17'3424,"0"15"-2656,0 34-224,0-17 256,17 0-544,-1 17 32,17-17-160,0 0 320,16 0-224,0-16-1088,-16 0 448,0 0-1472,-17-17 1056,17 17-2784,-33-33 2048,0 16-2400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329 279 8544,'16'17'3168,"-16"-17"-2464,0 33-192,-16-17 1280,-1 17-1088,-16 0-416,-16-1-224,17 1 320,-18 0-192,18 0-640,-1-1 224,0 1-1056,17-33 704,-1 17-2176,1-17 1536,16 0-4320</inkml:trace>
  <inkml:trace contextRef="#ctx0" brushRef="#br0" timeOffset="1">1197 1 9216,'-33'82'3424,"33"-17"-2656,-49 17-224,33-33 672,-17 1-768,17-1-32,-1 0-256,1 0 383,0 0-319,16-16-576,0 0 161,0 0-1761,0-17 1056,0 0-2464,0-16 1856,0 0-3424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3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 5824,'-12'-11'1667,"12"11"-1648,0 0 0,0 0 0,-1 0 0,1 0 0,0 0 1,0 1-1,0-1 0,-1 0 0,1 0 0,0 0 0,0 0 0,0 0 0,-1 0 0,1 0 0,0 0 0,0 0 1,0 1-1,0-1 0,0 0 0,-1 0 0,1 0 0,0 0 0,0 1 0,0-1 0,0 0 0,0 0 0,0 0 1,0 1-1,0-1 0,-1 0 0,1 0 0,0 0 0,0 1 0,0-1 0,0 0 0,0 0 0,0 0 0,0 1 1,0-1-1,0 0 0,0 0 0,0 0 0,1 1 0,-1-1 0,0 0 0,0 0 0,0 0 0,0 1 0,-3 7 589,-8 19 747,8-13-823,-2-1 0,1 0 0,-13 23 0,14-30-393,-4 10 272,-7 23-1,-4 7-15,6-20-275,6-15-47,1 1-1,0 0 0,1 0 1,0 0-1,-3 18 0,5-15-17,0-1-1,1 1 1,1 0-1,4 29 1,-4-38-32,2 0 1,-1 0 0,1 0-1,0 0 1,0 0 0,1-1-1,0 1 1,0 0-1,0-1 1,0 0 0,1 0-1,0 0 1,0 0 0,0-1-1,6 5 1,-2-3-75,1 0 0,-1-1 0,1 1 0,1-2 0,-1 0 0,1 0 0,-1 0 0,1-1 0,0-1 0,0 1 0,1-2 0,-1 0 0,0 0 0,0 0 0,1-2 0,-1 1 0,0-1 0,1-1 0,-1 1 0,0-2 0,0 0 0,18-7 0,-18 4-30,0 0 1,0 0 0,-1-1-1,17-15 1,-20 17 44,-1-1 0,0 1 0,-1-1 0,1 0 0,-1-1 0,0 1 0,-1-1 0,5-10 0,-6 9 30,0-1 0,0 1-1,-1-1 1,0 1 0,-1-1-1,0 1 1,-2-16 0,0 9 108,-1 0 0,0 0 0,-8-21 0,7 26 47,0 0 1,-1 0 0,0 0-1,-1 1 1,0 0-1,0 0 1,-1 0 0,0 1-1,0 0 1,-1 0 0,0 1-1,0 0 1,-1 1 0,0-1-1,0 2 1,-15-8 0,10 7-89,-2 0 1,1 1 0,-1 1 0,-29-5 0,43 9-182,0 1-1,0-1 1,0 0 0,0 1-1,0-1 1,0 1 0,1 0-1,-1 0 1,0 0 0,0-1 0,1 2-1,-1-1 1,0 0 0,1 0-1,-1 0 1,1 1 0,-2 1 0,4 1-91,0-1 0,1 1 1,-1 0-1,1 0 0,2 4 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4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4064,'3'-3'1307,"8"-7"-801,-11 9-463,1 1-1,-1-1 1,1 1-1,-1 0 1,1-1-1,0 1 1,-1 0-1,1-1 1,-1 1-1,1 0 1,0 0-1,-1 0 1,1 0-1,-1-1 0,1 1 1,0 0-1,-1 0 1,1 0-1,0 0 1,-1 1-1,1-1 1,0 0-1,-1 0 1,1 0-1,0 1 1,-1-1 41,0 0-73,1 0 0,-1 0-1,0 0 1,0 0 0,0 0-1,0 0 1,0 0 0,0 0-1,0 0 1,0 0 0,0 0-1,0 0 1,1 0 0,-1 0-1,0 0 1,0 0 0,0 0-1,0 0 1,0 0 0,0 0-1,0 0 1,0 0 0,0 0-1,0 0 1,1 0 0,-1 0-1,0 0 1,0 0 0,0 0-1,0 0 1,0 0 0,0 0-1,0 0 1,0 0 0,0 1-1,0-1 1,0 0 0,0 0-1,0 0 1,0 0 0,0 0-1,0 0 1,0 0 0,0 0-1,0 0 1,0 0 0,0 1-1,0-1 1,0 0 0,0 0-1,0 0 1,0 0 0,0 0-1,0 0 1,0 0 0,0 1-1,1 36 1580,0-21-1007,0-1-1,-2 1 1,-4 31-1,-22 65 922,22-82-1082,-2-13-206,6-14-167,0 0 0,0 1 0,0-1 0,0 0 1,0 1-1,0 5 0,1-9-42,0 1 0,0-1 0,0 0 0,0 1 0,0-1 1,0 0-1,0 1 0,0-1 0,0 0 0,0 1 1,0-1-1,0 0 0,0 1 0,0-1 0,0 0 0,-1 1 1,1-1-1,0 0 0,0 0 0,0 1 0,-1-1 1,1 0-1,0 1 0,0-1 0,-1 0 0,0 2 25,0-1 0,-1 0-1,1 1 1,0-1-1,0 1 1,0 0 0,0-1-1,0 1 1,1 0 0,-1-1-1,0 1 1,1 0 0,-1 0-1,1 3 1,0-8-90,0 0 0,1 1 1,0-1-1,0 1 0,0-1 1,0 1-1,2-5 0,8-18-739,-7 14 581,1 0-1,1 1 0,0-1 1,1 1-1,0 0 0,0 1 1,11-11-1,-14 16 151,-1 0 0,1 0 0,-1 0-1,0 0 1,0 0 0,0 0 0,-1-1 0,0 1 0,4-9 0,-6 11 92,1-1 7,0 0 1,0-1-1,0 1 0,1 1 1,-1-1-1,4-4 1,-4 6 12,0 0 1,0 0 0,0 0-1,0 1 1,0-1 0,0 1-1,0-1 1,0 1 0,0-1-1,0 1 1,1-1 0,-1 1-1,0 0 1,0 0 0,0 0-1,1 0 1,-1 0 0,2 0-1,-2 0-19,-1 0-1,1-1 0,-1 1 0,1 0 1,-1 0-1,1 0 0,0 0 1,-1 0-1,1 0 0,-1 0 0,1 0 1,-1 1-1,1-1 0,-1 0 1,1 0-1,-1 0 0,1 1 0,0-1 1,-1 0-1,0 0 0,1 1 1,-1-1-1,1 1 0,-1-1 0,1 0 1,-1 1-1,0-1 0,1 1 1,-1-1-1,0 1 0,1-1 0,-1 1 1,0-1-1,0 1 0,1-1 1,-1 1-1,0-1 0,0 1 0,0-1 1,0 1-1,0 0 0,0 0 1,2 5 186,3 5 31,-4-8-137,1 0 0,-1 0 0,0 0-1,0 1 1,0-1 0,0 0 0,-1 0 0,0 1-1,1 5 1,-1 117 1237,0-126-1343,0 0-1,0 0 1,0 0-1,0 0 1,0 0-1,0 0 0,0 0 1,0 1-1,0-1 1,0 0-1,0 0 1,0 0-1,0 0 1,0 0-1,0 0 1,0 0-1,0 0 1,0 0-1,0 0 1,0 1-1,0-1 0,0 0 1,0 0-1,0 0 1,0 0-1,0 0 1,0 0-1,0 0 1,0 0-1,0 0 1,0 0-1,0 0 1,0 0-1,1 0 1,-1 1-1,0-1 0,0 0 1,0 0-1,0 0 1,0 0-1,0 0 1,0 0-1,0 0 1,0 0-1,0 0 1,1 0-1,-1 0 1,0 0-1,0 0 1,0 0-1,0 0 0,0 0 1,0 0-1,0 0 1,0 0-1,1 0 1,11 0-348,-7 1 69,0-1 0,0 1 0,0-1 0,0-1 0,0 1 1,0-1-1,0 0 0,5-1 0,37-28-1775,-41 25 1798,0 1 1,-1-1-1,7-6 1,-10 8 202,1 0 0,-1 1 1,1-1-1,0 1 0,7-4 1,11-2-92,-17 7 177,0-1-1,0 1 1,0-1-1,0 0 1,7-4-1,-10 5 50,0 0-1,1 0 0,-1 0 0,0 1 1,1-1-1,-1 0 0,1 1 0,-1-1 0,1 1 1,0-1-1,-1 1 0,1 0 0,-1-1 1,1 1-1,0 0 0,-1 0 0,1 0 0,0 0 1,-1 1-1,1-1 0,-1 0 0,1 1 1,0-1-1,-1 1 0,1 0 0,-1-1 1,1 1-1,-1 0 0,0 0 0,1 0 0,-1 0 1,0 0-1,0 0 0,1 0 0,-1 0 1,0 1-1,0-1 0,0 0 0,-1 1 1,1-1-1,0 1 0,1 2 0,10 30 1538,-11-30-1482,0 0-1,0 0 0,0 0 1,1 0-1,0 0 0,-1 0 1,2 0-1,-1-1 0,0 1 1,5 5-1,-5-8-135,-1 0 1,0 0 0,0 0-1,1 1 1,-1-1 0,0 0-1,0 1 1,0-1 0,0 1-1,0 0 1,-1-1 0,1 1-1,0 0 1,-1-1 0,0 1-1,1 0 1,-1 0 0,0-1-1,1 3 1,-2-3-24,1-1 0,0 1 0,0-1 0,0 1-1,0-1 1,0 1 0,0-1 0,0 1 0,0-1 0,0 1 0,0-1 0,0 1-1,1-1 1,-1 1 0,0-1 0,0 1 0,0-1 0,1 1 0,-1-1-1,0 1 1,1-1 0,-1 1 0,0-1 0,1 0 0,-1 1 0,0-1-1,1 0 1,-1 1 0,1-1 0,-1 0 0,1 1 0,6 3-743,-2 3 67,-5-6 585,0-1 1,0 1 0,1-1-1,-1 0 1,0 1 0,1-1-1,-1 1 1,0-1-1,1 0 1,-1 1 0,1-1-1,-1 0 1,0 1 0,1-1-1,-1 0 1,1 0 0,-1 1-1,1-1 1,-1 0-1,1 0 1,-1 0 0,1 0-1,-1 0 1,1 1 0,-1-1-1,1 0 1,-1 0-1,1 0 1,-1-1 0,1 1-1,0 0 1,13 0-2524,-11 0-1967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6976,'-41'41'2256,"40"-40"-2193,0-1 0,0 1 0,0 0 1,1 0-1,-1 0 0,0 0 0,0 0 1,1 0-1,-1 0 0,0 0 0,1 0 1,-1 1-1,0 1 0,0 0-38,-3 11 818,-1-1 0,0-1 0,-10 17 0,11-24-539,1 0-1,-1 0 0,1 0 1,0 1-1,0-1 0,1 1 1,0 0-1,0 0 1,0 0-1,0 0 0,1 0 1,0 0-1,1 0 0,-1 0 1,1 0-1,1 7 0,-2-5-118,1-3-179,0 0-1,0 0 1,0 0 0,1 5 0,0-9-40,-1 0 1,0 1-1,1-1 1,-1 0 0,0 0-1,1 0 1,-1 0-1,1 0 1,0 0 0,-1 0-1,1 0 1,0 0 0,0 0-1,0 0 1,-1 0-1,1-1 1,0 1 0,0 0-1,0-1 1,0 1 0,0 0-1,3 0 1,0 0-283,0 0 0,1 0 1,-1-1-1,1 1 1,0-1-1,-1 0 0,9-1 1,33-9-1541,-27 6 1064,-14 3 645,0 0 1,1 0-1,-1-1 1,0 1-1,0-1 1,0-1 0,-1 1-1,1-1 1,0 1-1,-1-1 1,0-1 0,6-4-1,-7 6 104,14-12-188,-2 3 206,-1 0 0,0-1 0,19-22 0,-28 27 188,0 0 0,-1-1 0,0 1 1,0-1-1,-1 0 0,5-13 0,-6 7 445,-1 12-419,-1-1 1,1 1 0,-1-1 0,1 1-1,0-1 1,0 1 0,0 0 0,0-1 0,0 1-1,0 0 1,4-4 0,-2 3 1778,-6 6-507,2-3-1395,1 0 1,-1 1-1,1-1 0,0 1 1,-1-1-1,1 0 0,-1 1 1,1-1-1,0 1 0,-1-1 1,1 1-1,0 0 0,0-1 1,-1 1-1,1-1 0,0 1 1,0-1-1,0 1 0,0 0 0,0-1 1,0 1-1,0-1 0,0 1 1,0 0-1,0-1 0,0 1 1,0-1-1,0 1 0,0 0 1,1 0-1,1 14 689,-10 18 71,6-15-700,0 0 0,1-1 0,1 1 0,5 34 0,-4-50-125,-1 0 0,1 1 1,0-1-1,0 0 0,0 0 1,0 0-1,3 2 0,0 2-1,3 6-36,-3-5-236,1 0 1,10 12-1,-14-17 142,0-1-1,1 1 1,0-1-1,-1 1 1,1-1-1,0 0 1,-1 0-1,1 0 1,0 0-1,0 0 1,0 0-1,0-1 1,0 1-1,0-1 1,0 1-1,0-1 1,2 1-1,-3-1 90,-1 0 0,1 0-1,-1 0 1,1 0 0,-1 0-1,1 0 1,-1 0 0,1 0-1,-1 0 1,1 0 0,-1 0-1,1 0 1,-1-1-1,1 1 1,-1 0 0,1 0-1,-1 0 1,1-1 0,-1 1-1,1 0 1,-1 0 0,0-1-1,1 1 1,-1-1 0,1 1-1,-1 0 1,0-1-1,1 1 1,-1-1 0,0 1-1,1-1 1,3-6-598,0 5 366,3-4-158,-6 3 323,0-1 1,0 1 0,-1 0-1,1 0 1,-1 0-1,0 0 1,0-1-1,0 1 1,0 0 0,0 0-1,-1 0 1,1-1-1,-3-3 1,-24-100-618,25 93 984,1 0 0,1-25 0,0 27-92,0 11-155,0 1 1,0 0 0,0-1-1,0 1 1,0 0 0,0-1 0,0 1-1,0 0 1,0-1 0,0 1-1,0 0 1,0-1 0,0 1 0,0 0-1,1 0 1,-1-1 0,0 1-1,0 0 1,0-1 0,0 1 0,1 0-1,-1 0 1,0-1 0,0 1-1,1 0 1,10-11 227,-11 10-219,1 1-1,0-1 1,-1 1-1,1 0 0,-1-1 1,1 1-1,0 0 1,-1-1-1,1 1 1,0 0-1,-1 0 1,1 0-1,0 0 1,-1 0-1,1-1 0,0 1 1,-1 0-1,1 1 1,0-1-1,0 0 1,-1 0-1,1 0 1,0 0-1,2 1 38,0-1-42,1 0 0,-1 1 0,0-1 0,0 1-1,0 0 1,1 0 0,4 2 0,13 4 18,12-6 44,-25-1-72,-1 0-1,1 1 1,15 2 0,-6 2-131,-10-3 75,0 0-1,0-1 1,-1 1 0,1-1-1,8 0 1,-9-1 80,0 0-1,0 1 1,0 0 0,0 0-1,0 1 1,0-1 0,0 1-1,6 3 1,-11-4-16,1 0 0,-1 0 0,0-1-1,1 1 1,-1 0 0,0 0 0,1 1 0,-1-1 0,0 0 0,0 0 0,0 1 0,0-1 0,0 0-1,0 1 1,-1-1 0,1 1 0,0-1 0,0 3 0,0 0 238,-1 0 0,1 1 0,-1-1 0,0 0 0,-1 6 0,1 5 830,-1 3-370,0-9-162,1 1 0,0-1 0,1 0 0,1 11 1,-1-18-504,-1 0 0,1 0 0,-1 0 0,1 0 0,0 0 0,0 0 0,0 0 0,0 0 0,0 0 0,1 0 0,-1 0 0,0-1 0,1 1 0,-1 0 0,1-1 0,0 1 0,-1-1 0,1 0 0,0 0 0,0 1 0,0-1 0,4 1 0,4 2 31,23 6-110,-30-9 28,-1-1 1,1 0-1,-1 1 1,0-1-1,1 0 1,-1 0-1,1-1 1,-1 1-1,1 0 1,-1-1-1,1 0 1,3-1-1,30-28-1158,-32 27 983,0 1 0,1-1 1,-2-1-1,1 1 0,0-1 1,0 1-1,-1-1 0,0 0 1,0 0-1,0 0 0,3-7 1,3-7-303,-6 10 214,2-1-1,-1 1 1,1-1-1,0 1 1,11-11-1,-16 18 258,0 1 0,1 0 0,-1-1 0,0 1-1,1 0 1,-1-1 0,1 1 0,-1 0-1,1 0 1,-1 0 0,1 0 0,-1-1 0,0 1-1,1 0 1,-1 0 0,1 0 0,-1 0-1,1 0 1,-1 0 0,1 0 0,-1 0 0,1 0-1,-1 0 1,1 0 0,-1 1 0,1-1-1,-1 0 1,1 0 0,-1 0 0,1 1 0,-1-1-1,0 0 1,1 0 0,-1 1 0,1 0-1,-1-1 11,3 5 344,0 0-1,0 0 1,0 1-1,1 5 1,-2 7 592,-2-14-753,0-1 0,0 1 0,0-1 0,1 1 0,-1-1 0,1 0 0,1 5 0,25 52 633,-10-14-3467,-17-46 2488,0 1-1,0-1 1,0 0 0,0 0-1,0 0 1,0 1 0,0-1-1,0 0 1,0 0 0,0 1-1,0-1 1,0 0 0,0 0-1,1 0 1,-1 1 0,0-1-1,0 0 1,0 0-1,0 0 1,1 0 0,-1 0-1,0 1 1,0-1 0,0 0-1,1 0 1,-1 0 0,0 0-1,0 0 1,0 0 0,1 0-1,-1 0 1,0 0 0,0 0-1,1 1 1,13-1-3954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4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99 6304,'0'-27'2032,"0"26"-2002,0 1 1,0 0-1,0-1 1,0 1 0,0 0-1,0-1 1,0 1-1,0 0 1,0-1-1,0 1 1,0 0 0,0-1-1,0 1 1,0 0-1,0 0 1,1-1-1,-1 1 1,0 0-1,0-1 1,0 1 0,0 0-1,1 0 1,-1-1-1,0 1 1,1 0-1,0-1 49,0-1 60,0 1 0,0 0 0,0 0 0,0 0 0,0-1 0,0 1 0,0 0 0,0-1 0,-1 1 0,1-1 0,0 1 0,-1-1 0,0 1 0,1-1 0,-1 0 0,0 1 0,0-1 0,1 1 0,-2-4 0,1-6 986,0 11-1114,0 0 0,0 0 0,1 0-1,-1-1 1,0 1 0,0 0 0,0 0-1,0 0 1,0 0 0,0 0 0,0 0-1,0 0 1,0 0 0,0 0 0,0 0-1,0-1 1,0 1 0,0 0 0,-1 0-1,1 0 1,0 0 0,0 0 0,0 0 0,0 0-1,0 0 1,0 0 0,0 0 0,0 0-1,0-1 1,0 1 0,0 0 0,0 0-1,0 0 1,0 0 0,0 0 0,0 0-1,-1 0 1,1 0 0,0 0 0,0 0-1,0 0 1,0 0 0,0 0 0,0 0-1,0 0 1,0 0 0,0 0 0,-1 0 0,1 0-1,0 0 1,0 0 0,0 0 0,0 0-1,0 0 1,0 0 0,0 0 0,-1 0-8,1 0 0,-1 0 1,0 0-1,1 0 1,-1 0-1,1 0 1,-1 0-1,1 0 1,-1-1-1,1 1 0,-1 0 1,1 0-1,-1 0 1,1-1-1,-1 1 1,1 0-1,0-1 1,-1 1-1,1 0 0,-1-1 1,1 1-1,0-1 1,-1 1-1,1-1 1,-1 0-1,1 0-7,-1 1 0,1-1 0,-1 0 0,1 1 0,-1-1 0,0 1 0,1-1 0,-1 0 0,0 1 0,1-1-1,-1 1 1,0 0 0,0-1 0,1 1 0,-1 0 0,0-1 0,0 1 0,0 0 0,1 0 0,-1 0 0,0 0 0,0-1 0,0 1 0,0 1 0,-1-1 0,-5 0 26,1 1 1,-1 0-1,1 0 1,-8 3-1,-12 2 170,6-2-88,14-4-36,1 1-1,-1-1 1,1 1 0,-1 1 0,1-1 0,0 1 0,0 0-1,-8 5 1,2 0 84,6-4-90,0 0 0,0 0 0,1 1 0,-8 7 1,11-10-57,0 1 1,0 0-1,-1 0 1,1 0-1,1 0 1,-1 0-1,0 0 1,1 0-1,-1 1 1,1-1-1,-1 0 1,1 0-1,0 0 1,0 4-1,-1 9-33,1-11 19,0 1-1,0-1 1,0 1-1,0-1 1,0 1-1,1-1 1,0 1-1,0-1 1,2 7-1,5 0 50,0-1 0,0 1-1,1-1 1,1 0 0,13 10 0,4 6 45,-8-7-45,1 0 0,37 25 0,-54-41 14,0 0 1,0 0-1,0 0 1,-1 0-1,1 1 1,-1-1-1,0 1 1,0 0 0,0 0-1,0 0 1,1 4-1,-19 11 276,13-16-318,0-1 1,-1-1-1,1 1 1,0 0 0,0-1-1,-1 0 1,1 1-1,-1-1 1,1-1-1,-1 1 1,0 0-1,-6-1 1,-55 0 96,41 0-327,16 0-99,-12-2-1014,19 2 1214,1 0 1,-1 0 0,1 0-1,-1-1 1,1 1-1,0 0 1,-1-1-1,1 1 1,0 0 0,-1-1-1,1 1 1,0 0-1,-1-1 1,1 1-1,0-1 1,0 1 0,0 0-1,-1-1 1,1 1-1,0-1 1,0 1-1,0-1 1,0 1 0,0-1-1,0 1 1,0-1-1,0 1 1,0-1-1,0 0 1,0-2-2002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5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5568,'-16'0'2048,"16"0"-1568,0 17-160,0-17 1152,0 0-864,16 0 608,-16 0-704,17 0-128,16 0-256,-17 0 128,17 0-160,0 0-96,-17 0-32,17 0-1184,-17 0 672,17-17-4288,-17 17 2688,-16 0-512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0:5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6720,'0'-33'2496,"0"17"-1952,0 16-128,0 0 1376,17 0-1056,-17 33 544,0-17-736,0 33 192,0 0-448,-17-16 192,17 16-256,0-16-928,0-17 384,0 34-3680,-16-34 2208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0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212 247 5472,'0'-13'1760,"0"12"-1740,0 1 0,0 0 1,0 0-1,1-1 0,-1 1 0,0 0 1,0 0-1,0 0 0,0-1 0,0 1 1,0 0-1,0 0 0,0-1 1,0 1-1,1 0 0,-1 0 0,0 0 1,0 0-1,0-1 0,0 1 0,1 0 1,-1 0-1,0 0 0,0 0 0,0 0 1,1 0-1,-1-1 0,0 1 0,0 0 1,0 0-1,1 0 0,-1 0 1,0 0-1,1 0 0,21-14 519,-14 1 597,3 6-394,-10 7-682,1-1 1,-1 0 0,1 0-1,-1 0 1,1 0 0,-1 0-1,1 0 1,-1 0 0,0 0-1,0 0 1,0-1 0,2-1-1,4-9 164,-3 6 34,0-1-1,0 1 0,10-9 1,-13 13-197,1 0-1,0 0 1,-1 0 0,0 0 0,1 0 0,-1 0 0,0-1 0,0 1 0,0 0 0,-1-1 0,1 1 0,0 0 0,0-3-1,2-9 218,0 5-142,-3 8-107,1 0 0,-1 1 0,1-1 0,-1 0 0,0 0 1,0 0-1,1 0 0,-1 0 0,0 0 0,0 0 0,0 0 1,0 0-1,0 0 0,0 0 0,-1 0 0,1 0 0,0 0 1,0 0-1,-1 0 0,1 0 0,0 0 0,-1 0 0,1 1 1,-1-1-1,1 0 0,-2-1 0,2 2-18,-5-11 187,5 10-166,-1-1-1,0 1 0,0 0 0,1-1 1,-1 1-1,0 0 0,0-1 0,0 1 1,-2-2-1,-20-7 199,17 8-185,-1 0 19,0-1-1,0 1 1,-1 1-1,1-1 1,-14 0 0,5 2 30,8 0-52,0 0 0,0 0 0,0 1 0,-10 1 0,-15 9 48,6-5-44,-30 10-113,54-15 62,-1 1-1,1 0 1,0 0 0,0 0-1,0 0 1,1 1 0,-1-1-1,1 1 1,-1-1 0,1 1-1,0 0 1,0 0 0,0 0-1,0 0 1,0 0 0,-1 4-1,3-6 0,-1 0 0,1 0 0,0 0 0,0 0-1,0 0 1,0 0 0,0 0 0,0 0 0,0 0 0,0 0-1,0 0 1,0 0 0,0 0 0,0 0 0,1 0 0,-1 0 0,0 0-1,1 0 1,-1 0 0,1 0 0,-1 0 0,1-1 0,-1 1-1,1 0 1,0 0 0,0 0 0,4 6-73,-4-5 81,0 1 1,0-1-1,1 0 1,-1 0-1,1 0 1,-1 0-1,1 0 1,0 0-1,-1-1 1,1 1-1,0 0 1,4 2-1,6 4 51,0 1 1,11 7-50,-2 1 0,0 1 0,33 36 0,-39-34 38,1 1 35,18 18 1,-24-30-41,-8-7-9,1 0 0,-1 1 0,0-1 0,0 1 0,0 0 0,0-1-1,0 1 1,0 0 0,-1 0 0,1 1 0,-1-1 0,2 6 0,0 2 61,-1-7-74,0 1 1,-1-1-1,0 1 1,0-1-1,1 8 1,-2-10-21,0 0 1,0 0-1,-1 0 1,1 0-1,0 0 1,-1 0 0,1 0-1,-1-1 1,0 1-1,0 0 1,0 0-1,0 0 1,0-1-1,0 1 1,0-1-1,0 1 1,-3 2-1,-3 3-40,0-1-1,0 1 0,0-1 1,-1 0-1,0-1 1,0 0-1,-1 0 1,1-1-1,-1 0 0,-11 3 1,-13-1-94,19-2 158,0-1 0,1-1-1,-1 0 1,-1 0 0,-13-1-1,19-1-65,-9-2-91,18 2 129,-1-1 0,1 1 0,-1 0 0,1-1 0,0 1 0,-1-1 0,1 1-1,-1-1 1,1 1 0,0-1 0,-1 1 0,1-1 0,0 1 0,0-1 0,-1 1 0,1-1 0,0 0 0,0 1-1,0-1 1,0 0 0,0 1 0,0-1 0,0 1 0,0-1 0,0-1 0,0-4-62,-1 4 55,1 0-1,0 0 1,0 1 0,0-1-1,0 0 1,0 1 0,1-1-1,-1 0 1,0 0 0,1 1 0,1-4-1,11-3-57,-7 0 50,7-6-16,15 3-3,-7-13 80,-1 8 12,-14 13 13,0-2 1,0 1-1,6-7 1,1-1 23,-3 3-59,-1 0-1,0 0 0,12-17 1,-9 10 48,13-22 193,-23 34-229,0 1 0,-1-1 1,1 1-1,-1-1 0,0 0 1,0 1-1,0-1 0,0 0 1,0-5-1,-1-47-265,0 33-4609,0 20 2595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1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6240,'0'-17'2304,"0"17"-1792,16 0-160,-16 17 800,17-1-704,-34 17 384,17 16-480,-16 0-480,16-16 64,-16 16 192,-1 0-64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1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3488,'-27'-14'1115,"21"11"-673,6 3 38,0 0 811,0 0-230,0 0 331,0 0-496,0 0-165,0 0-251,0 0 48,6 0-192,-2 1-281,0-1 1,1 1 0,-1 0-1,0 0 1,0 1 0,0-1 0,1 1-1,4 3 1,-6-4-21,0 0 0,0 0 0,0-1 0,0 1 1,0-1-1,0 0 0,0 0 0,0 0 0,0 0 0,4-1 0,6 1 6,13-1-5,-14 0-53,-1 1 0,0 0 0,0 1 0,16 2 1,-10 2-15,-10-3 35,-1 0 0,1 0 1,0-1-1,0 0 0,7 0 0,36-1 178,-48 0-174,0 0 0,0-1 0,0 1 1,0 0-1,0-1 0,0 0 0,0 1 0,0-1 1,-1 0-1,1 0 0,3-2 0,-4 2-3,0 0-1,1 0 0,-1 1 0,1-1 0,-1 0 1,1 1-1,0-1 0,-1 1 0,1-1 1,0 1-1,1 0 0,0 0 49,-3 0-5,0 0 27,0 2 117,0 0-144,-1 0 0,1 0 0,-1 0 0,1-1 0,-1 1 0,1 0 0,-1 0 0,0-1 0,0 1 0,0-1 0,0 1 0,0-1 0,0 1 0,-3 2 0,-1 4-325,1-1 277,1 1 0,0-1 0,1 1 0,-3 11 0,2-7 38,-1 0 0,0 0 1,-1-1-1,-12 21 1,12-24-16,-17 33 82,14-19-70,-8 16 15,-23 14 35,12-2-10,-11-1 5,13-6-85,8-27-102,7-7 27,7-5 55,0 0 0,0 0 1,0 0-1,1 0 0,-3 6 0,5-10 25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3904,'13'-27'1253,"-7"11"-400,-4 11-40,9 4 1814,-8 4-1752,-2-2-817,0 0 0,-1 0 0,1 0 0,-1 1 1,1-1-1,-1 0 0,1 1 0,-1-1 0,0 0 0,1 1 0,-1-1 0,0 1 0,0-1 0,0 0 0,0 1 1,0-1-1,-1 0 0,1 1 0,0-1 0,0 1 0,-1-1 0,1 0 0,-2 2 0,1 2 72,0 0 0,0 0-1,0-1 1,0 6 0,1-4-12,0 0 0,-1 0 1,0 0-1,0 0 1,0-1-1,-1 1 0,1 0 1,-1-1-1,-5 9 1,4-7-63,0 0 1,1-1 0,0 1-1,-2 13 1,-4 12 49,-6-9 6,3-8-43,6-4-50,0-1 1,1 0-1,-6 18 0,6-14-141,0-2 0,-1 1 0,-12 21 1,-10 9-1293,7-7 380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1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12 223 7872,'-11'-1'3153,"19"5"-1960,-5 0-606,2 3 506,0-6-875,1 0 0,-1 0 0,0 0 0,0-1 0,0 0 0,9-1 0,4 1 171,2 1-187,32 5 0,-9 0-222,66-3-1217,-71-3 47,93-10-2161,-103 6 2388,-6 2 324,24-4-626,20-16-1082,-6 12 774,-56 8 1405,0 0-1,0 0 1,0 0-1,0-1 1,4-2 0,5-4-278,14-4-159,-21 10 568,1 0 0,-1 0 0,0 0 0,0-1 0,0 1 0,-1-1 0,1-1-1,9-9 1,-9-4 681,-4 9-248,1 0-112,-2 8-201,-1 0-1,0 0 0,1 0 0,-1 1 0,0-1 0,1 0 0,-1 0 0,0 0 0,0 0 1,0 0-1,0 0 0,0 0 0,0 0 0,0 0 0,0 0 0,-1 0 0,1 0 1,0 0-1,0 0 0,-1 0 0,1 0 0,-1 0 0,1 0 0,-1 1 0,1-1 1,-2-1-1,2 1-50,-1-2 174,0-1 0,0 1 1,1-1-1,-1 0 1,1 1-1,0-1 1,0 0-1,1-5 1,-1 1 20,0 5-9,0 3-111,0 0-64,0-2-267,0-6-858,0 16 148,0-6-95,-2-2 405,1 0 587,-23 2-474,22-1 512,1-1-1,0 0 1,0 1 0,0-1 0,0 1-1,0-1 1,0 1 0,0 0 0,0-1-1,0 1 1,0 0 0,0 0 0,0-1-1,1 1 1,-1 0 0,0 0 0,0 0-1,0 2 1,-4 7 76,4-7 10,0-1-1,0 1 0,0-1 0,-1 0 1,1 0-1,-1 0 0,1 0 0,-3 2 1,-2 2 51,3-3 93,0 0-1,0 0 1,0 0 0,1 0-1,0 0 1,-1 1 0,1-1-1,0 1 1,1-1 0,-1 1-1,-2 6 1,-3 11 528,2-9-435,1-1 0,0 1 1,1 0-1,1 1 0,-3 18 0,5 100 2599,0-128-2906,0-1 0,-1 0 0,1 0 0,-1 1 0,1-1 0,-1 0 0,0 0 0,0 0 0,0 0 0,0 0 0,0 0 0,0 0 0,-1-1 0,1 1 0,-1 0 0,1-1 0,-1 1 0,1-1 0,-4 3 0,-7 7-400,-2 3 74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1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3712,'0'0'1221,"0"0"-757,0 3 91,0 15 2326,-1-9-2624,1-1 0,0 1 0,1-1-1,2 17 1,4-12-136,-6-11-94,0-1 0,-1 1 0,1-1-1,0 1 1,-1-1 0,1 1 0,-1-1-1,1 1 1,-1 0 0,0-1 0,1 1 0,-1 1-1,0 44 545,0-46-552,0 1 0,0 0-1,0 0 1,-1-1 0,1 1 0,0 0-1,-1-1 1,1 1 0,-1 0 0,0-1 0,1 1-1,-1 0 1,0-1 0,-2 3 0,-2 4 19,2-1-10,2-4 7,-1 0-1,1 0 1,0 0-1,-1 0 0,0-1 1,0 1-1,1-1 0,-2 1 1,1-1-1,0 0 1,0 1-1,-1-1 0,1-1 1,-4 3-1,5-3-35,0-1 0,0 0 0,0 1 0,0-1 0,0 0 0,-1 0 0,1 0 0,0 0 0,0 0 0,0 0 0,0 0 0,0-1-1,0 1 1,0 0 0,0 0 0,0-1 0,0 1 0,0-1 0,0 1 0,0-1 0,1 1 0,-1-1 0,0 0 0,0 1 0,0-1 0,1 0 0,-1 0 0,-1-1 0,1 1-33,0 0 28,1 1 0,0 0 0,0 0 0,0 0 0,0 0 0,0 0-1,-1-1 1,1 1 0,0 0 0,0 0 0,0 0 0,0-1 0,0 1 0,0 0 0,0 0 0,0 0 0,0-1 0,0 1 0,0 0-1,-1 0 1,1 0 0,0-1 0,0 1 0,1 0 0,-1 0 0,0-1 0,0 1 0,0 0 0,0 0 0,0 0 0,0-1 0,0 1-1,0 0 1,0 0 0,0 0 0,0-1 0,1 1 0,-1 0 0,0 0 0,0 0 0,0 0 0,1-1 0,4-11-354,-4 6 186,1 1-1,0 0 0,0 0 1,1 0-1,0 0 1,0 1-1,0-1 1,5-5-1,3-2-6,-6 6 92,1 0 1,0 0-1,0 1 1,10-7-1,60-37 116,-68 44 131,-7 3-92,1 1-1,-1 0 0,1 0 1,-1 0-1,1 0 0,0 0 1,-1 1-1,1-1 0,0 0 1,0 1-1,-1-1 0,5 1 1,-3 0 536,-3 0-122,0 0 214,0 0-161,0 0 123,0 35 837,0-33-1453,0 0 0,0-1-1,1 1 1,-1 0 0,1-1 0,0 1-1,-1 0 1,1-1 0,0 1 0,2 2 0,2 5 61,0 2 51,-5-9-138,1-1-1,-1 0 1,1 0 0,-1 0 0,1 0 0,-1 0-1,1 1 1,0-1 0,-1 0 0,1-1-1,0 1 1,0 0 0,0 0 0,0 0 0,-1 0-1,1-1 1,2 2 0,30 15-243,-30-16 28,0-1-1,1 1 1,-1 0 0,0-1 0,0 0 0,1 0 0,-1 0 0,0 0 0,0 0 0,1-1 0,-1 1 0,5-2 0,-8 0 90,1 0 0,-1 0 0,1 0 0,-1 0 0,1 1 0,-1-1 0,0 0 0,0 0 0,0 0 0,-1-3 0,1 1-65,0 4 165,0 0 0,0 0 0,0 0-1,0 0 1,0 0 0,0 0 0,0 0 0,0-1 0,0 1 0,0 0 0,0 0-1,0 0 1,0 0 0,0 0 0,0 0 0,0 0 0,0 0 0,0 0-1,0 0 1,0-1 0,0 1 0,0 0 0,0 0 0,0 0 0,0 0-1,0 0 1,1 0 0,-1 0 0,0 0 0,0 0 0,0 0 0,0 0 0,0 0-1,0 0 1,0 0 0,0-1 0,0 1 0,0 0 0,0 0 0,0 0-1,1 0 1,-1 0 0,0 0 0,0 0 0,0 0 0,0 0 0,0 0 0,0 0-1,0 0 1,0 0 0,0 0 0,1 0 0,-1 0 0,0 0 0,0 0-1,0 1 1,1-1-9,-1 0-1,1 0 1,-1 0-1,1 0 1,-1 0-1,1 0 1,-1 0-1,1-1 0,-1 1 1,1 0-1,-1 0 1,1 0-1,-1 0 1,1-1-1,-1 1 1,1 0-1,-1 0 1,1-1-1,-1 1 1,0 0-1,1-1 0,-1 1 1,1-1-1,-1 1 1,0 0-1,0-1 1,1 1-1,-1-1 1,0 1-1,0-1 1,1 1-1,-1-1 1,0 1-1,0-1 0,0 1 1,0-1-1,0 1 1,0-1-1,0 0 1,0 1-1,0-1 1,0 1-1,0-1 1,0 1-1,0-1 1,0 0-1,2 1 42,9 0 289,-8 0 927,-3 1-1159,0-1-1,0 1 1,0-1-1,-1 1 1,1-1-1,0 1 1,0-1-1,0 1 1,1-1-1,-1 1 1,0-1-1,0 1 1,0-1-1,0 1 1,0-1-1,0 1 1,1-1 0,-1 0-1,0 1 1,0-1-1,1 1 1,-1-1-1,0 1 1,1-1-1,-1 0 1,0 1-1,1-1 1,-1 0-1,1 1 1,-1-1-1,1 0 1,0 1-1,6 3 384,1 10 45,-5-12-463,1 0 0,0 0 0,-1 0-1,1 0 1,0-1 0,0 1 0,0-1-1,0 0 1,0 0 0,0-1 0,0 1-1,7-1 1,3 0-45,1 0 0,25-3 0,-26-1-174,21-6 0,-22 5-387,23-4 0,-24 7 345,9 0-286,-1-2-1,0-1 0,0 0 1,29-12-1,-27 3-178,-20 13 629,0 0 0,0 0-1,0 0 1,0 0-1,0 0 1,-1-1 0,1 1-1,0-1 1,0 1 0,-1-1-1,1 0 1,-1 0-1,0 0 1,0 1 0,1-1-1,0-4 1,-1 5 29,-1 0 4,1 1-1,-1-1 1,1 1-1,-1-1 1,0 0-1,1 1 1,-1-1-1,0 0 1,0 0-1,1 1 1,-1-1 0,0 0-1,0 0 1,0 1-1,0-1 1,0 0-1,0 0 1,0 1-1,0-1 1,0 0-1,-1-1 1,0 0-46,-1-4 142,0 5 98,0-1 0,-1 1 1,1 0-1,0-1 0,0 1 0,-1 0 0,1 0 0,-1 0 1,1 1-1,-1-1 0,1 0 0,-1 1 0,1 0 0,-1 0 1,0 0-1,-2 0 0,0 3 787,4-3-946,-8 11 736,8-10-730,1-1-1,0 1 0,-1-1 1,1 1-1,0-1 0,0 0 1,-1 1-1,1-1 0,0 1 1,0-1-1,0 1 0,0 0 1,0-1-1,-1 1 0,1-1 0,0 1 1,0-1-1,0 1 0,1-1 1,-1 1-1,0-1 0,0 1 1,0-1-1,0 1 0,0-1 1,0 1-1,1-1 0,-1 1 1,1 0-1,3 1 95,3 4 28,-3 7-62,-4-11-65,1 1 1,-1-1-1,1 1 1,0-1 0,0 0-1,0 1 1,0-1-1,0 0 1,1 0-1,-1 0 1,4 4 0,0-2-180,0-1 0,1 1 0,0-1 1,0 0-1,0 0 0,0 0 1,11 2-1,-11-3 44,6 2-735,18 4-579,-28-8 1230,0 0 0,0 0 0,0-1 0,0 1 0,0 0 0,1-1 0,-1 0 0,0 1 0,-1-1 0,5-2 0,-5 3 41,1-1 1,-1 1-1,0-1 0,1 1 1,-1 0-1,1-1 0,-1 1 1,1 0-1,1 0 0,16-2-1927,-16 1 1890,0 0 0,0-1 0,0 1 0,0-1 0,-1 1 0,1-1 0,2-2 0,3-10-1576,6 9 1349,15-12 4417,-18 10-2557,0 1-1,17-8 1,-27 14-1338,0 0 0,0-1 1,0 1-1,0 0 0,1 0 0,-1 0 0,0-1 1,0 1-1,0 1 0,0-1 0,0 0 0,1 0 1,-1 0-1,0 0 0,0 1 0,0-1 1,0 1-1,0-1 0,0 1 0,0-1 0,0 1 1,0-1-1,0 1 0,1 1 0,5 3 336,4 0 313,-8-4-637,-1 0 0,0 0 0,1 1 0,-1-1 0,0 0 0,0 1-1,0 0 1,2 1 0,13 13 315,16 15 273,-32-29-805,1 0 0,0 0-1,-1 0 1,0 0 0,1 0 0,-1 1-1,0-1 1,0 0 0,0 1 0,0-1-1,-1 0 1,1 1 0,0 3 0,-1 11-818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3904,'1'1'47,"7"8"756,-10-4-182,-3 2-348,5-6-254,-1 0 0,1 0 0,0 0 0,-1 1 0,1-1 0,0 0 0,-1 0 0,1 0 0,0 0 0,0 0 1,0 1-1,0-1 0,1 2 0,-1 12 818,-1-11-710,1 1-1,-1-1 1,0 0 0,0 1 0,-1-1 0,1 0-1,-1 0 1,-3 6 0,4-6 16,0 1-1,0-1 1,0 0-1,1 1 1,-1-1-1,1 1 1,0 0-1,1 8 1,0 3 206,-1-4 349,0-21-292,3 4-273,-2 3-133,1 1 0,-1 0-1,0 0 1,0-1 0,0 1 0,0-1-1,0 1 1,0-1 0,-1 1-1,1-1 1,0 0 0,-1 1-1,1-1 1,-1 0 0,0 1 0,0-1-1,1-2 1,-1 0-1,0 1 0,1-1-1,-1 1 1,1-1 0,0 1 0,0 0 0,0 0 0,3-6-1,0-2-19,0 2 112,0 0 0,0 0-1,0 1 1,11-16 0,-10 18 127,-3 3-154,0 0 0,-1 1-1,2-1 1,-1 1 0,0-1 0,0 1-1,1 0 1,0 0 0,-1 0 0,1 1-1,0-1 1,0 1 0,0-1 0,0 1-1,0 0 1,0 0 0,0 0 0,0 0 0,0 1-1,1-1 1,-1 1 0,3 0 0,-2 0-47,-1 0 1,0-1 0,1 1-1,-1-1 1,0 0-1,0 0 1,4-1 0,10-3-239,-4 9-465,-4 0 220,-5-3 139,0 0 1,1 0-1,-1-1 1,9 0 0,20 0-4298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132 133 6400,'41'-41'2058,"-41"41"-2039,0-1 0,0 1 0,0 0 0,1 0 0,-1 0 0,0 0-1,0-1 1,0 1 0,0 0 0,1 0 0,-1 0 0,0-1-1,0 1 1,0 0 0,0 0 0,0-1 0,0 1 0,0 0 0,0 0-1,0-1 1,1 1 0,-1 0 0,0 0 0,0-1 0,0 1 0,-1 0-1,1 0 1,0-1 0,0 1 0,0 0 0,0 0 0,0-1-1,0 1 1,0 0 0,0 0 0,0-1 0,-1 1 0,1 0 0,0 0-1,0 0 1,0-1 0,0 1 0,-1 0 0,1 0 0,0 0 0,0 0-1,0-1 1,-1 1 0,1 0 0,0 0 0,0 0 0,-1 0 0,1 0-1,0 0 1,0 0 0,-1 0 0,1 0 0,0 0 0,0 0-1,-1 0 1,1 0 0,0 0 0,0 0 0,-1 0 0,1 0 0,-1 0 144,1 0-130,0-1 0,-1 1 0,1 0 0,0 0 0,0-1 0,0 1 0,0 0 0,-1-1 0,1 1 0,0 0 0,0-1 0,0 1 0,0 0 0,0-1 0,0 1 0,0 0 0,0-1 0,0 1 0,0 0 0,0-1 0,0 1 0,0 0 0,0-1 0,0 1 0,0 0 0,1-1 0,-1 1 0,0 0 0,0-1 0,0 1 0,0 0 0,1 0-1,-1-1 1,0 1 0,0 0 0,1 0 0,-1-1 0,0 1 0,0 0 0,1 0 0,-1 0 0,0-1 0,0 1 0,1 0 0,-1 0 0,0 0 0,1 0 0,0 0 0,2-4 522,-11-6 613,8 9-1116,-1 0 1,1 1-1,-1-1 0,1 1 1,0-1-1,-1 0 0,1 1 1,0-1-1,0 0 0,-1 1 1,1-1-1,0 0 0,0 1 1,0-1-1,0 0 0,0 1 1,0-1-1,0 0 0,0 0 1,0 1-1,0-1 0,0 0 1,1 0-1,-1-2 132,0 2-160,0 0 0,0-1 0,0 1 0,0-1 0,0 1 0,-1-1 0,1 1 0,-1 0 0,1-1 0,-1 1 1,1 0-1,-1 0 0,0-1 0,0 1 0,1 0 0,-1 0 0,0 0 0,0 0 0,0 0 0,0 0 0,-1 0 0,1 0 0,0 0 0,0 0 0,0 1 0,-1-1 0,1 1 0,0-1 1,-1 1-1,1-1 0,-1 1 0,1 0 0,0-1 0,-1 1 0,1 0 0,-1 0 0,1 0 0,-1 0 0,1 0 0,0 1 0,-1-1 0,1 0 0,-1 1 0,1-1 0,0 1 0,-3 0 1,-12 10 60,14-10-99,-1 0 0,1 1 1,0-1-1,0 0 0,0 1 1,0-1-1,0 1 0,1-1 1,-1 1-1,0 0 0,1 0 1,-1 0-1,-1 4 0,-2 1-34,2-3-18,1 0-1,-1 0 1,1 0 0,0 1-1,-3 6 1,5-8 32,-1 0 0,1 0 0,0-1 0,0 1 0,0 0 0,0 0 0,0 0 0,1 0 0,-1 0 0,1-1 0,1 6 1,3 2 29,1-1 1,0 0 0,0-1 0,1 1 0,0-1 0,14 13 0,-19-18 3,4 2 24,-2 0 0,1 1 1,-1 0-1,6 9 0,-7-10-1,0 0-1,1 0 1,0 0 0,5 6 0,5 2 100,-14-12-103,1-1 1,-1 1 0,0-1-1,1 1 1,-1 0 0,0-1-1,1 1 1,-1-1-1,0 1 1,0-1 0,0 1-1,0 0 1,0-1 0,1 1-1,-1-1 1,0 1 0,0 0-1,0-1 1,-1 1 0,1 0-1,0-1 1,0 1 0,0-1-1,0 1 1,-1-1 0,1 1-1,0 0 1,0-1 0,-1 1-1,1 0 1,-1 0 48,-10 12 374,11-12-434,0-1 0,-1 0 1,1 0-1,0 0 1,0 1-1,-1-1 1,1 0-1,0 0 0,0 0 1,-1 1-1,1-1 1,0 0-1,-1 0 1,1 0-1,0 0 0,-1 0 1,1 0-1,0 0 1,-1 0-1,1 0 1,0 0-1,-1 0 1,1 0-1,0 0 0,-1 0 1,-6 1 2,3-1-18,0 0 0,0 0 0,1 0 0,-1 0 0,0 0 0,0-1-1,1 1 1,-7-3 0,0-1 74,7 2-41,-1 1 1,1-1-1,0 1 0,0 0 1,0 1-1,-1-1 0,1 0 1,0 1-1,-7 0 0,3 0-49,5 1-6,-1-1 1,0 0 0,0 0-1,0 0 1,1 0-1,-1 0 1,0 0-1,0-1 1,0 1-1,1-1 1,-4-1-1,0-6-958,-8 19 261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34 508 4576,'-9'-4'320,"-7"-4"961,15 10-729,8 6-279,-8-8-210,1 0-1,-1 1 1,1-1-1,-1 0 1,1 0-1,-1 1 0,1-1 1,-1 0-1,0 0 1,1 0-1,-1 0 1,1 0-1,-1 1 0,1-1 1,-1 0-1,0 0 1,0-1-1,1 1 121,-3 0 1198,3-2-378,0 1-968,0 1 0,0-1 1,0 1-1,0-1 0,0 1 0,0-1 0,0 1 1,0-1-1,0 1 0,0-1 0,1 1 0,-1-1 1,0 1-1,0-1 0,0 1 0,1 0 0,-1-1 1,0 1-1,0-1 0,1 1 0,-1 0 0,1-1 1,-1 1-1,0 0 0,1-1 0,-1 1 0,1 0 1,-1-1-1,18 0 606,-13 1-517,0 0 0,0 0 0,0-1 1,6-1-1,41-17 633,-28 10 77,31-9 1,88-6 563,-62 12-844,80-18 134,57 0 32,47 6-309,-68 1-280,319-28 20,-112 29-92,-47-5 13,73-3 155,-184 24-92,-123 3-30,403-19 603,-42 1 210,-186 15-395,-28-5 85,-184 9-444,243-15 461,-162 4-427,-25 7-102,-38-5-134,-75 9-83,-10 1-90,0-1 0,0-1 0,20-5 0,-31 5-717,-7 0-128,-1 2 936,-1 1 0,1-1 0,0 0 0,0 0 0,0 0 0,-1 0 0,1 0 0,0 0-1,-1 0 1,1 1 0,-1-1 0,1 0 0,-1 0 0,1 0 0,-1 1 0,1-1 0,-1 0 0,0 1 0,1-1 0,-1 1 0,-1-2 0,-1 1-190,0-1 0,1 1 0,-1 0 0,0 0 0,0 0 0,-5-1 1,-3 1-342,0 0 0,-13 0 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33 4064,'0'-1'44,"1"1"-1,-1-1 1,0 0 0,0 1 0,-1-1 0,1 1 0,0-1-1,0 0 1,0 1 0,0-1 0,-1 0 0,1 1-1,0-1 1,0 1 0,-1-1 0,1 1 0,0-1-1,-1 1 1,1-1 0,-1 1 0,1-1 0,-1 1-1,1-1 1,-1 1 0,1-1 0,-1 1 0,1 0 0,-1 0-1,1-1 1,-1 1 0,0 0 0,1 0 0,-1-1-1,0 1 1,1 0 0,-1 0 0,1 0 0,-1 0-1,0 0 1,1 0 0,-2 0 0,2 0 5,-1 1 0,0-1 0,1 0-1,-1 0 1,1 0 0,-1 0 0,1 0 0,-1-1 0,1 1 0,-1 0 0,0 0 0,1 0 0,-1 0 0,1-1-1,-1 1 1,1 0 0,-1 0 0,1-1 0,0 1 0,-1 0 0,1-1 0,-1 1 0,1 0 0,0-1 0,-1 1-1,1-1 1,0 1 0,-1-1 0,1 1 0,0-1 0,0 1 0,-1-1 0,1 1 0,0-1 0,0 1 0,0-1-1,0 1 1,0-1 0,0 0 0,0 0 0,0 1-29,0 0 1,0 0-1,0 0 1,0 0-1,0 0 0,0-1 1,0 1-1,0 0 1,0 0-1,0 0 0,0 0 1,0 0-1,0 0 1,0 0-1,0 0 0,0 0 1,0-1-1,0 1 1,0 0-1,0 0 0,0 0 1,0 0-1,0 0 1,0 0-1,0 0 0,-1 0 1,1 0-1,0 0 1,0 0-1,0 0 0,0-1 1,0 1-1,0 0 1,0 0-1,0 0 0,0 0 1,0 0-1,0 0 1,0 0-1,-1 0 0,1 0 1,0 0-1,0 0 1,0 0-1,0 0 0,0 0 1,0 0-1,0 0 1,0 0-1,0 0 0,-1 0 1,1 0-1,0 0 1,0 0-1,0 0 0,0 0 1,-44 0 2288,37 1-2139,0 0 0,0 0 0,0 1 0,1 0 0,-1 0 0,0 1-1,1 0 1,-1 0 0,-10 8 0,-19 7 115,32-17-247,0 0 1,0 1-1,0-1 1,0 1-1,0 0 0,1 0 1,-4 3-1,5-3-23,0 0 0,0 1 0,0 0 1,0-1-1,1 1 0,-1 0 0,-1 3 0,-2 6 96,0-4-52,3-3 51,12 1 62,3 5-93,-11-9-90,0 0 0,0 0 0,0-1 0,-1 1-1,2-1 1,-1 1 0,0-1 0,4 2 0,1-2-164,0 0 1,0 0 0,0-1-1,13 0 1,-8 0-368,-10 0 439,0 0 0,0 0 0,0-1 0,0 1-1,0-1 1,0 1 0,0-1 0,0 1 0,0-1-1,0 0 1,0 0 0,3-2 0,-4 2 33,0 0 0,1 0 0,-1 0 0,1 1 0,-1-1 0,1 0 0,0 1 0,-1 0 0,1-1 0,0 1 1,-1 0-1,4-1 0,-4 2 48,-1-1-1,1 0 1,-1 0 0,1 0 0,-1 0 0,1 0 0,-1 0 0,1 0-1,-1 0 1,1 0 0,-1 0 0,1 0 0,0 0 0,-1-1 0,1 1-1,-1 0 1,1 0 0,-1 0 0,1-1 0,-1 1 0,0 0 0,1-1-1,-1 1 1,1 0 0,-1-1 0,0 1 0,1 0 0,-1-1 0,0 1-1,1-1 1,-1 1 0,0-1 0,1 1 0,-1-1 0,0 1-1,0-1 1,0 1 0,0-1 0,0 1 0,1-1 0,-1 1 0,0-1-1,0 1 1,0-1 0,-1 0 0,-1-5-1039,0 5 834,1 0-1,0-1 1,0 1 0,0-1 0,0 1 0,0-1-1,0 0 1,0 1 0,0-1 0,0 0 0,1 0-1,-1 0 1,1 1 0,-1-4 0,1 2-1480,0 3-218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3808,'3'0'1227,"11"0"-417,-14 3-234,-1-3-544,1 1 0,0 0 0,0-1 0,0 1 0,0 0 0,0-1 0,0 1 0,-1 0 0,1-1 0,0 1 0,-1 0 0,1-1 0,0 1 0,-1-1 0,1 1 0,-1-1 0,1 1 0,-1-1 0,1 1 0,-1-1 0,1 1 0,-2-1 0,2 1-1,-1-1 0,1 1-1,-1-1 1,1 0-1,-1 1 1,1-1 0,-1 1-1,1-1 1,-1 1-1,1-1 1,-1 1 0,1 0-1,0-1 1,-1 1-1,1 0 1,0-1-1,0 1 1,0-1 0,-1 1-1,1 0 1,0 0-1,0 0 1,-3 5 348,2-5-343,0 0 1,-1 1 0,1-1-1,0 1 1,0-1-1,0 1 1,0 0 0,0-1-1,1 1 1,-1 0 0,0 0-1,1-1 1,-1 1-1,1 3 1,-3 0 150,-8 6-1,11-10-174,-1-1-1,1 0 0,0 1 0,-1-1 1,1 0-1,0 1 0,0-1 0,0 1 1,-1-1-1,1 1 0,0-1 0,0 1 0,0-1 1,0 1-1,0-1 0,0 1 0,0-1 1,0 1-1,0-1 0,0 1 0,0-1 1,0 0-1,0 1 0,0-1 0,0 1 1,0-1-1,0 1 0,1-1 0,-1 1 1,0-1-1,0 1 0,1-1 0,-1 0 1,0 1-1,1 0 0,-1-1-10,7 5 117,-6-5-114,-1 0 1,0 0-1,1 0 0,-1 1 0,1-1 0,-1 0 0,0 0 0,1 1 0,-1-1 0,0 0 0,0 1 0,1-1 1,-1 0-1,0 1 0,1-1 0,-1 0 0,0 1 0,0-1 0,0 1 0,0-1 0,1 0 0,-1 1 0,0-1 0,0 1 1,0-1-1,0 1 0,0-1 0,0 0 0,0 1 0,0 0 0,0-1-3,0 0-1,0 0 1,0 0 0,0 0-1,0 1 1,0-1 0,0 0-1,0 0 1,0 0 0,-1 0-1,1 0 1,1 0 0,-1 0-1,0 0 1,0 0 0,0 0-1,0 1 1,0-1-1,0 0 1,0 0 0,0 0-1,0 0 1,0 0 0,0 0-1,0 0 1,0 0 0,0 0-1,0 0 1,0 0 0,0 0-1,0 1 1,0-1 0,0 0-1,0 0 1,1 0 0,-1 0-1,0 0 1,0 0 0,0 0-1,0 0 1,0 0 0,0 0-1,0 0 1,0 0 0,0 0-1,0 0 1,1 0-1,-1 0 1,0 0 0,0 0-1,0 0 1,0 0 0,0 0-1,0 0 1,0 0 0,0 0-1,63 0-1050,-61 0 1003,0 0 0,0-1 0,0 1 0,0 0 0,-1-1 0,1 1 0,0-1 0,0 0 1,-1 0-1,1 1 0,0-1 0,1-1 0,-2 0 13,1 1 0,0 1 0,-1-1 0,1 0 0,0 0 0,-1 1 1,1-1-1,0 1 0,0-1 0,0 1 0,0 0 0,1-1 0,0 1 19,-1 0-1,0-1 1,0 1-1,0-1 0,0 1 1,0-1-1,0 0 1,0 0-1,0 0 1,0 0-1,0 0 1,0 0-1,2-3 1,20-20 241,-16 15-576,3-2 450,-10 9 29,0 0-1,1 0 0,0 1 0,-1-1 1,1 0-1,0 1 0,0-1 1,0 1-1,0-1 0,0 1 1,0 0-1,0 0 0,0 0 1,0 0-1,1 1 0,-1-1 1,0 0-1,5 0 0,1 1 312,-6 0-332,0 0 1,0 0 0,0 0-1,1 0 1,-1 0-1,0 0 1,0 1-1,1-1 1,2 2 0,3 3 151,-6-4-218,-1 0 0,1 0 0,-1 0 0,1 0 0,-1 0 0,1-1 0,0 1 0,-1-1 0,1 1 0,0-1 0,-1 0 0,1 1 0,2-1 0,-2 0-3,-1 0 0,1 0 0,0 1 0,0-1 0,0 0 0,0 1 0,-1 0 0,1-1 0,0 1 0,-1 0 0,1 0 0,1 1 0,-1-1-20,-1 0 0,1 0 0,0 0-1,-1 0 1,1-1 0,0 1 0,0 0 0,-1-1-1,1 0 1,0 1 0,0-1 0,2 0 0,59 0 82,-61 1-59,-4 1-4,-9 9 47,10-11-82,1 1 0,-1-1-1,1 0 1,-1 1 0,1-1-1,-1 0 1,1 1 0,-1-1-1,0 0 1,1 0 0,-1 1-1,1-1 1,-1 0 0,0 0-1,1 0 1,-1 0 0,0 0-1,1 0 1,-1 0 0,0 0-1,1 0 1,-1 0 0,1-1-1,-1 1 1,0 0 0,0 0 2,-15 0-181,13 0 80,3 0 91,0 0-38,3 0 43,2-1 61,1-1 1,-1 1 0,1-1-1,7-3 1,-4 2-61,29-13-166,-11 10 21,-12-1-3,-14 6 124,1 0 1,-1 0-1,0 1 1,1-1-1,-1 1 1,1-1-1,-1 1 1,1-1-1,-1 1 1,3-1-1,1-1-254,23-26-54,-25 26 529,-3 2-108,0 13-127,2-7 506,2-2-308,25 22 510,-27-25-657,3 3-2,0 0 0,0-1 0,0 0-1,1 0 1,-1 0 0,1-1-1,0 0 1,0 0 0,0 0 0,0-1-1,10 2 1,7-3-134,58-2-1329,-70 1 1223,0 0-1,0-1 1,0 0 0,19-7-1,5-4-352,-5 7 229,-15-1 172,-14 6 161,1 0-1,-1 0 1,1 1-1,-1-1 0,0 1 1,1-1-1,-1 1 1,1-1-1,-1 1 1,3-1-1,2-1-124,4-12 48,-7 0 102,-3 14-3,0 0 0,0 0 1,0 0-1,0 0 0,0 0 0,0 0 1,0 0-1,0 0 0,0 0 0,0-1 1,0 1-1,0 0 0,0 0 1,0 0-1,0 0 0,0 0 0,0 0 1,0 0-1,0 0 0,0 0 0,0 0 1,0-1-1,0 1 0,0 0 1,0 0-1,0 0 0,0 0 0,0 0 1,0 0-1,0 0 0,0 0 0,0 0 1,0 0-1,-1 0 0,1 0 1,0 0-1,0 0 0,0 0 0,0 0 1,0-1-1,0 1 0,0 0 1,0 0-1,0 0 0,0 0 0,-1 0 1,1 0-1,0 0 0,0 0 0,0 0 1,0 0-1,0 0 0,0 0 1,0 1-1,0-1 0,-1 0 0,0 0 59,-1 0 0,0 1 0,0-1 0,1 1 0,-1-1 0,0 1 0,1 0 0,-1-1 0,0 1 0,1 0 1,-1 0-1,1 0 0,0 1 0,-1-1 0,1 0 0,-2 3 0,-15 10 633,13-12-575,0 0 1,0 1 0,0 0-1,1 0 1,-1 0-1,1 1 1,0-1 0,-4 5-1,7-7-96,-4 4 41,1 0-1,1 0 1,-1 0-1,1 0 1,-1 0-1,-2 9 1,2-6-58,4-7-23,-1-1 1,1 0 0,0 1-1,0-1 1,0 1 0,0-1 0,-1 0-1,1 1 1,0-1 0,0 0 0,0 1-1,0-1 1,0 1 0,0-1-1,0 1 1,0-1 0,0 0 0,0 1-1,0-1 1,0 1 0,1-1-1,-1 0 1,0 1 0,0-1 0,0 0-1,0 1 1,1-1 0,-1 0-1,1 1 1,-1 0-114,1 0 0,0-1 0,0 1-1,0-1 1,0 1 0,0-1 0,0 0 0,0 1-1,0-1 1,0 0 0,2 0 0,35 0-3129,-30 0 2983,11 0-2919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3968,'0'-66'1472,"0"50"-1120,0-33-128,0 49 2432,0-17-1504,0 17 1632,16 0-1568,1 33 768,-17 0-1153,0 0-447,0-1-256,-17 1 128,17 0-128,0 0-608,0 0 256,17-1-2591,-17-15 1535,16-1-2976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4896,'-17'-17'1824,"-15"50"-1440,15 16-96,1-16 576,0 33-544,-1-17 416,1 16-416,-1-32-1152,17 16 448,0 0-4256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4480,'66'1'2172,"-19"1"-1992,67-8 1,-60-5-176,-14 7-46,-23 2 32,-1 1 0,0-2-1,0 0 1,0-1-1,0-1 1,25-11 0,-35 13 8,5-2 25,0-1-1,0 0 1,0-1 0,18-15-1,-22 15 100,-1-1-1,0 1 1,0-2 0,-1 1-1,0 0 1,-1-1 0,6-14-1,-8 15 41,-1-1-1,0 1 0,-1 0 0,0-17 1,-1 1 1580,-1 12-916,2 12-814,0 0-1,0-1 0,0 1 0,0 0 0,-1 0 0,1 0 0,0 0 0,0-1 1,0 1-1,0 0 0,0 0 0,0 0 0,-1 0 0,1 0 0,0-1 1,0 1-1,0 0 0,0 0 0,-1 0 0,1 0 0,0 0 0,0 0 1,0 0-1,-1 0 0,1 0 0,0 0 0,0 0 0,0 0 0,-1 0 1,0 0-4,0 1 1,0 0 0,1-1-1,-1 1 1,0 0 0,0-1-1,0 1 1,1 0 0,-1 0 0,1 0-1,-1 0 1,0 0 0,1 0-1,-1 0 1,1 0 0,0 0 0,-1 0-1,1 2 1,-4 12 95,0 0 1,-2 25-1,3-18-10,-2 13 156,2-20-98,0 0-1,1 22 1,1-20 16,0 0 0,-5 20-1,3-19 90,0 1 0,0 23 0,3-7 83,0-13-138,0-16-123,0-6-181,-2 0 47,-7-3 69,12-3-403,-2 4 318,0 0 0,0 0 0,0 0 1,0 0-1,0 0 0,-1 0 0,1 0 1,-1 0-1,1 0 0,-1-1 0,0-1 1,1-3-36,1 1 1,-1-1 0,1 1 0,0-1-1,1 1 1,0 0 0,0 0 0,0 0-1,0 0 1,7-7 0,4-7-93,-14 20 197,0-1 1,1 0-1,-1 0 1,0 0 0,1 0-1,-1 0 1,1 0 0,-1 0-1,1 1 1,0-1-1,-1 0 1,1 0 0,0 1-1,-1-1 1,1 1-1,0-1 1,0 0 0,0 1-1,0-1 1,-1 1 0,1 0-1,0-1 1,0 1-1,0 0 1,0 0 0,0-1-1,0 1 1,0 0-1,0 0 1,0 0 0,0 0-1,0 0 1,0 0 0,0 0-1,1 1 1,5-1 131,-5 0-112,-1 0 1,0 1-1,1-1 0,-1 0 0,0 1 0,1-1 0,-1 1 1,0-1-1,0 1 0,0-1 0,1 1 0,-1 0 0,0 0 1,0 0-1,0-1 0,0 1 0,0 0 0,0 0 0,-1 0 0,1 1 1,0-1-1,0 0 0,-1 0 0,1 0 0,0 3 0,4 4 96,-3-5-68,0-1 0,0 1-1,-1-1 1,1 1 0,-1 0-1,0 0 1,0 0 0,0-1-1,0 1 1,0 0 0,0 1-1,-1-1 1,0 0 0,1 0-1,-2 6 1,1 54 197,3-58-170,11 6-59,-1-5-107,-10-3 57,-3-3 27,0 1 0,0-1 0,0 0 1,0 0-1,0 1 0,0-1 0,1 0 1,-1 0-1,0 1 0,0-1 0,0 0 1,1 0-1,-1 0 0,0 1 0,0-1 0,0 0 1,1 0-1,-1 0 0,0 0 0,0 0 1,1 1-1,-1-1 0,0 0 0,1 0 1,-1 0-1,0 0 0,1 0 0,11-4-359,-9 3 275,0 0 1,0 0 0,1 0 0,-1 0-1,1 0 1,-1 1 0,0-1 0,1 1-1,3 0 1,9-2-204,-1 0 0,1-1 1,-1-1-1,28-11 0,-23 8-82,66-27-472,-75 28 875,0 1-1,-1-2 1,1 1 0,-1-1-1,10-10 1,-19 16 31,-1 1 0,1-1 0,-1 0 0,1 0 0,0 0 0,-1 0 0,0 0 0,1 0 0,-1 0 0,0 0 0,1 0 0,-1 0 0,0 0 0,0 0 0,0 0 0,0-1 0,0 1 0,0 0 0,0 0 0,0 0 0,-1 0 0,1 0 0,0 0 0,-1 0 0,1 0 0,0 0 0,-1 0 0,1 0 0,-1 0 0,0 0 0,0-1 0,-1 1 59,0-1 1,-1 1 0,1-1-1,0 1 1,-1 0 0,1-1-1,-1 1 1,0 1 0,1-1-1,-1 0 1,0 0 0,1 1-1,-1 0 1,0 0 0,0-1-1,1 2 1,-1-1 0,-3 0 0,-2 2 207,-1-1 0,0 1 0,1 0 0,-13 5 0,12-3-9,0-1 1,1 1-1,-1 0 1,0 1-1,1 0 0,0 0 1,0 1-1,-8 8 1,15-14-294,0 1-1,0 0 1,0 0 0,0 0 0,1 0 0,-1 0 0,0 0 0,1 0-1,-1 0 1,0 0 0,1 0 0,-1 0 0,1 0 0,-1 2-1,1-2-40,1 0 0,-1 0-1,0 0 1,1 0 0,-1 0-1,1-1 1,-1 1 0,0 0-1,1 0 1,0 0 0,-1-1-1,1 1 1,0 0 0,-1-1-1,1 1 1,0 0 0,0-1-1,-1 1 1,1-1-1,1 1 1,31 16-2168,14-1 570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247 427 4640,'13'-14'1504,"-10"12"-912,-3-12 1274,-3 9-943,-11-17 13,12 18-934,1 1 0,-1 0 0,0 0 0,0 0 0,0 0 0,-1 0 0,1 0 0,-1 0 0,1 1 0,-1-1 0,-5-3 0,2 3 125,0 1 0,0-1 0,0 1 0,0 0 1,0 0-1,0 0 0,-1 1 0,1 0 0,0 1 0,-1-1 0,-7 1 0,6 0-67,-10 2 19,17-2-79,1 0 1,-1 1-1,1-1 0,-1 1 1,1-1-1,-1 1 1,1-1-1,0 0 1,-1 1-1,1 0 0,0-1 1,-1 1-1,1-1 1,0 1-1,0-1 0,-1 1 1,1 0-1,0-1 1,0 1-1,0-1 1,0 1-1,0 0 0,0-1 1,0 1-1,0 1 1,0-1 1,0 1 0,0-1 0,1 1 0,-1-1 0,0 1 0,1-1 0,-1 1 0,1-1 0,-1 1 0,1-1 0,0 1 1,-1-1-1,1 0 0,0 1 0,0-1 0,0 0 0,2 1 0,20 14 40,-12-9-52,61 42-1025,-46-36 388,-22-12 515,0 0 0,-1 1 1,0-1-1,1 1 0,-1 0 0,0 0 1,0 0-1,0 0 0,0 0 0,0 1 1,0-1-1,-1 1 0,1 0 0,3 5 0,-6-6 70,1 0 0,-1 0 0,1-1 0,-1 1 0,0 0 0,0 0 0,0 0 0,0 0 0,-1 0 0,1-1 0,0 1 0,-1 0 0,1 0 0,-1 0 0,0-1 0,1 1 0,-1 0 0,-2 2 0,-2 8-338,0 6 165,-1-1 0,0 0 1,-1-1-1,-14 24 1,-44 57 255,25-39 117,29-42 104,0-1 0,0 0 0,-2 0 0,0-1-1,-24 20 1,36-33-188,-1 0 0,1 0 0,-1-1 0,1 1 0,-1 0 0,1-1 0,-1 1 0,0-1 0,1 1 0,-3-1 0,3 0-29,1 0 0,-1 0 0,1 0 0,-1 0 0,0 0 0,1 0 0,-1 0 0,1 0 0,-1 0 0,1-1 0,-1 1 0,0 0 0,1 0 0,-1-1 0,1 1 0,-1 0 0,1-1 0,-1 1 0,1-1 0,-1 0 0,0 0 2,1 0 1,-1-1-1,0 1 1,1-1-1,0 1 1,-1-1-1,1 1 1,0-1-1,-1 1 1,1-1 0,0 1-1,0-1 1,0 0-1,1 1 1,-1-1-1,0 1 1,1-1-1,-1 1 1,1-3-1,26-64 330,-7 21-138,-13 33-249,0 0 0,1 0 0,0 1 0,1 0 0,11-12 0,19-27-243,17-25-404,71-75-1,-77 100 694,2 1 0,59-43 0,-99 85 186,0-1 0,10-12 0,-18 18-38,-1-1 0,1 0 0,-1 0 0,0 0 0,0 0 0,0 0 0,-1-1 0,0 1 0,2-7 0,-3 8 21,-1 1 1,1-1 0,-1 0-1,0 1 1,0-1 0,0 0-1,0 1 1,-1-1-1,1 1 1,-1-1 0,0 0-1,-2-6 1,2 9-87,0-1-1,0 0 1,0 0-1,0 1 1,-1-1-1,1 0 1,0 1-1,-1-1 1,1 1 0,-1 0-1,1-1 1,-1 1-1,0 0 1,1 0-1,-1 0 1,0 0 0,0 0-1,0 1 1,0-1-1,0 0 1,0 1-1,0 0 1,0-1-1,0 1 1,-3 0 0,2 0-15,0 0 0,0 0 0,0 0 0,0 1 0,0-1 0,1 1 0,-1 0 0,0 0 0,-4 2 0,3-1 43,0 1 0,0 0 0,1 0 0,-1 0 0,1 0 0,0 1 0,-5 6-1,-1 5-32,1-1 0,0 1 0,1 1 0,0-1 0,2 1 0,0 0 0,-6 33 0,-5 63 109,13-97-164,2 0-1,0 0 0,2 24 1,0-6 36,-1-27 99,1 29-810,0-33 481,-1 0 0,1 0 0,-1 0 0,1-1-1,-1 1 1,1 0 0,0 0 0,0-1-1,0 1 1,0-1 0,0 1 0,2 2 0,0-1-1888,-1-3 913,0 0 860,-1 0-1,0 0 0,0 0 0,0 0 1,0-1-1,0 1 0,0 0 0,0 0 1,0-1-1,0 1 0,2-1 0,13-13-1483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4736,'2'0'150,"-1"0"1,1 0-1,0 0 1,-1 1-1,1-1 1,0 0-1,-1 1 1,1 0-1,0-1 1,-1 1 0,1 0-1,-1 0 1,1 0-1,-1 0 1,0 0-1,1 0 1,1 2-1,-3-2-73,1-1 0,-1 1 0,0-1 0,1 1 0,-1-1 0,0 1 0,1 0 0,-1-1 0,0 1 0,0-1 0,0 1 0,0-1 0,0 1 0,1 0-1,-1-1 1,0 1 0,0 0 0,-1-1 0,1 1 0,0-1 0,0 1 0,0 0 0,0-1 0,0 1 0,-1-1 0,1 1 0,0-1 0,0 1 0,-1-1 0,1 2 0,-1-2 161,-10 17 1037,10-15-1183,0 0 1,0 0-1,0 1 0,-1-1 1,1 0-1,-1-1 1,1 1-1,-1 0 1,0 0-1,0-1 1,0 1-1,0-1 0,-4 3 1,-1 1 63,6-4-131,-1 0-1,1 0 1,0 0-1,-1 0 1,1 0-1,0 1 0,0-1 1,0 0-1,0 1 1,0-1-1,0 1 1,0-1-1,0 1 1,1-1-1,-2 4 0,2-1 5,-1 1-1,1-1 0,-1 1 1,2 6-1,-1 1 15,0-11-51,0 0-1,0 0 1,0-1 0,0 1-1,0 0 1,0 0-1,0-1 1,0 1 0,0 0-1,1 0 1,-1-1-1,0 1 1,1 0 0,-1 0-1,1 0 1,0 0-38,0-1 0,0 1 0,0-1 0,0 1 0,0-1 0,0 0 0,0 0 0,0 1 0,0-1 0,0 0 0,0 0 0,0 0 0,2 0 0,15 0-332,-10 1 9,0-1 0,14-1 0,-21 1 344,1-1 0,-1 1 0,1 0 0,-1-1 0,0 1 0,1-1 0,-1 1 0,0-1 0,1 1-1,-1-1 1,0 0 0,0 0 0,0 0 0,0 0 0,1 0 0,-1 0 0,0 0 0,-1 0 0,1 0 0,1-2 0,3-3-24,2-7 17,-7 13 32,1 0 0,-1-1 0,0 1 0,0 0-1,0-1 1,0 1 0,0-1 0,0 1 0,0-1 0,1 1-1,-1 0 1,0-1 0,0 1 0,-1-1 0,1 1 0,0 0-1,0-1 1,0 1 0,0-1 0,0 1 0,0 0 0,-1-1-1,1 1 1,0-1 0,0 1 0,-1-1 0,-6-3-20,7 3 16,-1 1 0,1 0 0,0 0 0,-1-1 0,1 1 1,-1 0-1,1-1 0,-1 1 0,1 0 0,0-1 0,-1 1 0,1-1 0,0 1 0,0 0 1,-1-1-1,1 1 0,0-1 0,0 1 0,0-1 0,-1 1 0,1-1 0,0 1 1,0-1-1,0 1 0,0-1 0,0 1 0,0-1 0,0 1 0,0-1 0,0 0 1,0 0-1,0 0-74,0 1-1,0-1 1,0 1 0,0-1 0,0 1 0,0-1 0,0 1 0,0-1-1,0 0 1,0 1 0,0-1 0,0 1 0,0-1 0,0 1-1,1-1 1,-1 1 0,0-1 0,0 1 0,1-1 0,-1 1 0,0-1-1,1 1 1,-1-1 0,0 1 0,1 0 0,-1-1 0,1 1 0,-1-1-1,1 1 1,-1 0 0,1 0 0,-1-1 0,1 1 0,-1 0 0,1 0-1,-1-1 1,1 1 0,-1 0 0,1 0 0,-1 0 0,1 0 0,-1 0-1,1 0 1,0 0 0,-1 0 0,1 0 0,-1 0 0,2 1-1,14-1-2155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65 132 3072,'0'-71'1365,"0"13"2726,0 55-2961,0 9-452,0 2-403,0-2-108,1-1 1,-1 1-1,-1-1 1,1 1-1,-3 10 1,1-9-58,0 3 111,0 1 0,0 18 0,7 37 296,-10-23-224,2-21-164,1 30 100,2-36-21,-4 31 0,0-21-73,0-9-13,-1 33 0,5 21 379,0-70-490,0-1 0,0 1 0,0 0 0,0 0 0,0 0 0,0-1 0,0 1 0,0 0 0,-1 0 0,1 0 0,0-1 0,0 1 0,-1 0 0,1 0 0,-1 0 0,0 0-43,0-1-1,0 1 1,0-1-1,0 0 1,0 1 0,0-1-1,0 0 1,0 0-1,0 0 1,0 0 0,0 1-1,0-2 1,-2 1 0,2 0 12,1 0 1,-1 1 0,1-1-1,0 0 1,-1 0 0,1 0-1,-1 0 1,1 0 0,0 0-1,-1 0 1,1 0 0,-1 0-1,1 0 1,0-1 0,-1 1-1,1 0 1,0 0 0,-1 0-1,1 0 1,0-1 0,-1 1-1,1 0 1,0 0 0,-1-1-1,1 1 1,0 0 0,-1 0-1,1-1 1,0 1 0,0 0-1,-1-1 1,1 1 0,0 0-1,0-1 1,0 1 0,-1-1-1,7-14-1038,1 1 634,-4 0 78,-3 12 296,1-1 0,-1 1-1,1 0 1,0-1 0,0 1-1,0 0 1,0-1 0,0 1-1,0 0 1,0 0 0,1 0-1,-1 0 1,3-2 0,9-9-81,-9 7 150,0 2 0,1-1 0,0 0 0,0 1 1,8-5-1,-12 8-3,0 1 0,1 0 0,-1-1-1,0 1 1,0 0 0,1 0 0,-1 0 0,0 0 0,0 0 0,1 0 0,-1 0 0,0 0 0,0 0 0,1 0 0,-1 1 0,0-1 0,2 1 0,17 11 324,-18-11-279,13 9 176,22 13 368,-32-20-559,-1-1 0,0 1 0,0 0 0,0 0 1,0 1-1,-1-1 0,1 1 0,-1-1 0,6 9 0,10 11 37,-13-15-120,-5-5 27,0 0 0,1 0 1,-1 0-1,0 0 0,1 4 0,-4-4-3,1-1 0,-1 1 0,0-1 0,0 0 1,0 0-1,-4 3 0,-2-3 119,-1-1 0,0 0 0,1-1 0,-17-1 0,11 1-418,12 0 261,0 0 0,1 0 0,-1 0 0,0 0 0,1 0 0,-1-1-1,0 1 1,1-1 0,-1 1 0,1-1 0,-1 1 0,1-1 0,-1 0 0,1 0 0,-1 0-1,1 0 1,0 0 0,-1 0 0,-1-2 0,3 2 17,-3-1-382,6-1 38,-1 0 372,0 1 0,1-1 0,-1 1 0,1 0 0,-1 0 1,1 0-1,0 0 0,0 0 0,0 0 0,0 1 0,0 0 1,0-1-1,0 1 0,0 0 0,1 0 0,-1 1 0,0-1 1,1 1-1,-1 0 0,4 0 0,332 0 5776,-339 0-5759,0 0-1,0 0 1,0 0-1,0 0 1,1 0-1,-1 0 1,0 0-1,0 0 1,0 0-1,0 0 1,0 0-1,0 0 1,0 0-1,0 0 1,0 0-1,0 0 1,1 0-1,-1 0 1,0 0-1,0 0 1,0 0-1,0 0 1,0 0-1,0 0 0,0 0 1,0 0-1,0 0 1,0-1-1,0 1 1,0 0-1,1 0 1,-1 0-1,0 0 1,0 0-1,0 0 1,0 0-1,0 0 1,0 0-1,0 0 1,0 0-1,0 0 1,0-1-1,0 1 1,0 0-1,0 0 1,0 0-1,0 0 1,0 0-1,0 0 0,0 0 1,0 0-1,0 0 1,0-1-1,0 1 1,0 0-1,0 0 1,0-11 629,0 11-632,0 0 1,0 0 0,0 0 0,0 0-1,0 0 1,0 0 0,0-1-1,0 1 1,0 0 0,0 0-1,0 0 1,0 0 0,0 0 0,0 0-1,0 0 1,0 0 0,0 0-1,0 0 1,0-1 0,0 1-1,0 0 1,0 0 0,0 0 0,0 0-1,0 0 1,0 0 0,-1 0-1,1 0 1,0 0 0,0 0 0,0 0-1,0 0 1,0 0 0,0-1-1,0 1 1,0 0 0,0 0-1,0 0 1,0 0 0,0 0 0,-1 0-1,1 0 1,0 0 0,0 0-1,0 0 1,0 0 0,0 0-1,0 0 1,0 0 0,0 0 0,0 0-1,0 0 1,-1 0 0,1 0-1,0 0 1,0 0 0,-60 0 2225,60 0-2229,0 0-1,0 0 1,0 0-1,0 0 1,-1 0-1,1 0 1,0 0-1,0 0 1,0 0-1,0 0 1,0 0-1,0 0 1,0 0-1,0 0 1,0 0-1,-1 0 1,1 0-1,0 0 1,0 0-1,0 0 1,0 0-1,0 0 1,0 0-1,0 1 1,0-1-1,0 0 1,0 0-1,0 0 1,0 0-1,-1 0 1,1 0-1,0 0 1,0 0-1,0 0 1,0 0-1,0 0 1,0 0-1,0 0 1,0 1-1,0-1 1,0 0-1,0 0 1,0 0-1,0 0 0,0 0 1,0 0-1,0 0 1,0 0-1,0 0 1,0 0-1,0 1 1,0-1-1,0 0 1,0 0-1,0 0 1,0 0-1,1 3-83,-1-1 0,1 1 0,0-1 0,0 1 0,0-1 0,0 0 0,0 1 0,0-1 0,1 0 0,-1 0 0,1 0 0,3 4 0,28 25-3562,-21-19 1142,7 7-893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8896,'0'-16'3296,"0"16"-2560,16-17-224,-16 17 1760,0 0-1345,0 0-63,17 0-576,-17 17-352,0-17 32,0 16-3647,0 1 1983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5824,'0'82'7408,"0"-81"-7328,0 1 1,0 0-1,0-1 1,-1 1 0,1 0-1,0-1 1,-1 1 0,0-1-1,1 1 1,-1 0 0,0-1-1,-1 3 1,0-2-13,1-1 1,0 1 0,1 0 0,-1 0-1,0 0 1,0 0 0,1 0-1,-1 0 1,1-1 0,-1 1-1,1 0 1,0 4 0,0 41-549,3-47-672,1 0 358,-2 0 448,1 0 0,-1 0 0,1 0-1,-1 0 1,0 0 0,1-1 0,-1 1 0,5-2 0,9-12-3206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7552,'-55'14'2448,"55"-14"-2414,-1 0 0,1 0-1,-1 0 1,1 0 0,-1 0 0,0 0 0,1 0 0,-1 0 0,1 0 0,-1 1 0,1-1 0,-1 0-1,1 0 1,-1 1 0,1-1 0,-1 0 0,1 1 0,-1-1 0,1 1 0,-1-1 0,1 0 0,0 1-1,-1-1 1,1 1 0,0-1 0,-1 1 0,1 0 0,-3 4 86,3-5-103,-1 1 1,1-1 0,-1 1 0,1-1 0,-1 1 0,1-1 0,0 1 0,0-1 0,-1 1 0,1 0 0,0-1 0,0 1 0,-1-1 0,1 1 0,0 0 0,0-1 0,0 1 0,0 0 0,0-1 0,0 1 0,0-1 0,0 1-1,0 0 1,0-1 0,0 1 0,1 0 0,-1-1 0,0 1 0,0-1 0,1 1 0,-1-1 0,0 1 0,1-1 0,-1 1 0,0-1 0,1 1 0,-1-1 0,1 1 0,-1-1 0,1 1 0,-1-1 0,1 0 0,-1 1-1,1-1 1,-1 0 0,1 0 0,1 1 0,26 16 562,-21-12-399,0-1 1,0 0-1,1 0 1,-1 0 0,1-1-1,10 2 1,233 45 2767,-76-10-2082,-153-34-779,-4-1-29,-8-3-1,0 0 0,-1 1 0,0 1 0,1-1 0,-1 1 0,-1 1 1,1 0-1,-1 0 0,12 9 0,-7-5 26,-7-5-17,0 1 0,-1-1 0,7 7 0,-10-9-29,-1-1 0,1 1 0,-1 0 0,0 0 0,0 0 0,0 0 0,0 0 0,0 0 0,0 0 0,0 0 0,-1 0 0,1 0 0,-1 0 0,1 1 0,-1 2 0,0-2-16,0 0 0,-1 0 0,1-1 0,-1 1 1,1 0-1,-1-1 0,0 1 0,0 0 0,0-1 0,0 1 1,-1-1-1,1 1 0,-1-1 0,-2 3 0,-3 2-31,0 1-1,-14 10 1,12-11-18,-26 22-1960,-61 38 1,14-18-323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2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5984,'13'13'1920,"-12"-12"-1874,-1-1-1,1 1 1,-1-1 0,0 1 0,1 0 0,-1-1-1,0 1 1,1 0 0,-1-1 0,0 1 0,0 0 0,0-1-1,0 1 1,1 0 0,-1-1 0,0 1 0,0 0-1,0 0 1,-1-1 0,1 1 0,0 0 0,0-1 0,0 2-1,-1 0 205,1 3 184,0 3 151,0 0 0,0-1-1,3 12 1,0-10-472,-3-8-85,1-1 0,-1 1-1,1 0 1,-1 0 0,0 0-1,0 0 1,1 0-1,-1 0 1,0 0 0,0 0-1,0 0 1,0 0-1,0 0 1,0 0 0,-1 0-1,1 0 1,0 0-1,0 0 1,-1 0 0,1 0-1,0 0 1,-1-1 0,1 1-1,-1 0 1,1 0-1,-2 1 1,2-2-17,-2 4 76,1 4 53,1 10 43,0-18-182,0 0 1,0 1-1,0-1 0,0 0 0,0 0 0,0 0 0,0 0 0,0 0 0,0 0 0,0 0 1,0 0-1,0 0 0,0 1 0,0-1 0,0 0 0,0 0 0,0 0 0,0 0 1,0 0-1,0 0 0,0 0 0,0 0 0,0 0 0,0 0 0,0 0 0,0 1 1,0-1-1,0 0 0,1 0 0,-1 0 0,0 0 0,0 0 0,0 0 0,0 0 1,0 0-1,0 0 0,0 0 0,0 0 0,0 0 0,0 0 0,0 0 0,1 0 1,-1 0-1,0 0 0,0 0 0,0 0 0,0 0 0,0 0 0,0 0 0,0 0 1,0 0-1,0 0 0,0 0 0,1 0 0,-1 0 0,0 0 0,27 0-454,-21-3-539,7-8 229,-6 8 446,-6 3 296,-1 0 0,1 0 0,-1 0 0,1 0 0,-1-1 0,0 1 0,1 0 0,-1 0 0,1 0 0,-1-1 0,1 1 0,-1 0 0,0-1 0,1 1 0,-1 0 0,0-1 0,1 1 1,-1 0-1,0-1 0,0 1 0,1-1 0,-1 1 0,0-1 0,0 1 0,0-1 0,1 1 0,-1-1 0,0 1 0,0 0 0,0-1 0,0 1 0,0-1 0,0 1 0,0-1 0,0 0 0,0 1 22,0 0-1,0 0 0,0 0 0,0 0 0,-1 0 0,1-1 1,0 1-1,0 0 0,0 0 0,0 0 0,0 0 1,0 0-1,0 0 0,0 0 0,0 0 0,0 0 1,1-1-1,-1 1 0,0 0 0,0 0 0,0 0 0,0 0 1,0 0-1,0 0 0,0 0 0,0 0 0,0 0 1,0 0-1,0 0 0,0 0 0,0-1 0,0 1 1,0 0-1,0 0 0,0 0 0,1 0 0,-1 0 0,0 0 1,0 0-1,0 0 0,0 0 0,0 0 0,0 0 1,0 0-1,0 0 0,0 0 0,0 0 0,1 0 1,-1 0-1,0 0 0,0 0 0,0 0 0,0 0 0,0 0 1,0 0-1,0 0 0,2 1 102,0-1 0,0 0 0,0 1-1,0 0 1,0-1 0,-1 1 0,1 0 0,0 0 0,0 0 0,-1 0 0,1 0-1,-1 1 1,1-1 0,-1 0 0,2 3 0,15 9 1164,-17-12-1219,1-1 1,-1 1-1,1-1 1,-1 1-1,1-1 1,-1 0-1,1 0 1,-1 0-1,2 0 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3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99 3072,'0'-33'4970,"3"31"-4148,-2 0-738,1 1 0,-1-1 1,0 1-1,0-1 0,0 1 0,0-1 1,0 1-1,0-1 0,0 0 0,-1 0 1,1 1-1,0-1 0,-1 0 0,1-3 1,1 0 357,9-6 38,-10 11-460,-1-1 1,0 1-1,1 0 0,-1-1 0,0 1 0,1 0 0,-1-1 1,0 1-1,1 0 0,-1-1 0,0 1 0,0-1 0,0 1 0,1 0 1,-1-1-1,0 1 0,0-1 0,0 1 0,0-1 0,0 1 1,0-1-1,0 1 0,0 0 0,0-1 0,0 1 0,0-1 0,1-4 92,-1 4-95,1 1-1,0-1 0,-1 1 1,1 0-1,0 0 0,-1-1 1,1 1-1,0 0 1,-1 0-1,1 0 0,0 0 1,0 0-1,-1 0 0,2 0 1,-2 0-17,3 0 357,-3 0-106,0 0-6,0 0-32,-1 3-106,1 0 0,0 1 0,-1-1 0,1 0 0,-1 0 0,0 0-1,-2 6 1,-4 12 94,1 28 98,-5 14 69,8-29-231,0-10 13,-10 46 0,-13 59 461,22-108-544,2 4-45,0-1 1,3 33-1,0-18-975,1-34 47,-1-4 788,0 0 0,0 0 0,0-1 0,0 1 0,0 0 1,0-1-1,0 1 0,0-1 0,1 0 0,-1 1 0,0-1 0,0 0 1,0 0-1,0 0 0,0 1 0,1-1 0,-1 0 0,0-1 1,0 1-1,0 0 0,1 0 0,-1 0 0,0-1 0,2 0 1,11-1-1204,-13 2 1018,0 1-1,1-1 1,-1 0 0,0 0-1,0 1 1,0-1-1,0 1 1,0-1 0,0 1-1,0 0 1,0-1 0,0 1-1,0 0 1,0 0 0,0 0-1,1 1 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3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98 5984,'63'-63'3248,"-63"63"-3174,1-1 1,-1 1-1,1-1 0,-1 1 1,0-1-1,0 1 0,1-1 1,-1 1-1,0-1 1,0 0-1,1 1 0,-1-1 1,0 1-1,0-1 1,0 0-1,0 1 0,0-1 1,0 0-1,0 1 1,0-1-1,0 0 0,0 1 1,-1-1-1,1 1 1,0-2-1,0 2 72,-2-14 820,-3 10-640,3 4-342,0 1 0,1-1 0,-1 0 0,1 1-1,-1 0 1,1-1 0,-1 1 0,1 0-1,-1 0 1,-1 1 0,-10 5 75,-11 3-63,11-5 13,0 1-1,-16 9 0,11-4-5,-43 24-11,53-31-20,4-3 10,1 1 0,-1 0-1,1 0 1,0 0 0,0 0 0,-1 0 0,1 1 0,1-1 0,-1 1 0,0 0 0,-3 5 0,1-2 26,2-1 5,0-1-1,0 0 1,0 1-1,0-1 1,1 1-1,-3 8 1,13 6 19,-6-9-20,4 8 34,18 3 104,-10-6-85,-11-11-60,1 0 0,-1-1 0,1 1 1,0-1-1,0 1 0,0-1 0,8 4 0,-1-2-11,-1 1 0,10 9 0,-10-8-17,0-1 1,11 7 0,-19-13 2,-1 1-1,0 0 1,0 0-1,0 0 1,0 0 0,0 0-1,0 0 1,0 0-1,0 0 1,-1 0-1,1 0 1,0 0 0,-1 1-1,1-1 1,0 0-1,-1 0 1,0 1 0,1-1-1,-1 0 1,0 1-1,1-1 1,-1 2 0,-3 3-194,1-5 185,0 1-1,0-1 0,0 0 1,0 0-1,0 1 0,0-1 1,-1 0-1,1-1 0,0 1 1,-1 0-1,1-1 1,-1 1-1,-2-1 0,-37 1-354,22-2 325,-239 1 2064,256 0-1776,3 0-79,6 0-44,3-1-31,1 0-1,15-4 0,10-1 2,3 2-38,62 4 0,-44 1-306,121-1-809,-165-1 900,0 1 1,0-2 0,0 0 0,16-5 0,-19 5 118,-3 1 27,0 0 0,0 1 0,10-1 1,-11 1 10,1 0 0,0 0 0,9-2 0,-11 1 2,4-1-50,1-1-1,-1 0 0,12-5 0,-11 3 118,-8 4-30,0 0 0,1 0 0,-1 0-1,1 0 1,0 1 0,-1-1 0,1 0 0,0 1-1,-1-1 1,5 1 0,-6 0-16,0 0 0,0 0 1,0 0-1,0 0 0,0 0 0,0 0 0,0 0 0,0 0 1,1 0-1,-1 0 0,0 0 0,0 0 0,0 0 1,0 0-1,0 0 0,0 0 0,0 0 0,0 0 0,0 0 1,0 0-1,1 0 0,-1 0 0,0 0 0,0 0 1,0-1-1,0 1 0,0 0 0,0 0 0,0 0 0,0 0 1,0 0-1,0 0 0,0 0 0,0 0 0,0 0 1,0 0-1,1 0 0,-1 0 0,0-1 0,0 1 0,0 0 1,0 0-1,0 0 0,0 0 0,0 0 0,0 0 1,0 0-1,0 0 0,0 0 0,0 0 0,0-1 0,0 1 1,0 0-1,0 0 0,0 0 0,-1 0 0,2-2 20,-1 0 1,0 0-1,1 0 0,-1 1 0,1-1 0,0 0 0,0 0 0,-1 1 0,1-1 0,0 0 1,0 1-1,1-1 0,-1 1 0,2-2 0,-2 2-12,-1 0-1,0 1 1,1-1 0,-1 1-1,1-1 1,-1 0-1,0 1 1,0-1 0,1 0-1,-1 1 1,0-1 0,0 0-1,0 1 1,0-1 0,0 0-1,0 1 1,0-1 0,0 0-1,0 1 1,0-1 0,0 0-1,0 0 1,-1 0-1,1-2 34,0-9 46,1 9-72,-1 0 1,0-1 0,0 1 0,0 0-1,0-1 1,-1 1 0,1 0-1,-1-1 1,-1-3 0,-9-9 61,11 15-68,0 0 0,-1 0-1,1 0 1,0 0 0,-1 0 0,1 1 0,-1-1-1,1 0 1,-1 0 0,0 0 0,1 1 0,-1-1-1,0 0 1,0 1 0,1-1 0,-1 0-1,0 1 1,0-1 0,0 1 0,0-1 0,1 1-1,-1 0 1,0-1 0,0 1 0,0 0 0,0 0-1,0 0 1,0 0 0,0-1 0,0 1 0,0 1-1,0-1 1,0 0 0,0 0 0,-1 0 0,-5 1 27,5-2-28,0 2 0,1-1 0,-1 0 0,0 0 0,0 0-1,1 1 1,-1-1 0,1 1 0,-1 0 0,0-1 0,1 1 0,-1 0 0,1 0 0,-1 0 0,1 0 0,0 0 0,-1 0 0,1 0-1,0 0 1,0 1 0,-2 1 0,1 2 5,-1-1-1,1 1 1,0 0 0,0 0-1,-1 6 1,0-1 7,-4 2 19,7-11-38,-1 0 0,0 0-1,1-1 1,-1 1-1,1 0 1,-1 0-1,1 0 1,-1 0 0,1 0-1,0 1 1,-1-1-1,1 0 1,0 0-1,0 0 1,0 0 0,0 0-1,0 0 1,0 0-1,0 0 1,0 0 0,1 1-1,-1-1 1,1 2-1,0 1-35,1 1 0,0-1-1,0 0 1,1 0 0,-1 0-1,1 0 1,-1 0 0,1 0-1,1-1 1,-1 1 0,0-1-1,1 0 1,0 0 0,0 0-1,6 3 1,-3-3-154,0 0 0,1-1 0,-1 0 0,1 0 0,-1-1 0,11 1 0,51 0-1770,-58-2 1763,54 0-2953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1:3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67 5568,'13'-27'1786,"-12"26"-1726,-1 0-1,0 0 0,1 0 1,-1-1-1,1 1 0,0 0 1,-1 0-1,1 0 0,0 0 0,0 0 1,0 0-1,-1 1 0,1-1 1,1-1-1,9-6 1846,0-3-822,-10 10-1014,-1 1-1,1-1 1,-1 1 0,1 0 0,-1-1 0,1 1 0,-1 0-1,1 0 1,-1-1 0,1 1 0,0 0 0,-1 0 0,1 0 0,0 0-1,-1 0 1,1 0 0,-1 0 0,1 0 0,0 0 0,-1 0 0,1 0-1,0 0 1,-1 0 0,1 0 0,0 1 0,-1-1 71,3 0 714,-3 3-294,0-3-535,0 1 1,0-1 0,0 1 0,0 0 0,0-1 0,1 1 0,-1-1 0,0 1 0,0 0-1,0-1 1,1 1 0,-1-1 0,0 1 0,1-1 0,-1 1 0,0-1 0,1 1 0,-1-1-1,1 0 1,-1 1 0,1-1 0,-1 1 0,2 0 0,-2-1-7,1 0 1,0 1-1,-1-1 0,1 1 0,-1-1 1,1 1-1,-1 0 0,1-1 1,-1 1-1,1-1 0,-1 1 1,1 0-1,-1-1 0,0 1 0,1 0 1,-1 0-1,0-1 0,0 1 1,0 0-1,0 0 0,1-1 1,-1 1-1,0 0 0,0 1 1,0-2-8,0 1 1,0 0 0,0 0 0,-1 0 0,1-1-1,0 1 1,0 0 0,0 0 0,0-1 0,-1 1 0,1 0-1,0-1 1,-1 1 0,1 0 0,-1-1 0,1 1 0,0 0-1,-1-1 1,0 1 0,1-1 0,-1 1 0,1-1 0,-1 1-1,0 0 1,0-1-5,1 0 0,-1 1 0,1-1 0,-1 0 0,1 1 0,-1-1 0,1 1 0,-1-1 0,1 1 0,0-1 0,-1 1 0,1-1 0,0 1 0,-1-1 0,1 1 0,0-1 0,0 1 0,0 0 0,-1-1 0,1 1 0,0-1 0,0 1 0,0 1 0,-3 3 82,-4 2-88,-1-1 1,0 1-1,-12 5 0,-2 3-32,-5-2 25,25-12 4,1-1 1,0 0 0,-1 1 0,1-1 0,0 1-1,0-1 1,0 1 0,-1 0 0,1 0 0,0-1-1,0 1 1,0 0 0,-1 1 0,2-1 1,-1 1 1,1-1 0,0 0-1,-1 0 1,1 0 0,0 0-1,0 1 1,0-1 0,0 0-1,0 0 1,0 2-1,0 7 41,0-9-28,0 0 0,0 0 0,1 0 0,-1 0 0,0 0 0,0 0 1,1 1-1,-1-1 0,0 0 0,1 0 0,-1 0 0,1 0 0,-1 0 0,1-1 0,0 1 0,-1 0 0,1 0 0,0 0 0,-1 0 0,1-1 0,0 1 0,0 0 0,0-1 0,0 1 0,0-1 0,1 2 0,3-1 8,0 1-1,1-1 0,-1 1 0,9-1 0,4 2 33,31 8-385,14-5-1301,2 5-666,0-9-4092,-64-2 6268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0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3392,'-33'-16'1248,"17"16"-960,0 0-64,16 0-128,-17 0-96,17 0-928,0 0 512,0 0-1536,0 0 1120,0 0 160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1148 1568,'-14'0'501,"11"0"-303,3 0 95,0 0 646,0 0-129,0 0 348,0-2-268,0-9 214,0 11-1089,1-1 0,-1 1 1,0 0-1,0 0 0,0 0 0,0 0 0,0 0 0,0 0 1,0 0-1,0 0 0,0 0 0,0 0 0,0-1 0,0 1 0,0 0 1,0 0-1,0 0 0,0 0 0,0 0 0,0 0 0,-1 0 1,1 0-1,0 0 0,0 0 0,0-1 0,0 1 0,0 0 1,0 0-1,0 0 0,0 0 0,0 0 0,0 0 0,0 0 0,0 0 1,0 0-1,0 0 0,-1 0 0,1 0 0,0 0 0,0 0 1,0 0-1,0 0 0,0 0 0,0 0 0,0 0 0,0 0 0,0 0 1,0 0-1,-1 0 0,1 0 0,0 0 0,0 0 0,0 0 1,0 0-1,0 0 0,0 0 0,-14 0 3633,17 3-3221,-2-2-404,0 0 0,0 0 0,1 0 0,-1 1 0,1-1 0,-1-1 0,1 1 1,-1 0-1,1 0 0,-1 0 0,1-1 0,0 1 0,-1-1 0,1 1 0,0-1 0,-1 0 1,4 0-1,-2 0-2,1 1 0,-1-1 0,0 1 0,1-1 0,-1 1 1,0 0-1,0 0 0,4 2 0,9 3 71,-8-5-46,-1 1 0,1-2-1,0 1 1,8-1 0,22 1 157,6 6-109,56 0-1,-59-7-92,82-3 35,-78-2-12,55-3 75,165 8 413,-261 0-494,0-1 1,0 1-1,0-1 1,0 1-1,0-1 0,0 0 1,0-1-1,0 1 1,-1-1-1,7-3 1,-5 4-53,1 0 1,-1 0-1,0 0 1,1 1-1,-1-1 1,0 1-1,10 2 1,1-2 290,-2 0-92,-14-2-106,0-9-336,0 11 274,0-1 0,0 1 0,0 0 0,0 0 1,0 0-1,0 0 0,0 0 0,0 0 0,0 0 0,0 0 1,0 0-1,0 0 0,0-1 0,0 1 0,0 0 1,0 0-1,0 0 0,0 0 0,0 0 0,0 0 1,0 0-1,0 0 0,0 0 0,0 0 0,0-1 1,0 1-1,0 0 0,0 0 0,0 0 0,1 0 1,-1 0-1,0 0 0,0 0 0,0 0 0,0 0 1,0 0-1,0 0 0,0 0 0,0 0 0,0 0 0,0 0 1,0 0-1,1 0 0,-1 0 0,0 0 0,0 0 1,0 0-1,0 0 0,0 0 0,0 0 0,0 0 1,0 0-1,0 0 0,0 0 0,1 0 0,-1 0 1,27 0 23,-24 0-42,-3-3 26,0 3 0,0-1 0,0 1 0,0-1 0,0 1 0,0-1 0,0 1 0,0-1 0,0 1-1,0-1 1,0 1 0,0-1 0,1 1 0,-1-1 0,0 1 0,0-1 0,1 1 0,-1-1 0,0 1 0,0 0 0,1-1 0,-1 1 0,1-1 0,-1 1 0,0 0 0,1-1 0,-1 1 0,1 0 0,-1 0 0,1-1-1,-1 1 1,0 0 0,1 0 0,-1 0 0,1 0 0,-1 0 0,1-1 0,0 1 0,-1 0 0,1 0 0,-1 0 0,1 1 0,2-1-106,0 0 31,3 0 13,-4 0 139,-10 0 443,5 0-595,3-3 33,0-4 33,-1 4 3,1 0 1,0-1 0,0 1 0,0 0 0,0-1 0,1 1 0,-1 0 0,1-1 0,1-3 0,-1 6 0,1 0 0,-1-1 0,0 1 0,0-1 0,0 1 0,0 0 0,0-1 0,0 0 0,0 1 0,-1-1 0,1 0 0,0 1 0,-1-1 0,0 0 0,1 0 0,-1 1 0,0-1 0,0 0 0,0 0 0,0 0 0,0-2 0,0-4 0,0 4 0,0 1 0,0-1 0,0 1 0,1-1 0,-1 1 0,1 0 0,0-1 0,0 1 0,3-6 0,1-6 0,-3 6 5,-1 0 0,0 0 1,0 0-1,-1-14 0,1-11 27,3 16-15,0-5-2,-9-6-8,2 12-3,1 5-6,1 1 0,1-1 0,1-14 0,0 14-18,-1 0 0,0 0 1,-1 0-1,-3-13 0,-23-103-44,26 116 73,0 0 0,0 1 0,2-15 0,0 14-7,-1 0 1,0 0-1,-1 0 1,-3-13-1,2 12-16,-4-18-36,12-7 13,-11 5 31,3 23 10,0 1-1,0-18 1,2-69 172,-3 91-154,-3-4-49,8 4-9,-1 5 33,-1-1-1,1 1 0,-1-1 0,1 1 1,-1-1-1,1 1 0,-1-1 1,1 1-1,-1-1 0,0 0 0,1 1 1,-1-1-1,0 1 0,0-1 1,0 0-1,1 1 0,-1-1 0,0 0 1,0 0-1,0 1 0,0-2 1,0 0-77,0-1-48,0-8 90,0 8 166,0 3-42,0-3-28,0-8-15,0 9 10,0-1-21,0-8-21,0 8-6,0 3-69,0-2-21,0-26-358,0 26 475,3 2 0,7 0-21,-9 0-11,-1 0 1,0 0-1,0 0 0,0 0 1,0 0-1,0 0 1,0 0-1,0 0 0,0 0 1,0 0-1,1 0 0,-1 0 1,0 0-1,0 0 1,0 0-1,0 0 0,0 0 1,0 0-1,0 0 0,0 0 1,0 0-1,0 0 0,1 0 1,-1-1-1,0 1 1,0 0-1,0 0 0,0 0 1,0 0-1,0 0 0,0 0 1,0 0-1,0 0 1,0 0-1,0 0 0,0 0 1,0 0-1,0 0 0,0-1 1,0 1-1,0 0 1,0 0-1,0 0 0,0 0 1,0 0-1,0 0 0,0 0 1,0 0-1,0 0 1,0 0-1,0-1 0,0 1 1,0 0-1,0 0 0,0 0 1,0 0-1,0-1 1,0 0-1,0 1 0,0-1 1,0 0-1,0 1 0,0-1 1,1 0-1,-1 0 0,0 1 1,0-1-1,1 0 0,-1 1 1,0-1-1,1 0 1,0 1 1,-1-1 1,1 1 0,-1 0 0,1-1 0,0 1 0,-1 0-1,1 0 1,0-1 0,0 1 0,-1 0 0,1 0 0,0 0 0,-1 0-1,2 0 1,1 0 189,-3 0-74,0 0-145,0 0 0,0 0 49,-14 0 95,11 0-90,3 0-70,0 0 32,0 0 102,0 0-22,0 0-31,0 0-1,0 0 16,0 0-15,0 0-1,0 0 16,0 0-31,0 0-65,0 0 32,0 0 102,0 0-43,0 0-112,0 0 37,0 0 155,0 0-64,0 0-106,0 0-17,0 0 0,0 0-63,0 0 84,0 0 166,0 0-64,0 0-106,0 0-17,0 0 38,0 0 63,0 0 6,3 0 27,24 0-272,-24 0 133,0 3 80,8 8 48,-6-22 197,-5 11-262,0-1 0,1 1 0,-1 0 1,0 0-1,0 0 0,0 0 0,0-1 1,1 1-1,-1 0 0,0 0 0,0 0 0,1 0 1,-1 0-1,0 0 0,0-1 0,1 1 0,-1 0 1,0 0-1,0 0 0,1 0 0,-1 0 0,0 0 1,0 0-1,1 0 0,-1 0 0,0 0 1,0 0-1,1 0 0,-1 0 0,0 0 0,0 1 1,1-1-1,-1 0 0,0 0 0,0 0 0,0 0 1,1 0-1,-1 0 0,0 1 0,0-1 0,0 0 1,1 0-1,-1 0 0,0 1 0,0-1 0,4 11-58,-4-11 59,0 0 0,0 0 0,0 0 0,0 0 0,0 0 0,0 0 0,0 1 0,0-1 0,0 0 0,0 0 0,0 0 0,0 0 0,0 0 0,0 0 0,0 0 0,0 0 0,0 0 0,0 0 0,0 1 0,0-1 0,0 0 0,0 0 0,0 0 0,0 0 0,0 0 0,0 0 0,0 0 0,0 0 0,0 0 0,0 0 0,0 0 0,0 0 0,0 0 0,0 1 0,1-1 0,-1 0 0,0 0 0,0 0 0,0 0 0,0 0 0,0 0 0,0 0 0,0 0 0,0 0 0,0 0 0,0 0 0,1 0 0,-1 0 0,0 0 0,0 0 0,0 0 0,0 0 0,0 0 0,0 0 0,0 0 0,1 0 0,190 0 731,-188 0-731,1 0 0,-1 0 0,0 1 0,1-1 0,-1 1 0,0 0 0,5 2 0,-6-2 0,1 0 0,-1-1 0,0 1 0,0-1 0,0 1 0,1-1 0,2 1 0,24-7-2,-22 5 10,-1-1 1,0 1-1,11 0 1,281 1 28,-280 0-58,0 2 0,34 7 0,-42-7 25,15 1 72,0-1 0,41-3 0,-21 0-27,-37 1-63,-6-1 18,0 1 0,0 0 0,1 0 0,-1 0 1,0 1-1,0-1 0,1 0 0,-1 1 0,3 1 0,3 4 18,2-1 13,21-3 74,-1-2-168,-27 0 197,-3 0-52,0 0-124,0 0 17,0 0 149,0-2-64,0-9-107,0 8-15,0 3 36,0 0 65,0 0-32,0 0-102,0 0 32,0 0 75,0 0 16,0 3-32,0 8-112,0-9 48,-3 1 80,-8 8 0,11-11-18,0 1 0,-1-1-1,1 0 1,0 0-1,-1 1 1,1-1-1,0 0 1,-1 1-1,1-1 1,0 1-1,0-1 1,0 0-1,-1 1 1,1-1-1,0 1 1,0-1-1,0 1 1,0-1-1,0 1 1,0-1-1,0 0 1,0 1-1,0-1 1,0 1-1,0-1 1,0 1-1,-1 4-4,-10 1 1,10-5 6,1 1 0,-1-1 0,1 1 0,-1-1 0,1 1 0,0-1 0,-1 1 0,1-1 0,0 1 0,0 0 0,0-1 0,1 4 1,-1 5-2,1 15 1,0-7 0,-1-1 0,-1 1 0,-3 18 1,2-24-2,0-6 1,1 1 0,0-1 0,-1 10 0,8 33-37,-11-17-69,2-15 47,1 0 69,1 0 1,1 0-1,1 0 1,1 0-1,0 0 1,6 22-1,-8-35-14,3 9-31,-2 0 0,0 0-1,0 0 1,-3 17 0,1 3 30,1 150 373,0-175-366,-1 1 0,0-1 0,-5 17 0,3-17-19,2 0 1,-1-1-1,0 15 0,2 82-15,0-100 33,0 0-1,1 0 1,0 0-1,0 0 1,0 0-1,0 0 1,1 0-1,-1 0 1,4 6-1,-3-4-6,-1 0-1,0 0 0,0 0 0,-1 0 0,0-1 0,0 1 0,-1 6 1,0 1 61,1 69-24,0-69-57,0 4-155,0-14 197,0-3 16,0 0 5,0 0 16,0 0-31,0 0-65,0 0 21,3 0 65,8 0-6,-8 0 11,-3 0 54,0-3-54,0-8-112,0 8 0,0 3 16,13 0-43,-10 0 182,0-3-33,8-7-74,-11 9 17,0 1-1,1 0 0,-1-1 0,0 1 0,1 0 1,-1-1-1,0 1 0,1 0 0,-1-1 0,0 1 1,0 0-1,0-1 0,1 1 0,-1-1 0,0 1 1,0-1-1,0 1 0,0 0 0,0-1 0,0 1 1,0-1-1,0 1 0,0-1 0,0 1 0,0-1 1,0 0-1,1-4 21,0 5-22,-1-1 1,1 1-1,0-1 0,-1 1 0,1 0 1,0-1-1,-1 1 0,1 0 0,0 0 1,0-1-1,-1 1 0,1 0 0,0 0 1,0 0-1,-1 0 0,1 0 0,0 0 1,0 0-1,-1 0 0,1 0 0,0 0 1,1 1-1,27-1-40,104 0 142,-70-10-336,-42 14 140,-6 0 68,-9-3 31,0 0 1,0 0 0,0-1 0,9 0 0,11-1 24,-13 2-35,-3-1-7,0 0-1,0 0 1,13-3 0,-4-3-11,-15 4 14,1 1 0,-1-1 1,1 1-1,0 0 0,0 1 0,-1-1 1,1 1-1,7 0 0,97 0 58,-102 0-46,-1-1 1,1 0-1,0 0 0,10-3 0,8-3-34,-5 5 19,0 1 0,33 1 0,-15 1-1,-12-1-15,-4 1 3,0-2 0,22-2 0,115-24 197,-143 24-166,0 2 0,0 0 1,23 2-1,-11 0-48,253-1 150,-274-1-120,1 1 0,-1-1 1,1-1-1,-1 1 0,13-6 1,-14 5-3,0 1 41,0-1 0,0 1 0,1 1 0,-1-1-1,0 1 1,1 0 0,9 1 0,8 1 18,-10-2-44,-11 0 138,-3 0-47,0 0-75,0 0 75,0-3 5,0-25-230,0 26 257,0-1-59,0-9-117,1 7 64,0 0 0,-1 0 1,0 0-1,0 0 0,-1 0 0,0 0 1,1 0-1,-3-6 0,-1 3 8,-8-19 10,-16-53-77,24 61 71,3 14-21,0 0 1,0 0-1,0 1 1,-1-1-1,0 0 1,0 0-1,-3-4 1,3 5-6,0 1 1,0 0-1,0-1 1,1 0-1,-1 1 0,1-1 1,0 0-1,0 0 1,0 1-1,0-8 1,-2-5-29,2 14 22,1 0 0,-1-1 0,0 1-1,0 0 1,0 0 0,-1 0 0,1 0 0,0 1 0,-1-1 0,1 0-1,-4-2 1,-5-8-126,-3-24-17,9 25 133,-1-27-194,-22-22-22,-6-71 262,30 114-17,2 12-31,0 0 1,0 0-1,0 0 0,-1 0 1,1 0-1,-1 0 0,0 0 1,-3-4-1,3 7-14,0-1 1,0 0-1,0 1 0,1-1 1,0 0-1,-1 0 0,1 0 1,0 0-1,0 0 0,1 0 1,-1 0-1,1-1 0,-1 1 1,1 0-1,0-5 0,0 4 48,0 0 0,0 0 0,-1 0 1,0 0-1,0 0 0,0 0 0,0 1 0,-1-1 0,1 0 0,-4-6 0,4 7 2,0 0-1,0 0 1,1 0-1,-1 0 1,1 0-1,0 0 1,0 0-1,0 0 0,0 0 1,0 0-1,1 0 1,0 0-1,1-4 1,4-9-41,-5 12 26,0 1-1,0-1 0,0 1 0,0-1 0,0 1 0,0-1 1,-1-4-1,0-3 12,0 9-9,0 0 0,-1 0 0,1 0 0,1 0 0,-1 0 0,0-1-1,0 1 1,1 0 0,-1 0 0,2-2 0,3-4 6,-4 7-3,0-1-1,0 1 1,0 0-1,-1-1 1,1 0-1,0 1 1,0-1-1,-1 1 1,1-1 0,-1 0-1,0 1 1,1-1-1,-1 0 1,0 1-1,0-1 1,0 0-1,0 0 1,0 1-1,0-1 1,-1 0 0,1 1-1,-1-1 1,0-2-1,-4-5 1,4 8-5,0-1 0,0 1 0,0-1 0,0 0 0,0 1 0,1-1 0,-1 1 0,1-1 0,-1 0 0,0-3 1,1 2-113,0 0 26,0-8 1,0 11 84,0 0 0,0 0 0,0 0 0,0 0 1,0 0-1,1 0 0,-1 0 0,0 0 0,0 0 0,0 0 1,0-1-1,0 1 0,0 0 0,0 0 0,-1 0 0,1 0 1,0 0-1,0 0 0,0 0 0,0 0 0,0 0 0,0 0 0,0-1 1,0 1-1,0 0 0,0 0 0,0 0 0,0 0 0,0 0 1,0 0-1,0 0 0,0 0 0,0 0 0,0 0 0,-1 0 1,1 0-1,0 0 0,0 0 0,0 0 0,0 0 0,0 0 1,0 0-1,0 0 0,0 0 0,0-1 0,0 1 0,-1 0 0,1 0 1,0 1-1,0-1 0,0 0 0,0 0 0,0 0 0,0 0 1,0 0-1,0 0 0,-7 0 30,6-3-4,9-8-4,-6 6 5,-2-6-36,0 8-60,0 0 44,0-8 68,0 9-4,0 2-38,0 0-112,0-3 48,0 2 63,0 1 1,0-1 0,0 1 0,0-1 0,0 1 0,0-1 0,1 1 0,-1-1 0,0 1 0,0-1 0,0 1 0,0 0-1,1-1 1,-1 1 0,0-1 0,0 1 0,1-1 0,-1 1 0,0 0 0,1-1 0,-1 1 0,0 0 0,1-1 0,-1 1 0,1 0-1,-1 0 1,1-1 0,-1 1 0,1 0 0,17-2-219,-14 2 174,-1 0 98,0 0 17,3 0-37,-1-1 23,-1 1 1,0 0-1,1 0 1,-1 0-1,0 1 1,0 0-1,6 1 1,-1 3 15,-8-4-60,0 0 1,1 0-1,-1 0 0,1 0 1,0-1-1,-1 1 0,1 0 1,-1-1-1,1 1 1,0-1-1,0 0 0,-1 0 1,3 1-1,160-1-225,-158 0 262,-1 1 0,1-1-1,0 1 1,-1 1 0,8 2 0,-8-2-46,1-1 1,-1 1 0,1-1-1,0 0 1,7 0 0,705-1 321,-715 0-149,0 0-192,29 0-187,-21 0 251,-8 0 144,-3 0-85,0 0-182,0 0-10,0 0-22,0 0 54,0 0 90,0 0 11,0 0 27,0 0-33,-3 0-15,-8 0-38,9 0-58,2 3 32,0-3 36,0 1 1,0 0 0,0 0-1,0-1 1,0 1 0,-1 0-1,1-1 1,0 1 0,0 0-1,0-1 1,-1 1 0,1 0-1,0-1 1,-1 2-1,-6 2 0,2 0 6,3 9-94,3 4-29,0-13 124,-1 0 0,1 0 0,-1-1 0,0 1 0,-1 0-1,1 0 1,0 0 0,-1 0 0,0-1 0,-2 5 0,-2 0 49,4-6-47,0-1 0,0 1 0,1-1 0,-1 1 0,0 0 0,0-1 0,1 1 0,-1-1 0,1 1 1,-1 0-1,1 0 0,0-1 0,0 1 0,0 3 0,0 5-23,1-6 5,-1-1 0,0 1-1,0 0 1,0 0 0,0 0 0,-1-1 0,0 1-1,-1 5 1,0-3 18,1-3 0,0 0 0,0 0 0,0 0 0,0-1 0,1 1 0,-1 4 0,12 56-168,-11-48 66,-1-11 79,1 1-1,0-1 1,1 0-1,-1 0 1,1 0-1,1 5 1,3 7 3,-3-13 19,-1 1 0,0-1-1,0 1 1,0-1 0,0 1 0,0-1-1,-1 6 1,0 207 196,0-214-204,0-1-1,1 1 1,-1 0 0,0 0 0,1-1 0,-1 1 0,1 0-1,-1-1 1,1 1 0,0-1 0,0 1 0,0-1-1,-1 1 1,2-1 0,-1 1 0,0-1 0,2 2 0,-3-3-3,1 1 0,-1 0 1,1-1-1,-1 1 0,0-1 1,1 1-1,-1 0 1,0-1-1,0 1 0,1 0 1,-1-1-1,0 1 0,0 0 1,0-1-1,0 1 1,0 0-1,0 0 0,0-1 1,0 1-1,0 0 0,0-1 1,0 1-1,-1 0 1,1 2 4,-1 4 36,1-4-26,0-1 0,0 0 1,0 0-1,0 1 0,0-1 0,1 0 1,-1 0-1,1 1 0,0 2 1,4 3-14,-4-6 0,0-1 0,0 1 0,0-1-1,0 1 1,0-1 0,-1 1 0,1-1 0,-1 1-1,1 0 1,-1-1 0,1 1 0,-1 0 0,0 2 0,0-4 4,0 1 0,0 0 0,0-1 1,0 1-1,0 0 0,0 0 1,0-1-1,0 1 0,1 0 1,-1-1-1,0 1 0,0 0 1,1-1-1,-1 1 0,0 0 0,1-1 1,-1 1-1,1-1 0,-1 1 1,1-1-1,-1 1 0,1-1 1,-1 1-1,1-1 0,0 1 1,0-1-3,-1 1 1,1-1 0,0 1 0,-1-1 0,1 1 0,-1-1 0,1 1 0,-1-1 0,0 1 0,1-1 0,-1 1 0,1 0 0,-1-1 0,0 1 0,0 0 0,1-1 0,-1 1 0,0 0 0,0-1 0,0 1 0,0 0 0,1-1 0,-1 1 0,0 0 0,-1 0 0,1 114-97,0-112 95,0-1 1,1 1 0,-1 0-1,0-1 1,1 1-1,0 0 1,-1-1 0,1 1-1,0-1 1,3 5-1,-3-5-6,0 1-1,0-1 0,0 1 0,0-1 0,0 1 0,-1-1 1,1 1-1,-1-1 0,1 1 0,-1 5 0,-1-6 16,1 1-1,0-1 0,0 1 1,0-1-1,1 1 1,-1 0-1,1-1 0,-1 1 1,1-1-1,0 0 1,0 1-1,0-1 0,0 1 1,0-1-1,0 0 1,1 0-1,1 3 1,-2-4-9,-1-1 0,1 1 0,-1-1 0,0 1 0,1-1 0,-1 1 0,0-1 0,1 1 0,-1-1 0,0 1 1,0 0-1,0-1 0,0 1 0,0 0 0,1-1 0,-1 1 0,0-1 0,0 1 0,-1 0 0,1-1 1,0 1-1,0 0 0,0-1 0,0 1 0,-1 0 0,1-1 3,0 11 126,0-9-123,-1-1-1,1 0 1,0 1 0,0-1-1,0 1 1,0-1 0,0 0-1,1 1 1,-1-1-1,0 1 1,1-1 0,-1 0-1,1 0 1,0 2-1,6 2 21,-2-2-3,-3 11 150,-2-3-311,0-8 33,0-1 47,0 9 59,0-8 48,0-3-27,0 0-63,0 0 31,0 0 102,0 0-33,0 0-74,0 0 22,0 0 132,0 0-52,0 14-161,0-11 139,-3-3-11,-5 0-69,16 0 0,-5 0 59,-3 0-6,0 0-26,0 0-75,0 0 11,0 0-22,0 0 48,0 0 70,0 0-32,0 0-102,0 0 11,0 0-5,0 0 37,0 0 85,0 0 0,0 0 1,0 0 15,0-3-42,-1 2-16,1 1-1,0-1 1,0 1 0,0-1-1,0 0 1,0 1 0,1-1 0,-1 1-1,0-1 1,0 1 0,0-1 0,0 0-1,1 1 1,-1-1 0,0 1 0,0-1-1,1 0 1,0 1 6,0-1 0,0 1 0,0 0 0,0-1 0,0 1 0,0 0 0,0-1 0,1 1 1,-1 0-1,0 0 0,0 0 0,0 0 0,2 0 0,-3 0 3,1 0 0,0 0 0,0 0-1,-1 0 1,1 0 0,0 0 0,-1 0 0,1 0 0,0-1 0,-1 1 0,1 0 0,0-1 0,-1 1 0,2-1-1,3-7-19,6 14-21,-6-15-22,-4 9 57,0-1-1,-1 1 1,1 0-1,0-1 0,-1 1 1,1-1-1,0 1 1,-1 0-1,1 0 0,0-1 1,0 1-1,-1 0 1,1 0-1,0 0 0,0 0 1,-1 0-1,1 0 1,0 0-1,0 0 0,0 0 1,-1 0-1,2 1 1,27 0-3,889-1 763,-916 0-742,1 0 0,0 0 0,-1 0 0,1 1 0,-1-1 0,1 1 0,0 0 0,-1 0 0,1 0 0,3 2 0,-3-2-34,-1 0-1,0 0 1,1 0-1,0 0 1,-1 0-1,1 0 1,-1-1 0,1 1-1,0-1 1,4 0-1,42 0-898,-51 3-742,-12 11 497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1305 1984,'0'0'640,"0"0"-389,0 0-1,0 0 385,0 0-96,0 0 250,0 0-219,0 0 65,0 0-219,0 0-37,0 0-123,0 0 101,0 0-69,0 0 123,0-3-123,0 1-230,0 0 0,1 0-1,-1 0 1,1 1 0,-1-1 0,1 0 0,0 0 0,0 1 0,0-1 0,2-2 0,1-4 51,48-107 1043,-46 105-1113,-1 0-1,-1-1 1,0 0-1,-1 0 0,0 0 1,0 0-1,-1 0 1,-1 0-1,1-23 0,-1-10-24,-2-50 60,0 78-45,-1 1-1,0-1 1,-9-28 0,-7-3-97,10 30 183,2 0 0,-9-34 0,13 36-16,2 10-63,-1-1 1,0 1 0,0 0 0,-2-5 0,-19-26 256,12 5-138,9 27-145,0 0 0,0 0 0,0 0-1,-1 0 1,1 1 0,-4-5 0,3 4-21,0 0 0,0 0-1,0 1 1,0-1 0,1 0 0,-1-1-1,1 1 1,0 0 0,0 0-1,1-1 1,-1 1 0,1 0-1,0-1 1,1-6 0,-1-5 26,0 14-15,0 0 0,-1 0 1,1 0-1,-1 0 1,1 0-1,-1 0 1,0 0-1,0 0 0,-2-3 1,0-2-32,11 1-1,-7 6 32,-1-1 1,1 0-1,-1 0 0,0 0 1,0 1-1,1-1 1,-1 0-1,0 0 0,0 0 1,0 0-1,0 0 1,0 0-1,0-1 0,0-45 96,0 45-154,0 2 74,0-3-11,0-11-346,3 14 303,-3 0 43,1 0-1,-1 0 1,1 0 0,-1 0-1,1 0 1,-1 0-1,1 0 1,-1 0-1,1 0 1,-1 0 0,1 0-1,-1 0 1,1-1-1,-1 1 1,1 0-1,-1 0 1,1-1 0,-1 1-1,0 0 1,1-1-1,-1 1 1,0 0-1,1-1 1,-1 1 0,0-1-1,1 1 1,-1 0-1,0-1 1,0 1-1,1-1 1,-1 1 0,0-1-1,0 1 1,0-1-1,0 1 1,0-1-1,1 1 1,-1-1 0,0 1-1,0-1 1,-1 0-1,1 1-4,0-1-1,0 1 0,0 0 0,0 0 1,0 0-1,0 0 0,0 0 0,0 0 1,0 0-1,0 0 0,0 0 0,0 0 1,0-1-1,0 1 0,0 0 0,0 0 1,0 0-1,0 0 0,0 0 0,0 0 1,0 0-1,0 0 0,0 0 0,0 0 1,1-1-1,-1 1 0,0 0 0,0 0 1,0 0-1,0 0 0,0 0 0,0 0 1,0 0-1,0 0 0,0 0 0,0 0 1,0 0-1,0 0 0,1 0 0,-1 0 1,0 0-1,0 0 0,0 0 0,0 0 1,0 0-1,0 0 0,0 0 0,0 0 1,0 0-1,0 0 0,1 0 0,-1 0 1,0 0-1,0 0 0,0 0 0,0 0 1,11 0-59,-8 0 59,-3-14 245,0 12-181,0-1-21,0 2-41,0 1 0,0-1-1,0 1 1,0-1 0,0 1 0,0-1-1,0 1 1,0-1 0,0 1 0,0-1 0,0 1-1,1-1 1,-1 1 0,0-1 0,0 1-1,0-1 1,1 1 0,-1 0 0,0-1 0,1 1-1,-1-1 1,0 1 0,1 0 0,-1-1-1,1 1 1,-1 0 0,1 0 0,-1-1 0,0 1-1,1 0 1,-1 0 0,1-1 0,-1 1-1,1 0 1,-1 0 0,1 0 0,-1 0-1,1 0 1,-1 0 0,1 0 0,0 0 0,2 0-45,-3 0 43,0 0 139,0-16 293,3 16-235,-3 0-188,1 0 0,-1 0 0,1 0 0,-1 0 0,1 0 0,-1 0 0,1 0 0,0 0 0,-1-1 0,0 1 0,1 0 0,-1 0 0,1 0 0,-1 0 0,1-1 0,-1 1 0,1 0 0,-1-1 0,1 1 0,-1 0 0,0-1 0,1 1 0,-1 0 0,0-1 0,1 1 0,-1-1 0,0 1 0,0 0 0,1-1 0,-1 1 0,0-1 0,0 1 0,0-1 0,0 1 0,1-1 0,-1 1 1,0-1-1,0 1 0,0-1 0,0 1 0,0-2 0,0-1 135,0 3 16,0 0-32,0 0 26,0 0-47,2 0 42,42 0 747,-41 0-816,-1 0-42,34 0 276,-32 1-303,1-1 0,-1 1-1,0 0 1,0 0 0,1 1-1,-1-1 1,0 1 0,6 3-1,-7-4-8,0 0-1,0 0 1,0-1-1,0 1 1,0-1-1,0 0 1,0 0-1,0 0 1,0 0-1,4-1 0,2 1 31,-6 0-1,1 0-1,-1 0 1,1 1 0,-1-1-1,0 1 1,1 0-1,-1 0 1,6 3-1,7 1 31,-3-2-41,0-2-1,0 0 0,1-1 1,17-1-1,0 0-68,198 1 124,-163-3-6,-6-5-31,-56 8-35,0 1 1,0-1 0,0 1 0,7 2 0,3 0 3,12 0 72,0-1 0,38-3 0,-22 0-182,-39 1 39,0 0 32,73 0 58,-73 0 38,-3 0 27,0 0 58,0 0-90,0 0-123,0 0 10,-3 0 70,-2 0-12,-12 2 130,16-2-132,1 0 1,-1 0 0,1 0-1,-1 1 1,1-1 0,0 0 0,-1 0-1,1 1 1,-1-1 0,1 0-1,0 1 1,-1-1 0,1 1 0,0-1-1,0 0 1,-1 1 0,1-1 0,0 1-1,0-1 1,0 1 0,-1-1-1,1 1 1,0-1 0,0 1 0,0-1-1,0 1 1,0-1 0,0 1-1,0 0 1,0 2-115,0-3 27,0 0 79,0 0-36,0 0 20,0 0 65,0 0-54,0 0-175,-3 2 79,-8 9 182,9-8 21,2-3 58,-3 3-74,-8 8-138,11-11 56,-1 0 0,1 1 0,0-1 0,0 0 0,-1 1 0,1-1 0,-1 0 1,1 0-1,0 1 0,-1-1 0,1 0 0,0 0 0,-1 1 0,1-1 0,-1 0 0,1 0 0,-1 0 1,1 0-1,-1 0 0,1 0 0,0 0 0,-1 0 0,1 0 0,-1 0 0,1 0 0,-1 0 0,-4 1 16,0 6 13,1-2 33,-9-3 83,12-2-147,1 0 0,-1 0 0,1 0 0,-1 0 0,1 0 0,-1 0 0,1 0 0,-1 0 0,1 0 0,-1 0 1,1 0-1,-1 0 0,1 1 0,-1-1 0,1 0 0,-1 0 0,1 1 0,-1-1 0,1 0 0,0 1 0,-1-1 0,1 0 0,0 1 0,-1-1 0,1 1 0,0-1 1,-1 0-1,1 1 0,0-1 0,0 1 0,0-1 0,-1 1 0,1-1 0,0 1 0,0-1 0,0 1 0,0-1 0,0 1 0,0-1 0,0 1 0,0 0 0,0-1 1,0 0 0,0 1-1,0-1 1,0 0-1,0 0 1,0 0-1,0 0 1,0 0-1,0 0 1,0 0-1,0 0 1,0 0-1,0 1 1,0-1 0,0 0-1,0 0 1,0 0-1,0 0 1,0 0-1,0 0 1,0 0-1,0 0 1,0 0-1,0 0 1,0 0-1,0 1 1,0-1 0,0 0-1,0 0 1,0 0-1,0 0 1,-1 0-1,1 0 1,0 0-1,0 0 1,0 0-1,0 0 1,0 0-1,0 0 1,0 0 0,0 0-1,0 0 1,0 0-1,0 0 1,-1 0-1,1 0 1,0 0-1,0 0 1,0 0-1,0 0 1,0 0-1,0 0 1,0 0 0,0 0-1,0 0 1,-1 0-1,1 0 1,-1 0 0,0 0 0,1 0 0,-1 0 0,0 1 0,1-1-1,-1 0 1,0 0 0,1 1 0,-1-1 0,0 0 0,1 1 0,-1-1 0,1 0 0,-1 1-1,1-1 1,-1 1 0,1-1 0,-1 1 0,1-1 0,0 1 0,-1 0 0,0 0 6,1-1-1,0 1 1,-1 0 0,1-1 0,-1 1 0,1-1 0,-1 1 0,1-1 0,-1 0-1,1 1 1,-1-1 0,0 0 0,1 1 0,-1-1 0,1 0 0,-1 1 0,0-1-1,1 0 1,-1 0 0,0 0 0,1 0 0,-2 0 0,2 0-4,0 0 1,0 0 0,0 0-1,0 0 1,0 0 0,-1 0-1,1 0 1,0 0-1,0 0 1,0 0 0,0 0-1,0 0 1,0 0 0,0 0-1,0 0 1,0 0-1,-1 0 1,1 0 0,0 0-1,0 0 1,0 0 0,0 0-1,0 0 1,0 1-1,0-1 1,0 0 0,0 0-1,0 0 1,0 0 0,0 0-1,-1 0 1,1 0-1,0 0 1,0 0 0,0 0-1,0 0 1,0 0 0,0 0-1,0 1 1,0-1-1,0 0 1,0 0 0,0 0-1,0 0 1,0 0 0,0 0-1,0 0 1,0 0-1,0 0 1,0 1 0,0-1-1,0 0 1,0 0 0,0 0-1,0 0 1,0 0 0,1 8-22,-1-4 9,0 0 0,1-1 0,-1 1 0,-1 0 0,1 0 0,0-1 0,-1 1 0,-1 5 0,1-9 13,1 1 2,-1 0 0,0-1 0,1 1 0,-1 0 0,1 0 0,0 0 0,-1 0 1,1 0-1,0 0 0,-1 0 0,1 0 0,0 0 0,0 0 0,0-1 0,0 1 0,0 0 0,0 0 0,0 0 0,0 0 0,0 0 1,0 0-1,0 0 0,1 0 0,-1 0 0,0 0 0,1 1 0,3 7-10,-3 0-33,0 0 0,0 1 0,0-1 0,-2 14 0,0-4-10,0 11-6,1-15 98,-1-1 0,2 1 0,3 26 0,2-25 18,-5-13-54,0 0 1,1 0-1,-1 1 0,0-1 0,-1 0 1,1 1-1,-1-1 0,1 7 0,-1 86 6,0-93-15,0 0 0,1 1 0,-1-1 0,1 1 0,0-1 0,0 0-1,0 0 1,3 6 0,0 2 4,18 44-304,-11-36 290,-8-14 19,0-1 0,0 0 0,-1 1-1,3 7 1,1 9 3,-5-16-3,0 0 0,0-1 0,1 1 0,-1 0 0,1-1 0,4 7 0,-4-9 1,-1 1 1,1 0-1,0-1 0,-1 1 1,1 0-1,-1 0 0,0 0 1,0 0-1,0 0 0,0 0 1,-1 1-1,1-1 0,-1 0 1,0 0-1,0 5 0,0-1 12,1 1 1,0-1-1,1 1 0,-1-1 1,6 13-1,-5-14-16,-1-3 0,0 0 1,-1 1-1,1-1 0,-1 0 0,1 1 1,-1-1-1,-1 5 0,3 10 12,5-5-8,-6-12-8,-1 1 0,1-1 0,0 1 0,0-1 0,-1 1 0,1 0 0,-1-1 0,1 1 0,-1 0 0,0 0 1,1-1-1,-1 1 0,0 2 0,-1 3-27,1-4 19,-1-1-1,1 1 1,0 0-1,0 0 1,0 0-1,0 0 1,1-1-1,-1 1 1,1 0-1,-1 0 1,3 3-1,0-4 49,4 4 52,-6-3-80,0 0 0,-1-1 0,1 1 0,-1 0 0,0 0 0,0 4 0,0-7-10,0 17-38,0-14-84,0-3 84,0 0 166,0 0-64,0 0-106,3 0-38,-3-1 74,1 1 0,-1 0 0,1 0 1,-1 0-1,1 0 0,-1 0 1,1 1-1,0-1 0,-1 0 0,0 0 1,1 0-1,-1 0 0,1 0 1,-1 1-1,1-1 0,-1 0 0,1 1 1,-1-1-1,1 0 0,-1 0 1,0 1-1,1-1 0,-1 1 0,0-1 1,1 0-1,-1 1 0,0-1 1,0 1-1,1-1 0,-1 1 0,0-1 1,0 1-1,0-1 0,0 1 1,1-1-1,-1 1 0,0-1 0,0 1 1,0-1-1,0 1 0,0 0 1,0 2-86,0-3 43,0 0 85,0 0-26,0 0-102,0 0 59,0 3 160,0 24-106,0-24-193,0-3 86,0 0 138,0 2 16,-1-1-64,1-1-1,0 1 1,0-1-1,0 1 1,0-1 0,0 1-1,1 0 1,-1-1-1,0 1 1,0-1-1,0 1 1,0-1 0,1 0-1,-1 1 1,0-1-1,0 1 1,1-1-1,-1 1 1,0-1 0,1 0-1,-1 1 1,0-1-1,1 1 1,-1-1-1,0 0 1,1 0 0,-1 1-1,1-1 1,-1 0-1,1 0 1,-1 1-1,1-1 1,-1 0 0,1 0-1,-1 0 1,1 0-1,-1 0 1,1 0-1,-1 0 1,1 0 0,0 0-1,2 0-116,-3 0 11,0 0 85,0 0 197,0 0-63,0 0-145,0 0 0,0 0 49,0 0 20,3 0 33,-3 0-73,1 0 1,0 0-1,0 0 1,-1 0-1,1 0 1,0 0-1,-1 0 1,1-1-1,0 1 1,-1 0-1,1 0 1,0-1-1,-1 1 1,2-1-1,1-6 11,-4 12-21,1-14-103,0 9 110,0 0 0,0 0 0,0 0 0,0 0 0,1 0 0,-1 0 0,0 0 0,0 0 0,0 0 0,0-1 0,0 1 0,0 0 0,0 0 0,0 0 0,0 0 1,0 0-1,-1 0 0,1 0 0,0 0 0,0 0 0,0 0 0,0-1 0,0 1 0,0 0 0,0 0 0,0 0 0,0 0 0,0 0 0,0 0 0,0 0 1,0 0-1,0 0 0,0 0 0,0 0 0,0 0 0,-1 0 0,1 0 0,0 0 0,0 0 0,0 0 0,0-1 0,0 1 0,0 0 0,0 0 0,0 0 0,0 0 1,0 0-1,-1 0 0,1 0 0,0 0 0,0 0 0,0 0 0,0 1 0,0-1 0,0 0 0,0 0 0,-1 0 4,0 0-1,1 0 1,-1 0-1,1 0 0,-1 0 1,0 0-1,1 1 1,-1-1-1,1 0 1,-1 0-1,1 1 1,-1-1-1,0 0 0,1 1 1,-1-1-1,1 0 1,0 1-1,-1-1 1,1 1-1,-1-1 1,1 1-1,0-1 0,-1 1 1,1-1-1,-1 1 1,1-2 179,0-6 68,3 7-431,24 0 234,-22-3 11,-4 2-66,1 0-5,-1 0 0,0-1-1,0 1 1,0 0 0,1 0-1,-1 1 1,0-1-1,1 0 1,-1 0 0,1 1-1,-1-1 1,1 1-1,-1-1 1,1 1 0,0 0-1,-1-1 1,1 1 0,-1 0-1,4 0 1,25 0 279,104 0-246,-129 0-26,1-1 0,-1 0 0,1 0 0,9-3 0,-10 2 2,1 0 0,0 0-1,0 1 1,0 0 0,7 0 0,170 1 275,-179 0-286,1-1-1,-1 1 1,0-1-1,0 0 0,0 0 1,0 0-1,0-1 1,0 1-1,6-5 0,-8 6-5,0-1-1,0 0 1,0 1-1,0-1 0,0 1 1,0 0-1,0 0 1,0 0-1,0 0 0,3 0 1,5 1-80,2-2 35,-5 1 66,1 0-1,-1 0 1,0 0-1,12 3 1,-3 3 22,-13-4-30,1-1 0,-1 0 0,1 0 0,0 0 0,-1 0 0,1-1 0,-1 1 0,5-1 0,536 0-67,-544 0 69,63-3 80,-43 0-47,-7 1 4,22-1 0,16 8 3,-23-2-48,21-1-48,1-2 0,72-9-1,-84 5 124,102 1-129,-12 1-67,208-26 390,-120 25-91,-129 4-79,-1-1-33,150-3-217,-175-2 92,75-4 219,1 0 82,-94 5-148,45-2-27,5-5-230,-11 6 64,-40-1 93,-14 2 37,35 0 0,249 4 772,-305 0-767,1-1-1,-1 0 1,1 0 0,-1-1 0,13-5-1,-14 6-17,-3-1-12,1 2-1,0-1 1,-1 0 0,1 1-1,0-1 1,0 1 0,-1 0-1,7 1 1,0 0-25,-8-1 28,-1 0 0,1 0 0,0 0-1,0-1 1,-1 1 0,1 0 0,0-1 0,-1 1-1,1-1 1,0 0 0,-1 0 0,1 1 0,1-2-1,10-5 64,-11 6-53,0 1-1,-1-1 1,1 1 0,0 0 0,0-1-1,0 1 1,0 0 0,0 0 0,2 0 0,10 0 307,-11 0-286,13-1 155,-16 1-172,1 0 1,-1-1 0,1 1-1,-1 0 1,1 0 0,-1 0-1,0-1 1,1 1 0,-1 0-1,1-1 1,-1 1 0,0 0-1,1-1 1,-1 1 0,0-1-1,1 1 1,-1 0-1,0-1 1,1 1 0,-1-1-1,0 1 1,0-1 0,0 1-1,0-1 1,1 1 0,-1-1-1,0 1 1,0-1 0,0 0-1,0 1-11,0 0-1,0 0 1,0-1-1,0 1 0,0 0 1,0 0-1,0 0 0,0 0 1,0 0-1,0 0 0,0 0 1,0 0-1,0 0 1,0-1-1,0 1 0,0 0 1,0 0-1,0 0 0,0 0 1,0 0-1,0 0 1,0 0-1,0 0 0,0 0 1,0 0-1,0 0 0,0-1 1,0 1-1,0 0 0,0 0 1,0 0-1,0 0 1,0 0-1,1 0 0,-1 0 1,0 0-1,0 0 0,0 0 1,0 0-1,0 0 1,0 0-1,0 0 0,0 0 1,0 0-1,0 0 0,1 0 1,-1 0-1,0 0 0,0 0 1,0 0-1,0 0 1,0 0-1,0 0 0,0 0 1,0 0-1,1 0 0,9 0-152,-9 0 147,-1 0 1,0 0-1,0 0 0,0 0 0,0 0 0,0 0 1,0 0-1,0 0 0,0 0 0,0 0 1,0 0-1,1 0 0,-1 0 0,0 0 0,0 0 1,0 0-1,0 0 0,0 0 0,0 0 1,0 0-1,0 0 0,0 0 0,0 0 0,1 0 1,-1 0-1,0 0 0,0 0 0,0 0 1,0 0-1,0 0 0,0 0 0,0-1 0,0 1 1,0 0-1,0 0 0,0 0 0,0 0 1,0 0-1,0 0 0,0 0 0,0 0 0,0 0 1,0 0-1,0-1 0,0 1 0,0 0 1,0 0-1,0 0 0,0 0 0,0 0 0,0 0 1,0 0-1,0 0 0,0 0 0,0 0 1,0-1-1,0-4-3,1 0 29,-1 0 1,0 0-1,0 0 0,-1-1 1,1 1-1,-3-5 0,-2 1-6,4 8-25,0 0 0,0-1 0,1 1 0,-1-1 0,0 1 0,0-1 0,1 0 0,-1 1 0,1-1 0,0 0 0,-1 1 0,1-1 0,0-2 0,0-42 23,0 44-11,0 0 1,0 1-1,0-1 0,0 0 0,-1 0 0,1 1 1,0-1-1,-1 0 0,0 1 0,1-1 1,-1 1-1,0-1 0,1 1 0,-1-1 1,0 1-1,-2-3 0,-4-5 7,5 5-22,0 0 0,0-1 0,0 1 0,0-1 0,1 0-1,-1 1 1,1-1 0,0 0 0,1 0 0,-1-9-1,1 11 5,0 0-1,0-1 0,-1 1 0,1-1 0,-1 1 0,0 0 0,0 0 0,-3-7 0,-2-6 21,1-16 2,-22-78 22,26 106-29,0 0 1,0 0 0,1 0-1,0-7 1,0-4-26,1 6-5,-1-1 1,0 1 0,-1-1 0,-2-13-1,-2 6 23,3 10 3,0 0 0,1 0 0,-1 0 0,2 0 0,-2-7 0,3-16-60,0 16 96,0-1-1,-2 1 1,-3-28-1,-2 27-19,5 12-21,-1-1 1,1 1 0,0 0-1,0 0 1,1-1 0,-1 1-1,1 0 1,-1-8 0,0 3-55,1 0 0,-2 0 0,-3-14 0,3 14 60,0 0 0,0 0 0,0-14 0,2 19-13,-1 1 1,1 0 0,0 0-1,-1 0 1,1-1 0,-1 1-1,0 0 1,0 0 0,0 0-1,0 0 1,0 0 0,0 0-1,0 0 1,-1 1 0,1-1-1,-1 0 1,-1-1 0,1 2 0,1 0 1,0-1-1,0 1 0,-1 0 1,1-1-1,0 1 1,1-1-1,-1 1 1,0-1-1,0 1 1,0-1-1,1 1 1,-1-1-1,1 0 1,0 1-1,-1-4 1,-2 0-6,2 3 1,-1-1 1,1 1-1,-1 0 0,1 0 0,0-1 1,0 1-1,0 0 0,0-1 1,0 1-1,1-1 0,-1 1 0,1-1 1,0 0-1,-1 1 0,1-1 1,1-2-1,-1 2 42,0 3-54,0-3-42,-1 2 51,1-1-1,0 0 1,-1 0-1,1 0 1,-1 1-1,0-1 1,1 0-1,-1 1 1,0-1-1,0 0 1,0 1-1,0-1 1,0 1-1,-3-3 1,3 4 15,1-1 1,0 1 0,-1-1-1,1 1 1,0-1 0,-1 1-1,1-1 1,0 0 0,0 1-1,-1-1 1,1 1 0,0-1-1,0 0 1,0 1 0,0-1-1,0 0 1,0 1 0,0-1-1,0 0 1,0 1 0,0-1-1,0 1 1,0-1 0,1 0-1,-1 0 1,0 1 2,0-3 43,0 3 54,0-14-257,0 12 59,0 2 128,0-3-5,0-8-49,0 8 6,0 3 59,0 0-22,0 0-63,0-2-28,0-26-148,0 28 219,0 0 0,0 0 0,0 0 0,0 0-1,0 0 1,0 0 0,0 0 0,0-1 0,0 1 0,0 0 0,0 0 0,0 0 0,0 0 0,0 0 0,0 0 0,0 0 0,0 0 0,0 0 0,0 0-1,0-1 1,0 1 0,0 0 0,0 0 0,0 0 0,0 0 0,0 0 0,0 0 0,0 0 0,1 0 0,-1 0 0,0 0 0,0 0 0,0 0 0,0 0 0,0-1-1,0 1 1,0 0 0,0 0 0,0 0 0,0 0 0,0 0 0,1 0 0,-1 0 0,0 0 0,0 0 0,0 0 0,0 0 0,0 0 0,0 0 0,0 0-1,0 0 1,0 0 0,0 0 0,1 0 0,-1 0 0,0 0 0,0 1 2,1-1 0,0 0 0,-1 0-1,1 0 1,-1 0 0,1 0 0,-1-1 0,1 1 0,0 0-1,-1 0 1,1 0 0,-1 0 0,1-1 0,-1 1-1,1 0 1,-1 0 0,1-1 0,0 0-33,-1 0-1,1 0 1,-1 0 0,1 0-1,-1 0 1,0 0 0,0 0 0,1-1-1,-1 1 1,0 0 0,0 0-1,0 0 1,0-2 0,-1 3 30,1-1-1,0 1 1,0-1 0,0 1 0,0-1-1,0 1 1,0-1 0,1 1 0,-1-1 0,0 1-1,0-1 1,0 1 0,0-1 0,1 1-1,-1-1 1,0 1 0,0-1 0,1 1 0,-1-1-1,0 1 1,1 0 0,-1-1 0,0 1-1,1 0 1,-1-1 0,1 1 0,-1 0 0,1-1-1,-1 1 1,0 0 0,1 0 0,-1-1-1,1 1 1,-1 0 0,1 0 0,0 0 0,-1 0-1,1 0 1,-1 0 0,1 0 0,-1 0-1,1 0 1,-1 0 0,1 0 0,-1 0 0,1 0-1,0 1 1,-1-4 21,0-8-63,0 8-17,0 3-64,0-2 59,0 1 68,0 1 0,0-1 0,0 0 0,0 1 0,0-1 0,0 1-1,0-1 1,0 1 0,0-1 0,0 1 0,0-1 0,1 1 0,-1-1-1,0 1 1,0-1 0,1 1 0,-1-1 0,0 1 0,1 0 0,-1-1-1,0 1 1,1-1 0,-1 1 0,1 0 0,-1-1 0,0 1 0,1 0-1,-1 0 1,1-1 0,-1 1 0,1 0 0,-1 0 0,1 0 0,-1-1-1,1 1 1,-1 0 0,1 0 0,-1 0 0,1 0 0,0 0 0,-1 0-1,1 0 1,-1 0 0,1 0 0,-1 1 0,1-1 0,-1-3-58,0-3 54,0 5 11,0 8 26,0-4-26,0-3-75,14 0-181,-14 0 244,0 0 0,0 0-1,0 0 1,0 0 0,0 0 0,1 0 0,-1 0 0,0 0 0,0 0 0,0 0-1,0 0 1,0 0 0,0 0 0,0 0 0,0 0 0,0 0 0,1 0 0,-1 0-1,0 0 1,0 0 0,0 0 0,0 0 0,0 0 0,0 0 0,0 0 0,0 0-1,0 0 1,0 0 0,0 0 0,0 0 0,1 0 0,-1 1 0,0-1 0,0 0 0,0 0-1,0 0 1,0 0 0,0 0 0,0 0 0,0 0 0,0 0 0,0 0 0,0 0-1,0 0 1,0 1 0,0-1 0,0 0 0,0 0 0,0 0 0,0 0 0,0 0-1,0 0 1,0 0 0,0 0 0,0 0 0,0 1 0,0 10 150,0-9-21,1-1-115,0-1 1,0 1-1,0 0 0,0-1 1,0 1-1,0 0 0,-1 0 1,1 0-1,0 0 0,0-1 1,-1 1-1,2 2 0,-1-1-5,0-2-12,-1 1-1,0-1 1,0 0 0,1 1-1,-1-1 1,0 0-1,1 1 1,-1-1-1,1 0 1,-1 0-1,0 1 1,1-1-1,-1 0 1,1 0-1,-1 0 1,1 0-1,-1 0 1,0 1-1,1-1 1,-1 0-1,1 0 1,-1 0-1,1 0 1,-1 0-1,1 0 1,0-1-1,4 2 41,0 10 241,0-7-262,1-1 0,-1 0 0,0-1 0,7 3 0,15 0-122,-5 6 27,11-5 86,9 6 80,-27-7-47,24 5 1,10-5-3,-24 0-22,-9-2-57,0 0 0,28 0-1,262-3 43,-306 0 0,11 0-21,1 0 0,14-3-1,-20 2 24,13-3 20,0 0 1,32 0 0,56 4 409,-28 0 69,-79 2-586,0 26 74,-3-23 43,-8 6-21,9-5 10,2-5-20,-1 1-1,1-1 1,0 1-1,-1-1 1,1 1-1,-1-1 1,1 1-1,-1-1 1,0 0-1,-1 2 1,-5 12-2,2 15 23,-2-3 57,0-5-28,2 1 1,1 0-1,0 0 0,1 26 1,3-25-18,1-12-17,0 0 0,-2-1-1,1 1 1,-4 15-1,1-15-13,1-6-1,1 1 0,0-1 0,0 10 0,6 25 35,-3-34-17,-1 0 1,0 1 0,0-1 0,-1 0 0,1 0-1,-2 1 1,1-1 0,-2 8 0,-3 2 23,3-10-23,0 0 0,0 0 0,1 0 0,0 0 0,0 7 0,2-1 32,-1-9-33,1-1-1,-1 1 1,0 0 0,-1 0-1,1-1 1,0 1 0,-1 0-1,-2 5 1,2-5-4,0-3-6,1 1 0,-1 0 0,0 0 1,1 0-1,-1-1 0,1 1 0,0 0 0,-1 0 0,1 0 1,0 0-1,0 0 0,0 0 0,1 0 0,-1 0 0,0-1 1,1 1-1,-1 0 0,1 0 0,0 0 0,-1 0 1,2 1-1,-1-1-2,0-1 1,-1 1-1,0-1 0,1 1 1,-1-1-1,0 1 1,0-1-1,0 1 0,0 1 1,0-2-1,0 1 1,0-1 0,0 1-1,0-1 1,1 1 0,-1-1-1,0 1 1,1-1 0,0 2-1,4 6 59,-4-8-51,0 1 1,0-1 0,0 1 0,0-1-1,-1 1 1,1 0 0,0-1 0,-1 1 0,1 0-1,0 3 1,1 1 228,9 4-117,-10-9-129,-1-1-1,0 1 0,1-1 1,-1 1-1,0 0 0,1-1 1,-1 1-1,0-1 1,1 1-1,-1-1 0,0 1 1,0 0-1,0-1 0,0 1 1,0 0-1,0-1 0,0 1 1,0 0-1,0-1 0,0 1 1,0-1-1,0 1 0,0 0 1,0-1-1,-1 2 0,1-2 3,0 3 68,0-3-5,0 0-27,0 0 1,0 2 15,0 0-58,-1 1 1,1-1-1,-1 0 0,0 0 0,0 0 1,0 0-1,-1 2 0,-2 5-96,12-4-5,-7-3 100,0 0 0,-1 0 0,1-1 0,-1 1 0,0 0 0,0 0 0,1 0 0,-1 0 0,0 0 0,-1 3 0,1-2 13,0 0 41,0-3 0,0 3 27,0 8-33,0-8-4,0-3 15,0 0-16,-1 0-42,0 0 0,0 0 0,1 0 0,-1 1 0,0-1 0,0 0 0,0 1 0,1-1-1,-1 0 1,0 1 0,0-1 0,1 1 0,-1-1 0,0 1 0,1 0 0,-1-1 0,1 1 0,-1 0 0,1-1-1,-1 1 1,1 0 0,-1 0 0,1-1 0,0 1 0,-1 0 0,1 0 0,0 0 0,0 0 0,0-1-1,0 1 1,-1 0 0,1 0 0,1 1 0,-2 7-32,1 1-1,1 13 1,0-5-99,-1 13 243,2-26-139,0-4 33,-1 1 0,0-1 0,0 1 0,0-1 0,1 1 0,-2-1 0,1 1 0,0 0 0,0-1 0,0 1 0,-1 0 0,1 0 1,-1 0-1,1 2 0,2 2 95,8 12 14,-9-14-109,0 0 0,1 0 0,0 0 1,-1 0-1,7 7 0,2 0-60,-8-8 75,-3-3 16,0 0 6,0 0 15,0 0-32,0 0-63,0 0 20,0 0 65,0 0 16,0 0 63,0 0-79,0 0-155,1 0 112,-1 0 0,1 0 1,-1 0-1,1 0 0,-1 0 0,1 0 1,-1 0-1,1 0 0,-1 0 0,1 0 1,-1 0-1,1 0 0,-1 0 0,1 0 0,-1 0 1,1-1-1,-1 1 0,1 0 0,-1 0 1,1 0-1,-1-1 0,1 1 0,-1 0 0,1-1 1,-1 1-1,0-1 0,1 1 0,-1 0 1,0-1-1,1 1 0,-1-1 0,0 1 0,0-1 1,1 1-1,-1-1 0,0 1 0,0-1 1,0 1-1,0-1 0,1 1 0,-1-1 1,0 1-1,0-1 0,0 1 0,0-1 0,-1 0 1,1 1-1,0 0 0,0 0 1,0 0-1,0 0 0,0-1 0,0 1 1,0 0-1,0 0 0,0 0 0,0 0 1,0 0-1,0 0 0,0 0 1,0 0-1,0 0 0,0-1 0,0 1 1,0 0-1,0 0 0,0 0 1,0 0-1,0 0 0,1 0 0,-1 0 1,0 0-1,0 0 0,0 0 1,0 0-1,0 0 0,0-1 0,0 1 1,0 0-1,0 0 0,0 0 1,0 0-1,0 0 0,0 0 0,1 0 1,-1 0-1,0 0 0,0 0 0,0 0 1,0 0-1,0 0 0,0 0 1,0 0-1,0 0 0,0 0 0,0 0 1,1 0-1,-1 0 0,0 0 1,0 0-1,0 0 0,0 0 0,0 0 1,11 0-92,-11 0 90,0 0-1,0 0 1,0 0-1,1 0 1,-1 0 0,0 0-1,0 0 1,0 0-1,0 0 1,0 0 0,0 0-1,0 0 1,0 0-1,0 0 1,1 0 0,-1 0-1,0 0 1,0 0-1,0 0 1,0 0 0,0 0-1,0 0 1,0 0-1,0 0 1,0 0 0,0 0-1,0 0 1,1 0-1,-1 0 1,0 0-1,0 0 1,0 0 0,0 0-1,0-1 1,0 1-1,0 0 1,0 0 0,0 0-1,0 0 1,0 0-1,0 0 1,0 0 0,0 0-1,0 0 1,0 0-1,0-1 1,0 1 0,0 0-1,0 0 1,0 0-1,0 0 1,0 0 0,0 0-1,0 0 1,0 0-1,0-1 1,0 1-4,0-1 1,0 1-1,0 0 1,0-1-1,0 1 0,0-1 1,1 1-1,-1-1 1,0 1-1,0-1 0,0 1 1,1-1-1,-1 1 1,0 0-1,1-1 0,-1 1 1,0 0-1,1-1 1,-1 1-1,0 0 0,1-1 1,-1 1-1,1-1 0,15-3-3,26 4 217,-24 1-32,-2-1-61,-7 0-10,1 0-1,-1 0 1,15-3-1,1-2-34,1 1 1,32-1-1,-37 5-55,1-2 0,23-5 0,-18 3 32,22-2 21,-24 0-43,-19 4-10,1 1 0,-1-1 0,1 1 1,10 0-1,46 1 416,-63 0-432,0 0 0,1 0 0,-1 0 0,0 0 0,0 0 0,0 0 0,0 0 0,0 0 0,0 0 0,0 0 0,0 0 0,0 0 0,0 0 0,1 0 0,-1 0 0,0 0 0,0 0 0,0 0 0,0 0 0,0 0 0,0 0 0,0 0 0,0 0 0,0 0 0,0 0 0,1-1 0,-1 1 0,0 0 0,0 0 0,0 0 0,0 0 0,0 0 0,0 0 0,0 0 0,0 0 0,0 0 0,0 0 0,0 0 0,0 0 0,0-1 0,0 1 0,0 0 0,0 0 0,0 0 0,0 0 0,0 0 0,0 0 0,0 0 0,0 0 0,0 0 0,0-1 0,0 1 0,0 0 0,0 0 0,0 0 0,0 0 0,0-11-160,0 11 152,0 0 1,0 0-1,0 0 1,0 0-1,0 0 1,0-1-1,0 1 1,0 0-1,0 0 1,0 0-1,0 0 1,0 0-1,0 0 1,0 0-1,0 0 1,0 0-1,0-1 1,0 1-1,0 0 1,0 0-1,0 0 1,0 0-1,0 0 1,0 0-1,0 0 1,0 0 0,0 0-1,0 0 1,0 0-1,0 0 1,0-1-1,-1 1 1,1 0-1,0 0 1,0 0-1,0 0 1,0 0-1,0 0 1,0 0-1,0 0 1,0 0-1,0 0 1,0 0-1,-1 0 1,1 0-1,0 0 1,0 0-1,0 0 1,0 0-1,0 0 1,0 0-1,0 0 1,0 0-1,0 0 1,0 0-1,-1 0 1,-30 0-3236,13 0-1940,4-2 1039,-2-12 1376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2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2240,'0'-14'720,"0"14"-715,0 0-1,0 0 1,0 0 0,0 0 0,0 0 0,0-1-1,0 1 1,0 0 0,0 0 0,0 0-1,0 0 1,0 0 0,0 0 0,0 0-1,0 0 1,0 0 0,0 0 0,0-1 0,0 1-1,0 0 1,0 0 0,0 0 0,0 0-1,0 0 1,0 0 0,0 0 0,0 0 0,0 0-1,0 0 1,0 0 0,0 0 0,0-1-1,0 1 1,-1 0 0,1 0 0,0 0-1,0 0 1,0 0 0,0 0 0,0 0 0,0 0-1,0 0 1,0 0 0,0 0 0,0 0-1,-1 0 1,1 0 0,0 0 0,0 0 0,0 0-1,0 0 1,0 0 0,0 0 0,0 0-1,0 0 1,-1 0 0,1 0 8,0 0 0,-1 0-1,1 0 1,-1 0 0,1 0 0,-1 0 0,1 0 0,-1 0-1,1 0 1,-1 0 0,1 0 0,-1 0 0,1-1 0,0 1-1,-1 0 1,1 0 0,-1-1 0,1 1 0,0 0 0,-1-1-1,1 1 1,0 0 0,-1-1 0,1 1 0,0 0 0,-1-1-1,1 1 1,0-1 0,0 1 0,0 0 0,-1-1 0,1 0-1,0 1 52,0-1-1,1 1 0,-1-1 0,0 1 0,0-1 1,1 1-1,-1-1 0,0 1 0,1 0 0,-1-1 1,0 1-1,1-1 0,-1 1 0,0 0 0,1 0 1,-1-1-1,1 1 0,-1 0 0,1-1 0,-1 1 1,1 0-1,-1 0 0,1 0 0,-1 0 0,1 0 1,-1-1-1,1 1 0,-1 0 0,1 0 0,-1 0 1,1 0-1,-1 0 0,1 1 0,-1-1 0,1 0 0,-1 0 956,0 3 352,0-2-1253,1 1 0,-1-1 0,0 1 1,1-1-1,-1 1 0,1-1 0,-1 1 1,1-1-1,0 0 0,1 3 0,5 10 635,-3 0-393,-3-10-269,0 0 1,0 0 0,1 0 0,-1 0-1,1 0 1,0 0 0,3 4-1,-2-2-42,0 0-1,0 0 1,-1 1 0,1-1-1,1 12 1,-2-8-20,1-1 1,-1 0 0,6 9 0,2 3 2,15 43 0,-20-53-74,-4-8-136,1 1 1,-1-1 0,0 1-1,0-1 1,0 1-1,0-1 1,0 6 0,-1-7-671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3136,'0'0'1029,"0"-2"-629,0-9-74,0 8 388,0 3-101,-3 0 347,-43 0 1728,44 0-2613,0 1-1,1-1 0,0 1 1,-1-1-1,1 1 0,-1 0 1,1 0-1,0 0 0,-1 0 1,1 0-1,0 0 0,0 0 0,0 0 1,0 0-1,0 0 0,0 0 1,0 1-1,0-1 0,0 1 1,1-1-1,-1 0 0,0 1 1,0 2-1,-1 2 132,1-4-154,0 0 1,1 0 0,-1 0 0,1 0-1,0 0 1,0 0 0,-1 0 0,2 3-1,-2 11 161,0-11-160,1 0-1,0 0 0,0 0 1,0-1-1,0 1 1,1 0-1,0 0 0,0 0 1,0-1-1,1 1 0,-1-1 1,1 1-1,0-1 0,0 1 1,6 7-1,1 3 5,-6-11-47,-1 1 0,1-1-1,0 0 1,0 0 0,0 0 0,1 0-1,-1-1 1,1 1 0,8 5 0,-7-6-10,0-1 1,1 1 0,-1-1 0,1 0-1,-1 0 1,1-1 0,0 1 0,0-1 0,-1-1-1,1 1 1,0-1 0,0 0 0,0 0-1,11-3 1,-3 0-148,1 0-1,-1-1 0,0-1 0,-1 0 1,15-7-1,-24 9 99,1 1 1,-1 0-1,0-1 1,0 0-1,-1 0 1,8-6-1,-9 7 32,-1 0-1,1 0 1,-1-1-1,0 1 1,0 0-1,0-1 1,0 1 0,0 0-1,0-1 1,0 1-1,-1-1 1,1 0 0,-1 1-1,0-1 1,0-2-1,0 3 0,0 0-1,-1-1 1,1 1 0,-1 0-1,1 0 1,-1 0-1,0 0 1,0 0 0,0 0-1,0 0 1,0 0-1,0 0 1,0 0-1,-1 1 1,1-1 0,-1 1-1,1-1 1,-1 1-1,-3-3 1,-2-2-67,1 0 44,1 1 0,-1 0 1,-1 1-1,1 0 0,-1 0 0,-10-5 0,-11-6-30,9 1-100,14 12 142,-5-4-719,10 6 712,-1 0 0,1 0 0,0-1 0,0 1 0,0 0 0,0 0 1,0-1-1,0 1 0,0 0 0,0 0 0,0 0 0,-1-1 0,1 1 0,0 0 0,0 0 0,0-1 0,0 1 1,0 0-1,0 0 0,1-1 0,-1 1 0,0 0 0,0 0 0,0-1 0,0 1 0,0 0 0,0 0 1,0 0-1,0-1 0,1 1 0,-1 0 0,0 0 0,0 0 0,0-1 0,0 1 0,1 0 0,-1 0 1,0 0-1,0 0 0,1-1-55,0 1 1,0-1 0,0 1 0,-1 0-1,1-1 1,0 1 0,0 0-1,0 0 1,0 0 0,0 0 0,0 0-1,-1 0 1,3 0 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2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4224,'0'-13'1365,"0"13"-1355,0-1-1,0 1 1,0 0-1,0 0 0,0 0 1,0 0-1,0 0 1,0 0-1,0 0 1,0 0-1,0 0 1,0 0-1,0-1 0,0 1 1,0 0-1,0 0 1,0 0-1,0 0 1,0 0-1,0 0 1,0 0-1,0 0 1,0 0-1,0 0 0,0-1 1,0 1-1,0 0 1,0 0-1,0 0 1,0 0-1,0 0 1,0 0-1,0 0 0,-1 0 1,1 0-1,0 0 1,0 0-1,0 0 1,0 0-1,0 0 1,0 0-1,0 0 1,0 0-1,0 0 0,0 0 1,-1 0-1,1 0 1,0 0-1,0 0 1,0 0-1,0 0 1,0 0-1,0 0 0,0 0 1,0 0-1,-1 0 1,-4 0 206,-12 1 5353,16 0-5504,1-1 0,-1 0 0,1 1 0,-1-1 0,1 0 0,-1 1 0,1-1 0,0 1 0,-1-1 0,1 1 0,-1-1 1,1 1-1,0-1 0,0 1 0,-1-1 0,1 1 0,0 0 0,0-1 0,0 1 0,-1-1 0,1 1 0,0 0 0,0-1 0,0 1 0,0 0 0,0 0 0,0 78 1348,1-72-1380,-1 0-1,1 0 1,0 0 0,0 0-1,4 10 1,0 0 33,1 16-50,-5-28-107,2 7-253,0 1 0,0 1 0,-2-1 0,1 0 0,-2 18 0,0-13-532,0-4-2280,0 0 1407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50 574 7712,'-41'41'2506,"33"-33"-1524,8-21-518,0 12-462,0 1 0,0 0 0,0 0 0,0 0 0,0-1 0,0 1 0,0 0-1,0 0 1,0-1 0,0 1 0,0 0 0,0 0 0,1 0 0,-1-1 0,0 1 0,0 0 0,0 0 0,0 0 0,0 0 0,1-1 0,-1 1 0,0 0 0,0 0 0,0 0 0,1 0 0,-1 0 0,0 0 0,0 0 0,0-1 0,1 1 0,-1 0 0,0 0 0,0 0 0,1 0 0,19-13 483,-14 9-337,1-1 1,-1 1 0,1 0-1,0 1 1,0-1 0,12-2-1,30-3 204,-19-1-24,35-18 0,-39 17-120,32-19 450,-23 11-120,60-25 0,252-57 1083,205-11-896,521 0-613,-723 93-144,21 3 160,569-1-48,-697 17 11,431 0 1119,-667 0-1397,0 1 156,0-1 1,0-1-1,-1 1 1,11-3-1,-16 3-97,0-1 0,0 1 0,0 0 0,0-1-1,0 1 1,0-1 0,0 1 0,0-1 0,0 0-1,0 1 1,-1-1 0,1 0 0,0 0-1,0 1 1,0-1 0,-1 0 0,1 0 0,0 0-1,-1 0 1,1 0 0,-1 0 0,0 0 0,1 0-1,-1 0 1,1 0 0,-1 0 0,0 0-1,0 0 1,0-1 0,0-1 0,0 1-1877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2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83 2720,'-2'0'79,"0"0"-1,0 0 1,1-1 0,-1 1-1,0 0 1,0-1-1,1 1 1,-1-1 0,0 0-1,1 0 1,-1 1 0,1-1-1,-1 0 1,1 0 0,-1 0-1,1-1 1,0 1 0,0 0-1,-2-2 1,3 3-79,-3-3 154,1 1-1,-1 0 0,1 0 1,-1 0-1,0 1 1,-4-3-1,7 4-103,-1 0-1,0-1 1,0 1-1,0-1 1,0 1 0,1 0-1,-1 0 1,0 0-1,0-1 1,0 1-1,0 0 1,0 0-1,0 0 1,0 0 0,0 1-1,0-1 1,0 0-1,1 0 1,-1 0-1,0 1 1,0-1 0,0 1-1,0-1 1,0 0-1,-1 2 1,-6 12 600,-5-5-85,10-7-435,-1-1-1,1 2 0,0-1 0,0 0 0,1 0 1,-1 1-1,0 0 0,-4 5 0,2 1 229,-1 0 0,-7 17-1,12-22-310,0-1 0,-1 1-1,1-1 1,1 1 0,-1 0 0,0-1-1,1 1 1,0 0 0,0 0-1,0-1 1,0 1 0,1 4-1,10 24 146,-10-28-178,0 0 5,0 0 0,0-1 1,0 1-1,0-1 0,4 7 0,-4-9-16,0 1 0,0-1 0,1 0 0,-1 0 0,0 0 0,1 0 0,-1 0 0,0 0 0,1 0 0,-1 0-1,1-1 1,-1 1 0,1-1 0,0 1 0,2 0 0,29 4-40,-23-2 24,-7-1 10,0-1 0,1-1 0,-1 1-1,1 0 1,4 0 0,-2-2 2,0 0-1,0 0 1,10-3 0,-9 2 1,-4 2 0,0-1 0,0 1 0,-1-1 0,1 0 0,0 0 0,0 0 0,-1 0 0,1 0 0,-1-1 0,1 1 0,-1-1 0,0 0 0,0 0 0,1 0 0,2-4 0,3-2 0,-3 2 0,0 1 0,-1-1 0,0 1 0,6-11 0,-3 4 0,-5 10 0,0 0 0,-1 0 1,1 0-1,-1-1 0,0 1 1,1-1-1,-1 1 0,0-1 1,-1 1-1,1-1 0,0 0 1,-1 1-1,0-1 0,1 0 1,-1 1-1,0-1 0,0 0 0,-1 0 1,1 1-1,-1-1 0,1 0 1,-1 1-1,0-1 0,0 1 1,0-1-1,0 1 0,0-1 1,0 1-1,-1 0 0,1-1 1,-1 1-1,-2-2 0,-21-29 48,14 3-26,10 28-24,-1 0 1,0 0-1,0 1 1,0-1-1,0 0 1,-5-2-1,5 3-35,0 0 0,0-1 1,0 1-1,0-1 0,0 1 0,0-1 0,0 0 0,0 0 0,1 0 1,-3-3-1,4 5-22,0 0 0,-1-1 1,1 1-1,0-1 0,0 1 1,0-1-1,0 1 0,-1-1 1,1 1-1,0-1 0,0 0 1,0 1-1,0-1 0,0 1 1,0-1-1,0 1 0,0-1 1,1 1-1,-1-1 0,0 1 1,0-1-1,0 1 0,0-1 1,1 1-1,-1-1 0,1 0-20,0 1-1,0 0 1,-1-1-1,1 1 0,0 0 1,0-1-1,0 1 0,0 0 1,0 0-1,0 0 1,-1 0-1,1 0 0,2 0 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4800,'0'0'1792,"0"0"-1408,0 0-96,0 0 1824,0 0-1216,-16 0 1344,16 16-1312,-17 0 896,17 17-1088,0 0 63,0 0-479,0 16-576,17-16 160,-17-1-2463,0 1 1407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2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84 3328,'-14'-28'1061,"13"27"-963,0-1 1,1 0-1,-1 0 0,1 0 1,-1 0-1,1 0 0,0 0 0,0 0 1,-1 0-1,1 0 0,0 0 0,1 1 1,-1-1-1,1-2 0,-1-1 540,0 5-620,0 0-1,0 0 1,0 0-1,1-1 1,-1 1-1,0 0 1,0 0-1,0 0 1,0 0-1,0 0 1,0 0-1,0 0 1,0 0-1,0 0 1,0-1-1,0 1 1,0 0-1,-1 0 1,1 0-1,0 0 1,0 0-1,0 0 1,0 0-1,0 0 1,0 0-1,0 0 1,0 0-1,0-1 1,0 1-1,0 0 1,0 0-1,0 0 1,0 0-1,0 0 1,0 0-1,-1 0 1,1 0-1,0 0 1,0 0-1,0 0 0,0 0 1,0 0-1,0 0 1,0 0-1,0 0 1,0 0-1,0 0 1,-1 0-1,1 0 1,0 0-1,0 0 1,0 0-1,0 0 1,0 0-1,0 0 1,0 0-1,-2 0 122,0 0-1,1-1 1,-1 1-1,0 0 1,1-1-1,-1 1 1,1-1-1,-1 0 1,1 0-1,-1 1 1,-1-2-1,1 0-44,1 1 0,-1 0 0,0 0 0,0 1 0,0-1 0,0 0 0,0 0 0,0 1 0,0 0 0,0-1 0,-3 1 0,-1 0 99,4-1-69,0 1-1,0 0 1,1 0-1,-1 0 0,0 0 1,1 0-1,-1 0 1,0 1-1,0-1 0,1 1 1,-4 0-1,3 3 210,-4 3 198,-19 2 557,23-8-1010,0 1 0,0 0 0,0 0-1,1 0 1,-1 0 0,-2 4 0,-2 4 151,2-6-139,1 0 1,0 0 0,0 0-1,1 0 1,-1 1 0,1-1-1,0 1 1,0 0 0,1-1-1,-1 1 1,1 0 0,0 0-1,0 0 1,1 0 0,-1 9-1,1 13 41,-1-19-122,0-1-1,1 1 1,0-1 0,1 1 0,0-1 0,0 0 0,0 1-1,1-1 1,0 0 0,0 1 0,1-1 0,6 11 0,-7-14-18,0 0 1,1 0 0,0 0-1,0 0 1,0-1 0,1 1-1,-1-1 1,6 5 0,-5-6-23,-1-1 0,1 0 0,-1 0 0,1 1 0,0-2 0,-1 1 0,7 0 1,2 1-54,3 1-9,-8-1 18,0-1-1,1 0 1,7 0 0,24-6-489,-15 2 242,-3 1 74,23-4-192,-1-10-81,-20 7 274,-6 3 92,-9 3 120,0 1 0,0-1 1,-1-1-1,1 1 1,-1-1-1,0-1 1,0 1-1,-1-1 1,9-8-1,-5 5 41,-9 6 4,1 1 0,0 0-1,-1-1 1,1 1 0,0-1 0,-1 1 0,0-1 0,1 0 0,-1 0 0,0 0 0,0 1 0,0-1 0,0 0 0,0 0-1,-1 0 1,1-1 0,0 1 0,-1 0 0,0 0 0,1 0 0,-1-4 0,0 4 1,0 0-3,0-1 0,0 1 0,0 0 0,0-1 1,-1 1-1,1 0 0,-1-1 0,1 1 0,-1 0 0,0 0 0,0 0 0,0-1 0,0 1 1,0 0-1,0 0 0,-1 0 0,1 0 0,-1 1 0,1-1 0,-3-2 0,3 3-4,-4-4-21,1 1 0,-1-1 0,0 1 0,0 0 0,0 0 0,0 1 1,-1 0-1,0 0 0,-10-5 0,-14 3-154,11-6-149,17 10 300,1 1 0,-1-1-1,1 1 1,-1 0 0,1 0 0,-1-1-1,1 1 1,-1 0 0,-1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4320,'-96'0'5205,"93"0"-5035,0 0 0,-1 0 1,1 1-1,0-1 0,-1 1 0,1 0 0,0 0 1,0 0-1,-6 3 0,-2 1 352,6-4-316,-1 1 77,0 0 0,-1 1 0,1-1 0,-9 6 0,13-6-250,0-1 0,1 1-1,-1-1 1,1 1 0,-1 0-1,1 0 1,-1 0 0,1 0-1,0 0 1,0 0 0,0 0-1,0 0 1,0 0 0,1 0-1,-1 3 1,-1 3-15,1 0 0,0 0 0,1 0-1,1 10 1,-1-2-11,0-13-5,0 0 1,0 0-1,0 0 1,0 0-1,1 0 1,0 0-1,-1 0 1,1 0-1,0 0 1,0 0-1,1-1 1,2 6-1,-2-6 7,1 1-1,-1-1 1,1 0 0,-1 1-1,1-1 1,0 0-1,0-1 1,0 1 0,0-1-1,0 1 1,0-1-1,5 1 1,-1 1-99,0-1 0,0 1 1,0-2-1,0 1 0,1-1 0,-1 0 0,1-1 1,-1 1-1,1-1 0,-1-1 0,8-1 1,-10 1 41,0-1 0,-1 0 0,0 0 1,1-1-1,-1 1 0,0-1 0,6-5 0,21-21 4,-26 24 81,-5 5-32,1-1-1,-1 1 0,0 0 1,1-1-1,-1 1 0,0 0 0,1-1 1,-1 1-1,0 0 0,1-1 1,-1 1-1,0-1 0,0 1 1,1 0-1,-1-1 0,0 1 1,0-1-1,0 1 0,0-1 0,0 1 1,0-1-1,0 1 0,0-1 1,0 1-1,0-1 0,1-5 65,-1 3-39,1 0-1,-1 0 0,0-1 0,0 1 0,0 0 0,-1 0 0,1 0 0,-1 0 0,1 0 0,-2-4 1,-28-39 2,0 10-27,24 23-309,5 12 288,0 1-1,1-1 1,-1 1-1,0 0 1,0-1 0,0 1-1,0 0 1,1 0 0,-1 0-1,0 0 1,0 0-1,0 0 1,-2 0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2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4736,'13'-27'1530,"-10"21"-932,-3 6-44,0 0 817,0 0-198,-3 3 555,-7 8-538,7-5-28,2-3-1039,1 0-1,-1 0 0,0 0 1,0 0-1,0 0 0,-1-1 1,1 1-1,-1 0 0,1-1 1,-4 4-1,3-2-83,0 0 0,-1-1-1,1 1 1,0 0 0,-1 5 0,1 0-94,1-1-1,1 1 1,0 16 0,0-13 15,0-10 32,0 0 1,0 0 0,1-1 0,-1 1 0,1 0-1,-1-1 1,1 1 0,-1 0 0,1-1 0,0 1-1,0-1 1,0 1 0,0-1 0,0 1 0,0-1-1,0 0 1,0 1 0,0-1 0,1 0 0,-1 0-1,1 0 1,-1 0 0,4 2 0,-2-2-6,1 1 0,0-1 0,0 1 1,-1-1-1,1 0 0,0-1 0,0 1 0,8 0 1,-10-2-2,0 1 0,1 0 0,-1-1 0,0 1 0,1-1 0,-1 0 0,0 0 0,0 0 0,0 0 0,1 0 0,-1 0 0,2-3 0,25-21-96,-24 19 119,-3 4-11,0 0 0,-1 0 0,1 0 0,-1 0 0,1 0 0,-1 0-1,0-1 1,0 1 0,0 0 0,0-1 0,0 1 0,-1-1 0,1 1 0,-1-1 0,0 1 0,1-1 0,-1 0 0,0 1 0,0-1 0,-1-3 0,1-7-19,-1 12 12,1-1 1,0 0-1,0 0 0,-1 0 1,1 0-1,-1 1 0,0-1 1,1 0-1,-1 1 0,0-1 1,0 0-1,0 1 1,0-1-1,0 1 0,0-1 1,-1 1-1,1 0 0,-2-2 1,-11-14-617,14 16 578,-1-1 1,1 1-1,0 0 1,-1-1 0,1 1-1,0-1 1,0 1-1,0-1 1,0-1 0</inkml:trace>
  <inkml:trace contextRef="#ctx0" brushRef="#br0" timeOffset="1">1673 1 6656,'-33'0'2464,"33"0"-1920,16 0-160,-16 0 1216,17 16-960,-17 0 800,16 1-832,0 15-480,1-15-96,-1 16 64,0-17-32,-16 17-2624,17-17 1376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2:3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3392,'0'0'1088,"0"0"-651,0 0-74,0 0 405,0 0-155,0 0 214,0 0-241,0 0 6,0 0-234,3 0-102,-3 0-249,0 0 0,1 0 0,-1 0-1,1 0 1,-1 0 0,1 0 0,-1 0 0,0 0 0,1 0 0,-1 0 0,1 0 0,-1-1 0,1 1 0,-1 0 0,0 0 0,1 0 0,-1-1-1,0 1 1,1 0 0,-1 0 0,0-1 0,1 1 0,-1 0 0,0-1 0,1 1 0,-1 0 0,0-1 0,0 1 0,1-1 0,-1 0 0,5-6 135,6 1-37,-9 5-104,-1 1-1,0-1 1,0 1 0,0-1 0,0 1-1,0-1 1,0 0 0,0 1 0,0-1 0,0 0-1,-1 0 1,1 0 0,0 0 0,0 0 0,0-1-1,4-9-4,-4 9 21,0 0 0,0-1 0,1 1 0,-1 0 0,0 0 0,1-1 0,0 1 1,1-2-1,11-12 100,-9 2-5,6 9 11,-5-6 154,1 6-115,-7 5-154,1 0 1,-1-1-1,1 1 0,-1 0 1,0 0-1,1 0 1,-1-1-1,0 1 0,1 0 1,-1-1-1,0 1 0,1 0 1,-1-1-1,0 1 0,0 0 1,1-1-1,-1 1 1,0-1-1,0 1 0,0 0 1,0-1-1,0 1 0,1-1 1,-1 1-1,0-1 0,0 1 1,0 0-1,0-1 1,0 1-1,0-1 0,0-2 168,0 3 176,0 0-96,0 0-80,0-1-165,0 1 1,0 0-1,0-1 0,0 1 0,0-1 0,0 1 0,0 0 0,1-1 0,-1 1 0,0-1 0,0 1 1,-1-1-1,1 1 0,0 0 0,0-1 0,0 1 0,0-1 0,0 1 0,-1-1 0,2-1 55,-2 4-31,2-2 9,-1 1 1,0-1 0,0 0-1,0 1 1,0-1 0,0 1-1,0-1 1,0 0 0,1 1-1,-1-1 1,0 1 0,0-1 0,-1 1-1,1-1 1,0 0 0,0 1-1,0-1 1,0 1 0,0 0-1,-3-1 74,-8 0-28,11 0-89,0 0 1,0 0-1,0 0 0,-1 0 0,1 0 0,0 0 0,0 0 0,0 0 0,0 0 0,0 0 1,0 0-1,0 0 0,0 0 0,0 0 0,0 0 0,-1 0 0,1 0 0,0 0 1,0 0-1,0 0 0,0 0 0,0 0 0,0 0 0,0 0 0,0 0 0,0 0 1,0 0-1,0 0 0,-1 0 0,1 0 0,0 0 0,0 0 0,0 0 0,0 1 1,0-1-1,0 0 0,0 0 0,0 0 0,0 0 0,0 0 0,0 0 0,0 0 1,0 0-1,0 0 0,0 0 0,0 1 0,0-1 0,0 0 0,0 0 0,0 0 1,0 0-1,0 0 0,0 0 0,0 0 0,0 0 0,0 1 0,0 9 42,0-7 10,0 0-31,0-2-25,0-1 1,0 1 0,0-1-1,0 1 1,0 0 0,1-1-1,-1 1 1,0-1 0,0 1-1,0-1 1,1 1 0,-1 0-1,0-1 1,1 1 0,-1-1-1,0 1 1,1-1 0,-1 0 0,1 1-1,-1-1 1,1 1 0,-1-1-1,2 1 1,-2-1 3,1 1 1,0-1-1,-1 1 0,1-1 1,-1 1-1,1-1 1,-1 1-1,1-1 0,-1 1 1,1 0-1,-1-1 0,1 1 1,-1 0-1,0-1 1,0 1-1,1 0 0,-1 0 1,0-1-1,0 1 0,0 0 1,1 0-1,-1-1 0,0 1 1,0 1-1,0 0 6,0-1 0,0 1 0,0 0 0,0 0-1,1-1 1,-1 1 0,1 0 0,0-1 0,-1 1-1,1-1 1,0 1 0,0-1 0,0 1 0,0-1-1,0 1 1,0-1 0,2 2 0,0 3 30,-3-5-35,0 1 0,1 0-1,-1-1 1,0 1 0,1-1 0,-1 1-1,1 0 1,0-1 0,0 1 0,-1-1-1,2 2 1,0-1 4,-1-1 1,0 1-1,0 0 0,-1 0 0,1 0 1,0 0-1,0 0 0,-1 0 0,0 0 1,1 0-1,-1 3 0,0-3-3,0 1 0,0 0-1,0-1 1,0 1 0,0-1-1,1 1 1,-1-1 0,1 1-1,-1-1 1,1 1 0,0-1-1,0 1 1,0-1 0,0 0-1,1 0 1,-1 0 0,3 3-1,-4-4-5,1-1-1,-1 1 1,1 0 0,-1-1-1,0 1 1,1-1-1,-1 1 1,0 0-1,0-1 1,1 1 0,-1 0-1,0-1 1,0 1-1,0 0 1,0 0 0,0-1-1,0 1 1,0 0-1,0-1 1,0 1-1,0 0 1,0-1 0,-1 2-1,1 0 6,0 45 116,2-42-76,9 6-20,-10-10-24,-1-1-1,1 1 1,-1-1 0,0 1 0,1-1 0,-1 1 0,0 0 0,0-1 0,1 1 0,-1-1 0,0 1 0,0 0 0,0-1 0,0 1 0,0-1 0,0 1 0,0 0-1,0-1 1,0 1 0,0 0 0,0-1 0,0 1 0,0-1 0,0 1 0,-1 0 0,1 0 2,0 116 38,0-116-37,0 0 0,0 0 0,0 0 0,0 0 0,0-1 0,0 1 1,0 0-1,0 0 0,-1 0 0,1 0 0,0 0 0,0-1 0,-2 3 1,-2 1-19,4-4 16,0 0 0,0 0 0,0 0 0,-1 0 0,1 0 1,0 0-1,0 0 0,0 0 0,0 0 0,0 1 0,0-1 0,0 0 0,-1 0 0,1 0 0,0 0 0,0 0 0,0 0 0,0 0 0,0 1 0,0-1 0,0 0 0,0 0 1,0 0-1,0 0 0,0 1 0,0-1 0,0 0 0,0 0 0,0 0 0,0 0 0,0 0 0,0 1 0,0-1 0,0 0 0,0 0 0,0 0 0,0 0 0,0 0 0,0 1 1,0-1-1,0 0 0,0 0 0,0 0 0,0 0 0,0 0 0,1 0 0,-1 1 0,0-1 0,0 0 0,0 0 0,5 9-9,-4-8 10,0 1-1,-1-1 1,0 1 0,1-1-1,-1 1 1,0 0 0,0-1 0,1 1-1,-1-1 1,0 1 0,-1 0-1,1-1 1,0 1 0,0-1-1,-1 1 1,1-1 0,-2 3 0,-5 1 0,7-5-1,-1 0 1,1 0-1,0 1 1,-1-1-1,1 0 1,0 0-1,-1 1 1,1-1-1,0 0 1,-1 1-1,1-1 0,0 0 1,-1 1-1,1-1 1,0 0-1,0 1 1,-1-1-1,1 0 1,0 1-1,0-1 1,0 1-1,0-1 1,0 1-1,0-1 1,0 0-1,0 1 1,-1-1-1,2 1 1,-1-1-1,0 1 1,0 2-70,0-3 6,0 0-58,0 0 26,0 0-38,0 0 1,0 0-70,-3 0 27,1 0 126,0 0 0,0-1 0,1 1 0,-1-1 0,0 1-1,0-1 1,1 0 0,-1 0 0,0 0 0,1 0 0,-1 0 0,1 0 0,-1 0-1,-1-3 1,0 2-51,3 2 112,-3 0 42,-41 0 86,44 0-136,0 0 0,0 0 0,0 0 0,0 0 0,0-1 0,0 1 0,0 0 0,0 0 0,0 0 0,0 0 0,-1 0 0,1 0 0,0 0 0,0 0 0,0 0 0,0 0 0,0 1 0,0-1 0,0 0 0,0 0 0,0 0-1,0 0 1,-1 0 0,1 0 0,0 0 0,0 0 0,0 0 0,0 0 0,0 0 0,0 0 0,0 0 0,0 0 0,0 0 0,0 0 0,0 0 0,0 1 0,0-1 0,0 0 0,0 0 0,0 0 0,0 0 0,0 0 0,0 0 0,0 0 0,0 0 0,-1 0 0,1 0 0,1 1 0,-1-1 0,0 0 0,0 0 0,0 0 0,0 0 0,0 0 0,0 0 0,0 0 0,0 1 8,0-1-1,0 1 0,0-1 1,0 1-1,0-1 0,0 1 0,-1-1 1,1 1-1,0-1 0,0 1 1,0-1-1,0 1 0,-1-1 1,1 1-1,0-1 0,0 0 1,-1 1-1,1-1 0,0 1 1,-1-1-1,1 0 0,0 1 1,-1-1-1,1 0 0,-1 1 0,1-1 1,-1 0-1,1 0 0,-1 1 1,-17 0 596,14-1-537,1 0 122,3 0 85,-3 0-95,-4 0 0,14 0-23,-4 0 92,0 0-75,1 0-100,-2 0-48,1 1 0,-1-1 0,1 0 1,-1-1-1,0 1 0,1 0 1,-1-1-1,5-1 0,1-3 71,-6 4-80,-1 0-1,0 0 1,1 0-1,-1 1 1,1-1-1,0 0 0,-1 1 1,1-1-1,0 1 1,-1-1-1,1 1 1,0 0-1,2 0 1,3-1 66,0 1 1,0-1 0,0-1 0,0 1 0,0-1 0,7-3 0,-8 3-21,-1 1-2,-1 0 0,1 0 0,0 0-1,-1 1 1,1 0 0,8 0 0,-10 0-43,0 1 0,1-1 0,-1-1 1,0 1-1,0 0 0,3-1 0,0-2 17,-1 1-1,1 0 0,-1-1 1,6-4-1,-6-4-20,-4 11-15,0-1 1,-1 1-1,1 0 1,0-1-1,0 1 1,0 0-1,0 0 1,0 0 0,0-1-1,-1 1 1,1 0-1,0 0 1,2 1-1,-3-1 2,1 0-1,-1 0 1,1 0 0,-1 0-1,1 0 1,-1 0 0,1 0-1,0 0 1,-1 0 0,1 0-1,-1 0 1,1 0 0,-1 0-1,1 0 1,-1-1 0,1 1-1,-1 0 1,1 0 0,-1 0-1,1-1 1,-1 1 0,1 0-1,-1-1 1,0 1 0,1 0-1,-1-1 1,0 1 0,1-1-1,-1 1 1,0-1 0,1 1-1,-1-1 1,0 1 0,0 0-1,1-1 1,-1 0 0,0 1-1,0-1 1,0 1 0,0-1-1,0 1 1,0-1 0,0 1-1,0-1 1,0 0 0,0-2 7,0 3-234,0-1 15,1 0-1,-1 0 0,0 0 0,0 0 0,0-1 0,0 1 0,0 0 0,0 0 0,0 0 0,-1-2 0,1 1-1539,0 2-1318,0 0 977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443 133 3392,'0'-14'1088,"0"12"-651,0 2-5,0-3 645,0 2-1031,0 1-1,0-1 0,0 1 0,0-1 0,0 1 1,0-1-1,0 1 0,0-1 0,0 1 1,0-1-1,1 1 0,-1-1 0,0 1 0,0-1 1,1 1-1,-1-1 0,0 1 0,0 0 0,1-1 1,-1 1-1,0-1 0,1 1 0,-1 0 0,1-1 1,-1 1-1,0 0 0,1 0 0,-1-1 0,1 1 1,-1 0-1,1 0 0,-1 0 0,1-1 0,-1 1 1,1 0-1,-1 0 0,1 0 0,-1 0 0,1 0 1,-1 0-1,2 0 0,-2 0-33,0 0 0,0 0 0,0 0 0,0 0 0,0 0 0,0 0 1,0 0-1,1 0 0,-1 0 0,0 0 0,0 0 0,0 0 0,0 0 0,0 0 0,0 0 0,0 0 0,0 0 0,0 0 0,0 0 0,1 0 1,-1 0-1,0 0 0,0 0 0,0 0 0,0 0 0,0 0 0,0 0 0,0 0 0,0 0 0,0 0 0,0 0 0,0 0 0,0 0 0,0-1 1,0 1-1,1 0 0,-1 0 0,0 0 0,0 0 0,0 0 0,0 0 0,0 0 0,0 0 0,0 0 0,0 0 0,0-1 0,0 1 0,0 0 1,0 0-1,0 0 0,0 0 0,0 0 0,0 0 0,0 0 0,0 0 0,-1-1 0,2 0 87,-1-1 0,0 0 1,1 0-1,-1 0 0,1 1 0,0-1 0,-1 0 1,1 1-1,0-1 0,0 0 0,0 1 0,0-1 1,0 1-1,3-3 0,-3 4-65,-1-1-1,0 0 1,1 1-1,-1-1 1,1 1-1,-1-1 1,0 0 0,0 1-1,1-1 1,-1 0-1,0 1 1,0-1-1,0 0 1,0 1-1,0-1 1,0 0 0,0 1-1,0-1 1,0 0-1,0 0 1,0 1-1,0-1 1,-1 0 0,1-2 109,0-27 679,0 27-540,-2 3-235,0 0 0,1 0 0,-1 0 0,0-1-1,1 1 1,-1-1 0,0 1 0,1-1 0,-1 1-1,1-1 1,-1 0 0,1 0 0,-1 0 0,1 0-1,-1 0 1,1 0 0,-2-2 0,2 2-25,1 1 0,-1-1 0,1 1 0,-1 0 0,0-1 0,1 1 0,-1 0 0,0-1 0,1 1 0,-1 0 0,0 0 0,1 0 0,-1 0 0,0-1 0,1 1 0,-1 0 0,0 0 0,0 0 0,1 1 0,-1-1 0,0 0 0,1 0 0,-2 0 0,0 1 63,-1-1-48,1 0-1,0 0 1,-1 1-1,1-1 1,-1 1 0,1 0-1,0 0 1,0-1-1,-1 1 1,-2 3-1,-18 6 186,17-8-189,0 0 26,0 0 0,-1 0 1,1 0-1,0 1 0,1 0 0,-1 1 1,-9 6-1,12-7-50,0 0 1,0 0-1,0 0 0,-1-1 1,1 1-1,-1-1 0,0 0 1,0 0-1,1 0 0,-1-1 1,0 1-1,-6 0 0,-6 4 14,12-5 8,-1 2-1,1-1 1,1 0 0,-1 1-1,0 0 1,1 0 0,-1 0 0,1 0-1,-3 4 1,2-2 60,-1-1 0,0 1 0,0-1 0,0 0 0,-10 6 0,6-5 40,0 0-1,0 0 0,1 1 1,0 0-1,0 1 0,1 0 1,-8 9-1,3-4 59,2-2-63,1 0 0,1 1 0,0 0 0,0 1 0,-10 20 0,15-26-83,0 1 1,0 0 0,1-1-1,0 1 1,0 0-1,1 0 1,0 0-1,0 0 1,1 1-1,-1-1 1,2 0-1,-1 0 1,2 11-1,-1-15-28,1 0-1,-1 0 1,0 0-1,1 0 1,0 0-1,-1-1 1,1 1-1,0 0 1,0-1-1,1 1 1,-1-1-1,1 0 1,-1 0-1,1 0 1,0 0-1,2 2 1,5 2 10,-4-1-8,0 0-5,-1-1 0,1 1 0,1-1 1,-1 0-1,0-1 0,1 0 0,0 0 1,0 0-1,12 2 0,27 1-49,-22-1 16,-13-3 31,0 1 1,0-2 0,17 1-1,-19-2-29,0 0-1,17-2 0,-2-9-380,6 5-74,-14 2 3,-9 1 2,0 1 0,-1 1 0,1 0 0,0 0 0,9-1 0,-14 2 295,-1 0 1,1 0-1,0 0 1,0-1-1,0 1 1,0-1-1,-1 1 1,1-1-1,0 0 0,-1 0 1,1 0-1,1-1 1,-1 1-65,-1 0 1,1 0-1,0 0 1,-1 1-1,1-1 1,0 0-1,0 1 1,-1-1-1,1 1 0,0 0 1,0-1-1,2 1 1,12 0-3369,1 0 1132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 3392,'-13'-13'1088,"7"24"-181,-5-6 335,6 6-255,-2-6-204,6-4-716,1-1 1,-1 1-1,0-1 1,0 1-1,1 0 0,-1 0 1,1-1-1,-1 1 1,0 0-1,1 0 1,-1 0-1,1 0 0,0 0 1,-1 0-1,1 0 1,0 0-1,0 0 0,-1 1 1,-26 107 2033,25-99-1959,1-1 1,1 1-1,0 13 0,0-7 46,1-9-160,0-1-1,0 0 0,0 1 1,1-1-1,0 0 0,0 0 0,0 0 1,1 0-1,0-1 0,0 1 1,1-1-1,-1 1 0,1-1 1,0 0-1,1-1 0,-1 1 0,1-1 1,0 0-1,0 0 0,0 0 1,0-1-1,1 1 0,0-1 1,8 3-1,-11-5-22,1 0-1,0 0 1,0-1-1,-1 1 1,1-1 0,0 0-1,0 0 1,5-1-1,1 1 35,-9 0-44,1 0 1,-1 0 0,1 0-1,-1 0 1,1 0-1,-1 0 1,1 0-1,-1 0 1,0-1-1,1 1 1,-1-1-1,1 1 1,-1-1-1,0 1 1,1-1-1,-1 0 1,0 1-1,0-1 1,0 0-1,1 0 1,-1 0 0,0 0-1,0 0 1,0 0-1,0 0 1,-1-1-1,1 1 1,0 0-1,0 0 1,0-3-1,7-10 58,-5 9-36,0 0 0,0 0 0,-1 0 0,0 0 0,0 0 0,0 0 0,-1 0 0,1-1 0,-1 1 0,0-7 0,-1 4-2,-1 0-1,0 0 0,-1 0 1,-2-9-1,2 9-7,0 0 0,0 0 0,1 0 0,0-9 0,1-46-247,0 61 200,0 1 1,0-1 0,0 0-1,0 0 1,0 0-1,1 1 1,-1-1-1,0 0 1,2-1-1,11-13-258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6976,'-16'-17'2592,"16"17"-2016,16 0-160,0 0 2016,1 0-1408,-1 0 640,17 0-960,0 0-65,0 17-383,-1-17-2143,1 0 1023,-17 16-3040,1 1 2176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7648,'-49'0'2816,"49"0"-2176,16 17-192,-16-17 2240,17 0-1568,32 16 735,-16-16-1087,16 0-1280,0 0 224,0 0-3455,0 0 2079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9632,'-16'0'3584,"16"0"-2784,82 0-256,-33 16 576,0-16-736,33 17 895,0-1-703,16-16 672,17 16-704,-16-16-192,-18 0-224,-15 17 96,-33-1-128,-66 1-2432,-16-1 1280,-33 33-1855,0 0 1663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50 3968,'-16'-33'1472,"16"33"-1120,0 0-128,0-16 1216,0 32-832,-16-16 1184,16 17-1024,-17 32 448,1-16-704,16 48-224,-17-15-160,1 0-1600,16-1 800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4736,'-27'0'1530,"27"0"-1518,0 0-1,-1 0 0,1 0 0,0 0 0,0 0 0,0 0 0,0 0 0,0 0 0,0 0 0,-1 1 0,1-1 0,0 0 0,0 0 0,0 0 0,0 0 0,0 0 1,-1 0-1,1 0 0,0 0 0,0 0 0,0 0 0,0 0 0,0-1 0,-1 1 0,1 0 0,0 0 0,0 0 0,0 0 0,0 0 0,0 0 0,0 0 0,0 0 0,-1 0 1,1 0-1,0 0 0,0 0 0,0-1 0,0 1 0,0 0 0,0 0 0,0 0 0,0 0 0,0 0 0,0 0 0,-1-1 0,1 1 0,0 0 0,0 0 0,0 0 1,0 0-1,0 0 0,0-1 0,0 1 0,0 0 24,1 0 0,-1-1 1,0 1-1,0 0 0,0 0 0,0-1 1,0 1-1,0 0 0,0 0 0,0-1 1,0 1-1,0 0 0,0-1 0,0 1 1,0 0-1,0 0 0,0-1 0,0 1 1,0 0-1,0 0 0,-1-1 0,1 1 1,0 0-1,0 0 0,0 0 0,0-1 1,0 1-1,-1 0 0,1 0 0,0 0 1,0-1-1,0 1 0,-1 0 0,1 0 1,0 0-1,0 0 0,0 0 0,-1-1 1,-7 8 1541,6-5-1612,-1 1 1763,3-3-496,3 2-59,-1 1-1045,-1-1-17,1 0 1,0 0 0,0 0-1,0 0 1,0 0 0,0 0-1,0-1 1,0 1 0,1-1-1,-1 1 1,1-1 0,-1 0-1,1 0 1,3 1 0,14 0 93,-1-1 0,29-1 0,-4 0-47,764 0 242,-417-17-160,-224 3-123,-23 9 81,-65-1-90,55-2 402,-110 8-136,0-2-1,46-9 0,-59 9-183,0 1-1,20 1 0,-19 0-410,-9 0-1134,-3 0 331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3552,'14'0'1147,"-14"0"-1139,0 0 0,0 0 0,0 0 0,0 0 0,0 0 0,0 0 1,0 0-1,0 0 0,1 0 0,-1 0 0,0 0 0,0 0 0,0 0 0,0 0 1,0 0-1,0 0 0,0 0 0,0 0 0,0 0 0,0 0 0,1 0 1,-1 0-1,0 0 0,0 0 0,0 0 0,0 0 0,0 0 0,0 0 1,0 0-1,0 0 0,0 0 0,0 0 0,0 0 0,0 0 0,0 1 1,0-1-1,1 0 0,-1 0 0,0 0 0,0 0 0,0 0 0,0 0 1,0 0-1,0 0 0,0 0 0,0 0 0,0 1 0,0-1 0,0 0 1,0 0-1,0 0 0,0 0 0,0 0 0,0 0 0,0 0 0,-1 1 1,1 1 81,0 0 0,1 0 0,-1 0 0,0 0 0,1 0 0,-1 0 0,1 0 0,0 0 1,-1 0-1,1 0 0,2 3 0,-2-2 83,0-1 1,1 1-1,-1 0 1,0 0-1,0 0 0,-1 1 1,1-1-1,-1 0 1,1 0-1,-1 0 1,0 5-1,0 2 78,1 1-1,1-1 1,-1 0 0,2 1-1,-1-1 1,5 10 0,-2-2 29,4 32 1,-7-32-141,1-1-1,1 1 1,6 16 0,-4-19-48,1 0 1,13 21-1,-19-35-83,0 1 0,0-1 1,0 0-1,0 1 0,1-1 0,-1 0 0,0 0 0,1 0 1,-1 0-1,1 0 0,-1 0 0,3 0 0,7 6 235,-7-3-151,-4-4-90,0 0-1,0 0 1,0 1 0,0-1 0,0 0 0,0 0 0,0 0 0,0 0 0,0 0-1,1 0 1,-1 1 0,0-1 0,0 0 0,0 0 0,0 0 0,0 0 0,0 0-1,1 0 1,-1 0 0,0 0 0,0 0 0,0 0 0,0 0 0,0 0 0,1 0 0,-1 0-1,0 1 1,0-1 0,0 0 0,0 0 0,0 0 0,1-1 0,-1 1 0,0 0-1,0 0 1,0 0 0,0 0 0,0 0 0,1 0 0,-1 0 0,0 0 0,0 0-1,0 0 1,0 0 0,0 0 0,1 0 0,-1-1 0,0 1 0,0 0 0,0 0 0,9-5 34,-6 3-6,0 0 0,0-1 0,0 1 0,0-1 0,0 1 0,0-1 0,-1 0 0,1 0 0,-1 0 0,0 0 0,3-7 0,3-5 26,6-24 0,-6 17-164,24-72-791,-14 38 334,-12 38 334,15-25 0,-2 3 72,4-29-88,-18 47 166,2 1 0,13-28 0,26-44 182,-23 55 223,-20 33-247,1-1-1,-1 0 1,0 1 0,0-1 0,-1 0-1,4-10 1,-4-11 359,1 16-95,8-11 143,2 3 66,-12 18-543,-1 1 0,1-1 0,-1 0 0,1 1 1,-1-1-1,1 0 0,-1 0 0,0 1 0,1-1 1,-1 0-1,0 0 0,1 1 0,-1-1 0,0 0 1,0 0-1,0 0 0,0 0 0,0 1 0,0-2 1,0 2-7,0 0 1,0 0 0,0 0-1,0-1 1,0 1 0,0 0 0,0 0-1,0 0 1,0 0 0,0 0-1,0 0 1,0 0 0,0 0 0,0 0-1,0-1 1,0 1 0,0 0-1,0 0 1,0 0 0,0 0 0,0 0-1,0 0 1,0 0 0,0 0-1,0 0 1,0 0 0,0 0 0,0-1-1,0 1 1,1 0 0,-1 0-1,0 0 1,0 0 0,0 0 0,0 0-1,0 0 1,0 0 0,0 0-1,0 0 1,0 0 0,0 0 0,0 0-1,1 0 1,-1 0 0,0 0-1,0 0 1,0 0 0,0 0 0,0 0-1,0 0 1,0 0 0,0 0-1,0 0 1,0 0 0,1 0 0,-1 0-1,1 0 8,-1 0 0,1 0 0,0 0 0,-1 0 0,1 0 0,0 0 0,-1 0 0,1 0 0,0-1 0,0 1 0,-1 0 0,1-1 0,-1 1 0,2-1 0,1-6 327,-4 14-2,1-4 150,99-3 2016,-90 1-2458,0-1-1,16 5 1,-17-4-38,1 1 1,15 0-1,42-10-112,-18 4 78,57 4-1,34-2 57,-89-2-45,97-5-49,-81 8 24,108 4 139,-133 4-17,-26-4-69,-1-1-1,20 0 0,-13-3-17,-14 1 34,1-1 0,0 1 1,-1 1-1,1-1 0,12 4 0,-11-1 14,-8-3-28,0 1 0,0-1 0,0 1 0,0-1 0,0 0 0,0 0 0,0 1 0,0-1 0,-1 0 0,1 0 0,0 0 0,0 0 0,0 0 0,0 0 0,0-1 0,0 1 0,0 0 0,0 0 0,0-1 0,0 1 0,0 0 0,0-1 0,0 1 0,0-1 0,-1 1 0,2-2 0,-1 2-8,1-1 10,0 0 0,1 1 0,-1-1 0,1 1 0,-1 0 0,0 0 0,1 0 0,4 0 0,-3 0-17,1-3-397,6-8-1290,-8 9 458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17 748 3552,'-14'13'1147,"12"-10"-683,2-3-43,2 0 672,1 0-933,-1-1-1,0 1 0,1 0 1,-1-1-1,0 0 1,0 0-1,0 1 1,0-1-1,4-2 0,18-8 807,-5 2-760,1 0 0,30-21 0,-30 18-237,67-46 115,-76 50-62,5-3-42,-1-2 0,-1 0 0,0 0 0,-1-1 0,0-1 0,16-25 0,-3-3-164,24-55-1,-24 44 113,26-61 659,-43 99-269,6-17 436,-9 8-283,-5 21-306,-1 0 1,1 0 0,0 0-1,0 1 1,1-1 0,-1 0-1,1 1 1,0-1 0,3-5 0,9-16 724,-14 25-831,1 0 0,-1-1 0,0 1 0,1-1 0,-1 0 0,0 1 0,1-1 0,-1 1-1,0-1 1,0 1 0,0-1 0,0 0 0,1 1 0,-1-1 0,0 1 0,0-1 0,0 0 0,0 1 0,0-1 0,-1 1-1,1-1 1,0 0 0,0 1 0,0-1 0,-1 0 0,2 0 164,-2 6 227,2-2-351,-1 1 0,-1-1 1,1 0-1,0 0 0,-2 6 0,-6 21 81,1 0 0,-3 35-1,2-12-99,4-28-105,0-9-2,2 0 0,-2 25-1,4 71-511,0-111 494,0 0-1,0 0 0,0 0 1,0 0-1,0 1 0,1-1 0,-1 0 1,0 0-1,0 0 0,1 0 1,-1 0-1,1 0 0,0 1 0,-1-2-15,1 1-1,-1-1 1,1 0-1,-1 1 1,1-1 0,-1 0-1,1 0 1,-1 1-1,1-1 1,-1 0-1,1 0 1,-1 0-1,1 0 1,-1 0-1,1 0 1,-1 0-1,1 0 1,0 0 0,5-3-846,-2-1 476,0 1 267,-1 0 0,0 0 0,0-1 0,0 1 0,-1 0-1,1-1 1,2-4 0,11-30-769,-6 18 634,-2 0 1,0 0 0,7-31 0,-7 22 157,-5 20 109,0-3-23,1 0 0,5-12 0,16-17 28,-17 8 247,-7 26-96,1 0-1,0 0 1,0 0-1,5-11 1,23-42 2377,-27 51-794,-3 2-418,-3 14 168,-1-4-1043,-3 3 159,1 18 397,-5 1-410,10-16-463,0 0 0,1 17 0,0-15-64,-1 0 0,-1 13 0,-9 14-65,6 9-144,1-25-49,1-10-279,1 0 1,0-1-1,1 1 1,0 0-1,1 0 1,2 20-1,-2-30 375,1 0 0,-1 0 0,1-1-1,0 1 1,0 0 0,0-1-1,0 1 1,0-1 0,0 1-1,0-1 1,3 3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50 4896,'0'0'1584,"0"0"-976,-2 0-22,0 0-268,0-1-1,0 1 1,0 1-1,0-1 0,1 0 1,-1 0-1,0 1 0,0-1 1,0 1-1,-3 1 0,5-2-257,-1 1-1,1 0 0,-1-1 1,1 1-1,-1 0 0,1-1 0,-1 1 1,1 0-1,0 0 0,-1 0 0,1-1 1,0 1-1,0 0 0,-1 0 1,1 1-1,-3 11 280,1-8-145,-1 0 0,1 0 0,-1 0 1,-5 7-1,-4 8 67,3-4-94,-12 30 87,20-44-258,1-1 0,0 0 0,-1 0 0,1 0 0,0 1 0,0-1 0,0 0 0,0 0 0,0 1 0,0-1 0,1 0 0,-1 0 0,0 0 0,0 1 0,1-1 0,-1 0 0,1 0 0,-1 0 0,2 2 1,16 16-55,-9-12 46,-7-5-1,0 0 0,0 0 0,0-1 1,0 1-1,0-1 0,1 0 0,-1 0 0,1 0 1,-1 0-1,1 0 0,-1 0 0,1 0 0,-1-1 1,1 0-1,0 1 0,-1-1 0,5 0 0,2-1-91,1-1-1,-1 1 1,14-5-1,-7 1-67,-6 3 122,-7 1 22,0 1 0,1-1 0,-1 0 0,0 0 0,0 0 0,0 0 0,0 0 1,0-1-1,-1 1 0,1-1 0,0 0 0,-1 0 0,1 0 0,-1 0 0,1 0 0,-1-1 0,0 1 0,0-1 1,2-3-1,-1 2 37,-2 3-1,0-1 1,1 0-1,-1 1 1,0-1 0,0 0-1,0 0 1,0 0-1,-1 0 1,1 0-1,0 0 1,-1 0-1,1 0 1,-1 0 0,0 0-1,0 0 1,0-1-1,0 1 1,0 0-1,0 0 1,0 0-1,-1-2 1,-7-25 122,6 20 47,0-1-1,-1 1 0,0 0 0,-1 0 0,-4-9 1,6 16-132,1 0 0,-1 0 0,0 1 0,1-1 0,-1 1 0,0-1 0,0 1 0,0-1 0,0 1 0,0 0 0,-4-1 0,4 1-70,1 0 0,-1 1 1,1-1-1,-1 0 0,1 0 1,0 1-1,-1-1 0,1 0 1,0-1-1,0 1 0,0 0 1,-1 0-1,1 0 1,-1-3-1,2 4-44,0-1 0,-1 0 0,1 1 0,0-1 0,0 0 0,-1 0-1,1 1 1,0-1 0,0 0 0,0 0 0,0 1 0,0-1 0,0 0 0,0 0 0,1 1 0,-1-1 0,0 0 0,0 0 0,0 1 0,1-2 0,13-14-972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17 6304,'-28'0'2032,"23"0"-1238,5-3-388,0-5-110,0 19 325,0-11-376,0 0-133,0-3-21,0-8 64,0 8 31,0 6 236,0-2-403,0-1 0,0 1 0,0-1 0,0 1 0,0-1 0,0 1 0,0-1 0,0 1 0,0-1 0,0 1 0,-1-1 0,1 1 1,0-1-1,0 1 0,0-1 0,-1 1 0,0 0 0,-11 4 431,8-4-363,-3 2 70,-13 3 488,1 1 1,-34 18-1,48-22-543,0 0 1,0 0-1,0 1 1,0 0 0,1 0-1,-1 0 1,1 0-1,0 1 1,0-1 0,1 1-1,0 0 1,0 0-1,0 1 1,-4 9 0,5-10-89,0 2-17,-1 1 0,1-1-1,1 0 1,-1 1 0,0 13-1,2-8 20,0-7-47,-1-1 1,1 1-1,0-1 1,1 1-1,-1-1 0,1 1 1,0-1-1,0 0 1,1 1-1,0-1 1,0 0-1,0 0 1,0 0-1,4 5 1,3-1-245,-1 0 1,2-1 0,-1 0 0,1-1 0,0 0 0,0 0 0,1-1 0,0-1-1,13 6 1,-13-9-366,0 0-1,0 0 1,0-1 0,0-1-1,21-1 1,-4 0-1667,5 1 558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5632,'-17'0'2112,"17"0"-1664,0 0-96,-16 0 2176,32 0-1440,-16 0 1536,0 0-1504,0 0 543,17 0-959,-1 0-320,17 0-256,0 0-1184,-1 0 608,17-17-2751,1 17 1791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5216,'-13'0'1696,"13"0"-1685,0 0 1,0 0-1,-1 0 1,1 0-1,0 0 1,0 0-1,0-1 1,0 1-1,0 0 1,0 0-1,0 0 1,0 0-1,0 0 1,0 0-1,-1 1 1,1-1-1,0 0 1,0 0-1,0 0 1,0 0-1,0 0 1,0 0-1,0 0 1,0 0 0,0 0-1,0 0 1,0 0-1,-1 0 1,1 0-1,0 0 1,0 0-1,0 0 1,0 0-1,0 0 1,0 1-1,0-1 1,0 0-1,0 0 1,0 0-1,0 0 1,0 0-1,0 0 1,0 0-1,0 0 1,0 0-1,0 0 1,0 1-1,0-1 1,0 0-1,0 0 1,0 0-1,0 0 1,0 0-1,0 0 1,0 0-1,0 0 1,0 3 200,0-1 1,-1 0-1,1 1 0,-1-1 1,0 0-1,0 0 1,1 0-1,-1 0 0,-2 4 1,-8 18 2079,9-18-1874,-1 1-93,1 0 0,0 0 0,1 0 0,-1 0 0,1 0 0,0 10 0,1 73 512,1-84-809,-1 0-1,1 0 1,0-1-1,0 1 1,1 0 0,0-1-1,0 1 1,0-1-1,0 0 1,1 0-1,0 0 1,7 9-1,-7-9-1,-2-3-28,1-1 0,-1 1 0,1 0 0,0-1 0,-1 1 0,1-1 0,0 0 0,0 0 0,0 0 0,0 0 0,0 0-1,0 0 1,0 0 0,0 0 0,0-1 0,0 1 0,0-1 0,3 1 0,0-1-34,-1 0-1,0 0 1,1 0-1,-1-1 1,1 1-1,-1-1 1,6-2 0,-4 1-84,0-1 1,0 0 0,-1 0-1,1-1 1,-1 0 0,0 0-1,5-5 1,-5 4 122,-2 0 0,1 0 0,-1-1 1,1 1-1,-1-1 0,-1 0 0,1 1 0,-1-1 1,0 0-1,0 0 0,-1-1 0,0 1 0,0 0 1,-1 0-1,1-1 0,-1 1 0,0 0 0,-1-1 1,-2-10-1,-8-16 322,9 23-236,2 8-59,0 0 1,-1 0-1,1 0 0,-1-1 0,0 1 0,1 0 1,-3-3-1,-8-5 279,9 9-283,1 1 0,0-1-1,0 0 1,0 1 0,0-1 0,1 0-1,-1 0 1,0 0 0,0 0 0,0 0 0,1 0-1,-1 0 1,0 0 0,1 0 0,-1 0 0,1 0-1,-1 0 1,1 0 0,0-1 0,-1 1-1,1 0 1,0 0 0,0-2 0,0 2-37,0 1 0,0-1 0,0 1 0,0-1 1,0 1-1,0-1 0,0 1 0,0-1 0,0 1 0,0-1 1,0 1-1,0-1 0,0 1 0,0-1 0,-1 1 0,1-1 0,0 1 1,0-1-1,-1 1 0,1-1 0,0 1 0,-1 0 0,1-1 0,0 1 1,-1 0-1,1-1 0,0 1 0,-1 0 0,1-1 0,-1 1 1,0-1-1,-6-3-735,7 3 648,0 1 1,-1 0-1,1 0 1,0-1 0,0 1-1,0 0 1,0-1 0,0 1-1,-1 0 1,1-1-1,0 1 1,0 0 0,0-1-1,0 1 1,0-1 0,0 1-1,0 0 1,0-1-1,0 1 1,0 0 0,0-1-1,0 1 1,1 0 0,-1-1-1,0 1 1,0 0-1,0-1 1,0 1 0,0 0-1,1-1 1,0 0-58,0 1 1,-1 0-1,1-1 0,0 1 1,0 0-1,0-1 0,0 1 1,0 0-1,0 0 0,-1 0 1,1 0-1,0 0 0,2 0 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3968,'-17'-16'1472,"17"16"-1120,0 0-128,-16 0 1856,16 0-1184,0 0 1696,0 0-1504,0 0 960,16 0-1184,1 0 511,15 0-799,-15 0-96,16 16-288,-1-16-64,1 0-64,0 0-2879,-17 0 1567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7456,'17'32'2784,"-17"-32"-2176,32 0-160,-32 0 1600,33 17-1216,0-17-352,0 0-288,0-17-768,-1 17 320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33 672 7872,'-13'14'2560,"10"-12"-1908,0-7-307,-8-17 162,9 17-86,4 5-74,4-1 65,-1 0 0,1-1 0,-1 1 0,0-1 0,8-3 0,-4 1-234,19-8 252,239-80 2089,-176 65-2102,280-75 553,131 2-578,23 18-285,-468 73-105,482-67 61,-4 21-3,-216 36-49,-37 3 10,-266 15-20,211-9 3,-31 15-4,-64-11-2,-15 1 36,28 5 41,-151 1-561,1-1 91,-1 0-1,1 0 1,-1 0 0,1 0-1,0-1 1,-7-2 0,-42-10-2538,2-4 949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78 4640,'0'-27'1504,"0"26"-1481,0 1-1,0 0 1,0-1 0,0 1 0,0 0-1,0-1 1,0 1 0,0 0 0,0-1-1,0 1 1,0 0 0,0-1 0,0 1 0,1 0-1,-1-1 1,0 1 0,0 0 0,0-1-1,0 1 1,1 0 0,-1 0 0,0-1-1,0 1 1,0 0 0,1-1 0,0 0 51,0 0 84,0 0 0,1 0-1,-1 0 1,0-1 0,0 1 0,-1 0 0,1-1 0,0 1 0,0-1 0,-1 1 0,1-1 0,-1 1-1,1-1 1,-1 1 0,0-1 0,1 1 0,-1-1 0,0 0 0,0-2 0,2-6 795,3 14-126,7 23 54,-10-20-756,1 0-22,-1 0 1,0 0-1,-1 0 0,0-1 0,0 2 1,0 9-1,2 29 41,0-30-116,-1-9-11,-1 0 0,0 0 0,0 8 0,-6 27 89,2-24-57,-13 97 180,15-104-222,-1-1 0,0 0-1,-1 0 1,0 0 0,-6 14 0,5-17-12,0-1 0,0 1-1,-1-1 1,0 0 0,0-1 0,0 1 0,-1-1 0,-7 6 0,11-10 3,-6 6 3,0 0 0,-1-1 0,0-1 0,0 1-1,0-1 1,-1-1 0,-11 4 0,12-5-46,3 0 3,0-1 1,-1 0-1,1 0 1,-1-1-1,1 0 0,-1 0 1,0 0-1,1-1 1,-1 0-1,0 0 1,-7-2-1,6 0 5,1-1 0,-1 0 1,1 0-1,0 0 0,0-1 1,0 0-1,-9-7 0,13 9 31,0-1 0,0 1 0,0-1 0,0 1-1,0-1 1,1 0 0,0 0 0,-1 0 0,1 0 0,0 0-1,0-1 1,1 1 0,-1 0 0,1-1 0,-1 0 0,1 1 0,0-1-1,0-4 1,1 6-1,0 0-1,1-1 0,-1 1 0,1 0 1,-1-1-1,1 1 0,0 0 0,0 0 1,0 0-1,0 0 0,0 0 0,1 0 1,-1 0-1,0 0 0,1 0 0,0 1 1,-1-1-1,1 1 0,0-1 0,0 1 1,2-2-1,1 0 58,0 0 0,1 0 1,-1 1-1,1 0 0,-1 0 0,10-2 1,-4 2 44,0 1 1,1 0 0,-1 1 0,1 0 0,-1 0-1,19 4 1,-30-4-94,17 4 200,-1-1 1,28 12-1,-20-7 124,-7-1-115,0 0 1,0 1-1,15 10 0,16 8 208,-35-19-723,-1 1 0,0 1 0,-1 0 0,20 21 0,-28-28-1280,-3-2 208,0 0-800,0 0 731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67 377 2656,'2'0'97,"0"0"1,0-1-1,0 1 1,-1 0-1,1-1 1,0 1-1,0-1 1,-1 0-1,1 1 1,0-1-1,-1 0 1,1 0-1,1-1 1,4-3 89,0 4 180,-6 1-267,0 0 0,0 0 0,0 0 0,-1 0 0,1 0 0,0-1 0,0 1 0,0 0 0,0 0 0,0-1 1,0 1-1,0 0 0,0-1 0,-1 1 0,2-1 0,9-6 381,-1 0 1,0 0-1,0-1 1,0 0-1,-1-1 0,-1 0 1,1 0-1,-2-1 1,1 0-1,9-18 1,0-2 51,-16 28-506,0 0-1,0 0 1,0 0-1,0 0 1,0 0-1,0 0 1,0 0 0,-1 0-1,1-1 1,-1 1-1,1 0 1,-1 0 0,0 0-1,0-1 1,0 1-1,0 0 1,0 0 0,-1-1-1,1 1 1,-1 0-1,1 0 1,-2-3-1,-2-9 83,2 4-49,-9-38 329,9 43-359,0 1 0,0 0 0,0 0 0,0 0 0,0 0 1,-1 1-1,0-1 0,-4-4 0,-2 0 21,0 1-1,-1 0 1,0 0 0,0 1-1,-18-8 1,26 13-37,-1 1 1,1-1 0,0 1-1,0 0 1,0 0-1,0 0 1,-1 0 0,1 0-1,0 1 1,0-1-1,0 1 1,0-1-1,0 1 1,0 0 0,0 0-1,0 0 1,0 0-1,0 0 1,0 0-1,1 0 1,-1 1 0,-2 1-1,1 0 19,-30 24 191,30-25-211,1-1 1,-1 1-1,1 0 1,0-1-1,0 1 1,0 0-1,0 0 1,0 1-1,0-1 0,0 0 1,0 1-1,1-1 1,0 1-1,-1-1 1,1 1-1,0 0 1,0 0-1,0-1 1,1 1-1,-2 4 1,-4 13-33,5-17 14,-1 1 1,1-1-1,0 1 0,0 0 0,0 0 0,0 0 0,1 0 0,0-1 1,-1 1-1,2 0 0,-1 0 0,0 0 0,1 0 0,-1 0 0,3 4 1,-2-5-54,0 0 1,1 0 0,-1-1-1,1 1 1,0 0 0,0-1-1,0 1 1,0-1 0,1 0-1,-1 1 1,1-1 0,-1 0-1,1-1 1,0 1 0,0 0-1,-1-1 1,1 1 0,0-1-1,0 0 1,1 0 0,-1 0-1,0-1 1,4 1 0,40-1-845,-47 0 898,0 0 0,0 0 1,0 0-1,0 0 0,0 0 0,0 0 0,0 0 0,1 0 0,-1 0 0,0 0 0,0 0 0,0 0 0,0 0 0,0 0 0,0 0 0,0 0 0,0 0 1,0 0-1,0 0 0,1 0 0,-1 0 0,0 0 0,0 0 0,0 0 0,0 0 0,0 0 0,0 1 0,0-1 0,0 0 0,0 0 0,0 0 1,0 0-1,0 0 0,0 0 0,1 0 0,-1 0 0,0 0 0,0 0 0,0 0 0,0 0 0,0 1 0,0-1 0,0 0 0,0 0 0,0 0 1,0 0-1,0 0 0,0 0 0,0 0 0,0 0 0,0 0 0,0 1 0,0-1 0,0 0 0,0 0 0,0 0 0,1 20 40,-1-14 104,0 0-1,0 0 1,0 0 0,0 0-1,-1 0 1,-2 9 0,-27 100 1396,-3 43-955,25-112-557,3 1 0,2 0 0,2 57 0,2-58-376,-1-43-61,1 1 1,0 0-1,0 0 1,0-1-1,1 1 0,-1-1 1,1 1-1,0-1 1,0 0-1,4 5 0,7-30-2355,4 3 934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0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296 290 4896,'6'-7'550,"-1"1"1,1-1-1,-2 0 0,6-10 1,-10 16-447,1 0 0,-1 0 0,0 0 0,1 0 0,-1 0 0,0 0 0,0 0 0,1 0 0,-1 0 0,0 0 0,0-1 0,0 1 0,0 0 0,0 0 0,-1 0 0,1 0 0,0 0 0,-1 0 0,1 0 0,0 0 0,-1 0 0,1 0 0,-1 0 0,1 0 0,-1 0 1,0 0-1,1 0 0,-2-1 0,-4-8 537,0-12-14,4 14-394,0 1-1,0-1 1,-6-10 0,-4-8 174,9 16-252,-2 1-1,1 0 0,-1 0 0,0 0 1,-12-14-1,8 16-8,1 0-1,-13-8 1,18 12-107,-1 1-1,0 0 1,1 0-1,-1 0 1,0 1-1,0-1 1,0 1-1,-5-2 1,5 5-3,0-1 0,-1 1-1,1-1 1,0 1 0,0 0 0,0 1 0,1-1 0,-1 1 0,-6 5 0,4-3 16,-5 4-15,0 2 1,0-1 0,1 1 0,0 1 0,1 0 0,1 0 0,-1 1 0,-10 25 0,16-32-47,0 1 1,0 0-1,1 0 1,0 0-1,1 0 0,-1 0 1,1 1-1,0 7 1,1-13-42,0 1 1,0-1 0,0 0-1,0 1 1,1-1-1,-1 0 1,1 1 0,-1-1-1,1 0 1,0 1-1,0-1 1,0 0 0,0 0-1,0 0 1,1 0 0,-1 0-1,1 0 1,-1 0-1,1 0 1,0-1 0,-1 1-1,1 0 1,0-1-1,0 0 1,0 1 0,0-1-1,0 0 1,4 1 0,-1-1-277,0 0 1,0 0-1,0 0 1,0-1 0,0 0-1,0 0 1,8-2 0,-9 2 155,-1 0-1,0-1 1,1 0 0,-1 0 0,0 0 0,1 0-1,-1 0 1,0-1 0,0 1 0,0-1 0,3-2-1,5-10-698,0 11 585,-10 3 260,0-1 1,0 1 0,0 0-1,0 0 1,0-1 0,0 1 0,-1 0-1,1-1 1,0 1 0,0-1-1,0 1 1,0-1 0,-1 0-1,1 1 1,0-1 0,-1 0-1,1 1 1,0-1 0,-1 0-1,1 0 1,-1 0 0,1 0-1,-1 1 1,0-1 0,1-1-1,-1 2 21,5-10 65,0 1 0,0-1 1,7-8-1,-9 16 594,-3 2-11,2 1-418,-1 1 0,1-1 0,-1 1 0,0-1 0,0 1 0,1 0 0,-1 0 0,0-1 0,0 1 0,0 3 1,2 26 1034,-3 130 450,-1-146-1648,0 0-1,-5 22 1,0-3-4,2-6 1,3-11-19,-2 0 0,0 0 0,-5 16 0,4-23-4,1 0 0,0 0 1,1 0-1,0 0 0,-1 22 0,4-20-29,0-9-20,-1 0 0,0 0 0,0 0 0,0 0 0,0 0 0,0 0 0,-1 0 0,1 0 0,-1 0 0,-1 4 0,-9 9-767,8-5-17,6-19-608,4 3 666,-7 5 663,0 0 1,1 0 0,-1-1-1,1 1 1,-1 0 0,1-1 0,-1 1-1,0 0 1,1-1 0,-1 1 0,0 0-1,1-1 1,-1 1 0,0-1-1,1 1 1,-1-1 0,0 1 0,0-1-1,0 1 1,0-1 0,1 1-1,-1-1 1,0 1 0,0-1 0,0 1-1,0-1 1,0 1 0,0-1 0,0 1-1,0-1 1,-1 0 0,1-1-196,1 0 1,-1 0-1,0 1 1,0-1-1,1 0 1,-1 0-1,1 1 1,0-1-1,-1 0 0,1 1 1,0-1-1,0 1 1,0-1-1,0 1 1,0-1-1,0 1 1,0 0-1,1 0 1,1-2-1,13-13-2168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7968,'0'49'2944,"0"-49"-2272,-16 49-192,-1-33 160,17 1-448,-33-1-288,17 17 32,-33-17-2176,33 1 1216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4992,'0'-13'1589,"0"10"-960,0 3-63,0 0 826,0 0-347,0 0 96,3 0-389,177 0 240,-167 1-932,1 0 1,-1 1-1,22 7 0,-31-9-50,26 6 102,-14 0-61,-12-5-47,-1 1-1,0-1 1,1 0-1,-1 0 1,1-1 0,-1 1-1,6 0 1,17-1 970,-22 0-284,-12 0-605,5 0 166,3 2 245,0 0-460,0-1 0,0 1 0,-1-1 0,1 1 0,-1-1 1,1 1-1,-1-1 0,1 1 0,-1-1 0,-1 2 0,-5 12 84,1 15-24,-5 6 11,6-5-40,-9 36 170,-1 8-123,-3 14-132,-6 22 13,18-80 4,4 4-278,2-29-7,0-1 0,-1 1 0,-1 10 0,-4 1-199,0 0-1099,4-2-7238,2-15 5905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289 327 5632,'14'-55'1834,"-6"33"-1124,0 7-554,2-2 816,13-35 1,-22 48-753,0 1-1,0 0 1,-1-1 0,1 1 0,-1-1-1,0 1 1,0-5 0,1-12 833,3 9-619,1-11 268,-6 19-576,1 0 1,-1 0 0,1 0 0,-1 0 0,0 0 0,-1-3 0,-1 0 115,3 4-179,0 0-1,-1 1 1,0-1-1,1 0 1,-1 1-1,0-1 1,0 0-1,0 1 1,0-1 0,0 1-1,0-1 1,-1 1-1,1 0 1,0-1-1,-1 1 1,1 0-1,-1 0 1,1 0-1,-3-1 1,-5-3 169,6 3-191,1 0 1,-1 0 0,1 1-1,-1-1 1,0 1 0,0 0-1,1 0 1,-1 0-1,0 0 1,0 1 0,0-1-1,0 1 1,-4-1 0,2 2-28,1 0 0,0 0 0,0 0 0,-1 1 0,1 0 0,0-1 0,0 2 0,-7 3 0,-84 57 210,84-55-164,0 0 0,0 1-1,1 0 1,1 1 0,-15 18-1,9-7-107,2 0 0,-14 29-1,25-47-71,0 0 0,1 0-1,0 1 1,0-1 0,0 0-1,0 1 1,1-1 0,-1 1-1,1-1 1,0 1 0,0-1-1,0 1 1,0-1 0,1 1-1,-1-1 1,1 1 0,0-1-1,0 0 1,0 1 0,0-1-1,1 0 1,2 5 0,-3-7-9,1 1 1,-1-1-1,0 0 1,0 1-1,1-1 1,-1 0-1,1 0 1,-1 0-1,1 0 1,-1 0-1,1 0 1,0-1-1,-1 1 1,1 0-1,0-1 1,0 0-1,-1 1 1,1-1 0,0 0-1,2 0 1,1 1-184,0-1 0,0 0 0,0 0 1,0-1-1,-1 0 0,9-1 1,9-9-1492,8 2 678,-26 7 1015,1-1 1,-1 0 0,0-1-1,0 1 1,0-1-1,-1 0 1,4-4 0,22-33-185,-28 40 300,1-2 118,0 0 1,0 1-1,-1-1 0,1 0 0,-1 0 0,1 0 0,-1 0 1,0 0-1,-1 0 0,1 0 0,0-1 0,-1 1 1,1-5-1,-1 3 1177,0 8 635,0 35 712,1-1-1009,-5 46-1,-2-46-1310,3-21-260,1 1 0,0-1 0,1 1 0,0 0 0,5 32 0,23 110-2537,-25-136 1614,-2-20 422,0 1-1,0-1 0,0 1 0,0-1 0,1 1 0,0-1 1,1 4-1,11 23-1470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50 6560,'0'-41'2117,"0"34"-1573,2 6-256,61 1 4021,-61 0-4239,-1 0-1,1 1 0,0-1 0,-1 1 1,1 0-1,0-1 0,-1 1 1,1 0-1,-1 0 0,0 0 1,1 0-1,-1 0 0,0 0 0,1 0 1,-1 1-1,0-1 0,0 0 1,0 1-1,0-1 0,0 1 0,1 2 1,1 2 29,0 1 0,-1-1 1,1 0-1,2 13 1,-3-2 30,-1-1 1,-1 33 0,-1-19-49,1-7-6,-2 0 1,-1 0-1,0 0 0,-2-1 0,0 0 0,-10 22 0,14-38-66,-1 0 0,-1 0 0,1 0 0,-1 0 0,0-1 0,-4 7 0,-17 10-66,9-9 5,-9 17 46,-6-8 367,-3 3-90,3-17-69,20-4-144,9-4-66,1 0 0,-1 1-1,1-1 1,-1 0 0,0 1 0,1-1 0,-1 0 0,0 0 0,1 0 0,-1 1 0,0-1-1,1 0 1,-1 0 0,0 0 0,1 0 0,-1 0 0,0 0 0,0 0 0,1-1 0,-1 1-1,0 0 1,1 0 0,-1 0 0,1-1 0,-1 1 0,0 0 0,1-1 0,-1 1 0,1-1-1,-1 1 1,1 0 0,-1-1 0,1 1 0,-1-1 0,0 0 0,1 1 4,0 0 0,0 0 0,0 0 1,0 0-1,0 0 0,-1-1 0,1 1 0,0 0 1,0 0-1,0 0 0,0 0 0,0 0 0,0 0 1,0 0-1,0 0 0,0 0 0,-1-1 0,1 1 0,0 0 1,0 0-1,0 0 0,0 0 0,0 0 0,0 0 1,0 0-1,0-1 0,0 1 0,0 0 0,0 0 1,0 0-1,0 0 0,0 0 0,0 0 0,0-1 1,0 1-1,0 0 0,0 0 0,0 0 0,0 0 1,0 0-1,1 0 0,-1 0 0,0-1 0,0 1 1,0 0-1,0 0 0,0 0 0,0 0 0,0 0 0,0 0 1,0 0-1,1 0 0,-1 0 0,0 0 0,0 0 1,0-1-1,8-5-50,0-1 1,0 1-1,12-7 0,2-1-275,-19 12 324,1 0 0,0 0 1,0 0-1,0 0 0,0 1 0,0 0 0,0 0 0,7-1 0,37 0 533,-26 3-260,-15-1-111,1 1 0,0 0 1,0 0-1,-1 1 0,1 0 0,-1 1 1,8 3-1,0 1 72,-1 0 1,17 12-1,-24-14-222,-1 0 0,0 1-1,7 8 1,12 11-1998,-24-24 1573,0 0-1,1 0 1,-1 0 0,1 0-1,-1 0 1,1 0-1,0-1 1,-1 1 0,1-1-1,0 1 1,0-1-1,-1 1 1,4-1 0,-2 0-2415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 3232,'33'-33'1184,"-33"33"-896,32 0-96,-32 0 2016,17 0-1248,-34 0 1568,17 16-1440,-16 33 160,0-16-736,-34 33-256,18-1-160,-34-16-2048,33-16 1056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4896,'0'0'1584,"3"0"-976,8 0-107,-11 0-481,0 0 0,0 0 0,0 0-1,0 0 1,0 0 0,1 0 0,-1 0 0,0 0 0,0 0-1,0 0 1,0 0 0,0 0 0,0 0 0,0 0 0,0 0-1,0 0 1,0 0 0,1 0 0,-1 0 0,0 0 0,0 0-1,0 0 1,0 0 0,0 0 0,0 0 0,0 1 0,0-1 0,0 0-1,0 0 1,0 0 0,0 0 0,1 0 0,-1 0 0,0 0-1,0 0 1,0 0 0,0 0 0,0 0 0,0 0 0,0 1-1,0-1 1,0 0 0,0 0 0,0 0 0,0 0 0,0 0-1,0 0 1,0 0 0,0 0 0,0 0 0,0 1 0,0-1-1,0 0 1,0 0 0,0 0 0,0 0 0,0 4 306,0-1-151,0-1 1,0 1 0,0-1 0,0 0 0,0 1 0,-1-1 0,1 1 0,-2 3 0,-7 10 362,6-10-425,0-1 1,1 1 0,-1 0-1,1 0 1,0 0 0,-1 9-1,1 0 40,1-9-91,0-1 1,1 0-1,-2 0 0,-1 5 0,-18 28 557,12-5-247,8-26-194,0 0 0,-1 0 1,0 0-1,-5 12 1,4-14-83,0 1-1,1 0 1,0 0-1,0 1 1,1-1 0,0 0-1,-1 9 1,2-12-79,0 0 1,0 0-1,0 0 0,0 0 1,1 0-1,-1 0 0,1 0 1,0 0-1,0 0 0,0 0 1,0 0-1,0 0 0,1-1 1,-1 1-1,1 0 0,0-1 1,2 4-1,-2-5-16,0 1-1,1 0 0,-1 0 0,0-1 1,0 1-1,1-1 0,-1 0 1,1 0-1,-1 0 0,1 0 1,-1 0-1,1 0 0,0-1 1,3 1-1,6 2-53,0 0 35,-2 0-191,0 0 1,0-1-1,0-1 0,18 1 1,67-2-2693,-46 0 1541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5728,'-16'32'2112,"16"-32"-1632,0 82-128,-16-49 1632,16 0-1152,-17 16 640,17 17-864,0-17-256,0-16-224,0 16-608,0-16 256,0-17-2432,17 0 1440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6304,'13'-28'2032,"-9"24"-1513,9 6-244,13 3 273,0-1-1,39 0 1,-34-4-80,69 3 931,-15 8-621,10-5 188,-45-2-620,97 5 38,47-9-10,-191 0-366,12-1 110,-1 1 1,0 1-1,1 0 0,-1 1 0,0 0 1,0 2-1,14 4 0,-24-7-29,-1 0-1,1 1 1,-1-1 0,0 1-1,0 0 1,1 0 0,2 4-1,-5-5-38,0-1 0,-1 1 0,1 0-1,-1 0 1,1 0 0,0 0 0,-1 0-1,0 0 1,1 0 0,-1 0 0,0 0 0,1 0-1,-1 0 1,0 0 0,0 1 0,0-1 0,0 0-1,0 0 1,0 0 0,0 0 0,0 0-1,-1 0 1,1 0 0,0 0 0,-1 0 0,1 0-1,-1 0 1,1 0 0,-1 0 0,1 0 0,-1 0-1,-1 1 1,-11 14 140,0-1 0,-1-1 0,-1 0-1,-24 17 1,-25 24-542,-4 21-1932,7-7-2829,26-34 2207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19 6656,'-13'-14'2144,"12"14"-2112,1 0 0,0-1 0,0 1 1,-1 0-1,1 0 0,0-1 0,0 1 0,-1 0 1,1 0-1,0 0 0,-1 0 0,1 0 0,0-1 1,-1 1-1,1 0 0,0 0 0,-1 0 0,1 0 1,0 0-1,-1 0 0,1 0 0,0 0 0,-1 0 1,1 0-1,-1 0 0,-13 0 292,0-1 424,1 1 1,-1 0-1,-21 4 0,13 7-214,-5-6-310,-11 12 64,30-15-255,0 1 0,0 1 0,0-1 0,1 1 0,0 1 0,0-1 0,0 1 0,0 0 0,-8 9 0,-11 8 114,20-17-114,-1 0 0,1 0 0,1 0 0,-1 1 0,1 0 0,0 0 0,-8 13 0,0 3-3,9-16-59,1 0 1,0-1-1,0 1 1,-2 7 0,4-10 6,0 0 1,1-1 0,-1 1-1,1 0 1,0 0 0,0 0-1,0 0 1,0 0 0,0 0 0,1 0-1,-1 0 1,3 5 0,8 20-278,-11-27 220,1 1 0,-1 0 0,1 0 0,0 0 0,0-1 0,-1 1 0,1 0-1,1-1 1,-1 1 0,0-1 0,0 1 0,0-1 0,1 1 0,-1-1 0,1 0 0,2 2 0,8 7-257,24 36-1019,-3-2 902,-17-33 506,17 33 689,-31-42-637,-1 0 1,1 0 0,0 0 0,-1 0-1,0 1 1,1-1 0,-1 1 0,0-1-1,0 1 1,-1-1 0,1 1-1,0-1 1,-1 1 0,0 0 0,1 0-1,-1-1 1,0 1 0,0 0 0,-1-1-1,1 1 1,0 0 0,-3 4 0,1-1 241,0 0 0,0 0 1,-1-1-1,0 0 0,0 1 1,-1-1-1,-7 8 0,10-11-295,-1 0-1,0-1 1,0 1 0,0-1-1,0 0 1,-1 0 0,1 0-1,0 0 1,0 0 0,-1 0-1,1 0 1,0-1-1,-4 1 1,-7 2 89,-3 3-29,12-4-117,1-1 0,0 0 1,-1 0-1,1 0 1,-1 0-1,1-1 0,-6 1 1,-59-1-2844,67 0 2650,0 0 0,0 0 0,0 0 0,0 0-1,0 0 1,0 0 0,0 0 0,1 0 0,-1-1 0,0 1 0,0 0 0,0 0 0,-1-2 0,1 2 62,1-1 0,0 0 0,-1 0 0,1 0 0,0 0 0,-1 1 0,1-1 0,0 0 0,0 0 0,0 0 0,0 0 0,0 0 0,0-1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51 6144,'0'-8'1059,"0"4"-427,1 0 0,-1 0 1,0 0-1,-1 0 0,1 0 0,-1 0 1,-1-7-1,-2 10-295,1 0-1,-1 1 1,0-1 0,1 1-1,-1 0 1,0-1 0,0 2 0,-5-1-1,4 1-294,-13-2 539,-20 2-41,36-1-543,1 0 0,0 1 1,-1-1-1,1 0 0,0 1 0,-1-1 0,1 1 0,0-1 0,-1 1 1,1 0-1,0-1 0,0 1 0,0 0 0,0 0 0,0 0 0,0 0 1,0 0-1,0 0 0,0 0 0,-1 2 0,0 0-31,0 1 6,1 0-1,-1-1 0,0 1 1,1 0-1,0-1 0,-1 8 1,10 21-63,-4-4 49,-3-17 37,1 0-1,1 0 1,-1 0-1,8 16 1,66 167-1654,-40-82 38,-33-105 1511,0 1 0,-1 0 0,0 0 1,0 0-1,-1 0 0,0 0 0,0 0 0,0 8 1,-2-11 58,1-1 0,-1 1 0,0 0 0,0-1 0,0 0 0,-1 1 0,0-1 0,0 0 0,0 0 1,0 0-1,0 0 0,-1 0 0,0 0 0,0-1 0,-4 5 0,5-7 40,1 1 0,-1 0 0,0-1-1,0 0 1,0 1 0,0-1 0,-1 0 0,1 0 0,0 0 0,0 0-1,-1-1 1,-2 2 0,-30-1 137,18-2-75,11 1-29,-1 0 1,1-1-1,-1 0 1,1-1-1,0 1 1,-1-1-1,1 0 1,0 0-1,0-1 0,0 0 1,-7-5-1,11 7-56,-1-1 0,1 0-1,0 0 1,0 0-1,0 0 1,0 0 0,0 0-1,0 0 1,0-1 0,1 1-1,-1 0 1,1-1-1,0 0 1,0 1 0,0-1-1,0 0 1,0 0 0,0 1-1,1-1 1,0 0-1,-1 0 1,1 0 0,0 0-1,0 0 1,1 0-1,-1 1 1,1-5 0,6-15-530,0 0 0,19-40 1,-6 18-40,-8 14 135,-5 13 208,0 1 0,1-1-1,10-15 1,-6 12 119,-1 1 1,9-25-1,3-4 899,-4-2 1663,-18 48-2254,5-13 1077,-6 14-1164,0 1-1,-1-1 0,1 0 0,0 0 1,0 1-1,0-1 0,-1 0 0,1 0 1,0 1-1,-1-1 0,1 0 0,-1 1 0,1-1 1,-1 1-1,1-1 0,-1 1 0,0-2 1,0 2-12,1-1 0,0 1 1,-1-1-1,1 1 0,0-1 0,-1 1 1,1-1-1,0 1 0,0-1 1,-1 0-1,1 1 0,0-1 1,0 0-1,0 1 0,0-1 1,0 1-1,0-1 0,0 0 0,0 1 1,0-1-1,0 0 0,0 1 1,0-1-1,1 1 0,-1-2 1,0 2 59,0-3 320,0 3-352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3232,'13'-28'1035,"-12"27"-996,-1 0 1,1 0-1,-1 0 1,1-1 0,-1 1-1,1 0 1,0 0 0,0 0-1,-1 0 1,1 0-1,0 0 1,0 1 0,0-1-1,0 0 1,1-1 0,2 0 158,-4 2-131,1-1 1,-1 1 0,1 0 0,-1-1 0,1 1-1,-1 0 1,1-1 0,-1 1 0,1 0 0,0 0-1,-1 0 1,1-1 0,0 1 0,-1 0 0,1 0-1,-1 0 1,1 0 0,0 0 0,-1 0 0,1 0-1,0 0 1,-1 1 0,1-1 0,-1 0 0,2 0 0,-2 1 72,6 1 810,-5 0-854,1 0 0,-1 0 0,0 1 0,1-1 0,-1 0 1,0 1-1,0-1 0,0 0 0,-1 1 0,1-1 0,0 6 0,2 6 239,0-4-146,-2-7-127,0 0 0,0 1-1,0-1 1,-1 1 0,1 4 0,-5 21 324,0-11-186,2-5-18,1 23-1,1-23-55,-3 23-1,-1-11-48,1-8 17,0 0-1,0 20 0,3-29-27,-1-1-1,0 1 1,0 0-1,-4 12 1,2-12 31,2 0 1,-1 0 0,1 0-1,-1 12 1,2 8 265,0-26-171,3-4-48,8-12-75,-5 0-53,10 3-80,11-24-309,-22 28 259,0 1 0,-1-1 0,1-1 1,5-13-1,-1-1-85,4-2 35,21-48-264,-32 68 431,-1 1 0,1-1 0,0 0 0,1 1 0,-1-1 0,1 1 0,-1 0 0,1 0 0,0 0 0,0 0 0,1 0 0,-1 1 0,4-3 0,16-13 360,-23 18-351,0-1-1,0 1 1,0 0 0,0 0-1,0 0 1,0 0 0,0 0 0,0 0-1,0 0 1,0 0 0,0-1-1,1 1 1,-1 0 0,0 0-1,0 0 1,0 0 0,0 0 0,0 0-1,0 0 1,0 0 0,1 0-1,-1 0 1,0 0 0,0 0-1,0 0 1,0 0 0,0 0-1,0 0 1,1 0 0,-1 0 0,0 0-1,0 0 1,0 0 0,0 0-1,0 0 1,0 0 0,0 0-1,1 0 1,-1 0 0,0 0 0,0 0-1,0 0 1,0 0 0,0 0-1,0 0 1,0 0 0,1 1-1,-1-1 1,0 0 0,0 0-1,0 0 1,0 0 0,0 0 0,0 0-1,0 0 1,0 1 0,2 1 70,-1 0 0,1 0 0,-1 0 0,0 0 0,0 1 0,0-1 0,0 0 0,0 1 0,0-1 1,0 5-1,3 7 295,6 11 151,-7-9-317,-2 0 0,0 0 0,-2 16 0,0-3-53,1-25-142,1 0-1,-1 0 1,1 0-1,-1 0 1,1 0-1,0 0 1,1 0-1,-1 0 1,1 0-1,3 5 1,-4-6-2,-1-1 1,1 0-1,0 0 1,-1 0-1,0 1 0,1-1 1,-1 0-1,0 1 1,0-1-1,-1 3 0,2 10-32,-1-14-7,0-1-1,1 1 0,-1-1 1,0 0-1,1 1 1,-1-1-1,0 0 0,1 1 1,-1-1-1,0 0 0,1 1 1,-1-1-1,1 0 1,-1 0-1,0 1 0,1-1 1,-1 0-1,1 0 0,-1 0 1,1 0-1,-1 1 1,1-1-1,-1 0 0,1 0 1,-1 0-1,1 0 0,-1 0 1,1 0-1,5-3-608,18-31-1791,-18 24 2156,0 0 80,1 0 0,-2-1 0,1 1 0,-2-2 0,1 1 0,-1 0 0,-1-1 0,3-18 0,-4 14 113,-1 11 52,-1 0 0,1 0-1,0-1 1,2-4 0,19-25 125,-17 19 384,-4 13-359,0-1 0,0 1-1,0-1 1,1 1-1,2-6 1,-3 8-68,-1 0 0,1 1 1,-1-1-1,1 1 0,-1-1 1,1 1-1,-1-1 0,1 1 1,-1 0-1,1-1 0,0 1 1,-1 0-1,1-1 0,0 1 1,-1 0-1,1 0 0,0 0 1,-1-1-1,1 1 0,0 0 1,-1 0-1,1 0 0,0 0 1,0 0-1,-1 0 0,1 1 1,0-1-1,-1 0 0,1 0 1,0 0-1,-1 1 0,1-1 1,0 0-1,-1 1 0,1-1 1,1 1 26,-1 0 0,0 0 0,1 0 0,-1 1 0,0-1 0,0 0 0,0 0 0,0 1 1,0-1-1,0 1 0,-1-1 0,1 0 0,0 1 0,-1-1 0,1 1 0,-1 0 0,0-1 0,1 1 1,-1-1-1,0 1 0,0 2 0,3 10 421,8 21 182,-6 9-336,6-9-240,-6-7-217,-3-20-213,-1-1 1,1 1-1,0-1 1,1 1-1,4 8 1,6 1-755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50 5632,'28'-14'1834,"-27"14"-1768,0-1 0,0 1 0,0-1-1,0 1 1,1-1 0,-1 0-1,0 1 1,0-1 0,0 0 0,0 0-1,-1 0 1,1 0 0,0 0-1,0 0 1,0-1 0,2-1 232,-3 2-213,0 1 0,0 0 0,1-1 0,-1 1 0,0 0 0,1-1 0,-1 1 0,0 0 0,1 0 0,-1-1-1,1 1 1,-1 0 0,0 0 0,1 0 0,-1-1 0,1 1 0,-1 0 0,1 0 0,-1 0 0,1 0 0,-1 0 0,0 0 0,1 0 0,-1 0 0,1 0 0,0 0 0,4-1 357,-5 1-406,0 0 1,1 0 0,-1-1-1,0 1 1,0 0-1,1 0 1,-1-1 0,0 1-1,0 0 1,0 0 0,0-1-1,0 1 1,0 0 0,1-1-1,-1 1 1,0 0-1,0 0 1,0-1 0,0 1-1,0 0 1,0-1 0,0 1-1,0 0 1,0-1 0,0 1-1,0 0 1,-1 0-1,1-1 1,0 1 0,0 0-1,0-1 1,0 1 0,0 0-1,0 0 1,-1-1 0,1 1-1,0 0 1,0 0-1,0-1 1,-1 1 0,1 0-1,0 0 1,0 0 0,-1 0-1,1-1 1,0 1 0,-1 0-1,1 0 1,0 0-1,0 0 1,-1 0 0,1 0-1,0 0 1,-1 0 0,1 0-1,0 0 1,-1 0 0,1 0-1,-2-1 62,0 1-1,1 0 1,-1 0-1,0-1 1,0 1-1,1 0 1,-1 1-1,0-1 1,1 0-1,-1 0 1,0 1-1,-2 0 1,-17 12 369,-4 2-177,17-13-233,7-2-39,-1 1-1,0-1 1,0 1-1,1 0 0,-1-1 1,0 1-1,1 0 0,-1 0 1,1 0-1,-3 2 0,2 0-8,0 0-1,1 0 0,0 0 1,0 0-1,0 0 0,0 1 1,-1 3-1,-1 5-43,1-7 16,0 1-1,1-1 0,-1 0 1,1 1-1,1-1 0,-1 1 1,1-1-1,0 1 0,0-1 1,1 8-1,10 33-92,-7-20 71,-1-8 49,0-1 1,6 21-1,21 74 296,-29-110-303,0 1 0,0-1 1,0 1-1,-1 0 0,1-1 0,-1 1 0,0 0 0,0-1 0,0 1 0,0 0 0,0-1 1,-1 1-1,1 0 0,-1-1 0,1 1 0,-1 0 0,0-1 0,0 1 0,-1-1 0,1 1 1,0-1-1,-1 0 0,-2 4 0,-2-3-396,5-3 294,-1 0-1,0 0 1,1 1 0,-1-1-1,1 1 1,0-1-1,-1 1 1,1 0 0,-1-1-1,-1 2 1,-12 5-314,12-6 342,0-1 0,-1 0 0,1 1 0,0-2 1,0 1-1,-1 0 0,1-1 0,0 1 1,0-1-1,-1 0 0,-5-3 0,5 3-224,0-1 1,-1 1-1,1 0 0,-10-1 0,0 0-868,9-5-1333,2-1 604,-11-8-815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5568,'33'-16'2048,"-33"16"-1568,49-17-160,-16 17 736,-17 0-640,1 17-32,15-17-224,-15 16-480,-1-16 192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3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8064,'-16'16'2976,"16"-16"-2304,-17 49-192,1 0 1984,16-16-1440,-16 16-65,16 17-575,-17-17-800,17 0 225,0 0-5089,0 0 2912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0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13312,'0'33'0,"0"0"-32,-16-1 1312,16 1-704,-17 49 192,17 0-448,-33 0-128,1 0-129,-1-17 641,16-15-352,1-18-736,0 1 192,-1-33-2975,17 16 1727,17-16-3328,-1-16 2688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0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5984,'-14'41'1920,"14"-40"-1892,-1-1 1,1 1 0,0-1 0,0 1-1,0-1 1,-1 1 0,1-1-1,0 1 1,0-1 0,0 1 0,0-1-1,0 1 1,0-1 0,0 1 0,0-1-1,0 1 1,0-1 0,0 1-1,0-1 1,0 1 0,1 0 0,-1-1-1,0 0 1,0 1 0,1 0-1,0 2-9,1 0 70,0 0 1,-1 0-1,1 0 0,-1 0 0,0 0 1,0 0-1,0 0 0,-1 0 0,1 1 1,-1-1-1,0 0 0,0 0 0,0 1 1,0-1-1,0 0 0,-2 7 0,-25 85 1037,25-84-1034,1 0 1,0 0-1,1 19 1,1-13 161,-1-15-176,3-4-12,1-3-2,-1 1-25,1 0 1,0 1-1,0-1 0,7-4 1,-6 6-35,0 0 0,-1-1 0,1 0-1,0 0 1,-1 0 0,1-1 0,-1 1 0,4-5 0,-7 7-6,2-3-19,1 1 1,-1-1 0,0 0-1,-1 0 1,1 0 0,-1 0-1,1 0 1,2-10-1,5-7-120,3 2-308,22-26 0,-20 27 288,-1 4 122,0 0-1,1 1 1,0 1-1,23-14 1,-38 25 52,1 1-1,0-1 1,-1 1 0,1 0 0,0-1-1,-1 1 1,1 0 0,0-1 0,0 1-1,0 0 1,-1 0 0,1 0-1,0-1 1,0 1 0,0 0 0,-1 0-1,1 0 1,0 0 0,0 1-1,0-1 1,-1 0 0,1 0 0,0 0-1,0 1 1,-1-1 0,2 1 0,0 0 53,0 1 1,-1-1 0,1 1-1,-1-1 1,1 1 0,-1 0-1,2 2 1,4 6 108,-1 0 0,0 0 0,-1 1 0,0 0 0,-1-1 0,0 1 0,-1 1 0,0-1 0,-1 1 0,0-1 0,0 15 0,-1-19-101,-1 0 1,1 0-1,1 0 1,-1 0-1,3 7 1,1 3 111,0 13 64,2-17-94,-6-12-136,0 1 1,0-1 0,-1 1-1,1-1 1,0 1-1,-1 0 1,1-1-1,-1 1 1,1 0-1,-1-1 1,0 1-1,0 0 1,0 2-1,0-4-24,0 0-1,0 1 1,0-1 0,0 0-1,0 0 1,-1 1 0,1-1-1,0 0 1,0 0 0,0 0-1,0 1 1,0-1-1,0 0 1,0 0 0,0 1-1,0-1 1,0 0 0,0 0-1,0 0 1,1 1 0,-1-1-1,0 0 1,0 0-1,0 1 1,0-1 0,0 0-1,0 0 1,0 0 0,1 0-1,-1 1 1,0-1 0,0 0-1,0 0 1,0 0-1,1 0 1,-1 0 0,0 1-1,0-1 1,1 0 0,-1 0-1,19-16-1122,-12 9 920,-2 4 85,0-1-1,-1-1 1,0 1 0,0-1-1,0 0 1,4-6-1,-4 2-326,0-1-1,4-16 0,-2 8 62,-5 15 316,1 0 0,0-1 0,0 1 0,0 0 0,0 0 0,0 0 0,1 0 0,-1 0 1,6-3-1,-6 4 96,0 0 1,0 0 0,1 1 0,-1-1 0,1 1 0,-1 0 0,1-1-1,-1 1 1,1 0 0,0 1 0,-1-1 0,6-1 0,4 2 344,-9-1-183,0 1 1,1 0-1,-1 0 1,0 0-1,1 0 1,-1 1-1,0-1 1,1 1-1,3 1 1,-4-1-101,0 1-1,0-1 1,0 1 0,0 0 0,0 0-1,0 0 1,0 0 0,-1 0-1,1 1 1,-1-1 0,1 1 0,-1 0-1,0-1 1,0 1 0,0 0-1,-1 0 1,1 0 0,-1 1 0,1-1-1,-1 0 1,0 1 0,1 4 0,2 8 94,-2-9-137,0-1-1,0 1 1,-1-1-1,0 1 1,0 12-1,0-10 73,-1-6-80,1 0-1,-1 1 1,0-1-1,0 0 1,0 0-1,-1 0 1,1 0-1,-1 0 1,1 0-1,-2 4 1,-2-2-569,0-1-1,0 1 1,0-1 0,-5 6 0,6-8 164,1 0-681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7296,'17'0'2720,"-17"0"-2112,-17-16-192,34-1 1120,-1 17-928,0-16 128,1 16-448,15 0 160,-15 0-256,16-16 32,-1 16-128,1-17-128,-16 17 0,15 0-1088,-15 0 576,-17 17-1440,16-1 1120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0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6144,'-41'-14'1978,"34"12"-1468,8 7-241,10 17 398,-8-17 922,-1-2-394,0-2-1047,-1 0 1,0 0 0,1 0 0,-1 0 0,0 0 0,1 0 0,-1 0-1,1 0 1,0-1 0,2 2 0,27 0 1083,130-2-1376,-159 0 21,-1 1 1,1-1-1,0 0 0,-1 0 1,1 1-1,0-1 0,-1 1 1,1-1-1,0 1 0,-1 0 1,1 0-1,-1 0 0,1 0 1,-1 0-1,0 0 0,1 0 1,1 2-1,0 0-1312,-3-3-133,2 0-1925,12 0 1056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312 147 5408,'22'-6'663,"35"-7"1084,44-15 707,-94 27-2085,1 0 0,-1 0 0,0 1 1,0 0-1,14 1 0,-15 0-114,-1-1 0,1 1 0,0-1 0,0-1 0,-1 1 0,1-1 1,9-2-1,2-3 663,-14 4-658,0 1 0,1 0-1,-1 0 1,0 0 0,0 0 0,1 1 0,6-1 0,-14 1-206,1-1 1,-1 1 0,1-1-1,0 0 1,0 0-1,-7-2 1,-7-3-229,-62-11 35,69 16 150,1-1 0,-1 2 0,-10 0 1,-16-2-46,33 1 29,-15-1 11,0-2-1,1 0 0,-1-1 0,-22-9 0,32 9 0,6 4-3,1 0-1,-1 0 1,0 0 0,1 0 0,-1 0 0,0 0 0,0 0 0,0 1 0,0-1 0,0 1 0,0-1 0,0 1-1,0 0 1,0-1 0,0 1 0,0 0 0,0 1 0,0-1 0,-4 1 0,3 1 13,-1 0-1,1 0 1,0 1 0,0 0-1,0-1 1,0 1 0,0 0-1,1 0 1,-1 1 0,-3 6 0,-4 7 115,-8 23 0,14-30-88,-61 148 507,44-112-480,2 1 1,-18 68-1,15-17-106,4-43 26,12-37 68,0 1 0,0 0 1,-1 20-1,4-9 183,3 29-1,0-36 72,0-19-268,0-1 0,0 1 0,0-1 1,1 1-1,0-1 0,0 0 0,0 1 0,0-1 1,0 0-1,0 0 0,1 0 0,0 0 0,-1 0 0,1 0 1,0 0-1,4 4 0,2 3 76,-3-3-21,1 0 0,0 0 1,13 12-1,-15-16-82,1 0 0,-1-1 0,0 1 1,1-1-1,-1 0 0,1 0 0,0-1 0,0 1 0,5 0 1,23 0-89,-25-2 35,0 0 1,0 0-1,14 4 0,11 7-75,-14-7 63,-11-3 4,-1 1-1,1 1 0,0-1 0,8 5 1,12 7-215,-9-3-823,29 10-1,-44-20 448,-1 0-1,1 0 0,0 0 1,-1-1-1,1 1 1,-1-1-1,1 0 1,0 0-1,-1-1 1,1 1-1,0-1 0,-1 1 1,5-3-1,22-10-2317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3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33 3488,'0'12'1682,"0"-24"-496,0-20 1903,-3 32-2721,2 0-349,1 0 0,-1-1 0,1 1 0,-1 0 0,1 1 0,-1-1 0,1 0 0,-1 0 0,1 0 0,-1 0 1,1 0-1,0 0 0,-1 1 0,1-1 0,-1 0 0,1 0 0,-1 1 0,1-1 0,0 0 0,-1 0 0,1 1 0,0-1 0,-1 1 0,1-1 0,0 0 0,-1 1 0,1-1 0,0 1 0,-2 16 438,2-12-367,0 0 1,0 1-1,-1-1 1,-1 5-1,-2 6 21,1 1 0,0-1-1,0 31 1,0-6 76,-2-1 0,-17 71 0,19-96-161,-10 33 31,7-27-43,-5 31 0,5 8 18,-13 29 56,11-61-80,5-14 2,3-12-79,0 1 0,-1-1 1,0 1-1,1-1 0,-1 1 0,0-1 0,0 1 0,0-1 0,0 0 1,-1 0-1,-2 5 0,3-7-14,1 1 0,0-1 0,-1 1 0,1-1 0,0 1 0,-1-1 0,1 1 0,0-1 0,-1 1 0,1 0 0,0-1 0,0 1 0,0-1 0,0 1 0,0 0 0,0-1 0,0 1 0,0 0 0,0-1 0,0 1 0,0-1 0,0 1 0,0 0 0,0-1 0,1 2 0,-1-2-84,0 3-889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3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82 4160,'-59'0'3864,"32"0"-1137,23 0-1853,9 0-590,-2 0-145,3-3 5,-1 0-56,-2 1-51,0 1 0,0 0 0,0-1 0,0 1 0,0 0 1,0 0-1,0 1 0,0-1 0,0 1 0,0 0 0,1-1 0,-1 1 0,4 1 1,15-1 108,89-3 268,10-8-57,18 6-117,-86 2-170,257-8 175,-72 8-155,32-8-4,446 8 150,-451 4-174,84-4-3,39-8-43,-11 8 64,16 6 187,-19 8-43,6-8 64,327 13 309,216 0 91,-666-13-411,-27 8-144,-36-8-159,65-14-122,-223 8 109,98 0-592,-99 3 105,-27 0 382,24-1-452,-30 1 412,0-1-1,0 1 0,0-1 0,0 1 1,0-1-1,-1 0 0,1 0 0,0 0 1,-1 0-1,1 0 0,0 0 0,1-2 1,-1 0-706,-6 3-156,-21 0-2112,6 0 1052</inkml:trace>
  <inkml:trace contextRef="#ctx0" brushRef="#br0" timeOffset="1">516 721 4320,'-13'-41'1392,"11"34"-1036,6 6-168,0 0-122,0 1 1,0-2-1,-1 1 1,1 0-1,-1-1 1,1 1-1,-1-1 1,1 0-1,-1 0 0,0 0 1,0-1-1,0 1 1,3-5-1,22-14 865,0 2-403,-6-6 128,-20 24-617,0 0 0,0 0 0,0 1 0,0-1 0,0 0 0,0 1 0,3-1 0,6-1 70,-8 1-79,0 0-5,1 0 0,-1 0-1,1 0 1,-1 1 0,0-1 0,1 1-1,-1 0 1,1 0 0,0 0-1,-1 1 1,0-1 0,1 1 0,-1 0-1,1-1 1,-1 2 0,0-1-1,4 2 1,7 2 47,-1 0 2,0 0 0,-1 1 0,18 11 0,-26-15-59,-1 1 0,1 0 0,-1 0-1,0 0 1,0 0 0,0 0 0,-1 0-1,1 1 1,-1-1 0,1 1-1,-1 0 1,0 0 0,-1 0 0,1 0-1,-1 0 1,2 5 0,-2 0 0,0 1 0,0 0 1,0-1-1,-1 1 1,-1 0-1,0-1 1,0 1-1,-3 11 0,-21 42-52,19-45 25,4-11 4,-1 1 1,0-1-1,-7 13 0,6-15 1,0 0-1,-1 0 1,1-1-1,-6 5 1,-4 4-14,-10 16-31,20-23 18,-1 0 0,0 0-1,0-1 1,0 0 0,0 1 0,-1-2 0,-6 5-1,3-3 14,-1-2 0,1 1 0,-1-1 0,0-1 0,0 0 0,0 0 0,0-1-1,0 0 1,-20 0 0,24-1 36,1-1-1,-1-1 1,1 1-1,-1-1 1,1 0 0,-1 0-1,1-1 1,0 0-1,0 1 1,0-2-1,0 1 1,0-1-1,0 1 1,0-1 0,1-1-1,0 1 1,-1-1-1,1 1 1,-6-9-1,6 7-20,1 1-15,-1 0 0,1-1-1,-1 0 1,1 0 0,1 0 0,-1 0 0,-1-6-1,4 10 34,0 0 1,0 0-1,1 0 0,-1 0 0,1 0 0,-1 0 0,1 0 0,-1 0 0,1 0 0,-1 1 0,1-1 0,0 0 1,-1 0-1,2 0 0,-2 1-12,0 0 9,1-1 1,-1 1 0,0 0 0,1 0 0,-1-1-1,0 1 1,1 0 0,-1 0 0,1-1-1,-1 1 1,1 0 0,-1 0 0,0 0 0,1 0-1,-1 0 1,1 0 0,-1 0 0,1 0-1,-1 0 1,1 0 0,-1 0 0,1 0 0,0 0-1,19 3 225,0 0 0,0 1-1,0 2 1,36 14-1,-1 7 82,-37-20-119,31 6-1,12 5 1,-36-8-171,82 26-245,-89-31 23,0-1 0,0-1 1,1 0-1,22-1 0,-30-2-143,0 0 1,14 3-1,-11 1 37,10 0-199,7-9-204,-18 2 420,-8 2 179,0 0 0,0 0-1,0-1 1,0 0 0,0 0 0,0 0 0,0 0-1,0-1 1,-1 0 0,1 0 0,-1 0-1,6-5 1,-7 5 66,3-2-37,83-72-1012,-44 36 944,69-49-1,-93 74 222,60-38 721,-52 36-89,-1-1 0,42-38 0,-67 54-565,1 0 0,-1 0 0,0-1-1,-1 0 1,1 1 0,-1-1 0,1 0 0,2-8 0,-4 10-96,-1 0 1,0 0 0,1 0 0,-1 1 0,0-1 0,0 0-1,0 0 1,0 0 0,0 0 0,0 0 0,-1 1 0,1-1-1,-1 0 1,1 0 0,-1 0 0,0 1 0,0-1 0,0 0-1,-1-2 1,-1-1 42,-1 1-1,1-1 1,-1 1-1,0-1 1,-1 1 0,1 0-1,-1 1 1,1-1-1,-9-4 1,9 7-59,1 0 0,0 0 1,-1 0-1,1 0 1,-1 1-1,1-1 0,-1 1 1,1 0-1,-5 0 1,-26 0 127,-45 0 9,67 1-172,1 0-1,-1 1 1,1 0 0,0 1-1,-13 5 1,6-2 0,12-4 3,0 0 0,0 0 1,0 0-1,0 1 0,1 0 0,-1 0 0,1 1 0,-7 4 1,7-3-9,1 0 1,0 0 0,0 1-1,1-1 1,-1 1 0,-3 9-1,6-13 11,0 0 0,0 0 0,1 0 0,-1 0 0,1 0-1,0 0 1,0 0 0,-1 1 0,1-1 0,1 3 0,-1-4-5,0 1 0,1-1 1,-1 0-1,1 0 0,-1 0 1,1 0-1,-1 0 0,1 0 1,0 0-1,-1 0 0,1 0 0,0 0 1,0 0-1,0 0 0,0-1 1,0 1-1,0 0 0,0-1 1,0 1-1,1 0 0,1 0-49,0 0 0,0 0 0,0-1 0,0 1 0,0-1 0,0 0 0,0 1 1,0-2-1,6 1 0,7-1-287,-6 2 73,-6-1 162,-1 0 1,1 0-1,0 0 0,0 0 0,0 0 0,-1-1 0,1 1 0,5-3 0,-8 3 93,7-3-44,1 0-1,-1 0 0,0 0 1,0-1-1,10-7 0,-18 12 96,1-1-1,-1 1 1,1 0-1,-1 0 1,0 0-1,0 0 1,1-1-1,-1 1 1,0 0-1,0 0 1,0 0-1,0 0 1,0 1-1,0 3 93,-1-1-1,0 0 1,1 1-1,-1-1 1,0 0-1,-1 0 1,1 0-1,-1 0 1,0 0-1,-3 5 1,-12 28 636,2 9-108,3 1 1,-7 51-1,13-35-669,0-31-28,4-23 1,0 1-1,0 0 1,0 14 0,2 57-2352,0-78 2203,0-1-1,0 0 1,-1 0 0,1-1 0,-1 1 0,0 0 0,1 0 0,-1 0 0,-2 3 0,0 3-972,3-8 1106,0 0 1,1 0-1,-1 1 1,0-1-1,1 0 1,-1 0-1,0 1 1,1-1-1,-1 0 1,1 0-1,-1 0 0,1 0 1,-1 1-1,1-1 1,-1 0-1,0 0 1,1 0-1,-1 0 1,1 0-1,-1 0 0,1 0 1,-1 0-1,1-1 1</inkml:trace>
  <inkml:trace contextRef="#ctx0" brushRef="#br0" timeOffset="2">2270 656 5568,'13'-28'1786,"-13"28"-1766,0 0-1,0 0 0,0 0 0,1 0 0,-1-1 0,0 1 1,0 0-1,0 0 0,0 0 0,0-1 0,0 1 0,0 0 1,0 0-1,0 0 0,-1 0 0,1-1 0,0 1 0,0 0 1,0 0-1,0 0 0,0 0 0,0-1 0,0 1 0,0 0 1,0 0-1,0 0 0,-1 0 0,1 0 0,0 0 0,0-1 1,0 1-1,0 0 0,0 0 0,-1 0 0,1 0 0,0 0 1,0 0-1,0 0 0,0 0 0,-1 0 0,1 0 0,0 0 0,0 0 1,0 0-1,0 0 0,-1 0 0,1 0 0,0 0 0,0 0 1,-1 0-1,-5 0 198,-2 0 178,0-1 0,0 0 1,1 0-1,-14-4 0,14 3-231,-1 0-1,0 0 1,0 1 0,-12 0 0,-11 0 348,-3 1-277,-41 3-1,34 8-351,24-9 19,15-2 79,-1 0 0,0 0 0,0 0 0,1 1 0,-1-1 0,0 1 1,1 0-1,-1 0 0,1 0 0,-1 0 0,1 0 0,-1 0 1,1 1-1,0-1 0,0 1 0,0 0 0,-4 3 0,-4 3-7,7-5 26,-1 0 0,1 0 0,0 0 0,0 0 0,0 0 0,0 0 0,0 1 0,1 0 0,0-1 0,-3 6 0,3 1 26,1-1 0,0 0 0,0 1 0,1-1 0,0 1 0,1-1 0,3 18 0,-3-25 9,1 1 1,-1-1-1,0 0 1,1 0-1,0 0 0,0 0 1,-1 0-1,1 0 1,0-1-1,0 1 1,1-1-1,-1 1 1,0-1-1,0 0 1,4 2-1,5 3 208,-9-4-264,1 0 1,0-1-1,0 1 0,-1 0 0,1-1 1,0 0-1,1 0 0,-1 0 0,0 0 0,0 0 1,0 0-1,1-1 0,-1 1 0,0-1 0,0 0 1,7-1-1,3 1-239,-10 0 176,3 0-150,0 0 0,0 0 0,0-1 0,0 0 0,6-1 0,-10 1 183,0 0 1,0 1 0,-1-1 0,1 0-1,0 0 1,0 0 0,-1-1 0,1 1-1,-1 0 1,1 0 0,-1-1-1,1 1 1,-1-1 0,0 1 0,0-1-1,0 0 1,0 0 0,0 1 0,0-1-1,1-4 1,4-18-355,5 13 181,-8-8 150,-3 18 109,0-1-1,0 1 1,0-1 0,0 1-1,0-1 1,0 1-1,0-1 1,0 1-1,-1 0 1,1-1 0,0 1-1,-1-1 1,0-1-1,0 3-23,1 0 0,0-1-1,0 1 1,0 0 0,0 0-1,0 0 1,-1-1-1,1 1 1,0 0 0,0 0-1,0 0 1,0 0 0,-1 0-1,1-1 1,0 1-1,0 0 1,-1 0 0,1 0-1,0 0 1,0 0 0,0 0-1,-1 0 1,1 0 0,0 0-1,0 0 1,-1 0-1,1 0 1,0 0 0,0 0-1,-1 0 1,1 0 0,0 0-1,0 0 1,-1 0 0,1 0-1,0 1 1,0-1-1,0 0 1,-1 0 0,1 0-1,0 0 1,0 0 0,0 1-1,0-1 1,-1 0-1,-5 15 921,5-13-761,-8 22 463,5-14-361,0 0 0,1 0 1,-4 18-1,5-7-42,1-1 0,2 22 0,-1-18-103,0-1 1,-4 28-1,-1-23-47,2-15-33,1 0-1,0 0 1,1 18 0,1 64-740,0-78 149</inkml:trace>
  <inkml:trace contextRef="#ctx0" brushRef="#br0" timeOffset="3">2581 656 5632,'14'-28'1834,"-14"28"-1813,0 0-1,0 0 0,0-1 1,0 1-1,0 0 0,0 0 0,0 0 1,0-1-1,0 1 0,0 0 0,0 0 1,0 0-1,0-1 0,1 1 0,-1 0 1,0 0-1,0 0 0,0-1 0,0 1 1,1 0-1,-1 0 0,0 0 1,0 0-1,0 0 0,1-1 0,-1 1 1,0 0-1,0 0 0,0 0 0,1 0 1,-1 0-1,0 0 0,0 0 0,1 0 1,212 0 3440,-199 1-3449,-1 0-1,1 1 1,21 7 0,-32-8-16,6 0 28,0 0-1,0 0 1,0 0 0,14-2 0,-3 0 187,-14 4 211,-6-3-407,1 1 0,-1-1 1,1 0-1,-1 1 1,1-1-1,-1 1 0,0-1 1,1 1-1,-1-1 1,0 1-1,1-1 0,-1 1 1,0-1-1,0 1 1,1-1-1,-1 1 0,0-1 1,0 1-1,0 0 1,-8 6 336,-9 6-74,12-8-159,0 1 1,1 0-1,0 0 0,-6 10 0,2-3-69,-39 61 28,-15 27 84,41-63-109,-23 58 0,22-34-53,-14 7 93,9-20-890,23-42 313,0 1 0,0-1-1,-1 0 1,-8 10 0,10-14-641</inkml:trace>
  <inkml:trace contextRef="#ctx0" brushRef="#br0" timeOffset="4">3220 787 5728,'0'-71'2570,"0"67"-2472,-1 2-10,1-1 0,0 0-1,-1 0 1,1 0-1,1 0 1,-1 0-1,0 0 1,1 0 0,-1 0-1,3-5 1,1 5 86,3-2 153,-2-20 526,-2 16-629,-2 8-191,-1 0 0,1 0 0,-1 1 0,0-1 1,0 0-1,1 0 0,-1 0 0,0 0 1,0 0-1,0 0 0,0 0 0,0 0 1,0 0-1,0 0 0,0 0 0,0 0 1,-1 0-1,1 0 0,0 0 0,-1 0 1,1 0-1,-1 0 0,1 1 0,-1-1 1,1 0-1,-2-1 0,2 2-23,0-2 17,-1 1 0,1-1 1,-1 1-1,1-1 0,0 1 0,-1-1 0,1 1 1,0-1-1,0-1 0,1 2-26,-1 0 0,0 0 0,0 1 1,0-1-1,0 0 0,-1 0 0,1 0 0,0 0 0,0 0 0,0 0 1,-1 1-1,1-1 0,-1-1 0,1 1-4,-1 1 0,1 0 0,0 0 0,0 0 0,0-1 0,-1 1 0,1 0 0,0 0-1,0 0 1,-1 0 0,1 0 0,0 0 0,0 0 0,0 0 0,-1 0 0,1-1 0,0 1 0,0 0 0,-1 0 0,1 0 0,0 0 0,0 0 0,-1 1 0,1-1 0,0 0 0,0 0-1,-1 0 1,1 0 0,0 0 0,0 0 0,-1 0 0,1 0 0,0 0 0,0 1 0,0-1 0,-1 0 0,1 0 0,0 0 0,0 1 0,-9 11-22,8-11 38,0 1 1,0-1-1,0 1 1,0-1-1,0 1 0,0-1 1,-1 1-1,-1 1 0,-2-1 13,-20 12 112,24-12-127,-1-1 0,0 1 0,1 0-1,-1-1 1,1 1 0,0 0 0,0 0 0,-2 3 0,-8 25 79,-14-8-100,22-18 15,-1 0 1,1 0 0,0 0-1,0 1 1,0-1 0,1 1-1,-1-1 1,1 1 0,0 0 0,0 0-1,1 0 1,0 0 0,0 0-1,-1 8 1,1 6 82,1-17-79,0 0 0,0 1 0,0-1 0,0 1 0,0-1 0,0 0 0,2 3 0,-2-4-49,1 0 1,-1 0 0,1 0-1,0 0 1,0 0 0,0 0-1,-1 0 1,1 0 0,0 0 0,0 0-1,0-1 1,0 1 0,0 0-1,1-1 1,0 1 0,6 4-187,-6-4 129,-1 0-1,1 0 0,-1 0 1,1 0-1,0 0 0,-1-1 0,1 1 1,0 0-1,-1-1 0,1 0 1,0 1-1,-1-1 0,1 0 1,3 0-1,-2 0-16,-1 0 0,1 0-1,0-1 1,0 1 0,-1-1 0,1 1 0,0-1-1,-1 0 1,1 0 0,3-2 0,-1-1-164,0 1 0,0-1 0,0 0 1,5-6-1,-5 5 224,1 0-1,0 1 1,0 0 0,0 0 0,8-4-1,-12 8 117,-1-1 0,0 0 0,1 1 0,-1-1 0,0 0 0,0 0 0,0 1 0,0-1 0,0 0-1,0 0 1,0 0 0,0-1 0,0 1 0,0 0 0,0 0 0,-1 0 0,1-1 0,0 1 0,-1 0-1,1-1 1,-1 1 0,0 0 0,1-1 0,-1 1 0,0-1 0,0 1 0,0-3 0,0 4-50,0 0 1,0 0 0,0 0 0,0 0-1,0 0 1,0 0 0,0 0 0,0 0-1,0 0 1,0-1 0,0 1-1,0 0 1,0 0 0,0 0 0,0 0-1,0 0 1,0 0 0,0 0 0,0 0-1,0 0 1,0 0 0,0-1-1,0 1 1,0 0 0,0 0 0,0 0-1,0 0 1,1 0 0,-1 0-1,0 0 1,0 0 0,0 0 0,0 0-1,0 0 1,0 0 0,0 0 0,0 0-1,0 0 1,0 0 0,0-1-1,0 1 1,1 0 0,-1 0 0,0 0-1,0 0 1,0 0 0,0 0 0,0 0-1,0 0 1,0 0 0,0 0-1,0 0 1,1 0 0,-1 1 0,0-1-1,0 0 1,2 0 337,10 0 2207,-12 5-1960,0 44 107,-2-21-622,-8 41 0,2-21-91,-19 113 414,24-141-306,2-12-91,0 0 1,0-1 0,-1 1 0,0-1-1,0 1 1,-5 8 0,-1-1-157,0 0 0,-1 0 0,-15 17 0,10-22-844,13-6 888,1-1 1,-1 0-1,1 1 0,-1-1 1,1 0-1,0 5 1</inkml:trace>
  <inkml:trace contextRef="#ctx0" brushRef="#br0" timeOffset="5">3613 639 6720,'0'-27'2170,"2"22"-1616,7 5-260,5-1-134,-6 0-27,1 0 1,0 1-1,-1 0 0,1 1 1,0 0-1,10 2 1,-13 0 9,0 0 0,0 0-1,0 1 1,10 7 0,-7-5 60,-4-2-136,-1 0 0,0 0 0,0 0 0,0 1 0,-1-1 0,1 1 0,-1 0 0,0 0 0,0 0 0,-1 0 0,0 1 0,4 10 1,-1-3 20,-3-9-56,0 1 5,0 0 0,0 1 1,0-1-1,-1 0 0,1 1 1,-1-1-1,-1 1 0,1-1 1,-1 1-1,0-1 1,0 1-1,-1 7 0,-5 8 56,-1 0-1,0-1 1,-2 0-1,0 0 0,-13 20 1,17-33-64,1 0 0,-1 0-1,-1-1 1,1 0 0,-1 0 0,0 0 0,-13 9 0,9-7 17,-56 41 45,64-47-61,-1-1 1,1 1-1,0-1 0,-1 1 1,1 0-1,0 0 1,0 0-1,0 0 0,0 0 1,0 1-1,1-1 1,-1 0-1,1 1 0,-1-1 1,1 1-1,0 0 1,0-1-1,0 1 0,0 3 1,1-6-17,0 0-1,0 1 1,0-1 0,0 0-1,0 0 1,0 0 0,0 1 0,0-1-1,0 0 1,0 0 0,1 1-1,-1-1 1,0 0 0,0 0 0,0 0-1,0 0 1,0 1 0,1-1-1,-1 0 1,0 0 0,0 0 0,0 0-1,1 1 1,-1-1 0,0 0-1,0 0 1,0 0 0,1 0 0,-1 0-1,0 0 1,0 0 0,0 0-1,1 0 1,-1 0 0,10 4 136,0-1 1,0 0-1,0-1 0,16 3 1,-11-3-73,54 8 162,-58-9-243,1 0 1,-1-1-1,0 0 0,16-3 0,11-8-370,-5 9 30,-25 2-67,-1 0-1,1 0 1,15-4 0,29-12-3905,-22 2 2374</inkml:trace>
  <inkml:trace contextRef="#ctx0" brushRef="#br0" timeOffset="6">4580 508 4384,'14'-41'1424,"-14"40"-1375,1 0 0,-1 1 1,1-1-1,-1 0 0,1 0 0,-1 0 0,0 0 1,0 0-1,1 0 0,-1 0 0,0-1 1,0 1-1,0 0 0,0 0 0,0 0 1,-1-2-1,1 0 196,0 3-222,-1 0-1,1 0 0,0 0 1,0 0-1,0 0 0,0 0 0,0 0 1,0 0-1,0 0 0,0-1 0,0 1 1,0 0-1,0 0 0,0 0 0,0 0 1,0 0-1,0 0 0,0 0 1,0 0-1,0 0 0,1 0 0,-1-1 1,0 1-1,0 0 0,0 0 0,0 0 1,0 0-1,0 0 0,0 0 1,0 0-1,0 0 0,0 0 0,0 0 1,0 0-1,0 0 0,0 0 0,1 0 1,-1 0-1,0 0 0,0 0 0,0-1 1,0 1-1,0 0 0,0 0 1,0 0-1,0 0 0,0 0 0,0 0 1,1 0-1,-1 0 0,0 0 0,0 0 1,0 1-1,0-1 0,0 0 0,0 0 1,8 0 970,-16 0 88,8 0-1067,0 0 0,0 0 0,0 0-1,0 0 1,0-1 0,0 1 0,0 0-1,0 0 1,-1 0 0,1 0 0,0 0-1,0 0 1,0 0 0,0 0 0,0 0-1,0 0 1,0 1 0,0-1 0,0 0-1,0 0 1,-1 0 0,1 0 0,0 0-1,0 0 1,0 0 0,0 0 0,0 0-1,0 0 1,0 0 0,0 0 0,0 0-1,0 0 1,0 0 0,0 0 0,0 0 0,0 1-1,-1-1 1,1 0 0,0 0 0,0 0-1,0 0 1,0 0 0,0 0 0,0 0-1,0 0 1,0 0 0,0 0 0,0 1-1,0-1 1,0 0 0,0 0 0,0 0-1,0 0 1,0 0 0,0 0 0,1 0-1,-2 2 107,1 0-1,0 0 1,-1-1-1,1 1 1,-1 0-1,0-1 0,1 1 1,-1 0-1,0-1 1,-2 4-1,-2 3 194,2-3-151,0 1 1,1-1-1,0 0 1,0 0-1,0 1 0,1-1 1,-1 1-1,1 0 1,1-1-1,-1 7 1,1 3 7,-1-10-124,1-1 0,0 0 0,0 1 0,0-1-1,1 1 1,-1-1 0,1 0 0,0 0 0,0 1 0,1-1 0,-1 0 0,1 0-1,0 0 1,4 6 0,4 9 109,-8-15-129,0 0 0,0 0 0,0 0 0,1 0 0,-1 0 0,1 0 0,0-1 0,6 7 1,-1-6 35,0 1-1,-1-1 1,14 4 0,12 6-197,-25-10-220,0-1 0,1 0 0,-1-1 0,1 0 0,0 0 0,0-1 0,0 0 1,0 0-1,0-1 0,-1-1 0,1 1 0,15-4 0,-18 2 17,0 1-1,-1-1 0,1 0 1,6-5-1,-11 7 326</inkml:trace>
  <inkml:trace contextRef="#ctx0" brushRef="#br0" timeOffset="7">4728 492 6720,'-17'16'2496,"17"-16"-1952,-16 17-128,16-1 1024,0 17-864,0 0 768,0-1-800,-17 34 32,17-17-384,0 17 96,17-1-160,-17-16-1696,0 0 864,0-16-3904,0-16 2592</inkml:trace>
  <inkml:trace contextRef="#ctx0" brushRef="#br0" timeOffset="8">5350 541 6880,'-13'-27'2229,"13"26"-2204,0 1 0,0 0 0,0 0 1,0 0-1,0-1 0,-1 1 0,1 0 0,0 0 0,0-1 0,0 1 1,0 0-1,0 0 0,0 0 0,0-1 0,0 1 0,-1 0 0,1 0 1,0 0-1,0 0 0,0-1 0,0 1 0,-1 0 0,1 0 0,0 0 1,0 0-1,0 0 0,-1 0 0,1 0 0,0-1 0,0 1 0,-1 0 1,1 0-1,0 0 0,-1 0 0,-10 0 508,11 0-519,0 0-1,0 0 1,0 0-1,0 0 1,0 0-1,0 0 1,0 0-1,0 0 1,-1 0-1,1 0 1,0 0-1,0 0 0,0 0 1,0 0-1,0 0 1,0 0-1,0 0 1,0 0-1,0 0 1,0 0-1,-1 0 1,1 0-1,0 0 1,0 0-1,0 0 1,0 0-1,0 0 1,0 1-1,0-1 1,0 0-1,0 0 0,0 0 1,0 0-1,0 0 1,0 0-1,0 0 1,0 0-1,-1 0 1,1 0-1,0 0 1,0 1-1,0-1 1,0 0-1,0 0 1,0 0-1,0 0 1,0 0-1,0 0 1,0 0-1,0 0 0,0 0 1,0 0-1,0 1 1,0-1-1,0 0 1,1 0-1,-2 1 30,1 0-1,0 0 0,0 0 0,0 0 1,-1 0-1,1 0 0,-1 0 0,1 0 1,-1 0-1,1 0 0,-1 0 0,1 0 1,-1 0-1,0 0 0,0-1 0,1 1 1,-1 0-1,0 0 0,0-1 0,0 1 1,0-1-1,0 1 0,-1 0 0,-30 12 885,26-12-792,0 1 0,1 0-1,-10 5 1,0 4 11,10-8-145,1 1-1,-2-1 1,1 0 0,-9 3 0,13-5 0,0-1 0,0 1 0,0-1 0,0 0 1,0 1-1,0 0 0,0-1 0,0 1 0,0 0 0,0-1 1,0 1-1,0 0 0,1 0 0,-1 0 0,0 0 1,0 0-1,1 0 0,-1 0 0,1 0 0,-1 0 0,1 0 1,-1 2-1,0 1 22,1 1 1,-1-1-1,1 1 1,0-1-1,1 5 0,0 11 39,-1-18-57,0 4 21,0 0 0,0 0 0,0-1 0,1 1-1,0 0 1,0 0 0,1 0 0,-1-1 0,1 1 0,1 0 0,-1-1-1,4 6 1,71 134 134,-74-137-148,0-1 1,0 1-1,-1 0 0,3 15 0,1 5 50,-3-17-43,2 11 37,-6-19-38,1 0 1,0 0-1,-1 0 1,0 0-1,0-1 1,-1 5 0,0-1 21,0-2-76,0 1-1,0-1 0,0 0 1,-1 0-1,1 0 0,-1-1 1,0 1-1,0 0 0,0-1 1,0 0-1,-1 0 0,1 0 1,-1 0-1,-6 3 0,2-1-208,0-1 0,0-1 0,-1 1-1,1-1 1,-17 3 0,-11-3-528</inkml:trace>
  <inkml:trace contextRef="#ctx0" brushRef="#br0" timeOffset="9">5219 557 7648,'0'0'2816,"0"0"-2176,33 0-192,-17 0 1248,1 17-1024,-1-17 224,1 16-544,-1-16-1696,17 0 704</inkml:trace>
  <inkml:trace contextRef="#ctx0" brushRef="#br0" timeOffset="10">6104 525 8128,'-41'-28'2618,"34"24"-1944,3 8-313,-7 18 130,11-22-485,0 1 1,0-1 0,0 0-1,0 0 1,0 1 0,0-1 0,0 0-1,0 0 1,0 0 0,0 1-1,0-1 1,0 0 0,-1 0-1,1 0 1,0 1 0,0-1 0,0 0-1,0 0 1,0 0 0,-1 0-1,1 1 1,0-1 0,0 0 0,0 0-1,-1 0 1,1 0 0,0 0-1,0 0 1,-1 0 0,1 0-1,0 1 1,0-1 0,0 0 0,-1 0-1,-7 0 17,4-1-44,0 1-1,0 0 0,-1 1 1,1-1-1,-8 2 1,6 5-28,4-3 44,-12 2 69,12-5-69,0 0 0,0 0 1,0 0-1,0 0 0,1 1 0,-1-1 0,0 1 0,1-1 0,-1 1 0,1 0 0,-1 0 1,1 0-1,0 0 0,0-1 0,0 2 0,0-1 0,-1 3 0,0 2-25,1 0-1,0 0 1,0 0 0,1 12-1,1-12 40,0 0 0,1 0-1,0 0 1,0-1-1,0 1 1,1-1 0,0 1-1,0-1 1,6 10 0,12 25 59,13 53 207,-30-78-287,0-1-1,-1 1 1,-1 0 0,1 21-1,-2-18 85,-1-13-38,1-1 0,-1 1 0,0-1-1,0 0 1,-1 1 0,1-1 0,-1 1 0,0-1 0,-4 9 0,-3-2 47,-1-1-1,0 0 1,-1-1-1,-12 11 1,6-7-95,15-12 15,-1 0 0,0 0-1,-1 0 1,1-1-1,0 1 1,0-1 0,-1 1-1,1-1 1,-1 0 0,1 0-1,-1 0 1,1-1 0,-1 1-1,0 0 1,1-1-1,-1 0 1,-4 0 0,-8 2 19,6 1-6,7-3-20,1 1 0,-1 0 0,0-1 0,1 1 0,-1-1 0,0 0 0,1 1-1,-1-1 1,0 0 0,1 0 0,-1 0 0,0 0 0,1-1 0,-1 1 0,0 0 0,1-1-1,-1 1 1,0-1 0,1 1 0,-1-1 0,1 0 0,-1 0 0,1 1 0,-3-3 0,1 1 6,0 0 1,1 0 0,-1 0 0,1 0 0,0 0 0,0 0 0,0 0 0,0-1 0,0 1-1,0-1 1,1 0 0,-1 1 0,1-1 0,-2-4 0,2 1 31,-1-1 0,2 0 0,-1 1 0,1-1 1,0-8-1,0 0-9,0 7-7,0 0 0,0 0 0,1 0 0,0 0 0,1 0 0,0 1 0,0-1 0,0 0 0,7-13 0,4 2-30,22-26 0,-20 27-33,14-15-123,35-32-1,-29 32-48,-29 28 220,-1 0 0,1 0 0,-1 1 0,11-6 0,-4 3 74,-10 5 20,0 0-1,0 0 0,1 0 0,-1 0 1,0 0-1,-1-1 0,1 1 1,0-1-1,-1 0 0,3-4 0,5-9 645,-8 16-731,-1 0 0,0 0-1,0-1 1,0 1 0,0 0-1,0 0 1,0 0 0,0 0-1,1 0 1,-1 0 0,0 0-1,0 0 1,0 0 0,0 0-1,0 0 1,0-1 0,0 1-1,0 0 1,0 0 0,0 0-1,0 0 1,0 0 0,0 0-1,0-1 1,0 1 0,0 0-1,0 0 1,0 0 0,0 0-1,0 0 1,0 0 0,0 0-1,0-1 1,0 1 0,0 0-1,0 0 1,0 0 0,0 0-1,0 0 1,0 0 0,0-1-1,0 1 1,0 0 0,0 0-1,0 0 1,0 0 0,0 0 0,0 0-1,-1 0 1,1 0 0,0 0-1,0 0 1,0-1 0,0 1-1,0 0 1,-1 0 0,-21-22 572,-4-4-1028,9 9-2586,3 3 1184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4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1 3904,'0'8'1253,"-2"-5"-932,-7 2-151,-9 5-56,4-2 129,1 0-1,-30 10 1,8-9 164,25-7-282,0 0 0,1 1 0,-11 4 0,-42 17 346,33-14-6,1 1 1,-47 26-1,9 7 404,44-31-592,1 2 0,0 0 0,-29 28 0,33-24-64,1 0 1,1 2 0,-22 39 0,12-19 103,2 2 0,2 1 1,-19 57-1,17-22 46,3 0-1,5 2 1,-9 117 0,22-144-445,2 0 0,3 0 0,2 0 0,3-1 1,24 90-1,-28-127 36,6 22-118,1 1 1,2-1-1,1-1 1,22 38-1,-23-51-183,2-2 1,1 0-1,19 20 0,-6-13-138,37 29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81 3072,'14'-27'976,"-14"26"-958,0 1 1,0-1-1,0 1 1,1-1 0,-1 1-1,0 0 1,0-1-1,1 1 1,-1-1-1,1 1 1,-1 0-1,0-1 1,1 1-1,-1-1 1,1 1 0,-1 0-1,1 0 1,-1-1-1,1 1 1,0 0-1,10-8 96,-6 5-33,0-1 0,1 1-1,-1 0 1,9-4 0,13 2 217,-10-2 197,-16 7-446,1-1 0,-1 0 1,1 0-1,-1 1 0,1-1 0,0 1 1,0-1-1,-1 1 0,1 0 0,0-1 1,-1 1-1,1 0 0,0 0 0,0 0 1,-1 1-1,1-1 0,3 1 0,-1 1 134,0-1 0,0 1-1,1 1 1,-1-1-1,-1 0 1,1 1 0,0 0-1,-1 0 1,1 0-1,5 7 1,-2 0 146,0 0 0,9 17 1,-10-15-4,13 22-69,-3 1 0,-1 1-1,-1 0 1,-2 1 0,8 43-1,15 189 177,-28-172-265,-7 102-1,-4-138-95,-2-1-1,-26 105 1,-7-44 6,31-100-66,3-5-3,-44 107-28,30-89-130,-38 52 1,56-86 146,-20 31-182,-42 45 0,43-59-148,-38 29 0,43-36 207,-9 8-416,-30 16 0,45-29 46,0-1-1,-1 0 1,1 0 0,-1-1-1,0-1 1,-19 4-1,-38-4-1829,66-2 2288</inkml:trace>
  <inkml:trace contextRef="#ctx0" brushRef="#br0" timeOffset="1">886 1720 1312,'-10'10'130,"-6"6"201,15-15-134,8-9 14,-6 8-151,-1-1 0,1 1 0,-1-1 0,1 1 0,0 0 0,-1-1 0,1 1 0,-1 0 0,1 0 0,-1 0 0,1-1 0,0 1 0,-1 0 0,1 0 0,0 0 0,-1 0 0,1 0 0,0 0 0,-1 0-1,1 0 1,-1 0 0,1 0 0,0 1 0,-1-1 0,2 0 0,-2 0 67,3 0 769,-6 0-267,2 0-602,1 0 1,-1 0-1,1 0 1,-1 0-1,1 0 0,-1 0 1,1 0-1,-1 0 1,1 1-1,-1-1 1,1 0-1,-1 0 0,1 0 1,-1 1-1,1-1 1,-1 0-1,1 0 1,0 1-1,-1-1 0,1 0 1,-1 1-1,1-1 1,0 0-1,-1 1 1,1-1-1,0 1 0,0-1 1,-1 1-1,1-1 1,0 0-1,0 1 1,0-1-1,-1 1 0,1-1 1,0 1-1,0-1 1,0 1-1,0 0 1,0-1-1,0 1 0,0 0 1,0 2 761,0-3-181,-3-3 101,-7-8-207,7 8 100,3 1-202,0-9-69,0 11-327,0 0 0,0-1 0,0 1 0,0 0 0,0 0 0,0 0 0,0 0 0,0 0 0,0 0 0,0 0 0,0 0 0,0 0 0,0-1 0,0 1 0,0 0 0,0 0 0,0 0 0,0 0 0,0 0 0,0 0 1,0 0-1,0 0 0,0 0 0,0 0 0,0 0 0,0-1 0,0 1 0,0 0 0,-1 0 0,1 0 0,0 0 0,0 0 0,0 0 0,0 0 0,0 0 0,0 0 0,0 0 0,0 0 0,0 0 0,0 0 0,0 0 0,-1 0 0,1 0 0,0 0 0,0 0 0,0 0 0,0 0 0,0 0 0,0 0 0,0 0 0,0 0 0,0 0 0,0 0 0,-1 0 0,1 0 0,0 0 0,-4 0 139,2 0-86,-1 0-1,1 1 0,-1-2 1,1 1-1,-1 0 1,1 0-1,0-1 1,-5-1-1,7 2-51,-1-1 7,0 1 0,0-1 0,0 1 0,1-1 0,-1 1-1,0-1 1,0 1 0,0-1 0,0 1 0,0 0 0,0 0 0,0 0-1,0-1 1,0 1 0,0 0 0,0 0 0,0 0 0,0 0 0,0 0-1,0 1 1,0-1 0,0 0 0,0 0 0,0 1 0,1-1 0,-3 1 0,-5 2 35,-2-1 7,1-1 0,0 0-1,0 0 1,0-1-1,-14-1 1,-4 0-45,25 1 6,0 0-1,1 0 1,-1 1-1,0-1 1,1 0-1,-1 1 1,0-1-1,1 1 1,-1 0-1,1 0 1,-1-1 0,1 1-1,-2 2 1,-6 2 26,-1 0 16,12 0-29,3 4-17,1 4-5,8-4 26,2 12 112,3-10-75,-12-4-108,1-1-1,9 13 1,-3 0 6,-13-18 36,-1-1-1,0 0 0,1 1 0,-1-1 1,0 1-1,1-1 0,-1 1 0,0-1 1,0 1-1,0-1 0,0 1 1,1-1-1,-1 1 0,0-1 0,0 1 1,0-1-1,0 1 0,0-1 1,0 1-1,0-1 0,0 1 0,0-1 1,-1 1-1,3-5 12,-1 2-10,0 0-1,0-1 1,0 1-1,0 0 0,0 0 1,3-3-1,-4 4-2,0 1-1,1 0 1,-1-1 0,0 1-1,0 0 1,1 0-1,-1 0 1,0-1 0,1 1-1,-1 0 1,0 0 0,1 0-1,-1 0 1,1 0-1,-1 0 1,0 0 0,1-1-1,-1 1 1,0 0 0,1 0-1,-1 0 1,1 1-1,0-1 2,0 0-1,-1 1 1,1-1-1,0 1 1,-1-1-1,1 0 1,0 1-1,-1 0 1,1-1-1,0 1 1,-1-1-1,1 1 1,-1 0-1,1 1 1,2 2 10,-1 0 1,0 0 0,-1 0-1,1 0 1,-1 1 0,0-1-1,0 0 1,1 8 0,0 39 402,-2-38-198,0-13-218,0 0-1,0 0 0,0 0 1,0 0-1,0 1 1,0-1-1,0 0 1,0 0-1,0 0 0,0 0 1,0 0-1,0 0 1,0 0-1,0 0 0,0 0 1,0 0-1,0 1 1,0-1-1,0 0 0,0 0 1,0 0-1,0 0 1,0 0-1,0 0 0,0 0 1,-1 0-1,1 0 1,0 0-1,0 0 1,0 0-1,0 1 0,0-1 1,0 0-1,0 0 1,0 0-1,0 0 0,0 0 1,0 0-1,0 0 1,-1 0-1,1 0 0,0 0 1,0 0-1,0 0 1,0 0-1,0 0 0,0 0 1,0 0-1,0 0 1,0 0-1,0 0 1,-1 0-1,1 0 0,0 0 1,0 0-1,0 0 1,-1 0 0,1 0 1,-1 0-1,0 0 1,1 0-1,-1 1 0,1-1 1,-1 0-1,0 0 1,1 1-1,-1-1 1,1 0-1,-1 1 1,1-1-1,-1 1 1,1-1-1,-1 0 1,1 1-1,-1-1 1,1 1-1,0 0 1,-1-1-1,1 1 1,0-1-1,-1 1 1,1-1-1,0 1 1,0 0-1,0-1 1,-1 1-1,1 0 1,-5 16 2,-3 21 1,5-26 6,0-10-13,-8-2-60,9 0 0,2 0-58,0-3-49,0-8-288,0 8 54,0 3-224,0-2 239,-1 1 374,1 0 0,0 0 0,0 1 0,1-1 0,-1 0 0,0 1 0,0-1 0,0 0 0,0 0 0,1 1 0,-1-1 0,0 1 0,0-1 0,1 0 0,6-3-120,-14 5 6,5-1-121,2 0-565,0 0 64,0 0-437,0 0 405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4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126 214 1984,'30'0'1189,"-27"0"-341,-6 0-176,2 0-624,0 0-1,1 0 0,-1 0 1,0 1-1,0-1 0,1 0 1,-1 0-1,0 1 0,1-1 1,-1 1-1,0-1 0,1 0 1,-1 1-1,1-1 0,-1 1 1,0-1-1,1 1 1,-1 0-1,1-1 0,0 1 1,-1 0-1,1-1 0,-1 1 1,1 0-1,0-1 0,-1 2 1,1-1 2,-1 1 1,0-1 0,1 0 0,-1 1 0,0-1-1,0 0 1,0 0 0,0 0 0,0 0-1,0 0 1,0 0 0,0 0 0,-2 1-1,-9 3 271,10-4-238,0 0 0,0 0-1,-1 0 1,1 0 0,0 1 0,0-1 0,1 1 0,-1-1 0,0 1 0,-2 2-1,-9 7 596,-1-6-188,10 2-171,0-2-80,-10-3 499,13-2-660,-1-1-42,-1 1-1,1 0 0,0 0 1,0 0-1,-1 1 1,1-1-1,0 0 0,0 1 1,-4 1-1,2 4-3,-1 1 32,5-7-62,0 0 0,0 0 0,0 0 0,0 0 0,0 1 0,0-1 0,0 0 0,-1 0 0,1 0 0,0 0 0,0 0 0,0 0 0,0 0 0,0 0 0,0 0 0,-1 0 0,1 0 1,0 0-1,0 0 0,0 0 0,0 0 0,0 0 0,0 0 0,-1 0 0,1 0 0,0 0 0,0 0 0,0 0 0,0 0 0,0 0 0,-1 0 0,1 0 0,0 0 0,0 0 0,0 0 0,0 0 0,0 0 0,0 0 1,0 0-1,-1-1 0,1 1 0,0 0-1,1 0 0,-1 1 0,0-1 0,0 0-1,0 0 1,1 0 0,-1 0 0,0 0 0,0 0 0,0 0 0,1 0 0,-1 0 0,0 0 0,0 0 0,0 0 0,1 0 0,-1 0 0,0 0 0,0 0 0,0 0 0,1 0 0,-1-1 0,0 1 0,0 0 0,0 0 0,1 0 0,-1 0 0,0 0 0,0 0 0,0-1 0,0 1 0,0 0-1,1 0 1,-1 0 0,0 0 0,0-1 0,0 1 0,0 0 0,0 0 0,0-1 0,4-9-110,-4 7 56,0 0 202,0-4-75,0 6-47,0 0 1,-1-1-1,1 1 1,0 0-1,1-1 1,-1 1 0,0 0-1,0-1 1,1 1-1,-1-2 1,1 3-34,-1-1-1,1 0 1,-1 1-1,1-1 1,0 1 0,-1-1-1,1 1 1,0-1 0,-1 1-1,1 0 1,0-1 0,-1 1-1,1 0 1,0 0 0,0-1-1,-1 1 1,1 0-1,0 0 1,0 0 0,0 0-1,-1 0 1,1 0 0,1 0-1,29 1 62,-7-1 19,1 0 0,24-4 1,0-7-134,3 6-202,11-6 63,-36 8 123,-11 2 27,1-2 0,0 0 1,20-6-1,-23 4-16,21-4 0,-16 7 27,-16 2 33,0 0 0,-1 0 0,1 0 0,0 0 0,-1-1-1,1 0 1,0 1 0,-1-1 0,1 0 0,0 0 0,-1 0 0,0-1 0,1 1-1,-1-1 1,0 1 0,4-4 0,0-1-7,-3 4 27,0-1 0,-1 0-1,1 0 1,-1 1-1,1-2 1,-1 1 0,3-6-1,-5 8-15,1 0-1,-1 0 1,0 0-1,0 0 0,0 0 1,0 0-1,0 0 1,0-1-1,0 1 1,-1 0-1,1 0 0,0 0 1,0 0-1,-1 0 1,1 0-1,-1 0 1,1 0-1,-1 0 0,1 0 1,-1 0-1,0 0 1,0 0-1,1 1 1,-1-1-1,0 0 0,0 0 1,0 1-1,0-1 1,0 0-1,0 1 1,-1-1-1,-10-7-28,5 4 121,1 0 1,0 0 0,-10-9-1,14 11-70,1 1 0,-1-1 0,0 1 0,0-1 0,0 1 0,0 0 0,-1 0-1,1 0 1,0 0 0,0 0 0,-1 0 0,1 1 0,-4-1 0,5 1-31,-1 0 0,1 0 0,0 0 0,0 0 0,-1 0 0,1 0 0,0 0 0,0 1 0,0-1 0,-1 0 0,1 1 0,0-1 0,0 1 0,0-1 0,0 1 0,0 0 0,0 0 0,0-1 0,0 1 0,0 0 0,0 0 0,0 0 0,0 0 0,1 0 0,-1 0 0,-1 2 0,2-1 9,-1 0 0,0 0 0,1 0-1,0-1 1,-1 1 0,1 0 0,0 1-1,0-1 1,0 0 0,0 0 0,0 0-1,0 0 1,1 0 0,-1 0 0,2 3 0,12 23 169,-12-25-140,1 0-1,-1 0 1,1-1 0,0 1 0,0 0 0,0-1 0,0 0-1,0 0 1,1 0 0,-1 0 0,6 2 0,-1 0-13,-4-2-15,-1 0-1,1 0 0,-1 0 1,1-1-1,0 0 0,0 1 1,-1-1-1,1-1 0,0 1 1,0 0-1,0-1 0,0 0 1,0 0-1,0 0 0,5-1 1,24-10 41,-15 7-21,-10 2-30,0 0 1,-1 0 0,1-1-1,8-3 1,5-4-20,-16 9 16,0-1 0,0 0 0,0-1 1,-1 1-1,1-1 0,-1 0 0,1 0 0,-1 0 1,0-1-1,0 0 0,0 1 0,3-6 1,3-6-68,0 1 1,19-20 0,-15 18 73,-9 2 5,6 9-16,-6-2-24,-2 2-20,11 3 368,-3 2-47,-11 0-253,0 0 0,0 0 0,0 0 0,0 0 0,0 0 0,1 0 0,-1 0 0,0 0 0,0 0 0,0 0-1,0 0 1,0 0 0,0 0 0,0 0 0,0 0 0,0 0 0,1 0 0,-1 0 0,0 0 0,0 0 0,0 0 0,0 0 0,0 0 0,0 0 0,0 0 0,0 0 0,0 0 0,0 0 0,0 0 0,0 0 0,1 0-1,-1 0 1,0 1 0,0-1 0,0 0 0,0 0 0,0 0 0,0 0 0,0 0 0,0 0 0,0 0 0,0 0 0,0 0 0,0 0 0,0 1 0,0-1 0,0 0 0,0 0 0,0 0 0,0 0 0,0 0 0,0 0-1,0 0 1,0 0 0,0 0 0,0 1 0,-1 0 60,1 1-1,0 0 1,-1 0 0,1 0-1,-1-1 1,1 1-1,-1 0 1,0-1-1,0 1 1,0 0-1,0-1 1,0 1-1,0-1 1,-3 3 0,1 1 134,3-3-184,0-1 0,0 1-1,0-1 1,-1 0-1,1 1 1,0-1 0,-1 0-1,1 0 1,-1 1-1,1-1 1,-1 0 0,0 0-1,0 0 1,0 1 0,1-1-1,-1 0 1,0 0-1,0 0 1,0 0 0,0-1-1,-1 1 1,0 1 0,-12 3 216,9 6 214,-2-6-239,7-5-204,-1 0 0,1 0 0,-1 1-1,1-1 1,-1 0 0,1 1 0,0-1 0,-1 0-1,1 1 1,-1-1 0,1 0 0,0 1 0,0-1-1,-1 1 1,1-1 0,0 1 0,0-1 0,-1 1-1,1-1 1,0 1 0,0-1 0,0 1 0,0-1-1,0 1 1,0-1 0,0 1 0,0-1 0,0 1-1,0-1 1,0 1 0,0 0 0,0 5-2,2 18 149,-1-23-145,-1 0 1,0 0-1,1 0 0,-1 0 0,1 0 1,0 0-1,-1 0 0,1 0 0,0-1 1,-1 1-1,1 0 0,0 0 0,0-1 1,0 1-1,-1 0 0,1-1 0,0 1 1,0-1-1,0 1 0,0-1 0,1 1 1,31 4 152,13 9-48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4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17 4064,'-27'-14'1307,"22"12"-801,2 2-122,-5 0-170,-1 1 0,1 1 0,0-1 0,0 1 0,0 1 0,0 0-1,0 0 1,0 0 0,1 1 0,-1 0 0,-9 8 0,-6 5 145,1 1-1,-25 26 1,15-12 19,-100 106 884,110-112-1032,1 2 0,1 0 0,-26 50 0,27-37 65,1 1 1,-22 85 0,33-99-194,1 1 0,2 0 0,1 0-1,1 0 1,3 49 0,1-56-6,7 28-1,-7-42-81,1-1 0,-1 1 0,1-1-1,0 1 1,1-1 0,6 10 0,-4-9-24,1-1-1,0 0 1,0 0-1,1 0 1,0-1-1,0 0 1,17 9-1,-10-7-429,1 0 0,0-2-1,33 10 1,-26-9-700,-1 1 0,0 0 0,26 15 0,1-4-913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5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83 4992,'-14'-41'1589,"12"34"-1178,4 6-193,-1 1-188,-1 0 0,1 0 0,-1 0 0,1 0 0,-1 0 0,1 0 0,-1 0 0,1 0 0,-1 0 0,1-1 0,-1 1 0,1 0 0,-1 0 0,1 0 0,-1-1 0,0 1 0,1 0 0,-1 0 0,1-1 0,-1 1 0,0-1 0,1 1 0,-1 0 0,0-1 0,1 1 0,-1-1 0,0 1 0,1 0-1,-1-1 1,0 1 0,0-1 0,0 1 0,0-1 0,1 1 0,-1-1 0,0 1 0,0-1 0,0 1 0,0-1 0,0 1 0,0-2 0,-3-3 605,-8-6 239,11 11-847,0-1 0,-1 1-1,1 0 1,0 0 0,0-1-1,-1 1 1,1 0 0,0 0-1,-1 0 1,1-1 0,0 1-1,0 0 1,-1 0 0,1 0-1,0 0 1,-1 0 0,1 0-1,0 0 1,-1 0 0,1 0-1,0 0 1,-1 0 0,1 0-1,0 0 1,-1 0 0,-21 0 711,-46 1 492,59 0-1129,1 0-1,-1 1 1,1 0-1,0 0 1,0 1-1,-11 4 1,-68 41 950,74-39-879,1 0-1,0 1 1,0 1-1,-15 17 1,8-5-32,2 2 1,0 0-1,2 0 1,1 2-1,-16 42 1,25-57-80,1 1 1,1 0-1,-2 14 1,4-21-37,0 0 0,1 0-1,0 0 1,0 0 0,0 0 0,1 0-1,0 0 1,2 6 0,-1-7 16,0-1 0,0 0 1,0 0-1,0-1 0,1 1 1,5 6-1,-2-3 22,-1-1-3,0 1-85,1 0 0,0-1-1,9 9 1,-12-13-53,1 1 0,-1-1 0,1 0-1,0 0 1,0 0 0,0-1 0,0 0-1,0 1 1,0-1 0,6 0 0,58 5-989,20 5-1130,-17-8 709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50 5824,'-28'-14'1866,"27"13"-1755,-1 1-1,1-1 0,-1 0 0,0 1 0,1 0 0,-1-1 0,0 1 0,1 0 1,-1 0-1,0 0 0,1 0 0,-1 0 0,0 0 0,1 0 0,-1 1 1,0-1-1,1 1 0,-1-1 0,-2 2 0,3-1-60,1-1-1,0 1 1,-1 0-1,1 0 1,0 0-1,-1 0 1,1-1-1,0 1 1,0 0-1,0 0 0,0 0 1,0 0-1,0 0 1,0 1-1,-3 17 708,-10 8-192,11-24-487,-1 1-1,2-1 1,-1 1 0,0-1 0,1 1-1,-1 0 1,1 0 0,0-1 0,1 1-1,-2 6 1,0 7 43,-6 5 31,7-21-144,0 1 0,1-1 0,-1 1 1,1-1-1,-1 1 0,1-1 0,-1 1 0,1-1 0,0 1 0,0-1 1,0 1-1,0-1 0,0 1 0,0-1 0,0 1 0,1 0 0,0 2 1,0-1 41,0 1 0,1-1 1,-1 0-1,1 0 0,0 1 1,0-1-1,0 0 1,4 4-1,18-2 46,-15-1-77,4 0-17,20-12-66,4 5 30,-31 3 34,0 0 0,0-1 1,1 1-1,-1-1 0,-1 0 0,1-1 0,0 1 1,0-1-1,0 0 0,6-4 0,-9 4 8,-1 1-1,1-1 0,-1 0 1,1 1-1,-1-1 0,0 0 0,0-1 1,0 1-1,3-5 0,-4 6 0,-1 0 0,0-1 0,0 1 0,0 0-1,0 0 1,0-1 0,0 1 0,0 0-1,0 0 1,0-1 0,0 1 0,-1 0 0,1 0-1,-1 0 1,1-1 0,-1 1 0,1 0 0,-1 0-1,1 0 1,-1 0 0,0 0 0,-1-1 0,-10-20 27,10 16-75,-1 1 1,0-1 0,0 1-1,-1 0 1,-4-6 0,-19-11-94,5-3 140,8 21-16,13 4-20,0 0 0,1 0 0,-1-1-1,0 1 1,1 0 0,-1 0 0,0 0 0,1 0-1,-1-1 1,1 1 0,-1 0 0,0 0 0,1-1-1,-1 1 1,1 0 0,-1-1 0,1 1-1,-1-1 1,1 1 0,-1-1 0,1 1 0,-1-1-1,1 1 1,0-1 0,-1 1 0,1-1 0,0 0-1,0 1 1,-1-1 0,1 0 0,0 1 0,0-1-1,0 1 1,0-1 0,0 0 0,0 1-1,0-2 1,0 0-149,0 1 0,0-1 0,1 1 0,-1 0 0,0-1 0,1 1-1,-1 0 1,1-1 0,0 1 0,-1 0 0,1 0 0,0 0 0,0-1 0,0 1-1,0 0 1,0 0 0,0 0 0,0 0 0,0 1 0,0-1 0,1 0 0,-1 0-1,0 1 1,0-1 0,1 1 0,-1-1 0,3 0 0,2-2-763,27-14-2183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4:5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4800,'14'-41'1557,"-14"41"-1534,0-1 0,0 1 1,0-1-1,0 1 0,1-1 0,-1 1 0,0-1 1,0 1-1,0-1 0,1 1 0,-1-1 0,0 1 0,1-1 1,-1 1-1,0-1 0,1 1 0,-1 0 0,0-1 1,1 1-1,-1 0 0,1-1 0,-1 1 0,1 0 0,-1 0 1,1-1-1,3-1-59,-1 1 187,0-1-1,0 0 1,0 1-1,1 0 1,-1 0-1,0 0 1,1 0-1,-1 1 1,0-1-1,1 1 1,-1 0-1,1 0 1,-1 0-1,1 0 0,-1 1 1,6 0-1,-4 1-32,-1 0-1,1-1 0,0 2 1,-1-1-1,1 0 0,-1 1 1,0 0-1,0 0 1,0 0-1,0 1 0,-1-1 1,1 1-1,-1 0 0,4 6 1,4 7 289,-1 0 0,13 31 0,-4 1 73,-2 1 1,10 53 0,-24-94-430,7 33 205,7 52 0,-11 9 23,-4-50-158,4 34 31,2 91 192,-8-156-320,-1 0 0,0 0 0,-5 24 0,0-27-67,0 0 0,-2 0 0,0-1 0,0 0 0,-19 26 0,-60 77-1400,84-117 1341,-49 64-820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0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85 148 2912,'-28'-28'923,"28"28"-909,0 0 0,-1-1 1,1 1-1,-1 0 0,1 0 1,0-1-1,-1 1 0,1-1 1,0 1-1,0 0 0,-1-1 1,1 1-1,0-1 1,0 1-1,0 0 0,-1-1 1,1 1-1,0-1 0,0 1 1,0-1-1,0 1 0,0-1 1,0 1-1,0-1 1,0 0-1,0-21 231,0 17 203,0 5-16,-3 0 432,-8 0-363,-3 2 4,10 4-190,0 2-143,1 0-96,1-1-1,-1 1 0,1 0 1,0-1-1,1 1 0,0 0 1,0 8-1,1 1-16,0-1-1,5 29 1,-2-30-117,9 24-1,0 2 5,4 25 225,-15-63-171,0 1-1,0-1 0,0 0 1,1 0-1,-1 0 1,1 0-1,0 0 0,-1 0 1,1-1-1,1 1 1,-1 0-1,4 3 1,2 1 2,-3-2 10,0 0 0,1-1 0,0 0 0,6 4 0,6 4 2,-14-8-8,0-1 0,0 0 0,0 0 0,0-1 0,0 1 0,1-1 0,0 0 0,-1 0 0,1-1 0,0 1 0,0-1 0,0 0 0,-1 0 0,1-1 0,0 1 0,8-2 0,-1 2 72,1-2 1,-1 0 0,16-3-1,51-18 77,-22 16-249,-29 4 33,117-20-107,-96 14 128,151-31-121,-51 10 82,253-48 181,-250 56-145,-23 4-10,-55 4 22,144-18 56,-131 27 8,121-11 174,-80 5-41,1 5-1,221 20 0,-297-9-154,137 18 70,-153-17-129,0 2 0,-1 1-1,42 19 1,-68-25 40,-1 1 1,-1 0-1,1 0 0,-1 1 0,1 0 1,6 8-1,1 2 112,26 35 1,-40-48-79,3 3 40,0 0 0,-1 1 0,0-1-1,0 1 1,3 8 0,-6-13-56,-1 0-1,1 0 1,-1 0 0,1 0-1,-1 0 1,0-1-1,0 1 1,0 0 0,0 0-1,0 0 1,-1 0 0,1 0-1,-1 0 1,1-1 0,-1 1-1,1 0 1,-1 0 0,0-1-1,0 1 1,0 0-1,0-1 1,0 1 0,0-1-1,0 1 1,-3 1 0,2-1 8,1-1 0,-1 1 0,0-1 0,0 1 0,0-1 0,0 0 0,-1 0 0,1 1 0,0-2 0,0 1 0,-1 0 0,1 0 0,0-1 0,-1 1 0,1-1 0,-1 0 0,1 0 0,0 0 0,-1 0 0,-2-1 0,4 2-19,1-1-1,-1 0 1,0 0-1,1 0 1,-1 0-1,0 0 0,1 0 1,-1-1-1,1 1 1,-1 0-1,0 0 1,1 0-1,-1 0 1,1-1-1,-1 1 1,1 0-1,-1-1 0,0 1 1,1 0-1,-1-1 1,1 1-1,0-1 1,-1 1-1,1-1 1,-1 1-1,1-1 0,0 1 1,-1-1-1,1 1 1,0-1-1,-1 0 1,1 1-1,0-1 1,0 1-1,0-1 1,0 0-1,0 1 0,0-1 1,-1 1-1,1-1 1,1 0-1,-1 1 1,0-1-1,0 0 1,0 1-1,0-2 0,1 0-17,0-1-1,0 0 1,0 1-1,0-1 1,0 1-1,1-1 1,-1 1-1,1 0 0,-1-1 1,4-2-1,44-44-198,-43 44 203,0-1 0,1 1 1,0 1-1,0-1 0,0 1 0,0 0 1,1 1-1,-1 0 0,12-3 0,-2-1-8,54-20-94,-32 17 26,0 2 0,1 1 0,50-1 0,129 5 334,-138 3-176,796 0 877,-862 0-945,746-16-51,-513 0 121,604-64 811,-814 76-851,96-16 54,-83 6-516,-2-1 0,0-3-1,48-25 1,-12 4-1300,-3-7-2443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50 181 6720,'-33'0'2496,"33"0"-1952,-16-16-128,16 16 2144,0 0-1472,32-17 992,1 17-1217,16-16 417,0 0-736,17-1-224,-17 17-192,17-16-832,-1-1 416,-16 1-1184,-16 0 833,0-1-3073,0 1 2048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1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732 568 3648,'0'-14'1173,"0"14"-1159,0 0-1,0 0 0,0 0 1,0-1-1,0 1 1,0 0-1,0 0 0,1-1 1,-1 1-1,0 0 1,0 0-1,0 0 1,0-1-1,0 1 0,0 0 1,1 0-1,-1 0 1,0-1-1,0 1 0,0 0 1,0 0-1,1 0 1,-1 0-1,0 0 0,0 0 1,0-1-1,1 1 1,-1 0-1,0 0 0,0 0 1,1 0-1,-1 0 1,0 0-1,1 0 1,6-4 319,1 0 0,-1 0 0,7-6 1,-12 8-175,0 1-1,-1-1 1,1 1 0,0-1 0,-1 0 0,1 0 0,-1 0 0,1 0 0,-1 0-1,0 0 1,0 0 0,0 0 0,0-1 0,0 1 0,0 0 0,0-1 0,-1 1-1,1-3 1,-1-71 1564,0 76-1723,0-4 74,0 0-1,0 0 1,-1 0-1,-1-8 1,1 8-31,0-2 0,-1 0 0,0-1 1,0 1-1,0 0 0,-1 0 0,0 0 0,0 0 0,0 1 0,-1-1 0,-5-6 0,0 4-49,0 1-1,0 0 1,-1 0-1,1 1 1,-1 0-1,-15-6 1,5 4-8,0 1 1,-32-7 0,32 9 51,0 2-1,0 0 1,-1 1-1,-25 1 1,33 2-36,0 0 0,1 2 0,-1-1-1,0 1 1,1 1 0,-1 1 0,-19 9 0,26-11-7,1 0 1,-1 0-1,1 1 1,0 0-1,0-1 1,1 2 0,-1-1-1,1 1 1,0-1-1,0 1 1,0 0-1,1 1 1,0-1-1,0 0 1,0 1 0,0 0-1,1 0 1,0 0-1,1 0 1,-1 0-1,1 0 1,0 0-1,0 10 1,1-13 4,0-1 1,0 0-1,0 0 0,0 0 0,1 0 1,-1 1-1,1-1 0,-1 0 1,1 0-1,0 0 0,1 3 1,1-2-10,-1 0 0,1 0 1,0-1-1,0 1 1,5 3-1,-3-3-2,3 4-3,-4-4 9,0 0 1,-1 0-1,1-1 0,8 5 1,-7-6 3,0 1 0,0-1 0,0 0 0,6 0 0,5 1 1,-1 1 11,10 1-276,0-1 0,24 1 0,-24-3 3,0 1 1,37 8 0,-55-8 225,-4-2 19,-1 0 0,1 1 0,0-1-1,-1 1 1,0 0 0,1-1 0,-1 1 0,1 0 0,-1 1 0,0-1 0,0 0 0,3 3 0,-3-2 13,-1 1 0,1 0-1,-1 0 1,0-1 0,0 1 0,0 0 0,0 0 0,0 0 0,-1 0-1,1 0 1,-1 0 0,0 0 0,0 1 0,-1 3 0,1 22 217,-2 1 0,-2-1 1,-9 42-1,-34 138 122,-4 19-281,34-173-13,-3-1 0,-39 77 0,55-123-8,-1 1 1,-1-1-1,1-1 0,-1 1 0,-1-1 1,1 0-1,-12 9 0,-1 1 128,10-7-84,8-8-64,-1 0 0,1-1 1,-1 1-1,0 0 0,0-1 0,1 1 0,-1-1 0,0 0 0,-4 3 0,-2-2-2,1-1 1,0 1-1,-1-1 1,1 0-1,-1-1 1,1 0-1,-1 0 1,1-1-1,-1 1 0,1-2 1,-1 1-1,-12-5 1,2-4 10,0-1 0,-30-22 0,18 10-35,23 18-1,-1 1-7,0-1-1,1-1 1,0 1-1,0-2 1,1 1-1,-1 0 1,1-1-1,1 0 1,-1-1-1,1 1 1,1-1-1,-6-12 1,7 13-6,1-1 1,-1 1-1,1-1 0,1 0 1,0 0-1,0 0 0,1 0 1,-1 0-1,2 0 0,-1 0 1,1 0-1,0 0 0,1 0 1,0 0-1,0 0 0,6-10 1,3-5-4,2 1 0,0 0-1,1 1 1,2 1 0,0 0 0,1 1 0,0 1 0,2 1 0,0 0 0,39-25 0,14 1-74,112-49 0,-105 60 15,124-31 1,-108 35 46,17-2-123,-13 18 80,-77 4 106,1-1 1,-1-1-1,-1-1 1,27-15-1,-40 20-6,2 0 77,-1-2-1,0 1 1,-1-1-1,1 0 0,-1-1 1,8-8-1,-16 15-85,0 0-1,0 0 1,1-1-1,-1 1 1,0 0-1,0 0 0,1 0 1,-1-1-1,0 1 1,0 0-1,1 0 1,-1-1-1,0 1 1,0 0-1,0-1 0,0 1 1,0 0-1,0 0 1,1-1-1,-1 1 1,0 0-1,0-1 1,0 1-1,0 0 0,0-1 1,0 1-1,0 0 1,0-1-1,0 1 1,0 0-1,0-1 1,-1 1-1,1 0 0,0 0 1,0-1-1,0 1 1,0 0-1,0-1 1,-1 1-1,1 0 1,0 0-1,0-1 0,0 1 1,-1 0-1,1 0 1,0 0-1,0-1 1,-1 1-1,1-1 16,-2 2-14,1 0-1,0-1 1,0 1 0,0 0-1,0 0 1,0 0-1,0 0 1,0-1 0,0 2-1,0-1 1,0 0-1,0 0 1,0 0 0,1 0-1,-1 0 1,0 2-1,-10 20 85,9-17-65,-1 0 0,1 0 0,-1 0 0,-4 5 0,4-8-33,1 0 0,0 0-1,1 1 1,-1-1 0,0 1 0,1-1 0,0 1 0,0 0 0,0-1 0,0 1 0,1 0-1,-1 7 1,0 3-46,1-11 61,-1 1-1,1-1 1,0 1-1,0-1 1,0 1 0,1-1-1,-1 0 1,1 1-1,0-1 1,-1 1-1,2-1 1,-1 0 0,0 0-1,1 0 1,-1 0-1,1 0 1,0 0-1,2 3 1,0-2 22,1 1 1,0-1-1,-1 0 0,8 4 0,-9-7-41,-1 0 1,1 1-1,0-1 0,0-1 0,0 1 0,0 0 0,0-1 1,0 1-1,0-1 0,4 0 0,9 0-129,-8 0 44,0 1 0,0-2 1,0 1-1,9-3 0,16-8-640,-29 10 632,0 0 0,1 0 0,-1 0 0,0-1 0,5-2 0,-7 2 44,0 0 0,0 1 0,0-1 0,0 0 0,-1 0-1,1 0 1,-1 0 0,0-1 0,1 1 0,0-3 0,-1 3 34,1-2-4,1 0-1,-1 0 0,0 0 1,-1-1-1,1 1 1,-1 0-1,0-1 1,0 1-1,0-1 1,-1 1-1,1-1 0,-1 0 1,0 1-1,0-1 1,-1 1-1,0-1 1,-1-6-1,-9-27 383,11 36-285,-1 0 0,0-1 0,1 1 0,-1 0 0,0 0 0,0 0 0,0 0-1,0 0 1,0 0 0,-1 0 0,1 1 0,-1-1 0,1 0 0,-1 1 0,1-1 0,-1 1 0,0-1 0,0 1 0,0 0 0,-3-2 0,-17-13 767,8 3-82,12 10-331,2 3-197,111 1 194,-58-2-713,-38 0 75,0 0 0,22-5 0,-3 0-336,26 1-73,-25-1 195,-20 3 239,0 1 0,18-1 0,-13 3 83,15 1-35,-33-1 163,0 1 0,1-1 0,-1 1 0,0 0-1,0 0 1,1 0 0,-1 0 0,0 0 0,0 1-1,0-1 1,0 1 0,2 2 0,9 9 336,-12-12-293,-1-1 0,1 1 0,-1 0 0,0-1 0,1 1-1,-1-1 1,0 1 0,0 0 0,1-1 0,-1 1 0,0 0 0,0-1 0,0 1 0,0 0 0,0 0 0,0-1 0,0 1 0,0 0 0,0-1 0,0 1 0,-1 0 0,1-1 0,0 1 0,0 0 0,-1-1 0,1 1 0,-1 0 0,0 2 146,-2 3-1,0 1 0,0-1 0,-7 9 0,6-9-144,0-1 1,0 1-1,1 1 0,0-1 1,-3 9-1,4-6-34,1-1 0,0 0 0,1 1 0,0-1 0,0 1 0,1-1 0,2 12 0,-2-17-6,0-1 0,1 0 0,-1 0 1,1 0-1,-1 0 0,1 0 0,0 0 0,0 0 0,0 0 0,0-1 0,0 1 0,0-1 0,1 0 0,-1 1 0,4 0 0,4 4 17,-7-4-44,-1-1 0,1 1 1,-1-1-1,1 1 1,0-1-1,-1 0 1,1 0-1,0 0 1,0 0-1,0-1 1,0 1-1,0-1 1,4 1-1,-2-2-152,0 0 0,0 0 0,0-1 0,-1 1-1,1-1 1,8-5 0,-5 4-116,1 0 0,-1 0 0,10-1 0,-13 3 149,-1 0 0,1 0 0,0 0-1,-1-1 1,1 0 0,-1 0-1,1 0 1,-1 0 0,5-4 0,-8 5 98,-1 1 0,1-1 1,0 0-1,-1 0 0,1 0 0,-1 0 1,1 0-1,-1 0 0,0 0 1,1 0-1,-1-2 0,2-3-71,1-3 103,0 0 0,-1-1 0,0 1 1,0-1-1,-1 1 0,0-1 1,-1 0-1,0 1 0,-3-18 0,-8-3 434,11 29-366,0 0 0,0 0 1,-1 0-1,1 0 1,0 0-1,-1 0 0,1 0 1,0 1-1,-1-1 0,1 0 1,-1 0-1,1 0 1,-1 0-1,0 1 0,1-1 1,-1 0-1,0 1 0,0-2 1,-9-6 450,-4-13 171,12 15-294,2 6-112,2 0-118,37 0 253,0 1-883,-1-1-1,1-2 1,66-13 0,-6-3-1666,-73 15 1711,-1-1 0,1-1-1,41-14 1,-61 16 436,1 1-1,-1-1 1,0 0-1,1 0 1,-1-1-1,-1 0 1,1 0 0,-1 0-1,1-1 1,-1 1-1,-1-1 1,1-1-1,5-7 1,-8 12 15,-1 0 0,-1-1 0,1 1 0,0 0 0,0-1 0,0 1 0,-1 0-1,1-1 1,0 1 0,-1-1 0,0 1 0,1-1 0,-1 1 0,0-1 0,0 1 0,0-1 0,0 1 0,0-1 0,0 1-1,0-1 1,0 1 0,0-1 0,-1 1 0,1-1 0,-1 1 0,1-1 0,-1 1 0,0 0 0,1-1 0,-1 1 0,0 0 0,0-1-1,-2 0 1,3 0 6,-1 1 0,0 0-1,0 0 1,0 0-1,0 0 1,0-1 0,0 1-1,0 1 1,0-1 0,0 0-1,-1 0 1,1 0-1,0 1 1,0-1 0,-1 0-1,1 1 1,-1-1 0,1 1-1,0 0 1,-1-1-1,1 1 1,-1 0 0,1 0-1,-1 0 1,1 0-1,-1 0 1,1 0 0,-1 1-1,1-1 1,0 0 0,-1 1-1,1-1 1,-1 1-1,1 0 1,0-1 0,-2 2-1,-4 2 104,0 1 0,0 0 0,0 1 0,-10 11 0,12-12-63,-10 10 65,1 1 0,-15 21 0,23-28-108,0 0 0,1 0 0,0 1 0,1 0 0,0 0 0,-3 12 1,6-20-41,1-1-1,-1 0 1,1 1 0,0-1 0,0 1 0,0-1 0,0 1 0,0-1 0,0 1 0,0-1 0,0 1 0,1-1 0,-1 1 0,0-1 0,1 1 0,0-1 0,-1 0 0,2 3 0,0-2-56,0 0 1,0 1 0,1-1 0,-1 0 0,1 0 0,4 2 0,-4-2-1,1 1-120,-1-1-1,1 0 1,0 0-1,0 0 1,1 0-1,-1-1 1,0 0-1,1 1 1,-1-2-1,0 1 1,1 0-1,-1-1 1,1 0-1,-1 0 1,9-1-1,15 0-806,-25 1 870,2 0-70,0 0-1,0 0 1,0 0-1,0-1 0,0 1 1,0-1-1,0 0 0,0-1 1,0 1-1,-1-1 1,1 0-1,0 0 0,7-5 1,21-21-1107,-29 25 1187,1-1-1,0 0 1,-1 0-1,0 0 1,0-1-1,0 1 1,-1-1-1,0 0 1,0 0-1,0 0 1,3-9-1,-2 8 53,4-10-44,11-23 138,-11 13 596,0-1 1,-2-1-1,-1 1 0,-1-1 0,0-43 0,-4 41 151,-1 14 232,1-1-1,4-32 1,3 28-157,-6 18-667,0 0-1,0 0 1,0-1 0,0 1-1,0 0 1,-1 0 0,1-6-1,-1 9-175,0-1-1,0 1 1,0 0-1,0-1 0,0 1 1,0 0-1,0-1 1,1 1-1,-1 0 1,0-1-1,0 1 1,-1 0-1,1 0 0,0-1 1,0 1-1,0 0 1,0-1-1,0 1 1,0 0-1,0-1 1,0 1-1,-1 0 0,1 0 1,0-1-1,0 1 1,0 0-1,-1 0 1,1-1-1,0 1 1,0 0-1,0 0 0,-1-1 1,1 1-1,0 0 1,-1 0-1,1 0 1,0 0-1,0 0 1,-1-1-1,0 2 20,0-1 0,1 1 0,-1 0 0,0-1 0,1 1 0,-1 0 0,1-1 0,-1 1 0,1 0 1,-1-1-1,1 1 0,0 0 0,-1 0 0,1 0 0,0 0 0,-1 1 0,-1 6 59,1 0 1,0 0 0,0 0-1,1 0 1,0 0-1,1 13 1,0 5 24,-1 29-32,-2-18-328,3-1 0,1 1 0,1 0 0,10 40 0,3-12-654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380 453 4736,'13'-14'1530,"-12"14"-1507,-1 0 0,0 0 0,0 0 0,1-1 0,-1 1 0,0 0 0,0-1 0,0 1 0,1 0 0,-1 0 0,0-1 0,0 1 0,0 0 0,0-1 0,0 1 0,0 0 0,0-1 0,0 1 0,0 0 0,0-1 0,0 1 0,0 0 0,0-1 0,0 1 0,0-1 0,0-1 84,0-1 0,0 0 0,1 1 0,-1-1 0,1 0 0,-1 1 0,1-1 0,0 1 0,0-1 0,0 1 0,0-1 0,1 1 0,-1 0 0,3-4 0,-4 6-77,0 0-1,1 0 1,-1-1-1,0 1 1,0 0-1,0 0 1,1-1-1,-1 1 1,0 0-1,0-1 1,0 1 0,0 0-1,1-1 1,-1 1-1,0 0 1,0-1-1,0 1 1,0 0-1,0-1 1,0 1-1,0 0 1,0-1-1,0 1 1,0 0 0,0-1-1,0-5 187,1 3-141,-1 0 0,0 0 0,0 0 0,0-1-1,0 1 1,0 0 0,-1 0 0,1 0 0,-1 0 0,-1-4 0,-9-12 352,8 11-343,2 4-51,0 0 0,0 0 1,-1 1-1,1-1 1,-1 0-1,0 1 0,0-1 1,-5-5-1,4 7-23,1 0-1,-1 0 0,1 1 1,-1-1-1,0 1 0,1 0 1,-1 0-1,0 0 1,0 0-1,0 0 0,0 1 1,0-1-1,0 1 1,0 0-1,0 0 0,-4 0 1,1 0 11,-4 0 10,1 0 0,0 1 0,-1-1 0,1 2 0,0-1 0,0 1-1,0 1 1,0 0 0,-17 7 0,11-2 97,0 1-1,0 0 0,1 1 1,0 1-1,0 0 0,1 1 1,-12 14-1,12-11-78,0 1 0,1 0 0,-17 32 0,26-43-42,1 0 0,-1 1-1,1-1 1,0 1 0,1 0 0,-1-1 0,1 1 0,0 0 0,1 0 0,0 0 0,-1 0 0,2 0-1,-1 0 1,1 0 0,0 0 0,0 0 0,3 8 0,-1-8 4,0-1 0,0 0 0,0 0 0,1-1 0,0 1 0,0-1 0,0 1 0,0-1 0,1-1 0,-1 1 0,1 0 0,0-1 0,0 0 0,8 3 0,-1-2-38,0 0-1,0-1 1,0-1-1,1 0 1,16 0-1,72 0-858,-74-2 385,-14 0 235,0-1-1,1-1 0,-1 0 1,0 0-1,-1-1 0,1-1 1,-1 0-1,16-8 0,-15 6-18,-1 0 1,1 0-1,-1-1 0,-1-1 0,12-10 0,-4 0-186,28-33 1,-28 27 404,-1 0 1,-2-1 0,0-1-1,15-36 1,-10 12 591,22-78 0,-33 97-189,-5 14 291,0 0 0,-1-1 0,0 1 0,1-28 0,-3 19 643,-2 20-265,-5 19-424,-8 25 44,-20 72 167,14-31-521,-6 0-70,15-15-64,8-45-34,-8 29 1,-18 34-133,10-33-525,15-29-845,3-4 396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1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5888,'-14'14'1898,"14"-14"-1866,0 1 0,-1-1 0,1 0 0,0 1-1,0-1 1,-1 1 0,1-1 0,0 0-1,0 1 1,0-1 0,0 1 0,-1-1 0,1 1-1,0-1 1,0 0 0,0 1 0,0-1-1,0 1 1,0-1 0,0 1 0,0-1 0,0 1-1,1 0 1,-1 9 245,-1 0 1,0 1-1,-1-1 0,0 0 1,0 0-1,-1 0 0,0 0 1,-1-1-1,0 1 0,-10 16 1,-13 20 767,5 0-437,4-21-355,15-22-219,0 0 0,1 0 0,-1 0 0,1 0 0,0 0-1,0 1 1,0-1 0,0 1 0,1 0 0,-1-1-1,1 1 1,0 0 0,0 0 0,1 0 0,-1 4 0,1-6-27,0-1 1,0 0 0,0 1 0,0-1 0,1 1 0,-1-1 0,1 0 0,-1 1 0,1-1 0,-1 0 0,1 1-1,0-1 1,0 0 0,0 0 0,0 0 0,-1 0 0,1 0 0,1 0 0,-1 0 0,0 0 0,0 0-1,0 0 1,0 0 0,1-1 0,-1 1 0,0 0 0,1-1 0,-1 0 0,0 1 0,1-1 0,2 1 0,0 0-69,0-1 1,0 0-1,1 1 1,-1-1-1,0-1 1,1 1-1,-1 0 1,0-1-1,7-2 1,-6 1-60,1-1 1,-1 1-1,0-1 1,9-7 0,5-3-100,-13 10 191,-1-1 1,0 1-1,0-1 1,0-1-1,-1 1 1,1-1 0,-1 0-1,0 0 1,-1 0-1,1 0 1,-1-1-1,0 1 1,4-12 0,-4 9 18,0-1 0,-1 0 1,0 1-1,0-1 0,-1 0 1,0 0-1,0 0 0,-1 1 1,-1-1-1,1 0 0,-4-14 1,-1 3-17,-1 1 0,0 0-1,-2 1 1,-10-19 0,15 30 70,3 6-29,0-1-1,-1 1 1,1-1 0,-1 1-1,0 0 1,1 0 0,-1-1 0,0 1-1,0 0 1,1 0 0,-1 0 0,0 0-1,0 0 1,0 0 0,-1 0 0,1 0-1,0 0 1,0 0 0,0 1 0,-1-1-1,1 1 1,0-1 0,-1 1 0,1-1-1,0 1 1,-1-1 0,-1 1 0,-4 0 41,-13 1-38,19-1-34,1 1 0,0-1 0,-1 0 0,1 0-1,0 0 1,-1 1 0,1-1 0,0 0-1,-1 0 1,1 1 0,0-1 0,0 0 0,-1 1-1,1-1 1,0 0 0,0 1 0,0-1 0,0 0-1,-1 1 1,1-1 0,0 1 0,0-1-1,0 0 1,0 1 0,0-1 0,0 1 0,0-1-1,0 0 1,0 1 0,0-1 0,0 0-1,0 1 1,0-1 0,0 1 0,0-1 0,1 0-1,-1 1 1,0-1 0,0 0 0,0 1 0,1-1-1,-1 0 1,0 1 0,1-1 0,3 6-461,0 0 0,0-1 0,1 0 1,-1 0-1,1 0 0,1-1 0,7 6 1,-12-9 419,32 18-1954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1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246 311 5984,'-49'0'2208,"49"0"-1728,-33 0-128,1 0 1312,15 17-992,-15 16 288,-1 16-576,0 0-96,17 0-160,16 0-160,0-16 0,16 16 32,0-16 0,17-17-1056,0 1 576,16-17-1312,0-17 1024</inkml:trace>
  <inkml:trace contextRef="#ctx0" brushRef="#br0" timeOffset="1">738 17 7872,'16'-17'2944,"-16"17"-2304,-16 66-160,0-50 800,-1 17-800,1 16 160,-1 0-384,-15 17-256,15-1 0,1 17 192,16-16-96,0-17-2272,0-16 1152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1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5824,'3'0'1567,"-4"0"-654,-11 0-418,-22 0-388,29-1 50,-1 1 0,1 1 0,0-1 0,-9 2-1,-11 9 388,-19-5 59,-40 13-38,40-8-330,30-8-206,0 1-1,1 0 1,-1 1-1,1 0 1,0 1-1,0 1 1,1 0-1,-14 11 1,21-14-43,-1 0 1,2 1 0,-1-1-1,0 1 1,1 0 0,0 1-1,0-1 1,1 1-1,0-1 1,-1 1 0,2 0-1,-1 0 1,1 1 0,0-1-1,0 0 1,1 1-1,0-1 1,0 1 0,0 8-1,1-10 25,1 0 0,-1 0 0,1 0 0,0 0 0,0-1-1,1 1 1,-1 0 0,1-1 0,0 1 0,1-1 0,-1 1-1,1-1 1,5 7 0,4 2 71,0-1 0,23 19 0,-28-25-42,12 10 56,2 0 0,-1-1 0,35 17 0,59 20-550,-65-22 108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1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8064,'-16'16'2976,"16"-16"-2304,0 49-192,-16-33 160,16-16-448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1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255 500 3648,'7'-6'565,"-2"1"-190,-1 1 0,1-1-1,4-8 1,-6 9-39,-1 1 1,-1-1 0,1 0-1,1-8 1,-2 11-240,-1-1-1,0 1 1,-1-1-1,1 0 1,0 1-1,0-1 1,-1 1 0,1-1-1,-1 1 1,1-1-1,-1 1 1,-1-3-1,1 3-23,1-1 0,-1 1 0,1-1-1,0 1 1,-1-1 0,1 1 0,0-1-1,0 1 1,0-2 0,0 1 7,0 1 0,0-1 1,0 1-1,0-1 0,0 1 1,-1-1-1,1 1 0,0-1 1,-2-1-1,0-1-32,-1 0 0,0 0 0,0 1 1,0-1-1,-1 1 0,1 0 0,-1 0 0,0 0 0,0 0 0,-4-2 0,0 0-14,0 1 0,0 0 0,-1 1 0,-12-5 0,17 8-19,0-1 1,0 0-1,0 1 1,0 0-1,0 0 1,0 0-1,0 0 1,0 1-1,-6 1 1,-1 1 90,1 1-1,-12 6 1,-7 3 72,27-12-159,-2 0 13,0 0 0,0 0 0,0 1 0,1 0-1,-1 0 1,0 0 0,1 0 0,0 1 0,-1-1 0,1 1-1,0 0 1,1-1 0,-1 1 0,0 1 0,1-1 0,-1 0-1,-1 6 1,2-7-29,1 1 1,0 0-1,0 0 0,0 0 0,0 0 0,0 0 0,1 0 0,-1 0 1,1 0-1,0 0 0,0 0 0,0 0 0,0 0 0,0 0 0,1 0 1,-1 0-1,1 0 0,2 5 0,-2-4 7,0 0 15,0 1 0,0-1 0,0 0 0,1 0 0,2 5 0,-2-7-23,0 0 1,-1 0 0,1 0 0,0 0 0,0-1 0,0 1 0,0-1-1,1 1 1,-1-1 0,3 1 0,0 1-54,1-1 1,-1 1-1,0-1 0,0-1 1,1 1-1,-1-1 0,1 0 1,0 0-1,-1 0 0,1-1 1,5 0-1,15 0-306,4 1-169,37-5 1,-15-7-206,-25 7 461,-17 3 203,-1 0 0,0-1 0,1 0 0,-1 0 0,10-5 0,-14 4 27,1 1 0,-1-1 0,8-7-1,-13 10 40,0 0-1,0 0 1,1-1-1,-1 1 1,0 0-1,0 0 0,0 0 1,1-1-1,-1 1 1,0 0-1,0 0 1,0-1-1,0 1 1,1 0-1,-1 0 1,0-1-1,0 1 0,0 0 1,0-1-1,0 1 1,0 0-1,0 0 1,0-1-1,0 0 1,0 1 2,-1 0 0,1-1 1,-1 1-1,1 0 1,0 0-1,-1-1 1,1 1-1,-1 0 1,1 0-1,-1 0 1,1 0-1,-1 0 1,1 0-1,-1-1 0,1 1 1,-1 0-1,1 0 1,-1 0-1,0 1 1,1-1 1,-1 0 0,1 0 1,0-1-1,0 1 0,-1 0 0,1 0 1,0 0-1,0 0 0,-1 1 1,1-1-1,0 0 0,0 0 0,-1 0 1,1 0-1,0 0 0,0 0 1,-1 0-1,1 0 0,0 0 0,0 1 1,0-1-1,-1 0 0,1 0 1,0 0-1,0 1 0,0-1 0,-1 0 1,0 1 52,0 1 1,0-1-1,0 0 1,0 0 0,0 0-1,-1 0 1,1-1 0,0 1-1,-1 0 1,-1 0-1,-1 1 136,3-1-140,-1-1-1,1 0 1,0 1 0,0-1 0,-1 1-1,1 0 1,0-1 0,0 1 0,0 0-1,0 0 1,0 0 0,0 0 0,0 0-1,0 0 1,1 0 0,-1 0 0,0 0-1,0 0 1,1 0 0,-1 1 0,1-1-1,-1 0 1,1 0 0,0 1 0,-1-1-1,1 0 1,0 1 0,0-1 0,0 2-1,-1 11 266,1-10-220,0 0 1,0 0-1,0 0 0,0 0 0,1 0 1,0-1-1,1 8 0,-1-9-78,0 0 0,0-1 0,1 1 0,-1-1 0,0 1 0,0-1 0,1 1 0,-1-1 0,1 0 0,-1 1 0,1-1 0,0 0 0,0 0 0,-1 0 0,1-1 0,0 1 0,0 0 0,0-1 0,0 1 0,2 0 0,42 4 71,-39-4-62,3 1-164,0-1 0,-1 0 1,1 0-1,0-1 1,0 0-1,-1-1 1,1 0-1,0-1 1,10-3-1,-4 1-36,66-22-2013,-68 21 1800,-1 0 0,0-1 0,-1-1 0,13-8 0,27-29-1039,-44 38 1300,1-1-1,-1-1 1,-1 1 0,1-1 0,-1-1-1,-1 1 1,0-1 0,0 0-1,8-18 1,5-21 271,14-57 0,-30 94-14,1 1 1,-2-1 0,0 0 0,0 0 0,-1 0 0,0 0 0,-1 0 0,-1-14 0,-7-11 2162,-12-40 0,20 76-2243,0-1 0,0 0 0,0 1 0,0-1 0,0 1 1,-1-1-1,1 1 0,0-1 0,0 1 0,-1-1 0,1 1 0,0 0 1,-1-1-1,1 1 0,0-1 0,-1 1 0,1 0 0,-1-1 1,1 1-1,0 0 0,-1-1 0,1 1 0,-2-1 0,2 2-13,-1-1 0,1 0-1,0 0 1,-1 0 0,1 1-1,-1-1 1,1 0 0,-1 1-1,1-1 1,0 0 0,-1 1-1,1-1 1,-1 0 0,1 1-1,0-1 1,0 1 0,-1-1-1,1 1 1,0-1 0,-1 1-1,-14 41 791,11-29-670,-5 14 20,2 1-1,-7 45 1,9-26-124,-9 68-661,1-60 216,-4 21-1153,11-30 241,-5-10-1099,10-31 1992,0 1 0,1 0 0,-1 9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2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4480,'54'-14'1445,"-35"12"-885,11 2-279,4 1 461,58-5 0,-75 1-573,7-1 109,0 1 0,29-1 0,-32 4-181,74-1 332,-79 0-331,-1-1 0,1 0 0,25-8-1,-25 5 199,33-6 0,-29 8-114,-16 2-95,0 0 0,-1-1-1,1 1 1,-1-1 0,1 0 0,-1 1 0,7-6 0,7-4 402,-10 8-159,-7 3-304,1 0 1,-1 0 0,1 0-1,-1 0 1,1-1 0,-1 1 0,0 0-1,1 0 1,-1 0 0,1-1-1,-1 1 1,1 0 0,-1-1-1,0 1 1,1 0 0,-1-1-1,0 1 1,0-1 0,1 1-1,-1 0 1,0-1 0,0 1-1,1-1 1,-1 1 0,0-1-1,0 1 1,0-1 0,0 1 0,0 0-1,0-1 1,0 1 0,0-1-1,0 1 1,0-1 0,0 0-1,0-2 396,0 6-150,0 1-225,0-1 1,-1 1-1,0-1 0,0 1 1,0-1-1,0 1 1,0-1-1,-3 4 1,-2 7 10,2-2-13,0 1 0,2-1 1,-3 20-1,1-5-18,-1-2-17,2-8 6,0-1 0,0 21 1,3-24-2,0-5 26,0 0-1,0 1 1,1-1-1,2 9 1,-3-14-36,1-1-1,0 0 1,0 0 0,0 0 0,0 0 0,0 0-1,0 0 1,1 0 0,-1 0 0,0 0 0,1-1-1,0 1 1,-1 0 0,1-1 0,0 0-1,0 1 1,0-1 0,3 2 0,-2-2-69,-1-1 0,1 1 0,0 0 0,0-1 0,-1 0 0,1 0 0,0 0 0,0 0 0,0 0 0,-1 0 0,1-1 0,0 1 0,5-2 0,-8 1 43,1 1 1,-1 0-1,0-1 1,1 1-1,-1 0 1,1-1-1,-1 1 1,0-1-1,1 1 0,-1-1 1,0 1-1,1-1 1,-1 1-1,0-1 1,0 1-1,1-1 1,-1 0-1,2-4-126,9-9-187,-9 13 268,0-1 0,0 0 0,-1 0 0,1 0 0,-1 0 0,1 0 0,-1 0 0,2-5 0,-1 0-41,-1-1 0,0 0 0,-1 0 1,0 0-1,-1-12 0,1 3-63,0-13-41,1 13 135,-1 0-1,-1 1 1,0-1-1,-1 0 0,-1 1 1,-5-18-1,8 33 72,-1 0 0,1 0 1,0 0-1,0 0 0,0 0 0,-1-1 0,1 1 0,0 0 0,0 0 0,0 0 0,1 0 0,-1 0 0,0-1 0,0 1 1,1 0-1,-1 0 0,0 0 0,1 0 0,-1 0 0,1 0 0,0 0 0,-1 0 0,1 0 0,1-1 0,3-5-5,-4 5 10,0 1-1,-1 0 1,1 0 0,0 0-1,0 0 1,0 0 0,0 0 0,0 0-1,0 0 1,1 0 0,-1 1-1,0-1 1,0 0 0,0 1-1,1-1 1,-1 1 0,0-1-1,1 1 1,-1 0 0,3-1 0,4 0 0,0 1 0,14 1 0,-1-1 1,113 0-129,-129 0 144,0 0 0,0 0 0,0 1 0,1 0 0,-1 0 0,0 0 0,0 0 0,0 1 0,0-1 0,6 5 0,11 1 90,-21-7-103,0 0 1,0 0-1,1 0 0,-1 0 1,0 1-1,0-1 1,0 0-1,0 1 0,0-1 1,1 1-1,-1-1 0,0 1 1,0 0-1,0-1 1,0 1-1,-1 0 0,1 0 1,0-1-1,0 1 1,0 0-1,0 0 0,-1 0 1,1 0-1,-1 0 0,1 0 1,0 0-1,-1 0 1,0 1-1,1-1 0,-1 0 1,0 0-1,1 0 0,-1 0 1,0 1-1,0-1 1,0 0-1,0 2 0,5 27 641,-4-24-505,1 0 0,-1 1 0,1 10 0,-7 12 234,1-12-180,3 0 123,0 30 1,1-35-170,0 0 0,0 0 0,-3 14 0,-8-2 104,10-19-211,0 0 1,0-1 0,1 1 0,0 0 0,0 6 0,0 1 130,0-11-154,0 0 1,0 0-1,0 0 0,1 0 1,-1 0-1,0 0 1,0 0-1,1 0 1,-1 0-1,1 0 1,0 2-1,-1-3-10,0 0-1,0 0 0,0 0 1,1 1-1,-1-1 0,0 0 1,0 0-1,0 0 0,1 0 1,-1 0-1,0 1 0,0-1 1,0 0-1,1 0 0,-1 0 1,0 0-1,0 0 0,1 0 1,-1 0-1,0 0 0,0 0 1,1 0-1,-1 0 0,0 0 1,0 0-1,1 0 0,-1 0 1,0 0-1,0 0 0,1 0 1,-1 0-1,0 0 0,0 0 1,1 0-1,-1-1 0,0 1 1,0 0-1,0 0 1,1 0-1,-1 0 0,0 0 1,0-1-1,0 1 0,1 0 1,-1-1-1,2-2 73,4-4 7,7 3-29,-11 3-59,1 1 0,-1-1 0,1 0 0,-1 0 0,0 0 0,1 0 0,-1 0-1,0 0 1,0 0 0,0-1 0,4-3 0,7-9-440,0 0-1,-1-1 0,13-21 1,-20 27 261,0-1 0,-1 0 1,0 0-1,4-16 0,4-7-142,15-19-40,-5 6 81,3 10 143,-18 19 125,-6 15 20,-1 1 1,1-1 0,-1 1-1,1-1 1,0 0-1,0 1 1,-1-1 0,1 1-1,0 0 1,1-1 0,-1 1-1,0 0 1,0-1 0,0 1-1,1 0 1,-1 0 0,1 0-1,-1 0 1,1 1 0,-1-1-1,1 0 1,2 0 0,-3 0 28,0 1 0,1 0 0,-1-1 0,0 1 0,0 0 0,1 0 0,-1 0 0,0 0 0,1 0 0,-1 0 0,0 1 0,0-1 0,1 0 0,-1 1 0,0-1 0,0 1 1,0-1-1,0 1 0,0-1 0,1 1 0,-1 0 0,0 0 0,0-1 0,-1 1 0,1 0 0,0 0 0,0 0 0,0 0 0,1 2 0,0 0 34,0 1-1,0 0 1,0 0-1,-1 0 1,1 0-1,-1 0 1,1 5 0,4 37 283,5 3 26,-6 1-116,11 31 58,-14-77-307,-1 0 0,1 0 0,0 0 0,0 0 0,0 0 0,3 3 0,7 12 120,-7-8 113,-4-8-206,0-1 1,0 0-1,0 0 0,1 0 0,-1 1 0,3 2 1,-4-5-42,0 0 0,0 0 0,0 0 1,0 0-1,0 0 0,1 0 0,-1 1 1,0-1-1,0 0 0,0 0 0,0 0 1,0 0-1,0 0 0,0 0 0,0 0 1,0 0-1,1 0 0,-1 0 0,0 0 1,0 1-1,0-1 0,0 0 0,0 0 1,0 0-1,0 0 0,1 0 0,-1 0 1,0 0-1,0 0 0,0 0 0,0 0 1,0 0-1,0 0 0,1 0 0,-1 0 1,0 0-1,0 0 0,0-1 0,0 1 1,0 0-1,0 0 0,0 0 0,1 0 1,-1 0-1,0 0 0,0 0 0,0 0 1,0 0-1,0 0 0,0 0 0,0-1 1,0 1-1,0 0 0,0 0 0,0 0 1,1 0-1,3-4-47,-1 1-213,0 0 1,0 0-1,-1 0 0,1 0 1,-1 0-1,1-1 0,1-3 1,1-20-930,6 2 294,-9 16 619,-1 1-1,-1-1 1,0-10-1,3-29-356,1 29 664,1-1-1,1 1 0,0 1 1,2-1-1,9-17 0,-14 29 73,-2 6-53,-1-1 0,1 1 0,-1 0 0,1-1 0,-1 1 0,1 0 0,0 0 0,-1-1 0,1 1 0,0 0 0,0 0 0,0 0-1,0 0 1,0 0 0,0 0 0,0 0 0,0 1 0,1-1 0,-1 0 0,0 0 0,1 1 0,-1-1 0,0 1 0,1-1 0,-1 1-1,0 0 1,3-1 0,-3 1-13,-1 0-1,1 0 0,-1 0 0,1 0 1,-1 0-1,1 0 0,-1 0 0,1 0 0,0 0 1,-1 0-1,1 0 0,-1 0 0,1 0 1,-1 0-1,1 1 0,-1-1 0,1 0 1,-1 0-1,1 1 0,-1-1 0,1 0 1,-1 1-1,1-1 0,-1 0 0,1 1 1,-1-1-1,0 1 0,1-1 0,-1 1 0,0-1 1,1 0-1,-1 1 0,0 0 0,0-1 1,0 1-1,1-1 0,-1 1 0,0-1 1,0 1-1,0-1 0,0 1 0,0 0 1,2 5 240,15 40 582,-9-27-455,11 42 0,-15-36-261,-1-13-72,-1 0 0,8 21 0,-7-26-46,0 0 0,-1 0 0,0 0 0,0 0 0,0 0 0,-1 1 0,0 7 0,-1-13-151,0 0 0,0-1 0,0 1 0,0 0 0,1-1 0,-1 1 0,0 0 0,1-1 0,-1 1 0,1-1 0,0 1 0,-1-1 0,1 1 0,0-1 0,0 1 0,0-1 0,0 0 0,0 1 0,2 1-1,-2-3 19,2 6-2931,-3 7 944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8544,'0'-17'3168,"0"17"-2464,0 17-192,0-17 352,0 0-576,0 0-32,0 16-160,-16-16-2912,16 16 1568</inkml:trace>
  <inkml:trace contextRef="#ctx0" brushRef="#br0" timeOffset="1">132 344 8960,'-49'82'3328,"49"-82"-2592,-33 99-192,17-50 672,16-16-768,-17-1-32,17 1-256,-16-16-192,16-1 0,16-16-4544,-16 0 2496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2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7552,'0'17'2816,"0"-17"-2208,-50 16-160,34 17 960,0 0-864,-34 16 128,1 0-384,33 17 64,-1-17-192,1 0-64,16 0-64,33-16 96,-17-17-64,33 1-512,1-1 224,-1-16-3008,-16-16 1792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8800,'0'0'3264,"0"0"-2528,16 0-224,17 0 2464,-33-16-1729,49 16 1633,-16 0-1664,32 16-512,1-16-448,-1 0 288,1 16-320,-17-16-448,0 0 128,-16 0-4032,-16 0 2272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2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222 389 4384,'0'0'1424,"3"0"-854,-3 0-542,1 0-1,-1 0 0,1 0 0,-1 0 0,1 0 1,-1 0-1,1 0 0,-1 0 0,1 0 0,-1 0 0,1 0 1,-1-1-1,1 1 0,-1 0 0,1 0 0,-1-1 0,1 1 1,-1 0-1,0 0 0,1-1 0,-1 1 0,1-1 0,-1 1 1,0 0-1,1-1 0,-1 1 0,0-1 0,0 1 1,1-1-1,-1 1 0,0 0 0,0-1 0,0 1 0,0-1 1,0 1-1,1-1 0,-1 1 0,0-1 0,0 0 0,0 1 1,-1-1-1,1-2 581,3 0 304,-1 2-840,-1-1 0,0 0 0,0 0 1,0 1-1,0-1 0,0 0 0,0 0 1,0 0-1,-1 0 0,1 0 0,-1 0 0,1-2 1,1-29 798,-2 32-831,-3-4 248,-7-12-138,9 14-140,0 1 1,0 0-1,0 0 0,0-1 0,-1 1 0,1 0 0,-1 0 1,0 0-1,1 1 0,-1-1 0,-3-2 0,-28-13 33,31 17-36,0-1 0,0 1 0,0-1 0,0 1 1,0 0-1,0-1 0,0 1 0,-4 1 0,6-1-7,-38 0 197,38 0-197,-4 0 43,0 0 0,0 0-1,0 0 1,-7 2 0,5 0 2,1-1 1,0 1 0,-1 0-1,1 1 1,0-1 0,0 1 0,0 0-1,1 0 1,-1 1 0,1-1-1,0 1 1,-1 0 0,2 0 0,-1 0-1,0 1 1,1-1 0,0 1-1,0 0 1,0 0 0,-3 9 0,4-7-22,0 0 0,1 0 1,0 0-1,0 1 1,0-1-1,1 0 1,0 0-1,0 0 0,1 1 1,0-1-1,0 0 1,1 0-1,0 0 0,0 0 1,1-1-1,0 1 1,0-1-1,6 10 1,-6-12-10,0 0 0,-1 0 0,2-1 0,-1 1 0,0-1 0,1 0 1,-1 0-1,1 0 0,0 0 0,0-1 0,8 4 0,3 0-83,1 0 1,17 4-1,-15-5-81,-8-2 51,0-1 0,0 0 0,0 0-1,13 0 1,21-7-705,-22 1 380,15 0-139,-20 3 72,-1 0-1,0-2 1,1 0-1,-2-1 1,1 0 0,30-14-1,-28 9 96,0-2 0,0 0 0,-1-1 0,0-1 0,-1 0 0,26-29 0,-32 31 524,-1-1-1,-1 0 1,0 0 0,0-1 0,-1 1-1,-1-2 1,0 1 0,-1-1-1,-1 0 1,6-24 0,-6 12 292,-2 9 276,1 0 0,7-21 0,20-74 2545,-27 97-2285,-4 30-202,1-5-581,-1 1 1,-1-1-1,-3 11 0,0 6 73,-37 138 338,5-21-252,28-65-371,3-37-77,3-27-21,1-1 0,0 16 1,1-11-451,1-13 299,0 1 0,0-1-1,0 0 1,1 1 0,1 8-1,9 4-1728,-10-18 1878,-1 1-1,1-1 0,-1 1 1,1-1-1,-1 0 0,0 1 1,0-1-1,0 1 0,0 1 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2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8128,'-41'27'2618,"40"-27"-2578,0 1 0,1-1 0,-1 1 0,0-1-1,1 1 1,-1-1 0,0 1 0,1 0-1,-1-1 1,1 1 0,-1 0 0,1-1 0,-1 1-1,1 0 1,0 0 0,-1-1 0,1 1 0,0 0-1,-1 0 1,1 0 0,0 0 0,0-1 0,0 1-1,0 0 1,0 1 0,-16 102 920,11-85-857,2-9-46,1 1 0,0-1 0,0 19 0,2 34 225,0-62-281,0-1-1,0 1 1,0 0-1,0 0 0,0-1 1,0 1-1,0 0 1,0 0-1,0-1 1,0 1-1,1 0 0,-1-1 1,0 1-1,0 0 1,1-1-1,-1 1 1,0 0-1,1-1 0,-1 1 1,1-1-1,-1 1 1,1-1-1,-1 1 1,1-1-1,0 1 1,-1-1-1,1 1 0,-1-1 1,1 0-1,0 1 1,-1-1-1,1 0 1,0 0-1,0 1 0,-1-1 1,1 0-1,0 0 1,-1 0-1,1 0 1,0 0-1,0 0 0,0 0 1,10 2-46,4 3-56,-11-3 6,-1-1 0,1 1 0,0-1 0,-1-1 0,1 1 1,0 0-1,0-1 0,6 0 0,-3 0-8,0 0 0,0 0-1,0-1 1,1 0 0,-1-1 0,10-3-1,-13 3 32,0 0-1,0 0 0,1 0 0,-1-1 0,-1 1 0,1-1 1,0 0-1,-1 0 0,1-1 0,-1 1 0,0-1 0,4-6 1,-4 5 2,-1-1 0,1 0 0,-1 0 0,0 0 0,-1-1 0,1 1 0,-1 0 0,0-1-1,-1-7 1,1 1-40,-1 0 0,-1 0 0,-3-21-1,2 26 66,-1-1-1,0 1 1,-1 0 0,-6-12-1,5 11 1,2 3-29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2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212 246 4384,'27'-14'1424,"-27"14"-1413,0 0 0,0 0 0,0 0 0,0 0 0,-1 0 0,1 0 0,0 0 0,0 0 0,0 0 0,0 0 0,0-1 0,0 1-1,0 0 1,0 0 0,0 0 0,0 0 0,0 0 0,-1 0 0,1 0 0,0-1 0,0 1 0,0 0 0,0 0 0,0 0 0,0 0 0,0 0 0,0 0 0,0-1 0,0 1 0,0 0 0,0 0 0,0 0 0,0 0 0,0 0 0,1 0 0,-1-1 0,0 1 0,0 0 0,0 0 0,0 0 0,0 0 0,0 0 0,0 0 0,0 0 0,0-1 0,0 1 0,0 0 0,1 0 0,-1 0 0,0 0-1,0 0 1,-22-11 395,21 10-288,-1 0 0,0 1 0,0-1 0,0 1 1,1-1-1,-1 1 0,0 0 0,0-1 0,0 1 0,0 0 1,0 0-1,0 0 0,0 1 0,-2-1 0,-4 1 408,-2-1-269,0 1 0,0 0 0,1 0 0,-1 1 0,0 0 0,1 1 0,-1 0-1,1 0 1,0 1 0,0 0 0,-12 8 0,18-9-206,-1 1 0,1 0 1,0 0-1,0 0 0,1 1 0,-1-1 0,1 0 1,0 1-1,0 0 0,0 0 0,1-1 0,-2 9 1,-2 2 18,2-6-39,0 1 0,0-1 1,1 1-1,-1 17 0,3-20-18,0 1 1,1-1-1,0 0 0,1 0 0,-1 0 0,1 0 0,5 12 0,-2-5 5,-3-9-17,-1-1-1,1 1 0,0-1 1,0 0-1,0 1 0,1-1 0,-1 0 1,1-1-1,0 1 0,6 5 1,-6-4-123,1-1 1,0 0-1,0-1 1,1 1-1,-1-1 1,1 0-1,0 0 1,0 0-1,0-1 1,0 1-1,0-1 1,0 0-1,1-1 1,-1 1-1,1-1 1,-1 0-1,9 0 1,5-1-453,-6 0-138,1 0 1,19-3-1,-27 2 514,-1-1 0,1 0 0,-1 0 0,6-3 0,-8 3 132</inkml:trace>
  <inkml:trace contextRef="#ctx0" brushRef="#br0" timeOffset="1">605 0 7296,'-16'0'2720,"16"0"-2112,0 0-192,0 17 1120,0-1-928,-17 17 128,17 0-448,0 32-128,-16 1-96,0-1 96,16 1-96,-17-1-1440,17-16 768,0-16-2592,0 0 1792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2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35 4736,'14'-14'1530,"-12"12"-1139,-7-1-184,-16-8 257,20 10-383,0 1 0,0-1 0,0 1 1,0 0-1,0-1 0,1 1 0,-1 0 0,0-1 1,0 1-1,0 0 0,0 0 0,0 0 0,0 0 1,0 0-1,0 0 0,0 0 0,-2 0 0,-3 1 196,-46-1 1515,35 0-1564,-5 0-11,-35 3 0,33 0-195,-10 2-29,0 0-1,-35 12 1,65-16 10,-1 1 1,1-1 0,0 1 0,-1 0 0,1 0-1,0 0 1,0 1 0,1 0 0,-1-1-1,0 1 1,1 1 0,0-1 0,-1 0 0,1 1-1,1-1 1,-1 1 0,0 0 0,1 0-1,0 0 1,0 1 0,0-1 0,1 0 0,-3 9-1,3-8 49,1 0-1,0 1 1,0-1 0,0 0-1,0 0 1,1 1-1,0-1 1,0 0-1,0 0 1,1 0-1,0 0 1,0 0 0,0-1-1,4 7 1,-2-2 46,2 0 0,-1 0 1,1 0-1,0-1 0,1 0 1,0 0-1,1-1 1,8 8-1,13 8 167,0-1 0,58 31 0,-68-41-653,-14-8 101,0-1 0,0 0-1,0-1 1,8 4 0,14 0-3009,-25-6 3061,0 1-1,0 0 1,0 1 0,-1-1 0,1 0 0,0 0-1,-1 1 1,1-1 0,1 2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5:2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8800,'-16'-17'3264,"16"17"-2528,0 0-224,-17 0 0,17 0-384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35 5728,'-38'-19'2570,"4"8"-1374,31 10-998,0 0 0,1 1-1,-1 0 1,0-1 0,1 1-1,-1 0 1,0 0 0,0 0-1,1 1 1,-1-1 0,-5 2-1,0 6 530,8-8-688,0 1 1,0-1-1,-1 0 1,1 1-1,0-1 1,-1 1-1,1-1 1,-1 0-1,1 1 1,-1-1-1,1 0 1,0 1-1,-1-1 1,1 0-1,-1 0 1,1 0-1,-1 1 1,1-1-1,-1 0 1,1 0-1,-1 0 1,0 0-1,1 0 1,-1 0-1,1 0 1,-1 0-1,1 0 1,-1 0-1,-13 0 607,14 0-637,0 0 0,0 0 1,0 0-1,0 0 0,0 0 1,-1 0-1,1 0 0,0 0 1,0-1-1,0 1 0,0 0 1,0 0-1,0 1 1,0-1-1,0 0 0,0 0 1,-1 0-1,1 0 0,0 0 1,0 0-1,0 0 0,0 0 1,0 0-1,0 0 0,0 0 1,0 0-1,0 0 1,0 0-1,0 0 0,0 0 1,-1 0-1,1 0 0,0 0 1,0 0-1,0 1 0,0-1 1,0 0-1,0 0 0,0 0 1,0 0-1,0 0 1,0 0-1,0 0 0,0 0 1,0 0-1,0 0 0,0 1 1,0-1-1,0 0 0,0 0 1,0 0-1,0 0 0,0 0 1,0 0-1,0 0 1,0 0-1,0 1-2,0-1 0,0 1 0,0-1 1,0 1-1,0-1 0,0 1 0,1-1 0,-1 1 1,0-1-1,0 1 0,0-1 0,0 1 0,1-1 1,-1 1-1,0-1 0,1 0 0,-1 1 0,0-1 0,0 0 1,1 1-1,-1-1 0,1 0 0,-1 1 0,0-1 1,1 0-1,-1 0 0,1 1 0,-1-1 0,1 0 1,-1 0-1,1 1 0,21 0-142,-17-1 120,48 0-79,88 3 305,-59 8-77,2-6-97,9 6-170,-8-5 37,-44-2 83,79 5 63,-96-8 44,0 1 0,43 9 1,-58-10 53,1 1 0,0-2 0,14 0 0,-12 0-31,-11 0-82,0 0 0,-1 0 1,1 0-1,0 0 0,-1 0 1,1 0-1,0 0 0,-1 0 0,1 0 1,0 0-1,-1 0 0,1 0 1,0 0-1,-1-1 0,1 1 0,0 0 1,-1-1-1,1 1 0,-1 0 1,1-1-1,-1 1 0,1-1 0,0 1 1,-1-1-1,0 1 0,1-1 1,-1 1-1,1-1 0,-1 1 0,0-1 1,1 1-1,-1-1 0,0 0 1,1 1-1,-1-1 0,0 0 0,0 1 1,0-1-1,0 0 0,0 1 1,0-1-1,0 0 0,0 1 0,0-1 1,0 0-1,0 1 0,0-2 1,-1-1-54,0 0 1,0 1-1,0-1 1,0 1 0,-1-1-1,1 1 1,-1-1 0,0 1-1,-3-4 1,-7-7-406,9 9 547,0 0 1,0 1-1,0-1 1,-1 1-1,1 0 0,-1 0 1,0 1-1,0-1 1,-5-2-1,-12 1-679,19 4 498,1 0 1,0 0-1,-1 0 1,1 0 0,-1 0-1,1 0 1,-1 0-1,1 1 1,0-1-1,-1 0 1,1 1 0,0-1-1,-1 1 1,1 0-1,0-1 1,-2 3-1,-1 1-72,0 1 0,1 0 0,-1 0 0,1 1 0,1-1 0,-1 1 0,-2 6 0,-12 46-299,12-41 315,0 0 45,-1 0 0,-1-1 0,-12 20 0,-4 12 20,16-29 40,-5 29-1,7-28 21,-44 142 177,5-21-271,22-59 28,-5-14 113,5-5 90,12-42 150,-1-1 0,-15 21-1,26-40-266,-1 1 1,0-1-1,0 0 0,0 0 1,0 1-1,0-1 0,0 0 0,0 0 1,0 0-1,-1 0 0,1-1 1,0 1-1,0 0 0,-3 1 0,3-2-18,1 0 0,-1 0-1,0 0 1,0 0-1,1 0 1,-1 0 0,0 0-1,1-1 1,-1 1-1,0 0 1,0 0-1,1 0 1,-1-1 0,0 1-1,1 0 1,-1-1-1,1 1 1,-1-1 0,0 1-1,1 0 1,-2-2-1,-2-3 37,0-1-1,0 0 1,1 1-1,0-1 1,-4-11-1,-2-1 39,-1-4 12,0 0 0,1-1 0,-8-38 0,12 36-24,-1-3 49,-19-53-1,-38-107-81,59 173-134,0 0 1,1 0-1,1 0 0,-1-24 1,3 32 110,-1 0-1,1 0 1,-2 0 0,1 0-1,-1 0 1,-3-9 0,2 9 183,3 5-220,-1 0 0,1 0 0,-1 1 0,1-1 0,-1 0 0,1 0 0,0 0 1,0 0-1,0 0 0,0 1 0,0-1 0,1-3 0,-1 5-42,0-1 0,1 1 0,-1-1 1,0 1-1,1-1 0,-1 1 0,0-1 0,1 1 1,-1-1-1,0 1 0,1-1 0,-1 1 1,1 0-1,-1-1 0,1 1 0,-1 0 0,1 0 1,-1-1-1,1 1 0,-1 0 0,1 0 0,-1 0 1,1-1-1,-1 1 0,1 0 0,-1 0 0,1 0 1,0 0-1,-1 0 30,0 0 0,1 0 1,-1 0-1,0 0 0,0 0 0,0 0 1,0 0-1,0 0 0,0 0 1,0 0-1,0 0 0,0 0 0,1 0 1,-1 0-1,0 0 0,0 0 1,0 0-1,0 0 0,0 0 0,0 0 1,0 0-1,0 0 0,0 0 0,0 0 1,0 0-1,1 0 0,-1 0 1,0 0-1,0 1 0,0-1 0,0 0 1,0 0-1,0 0 0,0 0 1,0 0-1,0 0 0,0 0 0,0 0 1,0 0-1,0 0 0,0 0 0,0 1 1,0-1-1,0 0 0,0 0 1,0 0-1,0 0 0,0 0 0,0 0 1,0 0-1,0 0 0,0 0 0,0 0 1,0 1-1,0-1 0,0 0 1,0 14-1060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7136,'0'17'2656,"0"-17"-2080,49 33-160,-16-1 704,16-15-704,16 32-32,1-16-224,-1 16-64,1-16-32,-17-17 160,0 17-128,-32-17-672,16 17 320,-17-33-2112,0 16 1312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15 7552,'-41'-14'2448,"34"13"-1826,6 13-295,1-1-161,0-3 23,0 0 0,-1 0 0,1 0 1,-2 0-1,1-1 0,-1 1 1,-6 13-1,6-13 50,2-6-180,0 0 0,-1 1-1,0-1 1,0 0 0,1 0 0,-1 0-1,0 0 1,-3 3 0,0 0 116,-1 0-1,1-1 1,-9 6-1,-1 2 109,-120 104 1310,85-71-1372,-25 20-189,16 1-70,-2 0-10,44-47 44,1-1-125,-21 18 0,30-30-4,0-1 1,-1-1-1,1 1 1,-1-1-1,0 0 1,0-1-1,-11 5 1,-1 0-1426,7-4 129,11-4 1319,1 0 1,0 0-1,0-1 1,-1 1-1,1 0 0,0 0 1,0-1-1,-1 1 1,1 0-1,0 0 1,0-1-1,-1 1 0,1 0 1,0 0-1,0-1 1,0 1-1,0 0 1,0-1-1,0 1 0,-1 0 1,1-1-1,0 1 1,0 0-1,0-1 1,0 1-1,0 0 0,0-1 1,0 1-1,0 0 1,0-1-1,1 1 1,-1-1-1,0-15-2215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787 149 5472,'14'-27'1760,"-1"8"-646,-13 18-1051,1 1 1,0-1-1,-1 0 1,1 0-1,-1 0 1,1 1-1,-1-1 1,1 0-1,-1 0 1,0 0-1,1 0 1,-1 0-1,0 0 1,0 0-1,0 0 1,0 0-1,0 0 1,0 0-1,0-1 1,0 1-23,0 0 0,0 1 0,0-1 0,0 0 0,0 1 0,0-1 0,0 1 0,0-1 0,0 0 1,0 1-1,0-1 0,-1 1 0,1-1 0,0 0 0,0 1 0,-1-1 0,1 1 0,0-1 0,-1 1 0,1-1 0,-1 1 0,1-1 1,-1 1-1,0-1 0,-15-1 618,12 3-503,1-1 0,-1 0 0,1-1 0,0 1 0,-1 0 0,-5-3 0,-35-15 1095,31 12-869,0 0-1,-26-7 0,-57-4 291,78 15-520,0 1-1,-35 1 1,25 1-100,-40-1-26,66 0-23,0 0 1,0 0-1,1 0 0,-1 0 0,0 1 0,0-1 1,1 1-1,-1-1 0,0 1 0,1 0 0,-1-1 1,1 1-1,-1 0 0,-2 2 0,1 1-5,-1 0-1,0 0 0,1 0 1,0 0-1,-4 8 0,0 0 29,1 1 0,0 0 0,-4 18 0,-13 52 128,9-28-17,-13 38-57,5-11-181,-5-11-11,-6 54-119,-2 9 808,23-86-127,4-14-217,4-16-232,1-11-28,2 0 0,-1 0 0,1 0 0,-1 10 0,4 30-283,-1-44 315,0 1 0,0 0 0,0-1 0,0 1-1,0-1 1,1 1 0,0-1 0,2 4 0,-2-4-9,0-1 1,0 1 0,1-1-1,-1 1 1,1-1-1,-1 0 1,1 0 0,0 0-1,0-1 1,0 1-1,0-1 1,0 1 0,0-1-1,5 1 1,13 6-53,-7 0 22,-7-4 18,0-1-1,0 1 0,10 2 0,22 0-27,-18-4 29,31 9-92,57 5-719,-103-15 728,0 0 1,0 0-1,0-1 1,0 0-1,1-1 1,-1 1-1,0-1 1,0-1-1,10-2 1,-9 2-175,0 0-1,0 1 1,0-1 0,14 1 0,12 1-501</inkml:trace>
  <inkml:trace contextRef="#ctx0" brushRef="#br0" timeOffset="1">83 575 8736,'-82'-16'3232,"82"16"-2528,0 16-192,0-16 512,16 0-672,17 0 352,0 17-416,32-17-288,-15 0-32,31 0 128,-15 0-32,0 0-864,-1 0 416,-16 0-1376,-16-17 960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7808,'16'17'2880,"-16"-17"-2240,-32 0-160,32 0 1344,0 0-1088,16 0 544,17 0-736,-17 0-257,17 0-159,16 0 384,0 0-288,17 0-1503,-1 0 703,34 0-1920,-34 0 1408,1 0-2944,-1 0 2272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9632,'-33'0'3584,"33"0"-2784,0-16-256,17 16 448,-17 0-672,0-17-576,16 1 128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8544,'-32'-17'3168,"32"17"-2464,32 0-192,-15 17 640,16-17-736,16 0 416,0 16-512,0-16-96,0 33-128,-16-33-2048,16 16 1056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8736,'-16'16'3232,"16"-16"-2528,65 0-192,-32 0 576,0 16-704,16-16 192,0 17-320,17-17-96,-17 0-96,0 0-1728,0 0 896,-32 0-2176,-1 16 1696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 7232,'-14'-14'2314,"14"14"-2298,0 0 1,0 0-1,0 0 0,0 0 0,0 0 0,0 0 0,0-1 0,0 1 0,0 0 0,0 0 0,0 0 0,0 0 1,0 0-1,-1 0 0,1 0 0,0 0 0,0 0 0,0 0 0,0 0 0,0 0 0,0-1 0,0 1 1,-1 0-1,1 0 0,0 0 0,0 0 0,0 0 0,0 0 0,0 0 0,0 0 0,-1 0 0,1 0 0,0 0 1,0 0-1,0 0 0,0 0 0,0 1 0,0-1 0,-1 0 0,1 0 0,0 0 0,0 0 0,0 0 0,0 0 1,0 0-1,0 0 0,0 0 0,0 0 0,0 0 0,-1 0 0,1 1 0,0-1 0,0 0 0,0 0 1,0 0-1,0 0 0,-25 17 1898,39 10-127,5-21-1195,-3-2-361,1-1-1,-1 0 1,31 0 0,-21-2-105,-1-1 22,41-4-1,-36 0-46,-4 0 22,44-1 0,-57 4-187,0 0 1,25-5-1,-25 3-414,1 1-1,26-2 0,-36 4 262,0 1-1,0-1 1,0 1 0,0-1 0,0 1 0,0 1-1,0-1 1,0 0 0,-1 1 0,7 3 0,-8-4 125,-1-1 1,0 1 0,1-1 0,-1 0 0,1 1-1,-1-1 1,1 0 0,-1 0 0,3 0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15 934 6976,'-13'13'2256,"11"-10"-1678,7-3-271,52 0 792,-52 0-1047,0 0 0,0 0 0,-1-1 0,1 1 0,0-1 0,0-1 0,5-1 0,17-4 12,-7 5-29,20-4 58,-32 4-45,-1-1 1,1-1-1,7-4 1,-1 1 29,0 0-14,-6 3-41,0 0 0,14-9 0,38-39-140,-35 31 53,0-2 0,-2-1 0,21-28 0,40-64-14,-1 0 76,-76 108 6,10-14 18,-1-1-1,0 0 1,23-48-1,-6-3 385,-3 17-1,-7-5 325,6-16 33,-26 72-720,-1 2 3,-1 1 0,1 0 0,0-1 0,0 1 0,3-4 0,-4 7-43,-1 0 0,0 0 0,0 0 1,0 0-1,0 0 0,1-1 1,-1 1-1,0 0 0,0 0 1,0 0-1,1 0 0,-1 0 1,0 0-1,0 0 0,0 0 0,1 0 1,-1 0-1,0 0 0,0 0 1,0 0-1,1 0 0,-1 0 1,0 0-1,0 0 0,1 0 1,-1 0-1,0 0 0,0 0 0,1 0 1,5 9 21,-5-6-39,0 0 0,0 0 0,0 0 0,-1 0 0,0 0 0,1 0 1,-1 0-1,0 0 0,0 0 0,-1 4 0,0 6-14,1 9 81,-1 0 0,0 0 1,-2-1-1,-8 36 0,-3-10 56,3-14 50,3 1 0,-6 35 1,9-3-320,-1-37 85,4-23 71,0-1 0,1 1-1,0 0 1,0 0 0,1 0 0,-1 0-1,1-1 1,1 1 0,1 11 0,0-10 31,0 1 1,1-1 0,6 12 0,-9-17-18,1-1 1,0 1-1,0-1 1,0 1-1,0-1 1,0 1-1,0-1 0,0 0 1,0 0-1,1 1 1,-1-1-1,0 0 1,1 0-1,-1 0 1,1-1-1,-1 1 1,1 0-1,-1 0 1,1-1-1,0 1 0,2 0 1,4-1-54,-6 0 23,0 1 1,0-1-1,0 0 0,0-1 1,0 1-1,1 0 0,-1-1 1,0 1-1,0-1 0,0 1 1,0-1-1,3-2 0,1 0-73,0 0 0,-1-1 1,0 0-1,0 0 0,0 0 0,0 0 0,-1-1 0,0 0 0,1 0 0,-2 0 0,7-12 1,17-19-686,6-10-60,-11 0 91,-11 25 608,-1-1 1,-1 0-1,8-28 0,-6 13 325,2 0-1,25-50 1,-2 5 1087,-22 47-516,-11 21-405,-3 12-263,0-1 0,1 1 0,-1-1 0,1 1 0,0-1-1,0 1 1,0-1 0,0 1 0,0 0 0,0 0 0,4-5 0,-3 6 228,-1 5-16,-2 3-176,0-1-1,0 0 1,-3 11-1,-3 10 109,2 4-102,-9 36 26,-10 30-38,-4 17 18,3-35 135,17-14-107,2-30-194,3-20-57,1 1-1,0 17 1,2 68-3610,0-100 3554,0 0-1,0 0 0,0 0 0,0 0 1,0 0-1,0 0 0,1 0 1,-1 0-1,0 0 0,1 0 1,0 1-1,-1-1 99,1-1-1,-1 0 1,0 0 0,0 1 0,1-1-1,-1 0 1,0 0 0,1 0 0,-1 0-1,0 0 1,1 0 0,-1 0-1,0 1 1,1-1 0,-1 0 0,0 0-1,1 0 1,-1 0 0,1 0 0,-1-1-1,0 1 1,1 0 0,-1 0-1,0 0 1,1 0 0,-1 0 0,0 0-1,1 0 1,-1-1 0,0 1 0,0 0-1,1 0 1,-1-1 0,0 1 0,0 0-1,1 0 1,-1-1 0,0 1-1,0 0 1,1 0 0,-1-1 0,0 1-1,19-25-3725,-15 22 3332,0 0 1,0 0 0,0 0 0,0 1-1,6-3 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7296,'-27'27'2368,"19"-16"-1440,-2 8-525,-1 0 238,2 0-1,-8 22 1,-2 16 314,5-25-574,8-20-287,1 0 1,0 0-1,1 0 0,-6 23 1,9-25-78,0 0-1,0 0 1,1 0 0,0 0 0,1 0-1,1 10 1,-1-17-10,-1 0 0,1-1 0,0 1 0,0-1 0,0 1 0,0-1 0,0 1 0,1-1 0,-1 0 0,1 1 0,-1-1 0,1 0 0,0 0 0,0 0 0,0 0 0,0-1 0,0 1 0,0-1 0,0 1 0,1-1 0,-1 1 0,1-1 0,-1 0 0,1 0 0,2 0 0,1 0 22,-1 0 1,1 0 0,10-1-1,-11 0-1,1 0 0,0 0-1,9 3 1,-11-3-22,-2 1 1,0 0 1,0 0-1,0-1 0,0 0 0,1 1 0,-1-1 0,0 0 0,0 0 0,1 0 0,2-1 0,-4 1-2,1-1 0,-1 0 0,1 0-1,-1-1 1,0 1 0,0 0-1,1 0 1,-1-1 0,0 1 0,0 0-1,0-1 1,0 1 0,-1-1-1,1 0 1,1-1 0,23-57-227,-18 40 49,-5 16 88,0-1 0,0 0-1,0 0 1,-1 0 0,0 0-1,0-1 1,-1 1 0,1 0 0,-2-9-1,0 6-186,-1-1 0,-1 1-1,1 0 1,-7-12 0,-1-4-506,-6-17-1616,14 38 2161,0 0-1,1 0 1,-1 1 0,0-1 0,0 1 0,-4-4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44 132 4224,'0'-41'1365,"0"40"-1342,-1 1-1,1-1 0,0 1 1,0-1-1,0 1 1,0-1-1,0 1 1,0 0-1,0-1 1,0 1-1,0-1 0,1 1 1,-1-1-1,0 1 1,0-1-1,0 1 1,0 0-1,1-1 1,-1 1-1,0-1 0,0 1 1,1 0-1,-1-1 1,28-27 1635,-28 28-1586,1-1-1,-1 1 1,0-1-1,1 0 1,-1 1-1,1-1 1,-1 1-1,0-1 1,0 0 0,0 1-1,1-1 1,-1 0-1,0 1 1,0-1-1,0 0 1,0 0-1,0 1 1,0-1-1,0 0 1,0 1-1,0-1 1,-1 0-1,1 0 1,0-2 217,-1-3-12,3-13 457,-2 18-721,0 1 0,1-1 0,-1 1 0,0 0 0,0-1 0,1 1 0,-1-1 0,0 1 0,1 0 0,-1-1 0,0 1 0,1 0 0,-1-1 0,0 1 0,1 0 1,-1 0-1,1-1 0,-1 1 0,1 0 0,-1 0 0,1 0 0,-1 0 0,1-1 0,-1 1 0,1 0 0,-1 0 0,0 0 0,1 0 0,0 0 0,5 3 275,114 102 162,-96-84-286,2-1-46,-16-13-104,0 1 1,-1 0 0,0 0 0,9 12 0,-10-11-9,-1 0 0,-1 1 0,10 19 0,-14-24-16,0 0 1,0 0 0,-1 0 0,1 0-1,-1 0 1,0 0 0,-1 0 0,1 1 0,-1-1-1,0 0 1,-1 1 0,0 6 0,-1-5-54,0 0 1,0 1-1,0-1 1,-1-1-1,0 1 1,0 0 0,-1-1-1,0 1 1,0-1-1,-1 0 1,1 0 0,-8 6-1,5-6-1,-1 1 0,0-2 0,-1 1 0,1-1 1,-1 0-1,0 0 0,0-1 0,-1-1 0,-11 4 0,6-3 7,9-1 35,0-1 1,-1 0-1,1-1 1,-1 0 0,1 0-1,-1 0 1,0-1-1,1 1 1,-1-2-1,-11-1 1,7 0 72,0-1 0,0 0 0,0-1-1,0 0 1,-13-8 0,21 11-7,0-1 0,0 1 0,0-1-1,1 0 1,-1 0 0,1-1 0,-1 1-1,1 0 1,0-1 0,0 1 0,0-1-1,0 0 1,0 0 0,1 0 0,-1 0-1,1 0 1,-1 0 0,1 0 0,0 0-1,1 0 1,-1-1 0,0-5 0,1 8-33,0 0 1,0 0 0,1 0-1,-1 0 1,0 0 0,1 0 0,-1 0-1,1 0 1,-1 0 0,1 1-1,-1-1 1,1 0 0,-1 0-1,1 0 1,0 0 0,0 1-1,-1-1 1,1 0 0,0 1 0,1-2-1,24-11 69,-15 7-75,0 1-18,0 0 1,0 1-1,0 0 0,0 1 0,1 0 1,-1 1-1,1 0 0,0 1 0,15 0 0,12 1 30,-7-1-88,0 1-1,39 7 1,-53-3-363,0 1 1,22 9-1,21 6-1268,-52-17 1297,3 0-494,0 1-1,12 5 0,-18-5 549,-1-1 0,0 0 0,0 1 0,0 0 0,8 9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6880,'-55'0'2229,"55"0"-2205,0 0 0,-1-1-1,1 1 1,-1 0 0,1 0 0,0 0 0,-1 0-1,1 0 1,-1 0 0,1 0 0,-1 0-1,1 0 1,0 0 0,-1 0 0,1 0 0,-1 0-1,1 0 1,-1 1 0,1-1 0,0 0 0,-1 0-1,1 0 1,0 1 0,-1-1 0,1 0-1,0 0 1,-1 1 0,1-1 0,0 0 0,-1 1-1,1-1 1,0 0 0,0 1 0,-1-1-1,1 0 1,0 1 0,-2 2 66,0 1 80,1-1 1,-1 1-1,1-1 0,-1 1 0,1 0 0,0 0 0,0-1 0,0 6 0,1-9-155,0 1-1,0-1 0,0 0 1,0 0-1,0 0 0,0 0 1,0 0-1,0 1 0,0-1 1,0 0-1,0 0 0,0 0 0,1 0 1,-1 0-1,0 0 0,0 1 1,0-1-1,0 0 0,0 0 1,0 0-1,0 0 0,0 0 1,0 0-1,1 0 0,-1 0 1,0 1-1,0-1 0,0 0 1,0 0-1,0 0 0,0 0 1,1 0-1,-1 0 0,0 0 1,0 0-1,0 0 0,0 0 1,0 0-1,1 0 0,-1 0 0,0 0 1,0 0-1,0 0 0,0 0 1,0 0-1,1 0 0,-1 0 1,0 0-1,0 0 0,0-1 1,0 1-1,0 0 0,1 0 1,4 1 272,1-1-1,0 1 1,8 3 0,20 4 230,-9-6-368,0 0 1,27-3 0,-4 0-34,109-6 321,-68 1-325,-17 2-96,143-11-80,-137 4-10,87-8-134,-117 15 69,-4 2-29,55-12 0,-77 9 104,0 1 0,1 1 0,-1 1 0,26 0 0,-68 3-585,0 1-1,0 0 1,1 1 0,-23 7-1,-20 5-706,-209 34-3785,180-29 5639,55-11 506,-1-2-1,1-1 1,-42 1-1,47-7-352,9-1 154,-37 5 0,21 7-95,30-9-562,3-1-53,0 0-1,0 0 1,0 1-1,0 0 0,-9 5 1,12-6-88,1 0 0,0 0 0,-1 0 0,1 1 0,0-1-1,-1 1 1,1-1 0,0 1 0,0-1 0,0 1 0,0-1 0,1 1 0,-1 0 0,0 0 0,1-1 0,-1 1 0,1 0 0,-1 0 0,1 0-1,0 0 1,0 0 0,0 1 0,0 3-17,1 0 0,-1 0 0,1 0 0,1 0-1,-1 0 1,1-1 0,0 1 0,0 0 0,0-1-1,4 6 1,73 164-54,-16-63-74,-52-94 186,-2 1 0,0 1 0,9 31 1,-16-45-34,-1-4-10,-1 0 1,1 0-1,-1 1 1,0-1 0,0 0-1,0 0 1,0 0 0,0 0-1,-1 0 1,1 0-1,-1 0 1,1 0 0,-1 0-1,0 0 1,1 0-1,-1 0 1,0 0 0,0 0-1,-1 0 1,1-1 0,-2 3-1,1-1 5,1-1-6,0-1-1,-1 1 1,1-1-1,0 1 1,0-1 0,-1 0-1,1 0 1,-1 0-1,1 0 1,-1 0 0,1 0-1,-1 0 1,0 0 0,1-1-1,-1 1 1,0-1-1,0 1 1,1-1 0,-1 0-1,0 1 1,-2-1 0,-9 2 17,-4 3 19,14-3-28,-1-1-1,1 0 0,-1 0 0,1 0 1,0 0-1,-1-1 0,0 0 1,1 1-1,-1-1 0,1 0 0,-1-1 1,-3 0-1,2-1 42,0 1-1,0-2 1,0 1-1,1-1 1,-1 1-1,1-1 1,-1 0 0,-7-8-1,10 9-58,-1 0 0,1-1 0,0 1 0,0-1 1,0 1-1,0-1 0,0 0 0,1 0 0,-1 0 0,1 0 0,0 0 0,0 0 0,0 0 0,0 0 1,-1-5-1,4 2-27,-1 0 0,0 0 1,1 1-1,0-1 1,1 0-1,-1 1 1,1-1-1,0 1 0,5-6 1,-4 5 16,5-9 34,2 1 0,-1 1 0,2 0-1,0 1 1,1 0 0,0 0 0,0 2-1,19-12 1,-24 18 6,-1 0 0,1 1 0,0 0 0,0 0 0,13-2 0,33-7 60,-1 3-1,75-3 1,-113 12-49,0 0 0,0 1 0,-1 1 0,1 1 0,0 0 0,14 5 0,19 3 129,-14-3 168,-25-6-242,-7-1-147,0 0 0,0-1 0,-1 1 0,1-1 0,0 0 0,0 1 0,0-1 0,0 0 0,0 0 0,0 0 0,-1 0 0,1-1 0,0 1 0,0 0 0,0-1 0,0 0 0,-1 1 0,1-1 0,3-1 0,0-1-151,-5 3 93,1 0-1,0-1 1,0 1-1,-1 0 1,1-1-1,-1 1 0,1 0 1,0-1-1,-1 1 1,1-1-1,-1 1 1,1-1-1,-1 1 1,1-1-1,-1 1 1,0-1-1,1 0 0,-1 1 1,0-1-1,1 0 1,-1 0-1,3-4-542,10-12-862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1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6144,'-27'14'1978,"26"-14"-1922,0 1 0,0-1-1,1 1 1,-1-1 0,0 0-1,0 0 1,0 1-1,0-1 1,0 0 0,1 0-1,-1 0 1,0 0-1,-2 0 1,-2 0 100,0 0 0,0 0-1,0 1 1,0 0 0,0 0-1,0 1 1,0-1 0,0 1 0,-7 3-1,9-3-54,-1-1-1,1 1 0,0 0 1,1 0-1,-1 0 0,0 0 1,0 0-1,1 1 1,0-1-1,-1 1 0,1 0 1,-3 5-1,-6 8 222,2-6-134,1 1 1,0 1-1,1 0 1,0 0-1,-6 18 1,6-15-84,-11 30 120,12-10-35,4-18-102,-3 8 3,3-17-68,0 0 1,1 0-1,0 0 0,0 0 0,1 0 0,0 0 1,1 9-1,10 30 89,-10-44-83,-1 1 0,1 0 0,0-1 1,0 1-1,1-1 0,-1 1 0,1-1 0,3 6 0,-1-5-1,0 0 1,0-1-1,0 1 0,0-1 0,7 3 0,-1 1 5,-3-2-94,1-1 1,0 0-1,0 0 0,0-1 1,0 0-1,0 0 0,1-1 1,0 0-1,-1-1 0,1 0 1,0 0-1,0-1 0,-1 0 1,1 0-1,13-3 0,-1-1-760,0-1 0,0-1-1,0-1 1,-1-1 0,21-11-1,41-28-1876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5984,'-14'-13'1920,"12"10"-1174,2 3-308,0 0 154,0 3-118,-1 5-186,1 0-1,-1 1 0,-1-1 1,1 0-1,-1 0 0,-5 13 0,2-9-160,2-1 0,0 2-1,-3 14 1,2 13 188,-11 68 356,0-24-184,-19 83 152,28-138-526,-3 32 1,5-33-43,2-19-40,0 0 1,0-1-1,-7 15 0,-3 12 159,6-5-3,0-17 48,5-11-236,0-1 1,0 1-1,0-1 1,1 1 0,-1 0-1,0-1 1,1 1-1,0-1 1,-1 1-1,1 0 1,0-1 0,0 1-1,0 3 1,0 6-331,0-11 322,0 0 0,0 0 0,0 0 0,-1 0 0,1 0 0,0 0 0,0 0 0,0 0 0,0 0 0,0 0 0,0 1 0,0-1 0,0 0 0,0 0 0,0 0 0,0 0 1,0 0-1,1 0 0,-1 0 0,0 0 0,0 0 0,0 0 0,0 1 0,0-1 0,0 0 0,0 0 0,0 0 0,0 0 0,0 0 0,0 0 0,0 0 0,0 0 0,0 0 0,0 0 0,0 0 0,1 0 0,-1 0 0,0 0 0,0 0 0,0 0 0,0 0 0,0 0 0,0 1 0,0-1 0,0 0 0,0 0 0,0 0 0,1 0 0,-1 0 0,0 0 0,0-1 0,0 1 0,0 0 0,0 0 0,0 0 0,0 0 0,1 0-29,-1 0 1,1 0-1,-1 0 0,1 0 0,-1 0 0,1 0 1,-1 0-1,1 0 0,-1 0 0,1 0 0,-1 0 0,1 0 1,-1-1-1,1 1 0,-1 0 0,0 0 0,1 0 1,-1-1-1,1 1 0,-1 0 0,0-1 0,1 1 0,-1 0 1,0-1-1,1 1 0,-1-1 0,0 1 0,0 0 1,1-1-1,-1 1 0,0-1 0,0 1 0,0-1 1,0 1-1,1-1 0,2-6-601,10-9-331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5568,'0'0'1786,"-3"0"-1071,-8 0-187,8 0 560,3 0-272,0 0 155,0 0-299,0 0 0,-2 2-230,0 0-387,0 0-1,1 1 1,0-1 0,-1 0-1,1 1 1,0-1-1,0 1 1,0-1-1,1 1 1,-1-1 0,0 1-1,1 5 1,-3 4 25,-27 106 298,15-30-192,-5 29-14,-3-30 19,9-36 79,-9 73-1,17-56-23,-5-2-1,8-31-170,1-18-209,0-1 1,0 1 0,-11 32-1,2-22-858,9-8 294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3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7296,'32'0'2720,"-32"0"-2112,-32 0-192,15 0 992,17 33-864,-32-1 288,15 18-512,-16 15 96,1-16-256,-18 17 352,18-1-288,-17-15-320,16-18 32,0 1-992,17 0 608,-17-33-1952,16 33 1376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33 255 9984,'-27'13'3205,"27"-13"-3180,-1 0-1,1 1 1,0-1 0,-1 0 0,1 0 0,0 0-1,0 0 1,0 0 0,-1 0 0,1 1 0,0-1-1,0 0 1,0 0 0,-1 0 0,1 0-1,0 1 1,0-1 0,0 0 0,0 0 0,-1 1-1,1-1 1,0 0 0,0 0 0,0 1 0,0-1-1,0 0 1,0 0 0,0 1 0,0-1-1,0 0 1,0 0 0,0 1 0,0-1 0,0 0-1,0 1 1,0-1 0,0 0 0,0 0-1,0 1 1,0-1 0,0 0 0,0 0 0,1 1-1,-1-1 1,0 0 0,0 0 0,0 0 0,0 1-1,1-1 1,-1 0 0,11 36 556,-11-34-564,1 1 0,0 0 0,0-1 0,-1 1-1,2-1 1,-1 1 0,0-1 0,0 1 0,1-1 0,-1 0-1,1 0 1,0 1 0,0-1 0,-1-1 0,2 1 0,-1 0-1,0 0 1,0-1 0,0 1 0,1-1 0,-1 0 0,1 1 0,3 0-1,3 2 7,-6-1-18,1-1 1,0-1-1,-1 1 0,1 0 1,0-1-1,0 0 0,0 0 1,0 0-1,0 0 0,0-1 1,0 0-1,0 1 0,0-1 1,1-1-1,4 0 0,106-29-842,-67 20 421,-1-2 0,0-3 0,-2-1 0,1-2 0,43-26 0,-80 39 439,0-1 0,-1 0 1,1-1-1,-1 0 0,-1-1 0,11-11 1,-3-2 318,17-28 1,-26 38 55,0 0 0,-1 0-1,0-1 1,6-22 0,-11 32-262,1 0-1,-1 0 1,0 0-1,1 0 1,-1 0-1,0 0 1,0 0 0,-1-4-1,1 6-103,0-1 1,0 1-1,0-1 0,-1 1 0,1-1 1,0 1-1,0-1 0,-1 1 0,1 0 1,0-1-1,0 1 0,-1-1 0,1 1 1,0 0-1,-1-1 0,1 1 0,-1 0 1,1-1-1,0 1 0,-1 0 0,1 0 1,-1-1-1,-1 1 31,1 0 0,0 0 0,-1 0 0,1 0 0,0 0 0,-1 1 0,1-1 0,0 0 0,0 1 0,-1-1 0,1 1 0,0-1 0,0 1 0,0 0 0,-1-1 0,1 1 0,0 0 0,0 0 0,0 0 0,-1 2 0,-18 16 378,-53 57 505,62-63-868,1 0 1,0 1-1,1 0 0,-8 17 0,-18 56-2,26-62-58,-16 40-6,-46 135-269,6 73-100,57-223 307,-1 52 0,4-41 64,2-34-3,1-17-21,1-1 1,0 1-1,1 0 0,0-1 1,1 1-1,-1-1 1,2 1-1,-1-1 1,5 12-1,-5-17 6,0 0-15,0 0-1,1 0 0,0 0 0,-1 0 1,1 0-1,4 4 0,-5-6-7,0-1 0,1 0 0,-1 0 0,0 0 0,1 0 0,-1 0 0,1 0 0,-1-1 0,1 1 0,0 0 0,-1-1 0,1 1 0,-1-1 0,1 0 0,0 1 0,0-1 0,-1 0-1,1 0 1,2 0 0,3 0-40,0-1-1,0 1 1,0-2 0,0 1-1,10-4 1,-14 4 61,1 0 0,0-1 0,-1 0 0,1 1 1,-1-2-1,0 1 0,1 0 0,-1-1 0,0 1 0,0-1 1,3-4-1,0-2-5,-1-1 0,-1 1 1,0-1-1,0 0 0,-1 0 1,0 0-1,-1 0 0,0 0 1,-1-1-1,1-13 0,-2 15 159,0 1-1,-1-1 1,0 0-1,-1 1 1,0 0-1,0-1 1,-1 1-1,0 0 1,-5-10 0,-3-8 350,8 18-353,1 1 0,-1 0 1,1-1-1,1 0 1,-2-9-1,3 13-146,0 1-1,0-1 1,0 0 0,1 1 0,-1-1-1,1 1 1,0-1 0,0 1 0,0-1-1,0 1 1,1-1 0,0 1 0,-1 0-1,5-5 1,8-9-1058,1 0 1,1 1-1,18-14 0,15-5-1356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 7392,'-49'-33'2720,"49"33"-2080,17 0-224,-17 0 576,16 16-640,17-16 704,16 17-608,16-1 192,1-16-352,16 0-192,-17 0-32,-15-16 192,15 16-128,-16-17-544,0 17 224,-32-16-1568,-1-1 992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7232,'43'-1'3815,"-24"-1"-3097,0 2 0,0 0 0,31 6 1,51 24 193,-85-26-826,24 6 188,49 6 0,-13-11 345,-10 6-198,-17-5-128,-35-3-229,-12-3-39,0 1 1,0-1-1,0 1 0,-1-1 1,1 0-1,0 1 1,0-1-1,0 0 0,0 0 1,-1-1-1,1 1 0,0 0 1,0-1-1,0 1 0,0-1 1,-1 1-1,1-1 0,0 0 1,1 0-1,11-2 55,-14 3-91,0 0 1,0 0-1,0 0 0,0 0 1,0 0-1,0 0 0,0 0 1,0 0-1,1 0 0,-1 0 1,0 0-1,0 0 0,0 0 1,0 0-1,0 0 0,0 0 1,0 0-1,0 0 0,0 0 1,0 0-1,1 0 0,-1 0 1,0 0-1,0 0 0,0 0 1,0 0-1,0 0 0,0-1 1,0 1-1,0 0 0,0 0 1,0 0-1,0 0 0,0 0 1,0 0-1,0 0 1,0 0-1,1 0 0,-1 0 1,0 0-1,0 0 0,0-1 1,0 1-1,0 0 0,0 0 1,0 0-1,0 0 0,0 0 1,0 0-1,0 0 0,0 0 1,0 0-1,0-1 0,0 1 1,0 0-1,-1 0 0,1-1-140,0-1-1,0 1 1,0 0-1,0-1 1,-1 1 0,1 0-1,-1-1 1,1 1-1,-1 0 1,1-1 0,-1 1-1,0 0 1,0 0-1,1 0 1,-1 0 0,0 0-1,0 0 1,0 0-1,0 0 1,0 0-1,0 0 1,-2 0 0,2 0-27,-1 1 0,1-1 1,-1 1-1,1 0 1,-1-1-1,1 1 0,-1 0 1,1 0-1,-2 0 1,3 0 177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50 4992,'0'-27'1589,"0"21"-960,-3 4 11,-5-9 1083,12 8-525,-11 3-327,4 0-348,0 3-11,0 1-429,-1 1-1,0 0 1,1 0 0,0 0 0,0 1-1,1-1 1,-1 1 0,1-1 0,-2 9-1,0 6 81,-4 28-1,0 19-22,-3 30-67,0-36-29,-8 56 387,13-49-132,1-33-110,1-15-31,-1 40 1,6-41-201,-2 23 61,1-39-96,0-1-1,0 1 1,-1-1-1,1 0 0,-1 1 1,0-1-1,0 0 1,0 0-1,0 1 0,0-1 1,-1 0-1,1 0 0,-2 2 1,3-4 59,0 0 1,-1 0-1,1 0 1,0 0-1,0 0 0,0 1 1,0-1-1,0 0 1,0 0-1,0 0 0,0 0 1,-1 0-1,1 0 1,0 0-1,0 0 0,0 0 1,0 1-1,0-1 1,0 0-1,0 0 1,0 0-1,0 0 0,0 0 1,0 0-1,0 0 1,0 1-1,0-1 0,0 0 1,0 0-1,0 0 1,0 0-1,0 0 0,0 0 1,0 1-1,0-1 1,0 0-1,0 0 0,0 0 1,0 0-1,0 0 1,0 0-1,0 0 1,0 1-1,0-1 0,0 0 1,1 0-1,-1 0 1,0 0-1,0 0 0,0 0 1,0 0-1,0 0 1,0 0-1,0 0 0,0 1 1,1-1-1,10 11-2062,-9-9 646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14 6816,'-13'-14'3050,"14"15"-2971,0 1-1,0-1 1,0 0-1,0 1 1,0-1-1,0 1 0,0-1 1,0 1-1,-1-1 1,2 4-1,0 25 1150,-1-24-1081,-1 0 1,1 0-1,0 0 1,3 7-1,3 19 129,-2 28-78,6 8-44,-5 11 129,-3-50-195,2 24 69,-6-35-52,-3 21-1,1-17-19,0 4 1,2-9-169,-1 0 0,-1-1 0,-7 26 0,-1-8-195,9-22-51,-2-1 0,1 1 0,-2-1 0,0 0 0,0 0 0,-12 18 0,-11 1-2743,9-11 907</inkml:trace>
  <inkml:trace contextRef="#ctx0" brushRef="#br0" timeOffset="1">17 620 20127,'-17'-131'7456,"17"131"-5824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17 885 7392,'-16'-33'2720,"16"33"-2080,33 0-224,-17 0 992,0 0-864,34 0-160,15 0-224,-16 0 0,17 0-96,-1-16-1920,-16 16 992,1-17-3872,15 1 2656</inkml:trace>
  <inkml:trace contextRef="#ctx0" brushRef="#br0" timeOffset="1">394 66 7456,'-33'-33'2784,"33"33"-2176,0 16-160,17-16 192,-1 0-448,0 0 704,1 0-512,16-16 320,16 16-416,16-17-288,1 17-32,-1-16-3456,17 16 1920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7456,'-33'0'2784,"33"0"-2176,16 0-160,1 0 896,-17 0-832,32 0 640,1 16-672,-16-16 160,32 0-352,-17 17-96,1-17-128,16 0-2368,-32 16 1248,16 1-4000,-17-1 2816</inkml:trace>
  <inkml:trace contextRef="#ctx0" brushRef="#br0" timeOffset="1">1 295 8896,'16'16'3296,"-16"-16"-2560,66 17-224,-33-17 352,16 0-576,0 0 256,0 0-320,0 0-1120,0 0 480,-16 0-3168,0 0 1984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30975,'0'0'0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33 5312,'0'0'1701,"2"0"-1024,-1 0-643,0 0-1,0 0 1,-1 0-1,1 0 1,0 0-1,-1 0 0,1 0 1,0 0-1,0-1 1,-1 1-1,1 0 0,0 0 1,-1-1-1,1 1 1,3-7 934,-5 11-176,1-12 237,-3 2-336,3 5-655,-1 0 11,-1 0 0,1 0 0,0 0 0,0 0 0,-1 0 0,1 0 0,-1 0 0,1 0 0,-1 1 0,1-1 0,-1 0 1,1 1-1,-1-1 0,1 1 0,-1 0 0,0 0 0,1-1 0,-1 1 0,-2 0 0,-122 0 1162,116 1-1159,0 0 1,0 0-1,-19 5 1,3-1 30,0-1 72,17-3-98,0 0-1,0 0 0,0 1 0,1 1 1,-1-1-1,-10 6 0,11-3-22,1 0 0,-1 0 0,1 1-1,0 0 1,1 0 0,0 0 0,0 1-1,0 0 1,0 1 0,1-1 0,1 1 0,-1 0-1,1 0 1,-4 12 0,6-10-49,0 0-1,0 1 1,1-1 0,1 0 0,-1 1 0,3 14-1,-1 3-42,-1-11 67,0 1 1,2-1 0,4 25-1,-3-33 25,-1-1-1,1 1 1,1-1 0,-1 0-1,1 0 1,1 0 0,0 0-1,10 12 1,-8-12 37,1 0-1,0-1 1,0 0 0,1 0 0,0-1-1,15 8 1,3-1-220,34 13 0,-35-17-493,0-1 1,36 7-1,-43-12 191,-15-3 210,0 0 0,0 1 0,0-1 0,-1 1-1,1 0 1,0 0 0,-1 1 0,1-1 0,0 1 0,-1 0 0,6 3 0,21 12-1156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6720,'-17'-16'2496,"17"16"-1952,-16 0-128,16-16 1024,0 32-864,16-16 704,-16 0-768,49 0-192,-16 0-192,49 0 320,16 0-256,-16 0-1984,-16 0 960,32 0-2624,-32 0 1920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6304,'-19'38'2826,"11"-27"-2583,5-6 49,-1 1 0,1-1-1,0 1 1,-4 8 0,2 13 486,-1-11-221,5-13-477,-1 1 1,1-1-1,0 1 1,0-1-1,1 1 0,-1-1 1,0 6-1,1-4-29,0 2 14,0 0 0,0-1 0,1 1 0,0 0 0,2 6 0,-3-11-44,1 0 1,0-1-1,0 1 1,0 0-1,0 0 1,0-1-1,0 1 0,0-1 1,0 1-1,1-1 1,-1 1-1,1-1 1,-1 0-1,1 0 0,-1 0 1,1 0-1,0 0 1,0 0-1,-1 0 0,5 1 1,3 0 16,-1-1 0,1 0 0,0 0-1,0-1 1,15-1 0,6 0-238,-21 0 186,0 1 0,-1-1 0,1-1 0,0 1 1,-1-1-1,1-1 0,-1 0 0,0 0 1,0-1-1,0 1 0,8-7 0,-7 5 62,-7 3-26,1 1 1,-1 0 0,0 0-1,0-1 1,0 0-1,0 1 1,0-1-1,2-3 1,-4 3 1,0 0 0,-1 0-1,1 0 1,-1 0 0,0 0 0,0 0 0,1 0 0,-1 1 0,0-1-1,-1 0 1,1 1 0,0-1 0,0 0 0,-1 1 0,1-1 0,-3-1-1,-31-22 582,31 22-511,-45-30-243,47 32 24,0 0 1,0 0 0,1-1 0,-1 1 0,0-1 0,1 1 0,-3-4-1,4 4-52,0 1-1,-1-1 0,1 0 0,0 0 0,-1 1 0,1-1 0,0 0 0,0 0 0,0 0 0,0 1 0,0-1 0,0 0 0,0 0 0,0 0 1,0 1-1,0-1 0,0 0 0,1 0 0,-1 0 0,0 1 0,0-1 0,1 0 0,-1 1 0,1-1 0,-1 0 0,1 0 0,27-29-3096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82 262 7040,'-52'-51'3178,"41"37"-2474,7 5 323,4 9-375,0 1-595,0-1 1,0 0-1,0 1 1,-1-1-1,1 1 1,0-1 0,0 0-1,0 1 1,0-1-1,0 0 1,-1 1-1,1-1 1,0 0-1,0 1 1,-1-1 0,1 0-1,0 1 1,0-1-1,-1 0 1,1 1-1,0-1 1,-1 0 0,1 0-1,0 0 1,-1 1-1,1-1 1,0 0-1,-1 0 1,1 0-1,-1 0 1,1 0 0,0 0-1,-1 0 1,1 0-1,-1 0 1,1 0-1,0 0 1,-1 0 0,1 0-1,-1 0 1,0 0-1,-1 0 521,4-3-25,0 2-381,1-1 1,-1 1-1,0 0 1,0-1 0,0 1-1,1 0 1,-1 0-1,0 1 1,1-1-1,4-1 1,7-1 211,2-3 90,-13 5-418,1-1-1,-1 1 1,1 0 0,-1 0 0,1 0 0,0 1 0,-1-1 0,5 1-1,11 0-14,-4 1-28,1-2 0,16-2 0,113-24 302,-96 22-310,-11-6-117,-30 9 74,0 1-1,0 0 0,0 1 1,0 0-1,0 0 0,0 1 1,13 2-1,7 9 183,-27-11-114,1-1-1,-1 1 0,0 0 1,0-1-1,0 1 0,0 0 1,0 0-1,0 0 0,0 0 1,0 0-1,0 0 0,0 0 0,0 0 1,-1 0-1,1 0 0,0 0 1,0 2-1,-9 16 435,0 11-107,-10-4-6,11-17-235,1 1 0,-10 16 0,-10 29-56,3 1 1,-21 71-1,31-81-58,-20 88 55,22-55 12,9-72-37,-1 1 1,0-1-1,-7 14 0,3-9 10,0 4 8,-7 11 60,-11-2 162,20-10-161,5-15-98,0 1 1,0 0-1,0-1 0,-1 1 0,1-1 0,0 1 0,0 0 0,0-1 0,0 1 1,-1-1-1,1 1 0,0-1 0,0 1 0,-1 0 0,1-1 0,0 1 0,-1-1 1,1 0-1,-1 1 0,1-1 0,-1 1 0,1-1 0,-1 0 0,1 1 0,-1-1 1,1 0-1,-1 1 0,1-1 0,-1 0 0,0 0 0,1 1 0,-1-1 0,1 0 0,-2 0 1,-4-3 236,-4-8-4,4 0-102,-24-68-32,5-20-42,-2-7-108,17 80 20,-4-19-34,8-5-59,3 24 52,-1-14-16,-5-65-144,8 86 163,-4-31-1,0-1 32,10-12-146,-5 54-16,-1 1-1,-3-16 1,2 15-209,0 0 0,0-17 1,2-4-2123,0 11 742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7392,'5'0'852,"-4"1"-687,1-1-1,-1 0 1,0 0 0,0 0-1,1 0 1,-1 0 0,0-1-1,0 1 1,0 0 0,1 0 0,-1-1-1,0 1 1,0-1 0,2 0-1,30-10 359,-33 11-504,0-1 0,0 1 1,1 0-1,-1 0 0,0 0 0,1-1 0,-1 1 1,0 0-1,0 0 0,1 0 0,-1 0 0,0 0 1,1 0-1,-1 0 0,0 0 0,1 0 0,-1 0 1,0 0-1,1 0 0,-1 0 0,0 0 0,1 0 1,-1 0-1,0 0 0,1 0 0,-1 0 0,0 0 1,1 0-1,-1 0 0,0 1 0,0-1 0,1 0 1,-1 0-1,1 1 0,8 7 281,-4-3-206,0-1 1,-1 0-1,1 1 1,-1 0-1,0 0 1,-1 0-1,4 6 1,-1 4 31,0 0-1,4 21 1,4 10 14,3 5-83,-2 2 0,13 83 0,-27-124-120,-1 0 0,0 0 0,0 0 0,-1 0 0,-1 0 0,0 0 1,-1-1-1,0 1 0,-5 11 0,5-15-8,0 0 1,-1 0-1,-1-1 1,1 1-1,-1-1 0,0 0 1,-1 0-1,0-1 1,0 1-1,0-1 0,-1-1 1,-14 11-1,12-11 77,0-1 1,0 1-1,-1-2 0,1 1 0,-1-1 0,0 0 0,0-1 1,0-1-1,-1 1 0,1-1 0,0-1 0,-12-1 0,15 0 16,0-1-1,0 0 1,0-1-1,1 1 1,-1-1-1,-8-6 1,0 1 41,7 4-2,1 0 1,-1-1 0,-10-8 0,17 12-52,0 0 0,0 0 0,-1 0 0,1 0 0,0 0 0,0 0 0,0 0 0,0-1-1,0 1 1,0 0 0,1-1 0,-1 1 0,0 0 0,1-1 0,-1 1 0,1-1 0,-1 0 0,1 1 0,0-1 0,-1 1 0,1-1 0,0 1 0,0-1 0,1-3 0,0 4-12,0-1 1,0 1-1,0-1 1,0 1-1,1-1 1,-1 1-1,0 0 0,1 0 1,-1 0-1,1 0 1,-1 0-1,1 0 1,2-1-1,31-14-54,-31 15 48,6-3-45,1 1 1,-1 0-1,1 1 0,0 0 0,0 1 0,0 0 0,11 1 1,79 9-1081,-73-5 731,35 2-1518,-50-4 1473,-1 1-1,15 5 1,-27-8 440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7968,'-13'27'2565,"13"-27"-2538,0 1-1,0-1 1,0 0 0,0 0-1,-1 0 1,1 0 0,0 0 0,0 1-1,0-1 1,0 0 0,0 0-1,0 0 1,0 0 0,0 1-1,0-1 1,0 0 0,0 0-1,1 0 1,-1 0 0,0 0 0,0 1-1,0-1 1,0 0 0,0 0-1,0 0 1,0 0 0,0 0-1,0 1 1,0-1 0,1 0-1,-1 0 1,0 0 0,0 0 0,0 0-1,0 0 1,0 0 0,0 0-1,1 0 1,-1 0 0,0 1-1,0-1 1,0 0 0,0 0-1,1 0 1,-1 0 0,0 0 0,0 0-1,0 0 1,0 0 0,1 0-1,9 0 72,-8 0 107,69 0 1459,115 0-725,-118 0-842,183-3 94,-78-8-63,-4 6-16,0-6 85,-116 8-141,162-13-192,-128 6 293,107 3 1,-177 5-132,-13-1-241,-5 2 174,1 0-1,-1 1 1,0-1 0,0 1 0,1-1-1,-1 1 1,0 0 0,0-1-1,0 1 1,1 0 0,-1-1-1,0 1 1,0 0 0,0 0-1,0 0 1,0 0 0,0 0-1,1 0 1,-1 0 0,-1 0 0,-23 8-1149,-16-2-1562,36-5 2366,-1 1 0,0 0 0,1 0 0,-8 5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6560,'-55'0'2117,"46"0"-1573,7 5-256,2 2-155,0-4-64,-1-1 1,1 0 0,0 1-1,0-1 1,0 0-1,0 1 1,1-1-1,-1 0 1,1 1 0,-1-1-1,1 0 1,0 0-1,0 1 1,0-1-1,0 0 1,0 0 0,0 0-1,0 0 1,1-1-1,-1 1 1,1 0-1,0 0 1,1 1 0,7 2 15,-1 0 0,1 0 0,13 4 0,7 3-31,17 10 16,-22-9 47,35 12 0,16-3 1,-52-15-133,-1 2-1,1 1 1,-2 1 0,0 0 0,27 20 0,-14-1 52,-30-27-13,-2-1 4,0 1 0,0-1 0,0 1 0,0-1-1,4 6 1,-6-6-11,0 0 0,0 0 0,-1 0 0,1 0 0,0 0 0,-1 0 0,1 0 0,-1 0 0,0 0 0,0 0 0,0 5 0,0-2 38,0 0 1,0-1-1,-1 1 1,0 0 0,0 0-1,0 0 1,-1-1-1,1 1 1,-1 0-1,0-1 1,-1 1-1,1-1 1,-4 4-1,2-3 18,0 0 0,0-1 0,-1 0 0,0 0-1,0 0 1,0 0 0,0-1 0,0 0 0,-1 0 0,-9 3 0,14-5-67,-68 23 145,62-22-150,-1 0-1,0-1 0,0 0 0,0 0 1,1-1-1,-1 0 0,-12-2 1,9 1 36,1-2 1,0 1 0,0-2 0,1 1 0,-1-1 0,0-1 0,1 1-1,0-2 1,-15-11 0,20 14-31,1 0-1,0-1 0,0 1 0,1-1 1,-1 0-1,1 0 0,0 0 1,0 0-1,0 0 0,-2-8 1,4 9-35,0-1 0,1 1 0,0 0 0,0 0 0,0-1 1,0 1-1,0 0 0,0 0 0,1 0 0,0 0 1,0 0-1,3-4 0,-2 3-4,1 0 1,-1 1-1,0 0 1,1-1-1,0 2 1,0-1-1,0 0 0,0 1 1,8-4-1,36-17 7,-35 16 104,1 1-1,0 0 0,0 1 0,0 0 0,0 1 1,18-3-1,140 3 794,-98 5-576,72 10 72,-114-8-272,50 2 85,-39 1-54,-18-2-55,38 0 1,35-4-622,-88 0 260,-17 0-905,7 0 1173,0 0-1,0 0 0,-1 0 1,1 0-1,0 0 1,0 0-1,0 0 0,0 0 1,0 0-1,0 0 0,0 0 1,0 0-1,0 0 1,0 0-1,-1 0 0,1 0 1,0 0-1,0 0 1,0 0-1,0 0 0,0 0 1,0 0-1,0 0 0,0 0 1,0 0-1,0 0 1,0 0-1,-1 0 0,1 0 1,0 0-1,0 0 1,0 0-1,0-1 0,0 1 1,0 0-1,0 0 1,0 0-1,0 0 0,0 0 1,0 0-1,0 0 0,0 0 1,0 0-1,0 0 1,0-1-1,0 1 0,0 0 1,0 0-1,0 0 1,0 0-1,0 0 0,0 0 1,0 0-1,0 0 0,0 0 1,0-1-1,0 1-143,0-1 0,0 0-1,-1 0 1,1 0 0,0 0 0,-1 1-1,1-1 1,0 0 0,-1 0 0,1 1-1,-1-1 1,1 0 0,-1 1 0,0-1-1,1 0 1,-1 1 0,0-1 0,1 1-1,-2-1 1,-18-11-3220,17 11 2849,2 1 326,-1-1 1,1 1-1,0-1 0,-1 1 1,1 0-1,-1-1 1,1 1-1,-1 0 0,-1 0 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4992,'0'0'1589,"-5"0"-960,-36 0 950,35 3-747,3 0-582,-1 0 0,1 0 0,-1-1 0,-6 4 0,6-4-121,0 0 1,1 0-1,-1 0 0,1 1 1,-1 0-1,1-1 1,0 1-1,0 0 1,-5 7-1,1 2 123,4-6-68,-1 0 0,0 0 1,-1 0-1,-7 7 0,9-10-144,0 0 0,1 0 0,-1 0-1,1 0 1,0 1 0,0-1 0,0 0-1,0 1 1,1 0 0,0-1 0,-2 7-1,1 2 65,1 1 0,0 22 0,1-29-77,-1 9 55,1-11-57,0 1-1,0-1 0,0 1 1,0-1-1,0 1 0,1-1 1,0 1-1,0-1 0,2 7 1,0-7 23,-1 0 1,0 0 0,1 0 0,0 0-1,0-1 1,0 1 0,1-1 0,-1 0-1,1 0 1,-1 0 0,1 0 0,0-1-1,5 3 1,1 0-158,0 0 0,0 0 0,1-1 0,0-1 0,-1 0 0,1 0 0,1-1 0,15 1 0,-10-3-251,-7 1-361,-1-1 1,1 0-1,-1-1 1,15-2-1,9-11-1177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3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4800,'-2'0'148,"0"0"0,0 0-1,1 0 1,-1 0 0,0-1 0,1 1 0,-1-1 0,0 1-1,1-1 1,-1 0 0,1 0 0,-1 0 0,1 0 0,0 0 0,-1 0-1,1 0 1,-3-2 0,2 0 983,-1 3-337,-8 0-58,11 0-727,0 0-1,0 0 0,0 0 0,0 0 1,0 0-1,0 0 0,-1 0 0,1 0 0,0 0 1,0 0-1,0 0 0,0 0 0,0 0 1,0 0-1,0 0 0,0 0 0,0 0 1,-1 0-1,1 0 0,0 0 0,0 0 1,0 0-1,0 0 0,0 0 0,0 0 0,0 0 1,0 0-1,0 0 0,0 0 0,0 0 1,0 1-1,-1-1 0,1 0 0,0 0 1,0 0-1,0 0 0,0 0 0,0 0 0,0 0 1,0 0-1,0 0 0,0 0 0,0 0 1,0 1-1,0-1 0,0 0 0,0 0 1,0 0-1,0 0 0,0 0 0,0 0 1,0 0-1,0 0 0,0 0 0,0 1 0,0-1 1,0 1 42,0 1 1,0-1-1,-1 1 1,1-1-1,-1 1 1,1-1-1,-1 1 1,1-1-1,-1 1 1,-1 1-1,-5 12 257,6-11-188,0 0 0,0 0 0,1 0 0,-1 0 0,2 7 0,-4 26 318,-24 138 223,21-113-442,-4-10 181,4-5-123,-5-9-53,9-5-113,3-25-51,-2 0 0,1 0 1,-3 14-1,-2-4 12,3-11-50,0 0 0,0 0-1,1 0 1,-1 10 0,2 84 346,0-99-375,0-1-1,0 1 0,-1 0 0,1 0 1,0-1-1,-1 1 0,1-1 1,-1 1-1,0 0 0,1-1 1,-1 1-1,-2 2 0,2-3 35,0 1-1,0 0 1,0 0-1,0-1 1,1 1 0,-1 0-1,0 0 1,1 0-1,-1 0 1,1 0-1,0 0 1,0 4 0,0 5 197,0-8 64,0-3-38,0 0 155,0 0-303,0-3-662,0-109-5381,0 96 4741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3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4160,'-14'-27'1333,"12"22"-821,2 2-32,0 2-317,0-1-1,0 1 1,0 0-1,0 0 1,0 0 0,0 0-1,1-1 1,-1 1-1,1 0 1,-1 0 0,2-2-1,13-14 2138,-11 13-2129,1 1 1,0-1-1,0 1 1,0 0-1,0 1 1,0-1-1,1 1 1,-1 0-1,11-2 1,58-8 567,-65 10-676,21 0 228,-1 2 0,1 0 0,45 8 0,-23-3-68,44 1 22,2 5 59,-56-8-216,96 13-64,-58-3-61,-62-11 6,-3 0-40,1 0 0,-1 0 0,19 7 0,-18-4-1188,-15-4 1193,-1 0 0,1 0 1,-1 0-1,0-1 0,0 1 0,1 0 0,-1 0 0,0 0 0,0 0 0,0 0 0,0-1 0,0 1 1,0 2-1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5312,'-13'13'1701,"11"-10"-1260,6-3-205,26 0 869,0-1 977,52 5 1,-66-2-1838,8 3 62,1-2 1,25 0 0,-24-1-73,37 5 0,-36-4-73,37 2 0,-40-5-99,-8-1-121,-1 1-1,26 4 1,-21 2-55,-17-5-66,0 1 0,1-1 0,-1 0 1,0-1-1,0 1 0,1 0 0,-1-1 0,5 0 1,39 0-3444,-31 0 2092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6048,'-14'27'1952,"2"-9"-714,12-17-853,7 5 381,-5-4-621,1 1 0,0-1 1,0 1-1,-1-1 0,1 0 0,1 0 1,-1 0-1,4 1 0,2 0 92,0-1-1,16 2 1,-5-2 23,28 5 162,65 0-1,207-7 144,40 0-1237,-340 0 531,32-1-224,-49 1 330,0 0 1,0-1-1,0 1 0,0-1 0,-1 0 0,1 0 0,0 0 0,-1 0 0,1 0 0,0-1 0,-1 1 0,5-4 0,-6 4-36,-1 0 0,1 0 0,-1 1-1,1-1 1,-1 0 0,0 0 0,1 0 0,-1 0-1,0 0 1,0 1 0,1-1 0,-1 0 0,0 0-1,0 0 1,0 0 0,0 0 0,0 0-1,0 0 1,-1 0 0,1 0 0,0 0 0,0 1-1,-1-1 1,1 0 0,-1-1 0,-11-19-1781,11 19 1742,-15-17-1287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3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 7136,'-41'-13'2309,"40"12"-2235,0 0 0,0 1 0,0 0 0,0-1 0,0 1 0,0-1 0,0 1 0,0 0 0,0 0 0,0 0 0,0 0 0,0-1 0,0 1 0,0 0 0,0 1 0,-2-1 0,0 1 209,1-1 981,4 0-410,277 0 1338,-154 8-2072,9 0 64,74-8 386,-201 1-492,1-1-1,-1 1 0,12 3 1,6 0 95,-24-4-155,0 0 0,0 0 1,0 0-1,0 0 0,0 0 0,0 0 0,0-1 1,0 1-1,0-1 0,0 1 0,0 0 1,0-1-1,0 0 0,0 1 0,0-1 0,0 1 1,1-2-1,0-1-88,-2 3-884,-13 0-2438,10 0 1835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13824,'0'49'0,"0"65"-32,-16-64 608,32-1-320,-16 33-96,0-17-96,0 17 64,0-16-64,0-1-96,0-16 0,0 17 736,0-33-384,0 0-64,0-1-160,0-15-704,0-17 320,0-17-2432,-16 17 1504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9376,'16'33'3488,"-16"-33"-2720,49 32-192,-16 1 2047,16 0-1535,-16 16 832,0 17-1120,-1-1-800,17 1-32,-16-1 64,0 1 0,0-1-992,0-15 544,-17-1-2751,17-16 1759,-33-17-2944,16 0 2432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35 149 4064,'-14'0'1307,"14"0"-1293,0 0 0,0 0 1,-1 0-1,1-1 1,0 1-1,0 0 1,-1 0-1,1 0 1,0 0-1,0 0 1,0 0-1,-1 0 1,1 0-1,0 0 1,0-1-1,0 1 1,-1 0-1,1 0 1,0 0-1,0 0 0,0-1 1,0 1-1,0 0 1,-1 0-1,1 0 1,0-1-1,0 1 1,0 0-1,0 0 1,0 0-1,0-1 1,0 1-1,0 0 1,0-1-1,-11-21 477,10 20-299,0 1-1,1-1 1,-1 0 0,0 0-1,1 0 1,0 0 0,-1 0-1,1 0 1,0 0 0,0 0 0,0 0-1,0 0 1,1 1 0,-1-3-1,1-1 544,-1 4-668,0 0 0,0 1 0,0-1-1,0 0 1,0 0 0,0 1-1,0-1 1,0 0 0,0 0 0,1 1-1,-1-1 1,0 0 0,0 0 0,1 1-1,-1-1 1,0 1 0,1-1-1,-1 0 1,1 1 0,-1-1 0,1 1-1,-1-1 1,1 1 0,0-1 0,-1 1-1,1-1 1,-1 1 0,1-1 0,1 1-1,0-1 30,1 1 0,0-1 0,0 1 0,0 0 0,0 0 0,5 1-1,8 0 454,194-1 2523,-98-9-2588,-60 4-451,33 2-10,-55 3 22,0-2 0,0 0 0,41-10-1,-58 8-9,0 1 17,0 0-1,0 0 1,1 2 0,18-2 0,50 3-1343,-81 1 1229,-1-1 0,1 0 0,-1 0 0,1 0 0,-1 0 0,1 0 0,-1 0 0,1 0 1,-1 0-1,1 0 0,-1 0 0,1 0 0,-1-1 0,1 1 0,-1 0 0,1 0 0,-1 0 0,1-1 0,-1 1 0,1 0 0,-1-1 0,0 1 0,1 0 0,-1-1 0,1 1 0,-1 0 0,0-1 0,1 1 0,-1-1 0,0 1 0,1-1 0,3-6-1704,-3 6 1636,0 1 1,0 0-1,0-1 1,-1 1-1,1 0 1,0-1-1,0 1 1,0 0-1,0 0 1,0 0-1,0 0 1,-1 0-1,3 0 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 6304,'-2'-11'2044,"-4"14"-882,-2 3-992,-2-2 500,9-3-613,-1-1-1,1 0 1,0 1-1,0-1 1,0 1 0,0-1-1,0 1 1,0-1-1,0 1 1,0 0 0,0 0-1,0-1 1,0 1 0,0 0-1,0 0 1,1 0-1,-1 0 1,0 0 0,1 0-1,-1 0 1,1 0-1,-1 0 1,1 0 0,-1 1-1,1-1 1,0 0 0,-1 0-1,1 0 1,0 0-1,0 1 1,0-1 0,0 2-1,0 1 36,0-1 1,-1 0-1,1 1 0,-1-1 0,0 0 0,0 1 0,0-1 1,0 0-1,-3 5 0,-2 6 112,-1 5-110,1 0 1,0 0 0,2 1-1,0 0 1,1 0 0,1 0-1,1 21 1,1 166 129,-1-188-194,0 0-1,-5 24 1,3-26-5,0 1 1,1 22-1,2 55 183,0-65-357,0-10 32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7872,'33'0'2944,"-33"0"-2304,-16-16-160,32 16 928,1 0-864,15 0 288,-15 0-512,32 0 320,0-17-384,17 17-256,-1 0-32</inkml:trace>
  <inkml:trace contextRef="#ctx0" brushRef="#br0" timeOffset="1">1524 0 6976,'-49'0'2592,"49"0"-2016,0 16-160,0-16 960,0 17-832,0 16 64,0-1-384,-16 18-128,16-1-64,-17 16-32,17-16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7456,'0'-16'2784,"0"16"-2176,49 0-160,-33 0 480,17 0-608,0 0 0,-1 0-192,1 0-1280,0 0 608</inkml:trace>
  <inkml:trace contextRef="#ctx0" brushRef="#br0" timeOffset="1">0 378 8800,'17'-17'3264,"-17"17"-2528,0 33-224,32-33 448,-15 17-640,-1-17 128,17 0-256,0-17-2848,-1 17 1440,18-16-3424,-18-1 2656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48 917 5632,'-41'41'1834,"35"-34"-1369,10-6-220,17-1 192,-15 0 182,-6 0-187,0 0 112,3-3-182,15-22 13,-4 4-254,1 4 35,27-27 1,-19 23-118,154-143-23,-100 90-26,-53 50 36,-12 11 9,-1 0-1,-1 0 0,0-1 0,-1-1 1,0 0-1,12-31 0,-8 16 34,-2-2-1,-1 1 0,10-55 1,-8 30 78,4-15 393,-12 59-267,-1 0 0,0-1 0,0 0 0,-2 1 0,1-24 0,-1 51-153,-1 9 51,-3 33 0,2-49-145,-12 139 270,13 34 174,0-177-426,0 1 0,0 0 0,0 0 0,1-1 0,0 1 0,0 0 0,0-1 0,0 1 1,1-1-1,0 1 0,0-1 0,3 6 0,9 9 218,-11-12-182,-3-7-79,0 1 1,0-1-1,0 1 0,0-1 0,0 0 0,0 1 1,0-1-1,1 1 0,-1-1 0,0 0 1,0 1-1,0-1 0,1 0 0,-1 1 0,0-1 1,0 0-1,1 1 0,-1-1 0,0 0 1,1 1-1,-1-1 0,0 0 0,1 0 1,-1 1-1,0-1 0,1 0 0,-1 0 0,1 0 1,-1 0-1,0 0 0,1 1 0,-1-1 1,1 0-1,-1 0 0,0 0 0,1 0 0,-1 0 1,1 0-1,-1 0 0,1-1 0,-1 1 1,0 0-1,1 0 0,-1 0 0,1 0 0,-1 0 1,0-1-1,1 1 0,-1 0 0,0 0 1,1-1-1,3-2-149,0 0 0,0 0 0,0 0 0,-1 0 1,0-1-1,0 0 0,0 1 0,0-1 0,0 0 0,2-5 0,8-11-405,14-15-129,-5-14-314,6-17 304,-7-10 63,0 19 346,5-18 179,-19 49 425,19-43 0,-24 65-151,0 1 0,0-1 1,0 0-1,0 0 0,-1 0 0,0 0 0,0 0 1,0 0-1,0-1 0,0-4 0,-1 4 316,-3 7-100,2-1-301,-7 10 489,1 15-105,-39 160 588,27-111-755,10-47-195,3 0 0,0 0 0,2 0 1,-2 31-1,7-37-72,-1-11 12,0 0 0,0-1 0,-3 15 0,-8-1 24,10-18-111,0-1 1,0 0-1,1 1 1,0 8-1,0-6-194,0-8 214,0 0 0,0 0 0,0 0 0,0 1 0,0-1 0,0 0 0,0 0 0,0 0 0,0 0 0,0 0 0,0 0 0,0 0 0,0 0 0,0 0 0,0 1 0,0-1 0,0 0 0,0 0-1,0 0 1,0 0 0,0 0 0,0 0 0,0 0 0,0 0 0,0 0 0,0 0 0,0 0 0,0 1 0,0-1 0,0 0 0,0 0 0,1 0 0,-1 0 0,0 0 0,0 0 0,0 0 0,0 0-1,0 0 1,0 0 0,0 0 0,0 0 0,0 0 0,0 0 0,1 0 0,-1 0 0,0 0 0,0 0 0,0 0 0,0 0 0,0 0 0,0 0 0,0 0 0,0 0 0,0 0 0,0 0 0,1 0 0,-1 0-76,1 0 0,-1 0 0,1 0 0,-1 0 0,1 0 0,-1 0 0,1 0 0,-1 0 1,1 0-1,-1 0 0,1-1 0,-1 1 0,1 0 0,-1 0 0,1-1 0,-1 1 0,1 0 1,-1 0-1,0-1 0,1 1 0,-1 0 0,0-1 0,1 1 0,-1-1 0,0 1 0,1 0 1,-1-1-1,0 1 0,0-1 0,1 1 0,-1-1 0,0 1 0,0-1 0,0 1 1,0-1-1,0 1 0,0-1 0,1 1 0,-1-1 0,0 1 0,-1-2 0,1 0-1769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5984,'-14'41'1920,"11"-33"-1174,1-8-164,1 0-533,0 0 0,0 1 0,1-1 0,-1 0 0,0 0 0,1 0 0,-1 1 0,1-1 0,-1 0 0,0 1 0,1-1 0,-1 1 0,1-1 1,-1 1-1,1-1 0,-1 1 0,1-1 0,-1 1 0,1-1 0,0 1 0,-1-1 0,1 1 0,0 0 0,-1-1 0,1 1 0,0 0 0,0-1 0,0 1 0,-1 0 0,1-1 1,0 1-1,0 0 0,0 0 0,0-1 0,0 2 0,-2 9 243,-4 5 198,5-13-424,0 1 0,-1-1 0,1 1 0,0-1 0,1 1-1,-1 0 1,1-1 0,-1 5 0,1 2 29,-1-8-78,1 0 0,0 0 1,-1 0-1,1 1 0,0-1 1,0 0-1,0 0 0,1 0 1,-1 1-1,0-1 0,1 0 1,0 0-1,-1 0 0,1 0 1,0 0-1,2 3 0,1-1 13,0-1-1,0 0 1,0 0-1,1 0 1,-1 0-1,1-1 1,0 0-1,0 0 1,0 0-1,0 0 1,0-1-1,0 0 1,0 0-1,6 0 1,-4-2-14,-1 0 1,0 0-1,0 0 1,0-1-1,-1 0 1,1 0-1,0-1 1,-1 1 0,1-1-1,-1-1 1,9-5-1,-12 7-17,0 1 8,1-1 0,0 0-1,-1 0 1,0-1 0,1 1 0,-1 0-1,0-1 1,0 1 0,0-1-1,0 0 1,-1 0 0,1 0 0,-1 1-1,0-1 1,0-1 0,0 1 0,0 0-1,0 0 1,-1 0 0,1 0-1,-1-1 1,0-2 0,0 4-5,0-1 1,-1 1-1,1 0 0,-1 0 1,1 0-1,-1 0 1,0 0-1,0 0 0,0 0 1,0 0-1,0 0 0,0 0 1,0 0-1,-1 1 0,1-1 1,-1 0-1,1 1 1,-1-1-1,-3-1 0,-2-4-6,-4-4-12,8 8 14,0 0-1,0 0 0,0 0 0,0 0 0,-6-3 1,-3 1-33,11 4 19,0 1 0,0 0 0,0-1 0,-1 1 1,1-1-1,0 1 0,0-1 0,0 0 0,0 0 0,0 1 1,0-1-1,0 0 0,1 0 0,-1 0 0,0 0 0,0 0 0,0-2 1,0 2-5,0 0 1,1-1 0,0 1 0,-1-1 0,1 1-1,0-1 1,0 1 0,0-1 0,0-1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 5408,'22'9'1628,"-31"-16"-670,-12-9-584,11 3 804,12 20-260,-2-4 84,0 3-351,0 2-431,1-3-105,-1 1 1,0 0-1,-1-1 0,1 1 1,-3 10-1,-8 59 223,-8 41 81,8-67-365,2 0-1,3 1 0,-1 64 1,7-49-1361,0-46 645,0-5-2655,0 0 1387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16 7712,'-32'-16'2880,"32"16"-2240,-17 82-192,1-49 384,16-1-544,-17 34 192,17 16-320,0 16 64,0-16-128,0 0-544,0-16 224,17-17-672,-1-16 480</inkml:trace>
  <inkml:trace contextRef="#ctx0" brushRef="#br0" timeOffset="1">17 492 6720,'-17'-17'2496,"17"17"-1952,0-16-128,0 16 960,17 0-832,-1-17 640,0 17-704,17-16 96,16 16-320,-16-16 32,0 16-160,16-17-768,0 17 352,-16-16-1952,0 0 1248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7552,'0'-39'3397,"0"36"-3251,-1 1-63,1 1 0,0-1 0,0 0 0,0 0 0,0 1 0,0-1 0,1 0 0,-1 0 0,0 1 0,1-1 0,-1 0 0,1 1 0,0-1 0,0 1 0,-1-1 0,1 0-1,0 1 1,0 0 0,0-1 0,1 1 0,-1 0 0,0-1 0,0 1 0,1 0 0,-1 0 0,1 0 0,2-1 0,1-1 192,3-1 31,0 0 0,-1 0 0,1 1 0,1 0 0,-1 1 0,0 0 0,1 0 0,14-1 1,-18 3-204,25-1 172,1 2 0,0 0-1,-1 3 1,36 7 0,-23 3 40,13 2-22,-44-13-275,27 6 119,-36-7-176,1-1 1,-1 1-1,0 0 1,0 0-1,0 0 0,0 0 1,0 1-1,3 2 1,-1-2-1477,9-3 401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19967,'-66'33'7392,"66"-33"-5760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33 8896,'-17'-32'3296,"17"32"-2560,-16 16-224,-1 0 2048,1-16-1505,-33 33 1345,16-17-1376,-32 17-192,15-16-512,-32 15-320,33 1 0,-16 0-416,-1 0 192,33-17-2336,17-16 1408,16 0-4319,16 0 3071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83 19967,'-65'-82'7392,"65"82"-5760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2656,'0'0'837,"0"0"-501,0-3-58,0-4 221,0 17 1263,3-10-920,8 0 177,-8 0-230,-3 0 363,2-3-394,0 2-695,0-1 0,0 1 1,0 0-1,0-1 0,0 1 1,0 0-1,0 0 0,1 1 0,-1-1 1,0 0-1,0 1 0,1-1 1,2 1-1,38-1 676,-20 2-508,3 0-59,35 6-1,-34-3-57,36 0-1,36-12-122,-48 2-126,85 4 117,-1-1 260,-87-4-176,-29 4-30,34-1 1,75 4 928,-125 0-543,-8 0-150,2 0-244,0 0 1,1 0 0,-1 0 0,1 1 0,-1-1 0,-3 2 0,-5 12 67,-38 21-170,44-31 61,-2 0-7,1 2-1,-1-1 1,1 0-1,0 1 0,1 0 1,-1 1-1,1-1 1,-5 11-1,-18 28 326,-40 71-204,41-60-143,-44 82 302,61-123-189,-19 24-1,19-27 30,1 0-1,1 0 0,-8 15 1,13-19-44,1-4-5,-1 1 0,1-1-1,0 1 1,-7 6 0,9-10-38,-1 0-1,0 0 0,0 0 1,0 0-1,0-1 1,0 1-1,0 0 0,0-1 1,0 1-1,0 0 1,0-1-1,0 0 0,0 1 1,0-1-1,-1 0 1,1 1-1,0-1 1,0 0-1,0 0 0,-1 0 1,1 0-1,0 0 1,0 0-1,0 0 0,-1-1 1,-1 1-1,2-1-4,-2 0 9,0 0-1,0 0 1,1 0-1,-1 0 1,0 0-1,0-1 0,1 0 1,-1 1-1,1-1 1,0 0-1,-1 0 1,1 0-1,0-1 0,0 1 1,0 0-1,0-1 1,-1-3-1,-7-13 86,-1-6 2,-17-24-1,16 29-93,1 0-1,1-1 1,-9-26-1,-11-25 193,-20-12 124,23 40-1,3-3-144,15 29-349,-12-19 0,8 17 141,-16-42-1,20 41 157,-22-37 0,25 51-117,5 5-155,0 1-1,0-1 0,0 1 1,0-1-1,0 1 0,0-1 0,0 0 1,1 0-1,-1 1 0,0-1 1,1 0-1,-1-3 0,1 4 119,0 1 0,0 0 0,0 0 0,0 0 0,0 0 0,0 0 0,0 0 0,0 0 0,0 0 0,0 0 0,0 0 0,0-1 0,0 1 0,0 0 0,0 0 0,0 0 0,0 0 0,0 0 1,0 0-1,0 0 0,0 0 0,0 0 0,0 0 0,0-1 0,0 1 0,0 0 0,0 0 0,1 0 0,-1 0 0,0 0 0,0 0 0,0 0 0,0 0 0,0 0 0,0 0 0,0 0 0,0 0 0,0 0 0,0 0 0,0 0 0,0 0 0,1 0 0,-1 0 0,0 0 0,0 0 0,0 0 0,0 0 0,0 0 0,0 0 0,0 0 0,0 0 0,0 0 0,1 0 0,-1 0 0,0 0 0,0 0 0,14 3-2295,2 10 790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6656,'0'0'2144,"9"0"-1307,26 0-272,-32 0-458,0 0-1,0 0 0,1 0 0,-1 1 0,0-1 0,0 1 0,0 0 1,0-1-1,0 1 0,0 1 0,-1-1 0,1 0 0,0 1 1,4 2-1,1 1 77,91 58 1396,-72-48-1267,-15-9-193,0 0 1,0 1 0,0 1-1,-1 0 1,15 13-1,26 37-1,-7-18-79,-28-26 77,30 33 1,-24-19-20,22 26 275,-33-41-607,-1 0 1,15 23-1,-23-32-53,-1 0 0,1-1 0,0 1 0,0-1 0,0 0 0,0 0 0,1 0 0,5 3 0,-8-5 168,1-1-1,-1 1 1,1-1 0,-1 0-1,1 1 1,-1-1 0,1 0-1,-1 0 1,2 0 0,-3 0 118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2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16 7392,'-33'-16'2720,"33"16"-2080,-32 49-224,15-16 704,1-17-704,0 17 832,-1 16-736,-16 0 192,1 1-416,-1 15-32,0 1-160,-16-1-1664,16 1 832,-16-17-2944,16-16 2048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520 230 4992,'-8'-11'794,"-14"-19"1,21 30-774,1-1 0,-1 1 1,1 0-1,-1-1 0,1 1 0,-1-1 0,0 1 0,1 0 0,-1-1 1,1 1-1,-1 0 0,0 0 0,1-1 0,-1 1 0,0 0 0,1 0 1,-2 0-1,2 0 13,-1 0 0,0 0 1,1 0-1,-1-1 0,1 1 0,-1 0 1,0 0-1,1 0 0,-1-1 0,1 1 1,-1 0-1,1-1 0,-1 1 0,1-1 1,-1 1-1,1 0 0,-1-1 0,-10-10 478,10 10-502,1 1-1,-1-1 0,1 0 1,0 1-1,-1-1 1,1 1-1,0-1 0,-1 0 1,1 1-1,0-1 0,0 0 1,0 1-1,0-1 0,0 0 1,0 0-1,0 1 0,0-1 1,0 0-1,0 1 0,0-1 1,0 0-1,0 1 0,1-2 1,-1 0-5,0 0-2,0 1-1,0 0 1,-1-1 0,1 1 0,0 0-1,-1 0 1,1-1 0,-1 1 0,1 0 0,-1 0-1,1 0 1,-1 0 0,0 0 0,0 0 0,0 0-1,1 0 1,-1 0 0,0 0 0,0 0-1,0 0 1,0 1 0,-1-1 0,1 0 0,-2 0-1,-5-5 67,-3-13 155,0 7 13,0 1-1,0 1 1,-1 0-1,-17-10 1,10 6 47,15 11-238,-1 1-1,1 0 1,-1-1 0,0 1-1,1 1 1,-1-1 0,0 1-1,0 0 1,0 0 0,0 0-1,0 1 1,0-1 0,-9 2-1,11-1-23,-5 0 5,1 0 0,-1 0 0,1 1 1,-1 0-1,1 1 0,0 0 0,-9 2 0,12-1-24,-1-1 1,1 0 0,0 1 0,0 0-1,0 0 1,1 0 0,-1 0 0,1 1-1,-1-1 1,1 1 0,-5 8 0,1 0 50,0 1 1,0 1 0,1 0-1,1-1 1,0 2 0,1-1-1,-4 24 1,-11 72 41,-8 24-37,8 93 85,16-146-91,0-31-7,-2 61 57,10 50 4,-10-13 42,10-31-1,1-7 280,-6 73 1343,-1-176-1633,1-5-101,0-1 0,0 1 0,-1 0 0,1-1 1,0 1-1,1 0 0,-1-1 0,0 1 0,0 0 0,1-1 1,-1 1-1,1 0 0,-1-1 0,1 1 0,0-1 1,-1 1-1,1-1 0,0 1 0,0-1 0,0 1 1,0-1-1,0 0 0,1 0 0,-1 0 0,0 1 0,1-1 1,-1 0-1,0-1 0,3 3 0,8 2 31,1 1 0,-1-2 0,1 0 0,0 0 0,0-1 0,0 0 0,24 0 0,-12-4-17,35-5 0,-11 0 76,107 2-894,-102 5 84,61-1-298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164 265 5568,'0'-27'1786,"0"26"-1746,0 0 0,0 1 0,0-1-1,0 0 1,0 0 0,1 1-1,-1-1 1,0 0 0,0 0-1,1 1 1,-1-1 0,0 0 0,1 1-1,-1-1 1,1 0 0,-1 1-1,2-2 1,2-4 39,4-5 51,-1 0-1,0-1 1,8-19-1,-13 24-77,0-1 0,1 1 0,0-1-1,1 1 1,-1 0 0,10-12 0,-8 11-4,14-19 251,-6 16-174,-11 10-63,0-1 0,0 0 0,0 0-1,-1 0 1,1 0 0,0 0 0,-1 0 0,1 0-1,-1 0 1,2-4 0,-2 5-19,0-1 0,1 1 0,-1-1-1,1 1 1,-1 0 0,1 0 0,0-1 0,-1 1 0,1 0-1,3-1 1,-4 2-29,-1-1-1,1 1 1,-1 0-1,1-1 0,0 1 1,-1 0-1,1 0 1,0-1-1,0 1 1,-1 0-1,1 0 0,0 0 1,-1 0-1,1 0 1,0 0-1,0 0 1,-1 0-1,1 0 0,0 0 1,-1 1-1,1-1 1,0 0-1,0 0 1,-1 1-1,1-1 0,-1 0 1,1 1-1,0-1 1,-1 1-1,1-1 1,-1 1-1,1-1 0,-1 1 1,1-1-1,0 2 1,7 22 524,0-15-375,-7-8-134,1 1-1,0-1 1,-1 1 0,0 0 0,1 0-1,-1 0 1,0 0 0,2 2 0,-2 2 64,1 0 0,-1 0 0,1 12 0,0 1 79,9 44 222,-8-8-76,-4 68-1,-15 65-226,0 254 389,16-362-374,0 225 678,0-305-784,-3 101 891,-8-32-230,8-42-317,-2 11 89,4-36-413,1 0 1,-1 1-1,0-1 1,0 0-1,0 1 1,0-1 0,0 0-1,0 0 1,-1 0-1,-2 4 1,3-5-15,0 0 1,-1 0 0,1 0-1,-1-1 1,1 1 0,-1 0-1,1 0 1,-1-1-1,0 1 1,1-1 0,-1 0-1,-2 1 1,-4 1 3,-2 1-15,7-2-65,0 0-1,-1 0 1,1-1 0,-1 1-1,-4 0 1,-21-6-1128,11 2 450,-113-17-5524,49 4 3408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67 867 6464,'-55'-14'2090,"45"12"-1550,9 4-253,1 1-293,0-1 1,0 0-1,0 1 1,0-1-1,0 1 0,1-1 1,-1 0-1,1 1 1,0-1-1,-1 0 0,1 1 1,0-1-1,0 0 0,1 0 1,-1 0-1,0 0 1,1 0-1,3 4 0,16 20-82,-18-22 106,-1-1 1,0 0-1,1 0 1,-1 0-1,1 0 1,0 0-1,0-1 1,0 1-1,1-1 1,-1 0-1,0 0 1,1 0 0,5 2-1,0 0 53,1-1-1,0 0 1,0-1-1,1 0 1,-1 0-1,0-1 1,1 0 0,-1-1-1,0 0 1,1-1-1,-1 0 1,15-4-1,-7-1 46,-1-1 0,19-11 0,27-11 54,-44 22-136,11-5 11,-1 0 0,0-2-1,39-26 1,17-20-29,-50 39-6,22-15 44,-25 10 7,-2-1 1,-1-2-1,-1-1 0,-2-1 1,42-64-1,-52 71-25,-1-1 0,-1 0-1,-2-1 1,0-1 0,-2 0 0,13-54 0,-21 71-31,2-10-2,9-23-1,11-12 84,-16 21 233,-7 30-288,-1-1 0,1 1 0,0-1 0,1 1 0,-1 0-1,1-1 1,0 1 0,0 0 0,0 0 0,0 0 0,1 0 0,0 1 0,5-7 0,6-4-31,-14 14 4,0 0-1,1 0 1,-1 0 0,0 0 0,0 0 0,0 0 0,0 1 0,0-1 0,0 0 0,0 0 0,1 0 0,-1 0 0,0 0 0,0 0-1,0 0 1,0 0 0,0 1 0,0-1 0,0 0 0,0 0 0,0 0 0,0 0 0,0 0 0,0 1 0,0-1 0,1 0-1,-1 0 1,0 0 0,0 0 0,0 0 0,0 1 0,-1-1 0,1 0 0,0 0 0,0 0 0,0 0 0,0 0 0,0 1 0,0-1-1,0 0 1,0 0 0,0 0 0,0 0 0,-2 11 53,-3 7 69,1-1 0,-3 33 1,-21 98 231,9-58-247,11-54 32,-25 67-1,20-68 33,-12 53 0,20-55-47,3-30-76,1 1 1,0-1 0,0 1 0,1 0 0,-1 4 0,1-6-37,0 0 0,0 0 1,1 0-1,-1 0 0,1-1 1,-1 1-1,1 0 0,0 0 0,1 1 1,-2-3-15,0 1 1,0-1 0,0 0-1,0 0 1,0 1 0,0-1-1,0 0 1,0 0 0,1 1-1,-1-1 1,0 0 0,0 0-1,0 1 1,0-1 0,1 0-1,-1 0 1,0 0 0,0 1-1,0-1 1,1 0 0,-1 0-1,0 0 1,0 0 0,1 0-1,-1 0 1,0 1 0,1-1-1,-1 0 1,0 0 0,0 0-1,1 0 1,-1 0 0,0 0-1,1 0 1,-1 0 0,0 0-1,1 0 1,43 0-1064,-43-1 989,0 1 0,0 0 0,0 0 1,1 0-1,-1 0 0,0-1 0,0 1 1,0-1-1,0 1 0,0-1 0,1 1 1,-1-1-1,0 0 0,0 1 0,0-1 1,-1 0-1,1 0 0,0 0 0,0 0 1,0 0-1,0 0 0,-1 0 1,2-1-1,11-13-868,2 6 352,-11 7 377,-1 0 0,1 0 0,-1 0 0,6-5 1,-6 4-136,0-1-1,-1 0 1,1 1 0,2-8 0,6-8-809,-1 7 507,0 0-1,14-13 0,-24 25 649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6:5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83 4224,'-14'0'1365,"14"0"-1355,0 0-1,0 0 1,0 0-1,0 0 0,0 0 1,0 0-1,0 0 1,0 0-1,0 0 1,-1 0-1,1 0 1,0 0-1,0 0 0,0 0 1,0 0-1,0 0 1,0 0-1,0 0 1,0 0-1,0 0 1,0 0-1,-1 0 1,1 0-1,0 0 0,0 0 1,0 0-1,0 0 1,0 0-1,0 0 1,0 0-1,0 1 1,0-1-1,0 0 0,0 0 1,0 0-1,0 0 1,0 0-1,0 0 1,0 0-1,0 0 1,-1 0-1,1 0 1,0 0-1,0 1 0,0-1 1,0 0-1,0 0 1,0 0-1,0 0 1,0 0-1,0 0 1,0 0-1,1 0 0,-1 0 1,0 1-1,0-1 1,0 11 283,0-9 27,0-2-107,0 3 86,0 8-102,0-8 38,0-6-112,0 3-124,0-1 0,0 1 0,-1-1 0,2 1-1,-1-1 1,0 1 0,0-1 0,0 1 0,0-1 0,0 1 0,0-1 0,0 1 0,1-1 0,-1 1 0,0-1 0,0 1 0,1 0 0,-1-1 0,0 1 0,0-1 0,1 1-1,-1 0 1,0-1 0,1 1 0,-1 0 0,1 0 0,-1-1 0,1 1 0,15-1-282,-14 1 225,0 0 1,0 0-1,1 0 0,-1 0 0,0 0 0,1 0 1,-1-1-1,0 1 0,0-1 0,3 0 0,28-27-1232,-22 23 1196,-8 4 120,-1 0 0,0 0 0,0 0 0,0 0 0,0 0 0,0-1 0,0 1 0,0-1 0,0 0 0,1-1 0,-2 1-13,1 1-1,-1-1 1,0 1 0,0-1 0,0 1 0,0-1-1,0 1 1,0-1 0,0 0 0,-1 0 0,1 1-1,0-1 1,-1 0 0,1-3 0,-1 2 301,-3 1-26,-8-6 144,6 13-117,-3-8-92,7 2-155,-1 0-1,0 0 0,1 0 1,-1 0-1,0 1 0,0-1 1,0 1-1,1-1 0,-1 1 1,0-1-1,0 1 0,-2 0 1,0 0 45,2 0-107,1 0 0,-1-1 1,0 1-1,0 1 0,0-1 0,0 0 0,0 0 1,0 1-1,0-1 0,-2 2 0,-2 11-65,-5 4 54,9-12-5,1-4 38,1-1 1,0 1-1,0 0 0,-1-1 0,1 1 1,0 0-1,-1-1 0,1 1 1,-1-1-1,1 1 0,-1-1 0,1 1 1,-1-1-1,1 1 0,-1-1 0,0 1 1,1-1-1,-1 0 0,1 1 1,-1-1-1,-1 0 0,-3 3 171,0 0-48,0 1 0,0-1 1,0 1-1,1 0 0,-1 1 0,1-1 1,0 1-1,0 0 0,1 0 0,-5 8 1,-25 45 581,-29 72 0,1-6-396,7-16-162,37-70-63,2 1 0,-16 59 0,26-65 139,-2-17-59,6-13-183,0 1 0,-1-1 0,2 0 0,-1 0 0,0 1 0,0-1 0,1 0 0,0 1 1,0 4-1,0-7-45,0-1 0,0 1 0,0-1-1,0 1 1,0-1 0,0 1 0,0-1 0,0 0 0,0 1 0,0-1 0,0 1 0,0-1 0,0 1 0,0-1 0,0 0 0,1 1 0,-1-1 0,0 1 0,0-1 0,0 0 0,1 1 0,-1-1 0,0 0 0,1 1 0,-1-1 0,0 0 0,1 1 0,-1-1 0,0 0 0,1 0 0,-1 1 0,1-1 0,-1 0 0,0 0 0,1 0 0,-1 0 0,1 0 0,-1 1 0,1-1 0,-1 0 0,1 0 0,-1 0 0,0 0 0,1 0 0,-1 0 0,1-1 0,-1 1 0,1 0-1,-1 0 1,1 0 0,-1 0 0,0 0 0,1-1 0,-1 1 0,1 0 0,-1-1 0,17-12-1126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20191,'114'-98'7488,"-114"98"-5824</inkml:trace>
  <inkml:trace contextRef="#ctx0" brushRef="#br0" timeOffset="1">214 213 5984,'-44'47'3024,"43"-45"-3001,0 0 0,0 0 0,0 0 0,0 1 1,0-1-1,1 0 0,-1 1 0,1-1 0,0 1 1,-1-1-1,1 0 0,0 1 0,1-1 0,0 5 0,0 8 78,-1-10-85,-1-4-5,1 0 0,0 0-1,0 0 1,0 0 0,0 0-1,0 0 1,0 0-1,0 0 1,0 0 0,1 0-1,-1 0 1,0 0 0,1 0-1,-1 0 1,0 0 0,1 0-1,0 0 1,-1 0 0,1-1-1,-1 1 1,1 0 0,0 0-1,-1 0 1,1-1 0,0 1-1,0-1 1,0 1-1,0 0 1,0-1 0,-1 1-1,1-1 1,2 1 0,-2 0-2,0-1 0,0 1 1,0-1-1,-1 1 0,1-1 1,0 1-1,0-1 0,0 1 1,0-1-1,0 0 0,0 1 0,0-1 1,0 0-1,0 0 0,0 0 1,0 0-1,0 0 0,0 0 0,0 0 1,0 0-1,0 0 0,0 0 1,0-1-1,0 1 0,0 0 0,0-1 1,0 1-1,-1-1 0,1 1 1,0-1-1,2 0 0,-2 0-2,1 0 6,0 0 1,0 1-1,0-1 0,0 1 1,0-1-1,0 1 1,0 0-1,0 0 0,0 0 1,3 0-1,-4 0-3,1 0-1,-1 0 1,1 0 0,-1 0-1,0 0 1,1 0 0,-1-1-1,1 1 1,-1 0 0,1-1-1,-1 1 1,0-1 0,2 0-1,-2 0 0,1 0-1,-1 0 1,0 0-1,0 0 1,0 0-1,0-1 1,0 1 0,-1 0-1,1 0 1,0-1-1,0 1 1,-1 0-1,1-1 1,-1 1-1,1-1 1,-1-2-1,8-16 279,-3 11-203,-4 8-71,0-1-1,0 1 1,0-1-1,0 0 0,0 1 1,-1-1-1,1 0 1,0 0-1,-1 0 1,0 0-1,1 0 0,-1 1 1,0-1-1,0 0 1,0 0-1,0 0 1,0 0-1,-1 0 0,1 0 1,0 0-1,-2-3 1,-12-22-99,-2 8 12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50 3904,'-41'13'1253,"34"-11"-932,6-4-151,1 2-125,0-1 1,0 1 0,0-1-1,0 1 1,-1-1-1,1 1 1,0-1-1,0 1 1,0-1 0,-1 1-1,1 0 1,0-1-1,0 1 1,-1-1-1,1 1 1,0 0 0,-1-1-1,1 1 1,-1 0-1,1-1 1,0 1 0,-1 0-1,1 0 1,-1-1-1,0 1 1,-19-4 1981,-30 4 1250,32 1-3569,16-1 468,2 0-80,0 0-37,2 0 42,35 0 17,-11 1-51,-1-1 1,32-4-1,-43 2-52,12-3 1,46-2 1,-44 6-32,40-6 0,-43 3-32,37 0 1,135 4 14,-186 0 73,0 0 0,13-3 0,-9-1 42,6 0 53,9 9 66,-29-5-167,1 0 0,-1 0 0,1-1 0,-1 1 0,1 0 0,-1-1 0,1 1 0,-1-1 0,2-1 0,-1 1 1,-1 1-1,1-1 0,-1 0 1,1 1-1,0-1 1,-1 1-1,1-1 0,0 1 1,2-1-1,6 3 53,-8 1-21,-3-2-63,1 0 1,-1-1-1,0 1 1,0 0-1,1 0 1,-1-1 0,0 1-1,0 0 1,0-1-1,0 1 1,0-1-1,-1 1 1,-1 1-11,0 0 0,-1 0 1,1 0-1,0 0 1,0 0-1,0 1 1,0 0-1,1-1 1,-1 1-1,-3 5 0,1 1-34,0 1 0,-6 17-1,-3 5-16,-27 58-77,3 6 60,-20 17 152,23-48-7,16-26 13,-33 58 179,38-75-99,5-8-5,0 0 0,1 1 0,0 0 1,-7 20-1,11-23-45,2-4-4,0 1-1,-1-1 1,0 0 0,-1-1-1,0 1 1,0 0-1,-1-1 1,0 0 0,-8 9-1,13-15-87,-1 0 0,1-1 0,0 1 0,-1-1 0,1 1 0,-1 0 0,1-1-1,-1 1 1,0-1 0,1 1 0,-1-1 0,0 0 0,1 1 0,-1-1 0,0 1 0,1-1 0,-1 0-1,0 0 1,0 0 0,1 1 0,-1-1 0,0 0 0,0 0 0,0 0 0,1 0 0,-1 0 0,0 0-1,0 0 1,1 0 0,-1-1 0,0 1 0,0 0 0,1 0 0,-1-1 0,0 1 0,0 0 0,1-1 0,-1 1-1,-1-2 1,-3 0 89,3 1-86,0-1 0,-1 1 0,1-1 1,0 1-1,-1-1 0,1 0 0,0 1 0,0-1 0,0-1 1,1 1-1,-1 0 0,-2-4 0,-18-22 32,18 25-50,-1-2 2,1 1 1,-1-1-1,1 0 0,0 0 1,0-1-1,1 1 1,0-1-1,0 0 1,-5-12-1,-3-25 46,6 22-17,-1 1 1,-10-24 0,-17-20 182,-11-20 64,-21-47 126,47 95-294,9 19-277,-13-23 0,8 21-1888,14 18 1898,-1-1 0,1 1-1,-1-1 1,1 1 0,0-1-1,-1 1 1,1-1-1,0 1 1,0-2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459 261 7968,'68'-27'2565,"-46"16"-1546,11-13-118,-33 23-781,1 0 1,0 0-1,0 0 0,0 0 0,-1 1 1,1-1-1,-1 0 0,1 0 1,0 0-1,-1 0 0,0 0 0,1-1 1,-1 1-1,0 0 0,1 0 1,-1 0-1,0 0 0,0 0 1,0 0-1,0-1 0,0 1 0,0 0 1,0-1-1,-1-1 107,0 0 0,-1 1 0,1-1-1,0 1 1,-1-1 0,1 1 0,-3-2 0,-1-3 271,2 1-317,-2 1 0,1-1 0,0 1 0,-1 0 0,0 0 0,-9-6 0,2 3-13,0 2 0,-13-7 0,0 1-57,11 5-145,6 2-54,-1 1 1,-1 0-1,1 1 1,0 0-1,-17-4 0,-67-20-1165,89 26 1222,0 1 0,0 0 0,0-1 0,0 2 0,0-1 0,0 0 0,0 1-1,0 0 1,0-1 0,0 2 0,1-1 0,-6 2 0,0 1-24,5-3 47,1 0-1,0 0 0,0 0 0,-1 0 0,1 1 0,0-1 0,0 1 0,1 0 0,-1 0 1,0 0-1,0 0 0,1 1 0,0-1 0,-1 1 0,1-1 0,0 1 0,-2 4 0,-3 3 180,0 0 0,1 0-1,0 1 1,1 0 0,0 0-1,-6 22 1,9 3 60,2-27-165,0 1 1,-1 0-1,-1 9 0,-10 20 196,8-25-177,-1 0 0,-2 18 0,2 28 17,-6-6-92,6 6-122,0-28 68,1-9 112,-1 37-1,4-45-4,-1 0 1,0-1-1,-1 1 0,0-1 1,-1 0-1,-1 0 0,-7 14 1,11-26-59,-5 11 97,5-11-81,-1 0 0,1 0 0,0-1 0,1 1 0,-1 0 0,0 0 0,0 0 0,1 0 0,-1 0 0,1 0 0,0 0 0,0 0 0,0 0 0,0 0 0,0 1 1,0-1-1,0 0 0,0 0 0,2 2 0,12 21 440,-1-4 16,-9-10-13,-3-9-420,0-1 1,-1 1 0,1-1-1,0 1 1,-1-1 0,1 0 0,0 1-1,0-1 1,0 0 0,0 1-1,1-1 1,-1 0 0,0 0 0,0 0-1,3 1 1,8 5 164,-6-3-105,0 0 0,0 0 1,-1 0-1,9 9 1,-9-8-105,1 1 1,0-1 0,1 0-1,-1 0 1,1 0 0,0-1-1,9 4 1,7 3-1161,-21-10 803,0 0 0,0 0 0,0 0-1,0 0 1,1 0 0,-1-1 0,0 1 0,1 0 0,-1-1 0,5 0 0,-5 0 31,-1 0 0,1 0 0,0 0 0,-1-1 0,1 1 0,0-1 0,-1 1-1,1-1 1,0 1 0,-1-1 0,1 0 0,-1 0 0,2-1 0,6-3-1642,-8 4 1703,0 1 1,1-1-1,-1 1 1,1 0-1,-1-1 1,1 1-1,-1 0 1,1 0-1,1 0 1</inkml:trace>
  <inkml:trace contextRef="#ctx0" brushRef="#br0" timeOffset="1">82 491 9152,'-33'-33'3360,"33"33"-2592,49 16-224,-32-16 1728,-1 0-1345,0-16 417,1 16-800,32-16-1312,0-1 384,17 17-6079,-17-16 3551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7040,'-49'-16'2624,"49"16"-2048,49 32-128,-32 1-480,-1 0-64,17 32 192,0-15-64,32 15 864,1 1-512,16-1 128,-17-16-320,1-16 256,-17 0-256,0 0-96,-16-17-64,-17 1-1728,1-1 928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66 6816,'14'-27'2197,"-13"23"-1638,-8 8-265,-64 40 1381,68-42-1554,1 0 0,-1 0 0,0 1 1,1-1-1,-1 1 0,-2 5 0,-15 21 807,-19 38 1,-17 28-487,27-54-361,-152 213 819,69-96-2153,84-127-464,23-26 1055,3-3-742,4-2-136,11 0-513</inkml:trace>
  <inkml:trace contextRef="#ctx0" brushRef="#br0" timeOffset="1">1344 1 6048,'-14'0'1952,"14"0"-1938,0 0 0,0 0 1,0 0-1,-1 0 0,1 0 1,0 0-1,0 0 0,0 0 1,0 0-1,0 0 0,-1 0 1,1 0-1,0 0 0,0 0 1,0 0-1,0 0 0,0 0 1,0 1-1,0-1 0,-1 0 0,1 0 1,0 0-1,0 0 0,0 0 1,0 0-1,0 0 0,0 1 1,0-1-1,0 0 0,0 0 1,0 0-1,0 0 0,0 0 1,0 1-1,0-1 0,0 0 1,-1 0-1,1 0 0,1 0 1,-1 0-1,0 1 0,0-1 1,0 0-1,0 0 0,0 0 1,0 0-1,0 0 0,0 0 0,0 1 1,0-1-1,0 0 0,0 0 1,0 0-1,0 6 177,-1 0-1,0 0 1,0-1 0,-3 9 0,-8 31 770,2 2-231,3-21-314,-3 30 0,6 118 753,5-108-903,0-6-89,0-23 38,-6 63 1,-5-49 109,8-35-241,1-11-77,0 1-1,0-1 1,0 0 0,-2 5 0,-9 13-179,10-20 103,0 0 0,1 0-1,-1 0 1,1 0 0,-1 0-1,1 0 1,0 0 0,0 0 0,1 0-1,-1 1 1,0 4 0,1 9-1963,0-14 571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 7232,'-16'16'2656,"16"-16"-2048,-16 33-192,-1 0 512,34 16-608,-34 33 128,17 16-256,0 0 96,0-16-160,0 17 0,0-34-64,17 1-544,-17 16 256</inkml:trace>
  <inkml:trace contextRef="#ctx0" brushRef="#br0" timeOffset="1">34 640 7040,'-33'0'2624,"33"0"-2048,49-17-128,-33 1 576,17 16-640,16-16 704,-16 16-640,33 0 288,-17 0-448,33 0-96,0 0-96,0 0-864,-33-17 416,16 1-1824,-32-1 1216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66 148 8800,'-66'0'3264,"66"0"-2528,49-17-224,-49 1 352,17 16-576,-17-16 384,33-1-384,32 1 352,-16-17-384,50 17-672,-34-1 192,17 17-2176,-16 0 1312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8736,'0'16'3232,"0"-16"-2528,-16 66-192,16-17 0,16-16-384,-16 32 448,0-32-320,17 16-1600,-17 0 704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4736,'0'0'1760,"0"0"-1376,0 0-96,0-17 1728,0 34-1152,0-17 1120,0 0-1120,17-17 96,-1 17-576,0 0 192,17 0-320,0-16 288,16 16-320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6816,'-16'0'2528,"16"0"-1984,33 33-128,-33-33 736,16 0-704,17-16 128,0 16-384,32-17 320,1 17-288,16-16-3136,0 16 1568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32 618 6144,'-27'13'1978,"22"-10"-1468,7 0-241,-1-2-211,1 0-1,-1 1 1,0-1-1,0 0 0,0 1 1,0-1-1,0 1 1,0-1-1,-1 1 1,1-1-1,0 1 1,-1 0-1,1-1 1,-1 1-1,0 0 1,0 0-1,1 2 1,-1-3-31,0-1 1,0 1 0,0-1 0,0 1-1,0 0 1,0-1 0,1 1 0,-1 0-1,0-1 1,0 1 0,1-1 0,-1 1-1,0-1 1,1 1 0,-1-1-1,1 1 1,-1-1 0,1 1 0,-1-1-1,1 1 1,-1-1 0,1 0 0,-1 1-1,1-1 1,0 1 0,1 0 75,1-1 1,-1 1-1,1 0 1,-1-1-1,1 1 1,-1-1-1,4 0 1,4 0 132,0 0 1,0-1 0,12-2 0,34-14 7,-13 4-131,-29 9-66,0-1 0,0 0 1,-1 0-1,0-1 0,1-1 0,18-13 1,-5 2 49,-8 5-11,0-1 1,28-26 0,-30 22-47,-1 0 1,-1-2 0,0 0-1,15-30 1,-5-12 87,2 7-43,-20 37-71,-1 1 1,-1-1-1,-1-1 0,5-34 0,-4-82-272,-5 125 303,-3 23 38,-1 3 42,0 0 1,2 0-1,-1 0 0,2 1 0,1 30 1,0-44-99,0 366 1296,0-369-1309,0 1 0,0-1 0,0 0 0,0 1 0,0-1 0,0 0 1,0 1-1,0-1 0,0 0 0,0 1 0,0-1 0,0 0 1,0 1-1,0-1 0,1 0 0,-1 1 0,0-1 0,0 0 0,0 0 1,0 1-1,1-1 0,-1 0 0,0 0 0,0 1 0,1-1 1,8 8 94,-8-8-116,-1 0 0,0 0 0,0 0 0,0-1 0,1 1 0,-1 0 0,0 0-1,0 0 1,0 0 0,1 0 0,-1 0 0,0 0 0,0 0 0,0 0 0,0 0 0,1-1 0,-1 1 0,0 0 0,0 0 0,0 0 0,0 0 0,0 0 0,1-1 0,-1 1 0,0 0-1,0 0 1,0 0 0,0-1 0,0 1 0,0 0 0,0 0 0,0 0 0,0-1 0,0 1 0,0 0 0,0 0 0,0 0 0,0-1 0,0 1 0,0 0 0,0 0 0,0-1-1,0 1 1,0 0 0,0 0 0,0 0 0,0-1 0,2-10-398,5-5 25,-2 6 115,-1-1 0,0 0 0,4-20 0,-4 1-84,-2 8 9,11-38 0,4-4-19,15-49 14,-18 66 323,-13 40 100,0 0-1,1-1 0,0 1 1,1 0-1,4-9 0,-5 12 140,4-7 359,-6 11-567,0 0 1,1 0-1,-1 0 1,0-1-1,0 1 1,0 0-1,1 0 1,-1 0 0,0 0-1,0 0 1,0 0-1,1 0 1,-1 0-1,0 0 1,0 0 0,1 0-1,-1 0 1,0 0-1,0 0 1,0 0-1,1 0 1,-1 0-1,0 0 1,0 0 0,1 0-1,-1 1 1,0-1-1,0 0 1,0 0-1,0 0 1,1 0 0,-1 0-1,0 1 1,0-1-1,0 0 1,0 0-1,1 0 1,-1 0-1,0 1 1,0-1 0,0 0-1,0 0 1,0 0-1,0 1 1,0-1-1,0 0 1,0 0 0,0 1-1,0-1 1,0 0-1,1 3 78,0 0 1,0 1-1,0-1 0,-1 0 0,0 0 1,1 0-1,-1 1 0,-1-1 0,1 0 1,0 0-1,-1 0 0,1 1 0,-3 3 1,-5 38 542,-6 68 1,4-17-351,-1-41-72,8-19-122,2 56 1,2-45-804,-1-47 695,0 0 0,0 0 0,0 0-1,0 0 1,0 0 0,0 0 0,0 1 0,0-1 0,0 0 0,0 0 0,0 0 0,0 0 0,0 0 0,0 0 0,0 0 0,0 0-1,0 0 1,0 0 0,0 1 0,0-1 0,0 0 0,0 0 0,0 0 0,0 0 0,0 0 0,0 0 0,0 0 0,0 0-1,0 0 1,0 0 0,0 0 0,1 0 0,-1 0 0,0 1 0,0-1 0,0 0 0,0 0 0,0 0 0,0 0 0,0 0-1,0 0 1,0 0 0,0 0 0,0 0 0,1 0 0,-1 0 0,0 0 0,0 0 0,0 0 0,0 0 0,0 0 0,0 0 0,0 0-1,0 0 1,0 0 0,1 0 0,12 0-868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6048,'-27'14'1952,"27"-14"-1930,-1 0 0,1 0 0,0 0 0,0 0 0,-1 0 0,1 0 0,0 0 1,0 0-1,0 0 0,-1 1 0,1-1 0,0 0 0,0 0 0,0 0 0,-1 0 0,1 0 0,0 0 0,0 1 1,0-1-1,0 0 0,-1 0 0,1 0 0,0 1 0,0-1 0,0 0 0,0 0 0,0 0 0,0 1 0,0-1 1,0 0-1,-1 0 0,1 1 0,0-1 0,0 0 0,0 3 109,0-1 0,-1 0 0,1 1 0,-1-1 0,1 0 0,-1 0 0,0 0 0,0 0 0,-2 4 0,-8 18 1071,-8 18 103,15-34-1210,0-1 0,0 1 0,1-1 0,0 1 0,1 0 0,0 0 0,0 1 0,-1 11 0,3-17-50,0 0-1,0-1 1,0 1-1,0 0 1,0-1 0,1 1-1,-1-1 1,1 1 0,0 0-1,0-1 1,2 4-1,-2-4-24,0-1-1,0 0 1,1 0-1,-1 0 1,1 0-1,-1 0 0,1 0 1,-1 0-1,1 0 1,0 0-1,-1-1 0,1 1 1,0-1-1,3 1 1,4 1 35,0-1 1,0 0-1,0 0 1,15-2-1,-2 0 4,-10 1-72,0-2 1,1 1 0,-1-1-1,14-5 1,-20 5-22,5 0-9,11-4-10,11-18 42,-20 15 17,-12 9-8,1-1 0,-1 0 0,1-1 0,-1 1 0,1 0 0,-1 0 0,1-1 0,-1 1 0,0 0 0,0-1 0,0 1 0,0-1 0,0 0 0,0 1 0,0-1 0,0 0 0,-1 0 0,2-3 0,1-3-18,-1 2 17,0 1-1,0-1 1,-1 0 0,2-8-1,-3 13-1,0-1 0,0 1 0,0 0 0,0-1-1,0 1 1,0 0 0,-1 0 0,1-1 0,0 1 0,-1 0-1,1 0 1,0 0 0,-1-1 0,0 1 0,1 0 0,-1 0-1,0 0 1,1 0 0,-1 0 0,0 0 0,0 0 0,0 0-1,0 1 1,0-1 0,0 0 0,0 0 0,-1 0 0,1 1-26,0-1 0,0 1 0,0 0 1,0-1-1,0 1 0,0-1 1,0 1-1,0-1 0,1 0 0,-1 1 1,0-1-1,0 0 0,1 1 1,-1-1-1,0 0 0,0-1 0,1 1-90,1 0 0,0 1 0,-1-1 0,1 0 0,0 0 0,0 0 0,-1 1-1,1-1 1,0 1 0,0-1 0,0 0 0,0 1 0,0 0 0,0-1 0,0 1-1,1-1 1,17-15-4860,11-14 1424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16 8640,'0'0'2784,"-14"0"-1696,1 0-802,0 0 0,0-1 0,0-1 0,0 0 1,-20-6-1,31 7-231,0 1 1,0-1 0,0 1-1,0 0 1,0 0-1,0 0 1,0 0-1,0 0 1,1 0-1,-1 0 1,-4 2 0,-40 11 461,-45 20 0,82-28-514,0 0-1,0 0 1,0 1-1,0 0 1,1 1-1,0 0 1,0 0-1,1 1 1,0-1-1,1 2 1,-1-1-1,1 1 1,1 0-1,0 0 1,0 1-1,-6 18 1,5 7 11,4-18-7,-3 8-1,3-18 0,0 1 0,1 0 0,0 0-1,0 0 1,1 0 0,0 0 0,0 0 0,1 0-1,2 8 1,-1-9 40,1 1 0,1-1 0,4 9 0,-1-2 32,-2-3-194,1 0 1,0 0 0,1 0 0,0 0 0,1-1-1,0-1 1,0 1 0,1-1 0,12 10 0,12 0-1597,-1-3 512</inkml:trace>
  <inkml:trace contextRef="#ctx0" brushRef="#br0" timeOffset="1">17 328 7872,'-16'-17'2944,"16"17"-2304,16 17-160,17-17 1568,0 0-1216,49 0 224,-1 0-640,1-17 31,17 17-287,-34 0-480,17 0 129,-33 0-2369,17 0 1408,-33 0-3904,16 0 2848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8960,'-17'0'3328,"17"0"-2592,0-16-192,17 16 2080,-17 16-1537,32-16 641,-15 0-1024,15 0-352,18 17-224,15-1-2720,1 0 1409,-17 1-6273,16 15 4128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6720,'-41'41'2170,"40"-40"-2137,1-1 0,-1 1-1,0-1 1,1 1-1,-1 0 1,0-1 0,1 1-1,-1 0 1,1 0 0,0-1-1,-1 1 1,1 0-1,-1 0 1,1 0 0,0 0-1,0-1 1,0 1-1,-1 0 1,1 0 0,0 0-1,0 0 1,0 0 0,0 0-1,0 0 1,1 1-1,-2 15 322,0 1-1,-1-1 0,-8 32 1,8-35-65,0 1 1,1-1 0,1 1 0,1 20 0,0 3-22,-1-36-256,0 0 1,0 0-1,1 1 1,-1-1-1,0 0 1,1 0-1,-1 0 1,1 0-1,-1 0 1,1 0-1,0 0 0,2 3 1,-1-2 14,1 0 0,0-1 0,-1 1 0,1-1 1,0 0-1,3 2 0,-2-1-6,0-1-1,0 0 1,0 0 0,0 0 0,0 0 0,1-1-1,-1 0 1,0 0 0,1 0 0,-1 0 0,0-1-1,1 1 1,-1-1 0,1 0 0,7-2-1,16 2 96,-19-1-61,0 1 1,0-1 0,0-1-1,0 0 1,-1 0-1,1 0 1,13-7-1,-18 8-18,0-1 0,0 0-1,0-1 1,-1 1 0,1 0-1,-1-1 1,0 0 0,1 0-1,-1 0 1,-1 0 0,1 0-1,0-1 1,-1 1 0,1-1-1,-1 0 1,0 0 0,-1 0 0,3-6-1,-3 6-21,0 1 0,-1 0-1,0 0 1,0 0 0,0 0-1,0 0 1,0-1 0,0 1-1,-1 0 1,0 0 0,1 0-1,-1 0 1,0 0 0,-1 0-1,1 0 1,0 0 0,-1 0-1,0 1 1,1-1 0,-5-4-1,-2-1-63,-1 0 0,1 1 1,-1 0-1,-13-8 0,19 13 17,0 0-111,1 0-1,-1 0 0,0 1 1,0-1-1,0 1 0,1 0 1,-1-1-1,-1 1 0,1 1 1,0-1-1,0 0 1,0 1-1,0 0 0,-5-1 1,-11 1-1025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51 149 2912,'-17'0'1621,"17"-3"-815,0-8-167,0 8 167,0 1-204,0 1-507,0-1 0,0 1 1,0 0-1,0 0 0,0 0 0,0 0 0,-1-1 0,1 1 0,-1 0 0,1 0 0,-2-2 0,-13-14 2258,14 15-2264,-1 0 0,1 0 0,-1 0 0,1-1 0,0 1 0,0 0 1,0-1-1,0 1 0,0-1 0,0 1 0,1-1 0,-1 1 0,1-1 0,0-2 1,0 3-62,0 0 0,0 0 0,0 0 0,0 0 1,0 0-1,1 0 0,-1 0 0,1 0 0,0 0 1,-1 1-1,1-1 0,0 0 0,0 0 0,0 1 1,0-1-1,1 0 0,-1 1 0,0-1 0,1 1 1,-1-1-1,4-1 0,-1 0-15,0 1-1,0 0 1,0 0-1,1 0 1,-1 1-1,1 0 1,-1-1 0,1 2-1,0-1 1,-1 0-1,1 1 1,0 0-1,5 0 1,30 4 60,1 2 0,64 17 0,-94-20-35,-1 1 1,1 0 0,-1 0 0,1 1 0,-1 0-1,-1 1 1,1 0 0,-1 1 0,0-1-1,8 10 1,-1-2 6,-1 0-1,-1 1 1,0 1-1,-1 0 0,-1 1 1,0 1-1,-1 0 1,-1 0-1,-1 1 1,-1 0-1,8 26 1,-13-38-19,-1-1 1,0 1 0,-1 0-1,1 0 1,-1 8 0,-6 19 249,2-19-142,1 1-25,2-11-77,-1 1 1,0-1 0,0 0-1,-2 5 1,1-6-5,0 0 0,-1 0 0,1 0 1,-7 7-1,2-3 13,4-4-32,1 0 1,-2 0 0,1-1-1,0 1 1,-1-1 0,0 0 0,1 0-1,-7 3 1,2-3-18,0 0 0,1 0 0,-14 2 0,17-3 6,-27 4-32,-36 3-1,34-5 3,14-2 41,1 0 1,-28-2 0,40-1 1,0 1 0,0-1 0,0 0 0,0-1 0,0 0-1,0 0 1,0 0 0,0 0 0,1-1 0,-1 0 0,-5-4 0,9 5-25,0 0 0,0 0 1,0 0-1,1 0 0,-1 0 1,0 0-1,1-1 0,0 1 1,-1 0-1,1-1 0,0 1 0,0-1 1,0 0-1,1 1 0,-1-1 1,1 0-1,-1 1 0,1-1 1,0 0-1,0-3 0,1 1-20,-1 1 0,1-1 0,0 1-1,0-1 1,0 1 0,0-1-1,1 1 1,0 0 0,0-1-1,0 1 1,4-5 0,-1 3 8,0 0 0,0 1 1,1 0-1,-1 0 0,1 0 0,0 1 1,0-1-1,1 2 0,13-7 1,1 2-4,44-11 0,-60 18 24,11-3-44,1 0 0,31-1 0,-39 5 40,-1 0-1,1 0 0,-1 1 1,0 0-1,1 1 0,-1 0 1,13 5-1,-7-1-346,0 0 0,14 10 0,-23-13 79,0 0-1,-1 0 0,1 1 0,-1 0 0,0 0 0,0 0 0,4 6 0,-7-9 51,0 0-1,-1 0 1,1 1-1,0-1 1,-1 0-1,1 1 0,-1-1 1,0 1-1,0-1 1,1 0-1,-1 1 1,0-1-1,0 1 1,0 1-1,0 27-2161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 6048,'-28'-13'1952,"28"12"-1935,0 1 0,0 0 0,0 0 0,0 0 0,0 0 0,0 0 0,0 0 0,0 0 0,0 0 0,0 0 0,0-1 0,0 1 0,0 0 0,0 0 0,0 0 0,0 0 0,0 0 0,0 0 0,0 0 0,0 0 0,0-1 0,0 1 0,0 0 0,0 0 0,0 0 0,0 0 0,0 0 0,0 0 0,0 0 0,0 0 0,0 0 0,0-1 0,1 1 0,-1 0 0,0 0 0,0 0 0,0 0 0,0 0 0,0 0 0,0 0 0,0 0 0,0 0 0,0 0 0,1 0 0,-1 0 0,0 0 0,0 0 0,0 0 0,0 0 0,0 0 0,0 0 0,0 0 0,0 0 0,1 0 0,-1 0 0,0 0 60,1 0-1,-1 0 1,1 0-1,-1 0 0,1 0 1,-1 0-1,1 0 0,-1 0 1,1 0-1,-1 0 1,1 0-1,-1 0 0,1 0 1,-1 1-1,1-1 0,-1 0 1,0 0-1,1 1 1,-1-1-1,1 0 0,-1 1 1,1 0-1,2 1 149,0 1 0,0-1 0,0 0 1,0 0-1,1 0 0,-1 0 0,0 0 0,1-1 0,0 1 0,-1-1 1,1 0-1,0 0 0,7 0 0,46-9 687,14 2-373,25-4-209,129 6-39,-24 2-128,-35-12 41,85-2-30,-65 16-920,-112-3 132,-56 0 239,-15 3 279,0-1-1,0 0 1,0 1 0,0-1 0,0 1 0,0 0-1,0 0 1,0 0 0,0 1 0,0-1 0,0 1-1,0-1 1,-1 1 0,1 0 0,3 1 0,-6-2 51,1 0 1,-1 0-1,0 0 1,0 0-1,1 0 1,-1 1-1,0-1 1,0 0-1,0 0 1,1 0-1,-1 0 1,0 0-1,0 0 1,0 0-1,1 0 1,-1 1-1,0-1 1,0 0-1,0 0 1,1 0-1,-1 0 1,0 1-1,0-1 1,0 0-1,0 0 1,0 0-1,0 1 1,0-1-1,0 0 1,1 0-1,-1 1 1,0-1-1,0 0 1,0 1-1,0 12-1005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7296,'-54'28'2368,"49"-25"-1524,5-1-496,8 0-303,-3-1 142,6 2 46,-3-1-68,-1 1-1,1 0 0,10 5 0,26 16 82,-28-16-193,17 9 11,19 24-21,-22-21-29,-17-11-10,0-1-1,-1 2 1,0 0-1,20 20 1,-8 0 76,0 1 0,-2 0 0,20 39 0,-39-64-50,-1 0 1,1 0 0,-1 1-1,0-1 1,-1 1 0,1 0-1,-1-1 1,-1 1 0,1 8-1,-2-4 30,0 0 0,-1-1 0,0 1 0,0-1 0,-5 11 0,4-12-37,0-1 1,0 0-1,-1 0 0,0 0 0,-1 0 1,0-1-1,-11 14 0,8-13-29,-1-1 0,1 0 0,-1 0 0,-1 0 0,1-1 0,-15 6 0,-8 2 12,0-2-1,-2-1 0,1-2 1,-54 8-1,79-16 13,1 0 0,0-1 1,0 0-1,0 0 0,-1 0 0,1-1 0,0 0 1,-8-3-1,11 3-16,1 0 1,0-1 0,0 1-1,0-1 1,0 0-1,0 0 1,0 0 0,1 0-1,-1-1 1,1 1-1,-1-1 1,1 1 0,0-1-1,0 0 1,0 0-1,-3-5 1,4 5-19,-1 0-1,1-1 1,0 1 0,0 0-1,0 0 1,0 0 0,0-1 0,0-3-1,1 5 12,0 0-1,1 0 1,-1 0-1,0 0 1,1 0-1,0 0 1,-1 1-1,1-1 1,0 0-1,0 0 1,0 1-1,0-1 1,0 0 0,0 1-1,1-1 1,-1 1-1,2-2 1,5-3 18,0 0 1,0 1 0,0 0 0,1 0 0,0 1 0,0 0 0,0 0 0,16-3 0,-6 1 85,41-15 342,57-18 216,49 9 120,-132 25-700,105-9 197,-71 8-180,-15 1 3,42-3 51,6 8-489,-100 0 213,1 0 1,-1 0-1,0 0 1,1 0 0,-1-1-1,0 1 1,1 0 0,-1-1-1,0 1 1,0-1 0,1 1-1,-1-1 1,0 1 0,0-1-1,0 0 1,0 0-1,1 1 1,-1-1 0,0 0-1,-1 0 1,1 0 0,0 0-1,0 0 1,1-3 0,-1 3-45,-1 0 0,0-1 0,1 1 0,-1-1 0,0 1 0,1-1 1,-1 1-1,0-1 0,0-1 0,0 3 163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5632,'-41'14'1834,"40"-14"-1806,0 0-1,1 0 0,-1 0 1,1 0-1,-1 1 0,1-1 0,-1 0 1,1 0-1,-1 0 0,1 1 1,0-1-1,-1 0 0,1 1 0,-1-1 1,1 0-1,-1 1 0,1-1 1,0 0-1,-1 1 0,1-1 0,0 1 1,0-1-1,-1 1 0,1-1 0,0 1 1,-5 8 120,-1 1 202,1 1 1,-7 19 0,8-12-60,1-5 323,-9 25 1,2-13 73,-10 42 0,4 18 266,14-72-843,0 1 0,1-1 0,1 1 1,2 19-1,-2-27-66,1-1 1,0 1 0,1-1-1,-1 1 1,1-1 0,0 0-1,0 1 1,0-1 0,1 0-1,0 0 1,0-1 0,0 1-1,5 4 1,-4-5 0,1-1 0,-1 0 0,1 0-1,0 0 1,0 0 0,0-1 0,0 1 0,0-2 0,1 1 0,-1 0 0,0-1-1,1 0 1,7 0 0,1 0-48,1 0 0,-1-1 0,26-4 1,-28 2-37,1-1 1,14-6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935 230 7712,'-14'-27'2506,"13"21"-1863,8-2-304,50-49 882,-54 53-1067,0 0 0,0-1 1,0 1-1,0-1 0,-1 1 0,0-1 0,0 0 1,0 0-1,-1 0 0,0 0 0,1-7 1,-2 11-132,0-1 1,-1 1-1,1 0 1,0-1-1,-1 1 1,0 0-1,1-1 1,-1 1-1,0 0 1,0 0-1,1 0 1,-1 0-1,0-1 1,0 1-1,0 0 1,-2-1 0,-1-1-5,-1-1 0,1 1-1,0 0 1,-1 0 0,0 0 0,0 1 0,0-1 0,0 1 0,0 1 0,-5-2 0,-14-3-46,-29-1 0,-64 3-139,73 5 146,-101 8 55,96-5-1,7 0 21,-96 12 194,113-12-112,9-1 4,0 0 0,0 1 0,0 0 0,-27 13 1,38-14-112,-10 4 64,-24 16 0,36-21-86,0 1 0,0-1 0,0 1 0,0-1 0,1 1 0,-1 0 0,1 0 0,0 0 0,-1 0 0,1 0 0,1 0 0,-1 1 0,-2 5 0,2 0-14,1 0-1,0 0 1,1 0 0,0 16-1,1-1-41,-1 5 10,-1 0 135,5 39-1,7-11 37,-9-30-87,0 0-1,-2 0 0,-4 34 0,-7 5-130,7-32 48,2-10 165,-11 46 0,-6 15 378,17-82-474,1 1 0,-1-1 0,1 1 0,-1-1 0,-4 6 0,4-6-10,0-1-1,0 1 1,1 0 0,-1-1 0,1 1 0,0 0 0,-1 0-1,1 0 1,1 0 0,-1 0 0,0 5 0,0-5-44,1 0 0,0 0 0,0 0 0,0 0-1,1 0 1,-1-1 0,1 1 0,0 0 0,1 5 0,0-6 37,-1-1-1,1 1 1,0-1 0,0 1-1,-1-1 1,1 0-1,0 1 1,0-1 0,0 0-1,0 0 1,1 0 0,-1-1-1,4 2 1,18 7 15,-14-5-28,0 0-1,0 0 1,18 2 0,22-3 70,-28-3-15,23 3 1,-14 1-8,-6 0-107,48 1 0,69-5-4370,-135 0 3812,0 0 1,0-1-1,0 0 0,0-1 0,0 1 0,10-5 0,-11 4-233,14-1-1434</inkml:trace>
  <inkml:trace contextRef="#ctx0" brushRef="#br0" timeOffset="1">17 574 8736,'-16'-16'3232,"16"16"-2528,33 0-192,-1 0 640,1 0-736,16-16 544,0 16-544,33 0-33,0-17-223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8320,'-17'-16'3072,"17"16"-2400,66 0-160,-33 0 544,0 0-672,32 0 544,-16 16-512,17-16 128,-1 16-320,-16-16 127,17 17-191,-17-17-1119,0 0 511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67 6400,'-27'-14'2058,"26"14"-2014,1-1 0,-1 1 1,1 0-1,-1-1 0,1 1 0,-1 0 0,1 0 0,-1-1 0,0 1 0,1 0 0,-1 0 0,1 0 0,-1 0 0,0 0 0,1 0 0,-1 0 0,0 0 0,1 0 0,-1 0 0,1 0 0,-1 0 0,0 0 0,1 0 0,-1 1 0,1-1 0,-1 0 0,0 1 0,1-1 1,-1 1-1,0-1 1136,3 4-909,-1-3-211,-1 0 0,1 0 0,0 0 0,0 0 0,0 0 0,0-1 0,0 1 0,0 0 0,0 0 0,0-1 0,0 1 0,0 0 1,0-1-1,0 1 0,2 0 0,6 2 35,1 0 1,0 0 0,-1-1 0,1 0 0,0-1-1,0 0 1,13 0 0,74-6 204,-23-6-166,-43 8-78,31-3 42,36-15 20,-34 15 11,-32 3-61,50-8 71,-17 6 21,-33-1-64,-22 3 76,-1 2 0,1-1 0,14 0 0,-13 2-69,15 1 523,-26-1-605,1 0 0,-1 0 0,1 0 0,-1 0 0,1 0 0,0 1 0,-1-1 0,1 0 0,-1 0 0,1 1 0,-1-1 0,1 0 1,-1 1-1,0-1 0,1 0 0,-1 1 0,1-1 0,-1 1 0,0-1 0,1 0 0,-1 1 0,0-1 0,1 1 0,-1 0 0,0-1 0,0 1 0,1-1 0,-1 1 0,0-1 0,0 1 0,0-1 0,0 2 0,-3 3 49,0-1-78,0 0 0,1 0-1,-1 0 1,1 0 0,0 0 0,0 0 0,0 0 0,0 1 0,1-1-1,0 1 1,0-1 0,0 1 0,0-1 0,0 7 0,-7 34-67,2-27 28,-1-1 0,-11 19 0,-11 27 22,-12 63 178,0-1-295,12-57 113,-5 14 378,12-16-93,-5-14-102,24-46-151,1-1 76,0 0 0,-1 0 1,1 0-1,-1-1 1,0 1-1,-1-1 0,1 1 1,-1-1-1,0 0 0,0-1 1,-8 7-1,9-7 2,1-2 1,-1 1-1,0 0 0,0-1 1,0 1-1,1-1 1,-1 0-1,0 0 0,-1 0 1,-3 1-1,5-2-47,0-1 1,-1 1 0,1-1-1,0 0 1,-1 1-1,1-1 1,0 0 0,0-1-1,0 1 1,0 0-1,0 0 1,0-1-1,0 1 1,0-1 0,0 0-1,-2-3 1,-29-31 162,-38-54 0,44 38-31,16 37-157,0-1 1,-17-18 0,-15-18-50,28 30-32,-11-23 0,-18-27-109,1 17-91,35 43 158,-11-23 0,-6-11-986,-5 11-1540,29 34 2592,1 1 0,0 0 0,0-1 0,-1 1-1,1 0 1,0-1 0,0 1 0,0-1 0,0 1 0,-1 0 0,1-1 0,0 1 0,0-1 0,0 1 0,0-1 0,0 1 0,0 0 0,0-1-1,0 1 1,0-1 0,0 1 0,1-1 0,-1 1 0,0 0 0,0-1 0,0 1 0,0-1 0,1 1 0,-1 0 0,0-1 0,1 1 0,0-1-143,0 1 1,0-1-1,0 1 1,0-1-1,0 1 1,1 0-1,-1 0 1,0-1-1,0 1 1,1 0-1,1 0 1,27 0-1367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7392,'28'14'2373,"-28"-14"-2330,1 0 0,0 1 0,-1-1 1,1 1-1,0 0 0,-1-1 0,1 1 0,0-1 0,-1 1 1,1 0-1,-1 0 0,1-1 0,-1 1 0,1 0 0,-1 0 0,0 0 1,1-1-1,-1 1 0,0 0 0,0 0 0,0 1 0,7 13 210,0 1-1,1-1 1,0-1-1,1 0 1,13 16-1,8 11 363,-17-22-61,28 30 0,-22-32-321,1-1 0,1-1 0,25 15 0,-10-7-13,194 122 820,-165-110-2096,-62-33 749,-1 0 0,1 0 0,0-1 0,-1 1 0,1-1 1,0 1-1,0-1 0,0 0 0,0-1 0,0 1 0,1 0 1,-1-1-1,0 1 0,5-1 0,-8 0 238,0 0 0,1 0 0,-1 0 0,0 0 0,0 0 0,0 0 0,0 0 0,0 0 0,0 0 0,0 0 0,0 0 1,0 0-1,1 0 0,-1 0 0,0 0 0,0 0 0,0 0 0,0 0 0,0 0 0,0 0 0,0 0 0,0 0 0,0 0 0,0 0 0,0 0 0,1-1 0,-1 1 0,0 0 0,0 0 0,0 0 0,0 0 0,0 0 0,0 0 0,0 0 1,0 0-1,0 0 0,0 0 0,0 0 0,0 0 0,0-1 0,0 1 0,0 0 0,0 0 0,0 0 0,0 0 0,0 0 0,0 0 0,0 0 0,0 0 0,0 0 0,0 0 0,0-1 0,0 1 0,0 0 0,0 0 0,0 0 0,0-14-2645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67 6656,'-14'-41'2144,"14"40"-2112,0 1 0,0-1 0,0 1 1,0-1-1,0 1 0,-1-1 0,1 1 0,0-1 1,0 1-1,0-1 0,-1 1 0,1-1 0,0 1 1,-1-1-1,1 1 0,0 0 0,-1-1 0,1 1 1,-1 0-1,1-1 0,0 1 0,-1 0 0,1-1 1,-1 1-1,0 0 0,-21-11 624,17 8 773,-1 3-303,3 0-903,1 0-135,0 0 1,0 0-1,0 0 0,0 0 1,0 0-1,0 1 0,0-1 1,0 1-1,1-1 0,-1 1 1,0 0-1,0 0 0,0 0 1,1 0-1,-1 0 0,0 0 1,1 0-1,-1 0 0,1 1 1,0-1-1,-1 1 1,1-1-1,0 1 0,-1 1 1,-39 46 569,-1-3 0,-3-1 0,-2-2 0,-84 61 0,74-60-1099,-17 10-318,61-46-305,1 0 0,0 0 0,-17 17 0,27-19-2072,2 7 1030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9568,'-50'-17'3520,"50"17"-2720,50 17-256,-34-17 1408,0 0-1185,50 0 481,-1-17-736,17 17-224,0 17-192,0-17-448,-33 0 224,17 0-2367,-33 0 1375,16 0-1920,-33 0 1728,1 0-2080,-1 16 1920</inkml:trace>
  <inkml:trace contextRef="#ctx0" brushRef="#br0" timeOffset="1">295 82 5472,'-54'14'1760,"52"-14"-1689,0 1 0,1-1 0,-1 1 0,0-1-1,0 1 1,1 0 0,-1-1 0,1 1 0,-3 2 0,-29 19 702,31-21-437,0 0 0,0 0-1,1 0 1,-1 0-1,0 0 1,1 1 0,-1-1-1,1 1 1,-3 2 0,1 0 313,-1 3 2457,4-6-3055,0-1 0,1 1 1,-1-1-1,0 1 0,0-1 0,0 1 0,0-1 0,1 1 1,-1-1-1,0 1 0,1-1 0,-1 0 0,0 1 1,1-1-1,-1 1 0,0-1 0,1 0 0,-1 1 0,0-1 1,2 1-1,3 0 260,0 0 0,0 0 0,0-1 0,0 0 0,0 0 0,9 0 0,5-1 88,7 1-3,73-2 152,-47-4-1762,76-18 1,-43 4-3683,-81 19 4516,0 0-1,0-1 1,0 0-1,0 0 0,-1 0 1,5-3-1,10-7-2832,-16 12 2987,-1-1 0,1 1 0,-1-1 0,0 1-1,1 0 1,-1-1 0,1 1 0,-1 0 0,3 0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6560,'-28'-27'2117,"28"26"-2098,0 1 0,0 0 0,0-1 0,0 1 0,0 0 0,-1 0-1,1 0 1,0-1 0,0 1 0,0 0 0,-1 0 0,1-1 0,0 1 0,0 0 0,0 0 0,-1 0 0,1 0-1,0 0 1,-1-1 0,1 1 0,0 0 0,0 0 0,-1 0 0,1 0 0,0 0 0,-1 0 0,1 0 0,0 0-1,0 0 1,-1 0 0,1 0 0,0 0 0,-1 0 0,1 0 0,0 0 0,0 1 0,-1-1 0,1 0 0,0 0-1,0 0 1,-1 0 0,1 0 0,0 1 0,-22 10 637,16-9 773,6-1-1348,0-1 0,0 1 0,0-1 0,0 1-1,-1-1 1,1 1 0,0-1 0,0 1 0,0-1-1,0 1 1,1-1 0,-1 1 0,0-1 0,0 1-1,0-1 1,0 1 0,0-1 0,1 1 0,-1-1 0,0 1-1,0-1 1,1 1 0,-1-1 0,0 0 0,1 1-1,-1-1 1,0 0 0,1 1 0,-1-1 0,1 0-1,-1 1 1,0-1 0,1 0 0,-1 0 0,2 1-1,9 5 515,5 6-10,-10-7-394,1 1-1,-1-2 1,1 1-1,0-1 1,10 4-1,-1-1-7,0-2 0,0 1 0,1-2 0,-1 0-1,1-1 1,30 1 0,133-4-12,-180 0-203,1 0 0,-1 0 1,1 0-1,0 0 1,-1 0-1,1 1 0,-1-1 1,1 0-1,-1-1 0,1 1 1,-1 0-1,1 0 0,-1 0 1,1 0-1,-1 0 0,1 0 1,-1-1-1,1 1 0,-1 0 1,1 0-1,-1-1 0,1 1 1,-1 0-1,0-1 0,1 1 1,-1-1-1,1 1 1,-1 0-1,0-1 0,1 1 1,-1-1-1,0 1 0,0-1 1,1 1-1,-1-1 0,0 1 1,0-1-1,0 1 0,0-1 1,0 1-1,0-1 0,0 1 1,0-1-1,0 1 0,0-2 1,0 2 8,0 0 0,0 0 1,0 0-1,0 0 0,0 0 0,0 0 1,1-1-1,-1 1 0,0 0 0,0 0 1,0 0-1,0 0 0,0 0 1,0 0-1,-1 0 0,1 0 0,0 0 1,0 0-1,0-1 0,0 1 0,0 0 1,0 0-1,0 0 0,0 0 0,0 0 1,0 0-1,0 0 0,0 0 0,0 0 1,0 0-1,0 0 0,0 0 1,0 0-1,0-1 0,-1 1 0,1 0 1,0 0-1,0 0 0,0 0 0,0 0 1,0 0-1,0 0 0,0 0 0,0 0 1,0 0-1,0 0 0,-1 0 0,1 0 1,0 0-1,0 0 0,0 0 1,0 0-1,0 0 0,0 0 0,0 0 1,0 0-1,-1 0-143,0 1 0,0-1 1,1-1-1,-1 1 0,0 0 1,1 0-1,-1 0 0,0 0 1,0 0-1,1-1 0,-1 1 1,1 0-1,-1-1 0,0 1 1,0-1 45,1 0 0,-1 0 0,1 0 0,0 1 0,-1-1 0,1 0 0,0 0 0,0 0 0,0 0 0,0 0 0,0 1 0,0-1 0,0-2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50 4800,'0'-14'1557,"1"12"-1162,6 2-187,102 0 3706,-106 0-3802,15-2 454,-17 2-539,-1 0 0,1 0 1,-1-1-1,1 1 0,-1 0 1,1 0-1,-1-1 0,1 1 1,-1 0-1,0 0 1,1-1-1,-1 1 0,0-1 1,1 1-1,-1 0 0,0-1 1,1 1-1,-1-1 0,0 1 1,0-1-1,1 1 0,-1 0 1,0-1-1,0 1 0,0-1 1,0 1-1,0-1 1,0 1-1,0-1 0,0 0 1,0-2 420,-2 6-64,-2-1-355,1 1 1,-1-1 0,0 0-1,0 0 1,0 0-1,0-1 1,0 1 0,0-1-1,-8 1 1,-23 9 15,17-4-3,-1-1 0,0-1 0,0 0 0,0-1-1,0-2 1,-27 2 0,12-4 33,-63-3-38,26-8-69,35 8 8,11 1 2,1-1 0,-33-8 0,14-3 87,-12-2 14,-11 0-170,64 15 66,0 0-1,0 1 1,0-1 0,0 1-1,0 0 1,0-1 0,0 1 0,0 0-1,0 0 1,-3 1 0,4-1 12,0 0 0,0 1 0,0-1 1,0 1-1,0-1 0,0 1 1,0-1-1,0 1 0,0 0 0,0-1 1,1 1-1,-1 0 0,0-1 0,1 1 1,-2 2-1,0 1-16,0 1-1,0 0 1,0 0 0,1 0-1,0 0 1,0 0 0,0 6-1,-1 4-5,-9 45 83,3 11-5,-14 19-11,16-33-17,4-29-20,-21 91-69,2-9 538,15-47-155,0-28-134,4-20-82,-1 0-1,1 18 1,2 79 846,0-111-937,0-1 0,0 0-1,-1 0 1,1 1 0,0-1 0,0 0 0,0 0-1,1 1 1,-1-1 0,0 0 0,0 1 0,0-1 0,0 0-1,0 0 1,0 1 0,0-1 0,0 0 0,0 0 0,1 1-1,-1-1 1,0 0 0,0 0 0,0 1 0,0-1-1,1 0 1,-1 0 0,0 0 0,0 0 0,1 1 0,-1-1-1,0 0 1,0 0 0,1 0 0,-1 0 0,0 0 0,0 0-1,1 0 1,4 3 12,-2-1-12,0-1 0,0 1 0,0-1 0,0 0 0,0 0 0,0 0 0,0 0 0,0-1 0,1 1 0,-1-1 0,5 0 0,311 0-1053,-281 0 438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7040,'-16'0'2624,"16"0"-2048,0 0-128,16 0 800,1 0-768,32 0 864,0 0-768,33 0-160,0 0-256,-17-16 32,17 16-128,-16 0-1376,-17-17 736,0 1-3392,0-1 2208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8544,'-16'0'3168,"16"0"-2464,49 0-192,-32 0 800,15 0-832,18 0 0,15-17-288,17 1 288,0 16-256,0-16-1792,16 16 832,1-17-3264,-1 34 2272</inkml:trace>
  <inkml:trace contextRef="#ctx0" brushRef="#br0" timeOffset="1">1360 770 7968,'-16'-16'2944,"16"16"-2272,33 16-192,-1-16 1216,1 17-1024,33-17 160,-17 0-512,16 0-64,1 0-160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6240,'-68'0'2789,"66"0"-2689,0 1 0,1-1 0,-1 1 0,0-1 0,0 1 0,0-1-1,1 1 1,-1 0 0,0 0 0,1 0 0,-1 0 0,1 0 0,-1 1 0,-1 1 0,2-3-33,1 1 0,-1-1 1,1 0-1,-1 1 0,1-1 0,-1 0 1,1 1-1,-1-1 0,0 0 1,1 0-1,-1 0 0,1 1 0,-1-1 1,0 0-1,1 0 0,-1 0 1,0 0-1,1 0 0,-1 0 1,0 0-1,1 0 0,-1-1 0,1 1 1,-1 0-1,0 0 0,0 0 66,-13 0 1499,18 0-145,20 0-105,-12 0-1202,-6 0-87,-1 0 0,1 0 0,0-1 1,8-1-1,3-3 36,-10 3-121,-1 0 0,1 0 0,0 1-1,0 0 1,11 0 0,96 1-838,-32 0-2505,-19 0 1447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43 246 4160,'-28'-14'1333,"28"14"-1318,0 0-1,0 0 1,-1 0 0,1 0-1,0 0 1,0 0 0,0 0-1,-1 0 1,1 0-1,0 0 1,0-1 0,0 1-1,-1 0 1,1 0 0,0 0-1,0 0 1,0 0-1,-1-1 1,1 1 0,0 0-1,0 0 1,0 0 0,0-1-1,0 1 1,0 0-1,-1 0 1,1 0 0,0-1-1,0 1 1,0 0 0,0 0-1,0 0 1,0-1 0,0 1-1,0-41 1378,0 40-1363,0 1 0,0 0 0,0-1 0,0 1 0,0 0 0,0-1 0,0 1-1,0 0 1,0-1 0,0 1 0,0 0 0,0-1 0,0 1 0,0 0 0,0-1 0,-1 1 0,1 0 0,0-1 0,0 1 0,0 0-1,0 0 1,-1-1 0,1 1 0,0 0 0,-1-1 0,1 1 9,-1 0 0,1-1-1,-1 1 1,1-1 0,-1 1 0,1-1 0,-1 1-1,1-1 1,0 1 0,-1-1 0,1 1-1,0-1 1,-1 1 0,1-1 0,0 0-1,0 1 1,0-1 0,0 1 0,-1-1 0,1 0-1,0 1 1,0-1 0,0 0 0,0 1-1,0-1 1,0 0 0,1 1 0,-1-1 0,0 0-1,0 1 1,0-1 0,1 1 0,-1-1-1,1 0 1,3-14 256,-2-1-79,-2 14-183,0-1 0,0 0 0,1 1 1,-1-1-1,1 0 0,-1 1 0,1-1 0,0 1 1,0-1-1,0 1 0,1-1 0,-1 1 1,0 0-1,1-1 0,-1 1 0,1 0 0,3-3 1,3-3 105,5-5 157,20-16-1,-28 25-219,0 1 0,0 0 0,0 0 0,0 0 0,0 1 0,1 0 0,-1 0 0,12-2 0,-11 3-17,0 0-1,1 1 0,-1 0 1,0 0-1,0 0 0,0 1 1,0 0-1,0 0 0,12 4 1,-2 2 70,1 1 0,17 11 0,-24-13-99,18 9 83,-16-10-58,0 2-1,0 0 0,-1 0 0,0 1 1,15 14-1,23 33 224,-29-37-191,7 7 47,-21-17-74,0-1 0,-1 1 1,1 0-1,-2 1 0,1-1 0,-1 1 0,0 0 0,-1 0 1,3 12-1,-4-12-27,-1-1 1,0 1 0,-1 0-1,0-1 1,0 1-1,-1 0 1,0 0 0,-4 14-1,3-19-32,0 1-1,-1-1 0,0 0 1,0 0-1,-4 4 1,0 1-7,-7 11-8,9-13-20,0-1 0,0 1 1,0-1-1,-1 0 0,0 0 0,0 0 0,-10 7 0,7-8 18,0-1-1,-1 1 0,1-1 1,-1-1-1,0 0 0,0 0 1,0-1-1,0 0 0,0-1 1,0 0-1,-1-1 1,-16-1-1,13-1 50,1-1 0,0-1 1,-18-7-1,25 9-31,2-1 0,-1 1-1,0-1 1,0 0 0,1 0 0,-1 0 0,1 0 0,0-1 0,0 0 0,-5-6 0,8 8-23,0 0 0,0 0 1,0 0-1,1 0 1,-1 0-1,1 0 1,-1-1-1,1 1 0,0 0 1,-1 0-1,1-1 1,0 1-1,1 0 1,-1 0-1,0-1 1,1 1-1,-1 0 0,1 0 1,-1 0-1,1 0 1,0-1-1,1-1 1,1 0-6,0 0 0,0 0 0,0 0 0,1 0 1,-1 1-1,1-1 0,0 1 0,0 0 0,0 0 0,1 1 1,-1-1-1,1 1 0,7-4 0,12-2-1,36-9-1,-33 9 30,1 2-16,0 1 0,0 2 1,0 0-1,0 2 1,30 2-1,-10 0-772,4-1 94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33 148 6304,'-27'-13'2032,"27"13"-2011,0-1 1,-1 1-1,1 0 1,0 0-1,0 0 1,0 0 0,0 0-1,-1 0 1,1 0-1,0 0 1,0 0-1,0 0 1,0 0-1,-1 0 1,1 0-1,0 0 1,0 0-1,0 1 1,-1-1-1,1 0 1,0 0 0,0 0-1,0 0 1,0 0-1,0 0 1,-1 0-1,1 0 1,0 1-1,0-1 1,0 0-1,0 0 1,0 0-1,0 0 1,0 0 0,0 1-1,-1-1 1,1 0-1,0 0 1,0 0-1,0 0 1,0 1-1,0-1 1,0 0-1,0 0 1,0 0-1,0 0 1,0 1 0,0-1-1,0 0 1,0 0-1,0 7 267,3-2 880,-1-3-1032,1-1 0,-1 1-1,0-1 1,1 1 0,-1-1 0,1 0-1,0 0 1,-1 0 0,1 0-1,0-1 1,-1 1 0,1-1 0,0 1-1,5-1 1,7 0 398,27-4 0,122-12 533,-116 9-923,48-12-1,-10 1-30,132-13 254,-51 10 18,-93 8-289,32-4-400,-43 11-69,-22-4-438,0 7 27,-41 3 784,2 0-161,0-1 0,0 1-1,0 1 1,0-1 0,0 0 0,0 0 0,0 1-1,4 1 1,10 11-841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5568,'-23'0'2536,"19"0"-1940,15 0-310,82 3 1080,-77-1-1256,-1 0 1,1 1 0,21 6-1,37 21 125,-47-19-156,74 32 188,-87-36-217,-1 0 1,0 1 0,-1 0 0,1 1 0,12 13 0,-14-10 9,-1 0 1,16 25 0,-2-2 61,-19-30-88,-1 0 1,-1 0 0,1 1-1,-1 0 1,0 0 0,0 0-1,4 11 1,-7-14-17,1-1 0,-1 1 0,0-1 0,0 1 0,0 0 0,0-1 0,0 1 1,0-1-1,-1 1 0,1-1 0,-1 1 0,0-1 0,1 1 0,-1-1 0,0 0 0,-1 1 0,1-1 1,0 0-1,-1 0 0,1 0 0,-1 0 0,-3 3 0,-25 17 179,21-15-158,0-1-1,0 0 1,0-1-1,-1 0 1,0-1-1,0 0 1,0 0-1,-12 2 1,3-2 16,1 0 1,-27 2 0,39-5-39,0-1 1,0 0 0,0-1-1,0 1 1,0-1 0,0-1-1,0 1 1,0-1 0,1 0-1,-1 0 1,-9-5 0,9 3 67,0-1 0,0 1 1,-8-10-1,12 12-68,0 0-1,1 1 1,-1-1 0,1 0-1,-1 0 1,1 0 0,0 0 0,-1 0-1,1-1 1,1 1 0,-1 0-1,0 0 1,0-1 0,1 1 0,-1 0-1,1-1 1,0 1 0,0-1-1,0-2 1,0 2-6,1 0 0,0-1 0,0 1 0,0 0-1,0 0 1,1 0 0,-1 0 0,1 0 0,0 0 0,0 0 0,4-5-1,2 0-5,1 0-1,0 0 1,0 1-1,0 1 1,1-1-1,14-6 1,44-14 86,-40 14 12,-9 3-3,1 2 0,1 0-1,-1 1 1,39-7 0,4 3 147,98-15 341,-108 19-355,55 1 0,105 6-1646,-210 0 763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131 624 6880,'-33'0'2560,"33"0"-1984,-49 32-160,49-32 960,-16 33-832,0 0 288,16 16-512,-17 17 384,34-17-416,-17 16-192,16-32-96,0 16 352,17-16-192,0-17 288,16 1-256,0-17-960,0 0 416</inkml:trace>
  <inkml:trace contextRef="#ctx0" brushRef="#br0" timeOffset="1">1213 34 7136,'-30'-30'3802,"27"27"-2751,0 6-400,2-2-604,-1 1 0,1 0 1,0 0-1,-1 0 0,1 0 1,0 0-1,0 0 1,0 1-1,1-1 0,-1 0 1,1 0-1,-1 1 0,0 2 1,1 39 387,1-19-131,-1 294 1152,-1-292-1365,-7 39-1,5-40 20,-2 38-1,3-5-67,2-53-254,-1 1 1,0-1-1,0 0 0,-1 0 1,0 0-1,-2 7 0,3-12 161,1-1 0,0 0-1,0 0 1,0 0-1,0 0 1,0 1 0,0-1-1,0 0 1,0 0 0,0 0-1,0 0 1,0 1 0,0-1-1,0 0 1,0 0 0,0 0-1,0 1 1,1-1 0,-1 0-1,0 0 1,0 0 0,0 0-1,0 0 1,0 1-1,0-1 1,0 0 0,0 0-1,1 0 1,-1 0 0,0 0-1,0 0 1,0 1 0,0-1-1,0 0 1,1 0 0,-1 0-1,0 0 1,0 0 0,0 0-1,0 0 1,1 0 0,-1 0-1,0 0 1,0 0 0,0 0-1,0 0 1,1 0-1,-1 0 1,0 0 0,0 0-1,6 0-1094,-3 0-523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820 229 7808,'-16'0'2880,"16"0"-2240,-17 33-160,17-16 576,-16 15-672,-1 50 768,1-16-672,0 32 0,-1-16-320,1 0-384,16 0 128,0-16-1248,0-1 736</inkml:trace>
  <inkml:trace contextRef="#ctx0" brushRef="#br0" timeOffset="1">33 754 7392,'-32'-17'2720,"32"17"-2080,49 0-224,-33 0 704,17 0-704,0 0 544,16 17-544,16-17 32,-15 0-256,31 0-32,-15 0-96,-17 0-2240,0 0 1184</inkml:trace>
  <inkml:trace contextRef="#ctx0" brushRef="#br0" timeOffset="2">263 49 9376,'-17'0'3488,"17"0"-2720,17-16-192,-1 16 736,1-17-832,32 17 63,0 0-319,16 0 64,-15 0-160,15-16-1599,-16 32 767,0-16-2304,-16 0 1664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4992,'-28'13'1589,"28"-12"-1565,-1-1 1,1 0-1,-1 0 0,1 1 0,-1-1 0,1 0 1,-1 0-1,1 0 0,-1 0 0,1 0 0,-1 0 1,1 1-1,-1-1 0,1 0 0,-1-1 0,1 1 1,-1 0-1,1 0 0,-1 0 0,1 0 0,-1 0 1,1 0-1,-1-1 0,1 1 0,-1-1 0,-35-9 638,35 9-547,0 1 1,0-1-1,-1 1 0,1 0 1,0 0-1,0 0 0,-1 0 1,1 0-1,0 0 1,0 0-1,-3 0 0,4 1-47,0-1 0,-1 0-1,1 0 1,-1 1-1,1-1 1,0 0-1,0 1 1,-1-1-1,1 1 1,0-1 0,0 0-1,-1 1 1,1-1-1,0 1 1,0-1-1,0 0 1,0 1 0,-1 0-1,-1 6 550,-5 5 220,-1 0-1,0-1 1,-11 13-1,1-1-209,13-16-528,1 0 1,0 0-1,0 0 0,1 1 0,0-1 1,1 1-1,-1 0 0,-1 12 0,0-1 48,1-6-88,-7 24 559,-7 64 1,11-11-70,-4-19-261,4-8-282,-5-12-465,8-29 290,3-17-69,0 1-1,-1-1 1,0 0-1,0 1 0,-1-1 1,0 0-1,0 0 1,0 0-1,-3 6 1,4-10-23,-1 1 0,1 0 0,0 0 0,0 0 0,0 0 0,0 0 0,-1 4 1,2-5 63,0 0 1,0-1 0,1 1 0,-1 0 0,0-1 0,0 1-1,0 0 1,1 0 0,-1-1 0,0 1 0,1-1-1,-1 1 1,0 0 0,1-1 0,-1 1 0,1-1 0,-1 1-1,1-1 1,0 1 0,2 2-2561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1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6880,'-33'-33'2560,"33"33"-1984,17 16-160,-17-16 1664,0 17-1216,-17 16 512,17-17-832,0 33 96,0 0-352,0-16-448,17 16 64,-17 0-3296,0-16 1856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2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3712,'0'0'1221,"0"0"-757,0 0-37,0 0 623,0 0-260,0 0 84,0 0-239,0 0 149,0 0-197,0 0 149,0 0-187,3 0 64,7 0-170,-7 0 85,-3 0-139,3 3 65,8 8-129,-11-11-306,1 1 1,0-1-1,-1 1 1,1-1 0,-1 0-1,1 1 1,0-1-1,-1 0 1,1 0-1,0 1 1,-1-1-1,1 0 1,0 0-1,-1 0 1,1 0-1,0 0 1,-1 0 0,1 0-1,0 0 1,0 0-1,-1 0 1,1-1-1,0 1 1,2 0 44,13-1 116,-8 1-60,1 0 1,0 0-1,15 3 1,-18-1-71,6 1 14,1 0-1,-1-1 1,0 0-1,14 0 1,316-2 623,474 0-617,-702 8 14,-9 0 82,-103-8-246,99 0 743,-57 0-7635,-27 0 4914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2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3392,'0'-1'113,"0"-1"1,0 0-1,0 1 1,0-1-1,1 0 1,-1 1-1,1-1 1,-1 0-1,1 1 1,0-1-1,0 1 1,0-1-1,-1 1 1,1-1-1,1 1 1,-1 0-1,2-3 1,0 2 1341,-3 2-276,3 0 304,59 0 1969,86 0-2190,-8-9-410,-86 4-525,55-1 164,30-4 111,-89 7-444,51-3 84,44-14 63,21-3-98,161 0 84,-203 16-214,-63 3-72,93 8 1,-101 1-27,42 3 63,-74-7 4,1 1 1,29 6-1,-33-5-4,17 2 23,-21-3-90,0 1-1,-1 0 1,17 6-1,-5 2-1153,-25-11 1141,0 0 0,1 0 0,-1 0 0,0 0 0,0 0 0,1 0 0,-1 0 0,0 0 0,0 0 0,0 0-1,1 0 1,-1 0 0,0 1 0,0-1 0,0 0 0,1 0 0,-1 0 0,0 0 0,0 1 0,0-1 0,0 0-1,0 0 1,1 0 0,-1 0 0,0 1 0,0-1 0,0 0 0,0 0 0,0 1 0,0-1 0,0 0-1,0 0 1,0 0 0,0 1 0,1 3-901,-1-3 718,0 1-1,0-1 1,0 1 0,0-1-1,0 0 1,0 1 0,0-1 0,0 1-1,-1-1 1,1 1 0,0-1-1,-1 0 1,1 1 0,-1-1 0,0 0-1,1 1 1,-2 0 0,0 0-166,-1 0 0,0 0 1,1-1-1,-1 1 0,0-1 1,0 1-1,-3 0 0,-13 1-1639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115 165 2976,'-28'-14'971,"23"11"-603,2 3-11,-63 0 6155,66 0-6488,-1 0 0,1 0-1,-1 0 1,1 0 0,-1 0 0,1 0 0,-1 0 0,1 0 0,-1 1 0,1-1 0,0 0 0,-1 0 0,1 0 0,-1 1 0,1-1 0,-1 0 0,1 1-1,0-1 1,-1 0 0,1 1 0,-1-1 0,1 0 0,0 1 0,0-1 0,-1 1 0,1-1 0,0 0 0,0 1 0,-1 0 0,1 0-19,0-1-1,0 0 1,0 0 0,0 1 0,0-1 0,0 0 0,0 0 0,0 1 0,1-1 0,-1 0 0,0 0 0,0 1 0,0-1 0,0 0 0,0 0-1,1 0 1,-1 1 0,0-1 0,0 0 0,0 0 0,1 0 0,-1 0 0,0 1 0,0-1 0,1 0 0,13 3 18,71-3 654,47-8-55,-54 2-390,72 0-8,22-5-123,3 6-53,118-17 31,-12 0 77,-241 20-161,351-31 1535,-257 19-1192,-74 9-249,8-6 71,-48 8-338,0 0 0,22-8 0,-25 9-803,-17 2 931,0 0-1,0 0 1,0 0 0,0-1 0,0 1-1,0 0 1,0 0 0,0 0 0,0 0-1,1 0 1,-1 0 0,0 0 0,0 0-1,0 0 1,0 0 0,0 0 0,0 0-1,0 1 1,0-1 0,0 0 0,0 0 0,1 0-1,-1 0 1,0 0 0,0 0 0,0 0-1,0 0 1,0 0 0,0 0 0,0 0-1,0 0 1,0 0 0,0 0 0,0 0-1,0 0 1,0 1 0,0-1 0,0 0-1,0 0 1,0 0 0,1 0 0,-1 0-1,0 0 1,0 0 0,0 0 0,0 0-1,0 0 1,0 1 0,0-1 0,0 0-1,0 0 1,0 0 0,-1 0 0,1 0-1,0 0 1,0 0 0,0 14-2019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3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11 836 3904,'-3'0'1253,"-5"0"-800,19 0 369,-11 0-374,3 0 469,60 0 1463,-14 2-1944,0-3-1,1-2 1,66-12 0,-82 9-395,-16 3-16,-1-1 0,0 0-1,0-1 1,25-11 0,28-25 13,-6 3-28,-7 2-49,98-80 1,-124 90 51,114-102 270,-145 128-283,13-14 112,28-21 0,17-3 69,-33 11 13,-9 10-63,16-12 59,-24 23-136,-1 0 1,0 0 0,0-1 0,-1 0 0,0 0-1,0 0 1,-1-1 0,6-10 0,4-10 187,-5 8-131,12-28 0,-21 45-77,-1 0-1,1 0 1,0-1 0,-1 1-1,0 0 1,1-1 0,-2-3-1,1 5 8,0 1 0,0 0 0,0-1-1,0 1 1,0 0 0,0-1 0,1 1 0,-1 0-1,1-3 1,7-5 205,-7 9-263,-1 0 0,0 0 0,1-1 1,-1 1-1,0 0 0,1 0 0,-1-1 1,0 1-1,1 0 0,-1-1 0,0 1 1,0 0-1,1-1 0,-1 1 0,0-1 0,0 1 1,0 0-1,0-1 0,1 1 0,-1-1 1,0 1-1,0-1 0,0 1 0,0 0 1,0-1-1,0 1 0,0-1 0,0-1-205,3 4 76,-3-1 140,1 0 1,0 0-1,0 0 0,-1 0 0,1 0 0,-1 1 0,1-1 1,-1 0-1,1 0 0,-1 1 0,0-1 0,1 0 0,-1 1 1,0-1-1,0 0 0,0 1 0,0-1 0,0 0 0,-1 1 0,1-1 1,0 0-1,0 0 0,-1 1 0,1-1 0,-1 0 0,0 2 1,-2 8-8,-4 20 50,-2 34 0,6-36 123,-2 0 0,-10 36 0,10-48-113,-36 143 248,11-1-109,27-136-111,1-10-24,0 0-1,0-1 1,-8 25 0,7-32-50,1 0 1,0 1-1,0-1 1,0 1 0,1-1-1,0 1 1,0-1 0,0 1-1,1 0 1,0 0 0,0-1-1,1 8 1,-1-12 3,0 0 0,0 0 1,1 0-1,-1 0 0,0 0 1,0 0-1,1 0 0,-1-1 0,1 1 1,-1 0-1,1 0 0,-1 0 1,1 0-1,-1-1 0,1 1 0,0 0 1,-1-1-1,1 1 0,0 0 1,0-1-1,-1 1 0,1-1 0,0 1 1,0-1-1,0 1 0,0-1 0,0 0 1,0 0-1,0 1 0,0-1 1,-1 0-1,1 0 0,0 0 0,2 0 1,1-1-15,0 0 1,0 0-1,-1 0 0,1 0 1,0-1-1,6-3 0,-4 2-35,-3 1 19,0 0 0,0 1 0,0-1 0,0 0 0,-1 0 0,1-1 0,-1 1 0,1 0 0,2-5 0,-1 0-22,0 1-1,0-1 0,2-8 1,-2 6 7,20-47-342,2 0 141,-4-2 1,18-64-1,-34 101 273,1 0 1,15-29-1,8-22 164,-22 47-145,-4 12 16,0 0 0,1 0 0,1 0 0,0 1 0,10-16 1,17-32 230,-19 40-95,-11 13-140,-3 7-63,0-1-1,0 1 1,1-1 0,-1 1 0,0-1 0,0 1 0,1-1 0,-1 1 0,0-1 0,0 1-1,1 0 1,-1-1 0,1 1 0,-1-1 0,0 1 0,1 0 0,-1 0 0,1-1 0,-1 1-1,1 0 1,-1-1 0,1 1 0,-1 0 0,1 0 0,-1 0 0,1 0 0,-1 0 0,1 0 0,-1-1-1,1 1 1,-1 0 0,1 0 0,-1 1 0,1-1 0,-1 0 0,1 0 0,0 0 0,0 0 3,-1 0 1,1 0 0,0 0 0,0 1 0,-1-1-1,1 0 1,0 0 0,-1 0 0,1 1 0,0-1-1,-1 0 1,1 1 0,0-1 0,-1 1 0,1-1 0,-1 1-1,1-1 1,-1 1 0,1-1 0,-1 1 0,1-1-1,-1 1 1,0-1 0,1 1 0,-1 0 0,0-1-1,1 1 1,-1 0 0,0-1 0,0 1 0,0 0-1,0 0 1,1 0 0,-1 6 68,1-1 0,-1 1 0,-1 8 0,0 2-4,0 5-40,-1-1-1,0 0 1,-2 0 0,-1 0-1,-10 30 1,-2 5 121,-5 37 11,-5-8 69,5-6-64,-3-13 0,18-32-84,6-27-61,0 0 1,-1 0-1,0 0 0,0 0 1,-5 8-1,-23 45-127,30-59 78,-1 0 0,1-1-1,0 1 1,-1 0-1,1-1 1,0 1 0,-1 0-1,1-1 1,0 1-1,0 0 1,0 0-1,-1-1 1,1 1 0,0 0-1,0 0 1,0-1-1,0 1 1,0 0 0,0 0-1,1-1 1,-1 2-1,1 1-128,-1-1-583,2-4-1088,2-1 1422,-1 1-1,0 0 1,1 0 0,-1 0 0,1 1 0,0-1 0,-1 1 0,1 0 0,7-2 0,-3 2-226,-1-1 0,0-1 0,8-2 0,17-12-3132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3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6656,'-2'0'2144,"-9"0"-1307,11 0-826,0 0 0,0 0 0,-1 0 0,1 0 0,0 0 0,0 0 0,0 0 0,0 0 0,0 0 0,0 0-1,0 0 1,0 0 0,0 0 0,0 0 0,-1 0 0,1 0 0,0 0 0,0 0 0,0 0 0,0 0 0,0 0 0,0 0 0,0 0 0,0 0 0,0 0 0,0 0 0,0 0 0,-1 0-1,1 0 1,0 0 0,0 1 0,0-1 0,0 0 0,0 0 0,0 0 0,0 0 0,0 0 0,0 0 0,0 0 0,0 0 0,0 0 0,0 0 0,0 0 0,0 1 0,0-1 0,0 0 0,0 0-1,0 0 1,0 0 0,0 0 0,0 0 0,0 0 0,0 0 0,0 0 0,0 1 0,0-1 0,0 2 108,0-1-1,-1 1 0,1 0 1,-1 0-1,1 0 1,-1-1-1,0 1 1,0 0-1,1-1 1,-1 1-1,0-1 1,-1 1-1,1-1 1,0 1-1,0-1 1,-1 0-1,0 2 1,-15 16 415,13-13-490,0 1 0,0-1 1,1 1-1,0 0 1,0 0-1,0 1 1,1-1-1,0 0 1,0 1-1,1-1 0,0 12 1,0-17-54,1 0 1,0 0-1,1 0 1,-1 0-1,0 0 1,1 1-1,-1-1 1,1 0-1,-1 0 1,1 0-1,2 3 1,-1-2-3,1 0 0,-1 0 0,1-1 0,0 1 1,5 3-1,-3-3 18,22 22 113,-22-19-114,0-1 0,1 0 0,0 0-1,11 7 1,-14-11-55,0 0 0,0 0 0,0 0 0,1 0 0,4 0 0,3 1-94,7 3-20,-13-4 78,0 1 1,0-1-1,0 0 1,0 0-1,0 0 0,0-1 1,0 1-1,0-1 1,0-1-1,7 0 1,20-10-343,-14 8 237,-13 3 158,-1-1-1,0 0 1,0 0-1,0 0 1,8-3-1,-11 3 27,0 1 0,0-1 0,0 0 0,0 1 0,0-1-1,0 0 1,-1 0 0,1 0 0,0 0 0,0 0 0,-1 0 0,1 0 0,0 0-1,-1 0 1,1 0 0,-1 0 0,1 0 0,-1 0 0,0-1 0,0 1 0,1 0-1,-1 0 1,0-1 0,0 1 0,0-1 0,0-5-14,1 5 32,-1 0 0,1 0 0,-1-1 1,0 1-1,0 0 0,0 0 0,0-1 0,0 1 0,-1 0 1,1 0-1,-1-1 0,1 1 0,-1 0 0,0 0 0,0 0 1,-2-3-1,-40-27 900,39 28-832,0 0 0,0 1 0,-1-1 0,1 1 0,-1 0 0,0 1 0,1-1 0,-8-2 0,12 5-86,-1 0 1,1 0 0,-1 0-1,1 0 1,-1 0 0,1 0-1,-1-1 1,1 1-1,-1 0 1,1 0 0,-1-1-1,1 1 1,-1 0 0,1-1-1,-1 1 1,1 0 0,0-1-1,-1 1 1,1-1 0,0 1-1,-1-1 1,1 1 0,0-1-1,0 0-31,0 1-1,0-1 0,0 1 0,1-1 1,-1 1-1,0-1 0,0 1 1,1 0-1,-1-1 0,0 1 0,1-1 1,-1 1-1,1 0 0,-1-1 1,0 1-1,1 0 0,-1-1 0,1 1 1,-1 0-1,1 0 0,41-16-2820,-29 12 1735,0 0 535,-1 0-270,23-10 0,-18 4-707,32-24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3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45 6464,'-13'-27'2090,"10"22"-1263,3 2-523,0-6 461,0 18-309,-3-1-333,0-1-14,-1-1 1,0 0-1,0 1 0,0-1 1,-7 6-1,8-9 25,0 1-1,0 0 1,0-1-1,0 1 1,1 1-1,0-1 1,0 0-1,-2 5 1,-6 14 579,3-14-509,0 1 0,-1-1 0,0 0 0,-11 9 0,-12 14-46,17-14-131,-1 1 1,2 1-1,1 0 0,1 0 1,0 1-1,1 1 0,2 0 0,-7 23 1,13-34-24,1-1 1,1 0-1,-1 1 1,2-1 0,-1 0-1,1 1 1,1-1 0,0 0-1,0 0 1,1 0-1,0 0 1,1-1 0,0 1-1,8 12 1,-9-17-65,1-1 0,0 0 0,0 0 1,0 0-1,0 0 0,0-1 0,1 1 0,-1-1 1,1 0-1,0-1 0,0 1 0,0-1 0,10 3 1,-9-3-80,5 2-499,1 0 0,0-1 1,0-1-1,0 0 0,0 0 0,0-1 1,0-1-1,15-1 0,1 1-2006,5 0 463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3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6720,'0'-49'2496,"0"49"-1952,17-16-128,-1 16 672,1-17-672,15 17 256,-15 0-384,16-16-32,-1 16-160,17 0 160,1 0-160,15 0 32,1 0-64,-1 0-832,-16 0 416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3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82 5216,'-14'0'1696,"11"1"-1266,3 6-204,0 53 1000,-1-37-777,1-11-147,-1 0-1,2 0 1,-1 0 0,4 13 0,7 8 242,-7-14-337,-3-14-157,0 0 0,0 0 0,0 0 0,1-1 0,0 1 0,0 0 0,3 5 1,-4-9-43,0 1 1,0-1-1,1 1 1,-1-1-1,1 0 1,-1 0-1,1 1 1,-1-1-1,1 0 1,-1 0-1,1 0 1,0-1-1,0 1 1,-1 0-1,1-1 0,0 1 1,0-1-1,0 1 1,0-1-1,0 0 1,0 0-1,0 0 1,0 0-1,1 0 1,0 0-3,1 0 1,1 0 0,-1 0 0,0 0 0,0-1 0,0 0 0,0 1 0,0-1 0,0-1 0,0 1 0,0-1 0,7-3 0,-4 1 5,-4 3-10,-1-1 0,1 0 0,-1 1 0,0-1 0,0 0 0,0 0 0,0 0-1,0-1 1,0 1 0,0 0 0,-1-1 0,1 0 0,-1 1 0,0-1 0,0 0 0,0 1 0,0-1-1,0 0 1,0-3 0,3-8 3,9-14 23,-10 22-5,0-1-1,0 1 0,-1 0 0,1-1 1,-2 1-1,1-1 0,-1 1 0,0-1 0,0-10 1,-1 9 86,0 1 0,0 0 1,-1 0-1,0 0 0,-1-1 1,1 1-1,-1 0 0,-1 1 1,-3-10-1,-2-1 227,-16-28 330,22 42-688,-1-1 1,1 1-1,0 0 0,-1 0 0,0 0 1,0 1-1,0-1 0,0 0 0,0 1 0,-4-2 1,7 4-54,-1-1 0,0 1 1,0 0-1,1-1 0,-1 1 1,0 0-1,0 0 0,1 0 1,-1 0-1,0 0 0,0 0 1,1 0-1,-1 0 0,0 0 1,0 0-1,1 0 0,-1 1 1,0-1-1,1 0 0,-2 1 1,-15 13-1078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3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47 707 4896,'0'-11'528,"0"0"0,3-14 0,8-16 80,-6-13-166,6 13 428,-6-3-230,6 6 112,-5-9-214,-2 22-169,0 9-87,-2 0 1,1-25-1,-3 17-38,0 8-78,0 1 0,3-26 0,8 3 36,-8 13-21,-2 0 0,-2-32-1,1 25 201,0 35-368,-1 1 0,0 0 0,1-1-1,-1 0 1,0 1 0,-3 4 0,-2 9-172,2-4-195,4-8 248,-2-1-1,1 0 1,0 0-1,-1 0 1,0 0-1,0 0 1,-3 3-1,-18 36 908,19-33-640,0-1-1,-1 0 1,0 0 0,-1-1 0,-12 16 0,-13 6 169,32-29-336,0-1 0,-1 0 0,1 0 0,0 1-1,-1-1 1,1 0 0,0 0 0,-1 0 0,1 0-1,0 0 1,-1 0 0,1 0 0,0 0 0,-1 0 0,1 0-1,0-1 1,-1 1 0,2-1 0,0 0-106,1-1 1,-1 1-1,0-1 1,0 0-1,0 0 1,0 0-1,-1-1 1,1 1-1,-1 0 0,3-4 1,9-12-75,17-4 671,52-41 11,-13 9-622,-57 45 125,-2-1 1,1-1-1,12-17 1,-22 28 6,-1-1 0,0 1 1,1 0-1,-1-1 0,0 1 0,1 0 1,-1-1-1,0 1 0,1-1 0,-1 1 1,0-1-1,0 1 0,0-1 0,1 1 1,-1-1-1,0 1 0,0-1 0,0 1 1,0-1-1,0 1 0,0-1 0,0 1 1,0-1-1,0 0 0,0 1 0,0-1 1,0 1-1,-1-1 0,1 1 0,0-1 1,-1 0-1,0 1 39,0-1 1,0 1 0,0-1-1,-1 1 1,1 0-1,0-1 1,0 1-1,0 0 1,-1 0-1,1 0 1,-2 0 0,-26 0 294,5-1 210,-39 4-1,58-3-678,-1 1-1,1 0 0,-1 1 1,1-1-1,0 1 1,0 0-1,0 0 0,0 0 1,0 1-1,1-1 0,-1 1 1,-7 7-1,4 0-991,4-5-1395,-3-4-2017,21-1 1173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1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66 7872,'-27'-55'2560,"21"46"-1908,3 7-307,1 3-229,1-1 1,-1 0-1,0 1 1,0 0-1,0-1 1,0 1-1,0 0 1,1 0-1,-1 0 1,0 0-1,1 1 1,-1-1-1,1 0 1,-1 1-1,1-1 1,0 1-1,0-1 1,-1 1-1,1-1 1,0 1-1,-1 3 1,-12 14 632,4-11-90,-7 8 436,13-10-869,0 1 0,1-1 0,0 0 0,0 1 0,0 0 0,-2 10 0,-7 47 731,11-58-941,-3 10 53,-1 17-5,6-24-52,1 0-1,-1 0 0,1 0 0,0 0 0,7 14 1,2 10 54,-11-31-65,3 9 16,1 0 1,0 0-1,0 0 1,6 9-1,-8-16-21,0-1 1,0 0-1,1 0 0,-1 0 1,1 0-1,0 0 1,0-1-1,0 1 0,0-1 1,0 0-1,0 0 1,1 0-1,-1 0 0,1 0 1,0-1-1,6 2 0,-5-1-58,0-1 0,0 0 0,0-1 0,0 1 0,0-1 1,0 0-1,0 0 0,0-1 0,0 1 0,0-1 0,0 0 0,0-1 0,0 1 0,8-5 0,-6 2 9,0 0 1,-1-1-1,1 0 0,-1 0 1,-1 0-1,1-1 1,-1 0-1,7-9 1,-9 11 61,-1 1-1,0-1 1,0 1 0,0-1 0,0 0 0,-1 0 0,0 1-1,1-1 1,-2 0 0,1 0 0,0 0 0,-1 0-1,1-1 1,-1 1 0,-1-4 0,0-4 85,-2 1 0,1-1 0,-8-19 0,3 12 511,-20-36 0,15 31 158,9 18-627,1 1 23,0 0 0,-1 0 1,0 0-1,1 1 1,-1-1-1,-1 1 0,1-1 1,-1 1-1,0 0 1,0 1-1,-8-7 0,6 5-381,0 1-1,1-1 1,-7-7-1,8 8-657,1 1-534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3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11 836 5568,'-4'-8'481,"-2"-8"639,6 16-1084,0-1 0,0 0 0,1 1 0,-1-1 0,0 1 0,0-1 0,1 1 0,-1-1 0,0 0 0,1 1 0,-1-1 0,0 1 0,1 0 0,-1-1 0,1 1 0,-1-1 0,1 1 0,-1 0 0,1-1 0,-1 1 0,1 0 0,-1-1 0,1 1 0,0 0 0,2-2 105,0 0-1,0 0 0,-1 0 1,0 0-1,1 0 1,-1-1-1,0 1 1,0 0-1,0-1 0,0 0 1,2-5-1,-2-1 99,-1 0-1,0-1 0,-1 1 0,0-14 0,-1 4 81,1 0-115,0 1 72,3-30 1,0 32-188,-1 4-18,-1 0 1,1-14 0,-7-38 239,-1-19-3,6-258 892,3 341-1286,-3-1 84,1 1-1,0 0 0,-1 0 1,1 0-1,-1 0 1,1 0-1,-1 1 0,1-1 1,-1 0-1,1 0 1,-1 0-1,1 0 0,-1 0 1,1 1-1,-1-1 1,0 0-1,2 1 0,3 12 51,-4-9-33,4 7 16,-3-8-18,-1 0 0,0 0 0,0 0 0,0 0 0,0 1 0,0-1 0,-1 0-1,1 1 1,-1 5 0,0 86-141,0-91 114,0 1 0,-1-1 0,1 0 0,-1 0 0,0-1 0,0 1 0,0 0 0,-1 0 0,1 0 0,-5 6 0,3-4-13,3-5 24,0-1 0,0 1 0,0-1 1,0 1-1,-1-1 0,1 1 0,0-1 0,0 1 0,-1-1 1,1 0-1,0 1 0,0-1 0,-1 1 0,1-1 1,0 0-1,-1 1 0,1-1 0,-1 0 0,1 0 1,0 1-1,-1-1 0,1 0 0,-1 0 0,1 1 1,-1-1-1,1 0 0,-1 0 0,1 0 0,-1 0 0,1 0 1,-1 0-1,1 0 0,0 0 0,-1 0 0,0 0 1,-2 0-62,3-5 0,0-17 0,3 11-27,43-63-58,-43 71 169,-1 0 0,1 0 1,0 0-1,0 0 0,0 1 1,0-1-1,0 1 0,0 0 1,1 0-1,6-3 0,-6 3 13,-3 2-24,-1 0 0,1 0 1,-1-1-1,1 1 1,-1 0-1,0 0 0,1-1 1,-1 1-1,1 0 1,-1-1-1,0 1 0,1-1 1,-1 1-1,1 0 1,-1-1-1,0 1 0,0-1 1,1 1-1,-1-1 1,0 0-1,14-21 455,-8 16-301,-6 6-151,0 0-1,1 0 1,-1 0-1,0 0 1,0 0-1,0 0 1,0 0-1,1 0 1,-1 0-1,0 0 1,0 0-1,0-1 1,0 1-1,0 0 1,1 0-1,-1 0 1,0 0-1,0 0 1,0-1-1,0 1 1,0 0-1,0 0 1,0 0-1,0 0 1,0 0-1,0-1 1,1 1-1,-1 0 1,0 0-1,0 0 1,0-1-1,0 1 1,0 0-1,0 0 1,0 0-1,0 0 1,0-1-1,-1 1 1,1 0-1,0 0 1,0 0-1,0 0 1,0-1-1,0 1 1,0 0-1,0 0 1,0 0-1,0 0 1,0 0-1,-1-1 1,1 1-1,-5-9 327,-12-23 531,17 31-862,0 0 1,-1 0 0,1 0-1,-1 0 1,1 0-1,-1 0 1,1 1-1,-1-1 1,1 0 0,-1 0-1,0 1 1,0-1-1,1 0 1,-1 1-1,0-1 1,0 1 0,0-1-1,1 1 1,-1-1-1,0 1 1,0 0-1,0-1 1,0 1 0,0 0-1,-1 0 1,-9-4-29,0-9-123,-11-1-357,17 11-374,10 3-1712,23 0 1,5 0-2630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28 836 7456,'-28'14'2421,"30"-14"-2287,0 1 0,1-1-1,-1 0 1,0 1 0,0-1 0,0 0-1,0 0 1,0 0 0,0-1 0,0 1 0,3-1-1,9-11-86,-12 10-49,1-1 1,0 0 0,0 1-1,0 0 1,0 0 0,4-2 0,102-45 321,-66 27-218,93-51-77,-120 62-21,0 0 0,-1-2 0,0 0 0,-1-1 0,0 0-1,12-17 1,23-43 7,-39 59-7,-1 2-4,0 0 1,7-17-1,0-19-38,-7 21 12,9-16 28,-13 32 104,0 0 0,0 0 1,-1 0-1,2-13 1,-4 12-36,-1-23 0,-1 25-236,0 1 1,3-16-1,3 2-75,-4 18 410,-1 0 0,1 0-1,-1-1 1,0 1 0,-1-10-1,-2-5 997,2 20-1159,0 1 0,0 0 1,0 0-1,0 0 0,0 0 1,0 0-1,0 0 0,0-1 0,0 1 1,0 0-1,0 0 0,0 0 1,-1 0-1,1 0 0,0 0 0,0 0 1,0 0-1,0 0 0,0-1 1,0 1-1,0 0 0,0 0 0,0 0 1,-1 0-1,1 0 0,0 0 1,0 0-1,0 0 0,0 0 0,0 0 1,0 0-1,-1 0 0,1 0 0,0 0 1,0 0-1,0 0 0,0 0 1,0 0-1,0 0 0,0 0 0,-1 0 1,1 0-1,0 0 0,-7 11 214,6-9-196,1-1 1,-1 1-1,1 0 1,-1 0-1,1 1 1,0-1-1,0 0 1,0 3-1,0 16 57,-3 70 55,0-63-129,-7 103 43,10 120 610,0-246-639,-1-4-19,1 0 0,0 0 0,0 0 0,0 0 0,0 0-1,0 0 1,0 0 0,0 0 0,1 0 0,-1 0 0,0 0 0,0 0 0,1 0-1,-1 0 1,1 0 0,-1 0 0,1 0 0,-1-1 0,1 1 0,-1 0 0,1 0 0,0 0-1,0-1 1,-1 1 0,1 0 0,0-1 0,0 1 0,0 0 0,0-1 0,0 1-1,0-1 1,1 1 0,0 0-17,-1 0 0,1 0-1,0-1 1,0 1 0,0 0-1,-1-1 1,1 1 0,0-1-1,0 0 1,0 0 0,0 0 0,0 0-1,0 0 1,0 0 0,3-1-1,-2 0-23,0 0-1,0-1 1,0 0-1,-1 1 0,1-1 1,-1 0-1,1 0 1,-1-1-1,1 1 0,-1-1 1,0 1-1,2-5 1,35-56-554,-12 17 357,17-22-112,-6-9 145,6 6 58,-30 42 176,-1 0 0,11-41 0,-16 51 144,11-23 0,-2 7 282,-10 12-155,-6 21-260,-1 0 1,1 0 0,-1 0-1,1 0 1,0 0 0,0 0-1,0 0 1,0 0 0,0 0 0,0 0-1,2-2 1,0 1 196,-3 3-43,0 3-63,-1 20-35,-1 0 0,0 0 1,-8 26-1,-23 68 134,-1 3 0,27-93-116,-20 48-1,15-43-29,-10 28 217,17-51-221,0 0 0,-9 10 0,-9 15 298,4 15-584,18-47 150,0-1 0,0 0 0,0 1 0,0-1 0,0 0 0,0 0 0,-1 0 0,1 0 0,0 0 1,-1 0-1,-1 0 0,-5 6-984,8-6 995,1-1 0,-1 1 0,0-1 0,0 1 0,1-1 0,-1 1 0,0-1 0,1 1 0,-1-1-1,1 1 1,-1-1 0,0 0 0,1 1 0,-1-1 0,1 0 0,-1 1 0,1-1 0,-1 0 0,1 1-1,-1-1 1,1 0 0,1 0 0,-1 1-216,1 0-1,0-1 1,1 1-1,-1-1 1,0 1-1,0-1 1,0 0-1,0 0 1,0 0-1,2-1 1,7 1-531,4 0-290,0 1 282,-1-2-1,19-2 0,5-8-1031,-9 7 1026,-16 2 619,-1 0-1,0-1 0,15-5 1,17-5 871,-37 12-179,0-1 1,0 0-1,1-1 1,-2 1 0,13-7-1,-11 3 138,-7 5-445,0 0-1,1 0 0,0 0 0,-1 0 0,1 0 0,-1 0 0,1 0 1,0 1-1,0-1 0,-1 0 0,1 1 0,4-1 0,-4 1 1096,-2 128 1686,0-126-3005,0-1 1,0 0 0,0 1-1,0-1 1,0 0 0,0 1 0,0-1-1,0 0 1,1 0 0,-1 1 0,1-1-1,-1 0 1,0 0 0,1 0 0,0 1-1,-1-1 1,1 0 0,0 0-1,0 0 1,-1 0 0,1 0 0,0 0-1,0 0 1,0 0 0,0-1 0,0 1-1,0 0 1,0-1 0,1 1 0,-1 0-1,0-1 1,0 0 0,0 1-1,1-1 1,-1 0 0,0 1 0,1-1-1,-1 0 1,1 0 0,-1 0 18,-1 0 0,0 0 0,0 0 0,0 0 0,0 0 0,0 0 0,0 0 0,0 0 1,0 0-1,0 0 0,1 0 0,-1 0 0,0 0 0,0 0 0,0 0 0,0 0 0,0 0 0,0 0 0,0 0 0,0 0 0,0 0 0,0 0 0,1 0 1,-1 0-1,0 0 0,0 0 0,0 0 0,0 0 0,0 0 0,0 0 0,0-1 0,0 1 0,0 0 0,0 0 0,0 0 0,0 0 0,0 0 1,0 0-1,0 0 0,0 0 0,0 0 0,0 0 0,0 0 0,0-1 0,0 1 0,0 0 0,0 0 0,0 0 0,0 0 0,0 0 0,0 0 1,0 0-1,0 0 0,0 0 0,0 0 0,0-1 0,0 1 6,0-1 1,0 0-1,0 0 1,0 1-1,0-1 1,0 0-1,1 1 1,-1-1-1,0 0 1,0 1-1,1-1 1,-1 0-1,0 1 1,1-2-1,3-2 30,-4 4-32,0 0 1,1 0 0,-1 0 0,0 0-1,0 0 1,0 0 0,0 0-1,0 0 1,0 0 0,1 0 0,-1 0-1,0-1 1,0 1 0,0 0-1,0 0 1,0 0 0,0 0 0,0 0-1,0 0 1,0-1 0,0 1-1,1 0 1,-1 0 0,0 0 0,0 0-1,0-1 1,0 1 0,0 0-1,0 0 1,0 0 0,0 0-1,0 0 1,0-1 0,0 1 0,0 0-1,0 0 1,-1 0 0,1 0-1,0 0 1,0-1 0,0 1 0,0 0-1,0 0 1,0 0 0,0 0-1,0 0 1,0 0 0,0-1 0,-1 1-1,1 0 1,-5-9-5,2-7-5,4 15 12,-1 0-1,0 0 1,0 1 0,0-1 0,0 0-1,-1 0 1,1 0 0,0 0 0,0 0-1,0 0 1,-1 1 0,1-1 0,0 0-1,-2-1 1,-8-3 19,4-9-65,-8-2 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4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8320,'0'0'3072,"0"0"-2400,17-17-160,-1 1 608,0 16-704,17 0-32,0 0-224,16 0-128,0 0 0,17 0-1440,-17 0 768</inkml:trace>
  <inkml:trace contextRef="#ctx0" brushRef="#br0" timeOffset="1">66 296 7872,'-33'16'2944,"33"-16"-2304,-33 0-160,33 0 1152,17 0-992,-1 0 288,17 0-544,16-16 64,0 16-288,33 0-2336,-16 0 1184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4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51 4064,'0'0'1307,"-3"-5"-801,-8-17-42,8 16 640,1 4-139,-9-9 555,10 10-1445,1 1 0,-1-1 0,1 1-1,-1 0 1,1-1 0,-1 1 0,1 0-1,-1 0 1,0-1 0,1 1 0,-1 0-1,1 0 1,-1 0 0,0 0 0,1 0-1,-1 0 1,0 0 0,1 0 0,-1 0-1,0 0 1,1 0 0,-1 0 0,1 0-1,-1 0 1,0 1 0,0-1 67,-4 3 562,-1 4-434,0 1 0,1-1 0,-1 1 0,2 1 0,-7 13 0,3-4 72,4-9-282,1 0-1,0 1 1,1-1 0,0 1-1,0-1 1,1 1-1,1 0 1,0 17-1,0-18-45,0-5-8,0 0 0,1 0 1,-1 0-1,1-1 0,0 1 1,0 0-1,0 0 0,1 0 1,-1-1-1,1 1 1,0-1-1,0 1 0,0-1 1,3 3-1,2 2 30,0-1 0,1 0 0,15 11 1,-19-15-19,1 0 1,0 0-1,1-1 1,-1 0 0,0 0-1,1 0 1,-1-1-1,1 0 1,-1 0-1,1 0 1,-1 0 0,1-1-1,0 0 1,-1-1-1,7 0 1,10 0 52,-13 1-51,39 1-326,0-2 1,90-15 0,-53 3-1834,-41 7 1083,-39 5 783,0-1 0,1 1 0,-1-1 0,0 0 1,7-4-1,21-10-751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4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84 4896,'-55'-41'1584,"50"38"-1412,0-1 1,0 0 0,0-1-1,-6-6 1,1 3 89,9 7-153,0 0 1,0 0-1,0 1 0,0-1 0,0 0 0,-1 1 1,1-1-1,0 1 0,-1 0 0,1-1 0,0 1 1,0 0-1,-1 0 0,1 0 0,-1-1 1,1 2-1,0-1 0,-1 0 0,1 0 0,0 0 1,-1 1-1,1-1 0,0 0 0,0 1 0,-1-1 1,1 1-1,0 0 0,0-1 0,0 1 1,0 0-1,0 0 0,-2 1 0,0 2 27,-1 0 0,1 1 0,0-1 1,0 1-1,0-1 0,-2 7 0,3-6 54,-6 11-72,1 2 1,1-1 0,-7 31 0,-5 19 35,13-50-38,-2 0 157,-5 31-1,5 16 66,5-32-217,-9 58 50,-24 96-1,30-164-131,0 0 0,2 1-1,0 24 1,2-40-197,1 0 0,-1 0 0,0 0 0,-1 0 0,1 0 0,-5 10 0,4-10-192,2-6 283,-1-1 0,1 1 1,0 0-1,-1 0 0,1-1 1,0 1-1,0 0 0,0 0 0,0 0 1,0 0-1,0-1 0,0 1 0,0 0 1,0 0-1,1 1 0,7 3-1903,-1-2 576,9 10-627</inkml:trace>
  <inkml:trace contextRef="#ctx0" brushRef="#br0" timeOffset="1">541 84 8736,'33'-32'3232,"-33"32"-2528,82-33-192,-33 16 352,16 17-576,1 0 32,16 0-192,0 0 128,-17 0-160,1 17-800,-17-1 352,-16-16-1472,0 17 1024,-17-17-1184,0 16 1120,-48 0-2496,15-16 1856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4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6048,'-16'16'2240,"16"-16"-1728,0 49-160,0-33 896,0 17-768,0 16 864,-17 1-768,1 32 128,16-1-416,-16 1 32,-1-16-192,1-1 224,-1-15-224,17-18-800,-16 1 320,16-33-1952,0 0 1280</inkml:trace>
  <inkml:trace contextRef="#ctx0" brushRef="#br0" timeOffset="1">459 33 8128,'33'0'3008,"-33"0"-2336,0 49-160,0-32 1024,-17 16-928,1 16-96,16 0-320,-33 49 128,0-16-192,1 17 160,-1-1-160,0-33-640,0-15 288</inkml:trace>
  <inkml:trace contextRef="#ctx0" brushRef="#br0" timeOffset="2">1032 148 8064,'33'0'2976,"-33"0"-2304,49 33-192,-32-17 96,16 17-416,-1 0 352,1 32-288,0 1 224,0-1-224,-1 1-576,1-17 192,0 0-1344,0-16 832,-17-17-2688,-16 1 1888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4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508 181 8384,'0'16'3104,"0"-16"-2400,-32 33-224,15 16 832,17-16-832,-32 49 352,-1-16-480,-16 16 160,-1-1-288,-15-15-65,16-17-95,-17 0-1023,33-16 511,-16-33-2656,16 17 1760</inkml:trace>
  <inkml:trace contextRef="#ctx0" brushRef="#br0" timeOffset="1">1180 17 8128,'-16'-16'3008,"16"16"-2336,-16 82-160,-1-50 128,1 1-448,-17 33 480,17-1-384,-1 34 96,1-34-256,-1 17 0,17 0-64,-16-33-1728,16 0 896,0-32-2880,16-1 2080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4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1099 7040,'-14'-14'2282,"11"13"-1698,1 10-272,2-9-312,-3 11 192,0 0 0,-8 16 0,6-17 96,-1-1 0,-8 12 0,-10 13 384,6-6-57,9-16-361,1 0 1,1 1-1,-11 23 0,11-14-96,1 0 0,0 0 0,2 0 0,-3 46 0,12-22 49,-2-21-105,-1-6-44,-1-4-43,6 25 1,-5-35-44,0 1 1,0-1 0,0 1 0,0-1 0,1 0 0,0 1 0,7 8 0,-6-9-65,0 0 0,1 0 0,0-1 0,0 1 0,0-1 0,0 0 0,1-1-1,6 4 1,-9-5 31,0-1 1,0 0-1,0 0 0,0 0 0,0 0 0,1 0 0,-1-1 0,0 1 0,0-1 0,0 0 0,1 0 0,-1 0 0,0-1 0,0 1 0,0-1 0,1 0 1,3-1-1,-2-1-33,1 0 1,-1 0 0,0 0 0,0-1 0,0 0 0,0 0 0,5-7 0,-1 1-74,15-21 1,-7-2-52,-9 16 127,-1 3 33,-3 7 48,0 0 1,-1 0-1,3-10 1,-3 7 81,-1-2-1,-1 1 1,0 0-1,0 0 1,-1 0-1,0-1 1,-1 1-1,-3-13 1,-2-8 1065,-18-49-1,11 48-409,-4-16 8,11 22-1130,-1 19-188,6 8 504,1 0 0,0 0 0,-1 0 0,1 0 0,0-1 0,-1 1 1,1 0-1,0 0 0,-1 0 0,1-1 0,0 1 0,0 0 0,-1-1 0,1 1 0,0 0 0,0-1 0,0 1 0,-1 0 0,1-1 1,0 1-1,0 0 0,0-1 0,0 1 0,0 0 0,0-1 0,0 1 0,0-1 0,0 1 0,0 0 0,0-1 0,0 1 1,0-1-1,0 1 0,0 0 0,0-1 0,0 1 0,0 0 0,0-1 0,1 1 0,-1 0 0,0-1 0,0 1 0,1 0 0,-1-1 1,0 1-1,14-17-2225</inkml:trace>
  <inkml:trace contextRef="#ctx0" brushRef="#br0" timeOffset="1">404 460 8320,'-16'-33'3072,"16"33"-2400,49-16-160,-16 16-288,0 0-224,16 0 64,0 0-32,16 0-512,-15 0 256</inkml:trace>
  <inkml:trace contextRef="#ctx0" brushRef="#br0" timeOffset="2">1158 1 8128,'-16'0'3008,"16"0"-2336,-17 33-160,1-1 192,0 18-480,16 31 416,-17 1-384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5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4800,'-13'-13'1557,"10"10"-954,3 3-113,0 0 593,0 0-267,0 3 155,0 10 314,-3-13-821,-5 0 251,13 0-202,-13 0-98,6 0-122,2 3 118,0 8-113,-1-11-292,1 0-1,0 0 1,0 0 0,0 0-1,0 0 1,0 0 0,0 1-1,0-1 1,0 0-1,0 0 1,0 0 0,0 0-1,0 0 1,0 0-1,0 0 1,0 0 0,0 0-1,0 0 1,0 1 0,0-1-1,0 0 1,1 0-1,-1 0 1,0 0 0,0 0-1,0 0 1,0 0-1,0 0 1,0 0 0,0 0-1,0 0 1,0 0-1,0 1 1,0-1 0,0 0-1,0 0 1,0 0 0,1 0-1,-1 0 1,0 0-1,0 0 1,0 0 0,0 0-1,0 0 1,0 0-1,0 0 1,0 0 0,0 0-1,1 0 1,-1 0 0,0 0-1,0 0 1,0 0-1,0 0 1,0 0 0,0 0-1,29 0 194,-13 1-83,0-1-1,1 0 1,20-4 0,-18-1-63,-9 3-35,0 0 0,0 0 0,0 1 0,13-1 1,53 2-73,-71 0 47,-1-1-1,0 1 1,0-1-1,0 0 1,8-3-1,2 1 11,-14 3-2,0 0-1,1 0 1,-1 0 0,0 0-1,0 0 1,1 0-1,-1 0 1,0 0-1,0 0 1,1 1-1,-1-1 1,0 0-1,0 0 1,1 0-1,-1 0 1,0 1-1,0-1 1,0 0-1,0 0 1,1 0-1,-1 1 1,0-1-1,0 0 1,0 0 0,0 1-1,0-1 1,0 0-1,0 0 1,0 1-1,0-1 1,0 0-1,1 0 1,-1 1-1,0-1 1,-1 0-1,1 0 1,0 1-1,0-1 1,0 3 95,0-3-16,-8 0 0,-10 2 202,18-2-277,-1 0 1,1 1-1,-1-1 0,1 1 0,-1-1 0,1 0 0,-1 1 0,1-1 1,0 1-1,-1-1 0,1 1 0,0 0 0,-1-1 0,1 1 0,0-1 0,0 1 1,0-1-1,0 1 0,-1 0 0,1-1 0,0 1 0,0 0 0,0-1 1,0 1-1,0 1 0,0 1-42,0 0-1,0 1 1,-1-1 0,0 0 0,1 1 0,-1-1-1,-1 0 1,0 3 0,-4 11-49,2 1 20,1-5 16,-9 24 0,-24 75-40,24-79 289,-22 62 332,26-66-396,-2 0 0,-21 47 0,27-68-95,2-5-30,0 0 0,1 0 0,-1 0 0,1 1 0,0-1 0,0 0 0,0 1 0,0-1 0,1 1 0,-1 4 0,1-6-79,0 0 0,0 0 0,0-1 0,-1 1 0,1 0 0,-1-1 0,1 1 0,-1 0 0,0-1-1,1 1 1,-1-1 0,0 1 0,0-1 0,0 1 0,0-1 0,0 0 0,-2 2 0,0 0-661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5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27 6720,'-14'-13'2170,"14"13"-2139,-1-1-1,1 1 0,0 0 0,0 0 0,-1-1 0,1 1 0,0 0 0,0 0 1,-1-1-1,1 1 0,0 0 0,0 0 0,0-1 0,0 1 0,-1 0 1,1-1-1,0 1 0,0 0 0,0-1 0,0 1 0,0 0 0,0-1 0,0 1 1,0 0-1,0-1 0,0 1 0,0-1 0,0 1 0,0 0 0,0-1 1,0 1-1,0 0 0,1-1 0,-1 1 0,0 0 0,0 0 0,0-1 0,1 0 1,-2 0 201,1 2 42,0-1-221,0 1-1,1-1 1,-1 1-1,0-1 0,0 1 1,0 0-1,0-1 1,0 1-1,0-1 1,0 1-1,0 0 1,0-1-1,0 1 0,0-1 1,0 1-1,0 0 1,0-1-1,-1 1 1,1-1-1,0 1 0,0-1 1,-1 1-1,1 0 1,0-1-1,-1 1 1,-4 12 569,1-1 0,-5 24 0,-3 13 146,-8 20 523,-17 108 0,28-126-1137,-13 119 251,14-102-277,6-45-26,1 35-1,1-41-160,0-15 15,0 0-1,0 0 0,0 0 0,0 0 0,1-1 0,-1 1 0,0 0 0,1 0 0,-1 0 0,1-1 0,0 1 1,-1 0-1,1 0 0,0-1 0,2 3 0,-2-3-104,0 0 1,0-1 0,0 1-1,0 0 1,1-1-1,-1 1 1,0 0-1,1-1 1,-1 0-1,0 1 1,1-1-1,-1 0 1,0 1-1,1-1 1,-1 0-1,3 0 1,12 0-1281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3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 1312,'-28'0'421,"23"0"-245,5 0-58,0 0 127,0 0-117,0 0-155,-3 0 27,-60 0 96,44 3-85,-5 7 176,5 3 85,18-12-266,1-1 0,-1 1-1,0 0 1,0-1 0,0 1 0,1-1 0,-1 1 0,0-1 0,0 0-1,0 1 1,0-1 0,0 0 0,0 0 0,0 1 0,0-1 0,0 0-1,0 0 1,0 0 0,-1 0 0,0 0 6,0 0 0,0 0 1,0 1-1,0-1 0,0 1 0,0-1 0,0 1 1,0 0-1,0 0 0,1 0 0,-1 0 1,0 0-1,1 0 0,-1 0 0,1 1 0,-3 2 1,2-3-11,1 1-1,0-1 1,-1 1 0,1-1 0,-1 0 0,0 0 0,1 0 0,-1 0 0,0 0 0,0 0 0,0 0-1,0-1 1,1 1 0,-1-1 0,0 1 0,-4-1 0,-1 0-48,4 0 34,1 0 0,0 0 0,0 0 0,-1 0 0,1 0 0,0 0 0,0 1 0,0-1 0,-4 2 1,0 1 29,0 0-4,-1 0-1,1 1 1,0 0 0,0 0 0,-6 5 0,-34 38-254,43-42 256,3-3-9,-1 0 0,1-1 0,0 1 1,-1 0-1,0-1 0,1 1 0,-1 0 0,0-1 1,0 1-1,-2 2 0,-2 5 31,-14 27 10,18-34-46,-1 0 0,0 1-1,1-1 1,-1 1 0,1 0-1,-1 0 1,1 0 0,0 0-1,0 0 1,0 0 0,1 0-1,-1 0 1,1 0 0,0 0-1,0 4 1,0-4-25,-1 1 1,1 0-1,-1-1 0,0 1 1,0-1-1,0 1 1,-2 4-1,-3 8-116,1 11 16,-6-5 289,5 5-60,-5-5-180,6 6 36,2-22 59,1 1-1,-1-1 1,-1 0-1,1 1 0,-9 10 1,11-17-23,1 1 1,-1-1 0,1 1-1,-1 0 1,1-1-1,0 1 1,0-1-1,-1 1 1,1 0-1,0-1 1,0 1-1,0 0 1,-1 0-1,1-1 1,0 1-1,0 0 1,0-1 0,0 1-1,0 0 1,1-1-1,-1 1 1,0 0-1,0 0 1,1 2 4,-1 1-8,1 1 0,-1-1 0,0 0 0,-1 1 0,1-1 0,-1 0 0,0 1 0,0-1 0,0 0 0,0 0 0,-1 0 0,1 0 1,-5 6-1,3-3 8,-1 0 0,0 0 0,-6 7 0,1-2-37,1 4 8,-3-10 154,8-2-88,1 0 1,0 1-1,0-1 1,-3 9-1,6-12-32,-1 0 0,0 0-1,1 1 1,-1-1 0,1 0 0,0 0-1,-1 0 1,1 0 0,0 0 0,0 0-1,-1 0 1,1 0 0,0 0 0,0 0-1,1 0 1,11 13 75,-13-13-83,0 0 0,1-1 0,-1 1 0,0 0 0,0 0 0,1-1 0,-1 1 0,0 0 0,0 0 0,0-1 0,0 1 0,0 0 1,0 0-1,0-1 0,0 1 0,0 0 0,0 0 0,-1-1 0,1 1 0,0 0 0,-1 1 0,-13 15 48,12-14-28,0-1 1,0 1-1,-1-1 0,2 1 1,-4 5-1,4-7-13,1 1 0,0-1 0,-1 0 0,1 0 0,0 1 0,0-1 0,0 0 0,-1 1 0,2-1 0,-1 0 0,0 1 0,0-1 0,0 0 0,0 1 0,1-1 0,-1 0 0,1 1 0,-1-1 0,2 1 0,3 7 27,-4-8-36,0 1 0,0-1 1,-1 1-1,1-1 0,0 1 1,0-1-1,-1 1 0,1 0 1,-1-1-1,1 1 0,-1 0 1,0-1-1,0 3 0,0 111 562,0-113-558,0 0 0,1-1 0,-1 1 0,0 0 0,1 0 0,-1 0 0,1-1 0,0 1 0,-1 0 0,1-1 0,0 1 0,1 1 0,-1-1-7,0-1-1,0 1 1,0 0 0,0-1 0,0 1-1,-1 0 1,1 0 0,-1 0 0,1-1-1,-1 1 1,0 0 0,1 2 0,-2 14-17,0-13 24,1 1 0,0-1 0,0 1 0,0-1 0,1 1 0,0-1 0,1 7 0,9 13-44,-8-14-17,-3-7 61,1 1-1,-1-1 1,1 1-1,0-1 1,0 1 0,0-1-1,1 0 1,0 0 0,-1 0-1,1 0 1,1 0 0,-1 0-1,1 0 1,-1-1-1,1 1 1,0-1 0,0 0-1,1 0 1,-1 0 0,1 0-1,-1 0 1,1-1 0,0 1-1,0-1 1,7 2 0,0 0-35,25 9-36,-30-10 67,0 0 3,1 0 0,-1 0 1,0 1-1,0 0 0,6 6 1,-10-8 3,0-1 0,-1 1 0,1-1 0,1 0 0,-1 1 0,0-1 0,0 0 0,0 0 0,1 0 1,-1 0-1,0-1 0,1 1 0,2 0 0,8 2 20,9 8 49,5-6-47,-10 1-54,-14-4 22,0-1 0,1 0 1,-1 0-1,1 0 1,-1 0-1,1-1 0,5 1 1,-7-1 9,1 0 0,0 0 0,0 0 0,-1 1 1,1-1-1,0 1 0,-1-1 0,1 1 0,-1 0 0,1 0 0,3 2 1,-3-1 7,-1-1 1,0 0-1,1 0 1,0 0-1,-1-1 1,1 1-1,0 0 1,-1-1-1,1 0 1,0 0-1,4 0 1,5 0 27,-3 0-39,-1 0-1,0 0 1,17 3 0,-8 2-22,-10-3-59,0 0-1,-1-1 1,1 1 0,0-1-1,11 0 1,47-1-625,-59-1 631,0 1 1,0-2 0,-1 1-1,10-3 1,-9 2 28,-1 0 0,1 1 0,0-1 0,10 0 1,33 2-16,-46 1 50,-1-1 1,1-1-1,0 1 1,0 0-1,-1-1 1,1 1-1,0-1 1,-1 0-1,1 0 1,-1 0-1,4-2 1,-3 2 33,-1 0 1,1 0 0,-1 0 0,1 0 0,0 0 0,-1 0 0,1 1-1,0-1 1,-1 1 0,1 0 0,4 0 0,-2 0 39,0-1-1,0 1 1,0-1 0,0 0 0,0 0-1,0-1 1,0 0 0,-1 1-1,6-4 1,4-3 273,21-16 0,-7 4-248,-11 11-87,0-1 0,19-6 0,-22 11 58,-1-1 0,1-1 1,-1 0-1,-1 0 0,1-2 0,18-16 1,-18 13 16,2-3 8,17-20 0,-19 18-105,0 0 0,-2-1 0,0 0-1,10-24 1,-8 12 56,-9 23-27,0-1-1,-1 1 0,3-10 1,-1-15 49,6-1 90,-8 20-104,-2 9-18,0 0 0,0 0 0,0 1 0,0-1 0,1 0 0,0 0 0,0 1 0,3-6 0,-2 4-31,-1 0 0,1 0 0,-1-1-1,0 1 1,-1 0 0,0-1 0,0 1 0,0-1 0,0 0 0,-1 1 0,0-1 0,0-8 0,0 12 39,0 0 1,0 1-1,0-1 1,1 0-1,-1 1 1,1-1 0,-1 0-1,1 1 1,1-3-1,-1 2-14,0 1 0,-1 0 0,1-1 0,0 1 0,-1-1 0,0 1 0,1-1 0,-1 1 0,1-3 0,-6-13 137,4 14-132,0 0 0,0 0 1,0-1-1,0 1 0,0 0 0,1 0 1,0-4-1,0 6-21,0-8 17,0 1-1,0-1 0,0 1 1,-1-1-1,-1 1 0,1 0 1,-1-1-1,-1 1 0,-5-14 0,5 17 3,1 0-1,0-1 1,0 1-1,0-1 1,1 1-1,-1-1 1,1 0-1,1 0 1,-1-9-1,1 12-27,-1 0-1,1 0 1,-1 0 0,1 1-1,-1-1 1,0 0-1,0 0 1,0 1 0,0-1-1,-1 1 1,1-1-1,-1 1 1,1-1 0,-1 1-1,0 0 1,0 0-1,-4-4 1,2 2 6,0 0-1,1 0 1,-1-1 0,1 1-1,-3-7 1,-7-16 17,10 18-27,-1 0 0,-1-1 1,0 1-1,0 1 1,-12-16-1,-11 2 147,10-1-22,15 18-82,0 0 1,-1 1-1,0-1 0,1 1 1,-2 0-1,1 0 0,-6-4 1,-14-3 44,20 9-85,-1 0 0,1 0 1,-1 0-1,1 0 0,0-1 1,0 1-1,-5-5 0,7 5 1,0 1 0,0-1 0,0 1 0,0-1 0,0 1 0,0 0 0,0 0 0,0 0 0,-1 0 0,1 0 0,0 1 0,-1-1 0,-2 0 0,-8-2 18,-4-3 6,14 4-18,0 1 0,-1 0 1,1 0-1,-1 0 0,1 0 0,-1 1 0,-5-1 0,7 1 0,-1 0 1,0 0-1,0 0 1,0-1-1,0 1 0,1-1 1,-1 0-1,0 1 0,0-1 1,1-1-1,-4 0 1,4 0-5,0 1 1,-1 0-1,1 0 1,0 0-1,-1 1 1,1-1-1,-1 1 1,1-1-1,-1 1 1,1 0-1,-4 0 1,-374 0 257,367 1-305,-1 0 0,1 1 0,-22 6 0,31-7 37,-16 1-98,16-2 35,1 0-1,-1 0 0,1 0 1,-1 1-1,1-1 0,-1 1 1,-3 1-1,-17 9-1657,18-8 469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5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9568,'-16'33'3520,"16"-33"-2720,-17 82-256,17-50 0,-16 1-416,-1 33 96,1-1-128,16 17-256,-16 0 64,-1-16-608,17-1 416,-32-16-2208,32 1 1376</inkml:trace>
  <inkml:trace contextRef="#ctx0" brushRef="#br0" timeOffset="1">33 574 8960,'-33'-50'3328,"33"50"-2592,17-16-192,15 16 608,-15 0-736,32-16 416,0 16-512,17-17-224,-1 17-96,34-16-2112,-17-1 1152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5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17 9728,'-14'-14'3120,"12"11"-1894,-1 6-511,1-1-620,1-1 0,0 1 0,0 0 0,-1 0 0,1 0 0,0 0 0,1 0 0,-1 0-1,0 0 1,0 0 0,1 0 0,-1 3 0,-5 19 298,-5 1 66,-1 0 0,-24 38 0,15-29-242,-109 233 1012,83-165-965,-199 390 254,226-459-614,-2-1 1,-49 56-1,7-9-1751,47-52 514,15-22 126,4-4-76,12-1-397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7:5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6464,'0'0'2090,"0"3"-1263,1 28 413,-1-4-271,-4 46 1,0-46-625,0-6-28,2 0 0,-1 25 0,4-5 53,0-17-80,-1 1 1,-5 43 0,-1-43-101,4-19-111,0 0-1,1 1 0,0-1 0,-1 12 1,3-14-51,-1-1 1,0 0 0,-1 1 0,1-1 0,-1 0 0,0 5 0,-7-1 124,2-1-60,6-6-92,0 0 0,0 0 0,0 0 0,0 0 0,0 0 0,0 0 0,0 0 0,0 0 0,0 0-1,0 0 1,1 0 0,-1 0 0,0 0 0,0 0 0,0 1 0,0-1 0,0 0 0,0 0 0,0 0-1,0 0 1,0 0 0,0 0 0,0 0 0,0 0 0,0 0 0,0 0 0,0 0 0,0 0 0,0 0-1,0 0 1,0 0 0,0 0 0,0 0 0,0 1 0,0-1 0,0 0 0,0 0 0,0 0 0,0 0-1,0 0 1,0 0 0,0 0 0,0 0 0,0 0 0,0 0 0,0 0 0,0 0 0,0 0 0,0 0-1,0 0 1,0 1 0,0-1 0,0 0 0,0 0 0,0 0 0,0 0 0,0 0 0,0 0 0,0 0-1,0 0 1,0 0 0,0 0 0,0 0 0,-1 0 0,1 0 0,0 0 0,0 0 0,0 0 0,0 0 0,3-44 100,27-40-842,-12 11 248,13-39 65,-25 94 520,1 0 1,1 0-1,0 1 1,12-17-1,-18 32-41,-1 0 0,1 0 1,0 1-1,0-1 0,0 0 0,0 1 0,0-1 1,0 1-1,4-2 0,-5 3-27,-1-1-1,1 1 1,0-1-1,-1 1 1,1 0-1,0 0 1,-1-1 0,1 1-1,0 0 1,-1 0-1,1 0 1,0 0-1,-1 0 1,1 0-1,0 0 1,0 0-1,-1 0 1,1 0 0,0 0-1,-1 0 1,1 1-1,0-1 1,-1 0-1,1 1 1,0-1-1,-1 0 1,1 1-1,-1-1 1,1 0 0,0 1-1,-1-1 1,1 1-1,-1-1 1,0 1-1,2 1 1,3 28 573,-2-16-461,1 2 58,-2 1 0,1-1 0,-1 19 0,6 57 157,0 10 2,-8-87-286,1 21 183,-1-34-234,1 0-1,-1 0 0,0 0 1,1 0-1,0 0 1,0 0-1,0 0 0,-1 0 1,2 0-1,-1 0 1,0-1-1,3 4 0,-2-2-111,1-3-90,-1-1 128,0 1 1,0 0 0,0-1 0,0 0-1,0 0 1,0 1 0,0-1-1,0 0 1,-1-1 0,1 1-1,0 0 1,-1 0 0,1-1-1,-1 1 1,1-1 0,-1 1-1,0-1 1,1 0 0,-1 1 0,2-5-1,4-6-183,-1-1-1,5-13 0,-9 20 165,0 2 24,1-6-61,1-1 0,1 1 0,0 0 0,0 0 0,1 1 0,1 0 0,8-11 0,-9 14 69,0 1-1,1-1 1,0 1-1,0 0 1,0 1-1,11-5 1,-14 7 139,0 0 1,0 1-1,0 0 1,0 0-1,0 0 1,0 0-1,1 0 0,-1 1 1,0 0-1,0 0 1,1 0-1,-1 1 1,0-1-1,8 3 1,-5 0 69,0 0 0,-1 0 1,1 1-1,-1 0 0,0 0 0,0 1 1,-1 0-1,10 10 0,38 51 875,-42-53-943,-8-7-56,0-1-1,0 1 1,4 10-1,-5-12-106,-1 0 1,1 0-1,0-1 0,0 1 0,0-1 1,3 5-1,-2-5-1395,-3-3-212,0 0-1819,0 0 1061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345 115 4064,'0'-66'5658,"0"65"-5597,0 0 0,0 0-1,0-1 1,0 1 0,0 0 0,0 0-1,-1 0 1,1-1 0,0 1-1,-1 0 1,1 0 0,-1 0 0,1 0-1,-1 0 1,1 0 0,-1 0-1,0 0 1,1 0 0,-1 0-1,0 0 1,0 0 0,0 0 0,0 1-1,0-1 1,0 0 0,0 1-1,0-1 1,0 0 0,0 1-1,0 0 1,0-1 0,-3 0 0,-6-3 357,3 0-133,5 3-226,0 0 1,0 0 0,0 0 0,0 0-1,-1 0 1,1 0 0,-1 0-1,1 1 1,0-1 0,-1 1 0,1 0-1,-1 0 1,1 0 0,-1 0-1,1 0 1,-1 1 0,-2 0 0,-7 2 123,1 0 1,-1 1-1,1 1 0,0 0 1,0 0-1,0 1 1,1 0-1,0 1 1,-16 14-1,-13 26 281,37-45-441,-8 10 127,1-1 0,0 2 0,0 0 0,1 0 0,-10 24 0,14-30-106,0 3 11,0 0 1,0 0-1,0 0 1,1 1-1,1-1 1,0 1 0,0-1-1,1 13 1,0-15-38,1 1 1,1-1-1,0 1 1,0-1-1,0 1 1,1-1-1,0 0 1,1 0-1,0 0 1,0 0-1,1 0 1,0-1-1,0 1 1,1-1-1,0 0 1,9 9-1,-2-5-65,0-1 0,1-1-1,1 0 1,-1 0-1,1-2 1,1 0-1,0 0 1,0-2-1,20 6 1,-25-8-200,35 8-1181,-25-9 818,22-1-1,-42-1 606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10304,'-16'-16'3808,"16"16"-2944,0-33-256,16 33 799,-16 0-895,33 0-64,0 0-288,32 0-256,1 0 32,16 0-1599,16 16 927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4640,'0'12'1257,"0"-8"-833,-1 1 0,1-1 0,0 1-1,1 0 1,-1-1 0,3 9 0,2-2 88,-4-8-322,1 0 0,-1 0 0,0 0-1,0 1 1,0-1 0,0 0 0,-1 1 0,0-1 0,1 6-1,-1 84 2387,0-93-2572,0 0 0,0 0-1,0 0 1,0 1-1,0-1 1,0 0 0,0 0-1,0 0 1,0 0 0,0 0-1,0 0 1,0 0 0,0 0-1,0 0 1,0 0 0,0 1-1,0-1 1,0 0 0,0 0-1,0 0 1,0 0 0,0 0-1,0 0 1,0 0-1,0 0 1,0 0 0,0 0-1,0 0 1,0 1 0,0-1-1,0 0 1,0 0 0,0 0-1,0 0 1,1 0 0,-1 0-1,0 0 1,0 0 0,0 0-1,0 0 1,0 0 0,0 0-1,0 0 1,0 0-1,0 0 1,0 0 0,1 0-1,-1 0 1,0 0 0,0 0-1,0 0 1,0 0 0,0 0-1,0 0 1,0 0 0,1 0-1,4-1 30,1 0 0,0 0 0,0 0-1,-1-1 1,1 0 0,-1 0 0,1-1-1,-1 1 1,0-1 0,0 0 0,0 0-1,0-1 1,4-4 0,23-19 36,-1 5 113,-10-8 378,-10 19-339,-9 10-143,-1-1 0,1 1 1,-1-1-1,1 1 0,-1-1 1,0 1-1,0-1 0,1 0 1,-1 0-1,0 0 1,-1 0-1,1 0 0,0 0 1,0 0-1,-1 0 0,1 0 1,-1 0-1,0 0 0,0 0 1,0-3-1,1 2 49,-1 0 1,-1 0-1,1 0 0,0 0 0,-1 1 1,0-5-1,-6 1 397,3 3-248,-1-3 45,5 5-316,0 1 1,-1-1-1,1 1 0,0-1 1,0 1-1,-1 0 1,1-1-1,0 1 1,-1-1-1,1 1 1,-1 0-1,1-1 1,0 1-1,-1 0 1,1 0-1,-1-1 1,1 1-1,-1 0 1,1 0-1,-1 0 1,1 0-1,-1-1 0,1 1 1,-1 0-1,1 0 1,-1 0-1,1 0 1,-1 0-1,1 0 1,-1 0-1,0 1 1,-13-1-380,11 0-1220,3 0 437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11392,'-16'0'4224,"16"0"-3297,0 0-255,0 0-448,0 0-256,0 0-2143,0 16 1151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11136,'0'49'4128,"0"-49"-3200,-16 32-289,16-15 97,0-1-544,0 1 64,0-17-160,0 16-1056,16 0 544,-16-16-2879,0 0 1823,17 0-3712,-17 0 2912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35 7648,'0'-27'2453,"0"27"-2435,0-1 0,1 1 0,-1 0 0,0 0 0,0 0 0,0 0 0,0 0 0,0 0 0,0-1 0,0 1 0,0 0 0,0 0 0,0 0 0,0 0 0,0 0 0,0 0 0,0-1 0,0 1 0,0 0 0,0 0 0,0 0-1,0 0 1,0 0 0,0-1 0,0 1 0,0 0 0,0 0 0,0 0 0,0 0 0,0 0 0,0 0 0,-1-1 0,1 1 0,0 0 0,0 0 0,0 0 0,0 0 0,0 0 0,0 0 0,0 0 0,-1 0 0,1 0 0,0-1 0,0 1 0,0 0 0,0 0 0,0 0 0,0 0 0,-1 0 0,1 0 0,0 0 0,0 0 0,0 0 0,-27 0 1074,16-1-855,0 1 0,0 0-1,-18 3 1,24-1-200,0-1 0,0 1-1,1 0 1,-1 0 0,1 0-1,-1 0 1,1 1 0,0 0 0,0 0-1,0 0 1,-6 6 0,7-6-27,-5 4-1,1 0 0,0 1 0,0 0 1,0 1-1,1 0 0,-9 16 0,15-24-7,-1 0-1,1 0 0,0 1 1,-1-1-1,1 0 1,0 0-1,0 0 1,0 0-1,0 0 0,0 1 1,0-1-1,1 0 1,-1 0-1,0 0 1,0 0-1,1 0 0,-1 0 1,1 0-1,-1 0 1,1 0-1,-1 0 0,1 0 1,0 0-1,-1 0 1,1 0-1,1 1 1,5 6 2,-4-2-3,2 2 33,0-1 0,1 1-1,0-1 1,0 0-1,12 11 1,-1-6 117,-8-6-80,0 1 1,-1-1-1,11 12 1,-17-16 13,0 1 0,0 0 1,0-1-1,0 1 0,-1 0 1,1 0-1,-1 0 0,0 0 1,0 0-1,0 0 0,0 1 1,0-1-1,-1 0 0,0 0 1,1 5-1,-1-7-25,-1 1 0,1-1 1,0 0-1,-1 1 0,1-1 0,-1 1 0,1-1 0,-1 0 1,0 1-1,0-1 0,1 0 0,-1 0 0,0 1 0,0-1 1,0 0-1,0 0 0,-1 0 0,1 0 0,0 0 0,0-1 0,-3 2 1,-4 3 209,-1-1 0,-12 5 1,10-5-91,-4 2-34,-2 0-1,1 0 1,-1-2 0,1 0 0,-25 3-1,19-7-225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4320,'0'-28'1392,"0"28"-1371,0 0 0,-1-1 0,1 1 0,0 0-1,0-1 1,0 1 0,0 0 0,0-1 0,0 1 0,1 0 0,-1-1 0,0 1 0,0 0 0,0-1 0,0 1 0,0 0 0,0-1-1,1 1 1,-1 0 0,0 0 0,0-1 0,0 1 0,1 0 0,-1 0 0,0-1 0,2 0 80,-1-1 0,0 1 0,0-1 0,1 1 0,-1-1 0,0 1 0,0-1 0,-1 0 0,1 1 0,0-1 0,-1 0 0,1 0-1,-1 0 1,1-2 0,2-2 710,10-5 160,1 6-267,-11 0-239,2-3 68,-4 8-520,-1 0 0,0 0 0,0 0 1,1-1-1,-1 1 0,0 0 0,0 0 1,1 0-1,-1 0 0,0 0 0,0 0 0,1 0 1,-1 0-1,0 0 0,0 0 0,1 0 1,-1 0-1,0 0 0,0 0 0,1 0 1,-1 1-1,0-1 0,0 0 0,0 0 1,1 0-1,-1 0 0,0 0 0,0 0 1,0 1-1,1-1 0,-1 0 0,0 0 1,0 0-1,0 1 0,6 13 840,-1-6-561,-4-7-239,0 1-1,0-1 1,0 1-1,0-1 0,0 1 1,-1 0-1,1-1 1,-1 1-1,1 0 0,-1 0 1,0-1-1,1 1 1,-1 0-1,0 0 1,0 3-1,0 58 705,-1-57-681,0 1-1,0-1 1,0 1-1,-3 6 1,-2 13 128,3-10-120,2-9-22,0-1-1,0 0 1,-1 0-1,0 0 0,-4 10 1,3-2 141,3-14-198,0 0 1,0 0 0,0 0 0,0 0 0,0 0-1,0 0 1,0 0 0,0 0 0,0 1 0,0-1-1,0 0 1,0 0 0,0 0 0,0 0 0,0 0-1,0 0 1,0 0 0,0 0 0,0 0 0,0 0-1,0 1 1,0-1 0,0 0 0,0 0 0,0 0-1,0 0 1,0 0 0,0 0 0,0 0 0,0 0-1,0 0 1,0 0 0,0 0 0,1 0 0,-1 0-1,0 0 1,0 0 0,0 1 0,0-1 0,0 0-1,0 0 1,0 0 0,0 0 0,0 0 0,0 0-1,1 0 1,-1 0 0,0 0 0,0 0 0,0 0-1,0 0 1,0 0 0,0 0 0,0 0 0,0 0-1,1-1 1,4 1 11,1 0 0,0-1 0,-1 0 0,1 0 0,-1 0 0,1-1 0,-1 0 0,0 0 0,8-4 0,1-3-63,24-18 1,-24 17-98,-2 0 12,0 0 0,14-17 0,-11 11 18,16-9-85,-17 9 34,-13 14 159,1 0 1,-1-1-1,1 1 0,0 0 1,0 0-1,0 1 0,0-1 1,0 0-1,0 1 0,0-1 1,1 1-1,-1-1 0,1 1 1,-1 0-1,1 0 0,-1 0 1,1 1-1,0-1 0,-1 1 1,1-1-1,5 1 1,-7 0 31,0 0 0,1 1 0,-1-1 0,0 0 1,0 1-1,1-1 0,-1 1 0,0 0 1,0-1-1,0 1 0,0 0 0,0 0 1,0 0-1,0 0 0,0 0 0,0 0 1,0 0-1,0 0 0,-1 0 0,1 0 1,0 0-1,-1 0 0,1 1 0,-1-1 1,1 3-1,1 1 88,-1 0-1,1 0 1,-1 0 0,0 1 0,0 9 0,-2-8-26,1 0 0,-1 0 0,-3 12 0,1-9-34,1-1 0,0 1 0,-2 20 0,3-6-95,2 26 86,-1-48-33,0 1 0,0 0 1,1-1-1,-1 1 0,1 0 1,0-1-1,0 1 0,0-1 0,0 1 1,0-1-1,1 0 0,-1 1 1,3 2-1,-4-5-18,1 0 0,-1 1 0,1-1 0,-1 1 0,1-1 0,-1 0 1,1 0-1,0 1 0,-1-1 0,1 0 0,-1 0 0,1 0 0,0 1 0,-1-1 0,1 0 0,0 0 1,-1 0-1,1 0 0,0 0 0,-1 0 0,1-1 0,-1 1 0,1 0 0,0 0 0,0-1 0,-1 1-11,6-2-230,10-23-268,-2 0 69,-8 16 260,-1 4 52,-1-1 0,-1 0 1,1 0-1,4-11 1,-2-5-217,-5 14 255,1 1 0,1-1 0,4-10-1,1 2 28,14-30 86,-22 44 20,1 1 0,-1 0-1,0-1 1,1 1 0,0 0 0,-1 0-1,1 0 1,0-1 0,-1 1-1,1 0 1,0 0 0,0 0 0,1-1-1,-1 2 11,0-1-1,0 1 0,1 0 0,-1-1 1,0 1-1,0 0 0,0 0 1,1 0-1,-1 0 0,0 0 1,2 0-1,6 1 228,-7-1-238,0 0 1,-1 1-1,1 0 1,-1-1-1,1 1 1,-1 0 0,0 0-1,1 0 1,-1 0-1,0 0 1,0 0-1,1 0 1,-1 0 0,0 1-1,0-1 1,0 0-1,0 1 1,0 1-1,20 35 253,-17-31-227,25 69 128,-28-73-202,1 16-133,-2-17 108,0-1-1,0 1 1,0-1 0,0 1-1,1-1 1,-1 0 0,0 1-1,1-1 1,0 3 0,4 4-450,-4-6 378,0-1 0,0 0 1,0 1-1,0 0 0,0-1 1,-1 1-1,1-1 0,-1 1 1,1 0-1,-1-1 0,0 1 1,1 0-1,-1 2 0,0 9-1247,0-13 1337,0 0 1,0 0-1,0 1 1,0-1-1,0 0 1,0 0-1,0 0 1,0 0-1,0 0 1,0 0-1,0 0 1,0 0 0,0 0-1,0 1 1,0-1-1,0 0 1,0 0-1,0 0 1,0 0-1,0 0 1,0 0-1,0 0 1,0 0-1,0 0 1,0 0-1,0 0 1,0 1 0,0-1-1,0 0 1,0 0-1,0 0 1,0 0-1,0 0 1,0 0-1,1 0 1,-1 0-1,0 0 1,0 0-1,0 0 1,0 0-1,0 0 1,0 0 0,0 0-1,0 0 1,0 0-1,0 0 1,1 0-1,-1 0 1,0 0-1,0 0 1,0 0-1,0 0 1,0 0-1,0 0 1,0 0-1,1 0 1,0 0-63,1-1-1,0 1 1,0 0 0,-1-1 0,1 0 0,0 1-1,-1-1 1,1 0 0,0 0 0,-1 0-1,1 0 1,-1 0 0,0 0 0,1 0-1,-1-1 1,2-1 0,15-11-286,17-5 173,-24 13 278,0 0-1,0 2 1,14-6 0,-6 3 120,-7 3 113,0 0 0,24-4 0,-24 5 92,1 1 1,22-10 0,12-1 246,-35 11-370,0-1-1,0 0 1,17-9-1,-20 8 87,1-1 1,13-11-1,-21 15-289,0-1 0,0 1 0,-1-1 1,1 1-1,0-1 0,-1 0 0,0 1 0,1-1 1,-1 0-1,0 0 0,0 0 0,0 0 0,0 0 1,0 0-1,0 0 0,-1-1 0,1 1 0,0-2 0,-4-2 310,-1 2-299,1 0-1,-1 0 0,-1 0 1,1 1-1,0 0 1,-1-1-1,1 2 0,-1-1 1,0 0-1,0 1 1,0 0-1,-1 0 0,1 0 1,0 1-1,-1 0 1,1 0-1,-11 0 0,-63 1 225,75 0-310,1 0-1,-1 0 0,1 1 0,-1-1 1,0 1-1,1 0 0,-1 0 0,1 0 0,-1 1 1,1-1-1,0 1 0,-3 2 0,-1 1-12,0 1 0,1 0 0,-10 10 0,-1 2-62,16-17 58,0 0 0,0 0 1,1 0-1,-1 0 0,0 0 0,1 0 1,-1 0-1,0 1 0,1-1 0,-1 0 0,1 0 1,0 0-1,-1 1 0,1-1 0,0 0 0,0 0 1,0 1-1,0-1 0,0 2 0,1 0-8,-1-1-1,1 1 1,0-1-1,0 1 1,0-1-1,0 1 1,0-1-1,0 0 1,3 3-1,1 1-39,0 0 0,0 0 0,1-1-1,0 0 1,0 0 0,10 6 0,30 11-580,-30-14 448,18 8-335,-2-10-436,-15-3 455,8 1-83,-9-1-415,0 0-1,25 0 1,-19-2 229,-10-1-102,1 0 1,-1 0-1,16-4 1,32-9-727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3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7808,'-17'-16'2880,"17"16"-2240,50 16-160,-18 1 800,-15-1-800,32 33 512,-16 17-576,49-17 32,-33 0-256,16 0 448,-16 1-353,1-1-830,-18-17 287,1 1-1504,-16-16 992,-17-1-2592,0-16 1856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84 5632,'27'-13'1834,"-16"10"-1124,30 3 1567,-35-3-981,-5 1-1099,1 0 0,-1 0 0,1 0 0,-1-1 0,0 1 0,0 0 0,0-1 0,0 1 0,0-1 0,-1 1 0,1-1 0,-1 1 0,0-1 0,1 0 0,-1 1 0,-1-3 0,-1-1 118,-1 4-274,1 1 1,0-1 0,-1 1-1,1-1 1,-1 1 0,1 0-1,-1 0 1,0 0 0,0 0-1,1 1 1,-1-1-1,0 1 1,-5-1 0,-4 1 23,1 0 0,0 1 0,-14 2 0,-145 24-391,134-20 108,-62 19-1,95-25 211,0 0 1,0-1 0,0 1-1,0-1 1,0 0-1,-6 0 1,8-1 1,-1 1 1,1 0 0,-1 0-1,1 0 1,-1 0-1,0 1 1,1-1 0,-1 0-1,-1 1 1,2 0 11,0-1 0,1 1 0,-1-1 1,1 1-1,-1 0 0,1-1 0,-1 1 0,1-1 1,-1 1-1,1 0 0,0 0 0,-1-1 0,1 1 1,0 0-1,0-1 0,0 1 0,-1 0 0,1 0 1,0 0-1,0-1 0,0 1 0,0 0 0,1 1 1,-1 30 115,-1 1 1,-2-1 0,-10 49-1,-20 25 0,1 1 87,24-78-207,-1 9 77,-24 61 0,3-22 187,30-76-244,-1 1 0,1-1-1,-1 1 1,1-1 0,-1 1-1,1 0 1,0-1 0,-1 1-1,1 0 1,0-1 0,0 1-1,1 0 1,-1-1 0,0 1-1,0-1 1,1 1 0,-1 0-1,1-1 1,-1 1 0,1-1-1,0 1 1,0-1 0,0 1-1,0-1 1,0 0 0,0 1-1,0-1 1,0 0 0,0 0-1,0 0 1,3 2 0,2 0-10,-1 0 1,1-1-1,0 1 1,0-1-1,0-1 0,0 1 1,1-1-1,-1 0 1,0 0-1,1-1 1,11 0-1,127 0-279,-133 0 392,1 1-1,-1 1 0,13 3 1,-11-2-275,0-1 0,0 0 1,15-1-1,12-1-671,-41 0 821,3 0-264,0 0 1,0 0-1,0 1 0,0-1 1,0 0-1,4 2 1,23 12-1017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277 101 7456,'46'-46'4048,"-45"45"-3966,-1 0 0,0 1 0,1-1 0,-1 1 1,0-1-1,1 0 0,-1 1 0,0-1 0,1 0 1,-1 1-1,0-1 0,0 0 0,0 1 0,0-1 0,0 0 1,0 1-1,0-1 0,0 0 0,0 0 0,0 1 1,0-1-1,0 0 0,-1 0 0,1-2 223,0 3-265,0-1 0,0 1 0,0-1 1,0 1-1,0-1 0,0 0 0,0 1 0,0-1 0,0 1 1,0-1-1,0 1 0,0-1 0,0 1 0,0-1 0,-1 0 1,1 1-1,0-1 0,0 1 0,-1-1 0,1 1 0,0-1 1,-1 1-1,1 0 0,0-1 0,-1 1 0,1-1 0,-1 1 1,1 0-1,0-1 0,-1 1 0,1 0 0,-1 0 0,1-1 1,-1 1-1,0 0 0,1 0 0,-1 0 0,1-1 0,-1 1 1,1 0-1,-1 0 0,0 0 0,-5-2 137,-4-3 139,8 4-262,0 0 0,0 0 0,0 0 0,0 0 0,-1 0 0,1 1 0,0-1 1,0 1-1,-1-1 0,1 1 0,0 0 0,-1 0 0,1 0 0,0 0 0,-1 0 0,1 1 1,0-1-1,-3 1 0,-19 5 258,-46 18 0,54-18-274,1 1 1,0 1-1,0 1 0,-16 11 1,24-14-85,0 1 1,0 0-1,1 0 1,0 1-1,-8 13 0,9-15-11,4-3 19,-1-1-30,1 0 0,-1 0 0,1 0 0,0 1 0,-1-1 0,1 0 0,0 1 0,1-1 0,-2 4 0,2-5 25,0 0-1,1 0 1,-1 1 0,0-1 0,1 0 0,-1 0-1,1 0 1,-1 0 0,1 0 0,-1 0 0,1 0-1,0 0 1,0 0 0,-1 0 0,1 0 0,0 0-1,0 0 1,0 0 0,0-1 0,0 1 0,0 0-1,2 0 1,3 2-129,0 0 1,0-1-1,0 1 0,0-2 0,0 1 0,1-1 0,-1 1 1,0-2-1,8 1 0,0 0-313,-1-1 0,0-1 0,20-3 0,-26 2 314,-1 0 1,0 0-1,0 0 0,8-5 1,15-5-284,-15 9 320,-11 3 125,-1-1 0,1 1 0,-1-1-1,0 1 1,1-1 0,-1 0 0,0 0 0,0 0-1,0 0 1,1-1 0,-1 1 0,0 0-1,0-1 1,2-2 0,9-9 105,-10 10 240,-6 3 96,3 0-384,-1 0-1,1 0 1,-1 0-1,1 0 1,-1 0-1,1 0 1,-1 0-1,1 0 1,-1 0 0,1 1-1,-1-1 1,1 0-1,0 0 1,-1 0-1,1 1 1,-1-1 0,1 0-1,0 1 1,-1-1-1,1 0 1,-1 1-1,1-1 1,0 0-1,0 1 1,-1-1 0,1 1-1,0-1 1,0 0-1,-1 2 1,0 17 1494,1-13-1418,0-5-95,0 1 0,0 0 0,0-1 0,1 1 0,-1-1 0,0 1 0,1-1 0,0 0 0,-1 1 0,1-1 0,0 1 0,0-1 0,-1 0 0,1 0 0,0 1 0,0-1 0,1 0 0,-1 0 0,0 0 0,0 0 0,0 0 0,1 0 0,2 1 0,2 1-24,1-1-1,-1 1 0,14 2 1,-15-4 12,4 1 11,-1-1-1,0-1 1,18 0 0,-14 0-123,-9 0 17,-1 0 0,1 0-1,0 0 1,0-1 0,-1 1 0,1-1 0,0 1 0,-1-1 0,1 0 0,-1 0-1,4-2 1,-3 2 124,-1-1 0,1 1-1,-1 0 1,1 0 0,0 1-1,-1-1 1,1 0 0,0 1-1,-1 0 1,1 0 0,4 0 0,-5 0-153,1 0 0,-1 0 1,1 0-1,-1 0 0,1-1 1,-1 1-1,1-1 0,-1 1 1,1-1-1,-1 0 0,0 0 1,0 0-1,1 0 0,-1 0 1,0-1-1,0 1 0,0-1 1,2-2-1,-1 2-363,1-1-1,-1 1 1,0-1-1,1 1 1,4-2 0,-4 2 66,-1 0 1,1 0 0,-1 0-1,0 0 1,5-5-1,-3 3 36,0 1 0,1-1 0,0 1 0,-1 0 0,1 0 0,1 1 0,10-4 0,-12 4 171,126-30-773,-117 29 1115,6-1 1313,34-11 0,-49 12-953,1 1-1,-1-1 1,1 0 0,-1 0-1,0-1 1,-1 0 0,1 0-1,-1 0 1,1 0 0,5-9 0,-10 13-460,0-1 1,1 1-1,-1-1 0,0 1 1,0-1-1,0 1 1,0-1-1,0 1 1,0-1-1,0 0 0,0 1 1,0-1-1,0 1 1,0-1-1,0 1 1,0-1-1,-1 1 0,1-1 1,0 0-1,0 1 1,-1-1-1,1 1 1,0 0-1,0-1 1,-1 1-1,1-1 0,-1 1 1,1-1-1,0 1 1,-1 0-1,0-1 1,-19-10 980,15 8-696,2 2-246,0 0 0,0 1-1,0-1 1,0 1 0,0-1 0,0 1-1,0 0 1,0 0 0,-1 0 0,-2 1-1,-3 0 79,-4-1-22,9-1-123,1 1-1,0 0 1,0 0-1,-1 0 1,1 0-1,0 1 1,-1 0-1,1-1 1,0 1-1,0 0 1,0 0 0,0 1-1,0-1 1,0 1-1,0-1 1,-5 5-1,0 0-63,3-4 7,1 1 0,0 0-1,0 0 1,0 1-1,-4 3 1,7-5 29,0-1 1,0 0-1,0 0 1,0 0-1,1 1 0,-1-1 1,1 0-1,-1 1 0,1-1 1,-1 1-1,1-1 1,0 1-1,0-1 0,0 1 1,-1-1-1,1 1 1,1-1-1,-1 0 0,0 1 1,0-1-1,1 1 0,0 2 1,1 0-27,0-1 0,0 1 0,0 0 0,1-1 0,-1 1 1,1-1-1,0 0 0,0 0 0,7 5 0,7 7-106,-7-3 35,-4-6 29,-1 0 1,1 0-1,1-1 0,8 7 1,32 18-541,-40-27 636,12 8 44,-19-11-60,0 0-1,0 0 1,0 0-1,0 0 1,0 0 0,1 0-1,-1 0 1,0 0-1,0 0 1,0 0 0,0 0-1,0 0 1,0 1-1,0-1 1,0 0 0,0 0-1,0 0 1,0 0-1,0 0 1,0 0 0,0 0-1,0 0 1,0 0-1,0 0 1,0 1-1,0-1 1,0 0 0,0 0-1,0 0 1,0 0-1,0 0 1,0 0 0,0 0-1,0 0 1,0 0-1,0 0 1,0 1 0,0-1-1,0 0 1,0 0-1,0 0 1,0 0-1,0 0 1,0 0 0,0 0-1,0 0 1,0 0-1,-1 0 1,1 0 0,0 0-1,0 0 1,0 0-1,0 1 1,-13 0 28,12-1 0,-1 0 0,1 1 0,-1-1 0,1 0 0,-1 1 0,1 0 0,-1-1 0,1 1 0,-1 0 0,-1 1 0,-12 5 206,8-6-83,-1 0 0,0 0 0,0 0 0,0-1 0,-12-1 0,3 0 24,-81 1 416,96 0-640,1 0-1,0 0 0,-1 0 1,1 0-1,0 0 1,-1 0-1,1-1 1,0 1-1,-1-1 0,-1 0 1,3 1 11,0-1 1,-1 1-1,1 0 1,0 0-1,0 0 1,0 0-1,0-1 1,-1 1-1,1 0 1,0 0-1,0 0 1,0-1-1,0 1 1,0 0-1,0 0 1,0-1-1,-1 1 1,1 0-1,0 0 1,0-1-1,0 1 1,0 0-1,0 0 1,0-1-1,0 1 1,0 0-1,0 0 1,0-1-1,1 1 1,-1 0-1,0 0 1,0-1-1,0 1 1,0 0-1,0 0 1,0 0-1,0-1 1,1 1-1,-1 0 1,0 0-1,0 0 1,0-1-1,0 1 1,1 0-1,-1 0 1,1-1-52,0 1-1,0 0 1,-1-1-1,1 1 1,0 0 0,0-1-1,0 1 1,0 0-1,0 0 1,0 0 0,-1 0-1,1 0 1,2 0 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7456,'0'0'2421,"0"0"-1477,0 0-299,0 0 507,-3 0-394,3 0-742,0 0 0,0 0 0,-1 0 0,1 0 0,0 0 0,-1 0 0,1 0-1,0 0 1,0 0 0,-1 0 0,1 0 0,0 0 0,-1 0 0,1 0 0,0 0 0,0 1 0,-1-1 0,1 0 0,0 0 0,0 0 0,-1 0 0,1 1 0,0-1 0,0 0 0,0 0 0,-1 1 0,1-1 0,0 0 0,0 0 0,0 1 0,0-1 0,0 0 0,0 0 0,-1 1 0,1-1 0,0 0 0,0 1 0,0-1 0,0 0 0,0 0 0,0 1 0,0-1 0,0 0 0,0 1 0,0-1 0,0 0 0,1 1 0,5 14 188,-5-12-157,0-2-33,0 1 1,-1-1-1,1 1 0,0-1 0,-1 0 0,0 1 1,1-1-1,-1 1 0,0-1 0,0 1 1,0-1-1,0 1 0,0 0 0,0 1 0,-1-2-9,1 1-1,0-1 0,0 1 0,0-1 1,0 1-1,0-1 0,1 1 1,-1-1-1,1 3 0,3 7 15,-2-8-8,-1 0 1,1 1-1,-1-1 1,0 0 0,0 0-1,-1 1 1,1-1-1,0 6 1,-1-6-30,0-1 0,0 0 0,1 0 1,-1 0-1,1 0 0,-1 0 0,1 0 0,0-1 1,0 1-1,0 0 0,1 2 0,-1-2-29,0-1-1,0 1 1,0-1-1,0 1 0,-1-1 1,1 1-1,-1 0 1,1-1-1,-1 1 1,1-1-1,-1 3 1,3 1-705,8 6 80,-11-10 608,1-1 0,-1 1 0,1-1 0,-1 0 0,1 1 0,0-1 0,-1 0 0,1 1 0,0-1 0,-1 0 0,1 0 0,0 0 0,-1 0 0,1 0 0,0 0 0,0 0 1,-1 0-1,1 0 0,0 0 0,-1 0 0,1 0 0,0 0 0,0-1 0,2 1-177,4 0-186,-5 1 316,1-1 1,-1 0 0,0 0-1,0 0 1,1-1 0,-1 1-1,0 0 1,0-1 0,4-1-1,-1-1-172,2 0 57,-1 0 0,1 0 1,-1-1-1,0 0 1,6-6-1,-9 7 380,1 0-1,0 0 0,0 0 1,1 0-1,5-2 1,12-8 930,-18 11-865,0 0 0,0 0-1,0 0 1,0 1-1,0 0 1,1-1 0,-1 1-1,9 0 1,39-1 1257,-38 2-1346,-10 0-61,1 0 0,-1 0 0,1 1 0,-1 0 0,1-1 0,-1 2 0,6 1 0,-2 1 105,0 0 0,12 9 0,-13-8-32,6 2 88,1-1 1,27 8 0,-32-11-203,7 0 89,-10-1 6,-4 1-59,-2-2-48,1 0-1,0 0 1,0 0-1,0 0 1,-1 0-1,1 0 0,0 0 1,0 0-1,0-1 1,2 2-1,-4-2-6,0-1-1,0 1 1,-1 0-1,1 0 0,0 0 1,0 0-1,0 0 1,-1 0-1,1 0 1,0 0-1,-2 1 1,3-4-121,0 3 113,0-1 0,0 1 0,0-1 0,0 1 0,0-1 0,0 1 1,0-1-1,0 1 0,0 0 0,0-1 0,0 1 0,0-1 1,1 1-1,-1-1 0,0 1 0,0-1 0,1 1 0,-1 0 0,0-1 1,0 1-1,1 0 0,-1-1 0,0 1 0,1 0 0,-1-1 0,1 1 1,-1 0-1,0 0 0,1-1 0,-1 1 0,1 0 0,-1 0 1,1 0-1,-1 0 0,1-1 0,-1 1 0,0 0 0,1 0 0,-1 0 1,1 0-1,-1 0 0,1 0 0,-1 0 0,1 0 0,0 1 1,1-1 26,0 0 0,0 0 1,-1-1-1,1 1 1,0 0-1,0-1 1,0 0-1,2 0 1,45-26-18,-33 24 6,-15 3-20,0 0 1,0 0 0,-1 0 0,1 0 0,0 0-1,0 0 1,0 0 0,0 0 0,0-1 0,0 1-1,-1 0 1,1 0 0,0-1 0,1 0 0,3-10-249,9 6 134,-11 2 175,1 1 1,-1-1 0,1 0-1,-1 0 1,0 0 0,-1 0-1,6-7 1,-3-2 65,-4 10-97,0 0 0,0-1 0,0 1 0,0 0 0,1 0 0,-1 0 0,1 0 0,-1 0 0,1 1 0,2-3 0,2-4-88,0-1 1,-1-1-1,5-9 0,-10 19 59,3-7-52,-2 6 44,-1 0-1,0 1 1,1-1-1,-1 0 1,0 1 0,1-1-1,-1 0 1,1 1-1,-1-1 1,1 1 0,-1-1-1,1 1 1,0-1-1,-1 1 1,1 0 0,0-1-1,-1 1 1,1 0-1,0-1 1,-1 1 0,1 0-1,0 0 1,-1 0-1,1 0 1,0-1 0,1 1-1,0 0-6,4-2-18,-2 0 20,1 0 0,0 0 0,0 1 0,0 0 1,1 0-1,-1 0 0,0 0 0,0 1 0,0 0 0,1 0 0,8 2 1,-9-1 14,-1 1 0,0 0 0,0 1 0,6 3 0,-7-4 0,0 0 0,0 0 0,0-1 0,0 1 0,0-1 0,4 2 0,4-1 0,11 4 0,14 16 32,-8-16 58,-13-4-36,10 4 26,-19-4-50,1 0-1,-1-1 1,1 0 0,11 1 0,-10-2-6,0 1 0,0 0 0,0 1 0,9 2 1,-9-2-5,-1 0 1,1 0 0,0-1-1,10 0 1,-6 0 25,-9 0-32,0-1 1,0 0 0,0 0 0,0 0-1,0 0 1,0 0 0,0-1 0,0 1-1,0-1 1,4-1 0,9-9 70,-15 10-71,0 1-1,0 0 1,0-1 0,0 1-1,0 0 1,0-1-1,0 1 1,-1-1 0,1 0-1,0 1 1,0-1-1,-1 0 1,1 1-1,0-1 1,-1 0 0,1 0-1,-1 1 1,1-1-1,-1 0 1,1 0 0,-1 0-1,1 0 1,-1 0-1,0 0 1,0 0 0,1 0-1,-1 0 1,0 0-1,0 0 1,0 0 0,0 0-1,0 0 1,0 0-1,-1 0 1,1-1 0,0-5 67,0 5-31,0 1 1,-1-1-1,1 0 1,0 1-1,-1-1 0,1 0 1,-1 1-1,1-1 1,-1 0-1,0 1 1,0-1-1,0 1 1,-1-2-1,-3-6 113,1-1 96,4 9-244,-1 0-1,1 0 0,0-1 1,-1 1-1,1 1 0,-1-1 0,1 0 1,-1 0-1,1 0 0,-1 0 1,0 0-1,1 0 0,-1 1 1,0-1-1,0 0 0,0 0 1,1 1-1,-1-1 0,0 1 1,0-1-1,0 1 0,0-1 0,-2 0 1,-21-1 225,23 2-234,1-1 0,0 1 0,-1 0 0,1 0 0,0 0-1,-1 0 1,1 0 0,0 0 0,-1 0 0,1 0 0,0 1 0,-1-1 0,1 0 0,0 0 0,-1 0 0,1 0 0,0 0 0,0 0 0,-1 1 0,1-1 0,0 0 0,0 0 0,-1 1 0,1-1-1,0 0 1,-9 9 65,3-4-38,0 1 1,1 0-1,-6 7 1,10-11-40,0-1 0,0 1 0,0 0 0,0-1 0,0 1 0,1 0 0,-1-1 0,1 1 0,-1 0 0,1 0 0,0 0 0,-1-1 0,1 1 0,0 0 0,0 0 1,0 0-1,1 0 0,-1-1 0,1 4 0,1 1-138,1 0 0,0-1 0,1 1 0,-1-1 0,1 0 0,0 0 0,6 6 0,-2-5-227,0 0 1,0 0-1,1-1 1,0 0-1,18 7 1,-1 0-1316,7 4 294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0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67 517 5984,'0'-2'216,"0"0"-1,0 0 1,1 0 0,-1 1 0,0-1-1,1 0 1,0 0 0,-1 1 0,1-1-1,0 0 1,0 1 0,0-1 0,1-1 0,2-4-165,2-7 397,5 9-144,-6-6 197,6 5-69,-5-7 203,-1 4-400,-4 7-170,0 1 0,0-1 0,0 1 0,0-1 0,-1 1 0,1-1-1,0 0 1,-1 1 0,1-1 0,-1-3 0,-2-1 282,0 4-304,-1 1-1,1-1 1,0 1 0,-1 0 0,1-1 0,-1 1 0,1 0 0,-1 0 0,1 0 0,-1 1-1,0-1 1,1 1 0,-1 0 0,0-1 0,0 1 0,1 0 0,-1 0 0,0 1 0,1-1 0,-1 1-1,0-1 1,-3 2 0,0 2 133,1 0 1,0 0-1,0 1 0,0-1 0,-6 8 0,-1 2-27,10-12-144,0-1 0,1 1 0,-1 1 0,1-1 1,-1 0-1,1 0 0,0 0 0,0 1 1,0-1-1,0 1 0,0-1 0,1 1 1,-1-1-1,1 1 0,-1-1 0,1 1 0,0-1 1,0 1-1,0-1 0,1 5 0,-1 5-2,0-10-2,0 0 1,1-1 0,-1 1 0,0 0-1,1 0 1,-1-1 0,1 1 0,-1 0 0,1-1-1,0 1 1,0-1 0,0 1 0,0-1-1,0 1 1,0-1 0,0 0 0,2 2 0,-3-2 4,1-1 0,-1 0 0,1 1 0,-1-1 0,1 0 0,0 1 0,-1-1 0,1 0 0,-1 0 0,1 0 0,-1 1 0,1-1 0,0 0 1,-1 0-1,1 0 0,-1 0 0,1 0 0,0 0 0,-1 0 0,1 0 0,0 0 0,-1-1 0,1 1 0,-1 0 0,1 0 0,-1-1 0,1 1 1,-1 0-1,1 0 0,0-1 0,0 0-2,18-10-202,3 5 20,-14 5 17,0-1 0,-1-1 1,11-4-1,-7 1 80,-1 0 1,0-1-1,0 0 1,-1 0-1,0-1 0,0-1 1,-1 1-1,12-16 1,-17 20 78,0-1 1,0 0 0,0 0 0,0 0 0,-1 0 0,0 0 0,0-1-1,0 1 1,-1-1 0,2-9 0,-2 3 12,-1 0-1,-1 0 1,-3-18 0,2 15 1,-3-48 138,-6 11 383,9 36-375,-4-17 185,-16-13 377,14 13-261,6 29-374,0 0 1,0 0-1,0 0 0,-1 0 1,-3-4-1,4 12-36,0 0-1,0 0 1,1 0 0,-1 0 0,1 1 0,0-1 0,0 0-1,0 1 1,1-1 0,-1 0 0,1 1 0,1 7-1,-2 38 184,4 105 144,3-111-301,-2-16-11,0 31 0,-4-3-362,0 58-460,0-35-6138,0-63 4038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1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2325 295 5824,'1'0'172,"1"0"0,0 0-1,0 0 1,-1 0 0,1-1 0,0 1 0,-1-1 0,1 1-1,-1-1 1,1 0 0,-1 0 0,1 0 0,-1 1 0,1-1 0,-1-1-1,0 1 1,3-2 0,-4 2-119,1 1 0,-1 0 0,1-1-1,-1 1 1,1 0 0,-1-1 0,1 1 0,0 0 0,-1-1-1,1 1 1,-1 0 0,1 0 0,0 0 0,-1 0 0,1 0-1,0 0 1,-1 0 0,1 0 0,-1 0 0,1 0 0,0 0-1,-1 0 1,1 0 0,0 0 0,0 1 0,-1-1 66,0 0-101,0 0-1,0 0 0,1 0 1,-1 0-1,0 0 0,0 0 1,0 0-1,0 0 0,0 0 0,0 0 1,0 0-1,0 0 0,0 0 1,0 0-1,1 0 0,-1 0 1,0 0-1,0 0 0,0 0 1,0 0-1,0 0 0,0 0 0,0 0 1,0 0-1,0 0 0,0 0 1,0 0-1,1 0 0,-1 0 1,0 0-1,0 0 0,0-1 1,0 1-1,0 0 0,0 0 0,0 0 1,0 0-1,0 0 0,0 0 1,0 0-1,0 0 0,0 0 1,0 0-1,0 0 0,0-1 1,0 1-1,0 0 0,0 0 0,0 0 1,0 0-1,0 0 0,0 0 1,0 0-1,0 0 0,0 0 1,0-1-1,0-10 671,0 9 11,-9 2-406,1-1 0,-1 0 0,0 0 1,-12-4-1,12 2-265,-1 1-1,0 1 1,0-1 0,-15 1 0,-352 1 447,240 3-289,9 8 6,-174-8 562,186-3-500,-86-9-59,11 1-75,-148 8 338,-122 0-1241,467 0 737,-2 0 113,1-1 0,-1 1 0,0 0 0,1 1 0,-1-1 0,0 1 0,6 1 0,-2 3 64,-6-4-137,-1 0-1,0 0 0,1 0 0,-1 0 0,1 0 0,0-1 0,-1 1 0,1-1 1,-1 1-1,1-1 0,0 0 0,-1 1 0,1-1 0,0 0 0,1 0 0,1 0-4,-2-1 10,0 1-1,0 0 1,0 0 0,0 0-1,-1 0 1,1 0-1,0 1 1,0-1 0,0 1-1,3 0 1,-1 6-29,-3-6 28,-1-1 1,0 1-1,0-1 1,1 0-1,-1 1 0,0-1 1,1 1-1,-1-1 1,0 0-1,1 1 1,-1-1-1,1 0 0,-1 1 1,0-1-1,1 0 1,-1 0-1,1 1 1,-1-1-1,1 0 1,-1 0-1,1 0 0,-1 0 1,1 0-1,-1 1 1,1-1-1,-1 0 1,1 0-1,-1 0 1,1-1-1,-1 1 0,2 0 1,1 0 0,0 1 1,0 0-1,0-1 1,0 1-1,0 0 1,0 0-1,-1 1 1,1-1-1,0 0 1,3 3-1,22 19 1,-4 9 11,1-4 18,51 45 1,60 41-156,-90-78 122,59 33 0,-13-24 40,-66-33-18,236 117 206,4 4-37,-109-53-369,100 64 235,-63-35-39,-90-54-97,-7 4 84,-25-14 163,-7 1 7,-52-38-138,-6-4 8,0 1-1,10 9 1,-16-14-35,-1 0 1,1 1 0,-1-1-1,1 0 1,-1 1 0,1-1-1,-1 0 1,1 1 0,-1-1-1,1 0 1,0 0 0,-1 0-1,1 0 1,0 1 0,-1-1-1,1 0 1,0 0 0,-1 0-1,1 0 1,-1-1 0,1 1-1,0 0 1,-1 0 0,1 0-1,0-1 1,-1 1 6,3 0 41,-3 0-118,0 0 60,0-1-1,0 1 1,0-1 0,0 1 0,-1-1 0,1 1-1,0-1 1,0 1 0,0-1 0,0 1 0,1-1-1,-1 0 1,0 1 0,0-1 0,0 1 0,0-1-1,0 1 1,1-1 0,-1 1 0,0 0 0,0-1-1,1 1 1,-1-1 0,0 1 0,1-1 0,-1 1-1,1 0 1,-1-1 0,0 1 0,1 0 0,-1-1-1,1 1 1,-1 0 0,1 0 0,-1-1 0,1 1-1,-1 0 1,1 0 0,-1 0 0,1 0 0,-1 0-1,1 0 1,-1 0 0,1 0 0,-1 0 0,2 0-1,1 0 91,-6-3-38,-8-8-112,8 8-22,3 3-47,0-2 26,0-9 17,0 8 20,2 3 45,0 0-1,0-1 1,0 1-1,0 0 0,0-1 1,0 0-1,0 1 1,-1-1-1,1 0 0,0 0 1,0 0-1,-1 0 1,1 0-1,-1-1 0,1 1 1,-1 0-1,3-3 1,14-12-58,-13 14 96,-1-1 1,1 1-1,0 0 1,0 1 0,0-1-1,0 1 1,0 0-1,5-1 1,7-1 66,108-27-224,132-43-240,-224 61 368,255-69-24,-112 34-74,-135 35 90,412-107 53,55-12 104,-428 110-135,146-21-1,-157 37 83,-17-6 5,40-6-10,-87 16-71,-1 0-1,1 0 1,0 1 0,-1-1 0,1 1-1,9 1 1,-4 0-3,-3-1-1,-3-1 0,21-12 0,-24 12 0,1 1 0,-1-1 0,1 1 0,-1 0 0,0-1 0,1 1 0,-1 0 0,1 0 0,1 0 0,-3 0 0,30 0-208,-24 3 224,5 8 37,-9-8 70,-2-3 20,3 0 204,-2 0-343,-1 0 0,1 0 0,-1 0 0,1 0 0,-1 0 1,1 0-1,-1 0 0,1-1 0,-1 1 0,1 0 0,-1 0 0,1 0 0,-1 0 0,1-1 0,-1 1 0,0 0 0,1 0 0,-1-1 0,1 1 0,-1 0 1,0-1-1,1 1 0,-1 0 0,0-1 0,1 1 0,-1-1 0,0 1 0,1-1 0,-1 1 0,0-1 0,0 1 0,0-1 0,0 1 0,1-1 0,-1 1 0,0-1 1,0 1-1,0-1 0,0 1 0,0-1 0,0 0 0,0 1-5,0 0-1,0 0 1,0 0 0,0 0 0,0-1 0,0 1-1,0 0 1,0 0 0,0 0 0,0 0-1,0 0 1,0 0 0,0 0 0,0 0 0,0 0-1,0 0 1,0-1 0,0 1 0,0 0-1,0 0 1,0 0 0,0 0 0,0 0 0,0 0-1,0 0 1,0 0 0,-1 0 0,1 0 0,0 0-1,0-1 1,0 1 0,0 0 0,0 0-1,0 0 1,0 0 0,0 0 0,0 0 0,0 0-1,0 0 1,0 0 0,-1 0 0,1 0 0,0 0-1,0 0 1,0 0 0,0 0 0,0 0-1,0 0 1,0 0 0,0 0 0,0 0 0,-1 0-1,1 0 1,0 0 0,0 0 0,0 0-1,-1 0 1,1 0 0,-1 0-1,0 0 1,0 0-1,1 0 1,-1 0 0,0 0-1,1 0 1,-1-1-1,0 1 1,1 0-1,-1 0 1,0-1 0,0 0-1,1 1 11,-1-1 0,1 1 0,0-1 0,-1 0 0,1 1-1,0-1 1,0 0 0,0 1 0,-1-1 0,1 0 0,0 0 0,0 1 0,0-1 0,0 0-1,0-2 62,0 3-172,0-3 12,0 1 68,1-1 6,-1 1 1,0-1 0,0 0-1,0 0 1,-1 1 0,1-1-1,-1 0 1,0-3 0,-10-8 111,10 14-94,1 0 0,0-1 0,0 1 0,-1 0 0,1-1 0,0 1 1,-1 0-1,1 0 0,-1-1 0,1 1 0,0 0 0,-1 0 0,1-1 0,-1 1 0,1 0 1,0 0-1,-1 0 0,1 0 0,-1 0 0,1 0 0,-1 0 0,1 0 0,-1 0 0,1 0 1,-1 0-1,0 0 0,-4-1-17,5 0 14,0 1 0,-1-1 0,1 0 0,0 1 0,-1-1 0,1 0 0,0 1 0,0-1 0,0 0 0,0 1 0,-1-1 0,1 0 0,0 0 0,1 0-1,-1 1 3,0 0 0,0 0 0,0 0-1,0 0 1,0 0 0,0-1 0,0 1-1,0 0 1,0 0 0,0 0 0,0 0-1,0 0 1,0 0 0,0 0 0,0 0-1,0 0 1,0-1 0,0 1 0,0 0-1,0 0 1,0 0 0,0 0 0,0 0-1,-1 0 1,1 0 0,0 0 0,0 0-1,0 0 1,0 0 0,0 0 0,0-1-1,0 1 1,0 0 0,0 0 0,0 0-1,0 0 1,0 0 0,0 0 0,-1 0-1,1 0 1,0 0 0,0 0 0,0 0-1,0 0 1,0 0 0,0 0 0,0 0-1,0 0 1,0 0 0,-1 0 0,1 0-1,0 0 1,0 0 0,0 0 0,0 0-1,0 0 1,-2 0-6,0 0-1,0-1 1,0 1 0,1-1-1,-1 1 1,0-1 0,0 0-1,1 0 1,-1 0 0,0 0-1,1 0 1,-1 0 0,1 0-1,-2-2 1,0-3-16,3 5 34,0 0 0,0 0 0,-1-1 0,1 1 0,0 0-1,0 0 1,-1 0 0,1 0 0,-1 0 0,1 0 0,-1-1 0,1 1 0,-1 0 0,1 0 0,-1 1 0,0-1 0,0 0 0,-1-1 0,-20-12-16,2 3-16,8 4 28,-1 2 1,0-1 0,0 2-1,-15-4 1,-169-25 112,149 28-157,-51-9 97,-58-12 71,-1 0-69,5-3-162,-100-21-54,219 42 119,-359-83 626,229 54-265,-29-8-54,32 6-152,-74-23 50,200 50-194,1-2-1,0-1 1,2-2 0,0-1 0,-42-31-1,67 43-19,0 1-1,0 1 1,0-1-1,-14-5 0,13 7-70,-1-2-1,-15-9 0,20 11-7,0 1-1,-1 0 1,1 0 0,-1 0 0,0 1 0,0 0-1,1 0 1,-1 0 0,0 0 0,-9 0-1,13 1 12,-1 0-1,1 0 0,-1 0 1,1 0-1,-1 0 0,1 1 1,-1-1-1,1 0 0,-1 1 1,1-1-1,-1 1 0,1-1 1,0 1-1,-1 0 0,1 0 1,-2 0-1,2 1-323,0 0 0,-1 0-1,1 0 1,0 0 0,0 1 0,0-1 0,0 0 0,0 4-1,-1 0-1098,-12 24-1400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4064,'0'0'1307,"-3"-3"-801,-8-8-143,9 9 287,2 2-175,0 0 122,0 0-175,0 0 10,0 0-112,0 0 96,2 2-139,12 12 118,-11-14-91,-3 0-289,1 0 0,-1 0 0,1 0 0,-1 0 0,1 0 0,-1 0 0,1 0 0,-1 0 0,1 0 0,-1 0 0,1 1-1,-1-1 1,1 0 0,-1 0 0,1 0 0,-1 1 0,1-1 0,-1 0 0,0 1 0,1-1 0,-1 0 0,0 1 0,1-1 0,-1 0 0,0 1 0,1-1 0,-1 1 0,0-1 0,0 1 0,1-1 0,-1 1 0,0-1 0,0 1 0,0-1 0,0 1 0,0-1 0,0 1 0,1-1 0,-1 1 0,0-1 0,-1 2 0,1-2-11,0 0 0,0 0 1,0 0-1,0 0 0,0 0 0,0 0 0,0 0 1,0 0-1,0 0 0,0 1 0,0-1 1,0 0-1,0 0 0,0 0 0,0 0 0,0 0 1,0 0-1,0 0 0,0 0 0,0 0 0,0 1 1,0-1-1,0 0 0,0 0 0,0 0 0,1 0 1,-1 0-1,0 0 0,0 0 0,0 0 1,0 0-1,0 0 0,0 0 0,0 0 0,0 0 1,0 0-1,0 0 0,0 0 0,0 1 0,1-1 1,-1 0-1,0 0 0,0 0 0,0 0 0,0 0 1,0 0-1,0 0 0,0 0 0,0 0 1,0 0-1,1 0 0,-1 0 0,0 0 0,0 0 1,0-1-1,0 1 0,11 0 193,-8 0-79,-3 0-28,0 0 134,0 0 523,0 0-320,0 0-523,0 0-22,0 0 124,0 0 26,0 0 5,0 0 16,0 0 6,0 0 64,0 0 21,0 0 202,0 0-90,2 0-80,9 0-96,-8 0-37,0 3 10,-3-3-53,1 1 4,0 1 1,1-1-1,-1 0 0,1 0 0,-1 0 0,1 0 0,-1 0 0,4 1 1,8 2 10,-8-3-6,-1 0 1,0 0-1,0 1 1,0-1-1,0 1 0,0 0 1,3 3-1,2 0-8,-1-1-1,1 0 0,-1 0 1,1-1-1,15 3 0,8 4-23,103 48 180,-90-37-31,-25-12-82,34 15 30,96 60 0,-46-7-101,8-5-93,-14-10 59,139 77 185,-198-117-56,40 16 12,-55-28-64,-1 2 0,0 0 0,27 20 0,-17-8-6,-13-17 21,-17-6-28,-1-1 0,0 1 0,0 0 0,1-1 0,-1 1 0,0 0 0,0 0 0,0 1 0,0-1 0,0 0 0,0 1 0,1 1 0,2 2-21,-1-1 0,1 0 1,0 0-1,6 4 1,-9-7-1,1 0 0,0 0 1,-1 0-1,1 0 0,-1 0 1,1-1-1,0 1 0,0-1 0,-1 1 1,5-1-1,4-1-54,-8 1 27,-1 0 0,1 0 0,0 0 0,0 0 0,0 1 0,-1-1 0,6 2 0,0 1-14,12 3-85,-7-11-32,-5 1 70,-3 3 52,0 0 1,0 0 0,0 1-1,0-1 1,0 1 0,0 0-1,0 0 1,0 1 0,0 0-1,8 1 1,1 9 37,-14-10 16,0-1 1,0 0-1,0 0 0,0 0 1,0 0-1,0 0 1,0 0-1,0 0 0,0 0 1,1 1-1,-1-1 0,0 0 1,0 0-1,0 0 1,0 0-1,0 0 0,0 0 1,0 0-1,0 0 0,1 0 1,-1 0-1,0 0 1,0 0-1,0 0 0,0 0 1,0 0-1,0 0 0,1 0 1,-1 0-1,0 0 1,0 0-1,0 0 0,0 0 1,0 0-1,0 0 0,1 0 1,-1 0-1,0 0 1,0 0-1,0 0 0,0 0 1,0 0-1,0 0 0,0 0 1,0 0-1,1 0 1,-1 0-1,0-1 0,0 1 1,0 0-1,0 0 0,0 0 1,0 0-1,0 0 0,0 0 1,0-1-1,3-2-18,-3 2-24,1 0 1,0 0-1,0 0 1,-1 0 0,1 1-1,0-1 1,0 0-1,0 0 1,0 0-1,2 0 1,6 0-80,1 2 231,-8-1-113,-1 0-1,1 0 1,-1 1 0,1-1-1,-1 0 1,0 1 0,1-1-1,-1 1 1,1 0-1,-1-1 1,3 3 0,-3-2-6,1 0-1,0 0 1,0 0 0,0 0 0,0 0-1,0 0 1,0-1 0,0 1 0,0-1 0,1 1-1,-1-1 1,3 0 0,-4 0 12,-1 0 0,1 0 0,-1 0 1,1 0-1,-1 0 0,1 0 0,-1 0 0,1 0 1,-1 0-1,1 1 0,-1-1 0,1 0 0,-1 0 0,1 0 1,-1 1-1,1-1 0,-1 0 0,1 0 0,-1 1 0,0-1 1,1 0-1,-1 1 0,0-1 0,1 1 0,-1-1 0,0 0 1,1 1-1,-1-1 0,0 1 0,0-1 0,0 1 1,1-1-1,-1 1 0,0-1 0,0 1 0,0-1 0,0 1 1,0-1-1,0 1 0,0-1 0,0 2 0,0 1 13,3-1-80,-2-1 65,0 1 0,0-1 0,0 0 0,1 1 0,-1-1 0,-1 1-1,1-1 1,0 1 0,0-1 0,0 1 0,-1-1 0,1 1 0,-1 0 0,1-1 0,-1 1-1,0 0 1,0 2 0,0-2 0,1 0-1,-1-1 0,0 1 0,0 0 1,1 0-1,-1-1 0,1 1 0,-1 0 1,1-1-1,0 1 0,0-1 0,0 1 1,1 1-1,3 5-25,0 6-7,-1-12 28,3 4 3,-1 18 43,1-9 94,-6-13-125,0-1-1,-1 0 1,1 1-1,0-1 1,-1 1-1,1-1 0,-1 1 1,1-1-1,-1 1 1,0 1-1,3 5-298,8 14 117,-10-20 184,-1-1-1,1 1 0,0-1 0,-1 0 1,1 0-1,0 1 0,0-1 1,0 0-1,0 0 0,0 0 1,2 1-1,2 4 32,0 6 82,-5-10-114,1 0 1,1 0-1,-1 1 0,0-1 1,0 0-1,1 0 0,-1 0 1,1-1-1,0 1 0,1 2 1,3 2-32,-5-4 33,1-1 0,0 1 1,-1 0-1,1 0 1,0 0-1,0-1 0,0 1 1,0-1-1,0 0 0,0 1 1,1-1-1,-1 0 1,0 0-1,1-1 0,-1 1 1,1 0-1,3 0 1,8-2-3,11 2 52,-25-1-63,1 0-1,-1 0 0,1 1 1,-1-1-1,1 0 1,-1 0-1,1 1 1,-1-1-1,1 0 0,-1 0 1,1 1-1,-1-1 1,0 0-1,1 1 1,-1-1-1,0 1 0,1-1 1,-1 1-1,0-1 1,1 0-1,-1 1 1,0-1-1,0 1 0,0-1 1,1 1-1,-1-1 1,0 1-1,0-1 1,0 1-1,0 0 0,0-1 1,0 1-1,0-1-1,0 1 0,0-1 0,0 0 0,0 0 0,0 0 0,0 0-1,0 0 1,0 0 0,0 0 0,0 0 0,0 0 0,0 0 0,0 1 0,0-1-1,0 0 1,0 0 0,0 0 0,0 0 0,0 0 0,0 0 0,0 0 0,0 0-1,0 0 1,0 0 0,0 1 0,0-1 0,0 0 0,0 0 0,0 0 0,0 0-1,0 0 1,1 0 0,-1 0 0,0 0 0,0 0 0,0 0 0,0 0 0,0 0-1,0 0 1,0 0 0,0 0 0,0 0 0,0 0 0,1 0 0,-1 0 0,0 0-1,0 0 1,0 0 0,0 0 0,0 0 0,0 0 0,0 0 0,0 0 0,0 0-1,0 0 1,1 0 0,10 0-25,-9 0 68,-2 0-31,0 0-102,0 0 43,0 0 112,0 0 27,0 0 58,0 0-21,0 0 118,0 0-92,0 0-63,0 0-88,0-1 1,0 1-1,0-1 1,0 1-1,0-1 1,0 1-1,0-1 1,0 1-1,0-1 1,0 1-1,0-1 1,0 1-1,0-1 0,0 1 1,1-1-1,-1 1 1,0-1-1,0 1 1,0-1-1,1 1 1,-1-1-1,0 1 1,1 0-1,-1-1 1,0 1-1,1 0 1,-1-1-1,1 1 0,-1 0 1,0-1-1,1 1 1,0 0-1,6-5-5,-2-6-89,6 6 22,-5-6 37,8 2 0,-7 0-15,-5 7 36,0 0 0,-1 0 0,1 0-1,0 0 1,0 0 0,0 1-1,0-1 1,0 1 0,1-1 0,2-1-1,3-1 50,0-1-1,0 0 0,0-1 1,7-6-1,-6 1 69,6-6 87,12 3-52,-10 6-112,35-19-93,13 5-10,192-54 68,-44 24 246,153-46-176,-11-1-176,-326 92 133,172-54-63,-100 17-22,155-54 203,-161 65 19,13-2 14,66-14 378,-158 44-436,33-6 1,-29 7-40,5-2 3,-19 4-53,0 1 0,1-1 0,-1 1-1,12 0 1,-5 0 29,-1-1 0,0 0 0,0-1 0,0-1-1,18-7 1,-9 4 7,-16 6-44,0 0 0,0 0 0,0 0 0,0 1 0,0 0 1,7 1-1,-5-1 23,-6 0-39,-1 0-1,0 0 1,0 0-1,0 0 1,0 0 0,0 0-1,0 0 1,0 0-1,0 0 1,0 0-1,0 0 1,1 0-1,-1 0 1,0 0 0,0 0-1,0 0 1,0 0-1,0 0 1,0 0-1,0 0 1,0 0-1,0 0 1,0 0 0,1 0-1,-1 0 1,0 0-1,0 0 1,0 0-1,0 0 1,0 0 0,0 0-1,0-1 1,0 1-1,0 0 1,0 0-1,0 0 1,0 0-1,0 0 1,0 0 0,0 0-1,0 0 1,0 0-1,0 0 1,0-1-1,0 1 1,0 0 0,0 0-1,0 0 1,0 0-1,0 0 1,0 0-1,0 0 1,0 0-1,0 0 1,0 0 0,0-1-1,0 1 8,0-1 0,0 1-1,0-1 1,0 0 0,0 1 0,0-1-1,0 1 1,0-1 0,0 1 0,1-1-1,-1 1 1,0-1 0,0 0 0,0 1-1,1-1 1,-1 1 0,1-1 0,0 0-121,0 1 1,0-1-1,0 1 1,0 0-1,0-1 1,0 1 0,0 0-1,0 0 1,0 0-1,0-1 1,0 1-1,1 0 1,0 1 0,-1-1 69,0 0 0,-1-1 0,1 1 0,0 0 0,-1 0 0,1 0 0,0 0 0,-1-1 0,1 1 0,0 0 0,-1-1 0,1 1 0,-1 0 0,1-1 0,-1 1 0,1-1 0,-1 1 0,1-1 0,-1 1 0,1-1 0,-1 1 0,1-2 1,-1 2 14,1-1 0,-1 1 1,0-1-1,1 1 1,-1-1-1,1 1 1,-1-1-1,1 1 1,-1-1-1,1 1 1,0 0-1,-1-1 1,1 1-1,-1 0 1,1-1-1,0 1 0,-1 0 1,1 0-1,0 0 1,-1-1-1,1 1 1,1 0-1,0 0-297,-2-13-272,0 13 592,0-1 1,0 1-1,0 0 1,0 0-1,1 0 1,-1 0-1,0 0 1,0 0-1,0 0 1,0 0-1,0 0 1,0 0-1,0-1 1,0 1-1,0 0 1,0 0-1,-1 0 1,1 0-1,0 0 1,0 0-1,0 0 1,0 0-1,0 0 1,0 0-1,0-1 1,0 1-1,0 0 1,0 0-1,0 0 1,0 0-1,0 0 1,0 0-1,0 0 1,0 0-1,0 0 1,-1 0-1,1 0 1,0 0-1,0 0 1,0 0-1,0 0 1,0 0-1,0 0 1,0 0 0,0 0-1,0 0 1,0 0-1,-1 0 1,1 0-1,0 0 1,0 0-1,0 0 1,0 0-1,0 0 1,0 0-1,0 0 1,-9 0-354,15 0 150,-14 0 134,5 0-28,3 0 70,0 0 160,-1 0-129,1 0 0,-1-1 1,1 1-1,-1 0 0,1 0 0,-1 0 0,1 0 0,-1 0 0,1 0 0,-1 0 0,1 0 0,-1 0 1,1 0-1,-1 1 0,1-1 0,-1 0 0,1 0 0,-1 0 0,1 1 0,-1-1 0,1 0 0,-1 1 0,1-1 1,-1 0-1,1 1 0,0-1 0,-1 0 0,1 1 0,0-1 0,-1 1 0,1-1 0,0 1 0,0-1 0,-1 1 1,1-1-1,0 1 0,0-1 0,0 1 0,0-1 0,-1 1 0,1-1 0,0 1 0,0-1 0,0 1 0,0-1 1,1 2-1,-1 0 369,0-2 304,0 0 1312,-14 0-1968,11 0-880,3 1 850,0-1 1,1 1 0,-1-1-1,0 1 1,0-1 0,0 1 0,0-1-1,0 1 1,0 0 0,0-1 0,0 1-1,0-1 1,0 1 0,-1-1-1,1 1 1,0-1 0,0 1 0,0-1-1,-1 1 1,1-1 0,0 1 0,-1-1-1,1 0 1,0 1 0,-1-1-1,1 1 1,0-1 0,-1 0 0,1 1-1,-1-1 1,1 0 0,-1 0-1,1 1 1,-1-1 0,1 0 0,-1 0-1,1 0 1,-1 1 0,1-1 0,-1 0-1,1 0 1,-1 0 0,1 0-1,-1 0 1,1 0 0,-1 0 0,-2 0 61,3 0-246,0 0-212,0 0-844,0 0 545,0 0 858,0 0 91,0 0-58,0 0-76,0 0-42,0 0-26,0 0-166,0 0-555,0 0 182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5472,'0'0'73,"0"0"1,0 1 0,1-1-1,-1 1 1,0-1 0,0 0-1,0 1 1,0-1 0,0 1-1,0-1 1,0 1 0,0-1-1,-1 0 1,1 1 0,0-1-1,0 1 1,0-1 0,0 1-1,0-1 1,-1 0 0,1 1-1,0-1 1,0 0 0,-1 1-1,1-1 1,0 0 0,-1 1-1,-7-7 885,5 3-912,1 1 1352,2 2-337,0 2 144,-1 0-933,1 0-1,0 0 0,-1 0 0,1-1 1,-1 1-1,0 0 0,1 0 0,-1-1 1,0 1-1,-2 2 0,-2 4-225,5-7-21,-1 0 1,1 0 0,0 0 0,0 0 0,-1 0 0,1 0 0,0 0-1,0 0 1,0 0 0,0 0 0,0 0 0,1 0 0,-1 0 0,0 0-1,0 0 1,1 0 0,-1 0 0,1 0 0,-1 0 0,0 0 0,1 0-1,0 0 1,-1-1 0,1 1 0,-1 0 0,2 1 0,3 4-52,-1 4-5,-4-9 28,0 0 0,1 0 0,-1 0 0,0 0 0,1 0 1,-1 0-1,1 0 0,-1 0 0,1 0 0,-1 0 0,1 0 0,0-1 0,0 1 0,-1 0 0,1 0 0,0-1 1,0 1-1,0-1 0,0 1 0,-1 0 0,1-1 0,0 0 0,0 1 0,0-1 0,0 0 0,0 1 0,1-1 1,20 4 5,-10-2 6,-1 1 1,0-1 0,13 6 0,-12-4-15,1 0 0,0-1 1,0-1-1,17 2 0,-10-2-72,33 5-328,118 16-1275,-100-12 1116,-43-8 504,0 2 1,44 12 0,-53-8 186,-18-8-109,0-1-1,0 1 0,0-1 0,-1 1 1,1 0-1,0-1 0,-1 1 1,1 0-1,-1 0 0,1 0 1,-1-1-1,1 1 0,-1 0 1,1 0-1,-1 0 0,0 0 1,1 0-1,-1 0 0,0 0 1,0 1-1,0-2-12,0 0 1,0 0-1,0 1 0,0-1 1,0 0-1,0 0 0,0 0 1,0 0-1,0 0 0,0 0 1,0 0-1,0 0 0,0 0 1,0 0-1,0 1 0,0-1 1,0 0-1,0 0 0,0 0 1,0 0-1,0 0 0,0 0 1,0 0-1,0 0 0,0 0 1,0 0-1,0 1 0,0-1 1,0 0-1,0 0 0,0 0 1,0 0-1,-1 0 0,1 0 1,0 0-1,0 0 0,0 0 1,0 0-1,0 0 0,0 0 1,0 0-1,0 0 0,0 0 1,0 0-1,-1 0 0,1 0 1,0 0-1,0 0 0,0 0 1,0 0-1,0 0 0,0 0 1,0 0-1,0 0 0,0 0 1,-1 0-1,1 0 24,0 0-1,-1 0 1,1 0 0,-1 0-1,1 0 1,-1 0 0,1 0 0,-1 0-1,1 0 1,0 0 0,-1 0-1,1 0 1,-1 1 0,1-1-1,0 0 1,-1 0 0,1 0 0,-1 1-1,1-1 1,0 0 0,-1 1-1,1-1 1,0 0 0,0 1-1,-1-1 1,1 0 0,0 1 0,0-1-1,-1 0 1,1 1 0,-5 7 308,-9-3 105,6 0-306,7-4-130,-1 0 0,1 0 1,-1 0-1,1 0 0,-1-1 1,1 1-1,-1 0 0,0-1 1,1 1-1,-1-1 0,0 0 1,1 0-1,-3 1 0,4 1-128,0 26 234,0-26 85,0 1-314,-1-2 26,1 0 0,0 0 1,-1 0-1,1 0 0,-1 0 1,1 0-1,-1 0 0,1 0 1,-1 0-1,0 0 0,0 0 1,1 0-1,-1-1 0,0 1 1,0 0-1,0 0 0,0-1 1,0 1-1,0-1 0,0 1 1,0-1-1,-1 1 0,-10 8-1098,9-7 288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1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34 4896,'14'-14'1584,"-12"11"-976,-2 3-187,0 0 352,0-13 811,0 13-1572,0 0 0,0-1-1,0 1 1,0 0-1,0 0 1,0 0 0,0 0-1,0 0 1,1 0-1,-1 0 1,0 0 0,0 0-1,-1 0 1,1-1-1,0 1 1,0 0 0,0 0-1,0 0 1,0 0-1,0 0 1,0 0 0,0 0-1,0 0 1,0 0-1,0 0 1,0-1 0,0 1-1,0 0 1,0 0-1,0 0 1,0 0 0,0 0-1,0 0 1,0 0-1,-1 0 1,1 0 0,0 0-1,0 0 1,0 0-1,0 0 1,0 0 0,0 0-1,0 0 1,0 0-1,0 0 1,0 0 0,-1 0-1,1 0 1,0 0-1,0 0 1,0 0 0,0 0-1,0 0 1,0 0-1,0 0 1,0 0 0,-7 0 374,2-1-17,-1 1 1,0 0-1,0 1 0,0-1 1,-8 3-1,-9 7-103,14-5-171,-1-1-1,-19 7 1,-8-2-29,-57 17 28,-141 51 434,185-62-351,-14 5 72,28-6-153,6-9-106,15 2 105,14-6-389,0 0-1,-1 0 0,1 0 0,-1-1 1,1 1-1,0-1 0,-1 1 0,1-1 1,-1 1-1,-2-1 0,21 0-3945,13 0 1227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493 199 4992,'0'-27'1589,"0"26"-1572,0 1-1,0 0 1,0-1-1,0 1 1,0 0-1,0 0 1,0-1 0,0 1-1,0 0 1,0 0-1,0-1 1,0 1-1,0 0 1,1-1 0,-1 1-1,0 0 1,0 0-1,0-1 1,0 1-1,0 0 1,1 0-1,-1 0 1,0-1 0,0 1-1,0 0 1,1 0-1,-1 0 1,0-1-1,0 1 1,0 0 0,1 0-1,-1 0 1,0 0-1,0 0 1,1 0-1,-1 0 1,1-1-1,21-12 550,-14-1 826,-4 12-969,3-4 188,-7 5-549,1 0 0,-1 0 0,1 0-1,-1 0 1,0-1 0,1 1 0,-1 0 0,0 0-1,0 0 1,0 0 0,0 0 0,0-1 0,0-1-1,-1-12 856,1 11-856,0 0 1,-1-1-1,1 1 1,-1 0-1,0 0 1,-1 0-1,1 0 1,-1 0-1,0 0 1,0 0 0,0 0-1,0 1 1,-1-1-1,1 1 1,-1 0-1,0 0 1,0 0-1,0 0 1,0 0-1,-1 0 1,1 1-1,-1 0 1,1-1 0,-1 2-1,-7-4 1,2 3-46,-1 1 0,1 0 0,0 1 0,-15 1 0,6-1-11,6 1-14,0 0-1,0 0 1,0 1 0,1 0 0,-1 1 0,1 1-1,-12 5 1,-6 1 46,18-6 22,1 1 0,0 0 0,0 0 0,0 1 0,0 1 0,1-1 0,-11 12 0,12-11-14,-6 4 78,7-6-64,1 0-1,-1 0 1,1 1 0,0 0-1,0 0 1,1 1-1,0 0 1,0 0 0,1 0-1,-5 8 1,-12 48 192,1-16-133,8-19-7,-12 41-1,22-59-92,0 0 0,0-1 0,1 1 0,0 1 0,1-1 0,0 0 0,0 0 0,3 15 0,8 18 249,-10-38-222,0 0 1,0 0-1,0 0 1,1 0 0,0-1-1,0 1 1,3 5 0,-3-8-44,0 0 1,-1 0 0,1 0-1,0-1 1,0 1 0,0-1-1,1 1 1,-1-1 0,0 0-1,0 0 1,1 0 0,-1 0-1,1 0 1,-1 0 0,1-1-1,2 1 1,9 0-332,-1 0-1,1 0 1,0-2 0,-1 1-1,1-2 1,18-4-1,1 1-974,-12 3 632,21 1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51 5568,'0'-30'2938,"0"27"-2255,-2 1-166,-9-9 246,10 10-724,1 1 0,-1-1-1,1 1 1,-1 0 0,1-1 0,-1 1 0,0 0 0,1 0-1,-1-1 1,1 1 0,-1 0 0,0 0 0,1 0-1,-1 0 1,1 0 0,-1 0 0,0 0 0,1 0-1,-1 0 1,0 0 0,1 0 0,-1 0 0,0 0 0,1 0-1,-2 1 1,2-1 35,-5 3 294,-14 29 464,11-20-568,3-6-161,1 0 1,0 0-1,0 0 0,1 0 1,0 1-1,0 0 1,1-1-1,-3 12 0,1 8 161,2-13-138,0 0 0,0-1 0,-7 19 0,7-27-96,0 0-1,1 1 1,-1-1-1,1 0 1,0 1-1,0 5 1,1-7-19,1 0 0,-1 0-1,1 0 1,-1 0 0,1 0 0,0 0 0,0-1-1,0 1 1,3 4 0,-2-4-5,0 1-1,0 0 1,1 0 0,-1-1 0,1 1-1,0-1 1,0 0 0,0 0 0,4 3 0,3 0 27,0 0 1,12 6 0,-12-8-1,-6-2-54,0 0 0,0-1 1,0 0-1,0 0 0,1 0 0,-1 0 1,1-1-1,-1 1 0,0-1 0,1 0 1,-1 0-1,1-1 0,-1 1 0,1-1 1,6-2-1,0-1-28,0-1 0,0 0 1,0 0-1,19-14 0,-26 16 57,1 0 0,-1-1 0,0 0 0,0 0 0,-1 0 0,1-1 0,-1 1 0,0-1 0,0 1 0,-1-1 0,4-7 0,-5 9-8,2-1 3,-1 0 0,0 0-1,0-1 1,0 1 0,-1-1 0,0 1 0,0-1 0,0 0 0,0 0 0,-1 1-1,1-10 1,-1 12 0,0-2 0,0 1 0,0 0 0,-1 0 0,1 0 0,0-1 0,-1 1 0,0 0 0,0 0 0,0 0-1,0 0 1,0 0 0,-4-4 0,0-3 2,2 4-11,-1 0 1,0 1 0,0-1-1,0 1 1,-1 0-1,-5-5 1,8 8-72,-1 0 1,1-1-1,-1 1 1,1 1-1,-1-1 1,0 0-1,0 1 1,0-1-1,0 1 1,0 0-1,0 0 1,-1 0-1,-4 0 1,5 1-420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6976,'16'-16'2592,"-16"16"-2016,17 0-160,-1 0 1376,0 0-1056,1 0 352,-1 0-672,1 0-288,-1 0-128,17 0-1760,-17 0 960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17 198 6880,'-17'-17'2560,"17"17"-1984,33 0-160,-33-16 1536,17 16-1152,-1-17 1280,0 1-1184,34 16 31,-1-16-543,16-17-544,-16 16 96,17 1-3327,-1 0 1855,-15-1-4288,-18 1 3296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17 820 9312,'-17'16'3424,"17"-16"-2656,17 0-192,-1 17 288,17-17-576,0 0-448,16 0 64</inkml:trace>
  <inkml:trace contextRef="#ctx0" brushRef="#br0" timeOffset="1">1918 1 8640,'-66'16'3200,"66"-16"-2496,-16 49-192,-1-16-416,17 16-160,-16 17-1248,16-1 736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7808,'-41'-14'2506,"33"11"-1519,8 3-304,0 0 522,0 0-432,0 0-186,6 3-219,1 0-277,1 0-1,-1-1 1,1 0 0,0-1-1,0 1 1,0-1 0,0-1-1,14 0 1,104 7-28,-39-1 13,352-14 456,-383 6-632,97-4-34,-9-5 182,-15 6 32,-61-1-9,47-2-72,-17 8-2090,-112 0 1318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19 607 7392,'-14'0'2373,"12"1"-1754,1 7-289,1 3-160,-1-1 64,1 0 0,0 0-1,1-1 1,2 14 0,15 27 409,-6-18-331,-8-19-203,1 0 1,0-1 0,1 0-1,1 0 1,0 0 0,8 10 0,37 46 572,-50-65-648,0 0-1,0-1 0,1 1 1,-1-1-1,1 0 1,-1 0-1,1 0 1,0 0-1,0 0 0,-1 0 1,1-1-1,1 1 1,-1-1-1,0 0 1,0 0-1,0 0 0,1 0 1,-1-1-1,0 1 1,1-1-1,-1 0 0,1 0 1,-1 0-1,0 0 1,1-1-1,-1 1 1,0-1-1,1 0 0,5-3 1,26-20 190,-21 16-176,-10 6-49,0 0 0,0 0 0,0 0 0,-1 0 0,5-5 1,-5 4-28,0-1 0,-1 0 0,1 1 1,-1-1-1,0 0 0,2-5 0,2-3-49,20-38-196,-12 26-24,-2 0 0,18-50 1,-7-9-363,13-97-1,-16 74 256,-8 15 281,-5 37 156,-2 24 393,17-55 1,-19 66-127,-3 18-255,0 0 1,0-1 0,0 1 0,0-1-1,0 1 1,1-1 0,-1 1 0,0-1-1,2-1 1,1-2 356,0 1-1,1 0 0,-1 0 1,7-5-1,-6 5 579,-4 4-938,1-1 1,-1 1-1,0 0 1,0 0-1,0-1 1,1 1-1,-1 0 0,0 0 1,1 0-1,-1 0 1,0-1-1,1 1 1,-1 0-1,0 0 1,1 0-1,-1 0 1,0 0-1,1 0 1,-1 0-1,0 0 0,1 0 1,-1 0-1,0 0 1,1 0-1,-1 0 1,25 3-1094,-1 8 139,20-6 544,-27-2 316,7 1 141,0 0-1,29-1 1,-13-3 17,100 3 1,-24 6-35,142-7 0,-189-7-98,108-4-28,-135 9 153,0-2 1,70-13-1,-110 15-97,24-5 22,1 0 1,50-1-1,-15 6-904,-66 1 412,0 0-1,1 0 0,-1 1 1,0-1-1,0 1 1,1 0-1,-1 0 0,1 0 1,-6 4-1,-11 7-1677,-13 3 152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63 901 7552,'-52'52'3397,"41"-41"-2832,12-11-470,0 1-1,-1-1 1,1 1-1,0-1 1,0 0-1,0 0 1,0 1-1,0-1 1,-1 0-1,1 0 1,0 0-1,0 0 0,2 0 1,0 0-10,0 0 0,0 0 0,0 0 0,0-1 0,0 1 0,0-1 0,0 1 0,0-1 0,0 0 0,0 0 0,0-1 0,0 1 0,-1-1 0,1 1 0,5-5 0,12-5 48,-14 9-107,0-1-1,-1 0 1,1-1 0,-1 1 0,9-9 0,71-84-186,-25 31-75,-5-12-261,5 4 64,-41 42 23,27-56 0,-24 41 241,-14 31 143,12-25 13,29-80 1,-25 20 186,4-8 684,-15 73-331,-12 34-498,-1 0-1,0 1 1,0-1 0,1 0-1,-1 0 1,0 1 0,0-1-1,0 0 1,0 0-1,0 0 1,0 1 0,0-1-1,0 0 1,0 0 0,-1 0-1,1 1 1,0-1-1,0 0 1,-1-1 0,0 2-20,1 0 0,0 0 0,-1-1 0,1 1 0,0 0 0,-1 0 0,1 0 1,0 0-1,-1 0 0,1 0 0,0-1 0,-1 1 0,1 0 0,-1 0 0,1 0 0,0 0 1,-1 0-1,1 1 0,-1-1 0,1 0 0,0 0 0,-1 0 0,1 0 0,0 0 0,-1 0 0,1 1 1,0-1-1,-1 0 0,1 0 0,0 0 0,0 1 0,-1-1 0,1 0 0,0 1 0,-1-1 1,1 0-1,0 1 0,0-1 0,-5 7 57,1-1-1,1 1 1,-1-1 0,1 1-1,0 0 1,1 0 0,-3 9-1,1-2 14,-62 234 806,60-215-749,1 0 0,2 0 0,1 49 1,2-76-135,0 0 1,0 0-1,0 0 1,1 0 0,0 0-1,0 0 1,1-1-1,-1 1 1,1 0-1,1-1 1,2 7-1,-4-11-14,-1 0 0,1 0 0,0 0 0,0 0 0,-1 0 0,1-1 0,0 1 0,0 0 0,0 0 0,0-1 0,0 1 0,0-1 0,0 1 0,0 0 0,0-1 0,0 0 0,0 1 0,0-1 0,0 0 0,0 0 0,0 1 0,1-1 0,-1 0 0,0 0 0,0 0 0,0 0 0,0-1 0,0 1 0,1 0 0,-1 0 0,0-1 0,0 1-1,0 0 1,0-1 0,0 1 0,1-2 0,9-1-162,-6 2 68,0 0 0,0-1 0,0 1 0,-1-1-1,1 0 1,-1 0 0,1 0 0,-1-1 0,0 0 0,0 1 0,0-2 0,0 1-1,4-5 1,20-18-493,-14 13 235,-1 0-1,0 0 0,17-26 0,-16 15 199,-1-2-1,-2 0 1,17-53 0,-8 19 541,-14 46 18,-1-1-1,0 1 0,-1-1 1,-1-1-1,0 1 1,0-19-1,-3 4 924,0 33-1228,-1 0 0,1 1 0,-1-1-1,0 0 1,0 0 0,-3 7-1,-2 7 193,-13 79 465,-12 29-402,13-51-250,12-44-45,-2 30 1,3-22-43,-6 14-49,9-40 52,-1 7-674,-8 29 0,10-45 391,0 0 0,0 1 0,1-1 0,0 0 0,-1 0 0,1 0 0,1 4 0,-1-3-572,0-1-477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 6880,'-2'-12'1800,"2"12"-1779,0 0 0,0 0 0,0 0 0,0 0 0,0 0 0,0 0 1,0 0-1,0 0 0,0 0 0,-1-1 0,1 1 0,0 0 0,0 0 0,0 0 0,0 0 0,0 0 0,0 0 0,0 0 0,0 0 0,0 0 0,0 0 0,-1 0 1,1 0-1,0 0 0,0 0 0,0 0 0,0 0 0,0 0 0,0 0 0,0 0 0,0 0 0,0 0 0,0 0 0,-1 0 0,1 0 0,0 0 0,0 1 0,0-1 1,0 0-1,0 0 0,0 0 0,0 0 0,0 0 0,0 0 0,0 0 0,0 0 0,0 0 0,0 0 0,0 0 0,0 0 0,-1 1 0,-9 18 1400,6-11-628,0 1-395,1 1 0,0 0 0,0 0 0,-3 19 0,-5 21 215,2-20-309,2 1 0,0 0 0,-2 49 0,8-54-213,1-16-59,0 0-1,0 0 1,3 16 0,-2-24-25,0 0 0,0 0-1,0 0 1,1 0 0,-1 0-1,0 0 1,1 0 0,0 0-1,-1 0 1,1-1 0,0 1 0,0-1-1,0 1 1,0-1 0,0 0-1,0 1 1,0-1 0,0 0-1,5 1 1,2 2 14,-6-3-46,1 1 0,0-1 0,-1 0 0,1 0 0,0 0 0,0 0-1,0 0 1,0-1 0,0 0 0,0 0 0,0 0 0,0 0 0,0-1 0,-1 0 0,1 1 0,0-2 0,0 1 0,6-3 0,-1 0-79,-1-1 1,1 0 0,-1-1-1,0 0 1,0 0-1,10-11 1,-12 11 72,0 0 0,-1 0 0,0 0 0,0 0 0,7-14 0,-10 15 27,0 0 0,-1 1 0,1-1 0,-1 0-1,0 0 1,-1 0 0,1 0 0,-1 0 0,0 0-1,0 0 1,0 0 0,-2-7 0,-5-15-167,-1-1 1,-1 2-1,-14-29 0,21 50 141,-1 1 0,0 0 0,0-1 0,0 1 0,0 1-1,0-1 1,-7-5 0,-3-5-97,9 8-537,0 0 0,1 0 0,-3-9 0,6 15 602,1 0-1,-1-1 1,1 1 0,-1 0-1,0-1 1,1 1-1,-1 0 1,0 0-1,1 0 1,-1-1-1,1 1 1,-1 0 0,1 0-1,-1 0 1,1 0-1,-1 0 1,0 0-1,1 0 1,-1 0-1,1 0 1,-1 0 0,1 0-1,0 0 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50 7392,'-6'-6'795,"1"-1"1,0 0 0,0 0 0,-4-10-1,9 17-759,0 0 1,0 0-1,0-1 0,0 1 0,0 0 0,0 0 0,0-1 0,-1 1 0,1 0 0,0 0 1,0 0-1,0-1 0,0 1 0,0 0 0,0 0 0,0 0 0,-1-1 0,1 1 0,0 0 1,0 0-1,0 0 0,-1 0 0,1 0 0,0-1 0,0 1 0,0 0 0,-1 0 0,1 0 1,0 0-1,0 0 0,0 0 0,-1 0 0,1 0 0,-1 0 0,0 0 71,-1 0 0,0 1 0,0-1 0,0 1 0,0-1 0,1 1 0,-1 0 0,0 0 0,1-1-1,-1 1 1,1 0 0,-4 3 0,-2 1 146,-19 14 41,2 0 1,1 2-1,0 0 0,-21 28 1,36-38-229,-1 0 0,2 1 0,0 0 0,-11 24 1,17-33-48,0 1 0,0 0 1,1 0-1,-1 1 1,1-1-1,0 0 1,0 0-1,0 0 0,1 0 1,-1 0-1,1 0 1,0 0-1,0 0 1,0 0-1,1 0 0,1 3 1,2 6 49,-2-3-13,1 0-1,8 17 0,16 11 83,-7 3-276,-18-38 29,-1-1 1,1 1-1,-1-1 0,1 0 1,6 4-1,-1 0-156,10 12-250,-14-14 100,-1-1 0,1 1 0,0-1 1,0 0-1,0 0 0,5 3 0,-8-5 253,0-1 0,1 1 0,-1-1-1,1 0 1,-1 1 0,1-1 0,-1 0 0,1 0 0,1 0 0</inkml:trace>
  <inkml:trace contextRef="#ctx0" brushRef="#br0" timeOffset="1">33 312 9056,'-32'-16'3360,"32"16"-2624,32 0-192,-15 0 608,16 0-736,-1 16 256,17 1-384,1-17-96,-1 0-129,0 16-2078,0 0 1087,0-16-2720,-16 17 2048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7040,'-33'0'3178,"33"2"-2458,0 7-91,-1-1 1,0 0-1,0 0 0,-3 11 0,1-9-426,1 0 0,0 1 0,1-1-1,0 15 1,4 22 346,13 63 0,-16-109-537,1 3 19,-1-1-3,0 1 0,1 0-1,-1-1 1,1 0 0,0 1 0,0-1 0,0 1-1,1-1 1,-1 0 0,1 0 0,0 0 0,0 0 0,0 0-1,0 0 1,0-1 0,1 1 0,-1 0 0,5 2-1,-3-3-48,0 1-1,0-1 0,0 0 0,1-1 0,-1 1 0,1-1 0,-1 1 1,1-2-1,0 1 0,-1 0 0,1-1 0,0 0 0,-1 0 0,1 0 0,0-1 1,-1 1-1,1-1 0,0 0 0,4-2 0,-2-1 23,-1-1 0,0 1 0,0-1 0,0 0 0,-1-1 0,0 0 0,0 1 0,0-2 0,-1 1 0,0 0 0,0-1 0,0 0 0,-1 0 0,0 0 0,4-13 0,-6 9 29,0 0 0,0 1-1,-1-21 1,-1 12-229,1 15 184,0 0 0,-1 0-1,1 0 1,-1 0 0,0 0 0,0 0-1,-1 0 1,1 0 0,-1 1 0,0-1-1,0 1 1,0-1 0,-4-4 0,1 2 63,0 0 0,-1 1 0,0 0 0,1 0 0,-10-5 0,0 3 122,9 6-106,-2-3-8,6 3-47,0 0 0,1 0-1,-1 0 1,0 0-1,1 0 1,-1 0-1,0 1 1,0-1 0,0 1-1,0 0 1,0-1-1,0 1 1,0 0-1,0 0 1,1 0-1,-1 0 1,0 0 0,-4 2-1,-7 9-275,12-11 242,1 0 0,0 0 0,0 0-1,0 0 1,0 0 0,0 0 0,0 0-1,0 0 1,-1 0 0,1 0 0,0 0-1,0 0 1,0 1 0,0-1 0,0 0-1,0 0 1,0 0 0,0 0 0,0 0-1,0 0 1,0 0 0,0 0-1,0 1 1,0-1 0,-1 0 0,1 0-1,0 0 1,0 0 0,0 0 0,0 0-1,0 1 1,0-1 0,1 0 0,-1 0-1,0 0 1,0 0 0,0 0 0,0 0-1,0 1 1,0-1 0,0 0-1,0 0 1,0 0 0,0 0 0,0 0-1,0 0 1,0 0 0,0 0 0,1 1-1,-1-1 1,0 0 0,0 0 0,0 0-1,0 0 1,0 0 0,1 0 0,10 9-1596,10-2-3430,9 7 1755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9376,'0'16'3488,"0"-16"-2720,0 82-192,-16-16-64,16-17-384,0 16 32,-33 17-96,17-33-1536,-1 1 800,-16-18-2240,1 18 1600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5888,'0'-14'1898,"0"14"-1884,0 0-1,0 0 1,0 0-1,0 0 0,0 0 1,0 0-1,0-1 0,0 1 1,0 0-1,0 0 1,0 0-1,0 0 0,0 0 1,0 0-1,0 0 1,0 0-1,0 0 0,0-1 1,0 1-1,0 0 0,0 0 1,0 0-1,0 0 1,0 0-1,0 0 0,1 0 1,-1 0-1,0 0 0,0 0 1,0 0-1,0 0 1,0-1-1,0 1 0,0 0 1,0 0-1,0 0 0,0 0 1,0 0-1,0 0 1,1 0-1,-1 0 0,0 0 1,0 0-1,0 0 1,0 0-1,0 0 0,0 0 1,0 0-1,0 0 0,0 0 1,0 0-1,1 0 1,-1 0-1,0 0 0,0 0 1,0 0-1,1 1 37,0-1 0,0 0-1,0 1 1,0-1 0,0 1-1,0-1 1,0 1 0,0-1 0,-1 1-1,1 0 1,0-1 0,0 1 0,-1 0-1,1 0 1,0 0 0,-1-1 0,1 1-1,-1 0 1,1 0 0,-1 0 0,1 0-1,-1 0 1,1 2 0,8 30 569,-5-12-330,-2-10-103,0 0 1,0 0-1,7 17 1,-5-17-51,0 0-1,-2 0 1,1 0-1,-2 1 1,1-1 0,-1 15-1,-1-14 8,1 0 0,1 0-1,4 17 1,-4-22-35,0 0-1,0 0 1,-1 0 0,-1 1 0,1-1-1,-1 0 1,0 1 0,-1-1 0,-1 13-1,-4-4 119,4-13-154,1 0-1,0 0 1,0 1-1,0-1 1,0 0-1,1 1 1,-1-1-1,1 7 1,0-10-71,0 1 1,0-1-1,-1 0 1,1 0-1,0 0 1,0 1-1,0-1 1,0 0-1,0 0 1,0 1 0,0-1-1,0 0 1,0 0-1,0 0 1,0 1-1,0-1 1,0 0-1,0 0 1,0 1 0,0-1-1,0 0 1,1 0-1,-1 0 1,0 1-1,0-1 1,0 0-1,0 0 1,0 0-1,0 1 1,1-1 0,-1 0-1,0 0 1,0 0-1,0 0 1,0 0-1,1 1 1,-1-1-1,0 0 1,0 0-1,1 0 1,18-16-113,19-15-124,17-15-576,-28 21 304,32-23 1,-28 23 314,10-8 85,-29 21 82,-11 10 45,0 1 0,0-1 0,1 1 0,-1-1 0,1 1 0,-1 0 0,1-1-1,-1 1 1,1 0 0,0 0 0,-1 0 0,1 0 0,0 1 0,0-1 0,0 0 0,0 1 0,0-1 0,-1 1 0,1 0 0,0-1 0,0 1 0,0 0 0,3 1 0,22-1 396,-27 0-397,0-1 0,1 1 0,-1 0 1,0 0-1,1 0 0,-1 0 0,0 0 0,0 0 1,1 0-1,-1 0 0,0 1 0,1-1 1,-1 0-1,0 0 0,0 0 0,1 0 0,-1 0 1,0 0-1,0 0 0,1 1 0,-1-1 1,0 0-1,0 0 0,0 0 0,1 1 1,-1-1-1,0 0 0,0 0 0,0 0 0,0 1 1,1-1-1,-1 0 0,0 1 0,0-1 1,0 0-1,0 0 0,0 1 0,3 5 43,-1 1 0,0-1 0,0 0 0,0 1 0,-1-1 0,0 1 0,0 0 0,-1-1 0,0 1 0,0 0 0,0 0 0,-3 10 0,-1 2 7,1-9-28,1 0 1,0 0 0,1 0-1,-1 13 1,1-5 21,-1 0-1,0 0 1,-6 18 0,7-32 6,0 1 0,0-1 1,0 1-1,1 0 1,0-1-1,0 10 1,1-1-18,-1 34-174,0-44-332,0-9 145,0 2 273,1 1 1,-1-1-1,1 1 1,0-1-1,0 1 1,3-5-1,2-9-120,-1-11-287,9 4 80,4-19-124,-11 24 322,1 2 0,0-1 1,19-27-1,0 12 410,-18 21-158,-7 8-20,1 1 0,0-1 0,0 0 0,0 1 0,6-6 0,-6 8-10,-1 0-1,0-1 1,1 1 0,-1 0 0,1 0-1,0 0 1,-1 1 0,1-1 0,0 0-1,-1 1 1,1 0 0,5 0 0,-5 0-18,-1 0 0,1 0 0,-1 0 0,1 0 1,-1 1-1,1-1 0,-1 1 0,0 0 0,1 0 1,-1-1-1,0 2 0,0-1 0,0 0 1,1 0-1,-1 1 0,0-1 0,-1 1 0,1-1 1,0 1-1,0 0 0,-1 0 0,1 0 1,-1 0-1,0 0 0,1 0 0,-1 0 0,0 0 1,0 1-1,0-1 0,-1 0 0,1 1 0,0-1 1,-1 5-1,3 16 139,-1 0 0,-2 1 0,0-1 0,-5 26 1,0-14-80,2-20-52,0 0 0,1 18-1,2-26-21,-1 0 0,0 0-1,0 0 1,0-1 0,-4 11-1,0 0-156,0 13-667,-2-15 189,6-14 389,0 1-1,0-1 1,0 1-1,1-1 1,-1 0-1,1 1 1,-1-1 0,1 1-1,0-1 1,-1 3-1,1-1-1212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35 176 6720,'7'0'1057,"-5"1"-825,0-1 1,0 0 0,-1 0-1,1 0 1,0 0 0,0-1-1,0 1 1,0 0-1,0-1 1,2 0 0,1-6 443,-1 2-15,9 3-265,-5 3-250,-5-1-120,-1 1 1,1-1-1,-1 0 1,0 0-1,1 0 1,-1 0 0,1 0-1,-1-1 1,1 1-1,-1-1 1,0 1-1,1-1 1,-1 0 0,0 0-1,3-2 1,25-18 117,6 10-43,8-11 48,-14 14-21,-19-6 118,-7 10-213,-3 3-18,0 0-1,0 1 1,-1-1-1,1 0 1,0 0-1,0 0 0,-1 0 1,1 1-1,0-1 1,-1 0-1,1 0 1,-1 0-1,1-2 0,-1 2 0,-1 0-1,1 0 0,-1 1 0,1-1 1,-1 0-1,1 1 0,-1-1 1,0 0-1,1 1 0,-1-1 0,0 0 1,0 1-1,1-1 0,-1 1 1,0-1-1,0 1 0,0 0 0,0-1 1,0 1-1,-10-3 259,-11 3 119,9-1-138,0 1 0,0 0 0,1 1 1,-1 1-1,0 0 0,1 1 0,-22 7 0,22-6-102,-2 1 14,0 1 0,1 1 0,-15 8 0,25-12-143,-1-1-1,0 1 1,1 0 0,0 0-1,0 0 1,0 1 0,0-1-1,0 1 1,0-1-1,1 1 1,0 0 0,0 0-1,0 0 1,0 0-1,-1 6 1,2-4 6,0-1 0,0 1-1,0 0 1,1 0 0,0 0 0,0 0-1,0 0 1,1 0 0,0-1 0,2 8-1,0-4-11,1 1 0,0-1 0,0 1-1,8 9 1,-9-13-55,0-1 0,0 1 0,1-1 0,0 0 0,0 0 0,1-1 0,-1 1 0,1-1 0,0 0 0,0 0 0,0-1 0,1 1 0,-1-1 0,1 0 0,0-1-1,0 0 1,0 1 0,0-2 0,0 1 0,0-1 0,0 0 0,1 0 0,-1-1 0,8 0 0,37-4-628,-23 0 294,23 0-146,-29 3 53,0 0 0,-1-2 0,0-1 0,1 0 0,-2-1 0,33-14 0,21-19-670,-58 30 915,-9 5 157,-1 0-1,0 0 0,1-1 1,6-5-1,16-21 766,50-69 1,-75 94-489,3-4 84,-6 7-211,1 1 0,-1 0 0,0 0 1,0-1-1,0 1 0,-1-1 1,1 1-1,0-1 0,-1 1 0,1-1 1,0 1-1,-1-1 0,0 0 1,1 1-1,-1-1 0,0 0 0,0 1 1,0-4-1,0-19 602,0 18-101,-2 6-570,1 1 0,-1-1 1,1 1-1,-1-1 1,1 1-1,-1 0 1,1-1-1,-1 1 1,1 0-1,0 0 1,0 0-1,-1 0 1,1 0-1,0 0 1,0 1-1,0-1 1,0 0-1,0 1 1,0-1-1,-1 3 1,-3 4 31,3-4-23,0 0 0,-1-1 1,2 1-1,-1 0 1,0 0-1,1 0 0,-1 5 1,-2 4 23,-2 4 30,5-14-78,-1 0 0,1 1 0,0-1 0,0 1 0,1-1 0,-1 1 0,0 5 0,1-8-38,0 1 0,0 0-1,1 0 1,-1-1 0,0 1 0,1 0 0,-1-1 0,1 1-1,-1 0 1,1-1 0,0 1 0,-1 0 0,1-1 0,2 3 0,2 4-254,-4-7 152,-1 1 0,1-1 0,0 1 0,0-1 0,-1 0 0,1 0 0,0 1 0,0-1 0,1 0 0,-1 0 0,1 1 0,-1-2 52,0 1 0,0-1 0,0 0-1,0 1 1,0-1 0,1 0 0,-1 0 0,0 0-1,0 0 1,0 0 0,0 0 0,0 0 0,0-1 0,0 1-1,0 0 1,0 0 0,0-1 0,0 1 0,0-1-1,0 1 1,1-1 0,6-4-392,19-7-1241,-25 12 1672,0-1 1,0 0-1,0 1 1,0-1-1,-1 0 1,1 0-1,0 0 1,-1 0-1,1-1 1,0 1-1,-1 0 1,1-1 0,-1 1-1,0-1 1,0 1-1,1-1 1,-1 0-1,0 0 1,0 1-1,1-5 1,9-7 72,-9 10 577,-2 3 64,0 3 607,1-2-1082,-1 1 0,0 0 0,1 0 0,-1 0 1,1 0-1,0-1 0,0 1 0,-1 0 0,1-1 0,2 4 0,2 3-123,0 2 130,-5-8-184,1 0 0,-1-1 0,1 1 1,0-1-1,0 0 0,0 1 0,0-1 1,0 0-1,0 1 0,0-1 0,0 0 0,0 0 1,0 0-1,1 0 0,1 1 0,1 1-4,1-1-1,-1 1 1,1-1-1,-1 0 1,1-1-1,0 1 1,0-1-1,0 0 1,-1 0-1,1-1 1,0 1-1,0-1 1,9-1-1,3-1-157,0-1-1,27-9 0,13-2-569,-40 12 524,15-4-206,-21 1 101,-1 1 0,17-12 0,7-3-339,-18 11 302,-9 6 213,-1-1 0,0-1 0,1 1 0,-1-1 1,9-8-1,-11 9 119,0-1-1,-1 0 1,0 0 0,0-1 0,0 1 0,0-1-1,0 0 1,-1 1 0,3-10 0,-2-2 328,-2 10-120,0-1 1,1 1-1,0 0 0,0 0 1,3-7-1,-4 13-125,-1-1 0,0 1 1,1-1-1,-1 1 0,0-1 0,0 1 1,1-1-1,-1 1 0,0-1 0,0 0 1,0 1-1,0-1 0,0 1 0,0-1 1,0 0-1,0 1 0,0-1 0,0 0 1,0 1-21,0 1 1,0-1 0,0 1-1,0 0 1,0-1 0,0 1-1,0-1 1,0 1 0,0 0-1,0-1 1,0 1 0,1-1-1,-1 1 1,0 0 0,0-1-1,1 1 1,-1-1 0,1 1-1,3 8 259,8 18 626,-4-9-679,0 0 1,2 0-1,11 16 0,11 23-264,-2-8 126,-29-48-145,0 0-1,-1 0 1,1 0 0,-1 0 0,0 1 0,1-1-1,-1 0 1,0 0 0,0 0 0,0 1-1,1-1 1,-1 0 0,-1 0 0,1 1 0,0-1-1,0 0 1,-1 2 0,1-2-10,0-1 1,-1 1 0,1 0-1,-1-1 1,1 1-1,-1-1 1,1 1-1,-1-1 1,1 1-1,-1-1 1,1 1 0,-1-1-1,1 0 1,-1 1-1,0-1 1,1 0-1,-1 1 1,0-1-1,1 0 1,-1 0 0,0 0-1,0 1 1,1-1-1,-1 0 1,0 0-1,0 0 1,-7 0-76,0 0 0,0-1 0,0 0 0,0 0 0,0 0 0,1-1 0,-1 0 0,-14-7 1,10 5-86,-1 1 0,-21-4 1,-19-4-402,48 10 502,1-1 0,0 0 0,0 1 1,0-1-1,0 0 0,0-1 0,0 1 1,1-1-1,-5-3 0,8 6 25,0-1-1,-1 1 1,1-1-1,-1 1 1,1-1-1,0 1 1,-1 0-1,1-1 1,0 0-1,0 1 1,-1-1 0,1 1-1,0-1 1,0 1-1,0-1 1,0 1-1,-1-1 1,1 0-1,0 1 1,0-1-1,0 1 1,0-1-1,1 0 1,-1 1-1,0-1 1,0 1-1,0-1 1,0 1-1,0-1 1,1 1-1,-1-1 1,0 1-1,1-1 1,-1 0 0,16-13-1670,-11 12 1462,0-1 1,0 1 0,0 0-1,0 0 1,1 1-1,-1 0 1,0 0 0,10-1-1,6-1-707,17-8-336,-9 6 680,-16 4 503,-1-1 0,1-1 1,13-5-1,1-2 1517,38-8 0,-56 16-863,18-3 745,-18-3-69,-9 7-1162,0 1 0,0-1 0,0 1 0,1 0 0,-1-1 0,0 1 0,1 0 0,-1-1 0,0 1 0,1 0 0,-1 0 0,0-1 0,1 1 0,-1 0 0,0 0 0,1 0 0,-1-1 0,1 1 0,-1 0 0,0 0 0,1 0 0,-1 0 0,1 0 0,-1 0 0,1 0 0,-1 0 0,1 0 0,-1 0-20,0 0-1,0 0 1,0 0-1,1 0 1,-1 0-1,0 0 1,0 0-1,0 0 1,0 0-1,0 0 1,0 0-1,0 0 1,0 0-1,0 0 1,0 0-1,1 0 1,-1 0 0,0 0-1,0 0 1,0 0-1,0 0 1,0 0-1,0 0 1,0 0-1,0 0 1,0 0-1,0 0 1,0 0-1,1 0 1,-1 0-1,0 0 1,0 1-1,0-1 1,0 0-1,0 0 1,0 0-1,0 0 1,0 0 0,0 0-1,0 0 1,0 0-1,0 0 1,0 0-1,0 0 1,0 1-1,0-1 1,0 0-1,0 0 1,0 0-1,0 0 1,0 0-1,0 0 1,0 0-1,0 0 1,0 0-1,0 1 1,0 10 1066,-1-4-820,1-1-1,1 0 1,-1 0 0,1 0-1,2 8 1,-2-11-247,0 0 1,0 0-1,1 0 1,-1 0-1,1-1 0,0 1 1,0-1-1,0 1 1,0-1-1,0 0 1,1 1-1,-1-1 0,1-1 1,2 3-1,6 3-4,-1-1-1,1 0 1,0-1 0,0 0-1,0 0 1,1-1-1,0-1 1,0 0-1,0-1 1,17 1 0,-7-2-52,-14-1-81,0 1 1,-1-1 0,1-1 0,0 1-1,-1-2 1,1 1 0,-1-1 0,1 0-1,-1 0 1,13-6 0,92-58-2533,-93 50 2705,-17 14 90,1 0-1,-1 0 1,1 0 0,0 0 0,-1 1 0,6-3 0,-7 4-64,-1-1 0,1 1 0,0 0 0,0-1 0,0 1 0,0 0 0,0 0 0,0-1 0,0 1 0,0 0 0,-1 0 0,1 0 0,0 0 0,0 0 0,0 1 0,0-1 0,0 0 0,0 0 0,0 1 0,0-1 0,0 0 1,-1 1-1,1-1 0,1 1 0,4 13 1013,-2-6-713,8 20 547,-10-23-863,0 0 1,1 0-1,-1-1 1,1 1-1,0-1 1,1 1 0,-1-1-1,5 5 1,6 7 159,-11-8-43,-3-8-168,0 1 0,1-1 1,-1 1-1,0-1 0,0 1 0,0-1 0,1 1 0,-1-1 0,0 0 0,1 1 0,-1-1 0,0 1 0,1-1 0,-1 0 0,0 1 0,1-1 0,-1 0 0,1 1 0,-1-1 0,1 0 0,-1 0 0,1 1 0,-1-1 0,1 0 1,-1 0-1,1 0 0,-1 0 0,1 0 0,-1 0 0,1 0 0,-1 0 0,1 0 0,-1 0 0,1 0 0,-1 0 0,1 0 0,0 0 0,0 0-14,-1 0 0,1 0 0,-1 0-1,1 0 1,-1 0 0,1 0 0,-1 0 0,1 0-1,-1 0 1,1 0 0,-1 0 0,1 0 0,-1 0-1,1 0 1,-1-1 0,1 1 0,-1 0 0,1 0-1,-1-1 1,0 1 0,1 0 0,-1-1-1,1 1 1,-1 0 0,0-1 0,1 1 0,-1 0-1,0-1 1,1 1 0,-1-1 0,1 0 0,3-6-164,10 2-464,-10 2 427,1 0 1,-1 0-1,0-1 0,0 1 1,0-1-1,0 0 0,-1 0 1,0 0-1,1-1 0,3-7 1,-1-16-946,-3 21 689,0-1 1,9-12 0,-3 3 293,-6 10 363,-3 7-176,0-1 1,1 1-1,-1-1 1,0 1-1,0-1 0,0 1 1,1-1-1,-1 1 0,0-1 1,1 1-1,-1-1 1,0 1-1,1 0 0,-1-1 1,1 1-1,-1 0 1,0-1-1,1 1 0,-1 0 1,1 0-1,-1-1 1,1 1-1,-1 0 0,1 0 1,-1 0-1,1 0 1,-1-1-1,1 1 0,-1 0 1,1 0-1,-1 0 1,1 0-1,0 0 0,-1 0 1,1 1-1,-1-1 1,1 0-1,0 0 18,-1 0-1,1 0 1,-1-1 0,1 1-1,-1 0 1,1 0-1,-1 0 1,1 0 0,-1 0-1,1 0 1,-1 1 0,1-1-1,-1 0 1,1 0-1,-1 0 1,1 0 0,-1 1-1,1-1 1,-1 0 0,0 0-1,1 1 1,-1-1 0,1 0-1,-1 1 1,0-1-1,1 0 1,-1 1 0,0-1-1,1 1 1,-1-1 0,0 1-1,8 9 527,-2-5-324,-1-1 0,1 0 0,0 0 0,13 6 0,35 12 574,-38-15-804,1-1 0,0-1 1,1 0-1,-1-2 0,1 0 1,0-1-1,22 0 0,1-1 439,-17 0-246,1-1 0,35-5 1,-53 4-267,0 0 1,1-1 0,-1 0-1,0-1 1,0 1-1,-1-1 1,1-1 0,0 1-1,-1-1 1,0 0 0,0-1-1,9-7 1,-6 3-246,-7 8 265,0 0 0,-1-1 0,1 1 0,0-1 0,-1 0 0,1 1 0,-1-1 0,0 0-1,1 0 1,-1 0 0,0 0 0,0 0 0,0 0 0,-1 0 0,1 0 0,0-1 0,-1 1 0,1 0-1,-1 0 1,0-4 0,0 3 15,-1-16-62,1 19 88,-1-1 0,1 1 0,0 0 0,0-1 0,0 1 0,0-1 0,0 1 0,-1 0 0,1-1 0,0 1 0,0 0 0,-1 0 0,1-1 0,0 1 0,-1 0 0,1-1 1,0 1-1,0 0 0,-1 0 0,1 0 0,-1-1 0,1 1 0,0 0 0,-1 0 0,1 0 0,0 0 0,-1 0 0,1 0 0,-1 0 0,1 0 0,0 0 0,-1 0 0,1 0 1,-1 0-1,1 0 0,0 0 0,-1 0 0,1 0 0,0 0 0,-1 0 0,1 1 0,-1-1 0,1 0 0,0 0 0,-1 1 0,0 0 36,-1-1 0,1 1 0,0 0 0,0 0 0,0 0 0,0 0 0,0 0 0,0 0 0,0 1 0,1-1 0,-1 0 0,0 0 0,1 1 0,-1-1 0,0 0-1,1 1 1,0-1 0,-1 0 0,1 1 0,0 1 0,-1 34 1280,2-21-1047,-2-12-363,1-1 1,0 0 0,0 1-1,0-1 1,1 1 0,-1-1-1,1 0 1,0 1-1,0-1 1,0 0 0,1 0-1,-1 0 1,1 0 0,-1 0-1,1 0 1,0 0-1,0 0 1,0-1 0,1 1-1,-1-1 1,0 1-1,1-1 1,0 0 0,0 0-1,-1 0 1,1 0 0,7 2-1,22 12-1565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8320,'33'-33'3072,"-33"33"-2400,49-16-160,-33-1 1888,17 17-1408,0 0 383,0 0-831,-1 0-64,1 17-288,0-1-3199,-17 0 1631</inkml:trace>
  <inkml:trace contextRef="#ctx0" brushRef="#br0" timeOffset="1">574 688 10048,'0'50'3712,"0"-50"-2880,0 16-224,0-16-192,16 0-352,-16 0-32,0 16 0,16-16-3904,-16 0 2112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51 6560,'-14'-28'2117,"14"28"-2093,0 0 0,0 0-1,0-1 1,0 1 0,0 0 0,0 0-1,0 0 1,0-1 0,-1 1 0,1 0 0,0 0-1,0 0 1,0-1 0,0 1 0,0 0-1,0 0 1,-1 0 0,1-1 0,0 1-1,0 0 1,0 0 0,0 0 0,-1 0 0,1 0-1,0-1 1,0 1 0,0 0 0,-1 0-1,1 0 1,0 0 0,0 0 0,-1 0 0,1 0-1,-1 0 1,0 0 82,-1-1 0,0 1 0,0-1 0,0 1 0,0-1 0,1 1 0,-1-1 0,0 0 0,1 0 0,-1 0 0,0 0-1,1 0 1,0 0 0,-3-3 0,4 4-74,0 0 0,-1 0-1,1-1 1,0 1-1,0 0 1,-1 0-1,1-1 1,0 1 0,0 0-1,-1 0 1,1 0-1,0 0 1,-1 0 0,1 0-1,0-1 1,-1 1-1,1 0 1,0 0 0,-1 0-1,1 0 1,0 0-1,-1 0 1,1 0-1,0 0 1,-1 1 0,-7-2 404,4 1-219,-1-1 1,0 1-1,1 0 1,-1 1-1,1-1 1,-1 1-1,-4 1 1,-6 2 56,1 0 0,-1 1 1,1 0-1,0 1 0,0 0 1,1 1-1,0 1 0,-20 16 1,10-4-158,0 2 0,2 1 1,1 1-1,1 1 0,0 0 1,2 1-1,2 1 0,0 1 1,-21 55-1,34-76-98,0 0-1,0 0 1,1 0-1,0 0 1,0 0-1,1 1 1,-1-1-1,3 15 1,0-11 17,1 0 0,0 0 0,1-1 0,6 15 0,-4-13-24,-1-1 1,2 0 0,0-1-1,0 1 1,1-1 0,0-1-1,14 13 1,-6-8-85,1 0 0,1-2 0,28 16 0,-36-22-105,1-1-1,1 0 1,-1-1-1,0 0 1,1-1-1,0 0 1,0-1 0,0 0-1,0-1 1,23 0-1,55-1-2264,-5 0 714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2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7392,'-27'14'2373,"26"-14"-2328,1 0 0,-1 0 1,1 0-1,-1 1 0,1-1 0,-1 0 0,1 1 1,-1-1-1,1 0 0,0 1 0,-1-1 0,1 0 1,0 1-1,-1-1 0,1 1 0,0-1 1,-1 1-1,1-1 0,0 1 0,0 0 0,-5 8 137,-1 1 524,1 0-1,-7 21 1,5 1 351,5-21-641,0 0-1,-6 14 1,5-18-298,0 1 1,1-1-1,0 1 0,0 0 1,1 0-1,-1-1 0,1 13 1,1-17-96,1 0-1,-1 0 1,1 0 0,-1 1-1,1-1 1,0 0 0,0 0 0,0 0-1,1 0 1,-1 0 0,1-1-1,0 1 1,-1 0 0,1-1 0,0 1-1,1-1 1,-1 0 0,0 1-1,1-1 1,4 3 0,-5-3-35,1-1-1,-1 1 1,0-1 0,1 1-1,-1-1 1,1 0 0,-1 0 0,1 0-1,0 0 1,-1-1 0,1 1 0,0-1-1,0 1 1,0-1 0,-1 0 0,1 0-1,0 0 1,0-1 0,-1 1-1,1-1 1,0 1 0,0-1 0,-1 0-1,1 0 1,-1 0 0,1 0 0,-1-1-1,1 1 1,3-4 0,-1 2-14,-1 1 0,0-1 1,0-1-1,0 1 0,-1-1 0,1 1 0,-1-1 1,1 0-1,-1 0 0,-1 0 0,5-7 1,-1-2 106,0 1 0,-1-1 0,0-1 0,5-24 0,-9 34-23,-1 0 0,1 0 0,-1 0 1,0 0-1,-1 0 0,1 0 0,-1 0 0,1 0 1,-3-5-1,2 7 0,0 0 0,0 0 0,0-1 0,0 1 0,-1 0 0,1 0 0,-1 0-1,1 0 1,-1 1 0,0-1 0,0 0 0,0 1 0,0-1 0,0 1 0,-4-3 0,-11-7-21,16 11-40,-1-1 0,1 1 0,-1-1 0,1 1-1,-1 0 1,1 0 0,-1 0 0,1-1 0,-2 2-1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4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96 3968,'46'-46'2912,"-43"43"-2342,0 0 182,8-8-160,-11 11-545,1-1-1,-1 1 1,0-1-1,1 1 1,-1-1-1,0 1 0,1-1 1,-1 1-1,0-1 1,0 0-1,0 1 1,1-1-1,-1 1 0,0-1 1,0 0-1,0 1 1,0-1-1,0 0 1,0 1-1,0-1 0,0 1 1,-1-1-1,1 0 1,0 1-1,0-2 1,-1 2 41,1-3 334,0 1-129,0 1-213,1 1-41,-1-1-1,0 1 1,0-1-1,0 0 1,0 1-1,0-1 1,-1 1-1,1-1 1,0 1-1,0-1 1,0 0-1,0 1 1,-1-1-1,1 1 1,0-1-1,0 1 1,-1-1-1,-13 12 21,3-6-39,9-4-1,0 0-1,-1 0 1,1 0-1,0 0 1,-1 1-1,1-1 1,0 1-1,-2 2 1,1-2 11,0 1 0,0-1 0,-1 0 0,1 0 0,-1 0 0,1 0 0,-1-1 0,0 1 0,0-1 0,1 0 0,-6 0 0,2 1 2,1 0 1,-1 0 0,-8 3-1,-17 9 32,26-12-55,0-1 0,0 1-1,0 0 1,0 1 0,1-1 0,-1 1-1,1 0 1,0 1 0,0-1 0,-8 8-1,-31 19 13,32-22-23,0 0-1,0 1 0,1 0 1,0 0-1,-15 19 1,13-12 69,1 1 0,0 0-1,2 1 1,0 1 0,1 0 0,1 0 0,0 0 0,-6 28 0,14-42-51,-1 0 0,1-1 0,-1 1 0,2 0 0,-1 0 0,0 0 0,1 0 0,0-1 0,0 1 0,0 0 0,1-1 0,-1 1 0,1 0 0,0-1 0,5 7 0,-4-6-7,0-1 0,1 0 0,0 1-1,0-1 1,0 0 0,0-1 0,1 1 0,8 4-1,6 5-7,16 15-65,-25-22 110,1-1 1,0 0-1,0 0 0,0-1 0,17 4 1,13-3 27,-16 6-452,-17-10-6,0 0 0,0 0 0,16-1 1,-12 0-418,-10 0-869,-2-14-2969,0 11 2580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4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3904,'-14'-14'1253,"14"14"-1227,0 0 0,0-1-1,-1 1 1,1 0 0,0-1-1,-1 1 1,1 0 0,0-1 0,-1 1-1,1 0 1,-1 0 0,1 0-1,0-1 1,-1 1 0,1 0-1,-1 0 1,1 0 0,-1 0 0,1 0-1,0 0 1,-1 0 0,1 0-1,-1 0 1,1 0 0,-1 0 0,0 0-1,-4-1 182,2-6 725,3 14-157,0-7-758,0 0 1,0 0-1,0 0 0,0 0 0,0 0 0,0 0 1,0 1-1,0-1 0,0 0 0,0 0 0,0 0 1,0 0-1,0 0 0,0 0 0,0 0 1,0 0-1,0 0 0,0 0 0,0 1 0,0-1 1,0 0-1,0 0 0,0 0 0,0 0 0,0 0 1,1 0-1,-1 0 0,0 0 0,0 0 1,0 0-1,0 0 0,0 0 0,0 1 0,0-1 1,0 0-1,0 0 0,0 0 0,0 0 1,0 0-1,1 0 0,-1 0 0,0 0 0,0 0 1,0 0-1,0 0 0,0 0 0,0 0 0,0 0 1,0 0-1,0 0 0,1 0 0,-1 0 1,0 0-1,0 0 0,0 0 0,0 0 0,17-1 1467,-10 1-1247,0 0 1,0 0 0,0 1 0,11 1-1,-3 2-28,-8-1-208,-1-1 0,1-1 0,0 1 0,-1-1 0,1-1 0,0 1-1,0-1 1,0 0 0,-1-1 0,10-1 0,0-3 11,-13 3-36,0 1-1,0 0 1,1 0-1,-1 0 1,0 0-1,1 0 1,-1 1-1,7 0 1,2 0-516,-5 0 86,1 0 0,-1 0 0,0 0 0,12-3-1,0-8-3294,-17 10 3486,-1 1 0,1-1 0,-1 1 0,1 0 1,-1-1-1,1 1 0,-1 0 0,1 0 0,1 0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4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17 295 4480,'0'0'1445,"0"3"-885,0 3-225,0-1 65,1-1 0,-1 0 0,0 1 0,-1-1 1,1 0-1,-1 1 0,-1 4 0,0-5-330,0 0 1,0-1-1,1 1 0,-1 0 1,1 0-1,0-1 0,0 1 0,0 0 1,1 0-1,-1 8 0,1 100 613,0-107-673,1 0 0,-1 0 0,1 0 0,0 0 0,1 0 0,-1-1 0,1 1 0,0 0 0,0 0 0,0-1 0,1 1 0,-1-1 0,1 0 0,0 0 0,5 5 0,-6-8 1,0 0 0,0 0 0,0 0 0,0 0-1,0-1 1,0 1 0,1-1 0,-1 1 0,0-1 0,0 0 0,1 0 0,-1 0-1,0 0 1,0 0 0,0 0 0,4-1 0,0 0 12,0 1-20,-1-1 0,1 0 1,-1 0-1,0 0 0,1-1 0,-1 1 0,0-1 1,0-1-1,0 1 0,9-6 0,-4 0-93,1 0 0,16-17 0,-23 22 71,-1 0 0,0-1 0,0 1-1,0-1 1,0 0 0,-1 0 0,1 0 0,-1 0-1,0 0 1,3-9 0,-5 10 20,1 0-1,-1 0 1,0 0 0,0 0 0,0 0 0,-1 0-1,1 0 1,-1 0 0,0 0 0,1 1 0,-1-1-1,-1 0 1,1 0 0,0 1 0,-1-1-1,1 1 1,-3-3 0,-3-7 58,3 4-51,-1 1 0,-10-12-1,14 17-29,-1 1 0,1 0-1,-1-1 1,1 1 0,-1 0-1,0-1 1,1 1 0,-1 0-1,0 0 1,0 1 0,0-1-1,0 0 1,0 0-1,0 1 1,0 0 0,0-1-1,-2 1 1,3 0 0,0 0 1,0 0-1,0 0 0,0 0 0,0 0 1,1 0-1,-1 0 0,0-1 1,0 1-1,0 0 0,0 0 0,0-1 1,-1 0-1,2 0 8,-1 1 0,1-1 0,0 0 0,-1 0 0,1 0-1,0 0 1,0 0 0,-1 1 0,1-1 0,0 0 0,0 0 0,0 0 0,0-2 0</inkml:trace>
  <inkml:trace contextRef="#ctx0" brushRef="#br0" timeOffset="1">574 17 4896,'-17'0'1824,"17"0"-1440,0 0-96,0-17 704,17 34-608,-17-34 0,33 17-256,-17 0 128,0 0-160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6880,'-33'0'2560,"33"0"-1984,17 16-160,-17-16 192,16 0-416,0 17 0,17-17-128,16 0-1024,1 0 512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33 3712,'27'-14'1221,"-26"14"-1208,-1 0 1,0 0-1,0 0 0,1 0 0,-1 0 1,0 0-1,0 0 0,0 0 0,1 0 1,-1 0-1,0 0 0,0 0 1,0 0-1,1-1 0,-1 1 0,0 0 1,0 0-1,0 0 0,0 0 0,1-1 1,-1 1-1,0 0 0,0 0 0,0 0 1,0-1-1,0 1 0,0 0 0,1 0 1,-1 0-1,0-1 0,0 1 0,0 0 1,0 0-1,0-1 0,0-10 414,0 8 623,-131 3 2572,124 1-3505,0-1 1,0 1-1,0 1 1,0-1-1,-7 3 1,-3 1 46,-13 0 236,8 6-181,10-8-210,10-3-13,0 0-1,1 0 1,-1 1-1,1-1 1,-1 0-1,0 1 1,1-1-1,-1 1 1,1-1-1,-1 1 1,1 0-1,0 0 1,-1 0-1,1 0 0,0 0 1,0 0-1,-1 0 1,1 0-1,0 0 1,-1 2-1,0 1-47,0-1 15,0 1 0,0 0 1,1-1-1,-1 1 0,1 0 1,-1 6-1,10 20-22,-4-16 82,0-1-1,11 23 1,-5-14 16,1 7 2,-8-21-19,-1 1 1,2-1 0,-1 0 0,1 0-1,1 0 1,-1-1 0,1 0 0,9 10-1,29 21-59,-29-22-168,-1 1 1,-1 0-1,12 22 1,-21-35 185,1 3 0,1 0 0,-1 0 0,0 0 0,-1 1 0,0 0 0,0-1 0,-1 1 0,1 0 0,-2 0 1,2 15-1,-3-20 25,0-1 0,0 0 0,-1 1-1,1-1 1,-1 0 0,0 1 0,0-1 0,1 0 0,-2 0 0,1 0 0,0 0 0,0 0 0,0 0 0,-1 0 0,1 0 0,-1 0 0,0-1 0,-2 3 0,-3 2 10,0-2 0,-1 1 0,-11 5 1,16-8 2,-4 1-1,0-1 1,0 1-1,0-1 0,0 0 1,0-1-1,0 0 1,0 0-1,-14 0 0,18-1 1,0 0 0,0 0-1,0 0 1,0 0 0,0-1-1,0 1 1,0-1 0,1 0-1,-1 0 1,0 0 0,0 0 0,0 0-1,1-1 1,-1 1 0,-2-3-1,1 2 14,1-1-34,0 1 1,1 0-1,-1-1 1,0 0-1,1 0 1,0 0-1,-1 0 1,1 0-1,0 0 1,1 0-1,-1-1 1,1 1-1,-2-6 1,2 6-18,0 0 0,1 1 0,-1-1-1,1 0 1,0 0 0,0-4 0,0 4 9,0-2-13,0 0 0,0 1 0,1-1 0,-1 0-1,1 0 1,0 1 0,1-1 0,-1 1 0,1-1 0,0 1-1,4-8 1,0-3 4,-4 10 21,0 1 0,0-1 0,0 1 0,0 0 0,0 0 0,1 0 0,0 0-1,0 0 1,6-6 0,6-3-407,2 0 0,-1 0-1,2 2 1,28-15 0,-45 25 312,1 1 0,-1-1 0,0 1 1,1 0-1,-1-1 0,1 1 0,-1 0 0,1 0 1,1 0-1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6048,'0'0'2240,"0"0"-1728,-16 16-160,16 1 256,0-17-416,0 0-1216,0 0 544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 8736,'-27'-14'2810,"21"12"-1716,6 2-620,0 2-335,0 3-31,0-1-355,0 1 1,-1-1 0,2 1 0,-1 0-1,1-1 1,1 8 0,5-8 112,-2 1 53,-3 8 8,-2 39-306,2-11 241,9-3 79,-5 9 96,5 2-37,-8-23-70,-2-17 32,0 0 0,1 0 0,0 0 0,0-1 0,1 1 0,5 10 0,45 68-817,-44-73 761,5 14 93,-13-27 12,0 1 0,-1-1 1,1 0-1,-1 1 1,0-1-1,1 0 1,-1 1-1,0-1 1,0 0-1,0 1 1,0-1-1,0 1 1,0-1-1,0 0 0,0 1 1,0-1-1,-1 1 1,1-1-1,-1 0 1,1 1-1,-2 1 1,-3 0 63,0 1 1,-1-2 0,1 1 0,-7 2-1,9-5 21,-1 1 0,1 0 0,-1-1 0,0 1 0,0-1 0,-6 0 0,-10-1 230,-18 1 63,36 0-368,0 0 0,0 0 0,0 0 0,0 0 0,0 0 0,0-1 0,-1 1 0,1-1 0,0 1 0,0-1 0,1 0 0,-1 0-1,0 0 1,0 0 0,0 0 0,0 0 0,1-1 0,-1 1 0,1 0 0,-1-1 0,-1-2 0,-6-4 94,9 8-115,-23-17 179,22 15-177,-1 1-1,1-1 0,0 0 1,0 1-1,1-1 1,-1 0-1,0 1 1,0-5-1,0 4-2,1 0 0,-1 0 0,1 0 0,0 0 0,0 0 0,0 0 0,0 0 0,0 0 1,1-1-1,-1 1 0,0 0 0,1 0 0,0 0 0,-1 0 0,1 0 0,0 1 0,0-1 0,0 0 0,0 0 0,1 0 0,1-1 0,-1-1 1,22-37-69,-20 32 24,1 1 0,0 0 0,0 0 0,1 0 0,0 1 0,7-8 0,16-12-185,4-5 177,-1-1 0,36-49-1,-67 79 92,1 1 0,0 0 1,-1-1-1,1 0 0,-1 1 0,0-1 0,0 0 0,0 1 0,0-1 0,0 0 0,0-4 0,-1 4-1,-1 0 0,0 0 0,1 1 0,-1-1 0,0 0 0,-1 0 0,1 1 0,0-1 1,-1 1-1,1-1 0,-3-2 0,-2-4 35,5 7-58,1 0 1,-1 1-1,0-1 0,-1 1 0,1-1 1,0 1-1,0 0 0,-1-1 0,1 1 1,0 0-1,-1 0 0,1 0 0,-1 0 0,0 0 1,1 0-1,-1 0 0,0 1 0,1-1 1,-4 0-1,-15-11 185,17 10-206,0 0 0,0 0 0,0 0-1,0 0 1,0 1 0,-1-1-1,1 1 1,0 0 0,-1 0 0,1 0-1,-5 0 1,0 0-200,6-3-317,2 3 429,1 1 0,-1-1-1,1 0 1,-1 1 0,1-1-1,-1 0 1,1 1 0,0-1 0,-1 1-1,1-1 1,0 1 0,0-1 0,-1 1-1,2-1 1,0 1-19,-1-1 0,0 1-1,1-1 1,-1 1 0,1 0 0,-1 0 0,1-1 0,-1 1-1,2 0 1,-2 0 99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 5984,'-14'0'1920,"12"0"-1174,-1-2-154,-6-5 240,5 9-1,4-1-766,-1 0 1,0-1 0,1 1-1,-1-1 1,0 1-1,1-1 1,-1 1 0,0-1-1,1 1 1,-1-1-1,0 0 1,0 0 0,0 1-1,1-1 1,-1 0-1,0 0 1,0 0 0,0 0-1,0 0 1,-1 0-1,0 0-29,0 0 0,0 1 0,0-1-1,1 0 1,-1 1 0,0-1 0,0 1-1,1-1 1,-1 1 0,0 0 0,0 0 0,1 0-1,-1 0 1,1 0 0,-1 0 0,1 0-1,-1 0 1,1 1 0,0-1 0,0 1-1,0-1 1,-2 3 0,1 0 6,1-1 0,-1 0 0,1 1 0,0-1 0,0 1 0,0 0 0,0-1 0,0 1 0,1 0 1,0 4-1,0 19-55,1 1 0,6 35 0,-4-49 9,1 1-1,0-1 1,1 0-1,1 0 1,0-1 0,10 17-1,16 15 78,-18-27-56,15 25 0,-26-37-27,0-1 0,-1 1 0,1-1 0,-1 1-1,0 0 1,-1 0 0,1 0 0,-1 0 0,0 11 0,0-3-53,-1-12 40,1 0 1,-1 0-1,0 0 0,0 0 1,0 0-1,0 0 0,0 0 1,0 1-1,0-1 0,-1 0 1,1 0-1,-1 0 0,0 0 1,0 0-1,1 0 0,-3 3 1,-4 1-121,-1 0 0,0 0 0,0-1 0,0 0 0,0 0 0,-1-1 0,0 0 0,0-1 0,-14 4 1,6-3-196,-1 0 1,1-1 0,-1-1 0,-17-1 0,-4-1-388</inkml:trace>
  <inkml:trace contextRef="#ctx0" brushRef="#br0" timeOffset="1">17 240 5152,'49'-49'1888,"-49"49"-1440,49-33-160,-32 16 1056,-1 17-800,-16-16 64,16 0-384,1 16-832,-1 0 320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294 510 6240,'14'-14'2005,"-14"14"-1975,0 0 0,0-1 1,1 1-1,-1 0 0,0 0 0,0-1 0,0 1 0,1 0 0,-1-1 1,0 1-1,0 0 0,0 0 0,0-1 0,0 1 0,0 0 1,1-1-1,-1 1 0,0 0 0,0-1 0,0 1 0,0 0 0,0-1 1,0 1-1,0 0 0,-1-1 0,1-2 73,0 0 11,-1 0 0,1 0 0,0 0-1,0 0 1,0 0 0,0 0 0,1 0-1,-1 0 1,1 0 0,1-5 0,2 6 134,3-4 202,-6 3-317,0 1 0,-1-1 0,1 0-1,-1 1 1,0-1 0,1 0 0,-1 0-1,0 1 1,-1-4 0,1-13 395,0 13-465,0 2-35,0 1 0,0-1-1,0 0 1,-1 1 0,1-1 0,-1 0 0,0 1 0,0-1-1,0 1 1,-1-1 0,1 1 0,-1 0 0,0-1-1,-3-3 1,3 3-24,0 0-1,0 0 1,0 0-1,0 0 1,-1-6 0,2 7-4,1 0 13,-1 0 0,0-1 0,0 1-1,0 0 1,0 0 0,-1 0 0,1-1 0,-5-4-1,5 7 15,-1-1 0,0 1 0,0 0 1,0 0-1,0 0 0,0 0 0,0 0 0,0 0 0,0 0 0,0 1 0,0-1 0,0 1 0,0-1 0,0 1 0,-1 0 0,1 0 0,-4 1 0,-1-1 82,0 1 1,0 0-1,1 1 0,-1-1 0,0 1 1,1 1-1,-1-1 0,1 1 0,0 0 1,0 1-1,-10 6 0,3 0 78,1 0 0,0 1 0,-21 24 0,22-23-20,2 0 1,0 1-1,0 1 1,1-1-1,1 1 1,0 0-1,1 1 1,0 0-1,-4 21 0,9-31-128,1 1-1,-1-1 0,1 0 1,1 1-1,-1-1 0,1 0 1,0 0-1,0 0 0,2 6 1,-2-7-43,0-1 0,1 0 0,-1 0 0,1 0-1,0 0 1,0 0 0,0 0 0,0 0 0,0 0 0,0-1 0,1 1 0,3 2 0,-5-4 0,1 0-1,0-1 1,1 1-1,-1 0 1,0-1 0,0 1-1,3 0 1,6 1-9,-1 1 1,-7-2-20,0 0 0,1 0 1,-1 0-1,0-1 0,6 1 0,20-6-493,-11 2 197,-6 1 133,-7 2 109,-1-1 1,1 0-1,0 0 0,-1 0 1,1-1-1,4-1 1,0-3-185,-1 1 1,0-2 0,1 1 0,-2-1 0,14-15 0,-11 11-126,-1-1 0,0 0 0,13-23 0,27-80-613,-45 100 950,0 0 1,0 0-1,1-30 0,0 10 1,6-6 174,-9 20 610,-1 0 0,-1-32-1,-1 22 1110,1 28-529,-2 6-363,0-1-831,1-1 0,0 1 1,-1 0-1,1 0 1,0-1-1,0 1 0,0 0 1,1 0-1,-1 0 0,0 0 1,1 0-1,-1 3 0,-1 30 476,0 1-209,-10 34-17,-3 19 0,12-52-249,-13 92 6,11-106-120,2-12 0,0 1 0,1 0 0,1 0 0,0 0 0,0 0 0,1 0 0,2 13 0,2-8 0,0-1 0,1 0 0,12 28 0,-16-42-32,-1-1-1,1 0 0,0 0 0,-1 1 1,1-1-1,0 0 0,0 0 1,0 0-1,0 0 0,0 0 0,0 0 1,0 0-1,0 0 0,0-1 1,0 1-1,0 0 0,1 0 0,-1-1 1,0 1-1,2 0 0,8 3-880,-8-3 778,1 0 0,-1 0 0,0 0 0,1-1-1,-1 1 1,1-1 0,-1 0 0,1 0 0,-1 0-1,1 0 1,-1 0 0,1-1 0,-1 0 0,1 0-1,-1 0 1,0 0 0,1 0 0,2-2 0,11-6-291,-1 0 1,20-14-1,-26 16 288,7-5 9,-2 0 0,0-2 0,-1 1 0,0-2 0,23-31 1,-37 46 127,21-27-49,-2-2-1,-1 0 0,23-50 1,-3-3 194,-10 37 255,-19 33-240,-2 0 0,1-1 0,-1 0 0,8-23 0,-7-13 593,-2 24-368,-4 19-187,0 0 1,-1-1-1,0 1 0,1-12 1,-2 9-118,0 6 3,0 0 0,0 0 1,1 0-1,-2 0 0,1 0 1,0 0-1,-1 0 1,1 0-1,-1 0 0,0 0 1,0 0-1,0 1 0,0-1 1,-1 0-1,1 1 1,-1-1-1,0 0 0,-2-2 1,3 4-80,0-1 1,-1 1 0,1-1 0,0 1 0,-1 0-1,1 0 1,-1 0 0,0 0 0,1 0 0,-1 0-1,0 0 1,0 1 0,1-1 0,-1 0-1,0 1 1,0 0 0,0-1 0,0 1 0,0 0-1,0 0 1,0 0 0,0 0 0,1 0-1,-1 1 1,0-1 0,0 0 0,0 1 0,-2 0-1,-1 1-7,0 1 0,0-1 0,1 1 0,-1 0-1,0 0 1,1 0 0,0 1 0,0-1 0,0 1-1,0 0 1,1 0 0,-5 8 0,-4 6 188,-17 38 0,18-35-7,7-12-131,-8 13 24,1 1 0,1 1 0,-13 46 0,20-45-59,1 0 1,1 49-1,2-37 20,-1-32-35,2 70 163,-1-65-134,0 0 1,1 0-1,0 0 0,6 17 0,-6-22-56,-1-2 0,-1-1-1,1 1 1,0 0 0,1 0-1,-1-1 1,0 1 0,1-1-1,-1 1 1,1-1 0,0 0-1,0 1 1,0-1 0,0 0-1,0 0 1,1 0 0,-1-1-1,5 3 1,20 2-1650,-25-5 1557,0 0 1,0 0-1,0 0 0,-1 0 1,1 0-1,0 0 0,-1 1 1,1-1-1,1 3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7872,'0'17'2944,"0"-17"-2304,-16 32-160,16-15 160,0-1-448,0 1 64,0 15-160,16 1-128,17 0 0,0-17-608,32 1 352,1-17-1568,-17 16 1024</inkml:trace>
  <inkml:trace contextRef="#ctx0" brushRef="#br0" timeOffset="1">263 1 7648,'-33'0'2816,"33"0"-2176,-16 33-192,-1-17 192,17 17-448,0 0 128,0 16-192,0 16 64,17-15-96,-17-1-1184,16 0 576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7136,'0'0'2656,"0"0"-2080,16 33-160,-16-17 704,17 1-704,-17 32-160,16-16-160,0 16 32,1 16-64,-1-15-1792,0-1 960,1-33-2752,16 17 1984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7456,'-16'16'2784,"16"-16"-2176,-33 66-160,17-34 384,-1 1-544,1 33 32,0-1-192,-17-15-160,17 15 0,-1-16 32,17-16 0,-16 0-1632,16 0 896</inkml:trace>
  <inkml:trace contextRef="#ctx0" brushRef="#br0" timeOffset="0.5">509 34 7232,'-66'0'2656,"66"0"-2048,-16 32-192,-1 1-64,17 0-288,-32 16 320,32 17-192,-17-1 32,17-16-128,0 17 224,17-33-192,15-1-2208,1 1 1088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33 443 7040,'-27'0'2282,"22"1"-1698,5 6-272,0-2-193,0 0-1,0 1 1,1-1-1,0 0 0,0 0 1,0 0-1,1 0 1,0-1-1,3 8 0,14 40 362,-14-39-460,-2-1 0,0 1 0,2 18-1,-4-21 18,0-1-1,1 1 0,0 0 1,0-1-1,1 0 0,0 0 1,1 0-1,0 0 1,10 16-1,-9-19-52,0 0-1,1 0 1,-1 0 0,7 5-1,-10-10-11,-1 1-1,1-1 1,0 0-1,0 0 0,-1 0 1,1 0-1,0 0 0,0 0 1,0-1-1,0 1 1,0 0-1,0-1 0,0 0 1,0 1-1,0-1 0,0 0 1,0 0-1,0 0 1,0-1-1,4 0 0,0-1-120,0-1 0,0-1-1,0 1 1,10-8-1,-7 4 55,-6 5 70,0 0 0,0-1 0,0 0 0,-1 0 0,1 0 0,-1 0 0,1 0 1,-1 0-1,0 0 0,0-1 0,2-5 0,-1 1-23,0 3 8,-1 0-1,0 0 1,0 0 0,-1 0-1,1 0 1,-1-1 0,-1 1-1,1 0 1,0-7 0,-2 1-116,0-1 1,-5-19-1,2 15-51,1 0 60,-1 0 1,-6-17 0,8 27 163,-1 0 0,0 1-1,0-1 1,-1 0 0,0 1 0,0 0 0,-8-9 0,11 13-85,0 0 1,-1 0-1,1 0 1,0-1-1,0 1 1,0-1-1,0 1 1,0-1 0,0 1-1,0-1 1,0 1-1,1-1 1,-1 0-1,0 0 1,1 1-1,0-1 1,-1 0-1,1 0 1,0-1-1,0-14-806</inkml:trace>
  <inkml:trace contextRef="#ctx0" brushRef="#br0" timeOffset="1">197 82 6656,'-32'-16'2464,"32"16"-1920,16-16-160,-16-1-64,16 17-256,17-16 128,0-1-128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5888,'-33'-16'2176,"33"16"-1664,16 16-160,1-16 512,-17 17-544,16-1 224,0 33-320,1-16 128,-1 16-192,0 0-480,17 0 128,-33 1-1120,33-18 736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7040,'27'0'2282,"-16"3"-1386,-10-3-869,1 1 35,0 0-1,0 0 0,0 1 0,0-1 0,0 0 0,0 1 0,-1-1 1,1 1-1,-1-1 0,1 1 0,-1 0 0,1 0 0,-1-1 1,0 1-1,0 0 0,2 4 0,1 2 105,8 19 404,-9-20-489,-1 0 0,1 0 0,-2 1 0,1-1-1,-1 0 1,0 1 0,-1-1 0,1 1 0,-1-1 0,-1 0 0,-1 9 0,-2-2-51,1-1 0,1 1 0,0 0 0,0 0 1,1 15-1,2-27-31,-1 0 0,0-1 0,0 1 0,0 0 0,1 0 1,-1-1-1,1 1 0,0 0 0,-1-1 0,1 1 0,0-1 0,0 1 0,0-1 0,0 1 1,0-1-1,0 0 0,2 2 0,-3-2-6,1-1 0,-1 0 0,0 0 0,0 1 0,1-1 0,-1 0 0,0 0 0,0 0 0,1 0 0,-1 1 0,0-1 0,1 0 0,-1 0 0,0 0 0,1 0 0,-1 0 0,0 0 0,1 0 0,-1 0 0,0 0 0,1 0 0,-1 0 1,0 0-1,1 0 0,-1 0 0,5 0-118,-1-1 0,0 1 1,0-1-1,0 0 1,0-1-1,0 1 0,0-1 1,0 1-1,0-1 1,4-3-1,36-12-2062,5 1 641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3552,'0'-13'1147,"0"10"-683,0 3-27,0 0 725,0-3-196,0-8 394,0 9-384,3 2 42,1 0-743,-1 0-156,-1 0 0,1 0 1,-1 0-1,1 0 1,-1 0-1,0-1 1,1 1-1,3-2 1,9-4 26,0 1 0,0 0 0,0 2 0,0-1 0,22 0 0,-1-2 23,-11 2-96,-8 0 29,-1 2 0,21-1 0,29 3-758,-52-1 68,-23 2-1081,-26 1-1162,-1 9 1513,-7-5-95,29-3 1037,-11 2-122,-8-10-25,24 3 363,-1 0 0,-17 0 0,23 2 178,0 0 1,0-1-1,0 1 1,0-1-1,0 0 0,0 0 1,0 0-1,1-1 1,-1 1-1,-6-5 1,8 6 198,-1-1 0,1 0 1,0 1-1,-1-1 0,1 1 1,-1 0-1,1 0 0,-5 0 1,3 1 183,-2 1 1065,5 0-1346,-1 0 1,1 1-1,-1-1 0,1 0 0,0 1 0,0-1 0,0 1 0,0-1 0,0 1 0,1-1 0,-1 1 0,0 5 0,-1 4 154,0 0-126,-2 6 109,1 1-1,-2 25 0,5 93 368,0-93-634,0-44 10,0 0 1,0 0 0,0 0 0,0 0-1,0 0 1,0 0 0,0 0 0,0 0-1,0 0 1,0 0 0,0 1 0,0-1-1,0 0 1,0 0 0,0 0 0,0 0-1,0 0 1,0 0 0,0 0 0,0 0-1,0 0 1,0 0 0,0 1 0,1-1-1,-1 0 1,0 0 0,0 0 0,0 0-1,0 0 1,0 0 0,0 0 0,0 0-1,0 0 1,0 0 0,0 0 0,0 0-1,0 0 1,0 0 0,1 0 0,-1 0-1,0 0 1,0 1 0,0-1 0,0 0-1,0 0 1,0 0 0,0 0 0,0 0-1,0 0 1,0 0 0,1 0 0,-1-1-1,0 1 1,0 0 0,0 0 0,0 0-1,8 0 18,-6-5-36,5-12-120,-3 6 133,-3 7 45,0 0 0,0 1-1,0-1 1,1 0 0,0 1 0,0-1-1,0 1 1,0-1 0,0 1-1,1 0 1,0 0 0,3-4 0,15-5-83,1 0 0,0 1 1,1 2-1,37-12 0,3 4-463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7136,'-16'16'2656,"16"-16"-2080,0 17-160,0 16 288,0-1-480,0 34 608,-16 16-448,16 0 288,0 16-384,-17-32-704,17-1 192,-16-16-352,-1-16 320,1 0-960,0-17 640,-17 1-1344,16-17 1088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6816,'-14'13'2197,"14"-12"-2161,-1-1-1,1 1 1,0-1-1,-1 0 1,1 1-1,0-1 1,0 0-1,0 1 1,-1-1 0,1 1-1,0-1 1,0 1-1,0-1 1,0 0-1,0 1 1,0-1-1,0 1 1,0-1 0,0 1-1,0-1 1,0 1-1,0-1 1,0 1-1,-3 38 483,-2-15-62,3-14-266,0 1 0,0 0 0,0 17 0,1 14 362,0-18-322,1 0 0,5 34 0,5-9-123,-7-28-34,-2-16-45,-1 0 0,1-1 0,-1 1 0,1 0 0,1 0 0,-1 0 1,1-1-1,0 1 0,0-1 0,0 1 0,1-1 0,-1 0 0,1 0 0,0 0 0,5 5 1,-2-3 31,15 15-24,-21-21-41,1 1 0,-1-1 0,0 1 0,1-1 0,-1 1 0,1-1 0,0 0 0,-1 1 0,1-1 0,-1 0 0,1 0 0,0 1 0,-1-1 0,1 0 0,-1 0 0,1 0 0,0 0 0,-1 1 0,1-1 0,0 0 0,-1 0 0,1-1 0,0 1 0,-1 0 0,1 0 0,0 0 0,-1 0 0,1 0 0,-1-1 0,1 1 0,0-1 0,5-10-342,5 6 38,-9 1 191,1 0 1,-1-1 0,0 1-1,0-1 1,0 1 0,1-6-1,0-8-206,-2 0-1,0 0 1,-2-29-1,0 6-110,1-57 776,2 87 218,-2 11-549,0 0 0,0 0 1,1 0-1,-1 0 0,0 0 0,0 0 0,0 0 0,0 0 0,1 0 1,-1 0-1,0 0 0,0 0 0,0 1 0,0-1 0,1 0 1,-1 0-1,0 0 0,0 0 0,0 0 0,0 0 0,0 0 1,1 0-1,-1 0 0,0 1 0,0-1 0,0 0 0,0 0 0,0 0 1,0 0-1,0 0 0,1 1 0,-1-1 0,0 0 0,0 0 1,12 27 909,18 39-3,-26-57-840,11 25 134,22 18 123,-25-35-262,-6-11-41,0 0 0,1 0 1,-1 0-1,1-1 0,0 0 1,0-1-1,11 6 0,11 7 236,-26-14-281,1-1-1,-1 0 1,1-1 0,-1 1 0,1 0 0,0-1-1,-1 0 1,6 1 0,-8-2-13,0 0 1,0 1-1,0-1 0,1 0 1,-1-1-1,0 1 0,0 0 1,0 0-1,0 0 0,0-1 1,0 1-1,0-1 0,1 1 1,-1 0-1,0-1 0,0 0 1,0 1-1,-1-1 0,1 0 1,0 1-1,0-1 0,0 0 1,0 0-1,-1 0 0,1 0 1,0 0-1,-1 0 0,2-2 1,3-10-689,-1 10 502,3-3-155,-5-1 151,-1 0 1,0-1 0,0 1 0,-1 0-1,0-1 1,-1-13 0,0-9-244,0 16 393,-1 1 1,0-1-1,-6-21 0,7 32 78,-2-25 256,3 23 672,0 8-70,1 3-623,0 1 1,0 0-1,0-1 1,1 1-1,-1-1 0,2 0 1,-1 1-1,6 9 1,5 14 122,-6-12-265,-6-12-70,1 0 0,0 0 0,1 0 0,0 0 0,-1 0 0,2-1 0,-1 1 0,6 5 0,18 11 89,-5 6-11,-18-25-100,0 0 1,0 0-1,0-1 1,0 1-1,6 2 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38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34 721 2656,'-14'-27'837,"14"27"-827,0 0-1,0-1 1,0 1 0,0 0-1,0 0 1,0-1-1,0 1 1,0 0 0,0 0-1,0-1 1,0 1-1,-1 0 1,1 0 0,0 0-1,0 0 1,0-1-1,0 1 1,0 0 0,-1 0-1,1 0 1,0 0-1,0-1 1,0 1 0,-1 0-1,1 0 1,0 0-1,0 0 1,0 0 0,-1 0-1,1 0 1,0 0-1,0 0 1,-1 0 0,1 0-1,-1 0 36,1 0-1,-1 0 1,1 0 0,-1 0-1,1 0 1,-1 0 0,1-1-1,-1 1 1,1 0 0,0 0-1,-1 0 1,1 0-1,-1 0 1,1-1 0,-1 1-1,1 0 1,0 0 0,-1-1-1,1 1 1,-1 0 0,1-1-1,0 1 1,-1 0-1,1-1 1,0 1 0,0-1-1,-1 1 1,1 0 0,0-2-1,-2-18 4239,2 12-3292,0 7-956,0 0 0,0 0 0,0 0 0,0 0 0,0 0 0,1 0 0,-1 0 0,0 0 0,0 0 0,1 0 0,-1 0 0,1 0 0,-1 0 0,1 0 0,-1 0 0,1 0 0,-1 1 0,1-1-1,0 0 1,0 0 0,-1 1 0,1-1 0,1 0 0,1-1 2,0 1 0,0 0 1,0 0-1,1 0 0,5-1 0,4-1 53,-2 0-58,-1 0 0,0-1 0,16-9-1,24-10-8,94-19 51,-48 16 1,39-17 1,173-43 99,-155 56-47,-33 8 5,-51 4 68,-37 9-107,44-7 0,-53 13-246,-13 2 16,0 0-1,-1 0 1,1-1-1,-1 0 1,19-8 0,-27 10 54,0-1 1,1 1 0,-1-1-1,0 0 1,1 0 0,-1 0-1,0 0 1,0 0 0,0 0 0,0 0-1,0 0 1,0 0 0,0-1-1,0 1 1,0 0 0,-1-1-1,2-2 1,-2 4 29,0-1 1,0 1-1,0-1 1,0 1-1,0-1 1,0 1-1,0-1 1,0 1-1,-1-1 1,1 1-1,0 0 1,0-1-1,0 1 0,-1-1 1,1 1-1,0-1 1,-1 1-1,1 0 1,0-1-1,-1 1 1,1 0-1,-1-1 1,1 1-1,0 0 0,-1-1 1,1 1-1,-1 0 1,1 0-1,-1 0 1,1 0-1,-1-1 1,1 1-1,-1 0 1,1 0-1,-1 0 1,1 0-1,-1 0 0,1 0 1,-1 0-1,1 0 1,-1 0-1,0 1 1,-4-1-147,1 0 0,-1-1 1,1 1-1,-1-1 0,0 0 1,1 0-1,-1 0 0,-4-3 0,-13-4-300,-9 0 107,-7-2 84,1-2 0,-51-23 1,56 19 946,1-2 1,1 0 0,0-2 0,2-2 0,-31-29 0,56 48-231,6 6-74,4 4-290,1-1 0,0 0-1,1-1 1,-1 0 0,1 0-1,0-1 1,1 0-1,-1 0 1,11 2 0,25 10 31,-23-5 8,39 28 0,6 1 6,-7-12 22,24 13 41,-32-11 43,-33-21-151,-13-7 6,1 1 1,-1 0 0,0 1-1,0 0 1,8 6 0,-12-8-24,-1 0-1,1 0 1,0 1 0,-1-1 0,1 0 0,-1 1-1,0-1 1,1 1 0,-1-1 0,-1 1 0,1 0-1,0-1 1,-1 1 0,1 0 0,-1 0-1,0-1 1,0 5 0,1-1 30,-1-1 0,-1 0 0,1 0 0,-1 0 0,0 1 0,0-1 0,0 0 0,-1 0-1,0 0 1,0-1 0,-4 9 0,0-5 41,-1-1-1,0 1 1,0-1 0,-15 12-1,-19 17 134,27-23-171,0 0 0,-1-1 0,0 0 0,-1-2 0,0 1 0,-20 7 0,10-7 146,-43 11 0,66-21-198,1 0 0,0-1 0,-1 1-1,1-1 1,-1 0 0,1 0 0,0 0 0,-1 0 0,1 0 0,-1 0-1,1-1 1,0 1 0,-1-1 0,1 0 0,0 1 0,-1-1 0,1 0 0,-3-2-1,3 1 0,1 1 0,-1-1 0,1 0-1,-1 0 1,1 0 0,-1 0 0,1 0 0,0 0-1,0 0 1,0-1 0,1 1 0,-1 0-1,0 0 1,1-1 0,-1 1 0,1 0-1,0-1 1,0 1 0,0-5 0,1-17 113,1 1 1,1-1 0,7-30-1,-3 20-467,-2-1 0,-2 1-1,-1-57 1,-2 86 104,0 0 1,0 0-1,-1 0 0,1 0 1,-1 0-1,0 0 1,-1 0-1,1 0 0,-1 1 1,0-1-1,0 1 0,0-1 1,-1 1-1,0 0 1,0-1-1,-4-4 0,-12-24-4457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9792,'-16'-16'3648,"16"16"-2848,16 0-224,17-17 1311,0 17-1151,16 0 768,17-16-864,-1 16-448,1 0-128,-17 0-224,0 0 96,0 0-2432,-16 16 1377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0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4384,'0'-28'1424,"0"24"-1053,-3 6-172,2-1-169,0 0 0,0 0 0,0 1 0,0-1 0,0 1 0,0-1 0,0 1 0,1-1 0,-1 1 0,-1 2 0,0 27 174,1-2 69,2 1 0,1-1 1,12 58-1,-9-71-180,-2 1 0,1-1-1,-2 1 1,1 31 0,-3-31 122,2 0 1,5 25-1,-4-32-89,-1 0-1,-1 0 1,0 0-1,0 0 1,-1 1-1,0-1 1,0 0-1,-4 16 1,-2-8 179,5-15-210,-1 0 0,1 0 0,0 0 0,0 0 0,1 1 1,-1 6-1,-2-5 379,1-3-418,-21 23 550,40-5-441,-10-15-126,2 1 0,-1-1 0,1 0 0,-1-1 0,1 0 0,17 5 1,10 5 214,-24-9-190,1 1 27,24 7-1,9-7 68,-26-4-97,7 2-19,0 0-108,0-1 0,1-1 0,-1-1 0,31-4 0,-6-8-1113,-36 9 804,17-4-786,19-18-2449,-35 17 2338,29-6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0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6976,'-50'-33'2592,"50"33"-2016,-16 33-160,-17-33-96,33 17-256,-16-17-800,16 16 384,-17 0-3008,1 1 1856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99 279 6880,'-27'13'2229,"26"-12"-2161,-1 0-1,1-1 1,0 1 0,0 0 0,0 0-1,0 0 1,0 0 0,0-1-1,1 1 1,-1 1 0,0-1-1,-1 2 1,-2 3 3,-1 0 14,0 1 0,0 0 0,1 0 0,0 1 1,0-1-1,1 1 0,0 0 0,-4 15 0,6-19-60,-2 9 65,0 0 0,0 1 0,0 22-1,3-20-39,-1-6-2,1 1 0,2 12 1,-1-19-48,0 0 0,0 0 1,0-1-1,1 1 1,-1 0-1,1-1 0,0 1 1,0-1-1,3 5 0,22 22-246,-26-29 219,1 0 0,-1 1 0,1-1 0,-1 0 0,1 0-1,-1 0 1,1 0 0,0 0 0,-1 0 0,1-1 0,0 1 0,0-1 0,0 1 0,0-1 0,-1 1-1,1-1 1,0 0 0,0 0 0,0 0 0,0 0 0,0 0 0,0-1 0,-1 1 0,1 0 0,0-1-1,0 0 1,0 1 0,2-2 0,9-2-193,-8 3 143,1 0 1,0-1-1,-1 0 1,0 0-1,1 0 1,-1 0-1,0-1 0,8-5 1,2-2-29,28-12 13,-4-5 310,-25 20-148,-10 5-56,0 0 0,0 0 0,-1-1-1,1 1 1,4-4 0,-6 2-10,1 1 0,0 0 0,-1-1 0,3-5 0,4-7-3,10-3 315,-15 16-146,0-1-1,-1 0 1,1 0 0,-1 0 0,4-6-1,-6 8-136,0 0 0,0 1 0,-1-1 0,1 1 1,-1-1-1,0 0 0,1 0 0,-1 1 0,0-1 0,0 0 0,0 1 0,0-1 0,0 0 0,0 0 0,-1 1 0,1-1 0,0 0 0,-1 1 0,0-1 0,1 1 0,-2-3 0,1 3 1,0-1 0,0 1 0,0 0 0,-1 0-1,1-1 1,0 1 0,0 0 0,-1 0 0,1 0 0,-1 1 0,1-1-1,-1 0 1,1 0 0,-1 1 0,0-1 0,1 1 0,-3-1-1,2 1 32,-1-1 0,1 1 0,-1 0 0,1 0-1,0 0 1,-1 0 0,1 0 0,-1 0 0,1 1-1,-1-1 1,1 1 0,-5 1 0,2 2-6,-1 0 0,1 0 1,0 1-1,0-1 0,-5 8 1,-3 2-34,9-9-88,0 0-1,1 1 1,-1 0 0,1 0-1,1 0 1,-1 0 0,-2 11-1,3-11-81,1-4 84,0 0 1,0 1 0,1-1-1,-1 1 1,1 0-1,-1-1 1,1 1 0,0-1-1,0 1 1,0-1 0,1 1-1,-1 0 1,1-1 0,-1 1-1,1-1 1,0 1 0,0-1-1,0 0 1,1 4 0,6 12-290,-3 1 17,-5-15 273,1 0-1,0 1 0,0-1 1,1 0-1,-1 0 0,1 0 1,0 0-1,5 6 0,72 91-911,-75-95 970,0-1 0,0 1 0,0 0 0,-1 0 0,5 12 0,1 17 44,-7-24 36,0-1-1,7 19 0,-4-14 138,-2 1-1,1 0 0,-2 0 1,0 0-1,-1 0 0,-2 25 0,1-33-220,0 7-12,-1 0 0,0-1 0,-1 1 0,-1-1 0,-1 1 0,0-1 0,0 0 0,-2 0 0,1-1 0,-14 22 0,-5-6 18,23-28 6,0 0 0,0 0 0,0 0 1,0 1-1,0-1 0,0-1 1,-1 1-1,1 0 0,0 0 1,0 0-1,-1-1 0,1 1 1,0-1-1,-1 1 0,1-1 1,-1 1-1,1-1 0,-2 1 1,2-2 1,0 0 0,0 1 0,0-1 0,1 0 0,-1 0 0,0 1 0,0-1 0,1 0 0,-1 0 0,0 0 0,1 0 0,-1 0 0,1 0 0,-1-1 0,0-2 3,0 1 1,0-1 0,0 0-1,0 0 1,1 1-1,0-8 1,0 2-82,0 1 1,1-1-1,0 0 0,0 1 0,1-1 1,0 0-1,0 1 0,1 0 0,7-13 1,31-56-1032,-1-7 368,53-61 298,-60 96 578,61-86 1164,-65 96-630,42-41 0,-22 36-39,-11 3 144,-34 38-711,1 0 0,-1 1-1,0-1 1,6-1 0,-5 2 57,-1 0 0,0 0-1,0 0 1,0-1 0,0 1 0,-1-1 0,5-4 0,-7 6-91,0 0 1,0 0 0,0 1-1,-1-1 1,1 0 0,0 1-1,0-1 1,0 1 0,0-1 0,1 1-1,-1-1 1,0 1 0,0 0-1,0-1 1,0 1 0,0 0 0,0 0-1,0 0 1,1 0 0,1 0-1,-3 0-19,1 1-1,-1-1 1,1 0-1,-1 0 1,1 1-1,-1-1 0,0 0 1,1 1-1,-1-1 1,1 0-1,-1 1 1,0-1-1,0 0 0,1 1 1,-1-1-1,0 1 1,1-1-1,-1 1 1,0-1-1,0 1 0,0-1 1,1 1-1,-1 1 20,0 0 0,0 0 0,0 0 0,0 0 0,0 0-1,0-1 1,0 1 0,-1 0 0,0 3 0,-7 26 116,1-9-91,-5 34 0,7 7-6,-1-28-29,2-16-60,-2 38 1,6-52 38,0 0-1,1 1 1,-1-1-1,1 0 1,0 0 0,0 0-1,1 0 1,-1 0-1,1 0 1,0 0-1,5 8 1,-6-12-5,0 1-1,0-1 1,1 1 0,-1-1-1,0 0 1,1 0 0,-1 1-1,1-1 1,-1 0 0,1 0-1,-1 0 1,1-1 0,0 1-1,-1 0 1,1-1 0,0 1-1,-1-1 1,1 1 0,0-1-1,2 0 1,9 3-17,6 5-108,0-16-310,11 0 69,-25 5 299,0 0 0,0-1 0,0 1 0,-1-1 0,1 0 0,-1 0 0,0-1 0,0 1 0,4-8 0,4-7-19,11-25 0,-22 43 84,8-15-8,6-17-61,-6-8-184,-8 35 213,-1 0 1,2 0-1,-1 0 1,1 0-1,0 0 1,0 0 0,4-6-1,40-54-259,-45 64 341,1 1 0,-1-1 0,1 1 0,-1-1 0,1 1 1,-1 0-1,1-1 0,0 1 0,0 0 0,-1 0 0,1 0 1,0 1-1,0-1 0,0 0 0,0 1 0,0-1 0,0 1 1,0-1-1,0 1 0,0 0 0,0 0 0,0 0 0,1 0 1,-1 0-1,0 1 0,0-1 0,0 1 0,0-1 0,0 1 1,0 0-1,3 1 0,-2 1-27,0 0 0,-1 0 0,1 0-1,-1 0 1,1 1 0,-1-1 0,0 1 0,0-1 0,1 6 0,10 16-212,5 8 425,27 65 0,-43-93-203,-1 0 1,1 0-1,1-1 0,-1 1 1,1-1-1,-1 0 0,1 0 0,1 0 1,-1 0-1,0 0 0,1 0 1,0-1-1,7 5 0,-5-3-275,0 0 1,0 0-1,8 8 0,3 3-185,-16-15 357,1 0 1,-1-1 0,1 1-1,-1 0 1,1-1-1,-1 1 1,1-1-1,-1 1 1,1-1-1,0 0 1,-1 0 0,1 0-1,0 0 1,-1 0-1,4 0 1,5-1-226,-3 2 64,-5-1 171,0 1 1,0-1-1,0 0 1,1 1-1,-1-1 0,0-1 1,0 1-1,1 0 0,-1 0 1,0-1-1,0 1 0,0-1 1,0 0-1,1 0 0,-1 0 1,2-1-1,15-25-525,-12 17 513,0 0 0,-1 0 0,0 0 0,7-19 0,11-55 31,-18 58 48,-2-1 0,0 1 0,-1-37 0,-2 33 507,7-38-1,-4 34-196,2-26 586,5 19-283,-8 4-138,-3 31-405,0 0 1,0 0-1,1 0 0,0 0 1,0 0-1,0 0 0,1 0 0,0 0 1,0 1-1,4-8 0,7-3 128,-10 13-54,-3 6-48,0 5-34,0 0 0,-1 0 0,0 0 0,0 0 1,-1 0-1,0 0 0,0 0 0,-5 10 1,-29 80 363,24-72-368,7-16-45,0 1 0,0 0 0,1 0 0,0 0 0,1 0 0,-2 15 0,1 140-987,5-113 498,-1-44 271,0 2-32,0 0 0,0 1 0,4 15 0,-3-22 92,1-1 0,0 1 0,-1-1-1,1 0 1,1 0 0,-1 0-1,1 0 1,-1 0 0,1 0 0,0 0-1,4 3 1,-5-6 88,2 3-177,-1 0 0,1 0 1,-1 0-1,1 1 1,-1-1-1,0 1 0,-1 0 1,3 5-1,9 7-587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6464,'-33'-49'2400,"33"49"-1856,16-33-160,1 33 992,16-16-832,-1 16 128,17-16-384,33 16-352,17 0 32,-17 0-2816,-17 0 1568</inkml:trace>
  <inkml:trace contextRef="#ctx0" brushRef="#br0" timeOffset="1">935 165 8064,'-16'32'2976,"16"-32"-2304,16 115-192,-16-82 0,0 16-352,0 0 320,0 0-256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2 354 5216,'0'14'1696,"0"-12"-1040,0-2-171,0 3 459,0 9-463,-1-10-434,1 0-1,0 0 0,0 0 1,-1 0-1,1 0 0,1 1 0,-1-1 1,0 0-1,0 0 0,1 0 1,-1 0-1,1 0 0,0 0 1,0 0-1,0 0 0,0 0 1,0 0-1,0-1 0,0 1 0,0 0 1,1-1-1,-1 1 0,1 0 1,-1-1-1,3 2 0,24 16 216,-21-10-207,-5-7-44,-1 0 0,0-1 0,1 1 0,0 0 0,-1-1 0,1 1 0,0-1 0,2 2 0,0-2 13,0 0 0,-1 0-1,1 0 1,0 0 0,6 0-1,5 1 38,0 1-12,-8-1-23,0-1 1,1 0-1,7 0 1,2-3 48,0 0 1,0-1 0,28-9 0,-13 4-33,11-3 4,-3 2 68,55-20 1,-89 26-110,0 0 0,-1 0 1,1 0-1,-1-1 0,1 0 1,-1 0-1,8-8 0,-12 11-9,0 0 0,0-1-1,0 1 1,0-1-1,0 1 1,0-1-1,0 1 1,-1-1-1,1 1 1,-1-1 0,1 0-1,-1 1 1,1-4-1,-1 4 5,0 0-1,0 0 1,-1 0 0,1 0-1,0-1 1,0 1-1,-1 0 1,1 0-1,-1 0 1,1 0 0,-1 0-1,0 0 1,1 0-1,-1 0 1,0 0 0,0 1-1,1-1 1,-1 0-1,0 0 1,0 1-1,0-1 1,-1 0 0,-7-4-23,1 0 0,-1 1 0,0 1 0,0-1 0,-1 1 0,1 1 0,0 0 1,-20-2-1,1 0 5,15 2 36,8 1-4,1 0-1,-1 0 0,1 0 0,-1 1 1,1 0-1,-1 0 0,1 0 0,-1 1 1,0-1-1,1 1 0,0 0 0,-1 0 1,-7 4-1,2-1 36,1 0 0,0 1 0,1 0 0,-1 0 0,-10 9-1,14-10-34,1 0 0,0 1 0,0-1 0,0 1 0,0 0 0,1 0 0,0 0 0,0 0 0,0 0 0,-3 9 0,4-5 2,0 0 1,1 0-1,0 0 0,0 0 0,1 0 1,1 12-1,0 5 22,-2-20-17,1 0-1,0-1 1,1 1 0,-1 0-1,1-1 1,0 1-1,1-1 1,-1 1 0,1-1-1,0 0 1,0 1 0,1-1-1,0 0 1,0-1 0,0 1-1,7 8 1,-5-6 24,-1-2-26,0 0 0,0 0 0,0-1-1,1 1 1,7 5 0,-5-6-37,0 0 1,0-1-1,1 0 0,-1 0 0,1 0 1,0-1-1,0 0 0,16 2 0,-13-3-126,1-1-1,-1 0 0,1-1 0,-1 0 1,23-5-1,-17 2-183,1 0 0,0-2 0,-1 0 0,0-1-1,-1-1 1,1-1 0,-2 0 0,30-22 0,-28 16-145,0 0-1,0-2 1,22-28 0,-30 33 395,-1-1 1,-1 0-1,0-1 1,0 1-1,-2-1 1,1-1-1,2-15 1,25-119 336,-26 112 606,-2-1 0,-1-38 0,-3 55-63,-1 16-622,1 1 1,-1 0 0,0 0-1,0 0 1,-1 0 0,1 0-1,-1 0 1,-1-5 0,2 9-172,0-1 1,-1 1 0,1 0 0,0 0 0,0 0 0,0 0-1,0 0 1,0 0 0,0 0 0,-1 0 0,1 0-1,0 0 1,0 0 0,0-1 0,0 1 0,0 0-1,-1 0 1,1 0 0,0 0 0,0 0 0,0 0 0,0 0-1,0 0 1,-1 0 0,1 0 0,0 0 0,0 1-1,0-1 1,0 0 0,0 0 0,-1 0 0,1 0-1,0 0 1,0 0 0,0 0 0,0 0 0,0 0 0,0 0-1,0 0 1,-1 1 0,1-1 0,0 0 0,0 0-1,0 0 1,0 0 0,0 0 0,0 1 0,-4 11 342,0 18 12,3-7-210,-1 0-1,-11 44 1,-1 14 96,10 95 194,5-106-453,1-37-357,0 0 1,8 32 0,-5-18-735,-3-42 951,0 1-1,0 0 1,0-1 0,4 8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5152,'13'41'1648,"-13"-40"-1625,1-1 1,-1 1 0,0 0-1,0-1 1,1 1 0,-1 0-1,1 0 1,-1-1-1,0 1 1,1-1 0,-1 1-1,1-1 1,0 1-1,-1 0 1,1-1 0,-1 0-1,1 1 1,0-1 0,-1 1-1,1-1 1,0 0-1,-1 1 1,1-1 0,0 0-1,0 0 1,-1 0-1,3 1 1,54 23 349,-37-12-66,-19-11-273,1-1 0,-1 1 0,0 0 0,1 0-1,-1-1 1,1 1 0,-1 0 0,1-1 0,-1 0 0,1 1-1,0-1 1,-1 0 0,1 0 0,-1 0 0,3 0-1,56 0 666,-56 0-658,1 0 0,-1-1 0,0 1 0,0-1 0,0 0 0,-1 0 0,1-1 0,0 1 0,0-1 0,-1 0 0,1 0 0,-1 0 0,1 0 0,-1-1 0,0 1 0,0-1 0,0 0 0,0 0 0,2-4 0,-1 3 1,-1-1 0,0 1 0,-1-1 0,1 0 0,-1 0 0,0 0 0,0-1 0,0 1 0,-1-1 0,0 1-1,0 0 1,0-11 0,0 5 25,0 8-52,-1 1 1,1-1-1,-1 1 1,0-1-1,0 1 1,0-1-1,-1 1 1,1 0-1,0-1 1,-1 1-1,0-1 1,0 1-1,1 0 1,-1 0-1,-2-3 1,1 1 35,-1 0 0,0 1 0,0 0 1,0 0-1,0 0 0,-1 0 0,1 0 0,-1 1 0,1-1 0,-1 1 0,0 0 1,0 0-1,0 0 0,0 1 0,-1-1 0,-5 0 0,-12 0 482,-38 1 0,33 1-271,22 0-200,-1 0 0,0 1 1,1-1-1,-1 1 0,0 0 0,-5 2 0,8-2-49,1 0 0,-1 1 0,1-1 0,-1 1 0,1-1 0,0 1 0,0 0 0,-1 0 0,1 0 0,1 0 0,-1 0 0,0 0 0,0 0 0,-1 4 0,-4 7-49,2 0 1,-1 0 0,1 1 0,-5 26 0,9-35 47,1 0-1,-1 1 1,1-1 0,0 1 0,0-1 0,0 1 0,1-1 0,0 1 0,0-1 0,1 0 0,-1 1 0,1-1 0,0 0-1,1 0 1,-1 0 0,4 5 0,-2-5-22,0 0 0,0-1-1,1 1 1,-1-1 0,9 5-1,-6-3-7,2 1-96,-1-1 0,1 0-1,0-1 1,0 0-1,1 0 1,0-1 0,0 0-1,15 4 1,-17-6-94,1 0-1,0 0 1,0-1 0,0 0-1,0 0 1,0-1 0,0 0 0,0-1-1,0 0 1,0 0 0,0-1-1,-1 0 1,1-1 0,0 0 0,-1 0-1,0-1 1,9-5 0,6-1-472,-2-2 0,1-1 0,24-20 0,-13 0-288,-14 12 363,30-23-217,33-49 1644,-74 86-171,-1-1 1,0 0-1,-1-1 1,0 1-1,9-18 1,-11 19-2,0-1 1,0 1 0,1 0-1,8-10 1,-10 14 330,-6 6-437,-1 1-358,0-1-136,1 0 1,0 1 0,0-1 0,0 0 0,1 1 0,-1-1-1,-2 5 1,-27 69-88,29-72 42,0 1-1,1-1 1,0 1 0,1 0-1,-1 0 1,1 0 0,0 0 0,0 0-1,1 0 1,0 0 0,0 0 0,1 7-1,0-9-29,0 0 0,0-1-1,0 1 1,0-1 0,0 1 0,1-1-1,0 0 1,-1 1 0,1-1 0,1 0-1,-1 0 1,0 0 0,1-1-1,-1 1 1,1 0 0,0-1 0,0 0-1,0 0 1,0 0 0,4 2 0,26 13-802,0-1 246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7712,'0'-17'2880,"0"17"-2240,0 0-192,0 17-96,16-1-288,-16 17 256,17 0-192,-17 16 96,16 0-128,-16 33-352,0 0 160,-16 0-3296,16 0 1856,-17-17-2752,17-16 2464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65 312 5216,'0'-69'1696,"0"68"-1671,0 0 0,0 0 0,0 0 1,0 0-1,0 0 0,0 0 0,0 0 1,-1 0-1,1 0 0,0 0 0,0 0 1,-1 0-1,1 0 0,-1 0 0,1 0 0,-1 1 1,1-1-1,-1 0 0,0 0 0,1 0 1,-1 0-1,0 1 0,1-1 0,-1 0 1,-1 0-1,-42-46 471,43 47-450,0-1 0,0 0 0,0 0 1,1 0-1,-1 0 0,0 0 0,1 0 0,-1 0 1,1 0-1,-1-1 0,1 1 0,-1 0 0,1 0 1,0 0-1,-1-1 0,1 0 0,0 1-16,1 1-1,-1 0 0,0-1 0,0 1 1,1 0-1,-1-1 0,0 1 1,1 0-1,-1-1 0,1 1 1,-1 0-1,0 0 0,1-1 0,-1 1 1,1 0-1,-1 0 0,1 0 1,-1 0-1,1-1 0,-1 1 1,1 0-1,5-2 162,11-11 211,-16 12-393,0-1 0,0 1 1,1-1-1,-1 1 0,1 0 0,-1 0 1,1 0-1,-1 0 0,1 0 0,0 0 1,-1 0-1,1 1 0,0-1 0,0 1 0,0-1 1,0 1-1,-1-1 0,1 1 0,3 0 1,38-1-71,-12 0 99,59 6 1,-80-4-7,48 7-61,98 27-1,-155-35 30,1 0-1,-1 1 1,0-1-1,1 1 1,-1-1-1,0 1 1,0 0-1,0-1 1,1 1 0,-1 0-1,0 0 1,0 0-1,0 0 1,1 2-1,-1-2-2,-1 0-1,0 0 0,0 0 0,1 0 1,-1 0-1,0 0 0,0 1 0,0-1 1,0 0-1,0 0 0,0 0 0,-1 0 1,1 0-1,0 0 0,0 0 0,-1 0 1,1 0-1,-1 0 0,1 0 0,-2 1 1,-3 6-26,4-6 35,0-1 0,0 1-1,1-1 1,-1 1 0,0-1 0,0 1 0,1 0 0,-1-1 0,1 1 0,0 0-1,-1-1 1,1 1 0,0 2 0,0 7-2,-1-3 20,1 0 0,1 0 0,-1 0 0,3 9-1,-2-15 6,0 1-1,0-1 0,-1 0 1,1 0-1,1 0 0,-1 0 1,0 0-1,0 0 0,1 0 1,-1 0-1,1-1 0,-1 1 0,1-1 1,0 1-1,0-1 0,0 1 1,0-1-1,3 1 0,-4-1 2,0 0 0,1-1 1,-1 1-1,1-1 0,0 0 0,-1 0 0,1 1 0,-1-1 0,1 0 0,-1 0 0,1 0 0,-1 0 0,1-1 0,0 1 0,-1 0 1,1-1-1,-1 1 0,1-1 0,-1 0 0,0 1 0,1-1 0,-1 0 0,2-1 0,11-5 139,-1 4-88,-10 2-76,0 0-1,0 0 0,0 0 1,0 0-1,0 0 0,0-1 1,0 1-1,0-1 1,0 0-1,-1 0 0,1 0 1,-1 0-1,0 0 0,1 0 1,-1-1-1,0 1 1,2-5-1,15-20 135,6 5-289,-17 3-576,-8 17 603,1 0-1,-1-1 1,1 1-1,0 0 1,0 0-1,0-1 1,0 1-1,1 0 1,-1 0-1,1 0 1,1-1-1,0 0-143,0-1 0,0 1 0,0 0-1,-1-1 1,1 0 0,-1 1 0,0-1 0,0 0-1,0 0 1,0 0 0,-1-1 0,0 1 0,0 0-1,0 0 1,0-1 0,-1 1 0,1-1-1,-1-4 1,0 8 272,0-1 1,0 0-1,0 0 0,0 0 0,1 0 1,-1 0-1,1 1 0,-1-1 0,1 0 0,0 0 1,0 1-1,0-1 0,0 0 0,0 1 1,0-1-1,0 1 0,0-1 0,1 1 1,1-2-1,11-13 1010,-11 8-143,-2 5-633,0 0-1,1 1 1,-1-1 0,1 0 0,0 0 0,-1 1-1,1-1 1,0 1 0,1-1 0,-1 1-1,0 0 1,1 0 0,-1 0 0,4-2-1,-6 4-210,1 0-1,-1-1 1,0 1-1,1 0 1,-1 0-1,0-1 1,1 1-1,-1 0 1,0 0-1,1 0 0,-1 0 1,1 0-1,-1 0 1,0-1-1,1 1 1,-1 0-1,1 0 1,-1 0-1,0 0 1,1 0-1,-1 1 1,1-1-1,-1 0 1,0 0-1,1 0 0,-1 0 1,0 0-1,1 0 1,-1 1-1,1-1 1,-1 0-1,0 0 1,0 1-1,1-1 1,-1 0-1,0 0 1,1 1-1,-1-1 0,0 0 1,0 1-1,1-1 1,-1 0-1,0 1 1,0-1-1,0 0 1,0 1-1,0-1 1,1 1-1,2 5 462,9 1-31,-11-7-441,0 1-1,0-1 0,0 1 1,0-1-1,0 1 1,0-1-1,0 1 0,0 0 1,0-1-1,0 1 0,0 0 1,0 0-1,-1 0 0,1 0 1,1 1-1,2 9 63,-3-9-83,-1-1 0,0 0 0,1 0 0,-1 0 0,1 0 0,0 0 0,-1 1-1,1-1 1,0 0 0,-1 0 0,1-1 0,0 1 0,0 0 0,0 0 0,0 0 0,0-1-1,2 2 1,-2-1-32,0-1-1,0 1 0,0-1 1,0 1-1,0 0 0,0-1 1,0 1-1,0 0 1,0 0-1,0 0 0,0 0 1,-1 0-1,1 0 0,0 0 1,0 2-1,0-1-91,-1 0 0,1 1-1,-1-1 1,0 0 0,0 1-1,0-1 1,0 3 0,-1 11-750,1-14 708,0-1 1,0 1-1,0 0 1,-1-1-1,1 1 1,-1 0-1,1-1 1,-1 1-1,1-1 1,-3 4-1,2-4 53,0 1 0,0 0 0,0 0 0,0 0 0,0 0 0,0 0 0,0 0 0,0 0 0,1 0-1,-1 1 1,1-1 0,0 2 0,0 4 286,1-1 1,0 0-1,0 0 0,1 0 0,0 0 1,2 7-1,-2-8-101,10 21 1562,-7-18-1334,-4-7-224,0 0 0,0 1 0,0-1 0,1 0 0,-1 0 1,1 1-1,-1-1 0,1 0 0,0-1 0,2 3 0,-1-2-30,0-1-1,0 0 0,0 0 1,0 0-1,0-1 0,0 1 0,0-1 1,0 1-1,0-1 0,6-1 1,14 2 72,-6 0-123,-1-1 1,1 0-1,22-4 1,68-26-979,-69 16 368,-27 12 462,11-4-64,10-19 2,-20 17 172,-10 7 37,0 0-1,0-1 1,0 0 0,0 1-1,0-1 1,-1 0 0,1 0-1,-1 0 1,1 0 0,-1 0-1,1 0 1,1-4 0,2-3-15,-4 8 65,0 0 0,0-1 0,0 1 0,0-1 0,-1 0 1,1 1-1,0-1 0,-1 0 0,1 1 0,-1-1 0,0 0 0,0 1 0,1-1 0,-1-3 0,0 0-116,0 1 319,1 1 1,-1-1 0,0 0 0,0 0-1,-1 1 1,1-1 0,-1 0-1,-1-5 1,1 9-219,1 0 0,0 0 0,-1-1 0,1 1 0,0 0 0,-1 0 0,1 0 0,0 0 0,-1-1 0,1 1-1,-1 0 1,1 0 0,-1 0 0,1 0 0,0 0 0,-1 0 0,1 0 0,-1 0 0,1 0 0,0 0 0,-1 0 0,1 0 0,-1 1 0,1-1 0,0 0 0,-1 0 0,-12 8 374,7-4-219,2-2-125,1 0 1,0 0-1,0 0 0,0 0 0,0 1 0,0-1 1,1 1-1,-1 0 0,1 0 0,-1 0 0,1 0 0,0 0 1,-2 4-1,-5 8-38,6-11-1,1 1 1,0-1-1,1 1 1,-1-1-1,1 1 0,0 0 1,0-1-1,1 1 1,-1 0-1,1 0 1,0 0-1,0-1 1,1 1-1,-1 0 1,1 0-1,0-1 1,0 1-1,1 0 1,-1-1-1,1 1 1,3 4-1,-4-5-77,1 0 0,1 0-1,-1 0 1,1 0 0,-1 0-1,1 0 1,0 0 0,0-1-1,1 1 1,-1-1 0,6 4-1,-6-6-96,1 0 0,-1 0 0,1 0 0,-1 0 0,5 0 0,5 1-414,-11-2 482,0 1 0,-1 0 0,1-1-1,0 1 1,0 0 0,-1 0 0,1 0 0,-1 0-1,1 0 1,-1 1 0,3 2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8064,'-49'33'2976,"49"-33"-2304,0-17-192,0 34-256,0-1-224,0 0 0,0 17 0,16 0-1056,-16 0 576,33-17-2784,0 0 1824,0 1-2048,-1-1 2016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2816,'0'-27'917,"0"26"-903,0 1-1,0 0 1,0-1-1,0 1 1,0 0-1,0-1 1,0 1 0,0 0-1,0-1 1,0 1-1,0 0 1,0-1-1,0 1 1,0 0-1,1-1 1,-1 1-1,0 0 1,0-1-1,0 1 1,0 0 0,1 0-1,-1-1 1,0 1-1,0 0 1,1-1-1,10-12 307,-6-1 486,9 6-145,21-41 901,75-74 694,-100 112-1837,0-1 0,0 0 0,-1 0 0,-1-1 0,0 0 0,-1 0 0,0-1 0,6-17 0,-11 18 40,-2 13-451,0 0 1,0 0-1,0 0 1,0 0-1,0 0 1,0 0-1,0 0 1,0 0 0,0 0-1,0 0 1,0 0-1,0-1 1,0 1-1,0 0 1,0 0-1,0 0 1,0 0-1,0 0 1,0 0-1,0 0 1,0 0-1,0 0 1,0 0 0,0 0-1,0 0 1,0 0-1,0-1 1,0 1-1,-1 0 1,1 0-1,0 0 1,0 0-1,0 0 1,0 0-1,0 0 1,0 0 0,0 0-1,0 0 1,0 0-1,0 0 1,0 0-1,-1 0 1,1 0-1,0 0 1,0 0-1,0 0 1,0 0-1,0 0 1,0 0-1,0 0 1,0 0 0,0 0-1,-1 0 1,-14 14 343,14-13-371,-8 10 52,0 1-1,1 0 1,0 1-1,1 0 1,0 0-1,-5 16 1,-7 12-26,6-14-184,0-1-1,2 2 1,1 0 0,1 0-1,2 0 1,1 1 0,-4 40-1,7-20-864,6 93-1,-2-127 857,1 1 0,1-1 0,0 0 0,1 1 0,1-2 1,10 23-1,-14-34 142,1-1 0,0 1 0,0-1 0,0 0 0,1 0 0,-1 0 0,0 0 0,5 3 0,0 0-51,-2-1 43,-2-2 12,0 0 0,0 1 0,0-1 0,1 0-1,-1-1 1,5 3 0,-7-4 24,1 0 0,-1 1 0,1-1-1,0 0 1,-1 0 0,1 0 0,-1 0 0,1 0 0,-1-1 0,1 1-1,-1 0 1,1-1 0,-1 1 0,0-1 0,1 0 0,-1 1-1,0-1 1,1 0 0,0-1 0,0 1 12,-1 0 1,1 0-1,-1 0 0,1-1 1,-1 1-1,0 0 0,0-1 0,0 1 1,0-1-1,0 1 0,0-1 1,0 1-1,0-1 0,-1 0 0,1 0 1,0 1-1,-1-1 0,0 0 1,1 0-1,-1 0 0,0-3 1,2-10 63,2-2-6,-1 6-56,-1 0 0,0 0 1,0-1-1,-1 1 0,0 0 1,-1-1-1,-1 1 0,0 0 1,-3-18-1,-2 12 43,-1 1 0,-12-23 0,7 15 183,3 8 250,-12-31 705,15 31-779,-1 12-260,14 5-253,1 2 43,69 27 428,-70-27-319,1 0 1,0 0-1,-1-1 1,1 0 0,0 0-1,15 0 1,49-2 300,-36-1-269,-29 1-103,0-1 0,0 1 0,0-2 0,0 1 0,0-1 0,-1 0 1,1-1-1,10-4 0,10-5-92,-23 11 106,8-4-52,-11 4 70,-1 1 0,0-1-1,1 1 1,-1-1 0,0 1 0,0 0 0,0-1 0,1 1 0,-1-1-1,0 1 1,0-1 0,0 0 0,0 1 0,0-1 0,0 1 0,0-1-1,0 0 1,-3-4 48,3 4-45,-2 0-1,1-1 0,0 1 0,0 0 0,-1 0 0,1 0 0,0 0 0,-1 1 0,1-1 0,-1 0 0,1 0 0,-1 1 0,1-1 0,-1 1 0,0 0 0,1-1 0,-1 1 0,0 0 0,1 0 0,-4 0 0,-41 0 259,44 0-247,1 0 0,-1 0 0,0 1 0,0-1 1,1 0-1,-1 1 0,0-1 0,1 1 0,-1 0 0,1 0 0,-1-1 0,1 1 0,-2 1 0,-6 4 24,8-6-44,-1 1-1,1-1 1,0 1-1,-1 0 1,1 0 0,0 0-1,0 0 1,0 0 0,0 0-1,-1 0 1,0 2 0,2-2-2,0 0 1,-1 0 0,1 0 0,0 0 0,0 0-1,-1 0 1,1 0 0,0 0 0,0 0 0,0 0-1,0 0 1,1 0 0,-1 0 0,0 0 0,0 0-1,1 0 1,-1 0 0,0 0 0,1 0 0,-1 0-1,2 1 1,-1 0 24,0 1 0,1-1 1,-1 0-1,1 0 0,0 0 0,-1 0 0,1-1 0,0 1 0,0 0 0,0-1 0,0 1 0,1-1 0,-1 0 1,0 1-1,1-1 0,-1 0 0,1-1 0,-1 1 0,5 0 0,4 1 61,-1-1 1,1-1-1,16 0 1,-5-1-132,-18 1 51,-1 0 1,0-1-1,1 1 0,-1-1 0,0 1 1,1-1-1,-1 0 0,0 0 1,5-3-1,3-1 14,-10 5-12,0 0 0,0 0 0,0-1 1,0 1-1,0 0 0,0-1 0,0 1 1,0 0-1,0-1 0,0 1 1,-1-1-1,1 1 0,0-1 0,0 0 1,0 1-1,-1-1 0,1 0 0,0-1 1,4-4-33,-5 6 30,0-1-1,1 1 1,-1 0 0,0 0-1,0 0 1,0 0-1,0 0 1,1-1 0,-1 1-1,0 0 1,0 0 0,0 0-1,1 0 1,-1 0 0,0 0-1,0 0 1,0 0 0,1 0-1,-1 0 1,0 0-1,0 0 1,0 0 0,1 0-1,-1 0 1,0 0 0,0 0-1,1 0 1,-1 0 0,0 0-1,0 0 1,0 0 0,1 0-1,-1 0 1,0 0-1,0 0 1,0 1 0,0-1-1,1 0 1,-1 0 0,0 0-1,0 0 1,0 1 0,0 0-30,-1 0 0,0 1 0,1-1 1,-1 0-1,0 1 0,0-1 1,0 0-1,0 0 0,0 0 1,-2 2-1,-16 17-25,3 6 344,1 0-1,1 1 1,1 0-1,-14 44 1,14-37-98,2-7-80,-22 63 128,-5 52-2,24-93-186,-48 211 57,40-113-165,-6-18-314,25-111 355,-1 3-460,-1-1 0,0 0 0,-1 0 0,-1 0 0,-14 27 0,-12 5-1068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673 180 5824,'0'-41'1866,"0"40"-1813,0 0 0,0 0-1,0 0 1,0 0-1,0 0 1,0 0-1,0 1 1,-1-1 0,1 0-1,0 0 1,0 0-1,-1 0 1,0-1-1,-2-4 141,0 0-1,-1 0 1,0 0 0,0 1-1,0-1 1,-1 1-1,1 0 1,-1 1-1,-8-7 1,2 3 52,-1 1 0,0 0 1,0 1-1,-1 1 0,1 0 1,-14-4-1,-18 4 91,23-1-146,19 5-171,0 0 1,-1 0-1,1 0 1,0 0-1,-1 1 1,1-1-1,0 1 1,-1 0-1,1 0 1,-1-1-1,1 1 1,-1 1-1,1-1 1,0 0-1,-1 1 1,1-1-1,-1 1 0,-1 1 1,-1 0 24,1 1 1,-1-1-1,1 1 0,0 1 0,0-1 1,1 0-1,-1 1 0,1 0 1,-1 0-1,1 0 0,1 0 1,-5 8-1,3-5 37,0 1 0,1-1 0,-1 1 0,2 0 0,-1 0 0,0 9 0,-7 67 387,7-46-224,-8 167 786,11-141-818,3 148 222,1-144-375,6 137 63,-1-38 183,-4-109 162,-3 0 0,-5 72 0,-8-51-24,9-54-357,1-11 7,-1-1-1,0 1 0,-4 13 0,5-23-69,-1 1 0,0-1 0,0 0 0,0 0-1,0 0 1,-1 0 0,0 0 0,0-1 0,0 1 0,0-1-1,0 0 1,-7 5 0,3-3-5,-1 0-1,0 0 0,-1-1 1,1-1-1,-1 1 1,-9 1-1,4 0-11,12-5-8,-7 4-3,-1-1-1,1-1 1,-20 3 0,26-5-88,-1 0 0,1 0 0,-1 0 0,1 0 0,-1-1 0,1 0 0,-1 0 0,1 0 0,-1 0 0,1 0 0,0-1 0,0 1 0,0-1-1,-6-4 1,1-1-354,1 0 0,-1 0-1,1 0 1,1-1 0,0 0 0,0-1-1,-9-17 1,-4-23-1174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428 510 6304,'1'-10'1579,"2"11"-611,5 15-298,-6-12-677,-2-4 14,0 1 0,0-1 0,0 0 0,0 0 0,0 1 0,0-1-1,0 0 1,0 0 0,0 0 0,0 1 0,0-1 0,0 0 0,0 0-1,1 0 1,-1 1 0,0-1 0,0 0 0,0 0 0,0 0 0,1 0-1,-1 1 1,0-1 0,0 0 0,0 0 0,1 0 0,-1 0 0,0 0-1,0 0 1,0 0 0,1 0 0,-1 1 0,0-1 0,0 0 0,1 0-1,1-1 21,0 1-1,-1 0 1,1-1-1,0 1 1,-1-1-1,1 1 1,0-1-1,-1 0 1,1 0-1,2-2 0,5-2 158,-1 1-59,-5 3-66,0-1 1,1 1-1,-1-1 0,0 0 1,0 0-1,0 0 0,0-1 1,-1 1-1,1-1 0,0 1 0,-1-1 1,4-6-1,11-19 96,-15 25-142,0 0 1,0 0-1,0 0 1,-1-1-1,1 1 1,-1-1-1,1 1 1,-1-1-1,0 0 1,-1 0-1,1 1 1,-1-1-1,0 0 1,1 0-1,-2 0 1,1-4-1,-1-8 40,1-167 59,0 160-22,-7-39 0,6 54-40,-1-1 0,0 0 0,0 0 1,-1 1-1,0-1 0,-1 1 0,-5-9 1,-4 1-78,12 16 26,1-1-1,0 1 1,0 0-1,-1 0 1,1 0-1,0-1 1,0 1-1,-1 0 1,1 0 0,0 0-1,-1 0 1,1-1-1,0 1 1,-1 0-1,1 0 1,0 0 0,-1 0-1,1 0 1,0 0-1,-1 0 1,1 0-1,0 0 1,-1 0 0,1 0-1,-1 0 1,-6 0-7,4-1 10,-1 1 0,0 0 0,0 0 0,0 0 0,1 0 0,-1 1 0,0 0 0,-5 1 0,-2 2 63,-1 1 0,1 1 0,0-1 1,-12 10-1,-14 14-33,-25 19-11,5-13 118,-58 58 31,75-67-106,31-21 17,0 1 0,0 0 0,0 0-1,1 0 1,0 1 0,-12 13 0,19-18-75,0-1 1,1 1 0,-1-1-1,0 1 1,1 0 0,-1-1-1,1 1 1,-1 0 0,1 0-1,0-1 1,-1 1 0,1 0-1,0 0 1,0 0 0,1-1-1,-1 1 1,0 0 0,0 0-1,1-1 1,-1 1 0,1 0-1,0-1 1,-1 1 0,1-1-1,0 1 1,0 0 0,2 1-1,-1-1 1,-1-1 0,1 1-1,0-1 1,0 0 0,0 0 0,-1 0-1,1 0 1,0 0 0,0 0 0,4 0-1,30 5 54,-14-3-76,-7 0-40,21 2-212,58 1 0,162-6-2959,-224-1 1907,44-9-1,-55 7 495,31 1-720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79 4896,'30'-30'2602,"-28"28"-1876,-2 2-140,3 2 348,-2-1-897,0 0 1,-1 0 0,1-1 0,-1 1 0,1 0-1,0 0 1,-1 0 0,1 0 0,-1 0-1,0 0 1,1 0 0,-1 0 0,0 0 0,0 0-1,1 0 1,-1 0 0,0 0 0,0 0-1,0 0 1,0 0 0,-1 0 0,1 2-1,-1 2 96,-1 0-1,0 0 0,-5 9 0,-7 18 220,-10 34 159,7-19-383,-21 91 1,36-125-16,1 0 1,0 0 0,2 15-1,-1-16-2,0-11-93,0-1 0,0 1 0,0-1 0,-1 1 0,1-1 0,0 1 0,0-1 0,0 0 0,1 1 0,-1-1 0,0 1 0,0-1 0,0 1 0,0-1 0,0 1 0,0-1 0,1 0 0,-1 1 0,0-1 0,0 1 0,1-1 0,-1 0 0,1 1 0,-1 0-5,1 0 0,-1-1 0,1 1 0,-1-1-1,1 1 1,-1-1 0,1 0 0,-1 1 0,1-1 0,0 1-1,-1-1 1,1 0 0,0 0 0,-1 1 0,1-1 0,0 0-1,0 0 1,-1 0 0,2 0 0,0 0 1,0-1 0,0 0 0,0 1 0,0-1-1,0 0 1,0-1 0,3-1 0,5-4-63,-1-1 0,-1 0 0,1 0-1,-1-1 1,12-18 0,-6 7-398,18-35 0,-17 25-202,1 1 0,35-44 0,-47 67 568,1 0 0,1 0 0,-1 0 0,1 1 0,11-9 0,-17 13 94,1 1 0,-1 0 0,1-1 0,0 1 0,-1 0 0,1-1 0,-1 1 0,1 0-1,0 0 1,-1-1 0,1 1 0,0 0 0,0 0 0,-1 0 0,1 0 0,0 0 0,-1 0 0,1 0 0,0 0 0,-1 0 0,1 1 0,0-1 0,-1 0 0,1 0 0,1 1 0,-2 0 16,1 0 0,0 0 1,0 1-1,0-1 0,-1 0 1,1 0-1,-1 1 0,1-1 1,-1 1-1,1-1 1,-1 0-1,0 1 0,0-1 1,0 1-1,0-1 0,0 1 1,0 1-1,0 17 168,0 2 158,3 29 0,8 7 66,-9 3-35,-2-36-224,3 28-1,8-4-54,-10-42-20,0-1 0,1 1 0,0-1 0,0 1 0,1-1 1,-1 0-1,1 0 0,1 0 0,-1 0 0,1-1 0,4 6 0,-7-10-83,0 0 0,-1-1 0,1 1 0,-1-1 0,1 1 0,0-1 0,-1 1 0,1-1 0,0 1 0,0-1 0,0 0 0,-1 1 0,1-1 0,0 0 0,0 0 0,0 0 0,-1 1 0,1-1 0,0 0 0,0 0 0,0 0 0,0 0 0,-1 0 0,1-1 0,0 1 0,0 0 0,0 0 0,0 0 0,-1-1 0,1 1 0,0-1 0,0 1 0,-1 0 0,1-1 0,0 1-1,0-2 1,2 0-82,0-1-1,-1 0 1,1 0-1,-1 0 1,3-6-1,-2 6-45,0-2-9,-1 0-1,1-1 1,-1 1-1,0 0 1,0-1 0,-1 0-1,0 1 1,0-1-1,0 0 1,0 1-1,-1-1 1,0 0-1,0 0 1,-2-7 0,1-17-276,1-177-509,0 208 1009,0 1-1,1-1 0,-1 0 1,0 1-1,1-1 0,-1 0 1,1 1-1,-1-1 0,1 0 1,1 2-1,6 16 404,-3 25-56,-2-29-386,0-1 0,2 0 0,-1 0 0,2 0 0,0-1 1,0 0-1,1 0 0,16 22 0,-19-30-24,1-1 0,-1 1-1,1-1 1,0 0 0,0-1 0,1 1-1,-1-1 1,1 0 0,-1 0 0,1 0 0,0-1-1,0 0 1,12 2 0,-8-1 4,0 0-34,1 0 0,0 0 1,0-1-1,0-1 0,0 0 0,0 0 0,0-1 0,0 0 0,0-1 0,0 0 0,0-1 0,0 0 1,16-6-1,-13 3-128,0 0 0,-1-1 1,0 0-1,0-1 1,0 0-1,-1-1 0,0-1 1,0 0-1,14-14 1,12-23-271,3-3 176,-16 5 122,-8 28 90,-7 7 56,26-37 618,-23 32 79,-10 11-181,-3 19 313,1-9-787,-1 1 0,-1-1-1,1 0 1,-3 11-1,-8 4 198,6 8-59,0-14-118,3-9-3,0 0 0,1-1 1,-1 1-1,1 0 0,0 9 0,2-6 6,-5-18-506,-3 4 151,3 0-47,2-9-528,2 8 623,-1 3 121,1 0-1,0-1 1,0 1-1,0-1 0,1 1 1,-1-1-1,1 1 1,0-4-1,10-11-423,-7 10 330,0 0-105,10 5 8,1 3 228,-1 0-1,0 2 0,1-1 1,23 9-1,14 4 31,59 7-50,84 21 291,-182-39-134,0-1 1,1 0-1,-1-1 1,19 1-1,-22-4-48,1 1-1,-1-2 1,1 1-1,0-1 1,17-7-1,-17 5 34,0-1 0,0 0 0,0-1-1,-1 0 1,18-14 0,-21 15-24,-1 0 0,0 0 0,0 0 0,-1-1-1,1 0 1,7-12 0,-12 17-52,0 0-1,0 0 1,0-1 0,0 1-1,0 0 1,0-1 0,-1 1-1,1-1 1,-1 1-1,1-1 1,-1 1 0,0-1-1,1 1 1,-1-1 0,0 1-1,0-1 1,0 0-1,0 1 1,0-1 0,-1 1-1,1-1 1,0 1 0,-1-1-1,1 1 1,-1-1-1,0-1 1,-2-5 13,2 4-13,0 0 0,-1 1 1,1-1-1,-1 0 0,0 0 0,0 1 0,-3-4 1,3 5-12,-1-1 1,1 2-1,-1-1 1,0 0 0,1 0-1,-1 1 1,-4-2 0,-4-2-38,6 2-72,4 2 87,0 1-1,0-1 1,1 1-1,-1-1 1,0 1-1,0 0 1,0-1-1,0 1 1,0 0-1,0 0 1,0 0-1,-1-1 1,1 2 10,0-1 1,0 1 0,0-1 0,0 1 0,0-1-1,0 1 1,0-1 0,0 1 0,1 0 0,-1 0 0,0-1-1,0 1 1,1 0 0,-1 0 0,1 0 0,-2 1 0,0 3-24,-1 0 1,1 0 0,0 0-1,0 0 1,1 0 0,-1 1-1,1-1 1,0 0 0,1 1-1,-1 9 1,-1 8 18,-25 308 459,25-296-347,-32 307-321,21-244 753,10-64-340,3-21-47,-1 0-1,0 0 1,-1 0 0,-1-1-1,-6 21 1,8-30-114,0-1 0,0 0 0,0 1 0,0-1 0,-1 0 0,1 1 0,0-1 0,-1 0 0,0 0 0,1 0 0,-4 2 0,3-3-28,0 0 1,0 0-1,-1 0 1,1-1-1,0 1 0,-1 0 1,1-1-1,-1 0 1,1 1-1,-1-1 1,-4 0-1,-4-1-36,1 0-1,-1-1 0,1 0 1,0 0-1,-1-1 0,1-1 1,0 0-1,1 0 0,-11-6 1,11 6 8,0-1 0,0 0 0,1 0 0,0-1 1,-15-13-1,8 2-32,-13-19 0,6 7 6,1 5 14,10 11-3,-17-26 0,19 22-32,-13-35 1,14 33 38,3 7 3,1 0-1,0-1 1,0 0 0,-1-15-1,4 21 7,1 0 0,0 0-1,0 0 1,1 0 0,0 0 0,0 0 0,1 0-1,3-9 1,-2 6-53,1 0 0,1 1 0,0-1-1,0 1 1,1 0 0,0 1 0,0-1-1,9-8 1,8-5-464,38-28 1,-53 44 499,0 0-20,63-46-580,-16 24 342,-28 15 211,55-30-74,-3 4 123,-10-1 43,-26 23 17,-21 9 18,41-19 162,-52 22-155,-5 3 17,0-1 1,0 0 0,0 0-1,8-6 1,13-16 496,-20 17-258,0 1-1,18-13 1,-21 18-177,-1-1-1,1 0 1,-1 0-1,0 0 1,0 0-1,0 0 1,0-1-1,4-5 1,-4 2 26,-3 7-133,0-1-1,0 1 0,0-1 1,0 1-1,1-1 0,-1 1 1,0 0-1,0-1 0,0 1 1,1-1-1,-1 1 0,0 0 1,1-1-1,-1 1 0,0 0 1,1-1-1,-1 1 0,1 0 1,-1-1-1,0 1 0,1 0 1,-1 0-1,1-1 1,-1 1-1,1 0 0,-1 0 1,1 0-1,-1 0 0,0 0 1,1 0-1,-1 0 0,1 0 1,-1 0-1,1 0 0,0 0 1,-1 0-10,0 0 0,0 0 1,0 0-1,0 0 1,1 0-1,-1 0 1,0 0-1,0 0 1,0 0-1,0 0 0,0 0 1,0 0-1,0 0 1,0 0-1,0 0 1,0 0-1,1 0 0,-1 0 1,0 0-1,0 0 1,0 0-1,0 0 1,0 0-1,0 0 1,0 0-1,0 0 0,0 0 1,0 0-1,0 0 1,0 0-1,1 0 1,-1 0-1,0 0 1,0 1-1,0-1 0,0 0 1,0 0-1,0 0 1,0 0-1,0 0 1,0 0-1,0 0 0,0 0 1,0 0-1,0 0 1,0 1-1,0-1 1,0 0-1,0 0 1,0 0-1,0 0 0,0 0 1,0 0-1,0 0 1,0 0-1,0 1 1,0 209 197,0-198-158,1 1 1,1-1 0,0 1-1,5 12 1,-6-18-14,0-5-4,-1 1 0,1 0 0,-1-1 0,1 1 0,0 0 0,0-1 1,0 1-1,0-1 0,1 0 0,-1 1 0,0-1 0,1 0 0,0 0 0,-1 0 0,1 0 0,0 0 1,0 0-1,0-1 0,1 1 0,3 2 0,12 11 458,-15-13-442,-1 1 1,1-1 0,0 1 0,0-1 0,5 3 0,-6-5-57,-1 1 0,0-1 0,1 0 0,-1 1 0,0-1 0,1 0 0,-1 0 0,0 0 0,1 0 0,-1 0-1,0 0 1,1 0 0,-1 0 0,0-1 0,1 1 0,-1-1 0,0 1 0,1-1 0,0 0 0,-1 1-11,0-1 0,0 1 0,0-1 0,0 0 0,0 1 0,0-1 0,0 0 1,0 0-1,-1 1 0,1-1 0,0 0 0,-1 0 0,2-1 0,-1 0-23,-1 0 0,1-1-1,0 1 1,-1 0 0,0 0 0,1-1 0,-1 1-1,0-5 1,0 0-150,0-1-1,3-15 0,7-4-229,-8 12 231,0 0-1,-3-26 0,1 25 157,0 14 52,0 0 0,0 1 0,0-1 0,0 0 0,0 1 1,0-1-1,0 0 0,1 1 0,-1-1 0,1 1 0,-1-1 1,1 1-1,0-1 0,-1 1 0,1-1 0,0 1 0,0-1 0,0 1 1,0 0-1,2-2 0,-1 1 24,0 0 143,-1 7 20,0 4-40,0 0 0,1 0 0,0 0 1,7 16-1,-8-21-109,7 26 149,-5-17-71,1-1 1,-1 0-1,2 0 0,8 16 1,23 24 293,-23-36-301,-8-10-45,0 0 0,0-1-1,1 0 1,-1 0 0,1 0 0,1 0 0,-1-1 0,1 0 0,-1-1-1,1 1 1,0-1 0,0-1 0,12 4 0,-6-5-54,0 0 0,0-1 0,0-1-1,0 0 1,0 0 0,16-5 0,-8 2-274,-9 2 164,-9 2 63,0 0-1,0 0 1,0-1 0,-1 0 0,1 1 0,0-1 0,0 0 0,0-1 0,3-1 0,-3 0-35,0-1 1,0 1 0,0-1-1,0 0 1,-1 0 0,1 0 0,-1 0-1,0-1 1,-1 1 0,1 0-1,-1-1 1,0 1 0,1-8-1,1-4-219,-1 0-1,0-24 0,-2 33 246,0 0-1,0 0 1,-1 0 0,0 1 0,-1-1 0,1 0-1,-1 1 1,-1-1 0,1 1 0,-1 0-1,0 0 1,0 0 0,-8-11 0,-5-9 14,11 17 73,-1 0-1,1 0 1,-1 0-1,-8-8 1,13 16-30,0 0 0,0 0 1,0 0-1,0 0 0,-1 0 0,1 0 0,0 1 1,0-1-1,-1 0 0,1 1 0,0-1 0,-1 1 0,1-1 1,0 1-1,-1-1 0,1 1 0,-1 0 0,1 0 1,-1 0-1,1 0 0,0 0 0,-1 0 0,1 0 1,-1 0-1,1 1 0,-1-1 0,1 0 0,0 1 1,-1 0-1,1-1 0,0 1 0,-1 0 0,-1 1 1,1-1 6,0 1 0,-1-1 1,1 1-1,0 0 0,0-1 1,1 1-1,-1 0 0,0 0 1,0 0-1,1 1 0,0-1 1,-1 0-1,1 1 0,0-1 1,0 0-1,0 1 0,0-1 1,1 1-1,-1 0 1,1-1-1,-1 1 0,1 0 1,0-1-1,0 5 0,1 4 53,0-1-1,1 1 1,0 0-1,0-1 1,5 12-1,-3-11 10,0 1 0,1-1 0,0 0 0,13 19 0,-13-24-69,-1 0 0,1-1 0,0 0-1,0 0 1,1 0 0,0 0 0,-1-1 0,2 0 0,7 4 0,6 1-343,34 10 1,-30-12 66,-16-3 116,0-2-1,0 1 1,1-1 0,-1-1 0,0 1 0,0-2-1,1 1 1,-1-1 0,1 0 0,-1-1 0,13-2-1,-13 1-130,0-1 0,-1-1 0,8-4 0,-1 1-155,-1 1 110,-7 3 143,0 0-1,0 0 1,-1 0 0,8-6 0,0-4-267,-1 0-1,0-1 1,-1 0 0,12-20 0,35-64-1534,-46 76 1787,0-1 1,-1 0-1,-2 0 0,10-34 0,-13 12 349,-4 22 171,10-35 1369,-8 45-1221,-1 0 0,-1 0 0,1-16 0,-3 23-87,0-1 1,-1 1-1,0-1 1,-3-6-1,0-16 1528,3 39-1747,1 1 0,-2-1 0,1 0 0,-1 0 0,-7 19 0,7-21-117,-15 59-430,-12 117 1,23-105-640,-1-33 190,1 4-82,5-43 407,-1-6-7,0-1 440,1 0 0,0-1-1,-1 1 1,1 0 0,0 0 0,-1-1 0,1 1-1,0-1 1,0 1 0,-1-1 0,1 0 0,0 1-1,0-1 1,0 0 0,0 0 0,0 0 0,0 0-1,-1-1 1,-16-25-533,11 14 520,-70-146 537,31 61 1397,44 94-1744,1 1 0,0-1 0,0 0 0,0 0 0,0 0 0,1 0 0,-1 0 0,1 0-1,0-4 1,0 6-80,1 1-1,-1 0 1,0-1-1,0 1 0,1 0 1,-1 0-1,1-1 1,-1 1-1,1 0 0,0 0 1,-1 0-1,1-1 1,0 1-1,0 0 0,0 0 1,0 0-1,0 0 1,0 1-1,0-1 1,0 0-1,0 0 0,0 1 1,0-1-1,0 0 1,2 0-1,7-2-22,-6 1-16,0 0 0,-1 1 0,1 0 0,0 0 1,0 0-1,0 1 0,0-1 0,0 1 0,0 0 0,0 0 1,0 0-1,5 1 0,6 2 38,1 1 20,0-1 0,0-1 0,22 0 0,-1-1 110,0 2 1,47 9 0,-31-4 293,1-2-1,89-3 1,-117-3-230,-29 0-259,-1 0 1,1 0-1,0 1 0,-1-1 0,1 1 0,0 0 1,-1 0-1,1 0 0,0 0 0,-5 3 0,7-2 28,-1-1 1,0 0-1,1 0 0,-1 1 0,1-1 0,0 0 0,-1 1 0,1 0 1,0-1-1,0 1 0,0 0 0,0-1 0,0 1 0,0 0 0,1 0 1,-1 0-1,1 0 0,-1 0 0,1 0 0,0 0 0,0 0 0,-1 3 1,1-1-6,1 0 0,-1 0 0,0 0 0,1 0 0,0 0 0,0 0 0,3 7 0,20 29 90,-23-38-65,0 0-12,1 2 30,1-1 0,-1 1 0,1-1 1,-1 1-1,1-1 0,0 0 0,0 0 1,0-1-1,1 1 0,-1-1 0,1 1 1,-1-1-1,1 0 0,5 2 0,-6-3-10,2 1 4,0 1-1,0-1 1,0-1-1,1 1 0,-1-1 1,0 0-1,1 0 0,-1 0 1,1-1-1,-1 0 1,1 0-1,6-1 0,-2-3-48,-1 1-1,0-1 0,0-1 1,-1 0-1,1 0 1,-1 0-1,0-1 0,-1 0 1,12-12-1,-10 9-23,2 0 1,0 0-1,0 1 1,15-8-1,-22 14 28,0 0 0,-1 0-1,1 0 1,-1-1 0,1 1 0,-1-1 0,0 0-1,0 0 1,0 0 0,-1 0 0,1-1 0,-1 1-1,1 0 1,2-9 0,25-37-66,-29 47 75,0-1 1,0 0-1,-1 0 1,1 1-1,-1-1 0,0 0 1,0 0-1,0 0 1,0 1-1,0-1 1,-1 0-1,1 0 1,-3-4-1,3 6 3,-1 0 0,0 0-1,0 1 1,0-1-1,0 1 1,0-1 0,0 1-1,0-1 1,0 1 0,0 0-1,0-1 1,0 1 0,-1 0-1,1 0 1,0 0-1,0 0 1,0 0 0,-2 0-1,0 0 62,0 0-1,1 0 1,-1 0-1,0 1 1,0-1-1,0 1 1,-2 1-1,2 0 1,0 0 0,1 1 1,-1-1-1,1 1 0,-1 0 0,1-1 0,0 1 0,0 0 0,0 1 0,1-1 0,-3 6 0,0-2 39,-1 4-27,0 0 1,0 0 0,1 0 0,0 1 0,1 0 0,1-1 0,0 1 0,0 0 0,1 0 0,1 23 0,1-22 31,0-1 0,0 0 0,1 0 1,0 1-1,5 13 0,-6-22-77,1 1 0,0 0-1,0-1 1,0 1 0,0-1 0,1 0 0,0 0 0,0 0-1,0 0 1,0 0 0,1 0 0,-1-1 0,1 0 0,0 1-1,7 3 1,-8-6-127,0 0 0,0 0 0,-1 0 0,1 0 0,0-1-1,0 0 1,0 1 0,0-1 0,4 0 0,26 0-699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197 639 8384,'-16'-32'3104,"16"32"-2400,49 32-224,-49-15-672,33-17 0,0 0-3360,-17 16 1952</inkml:trace>
  <inkml:trace contextRef="#ctx0" brushRef="#br0" timeOffset="1">3295 426 13312,'-345'-426'4927,"345"426"-3839</inkml:trace>
  <inkml:trace contextRef="#ctx0" brushRef="#br0" timeOffset="2">1 492 31871,'0'0'0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40 3552,'-27'0'1611,"28"0"-1550,14 0 24,-14 0-68,-1 0 0,1 0 0,-1 0 1,0 0-1,1 0 0,-1 0 1,1 0-1,-1-1 0,0 1 0,1 0 1,-1 0-1,1 0 0,-1 0 0,0-1 1,1 1-1,-1 0 0,0 0 0,1-1 1,-1 1-1,0 0 0,1 0 0,-1-1 1,0 1-1,0 0 0,1-1 1,-1 1-1,0-1 0,0 1 0,0 0 1,1-1-1,-1 0 0,0 0 383,3 1 437,10 0 4395,-13-3-4762,0 3-456,0-1-1,0 1 1,0-1 0,0 1 0,0-1 0,0 1 0,0-1 0,0 1 0,0-1 0,0 1 0,0-1 0,-1 1 0,1 0 0,0-1 0,0 1-1,0-1 1,-1 1 0,1-1 0,0 1 0,-1 0 0,1-1 0,0 1 0,-1 0 0,1-1 0,0 1 0,-1 0 0,1 0 0,-1-1-1,-16 0 87,13 1-113,0 0-1,1 0 0,-1 0 0,0-1 1,-6-1-1,5 0 6,0 0-1,0 0-1,-1 1 1,1-1-1,0 1 0,-1 0 1,1 1-1,-1-1 1,1 1-1,-1 0 0,1 1 1,-7 0-1,9 0-8,0 0-1,0 0 0,1 1 1,-1-1-1,0 1 0,1-1 1,0 1-1,-1 0 0,-3 4 1,7-1 8,0-1 1,1 0 0,-1 1-1,1-1 1,0 0 0,3 4 0,8 21 26,19 77-38,-23-71 58,18 46 0,-8-45 31,-15-30-6,-1 0 0,1 0 1,-1 0-1,-1 0 0,1 0 0,-1 1 0,0-1 0,-1 1 1,1 0-1,0 12 0,-2-15 7,-2 21 447,1-24-496,1 0 0,0 0 0,-1 0 0,1 0 0,-1 0 0,1 0-1,-1-1 1,0 1 0,1 0 0,-1 0 0,0 0 0,0 0 0,1-1 0,-1 1 0,0 0 0,0-1 0,0 1 0,0-1 0,0 1 0,0-1 0,-1 1 0,-7 1 47,-1-1-1,1 0 1,0-1 0,-14-1 0,4 1-1,13 0-54,0-1 0,1 0 0,-1 0 0,1 0 1,-1 0-1,1-1 0,0 0 0,0 0 0,-1-1 0,1 1 0,1-1 1,-1 0-1,0 0 0,1-1 0,0 1 0,-1-1 0,-4-6 1,7 8-63,1 1 0,-1 0 0,1-1 1,0 1-1,0-1 0,-1 1 1,1-1-1,0 0 0,0 1 0,0-1 1,1 0-1,-1 0 0,0 0 1,0-3-1,1 3-92,0 1 0,1-1 0,-1 1 0,1-1 1,-1 1-1,1-1 0,0 1 0,0-1 0,-1 1 0,1 0 0,0-1 1,0 1-1,0 0 0,0 0 0,1 0 0,0-1 0,10-10-957,-7 6 367,1 0-1,0 0 0,1 1 1,9-7-1,-7 8 92,0-1 1,19-5-1,-27 10 611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5152,'0'-2'157,"1"1"1,-1-1 0,0 0-1,0 1 1,1-1 0,-1 0-1,1 1 1,-1-1-1,1 0 1,0 1 0,0-1-1,-1 1 1,1-1 0,0 1-1,0 0 1,1-1-1,1-1 1,0 0 1042,-3 3-368,0 3-91,0 0-651,-1 1 0,1-1 0,-1 0 0,0 1 0,0-1 0,-3 6 0,-2 8 91,5-9-108,0 0-1,0-1 1,0 1 0,1 8 0,-1 22 230,-4-11-166,2-6-83,0 0 0,0 25-1,3-26-52,-1-6 58,1 0-1,4 23 1,-3-32-16,0-1-1,0 1 1,0-1 0,1 1-1,0-1 1,0 1-1,0-1 1,1 0 0,-1 0-1,1 0 1,0 0-1,4 4 1,-5-7-30,-1 1 1,1-1-1,0 1 1,1-1-1,-1 1 1,0-1-1,0 0 1,0 0-1,1 0 1,-1 0-1,0-1 1,1 1-1,-1-1 1,1 1-1,-1-1 1,1 0-1,-1 0 0,4 0 1,-2 0-37,-1 0 1,0 0-1,0-1 0,1 1 0,-1-1 1,0 0-1,0 0 0,0 0 1,0 0-1,0 0 0,5-4 1,1 1-69,-4 1 16,-1 1 0,0-1 0,0 0 0,1 0 0,-2-1 0,1 1 0,0-1-1,-1 1 1,0-1 0,1 0 0,2-7 0,0 2-67,0-1 0,-1 0 0,-1-1 0,1 1 0,-2-1-1,5-18 1,4-15-90,-4 20 174,-4 10 71,1 1 1,0 0-1,0 1 0,1-1 0,11-15 1,-4 3 290,-11 25 790,-1 3-788,-1 8-176,0 57-44,-1-47-22,0-11-14,1 0-1,0 0 1,0 0 0,1 0 0,3 12-1,1-4 101,2 0-1,11 23 0,-17-38-94,1 0 0,0 0 0,0 0 0,0 0 0,0-1 0,1 1 0,-1 0 0,1-1 0,-1 0 0,5 3 0,-5-4-34,-1 0 0,0 0 1,1 0-1,-1-1 0,1 1 0,-1-1 1,1 1-1,-1-1 0,1 0 0,0 1 1,-1-1-1,1 0 0,-1 0 0,1 0 1,0 0-1,-1-1 0,1 1 0,-1 0 1,1-1-1,0 1 0,-1-1 0,2 0 1,0-1-11,0 1 0,-1-1 1,1 0-1,-1 0 1,1 0-1,-1-1 1,0 1-1,0 0 0,0-1 1,0 0-1,1-3 1,14-31-139,-14 28 74,12-39-228,-12 37 127,0 0 1,9-20 0,2 0-349,-14 31 484,7-16-102,-7 16 129,0-1 0,0 1 0,0 0 0,1 0 0,-1 0 0,0 0 0,0-1 0,0 1 0,0 0 0,1 0 0,-1 0 0,0 0 0,0 0 0,0 0 0,1 0 0,-1-1 0,0 1 0,0 0 0,0 0 0,1 0 0,-1 0 0,0 0 0,0 0 0,1 0 0,-1 0 0,0 0 0,0 0 0,0 0 0,1 0 0,-1 0 0,0 1 0,0-1 0,0 0 0,1 0 0,-1 0 0,0 0 0,0 0 0,0 0 0,1 0 0,-1 1 0,0-1 0,0 0 0,0 0 0,0 0 0,0 0 0,1 1 0,-1-1 0,0 0 0,0 0 0,0 0 0,0 1 0,0-1 0,0 0 0,0 0 0,0 0 0,0 1 0,0-1 0,0 0 0,0 0 0,0 1 0,6 26 540,11 23 365,-4-18-617,-1 8 26,-7-21-161,2 0 1,-1-1 0,2 1-1,19 33 1,-22-43-296,8 12-97,-13-21 190,1 1-1,-1 0 0,1 0 1,0-1-1,-1 1 0,1 0 0,0 0 1,-1-1-1,1 1 0,0-1 1,0 1-1,0-1 0,-1 1 0,1-1 1,0 1-1,0-1 0,0 0 1,1 1-1,-1-2-110,0 1 0,0 0 0,0 0-1,0-1 1,0 1 0,0-1 0,0 1 0,0-1 0,-1 1 0,1-1 0,0 0 0,0 1-1,-1-1 1,2-1 0,-2 2 151,3-2-1594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2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68 181 3232,'0'0'1035,"-6"-3"-614,4 2-372,0 0-1,1 1 0,0-1 1,-1 1-1,1-1 1,-1 0-1,1 1 1,0-1-1,0 0 0,0 0 1,-1 0-1,1 0 1,0 0-1,0 0 1,0-1-1,0 1 0,1 0 1,-1 0-1,0-1 1,0 1-1,1 0 1,-1-1-1,0-2 0,1 1 603,0 3 202,0 0-250,0 0 37,0 0-272,0 0-197,0 0-33,0 0 182,0 0-69,-3 0 16,1 0-249,1-1 1,-1 1-1,0 0 1,0-1-1,0 0 1,1 1-1,-1-1 1,0 0-1,1 0 1,-1 0-1,0 0 1,1 0-1,-1 0 1,-1-3-1,3 4-10,-1-1 0,1 1-1,-1-1 1,1 1 0,0-1 0,-1 1 0,1-1 0,0 1-1,0-1 1,0 0 0,-1 1 0,1-1 0,0 1 0,0-1-1,0 0 1,0 1 0,0-1 0,0 0 0,0 1 0,0-1-1,0 0 1,0 1 0,1-1 0,-1 1 0,0-2-1,0 2 9,0-3 69,3 3 0,-1 0-92,0 0 0,0-1 0,-1 1 0,1-1 0,0 1 0,0-1 0,0 0-1,-1 0 1,1 0 0,-1 0 0,1 0 0,0 0 0,-1 0 0,2-2 0,-2 2 11,-1 1 1,1-1-1,-1 0 1,0 1-1,1-1 1,-1 1-1,0-1 1,1 0-1,-1 1 1,0-1-1,0 0 1,0 0-1,0 1 1,1-1-1,-1 0 1,0 1-1,0-1 1,-1 0-1,1 1 1,0-1-1,0 0 1,0 0-1,0 0 1,-1-2 41,0-13 136,1 11-162,-1 1 1,1-1 0,0 1 0,0-1-1,0 1 1,1-1 0,0 1 0,2-9-1,8-1 28,-6 12 27,9 2-32,23 0-9,-37 0-31,1 0-1,-1 0 1,1 0 0,-1 1-1,1-1 1,-1 0-1,0 0 1,1 0-1,-1 0 1,1 0-1,-1 1 1,0-1 0,1 0-1,-1 0 1,0 1-1,1-1 1,-1 0-1,0 0 1,1 1 0,-1-1-1,0 0 1,0 1-1,1 0 1,5 6 109,-1-6-72,-5-1-21,1 0 0,-1 0 0,1 0 0,-1 0 0,1 0-1,-1 0 1,0 0 0,1 0 0,-1 0 0,1 0 0,-1 0-1,1 0 1,-1 1 0,1-1 0,-1 0 0,0 0 0,1 0-1,-1 1 1,0-1 0,1 0 0,-1 0 0,1 1 0,-1-1-1,0 0 1,0 1 0,1 0 0,0 0 11,1 0 0,-1 0 1,0 1-1,0-1 0,0 1 0,0-1 1,-1 1-1,1-1 0,0 1 0,0 2 0,2 27 486,-3-31-510,0 1 0,0-1 0,0 1 0,0-1 0,0 0 0,0 1 0,0-1 0,0 1 0,0-1 0,0 1 0,-1-1 0,1 0 0,0 1 0,0-1 0,0 1 0,-1-1 0,1 0 0,0 1 0,0-1 0,-1 0 0,1 1 0,0-1 0,-1 0 0,1 1 0,0-1 0,-1 0 0,1 0 0,0 1 0,-1-1 0,0 0 0,-6 5 107,2 9-161,-6 0-582,11-14 563,-1 0 0,1 1 0,0-1 0,-1 0 0,1 1 0,0-1 0,-1 0 0,1 0 0,0 1 0,-1-1 0,1 0 0,-1 0 0,1 0 0,-1 1 0,1-1 0,0 0 0,-1 0 0,1 0 0,-1 0 0,1 0 0,-1 0 0,1 0 0,-1 0 0,1 0 0,0 0 0,-2 0-1,-3 1-618,5 0 601,0 0 0,-1-1-1,1 1 1,-1 0 0,1 0-1,0 0 1,0 0 0,0-1-1,0 1 1,-1 0 0,1 0-1,0 0 1,1 2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3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116 112 5760,'0'-112'5696,"-1"123"-5747,0-1 0,-5 20 1,0 1 287,0 22 20,-7 36 217,-2 8-108,-3 6-103,5-29 26,7-34-162,-5 10 12,6-4 5,-6-8 197,10-31-359,0-1-1,0 1 1,1 0-1,0 7 1,0 8-1165,0-6 293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3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247 362 5408,'14'-41'1728,"-14"39"-1650,1 0 0,0 0 1,0 0-1,-1 0 0,1 0 0,-1 0 1,0 0-1,0 0 0,0 0 0,0-1 1,0-1-1,1-7 97,15-27 1057,-12 28-937,-3 7-206,1-1-1,-1 1 0,0-1 0,0 0 0,0 1 0,0-1 0,-1 0 0,1 0 0,-1 1 0,0-1 0,-1 0 0,0-5 0,-10-24-8,7 14-79,2 8 129,0 1 0,-5-11-1,6 18-94,-1 0 0,1 0 0,-1 0 0,0 0 0,0 0-1,0 0 1,0 1 0,0-1 0,0 1 0,-6-4 0,3 3-1,0 0 0,0 1 0,-1-1 0,0 1 0,1 1 0,-1-1 0,-8 0 0,7 1-10,0-1-1,1 1 1,-1-1-1,1 0 1,0-1-1,-9-4 1,12 5-3,-1 0 1,1 0-1,-1 0 0,1 0 1,-1 1-1,0-1 0,0 1 1,1 0-1,-1 0 0,0 0 1,0 1-1,0-1 0,0 1 1,0 0-1,0 0 0,0 1 1,0-1-1,0 1 0,-6 1 1,7 0-26,1-1 1,0 1-1,-1 0 1,1 0-1,0 0 1,0 0 0,0 0-1,0 0 1,0 0-1,0 1 1,1-1-1,-1 1 1,1-1-1,0 1 1,-1 0 0,1-1-1,-1 6 1,0-3 1,0 1-1,1 0 0,-1 0 1,1 1-1,0-1 0,0 0 0,1 1 1,0-1-1,0 1 0,0-1 1,1 1-1,2 9 0,-1-1 4,2 28-1,-2-18 0,0-1 0,12 42 0,-3-33 6,1-1 0,2-1 1,20 35-1,62 85-883,-86-136 641,2 4 69,16 32 1,-24-43 236,-1-1-1,0 1 1,0 0-1,-1 0 1,0 1 0,-1-1-1,1 13 1,-2-15-21,0-1 0,-1 0 0,0 0 0,0 0 0,0 0 0,-1 0 0,1 0 0,-1 0 0,0 0 0,-1 0 0,1-1 0,-1 1 0,0-1 0,0 0 0,-5 5 0,-30 21-33,34-26-18,-1 0 0,0-1 1,0 0-1,0 0 0,0 0 1,0 0-1,-1-1 1,-7 2-1,9-3 8,-1-1-1,1 0 1,0 0 0,0-1-1,0 1 1,0-1 0,0 0-1,0 0 1,0 0 0,0-1-1,-4-2 1,3 3 11,0-1-1,0-1 1,0 1 0,0-1 0,0 1 0,1-1-1,-1-1 1,1 1 0,0-1 0,0 1-1,1-1 1,-1 0 0,-4-7 0,4 5 30,-1 1 0,1-2 1,1 1-1,-7-13 0,9 15-45,0 0 0,0 0-1,0 0 1,1 0-1,-1 0 1,1 0 0,0 0-1,0 0 1,1 0-1,-1 1 1,3-9 0,2-6-61,12-25 0,-9 25 22,-5 10 26,0 1 0,1 0-1,0 0 1,0 0 0,1 1 0,0-1 0,0 1 0,0 0-1,1 0 1,7-5 0,-2 1-45,19-22 0,6-12-168,7 6 123,-7-6 224,-30 36-8,0-1 1,-1 1 0,0-1 0,0 0-1,-1 0 1,0-1 0,0 1-1,-1-1 1,1-10 0,-3 16-29,0 0 1,0 0 0,-1 0-1,0 0 1,1 0-1,-2 0 1,1 0 0,0 0-1,-1 1 1,0-1-1,0 0 1,0 0-1,0 0 1,0 1 0,-1-1-1,0 0 1,0 1-1,-2-5 1,-10-3 77,13 7-295,0-1 0,0 0 0,0 0 0,1 1 1,0-1-1,0 0 0,0 0 0,1 0 0,-1 1 0,3-9 0,11-3-803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3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19 5056,'5'1'591,"-4"-1"-479,1 0 1,-1 0 0,0 0 0,0 0 0,1 0-1,-1 0 1,0 0 0,0-1 0,0 1 0,1 0-1,-1-1 1,0 1 0,0 0 0,2-2-1,30-9 326,-32 10-364,-1 1 1,1-1-1,0 1 1,0 0-1,0-1 1,0 1-1,0 0 0,0-1 1,0 1-1,0 0 1,0 0-1,0 0 1,1 0-1,-1 0 1,0 0-1,2 1 1,0-1 211,-1 0 1015,-4 3-602,-4 2-722,2-1-24,0-1 0,0 2 0,1-1 0,-1 0 1,-4 9-1,-25 44 472,2 0-1,-31 83 1,24-25-195,28-87-198,-89 285 138,80-214-122,16-86-35,0 0 0,1 0 0,1 0-1,1 0 1,-1 1 0,2-1 0,0 0 0,1 0-1,4 16 1,-3-15 4,-2-9-12,0 0 1,0 0-1,1 0 0,0 0 1,-1 0-1,2-1 0,-1 1 0,0-1 1,1 1-1,0-1 0,0 0 0,1 0 1,3 4-1,-4-5-15,1-1 0,0 0 0,0 0 0,0-1 0,0 1 0,0-1 0,0 1 0,1-1 0,-1-1 0,0 1 0,1-1 0,-1 1 0,0-1 0,1 0 0,-1-1 0,9-1 0,-2 0-46,1-1-1,-1-1 0,0 0 0,18-9 1,-22 10 69,0-1 0,0 1 1,0-2-1,-1 1 0,1-1 1,-1 0-1,0 0 0,0-1 1,-1 1-1,0-1 0,8-11 1,-10 11 23,0-1-1,0 1 1,0-1 0,-1 1 0,0-1 0,0 0 0,-1 0 0,1 0 0,-2 0 0,1 0 0,-1-1 0,-1-8 0,2 8-9,-2 1 0,1 0 0,-1 0 0,0-1 0,0 1 0,-1 0 1,0 0-1,-1 0 0,1 0 0,-5-7 0,2 7 17,0 0 0,0 0 0,0 1 0,-1 0 0,0 0 0,0 1 0,0 0 0,-12-8 0,-2 1 421,0 1 0,-36-15 0,20 12-290,24 12-149,-9-2-346,20 3 286,1 1-1,-1 0 0,1 0 1,-1 0-1,1 0 0,-1 0 1,1-1-1,0 1 0,-1 0 1,1-1-1,-1 1 0,1 0 1,-1-1-1,1 1 0,0 0 1,-1-1-1,1 1 0,0 0 1,-1-1-1,1 1 0,0-1 1,0 1-1,-1-1 1,1 1-1,0-1 0,0 0 1,0 1 2,0-1 0,1 1 1,-1 0-1,1-1 0,-1 1 1,0 0-1,1 0 0,-1 0 1,1-1-1,-1 1 0,0 0 1,1 0-1,-1 0 0,1 0 1,-1 0-1,1 0 0,-1 0 1,1 0-1,-1 0 0,0 0 1,1 0-1,-1 0 0,2 0 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0 8544,'-2'0'251,"0"0"0,1 0 0,-1 1 0,0-1 0,1 0-1,-1 1 1,0-1 0,1 1 0,-1 0 0,1-1 0,-1 1 0,1 0 0,-1 0 0,1 0 0,-1 0 0,1 0 0,-2 3 0,0-2 789,3-2-512,3 0-501,1 0 57,-9 0 13,-20 0 57,-37 0-516,-80 0-75,8 0 229,127 1 230,-1 0 1,1 0-1,-1 0 1,1 1 0,-13 4-1,15-4-24,0 0-15,0 0 0,0 1 1,0 0-1,1 0 0,-1 0 1,1 0-1,0 0 0,0 1 1,0 0-1,0 0 0,1 0 0,0 0 1,0 1-1,0-1 0,-4 8 1,-1 5 10,0 1 1,-9 37 0,-33 120 293,46-160-260,-1 0 0,0-1 0,-1 0 0,-1 0-1,-1 0 1,0-1 0,0 0 0,-20 22 0,26-33-1,1-1 0,-1 1 1,1 0-1,-1 0 0,1 0 0,-1-1 1,1 1-1,0 0 0,0 1 0,0-1 1,0 0-1,0 0 0,1 0 0,-1 0 1,1 1-1,-1-1 0,1 0 0,0 1 1,0-1-1,0 5 0,0-5-18,3 3-190,-2-4 175,0 0-1,0-1 1,1 1 0,-1-1-1,0 1 1,1-1 0,-1 1 0,0-1-1,1 0 1,-1 1 0,0-1-1,1 0 1,-1 0 0,1 0 0,-1 0-1,0 0 1,1-1 0,-1 1-1,0 0 1,1-1 0,-1 1 0,0 0-1,2-2 1,2 1 8,0 0 1,0 0-1,0 0 1,5 0-1,-4 2-21,1-1 0,-1 1 0,1 0 1,10 4-1,8 1-20,5-1 14,-13-2 5,32 8 1,-40-8-6,9 2 2,0 1 0,0 1-1,-1 1 1,0 0-1,30 21 1,-1 10-23,-41-34 44,-1 0 0,0 0 0,1 0 1,-2 0-1,1 0 0,5 10 0,-4 12 234,-2-13-75,4 8 100,-6-21-236,0 1 0,0 0 1,-1 0-1,1 0 0,-1-1 1,1 1-1,-1 0 0,0 0 0,0 0 1,0 0-1,0 0 0,0 0 1,0-1-1,0 1 0,0 0 1,-1 2-1,-2 3 42,0 1 0,0-1 0,-1 0 0,0 0 0,0 0 0,0-1 0,-1 0 0,0 1 0,0-2 0,-7 7 0,1-6 36,1 0 0,-1-1 0,-23 8 1,20-8-93,-29 15 0,7 4 4,14-18 105,12-4-51,-8 3-17,10-2-393,1-1-1,-1-1 1,-12 2 0,15-3-535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664 175 4320,'0'0'1392,"-3"-3"-848,2 2-426,-1 0 1,1-1-1,0 1 0,0-1 1,0 1-1,0-1 1,0 0-1,0 1 0,0-1 1,1 0-1,-1 0 1,0 1-1,1-1 0,-1-3 1,-1-3 825,1 7-896,0-1 45,0 0 1,0 0-1,0 0 1,0 0-1,-1 0 1,1 0-1,-1 0 1,1 1-1,-1-1 1,0 1-1,1-1 1,-1 1-1,0 0 1,0-1-1,0 1 1,-3-1-1,1-1 9,1 1 0,-1-1 0,1 1 0,0-1 0,0 0 0,1-1 0,-1 1 0,-4-7 0,5 6-28,0 1 1,0 0-1,-1 0 1,0 0 0,-5-6-1,6 8-46,0 1 0,0-1 0,0 0-1,0 0 1,-1 1 0,1-1 0,-3 0-1,-5-1 82,-20-10 285,24 9-317,0 0 0,0 0 0,0 1 0,-9-2 0,-18 2 293,23 2-211,0 0 0,-19-3 1,18 0-42,4 1-35,1 1-1,-1 0 0,-8-1 1,-18 7 161,17-1-94,-20-3 329,26-1-301,0 1-1,1-1 1,-11 3 0,3 0 121,1 2 0,-1 0 1,1 0-1,0 1 1,0 1-1,-17 11 0,28-15-216,1 0-1,-1 0 1,1 0-1,0 1 0,-1-1 1,2 1-1,-1 0 0,0 0 1,1 0-1,0 1 1,0-1-1,0 1 0,0 0 1,1 0-1,0 0 0,0 0 1,-2 8-1,1 0 8,1-1 1,1 1-1,0 0 0,0-1 0,1 1 1,1 0-1,0 0 0,1-1 1,0 1-1,1-1 0,0 1 0,1-1 1,7 15-1,-8-20-55,1 0-1,-1-1 1,1 0-1,0 0 1,0 0-1,1 0 1,0 0 0,0-1-1,0 0 1,1 0-1,-1-1 1,1 1-1,9 4 1,-1-2-31,0-1 0,0-1-1,0 0 1,0-1 0,20 4 0,11-1-349,58 2 0,-57-6-53,-9 0 126,27 2-187,-47-5 329,-1-1 0,1 0-1,0-2 1,-1 0 0,0 0 0,0-2 0,0 0-1,0-1 1,0 0 0,-1-1 0,20-13-1,-30 17 128,0 0 0,-1 0-1,1-1 1,-1 0 0,1 0-1,-1 0 1,5-7 0,-8 8 9,1 0 0,-1-1-1,0 0 1,0 1 0,0-1 0,0 1 0,0-7 0,1-2 11,0 2-5,-2 7-8,1 0 1,0 0 0,-1-1 0,0 1-1,1 0 1,-1-1 0,0 1 0,-1 0-1,1 0 1,-2-4 0,0 2 9,-1-1 0,0 1 0,0 0 1,0 1-1,-1-1 0,-5-5 0,1 1 9,0-2 35,-1 1-1,0 1 0,0-1 0,-1 2 0,0-1 0,-1 1 0,0 1 0,0 0 0,-16-7 0,-41-11 215,5 1-91,14 15-234,27 2-283,19 6 115,0 0 0,0 0 0,0 0 0,0 0 0,0 1 0,-6-1 0,7 1-1494,7 3-217,22 10-660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7648,'-16'33'2816,"16"-33"-2176,16 49-192,-32-33 32,16 17-352,-33 0-96,0-17-64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2304,'14'14'752,"-14"-14"-742,0 0 0,0 1 0,1-1 0,-1 0 0,0 0 1,0 1-1,0-1 0,1 0 0,-1 0 0,0 0 0,0 1 0,1-1 0,-1 0 1,0 0-1,1 0 0,-1 0 0,0 0 0,1 1 0,-1-1 0,0 0 0,0 0 1,1 0-1,-1 0 0,0 0 0,1 0 0,-1 0 0,0 0 0,1 0 0,-1 0 0,0 0 1,1-1-1,-1 1 0,0 0 0,1 0 0,-1 0 0,1-1 0,-1 1 9,0 0 0,1 0 0,-1 0 0,0 0 0,0 0-1,1-1 1,-1 1 0,0 0 0,1 0 0,-1 0 0,0 0 0,1 0-1,-1 0 1,0 0 0,1 0 0,-1 0 0,0 0 0,1 0 0,-1 0-1,0 1 1,1-1 0,-1 0 0,0 0 0,1 0 0,-1 0-1,0 0 1,0 1 0,1-1 0,-1 0 0,0 0 0,0 0 0,1 1-1,-1-1 1,0 0 0,0 0 0,1 1 0,10 10 445,-11-11-435,0 1 0,0-1 0,1 0 0,-1 0 0,0 1 1,0-1-1,0 0 0,1 0 0,-1 1 0,0-1 0,0 0 0,0 1 1,0-1-1,0 0 0,0 1 0,0-1 0,1 0 0,-1 1 0,0-1 0,0 0 1,0 1-1,0-1 0,0 0 0,-1 1 0,1-1 0,0 12 247,0 8 288,3 28-1,0-27-352,2 9 96,1 50 1,-7-46-220,1 0 36,3 42 0,3-41-64,-3-14 129,2 38 0,-6-38-79,1-13-24,-1-1 1,1 1-1,1 0 1,-1-1 0,4 13-1,3-6 90,-7-13-147,1 1 0,0-1 0,0 1 0,0-1 0,-1 1 1,1-1-1,-1 1 0,1 0 0,-1-1 0,0 1 0,0-1 1,0 3-1,0 3 80,0-6-83,0 0 0,0 0 0,0 0-1,0 1 1,0-1 0,0 0 0,0 0 0,0 0 0,0 0 0,0 0 0,0 1 0,1-1-1,-1 0 1,1 0 0,-1 0 0,1 1 0,10-10 225,-8 2-123,-3 5-133,0-1 0,1 0 0,-1 0 1,1 1-1,-1-1 0,1 0 0,0 1 1,-1-1-1,1 1 0,2-4 0,3-4-44,-1-4-143,6 7 54,-6-7-22,1 4 95,-5 7 40,0 1 0,0-1 0,-1 1-1,1-1 1,0 1 0,0-1 0,-1 0 0,1 1 0,-1-1 0,1-3-1,-1 2-123,0 3-59,0-3 48,0 3 156,0 0 0,0 0 1,0-1-1,0 1 0,0 0 0,-1 0 1,1 0-1,0-1 0,0 1 0,0 0 0,0 0 1,0 0-1,0-1 0,0 1 0,0 0 1,0 0-1,0-1 0,0 1 0,1 0 0,-1 0 1,0 0-1,0 0 0,0-1 0,0 1 0,0 0 1,0 0-1,0 0 0,0-1 0,1 1 1,-1 0-1,0 0 0,0 0 0,0 0 0,0 0 1,1-1-1,-1 1 0,0 0 0,0 0 0,0 0 1,0 0-1,1 0 0,-1 0 0,0 0 1,0 0-1,1 0 0,-1 0 0,0 0 0,10 7-102,-8-4-33,-2-3 54,0 0 96,0 0 5,0 0-59,-2 0 22,-9 0 63,8 0-42,3 0-138,0 0 68,0 3 172,0 4-45,0-14-98,0 7 40,0-1 0,0 1 0,0 0 0,0 0 0,0 0 0,0 0 0,0 0 0,0 0-1,0 0 1,0 0 0,0 0 0,0 0 0,0-1 0,0 1 0,0 0 0,0 0 0,0 0 0,0 0 0,0 0 0,0 0 0,0 0 0,0 0 0,0 0 0,0 0 0,0-1 0,0 1 0,0 0 0,0 0 0,0 0 0,0 0 0,0 0 0,-1 0 0,1 0 0,0 0 0,0 0 0,0 0 0,0 0 0,0 0 0,0 0 0,0 0 0,0 0 0,0 0-1,0 0 1,-1 0 0,1 0 0,0 0 0,0 0 0,0 0 0,0 0 0,0 0 0,0 0 0,0 0 0,0 0 0,0 0 0,0 0 0,-1 0 0,1 0 0,0 0 0,-1 0 0,1 0 0,0 0 0,-1 0 0,1 0 0,0 0 0,0 0 0,-1 0-1,1 0 1,0 0 0,-1 0 0,1 0 0,0 0 0,-1 0 0,1 0 0,0 0 0,0 0 0,-1 1 0,1-1 0,0 0 0,0 0 0,-1 0 0,1 1 0,0-1 0,-1 0 0,4 6-7,-1 0 23,-2-6-13,0 0 0,0 0-1,-1 1 1,1-1-1,0 0 1,0 0-1,-1 0 1,1 1-1,0-1 1,0 0 0,-1 0-1,1 0 1,0 0-1,0 0 1,-1 0-1,1 0 1,0 1-1,-1-1 1,1 0 0,0 0-1,-1 0 1,1 0-1,0 0 1,-1 0-1,1-1 1,-1 1-1,1 0 0,0 0 0,0 0 0,0 0 0,0 0 0,0 0-1,0 0 1,0 0 0,0 0 0,0 1 0,-1-1 0,1 0 0,0 0-1,0-1 1,0 1 0,0 0 0,0 0 0,0 0 0,0 0-1,0 0 1,0 0 0,0 0 0,-1 0 0,1 0 0,0 0-1,0 0 1,0 0 0,0 0 0,0 0 0,0 0 0,0 0 0,0 0-1,0 0 1,0 0 0,0 0 0,0-1 0,0 1 0,0 0-1,0 0 1,0 0 0,-1 0 0,1 0 0,0 0 0,0 0-1,0 0 1,0 0 0,0 0 0,0-1 0,0 1 0,0 0 0,0 0-1,0 0 1,0 0 0,0 0 0,1 0 0,-1 0 0,0 0-1,0-4 23,-1 1 55,-3 5-28,-5-8 2,4 3-36,3 3-26,0-1 0,0 1 0,0-1 0,0 1 0,1-1 0,-1 1 0,0-1 0,0 0 0,1 0 1,-1 0-1,1 0 0,-1 0 0,1-1 0,-3-1 0,1 0 26,3 1 18,0-1 1,0 0 0,0 0-1,0 0 1,0 0 0,0 0-1,1 0 1,-1 1 0,2-5-1,0 3-18,0 0-1,0 1 1,0-1-1,-1 0 1,0 0-1,0 0 1,0 0-1,0 0 1,0-8-1,2-15 70,-1 18-41,0 0 0,1 1 0,0-1-1,1 1 1,0-1 0,0 1 0,1 1-1,0-1 1,9-10 0,57-84 672,-44 59-531,-22 35-153,1 1 0,-1-1 0,1 1 0,0 0 0,1 0 0,0 1 0,0 0 0,0 0 0,1 0 0,10-5 0,29-11 75,-15 0-96,-25 17-7,0-1 0,0 2 0,1-1 0,-1 1 0,1 0 0,0 0-1,9-2 1,-11 5 14,0 0-1,0 0 1,0 1-1,0-1 1,0 1-1,9 1 1,-12 0-5,1-1 0,-1 1 0,0 0 0,0 0 1,1 0-1,-1 0 0,0 0 0,0 1 0,0 0 0,0-1 0,-1 1 1,5 4-1,-2-1 29,-1 0 0,0 1 1,0 0-1,0 0 1,-1 0-1,5 12 0,12 44 158,-14-40-116,-2 0 0,-1 1 0,2 27 0,-5 74 345,-1-56-192,1-47-132,1-14-54,-1 1 0,0 0 0,0-1 0,-1 1 0,-2 12 0,0-13 109,1-1 0,-1 1 0,-1-1 0,1 0 0,-9 11 0,9-14 0,3-3-320,0-5-21,0 5 181,0-3-37,0 0 0,0 1 1,0-1-1,1 0 1,-1 1-1,2-4 1,11-11-146,-9 7 132,-1-1 0,0 0 0,-1 0 0,0 0 0,0-13 0,1-7-60,7-28-197,30-103 0,-31 139 218,1 0 1,1 1-1,2 0 0,0 1 0,26-32 0,-33 47 104,-1 0 0,2 0 0,-1 0-1,0 1 1,1 0 0,0 0 0,0 1 0,1 0 0,-1 0 0,1 1-1,0 0 1,0 0 0,14-3 0,-19 6 6,0 0 0,0-1-1,-1 1 1,1 0 0,0 0 0,0 0 0,0 1 0,0-1-1,-1 1 1,1-1 0,0 1 0,0 0 0,-1 0 0,1 0-1,-1 1 1,1-1 0,-1 1 0,1-1 0,-1 1 0,0 0-1,0 0 1,0 0 0,0 0 0,0 0 0,0 0 0,-1 0-1,3 5 1,2 3 7,-1 0 0,-1 1 1,0-1-1,0 1 0,3 18 0,1 19 196,-3 1 0,-1 78 0,-4-109-145,-1 0 0,0 1 0,-2-1 0,0 0 0,-6 19 1,4-21 157,-5 33 1,6-29-137,3-16-99,-1 1 1,1-1-1,-1 0 1,0 0-1,0 0 1,-1 0-1,1 0 1,-1-1 0,0 1-1,0-1 1,0 0-1,-4 4 1,3-3-203,0 0-1,0 0 1,0 0 0,1 1 0,-4 6 0,6-10-6,1 1 1,-1-1 0,1 1 0,0 0 0,-1-1 0,1 1-1,0-1 1,0 1 0,0 0 0,0-1 0,0 1 0,0 0-1,1-1 1,-1 1 0,0-1 0,2 4 0,-1-5 125,0 1 0,-1-1 0,1 0 0,0 1 0,0-1 0,0 0 0,0 0 0,-1 1 0,1-1 0,0 0 0,0 0 0,0 0 0,2 0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264 147 5312,'14'-27'1701,"-12"21"-1024,-2 4-165,1-11 458,0 8-733,-1 0-1,0 0 1,0 0-1,0 0 1,0 0-1,-1 1 1,0-1-1,-1-6 1,-2 3 26,3 5-220,0 1 1,0-1 0,0 0-1,-1 0 1,1 1 0,-1-1-1,0 1 1,0-1-1,0 1 1,0 0 0,0 0-1,0 0 1,0 0 0,-4-3-1,2 5-43,0-1-1,0 1 1,0 0-1,0 0 1,1 0-1,-1 0 1,0 1-1,0-1 1,0 1-1,0 0 1,1 0-1,-1 1 1,1-1-1,-1 1 1,1 0-1,-6 3 1,0 1 34,1-1 1,0 1-1,0 0 0,1 1 0,-13 14 1,1 3 4,1 2 0,1 0 0,2 0 0,0 2 0,-13 33 0,27-57-26,0-1 0,1 1 0,-1 0-1,1 0 1,-1 0 0,1-1 0,0 1 0,1 6-1,0-3 23,-1-7-31,0 0 1,-1 0-1,1 1 1,0-1-1,0 0 1,0 1-1,0-1 1,0 0-1,1 0 1,-1 1-1,0-1 1,0 0-1,0 0 0,0 1 1,0-1-1,0 0 1,0 0-1,0 1 1,1-1-1,-1 0 1,0 0-1,0 1 1,0-1-1,0 0 1,1 0-1,-1 0 1,0 1-1,0-1 1,1 0-1,-1 0 1,0 0-1,0 0 1,1 0-1,-1 0 1,0 1-1,0-1 1,1 0-1,2 2 16,-1-1-41,-1 0 0,1 0-1,0 0 1,0 0 0,-1 0 0,1 0-1,0-1 1,0 1 0,0 0 0,0-1-1,0 0 1,0 1 0,0-1 0,0 0-1,0 0 1,0 0 0,0 0-1,0 0 1,3-1 0,14-10-358,-6 7 123,-9 3 171,0 0 1,1 0-1,-1-1 0,0 0 1,-1 1-1,1-1 1,4-3-1,16-6-288,-20 9 244,1 0-1,-1 0 1,1 0-1,-1 0 1,0-1 0,0 1-1,5-5 1,-8 7 105,0-1 1,0 1-1,0 0 0,0 0 0,1 0 0,-1 0 1,0 0-1,0 0 0,0 0 0,2 1 1,-3-1 27,0 0 1,0 0 0,0 0 0,0 0 0,0 0-1,0 0 1,0 0 0,0 0 0,0 0-1,1 0 1,-1 0 0,0 0 0,0 0 0,0 0-1,0 0 1,0 0 0,0 0 0,0 0-1,0 0 1,0 0 0,0 0 0,1 0-1,-1 0 1,0 0 0,0 0 0,0 0 0,0 0-1,0 0 1,0 0 0,0 0 0,0 0-1,0 0 1,0 1 0,0-1 0,0 0-1,0 0 1,0 0 0,0 0 0,0 0 0,0 0-1,1 0 1,-1 0 0,0 0 0,0 0-1,0 1 1,0-1 0,0 0 0,0 0 0,0 0-1,0 0 1,0 0 0,0 0 0,-1 0-1,1 0 1,0 0 0,0 1 0,0 0 12,0 0 0,0 0 0,0 0 0,0 0 0,1 0-1,-1 0 1,0 0 0,0 0 0,1 0 0,-1 0 0,0 0 0,1 0 0,-1 0 0,1 0 0,0-1 0,-1 1 0,2 1 0,15 8 195,-8-6-127,-1 1 12,-6-4-81,-1 0 0,1 0 1,-1 0-1,1 0 0,-1 0 1,1-1-1,0 1 0,-1 0 1,1-1-1,0 0 0,-1 1 1,1-1-1,0 0 0,3 0 1,7 0 57,-3 1-15,-1-1 0,0-1-1,17-2 1,8-8 192,-19 8-168,-5 1-116,0 0 1,-1 0 0,1-1-1,-1 0 1,0-1 0,0 1-1,0-2 1,10-6 0,-10 5 13,-1 0 1,1-1 0,11-14 0,-16 18-8,0 0 0,-1-1 0,0 1 0,0-1 0,0 0-1,0 1 1,-1-1 0,0 0 0,1 0 0,-1 0 0,0 0 0,-1 0 0,1-6 0,0 3-11,-1-1 0,2 1-1,-1 0 1,4-10 0,0 0-11,0-13-80,2 15 72,-6 14 57,0 0 0,0-1-1,-1 1 1,1-1 0,0 1-1,-1-1 1,1 1 0,-1-1-1,0 1 1,1-3 0,-1 2 23,3 4 53,1 4 46,1 0-1,0 0 1,-1 0-1,0 0 1,4 12-1,11 16 524,8 18-180,-17-31-351,1-1 0,20 29 0,-22-38-109,0 0-1,1 0 1,0-1 0,1-1 0,0 0-1,1 0 1,0-1 0,0 0-1,1-1 1,0-1 0,0 0 0,0-1-1,19 5 1,-22-7-181,-8-2 69,-1-1-1,1 1 1,0-1 0,0 1 0,0-1 0,0 0 0,0 0-1,-1 0 1,1 0 0,0 0 0,0 0 0,0 0 0,0 0-1,0-1 1,-1 1 0,1-1 0,0 0 0,0 1 0,2-3-1,-2 3 7,-1-1 0,1 1 0,-1-1-1,1 1 1,-1 0 0,1 0 0,-1 0-1,1-1 1,1 2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5888,'0'16'2176,"0"-16"-1664,16-16-160,-32 16 1216,16 0-928,0 16 512,-17 0-672,1 17 160,-17-17-384,17 17 480,-17 0-416,0 0-1696,17 0 736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17 558 3232,'-14'-27'1035,"12"21"-614,2 6-10,0 0 660,0 0-239,0 0 118,0 0-300,0 0 44,0 0-230,0 0-6,0 6-191,0-2-239,1 0 0,-1 1 0,1-1-1,0 0 1,1 0 0,-1 0 0,1 0 0,3 6 0,-4-7-12,0-1 1,0 0 0,-1 1 0,1-1-1,-1 1 1,1-1 0,-1 1 0,0-1-1,-1 5 1,3 11 66,0-13-24,0-1 0,0 1 0,1 0 0,4 5 1,4 10 76,-7-8 105,1 0 1,7 14-1,-11-24-197,0-1-24,0 0 1,0 1-1,0-1 0,0 0 0,0 0 0,0 0 0,0 0 1,0 0-1,1 0 0,-1 0 0,0 0 0,1-1 0,-1 1 1,1 0-1,-1-1 0,1 1 0,-1-1 0,1 0 0,-1 1 1,1-1-1,-1 0 0,1 0 0,-1 0 0,1 0 0,0 0 1,-1 0-1,1-1 0,-1 1 0,1 0 0,-1-1 0,3-1 1,13-8-304,-12 7 224,-5 3 25,1 0 1,0-1 0,-1 1-1,1 0 1,0-1 0,-1 1 0,1 0-1,-1-1 1,1 1 0,0-1-1,-1 1 1,1-1 0,-1 1 0,1-1-1,-1 0 1,0 1 0,1-1-1,-1 1 1,0-1 0,1 0 0,-1 0-1,3-5-155,2-2-49,-4 7 193,0-1 0,0 1 1,0-1-1,-1 1 0,1-1 0,0 0 1,-1 1-1,1-1 0,-1 0 1,1 1-1,-1-1 0,0 0 0,0-1 1,1 0-6,-1 1-1,0 0 1,1 0 0,-1 0 0,1 0 0,0 0 0,0 0 0,0 0 0,0 0 0,0 0 0,0 0-1,0 1 1,0-1 0,1 0 0,-1 1 0,3-2 0,-3 1 54,1 1 0,-1 0 0,0-1 0,0 1-1,0-1 1,0 1 0,0-1 0,0 1 0,0-1 0,0 0 0,0 0 0,-1 1 0,1-1 0,-1 0-1,1-3 1,0 3 132,1 4 11,77 77 1741,-77-77-1860,0-1 1,0 1-1,0-1 1,0 1-1,0-1 0,0 0 1,0 0-1,0 0 0,1 0 1,-1 0-1,1-1 1,-1 1-1,3 0 0,9 2 119,-10-1-89,1 0 0,0 1 0,-1-1 0,7 5 0,9 4 164,-19-10-213,0-1 0,0 1-1,0-1 1,0 0 0,0 0 0,0 0 0,0 0-1,0 0 1,0 0 0,1 0 0,-1 0 0,0 0-1,0 0 1,0 0 0,0-1 0,0 1 0,0-1-1,0 1 1,0 0 0,0-1 0,0 0 0,0 1-1,1-2 1,10-4 36,0 2 4,-9 4-89,-1 0 0,1-1 0,-1 1 0,0-1 0,1 0 0,-1 0 0,0 0 0,0 0 0,1 0 0,-1 0 0,0 0 0,0-1 0,0 1 0,-1-1 0,1 0-1,0 1 1,0-1 0,-1 0 0,1 0 0,-1 0 0,0 0 0,0 0 0,2-4 0,-2 1-42,0 0-1,-1 0 1,0-1 0,0 1 0,0 0-1,-1 0 1,1 0 0,-1-1-1,0 1 1,-3-8 0,1 5-9,1 0 0,1-1 0,-2-13 0,3 18 115,0 0 1,0 0 0,-1 0 0,0 0-1,0 0 1,0 0 0,0 1-1,0-1 1,-1 0 0,-3-6 0,4 9-24,1 0-1,-1 0 1,1 0 0,-1 0 0,1 0 0,-1 0 0,1 0 0,0-1 0,0 1 0,0 0 0,0 0-1,0 0 1,0 0 0,0-1 0,0 1 0,0 0 0,0 0 0,0 0 0,1-2 0,-1 3 4,0 0 0,1 0 1,-1 0-1,0-1 0,0 1 1,0 0-1,0 0 0,0 0 1,0 0-1,1 0 0,-1 0 1,0-1-1,0 1 0,0 0 0,0 0 1,1 0-1,-1 0 0,0 0 1,0 0-1,0 0 0,0 0 1,1 0-1,-1 0 0,0 0 1,0 0-1,0 0 0,1 0 1,-1 0-1,0 0 0,0 0 1,0 0-1,0 0 0,1 0 1,-1 0-1,8 10 340,-8-9-323,0 0 0,1 0 0,-1-1 0,1 1-1,-1 0 1,1 0 0,-1 0 0,1 0 0,-1-1 0,1 1 0,0 0 0,-1-1 0,1 1 0,0 0 0,0-1-1,0 1 1,-1-1 0,1 1 0,0-1 0,0 1 0,0-1 0,0 0 0,0 0 0,0 1 0,0-1 0,1 0-1,10 3 113,13 11 48,-10-8-128,1 0 0,-1-1 0,1-1 0,0 0 0,0-1 0,0-1 0,32 0 0,-11-1 62,36-2 192,-65 1-271,1-2 0,-1 1 0,1-1-1,-1-1 1,0 1 0,13-7 0,28-18 6,-47 26-43,13-7 1,1 0 0,20-15-1,-32 20-3,-1 0 0,1 0 0,0-1 0,-1 1-1,0-1 1,0 0 0,0 0 0,0 0-1,-1 0 1,1 0 0,-1-1 0,0 1-1,2-8 1,-3 7 11,-1-1 1,0 1-1,0 0 0,0 0 0,0 0 0,-1-1 0,0 1 0,0 0 1,0 0-1,-4-7 0,2-1 57,-1-2-34,2 7-70,1 0 1,-2 1-1,-5-15 0,7 20 24,-1 0 1,1 0-1,0 0 0,-1 1 1,1-1-1,-1 1 0,0-1 1,1 1-1,-1-1 0,0 1 1,0 0-1,0 0 0,0 0 1,0 0-1,0 0 0,-2 0 1,3 0 9,0 1 1,-1 0 0,1-1 0,0 1 0,0 0 0,0 0 0,0 0-1,-1 0 1,1 0 0,0 0 0,0 0 0,0 0 0,0 1 0,0-1-1,0 0 1,-1 1 0,1-1 0,0 1 0,0-1 0,0 1 0,0-1 0,0 1-1,0 0 1,1 0 0,-3 1 0,0 2 38,0 0 0,0 0 0,1 0 0,-5 9 0,0 0 80,0-3-63,1 1 1,1 0-1,0 1 1,0-1-1,1 1 1,0 0-1,1 0 1,1 0 0,-1 1-1,2-1 1,0 21-1,1-14 17,-1-2-10,1 0 0,1 1 0,4 18 0,-4-31-51,0 0 0,1-1 0,-1 1 0,1 0 0,0-1 0,1 1 0,-1-1 0,1 0 0,0 1 0,0-1 0,0 0 0,0-1 0,1 1 0,7 6 1,-7-7-34,1 1 0,0-1 0,0 0 1,0 0-1,0-1 0,1 1 1,-1-1-1,1 0 0,-1 0 1,9 1-1,7-8-328,-6 1 100,31-2-243,-36 5 386,1 0 0,-1 0 1,0-1-1,0-1 0,0 1 0,0-2 0,0 1 0,-1-1 0,16-10 1,-13 5-1,0-1 0,-1 0 0,0-1 0,-1 0-1,0-1 1,-1 0 0,0-1 0,-1 1 0,0-2 0,7-16 0,18-46 450,48-157 0,-47 126 787,-21 69-530,-10 19-360,-4 12-152,-1 6 39,-3 6-7,1 1 1,0-1 0,0 1-1,1 0 1,-1 0-1,-2 9 1,-43 124 288,9-17-496,28-80 54,7-26 18,-1 2-20,1 0 0,0 0 1,2 1-1,-3 37 0,5-32-102,0-16 60,1-1-1,0 0 1,0 1-1,1-1 1,2 14 0,-1-19 41,-1 1 1,1-1-1,0 0 1,-1 0-1,1 0 1,0 0-1,0 0 1,0 0-1,0 0 1,1-1-1,-1 1 1,0-1 0,1 1-1,-1-1 1,1 0-1,0 0 1,-1 0-1,1 0 1,3 0-1,-1 0-29,0 0 0,0 0 0,0 0 0,0-1 0,0 1 0,0-1 0,0-1 0,1 1 0,-1-1 0,0 0 1,0 0-1,0 0 0,-1 0 0,9-5 0,-6 3 22,-1-1 1,0-1-1,0 1 1,0-1 0,-1 0-1,1-1 1,-1 1-1,0-1 1,7-13 0,7-12-12,-1-1 1,-2-1 0,-2-1 0,0 0 0,-3 0 0,12-57 0,-19 69 91,11-33 1,10-2 221,-19 22 168,-5 28-288,0-1 0,0 1 0,1 0 0,0 0 0,0-1 0,5-8 0,6-12 648,-10 23-331,0 8-314,-3-3-132,1 0 0,-1 1 0,1-1 0,-1 1 0,0-1 0,1 1 0,-1 0 0,1-1 1,-1 1-1,0-1 0,0 1 0,1 0 0,-1-1 0,0 1 0,0 0 0,0-1 0,0 1 0,0-1 0,0 1 0,0 0 0,0-1 0,0 1 1,0 0-1,0 0 0,-10 16 355,-2 2-42,-3 23 47,8-21-244,-9 27 117,2 1 0,-16 97 0,28-117-576,1 0 0,0 0 0,5 32 0,9-2-471,-12-53 740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8800,'-33'0'3264,"33"0"-2528,-16 0-224,-1 0 288,17 17-544,-16-1-32,0 1-128,-1 32-224,1-16 64,0-1-3488,16 1 1952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5472,'0'-14'1760,"0"14"-1747,0 0 0,0 0 0,0 0 0,0 0 0,0 0 1,0-1-1,0 1 0,0 0 0,0 0 0,0 0 0,0 0 0,0 0 1,0-1-1,1 1 0,-1 0 0,0 0 0,0 0 0,0 0 0,0 0 0,0 0 1,0 0-1,0 0 0,0-1 0,1 1 0,-1 0 0,0 0 0,0 0 1,0 0-1,0 0 0,0 0 0,0 0 0,1 0 0,-1 0 0,0 0 1,0 0-1,0 0 0,0 0 0,0 0 0,1 0 0,-1 0 0,0 0 0,0 0 1,0 0-1,0 0 0,0 0 0,0 0 0,1 0 0,-1 0 0,0 0 1,0 0-1,0 0 0,0 0 0,1 1 0,20-1 563,-15 0 725,-6 0-314,0 0 165,-3 0-464,2 0-662,0 0 1,1 0 0,-1 0-1,0 1 1,0-1-1,0 0 1,1 1-1,-1-1 1,0 1-1,0-1 1,1 1-1,-1-1 1,0 1 0,1-1-1,-1 1 1,1 0-1,-1-1 1,0 1-1,0 1 1,-10 18 122,10-18-136,-3 6-9,1 1 0,0-1-1,-3 13 1,5-17-8,0 5-50,-1 1 0,1 0 0,0 0 0,1-1 0,1 1 0,-1 0 0,4 17 0,7-5 33,-4 0 29,-7-17 8,1-1 1,1 1 0,-1-1-1,1 0 1,-1 0 0,1 0-1,0 0 1,1 0 0,-1 0-1,1 0 1,4 5 0,-6-9 7,-1 0 0,0 1 0,1 0 0,-1-1 1,0 1-1,1-1 0,-1 1 0,0-1 0,0 1 0,1 0 1,-1-1-1,0 1 0,0-1 0,0 1 0,0 0 0,0-1 1,0 1-1,0 0 0,0-1 0,0 1 0,0-1 1,0 1-1,0 0 0,-1-1 0,1 2 0,0-2 25,0 0-41,0 0 1,0 1-1,0-1 0,0 0 1,0 0-1,0 1 1,0-1-1,0 0 0,-1 0 1,1 0-1,0 1 0,0-1 1,0 0-1,0 0 1,0 0-1,0 1 0,-1-1 1,1 0-1,0 0 1,0 0-1,0 0 0,-1 0 1,1 1-1,0-1 0,0 0 1,0 0-1,-1 0 1,1 0-1,0 0 0,0 0 1,0 0-1,-1 0 0,1 0 1,-1 0-1,0 1 6,-1 0 0,0 0 0,1 0-1,-1-1 1,0 1 0,0-1 0,0 1 0,0-1-1,-1 0 1,-1 0 1,0 0-1,0-1 0,1 0 1,-1 0-1,-4-2 0,4 2-6,-1 1-1,1-1 1,-1 1-1,-7 0 1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 7392,'-11'11'1936,"14"-14"-745,18-16-574,-19 18-601,1 0-1,-1 0 1,0 0 0,0 0 0,1 1 0,-1-1 0,0 0-1,1 1 1,-1 0 0,1 0 0,-1 0 0,1 0 0,-1 0 0,1 0-1,2 1 1,6 0-3,-4-1-2,1 1 0,-1-1 0,0 1 1,0 1-1,0 0 0,0 0 0,11 5 0,-6-3 36,-1 0 0,16 3 0,-17-6-26,1 0 0,14 0 0,-14-2-26,0 2 0,13 1 0,1 5-81,-19-6-147,1 1-1,-1-1 1,1 1-1,11-1 0,5-1-922,-19 0-388,-15 0 292,-108 0-2118,-51 0 5674,163 0-2067,0 0 1,0 1 0,0 0-1,0 0 1,0 1-1,1 0 1,-1 0 0,1 0-1,-11 6 1,7-2 57,0 0 0,1 1 0,1 0-1,-14 14 1,17-16-222,0 1-1,0 0 1,1 0-1,-1 0 1,1 0-1,1 1 1,-1 0-1,-2 7 1,0 5 68,-6 35 0,5-24-57,-7 83 144,9-67-115,2-20 6,-2 16 114,11 13 44,-4-37-39,1 21-1,-3 62 1443,0-101-1685,0 1 1,0-1-1,0 1 0,-1-1 0,1 1 0,0 0 0,0-1 0,0 1 0,0-1 1,0 1-1,1-1 0,-1 1 0,0-1 0,0 1 0,0-1 0,0 1 0,1-1 1,-1 1-1,0-1 0,0 1 0,1-1 0,-1 1 0,0-1 0,1 0 1,-1 1-1,0-1 0,1 1 0,-1-1 0,1 0 0,-1 1 0,1-1 0,-1 0 1,1 0-1,-1 1 0,1-1 0,-1 0 0,1 0 0,-1 0 0,1 0 1,-1 0-1,1 0 0,-1 0 0,1 0 0,-1 0 0,2 0 0,3 3-128,-3-1 133,1-1 1,-1 1-1,0-1 1,1 0-1,-1 1 1,1-1 0,-1 0-1,1-1 1,0 1-1,-1 0 1,1-1-1,0 1 1,3-1-1,44 0 172,-27 0-95,125 0-514,-132-1-59,0-1 1,25-4 0,-16 1-275,-12 3 282,23 1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6720,'-2'0'259,"0"0"0,0 0 1,0 1-1,1-1 0,-1 1 0,0-1 1,0 1-1,0-1 0,1 1 0,-1 0 1,-3 2-1,5-2-237,-1-1 1,1 1-1,-1-1 1,0 1-1,1-1 0,-1 1 1,1-1-1,-1 1 1,1 0-1,0-1 0,-1 1 1,1 0-1,0 0 1,-1-1-1,1 1 0,0 0 1,0 0-1,0-1 1,-1 1-1,1 0 0,0 0 1,0 0-1,0-1 1,0 1-1,0 0 0,1 0 1,-1-1-1,0 1 1,0 0-1,0 0 1,1-1-1,0 3 0,29 46-16,-27-43 11,1 0 0,0 0 1,0-1-1,1 1 0,0-1 0,0 0 1,0 0-1,0-1 0,1 1 1,-1-1-1,9 4 0,-14-8-16,12 8 1,-1-2 0,1 1 0,0-2 1,23 8-1,53 7-443,-56-13 295,30 1-311,-1-3 0,70-2 0,-106-3 343,0-1 0,38-8-1,-51 7 225,0-1 0,0-1 0,-1 0 0,1 0 0,-1-1 0,20-12 0,-28 15 28,1-1 1,0 0-1,-1 1 0,1-1 1,-1 0-1,0-1 1,0 1-1,0-1 0,0 1 1,-1-1-1,1 0 1,-1 0-1,0 0 0,0 0 1,-1 0-1,1-1 1,-1 1-1,0 0 0,0-1 1,0-5-1,-1 8-83,0-1-1,-1 1 1,1 0-1,-1 0 0,1-1 1,-1 1-1,0 0 1,0 0-1,0 0 0,0 0 1,-2-2-1,2 3-40,0-1-1,0 1 1,0 0-1,1 0 1,-1 0-1,0 0 1,0 0-1,-1 0 1,1 1-1,0-1 1,0 0-1,0 0 1,0 1-1,-1-1 1,1 1-1,0-1 1,-3 0-1,-15 10 3,5-6-26,12-3 9,-1 1 0,1-1-1,-1 1 1,1 0 0,0-1 0,0 1 0,-1 1 0,1-1-1,0 0 1,0 0 0,0 1 0,0-1 0,-2 3 0,-1 0 1,0 1 0,-1-1 0,-8 5 0,-5 4 0,0 5 9,13-12 47,1-1 1,-1 1-1,-10 6 0,5-6 13,8-5-83,0 1 0,0-1 0,0 1 0,1 0 0,-1 0 0,0 0 0,1 0 0,0 0 0,-1 1 0,-3 4 0,-7 23-482,13-30 495,2 3-92,12-3-272,-8 1 305,-1 0-1,1 1 0,-1-1 1,0 1-1,1 0 0,-1 0 1,0 1-1,8 5 0,8 3-65,-7-4-9,-9-5 90,0-1-1,-1 2 0,1-1 0,-1 0 1,0 1-1,1 0 0,-1 0 1,-1 0-1,6 6 0,-1 5-44,0 1-1,-2-1 0,0 1 1,0 1-1,-1-1 0,-1 1 1,3 21-1,-4 9 370,-3 71 0,-1-53-202,1 119-467,0-179 391,0 0 0,0 0 0,-1 0 0,0 0 0,0 0 0,0 0 0,0 0 0,-1-1 0,1 1 0,-4 6 0,2 4 95,3-12-27,0-2-31,3-5-1,-1 0-15,0 2-7,-1 0 0,1 0 0,-1 0 0,0 0 0,0 0 0,0 0 0,0 0 0,-1 0 1,1-1-1,-1 1 0,0-4 0,1-2 183,0 1 1,1-1 0,0 1 0,4-11-1,1-8 99,4-5-78,-5-1 16,-3 23-185,-2 7-34,0-1-1,0 1 1,0-1-1,-1 1 1,1-6 0,-6-24 105,3 24-66,0-1 1,0-17 0,2 20-21,-2-40 161,2 43-169,-1 0-1,0 0 1,0-1-1,0 1 0,-1 0 1,1 1-1,-1-1 1,-3-6-1,2 7-11,1-1 0,0 0 0,0 0 0,0 1 0,1-1 0,0-1 0,-2-4 0,0-4-18,-8-9-66,5-2-150,-1 16-42,6 8 222,1-1 1,-1 1-1,1 0 1,-1-1-1,1 1 1,0 0 0,-1-1-1,1 1 1,0-1-1,-1 1 1,1-1-1,0 1 1,-1-1 0,1 1-1,0 0 1,0-1-1,0 1 1,-1-1 0,1 0-1,0 1 1,0-1-1,0 1 1,0-1-1,0 1 1,0-1 0,0 1-1,0-1 1,0 0-1,0 0-22,0 0 0,0 0 0,0 0 0,0 0 0,1 0 0,-1 0 0,0 0 0,0 0 0,1 0 0,-1 0 0,0 0 0,1 0 0,-1 0 0,1 0 0,-1 0 0,1 0 0,0 0 0,-1 1 0,1-1 0,0 0 0,1-1 0,0 1-98,1 0 1,0-1-1,0 1 0,0 0 0,0 0 0,4 0 0,11-4-1093,15-6-1042,-22 9 1768,0 1 0,14 1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0:4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 5056,'13'-28'1642,"-13"28"-1631,0 1-1,0-1 0,0 0 1,0 0-1,0 0 0,-1 0 1,1 0-1,0 0 0,0 0 1,0 0-1,0-1 0,0 1 1,-1 0-1,1 0 0,0 0 1,0 0-1,0 0 0,0 0 1,0 0-1,0 0 0,0 0 1,-1 0-1,1 0 0,0 0 1,0-1-1,0 1 0,0 0 0,0 0 1,0 0-1,0 0 0,0 0 1,0 0-1,0 0 0,0-1 1,0 1-1,-1 0 0,1 0 1,0 0-1,0 0 0,0 0 1,0 0-1,0-1 0,0 1 1,0 0-1,0 0 0,0 0 1,1 0-1,-1 0 0,0-1 1,0 1-1,0 0 0,0 0 1,0 0-1,0 0 0,0 0 1,0 0-1,0-1 0,0 1 0,0 0 1,0 0-1,1 0 0,-29 0 1969,28-3-1126,0 3-829,0-1-1,0 1 0,0-1 1,0 1-1,0-1 1,0 1-1,0-1 0,0 1 1,0-1-1,0 1 0,0-1 1,0 1-1,-1-1 0,1 1 1,0-1-1,0 1 1,-1-1-1,1 1 0,0 0 1,-1-1-1,1 1 0,0 0 1,-1-1-1,1 1 0,-1 0 1,1-1-1,0 1 1,-1 0-1,1 0 0,-1-1 1,1 1-1,-1 0 0,1 0 1,-1 0-1,1 0 0,-1 0 1,1-1-1,-1 1 1,1 0-1,-1 0 0,0 1 1,1-1-21,0 0 1,-1 0-1,1 0 1,0 0-1,0 0 0,0 0 1,0 0-1,0 0 1,0 0-1,0 0 1,0 0-1,0 0 1,-1 0-1,1 0 1,0 0-1,0 0 1,0 0-1,0 0 0,0 0 1,0 0-1,0 0 1,0 0-1,0 0 1,0 0-1,0-1 1,-1 1-1,1 0 1,0 0-1,0 0 1,0 0-1,0 0 0,0 0 1,0 0-1,0 0 1,0 0-1,0 0 1,0 0-1,0 0 1,0-1-1,0 1 1,0 0-1,0 0 1,0 0-1,0 0 0,0 0 1,0 0-1,0 0 1,0 0-1,0 0 1,0 0-1,0-1 1,0 1-1,0 0 1,0 0-1,0 0 1,0 0-1,0-11-56,0 11 52,0 1 0,0-1 0,0 1 0,0-1 0,0 1 0,0-1 0,0 0 0,0 1 0,0-1 0,0 1 0,0-1 0,0 1 0,1-1 0,-1 0 1,0 1-1,0-1 0,0 1 0,1-1 0,-1 0 0,0 1 0,1-1 0,-1 0 0,0 0 0,1 1 0,-1-1 0,0 0 0,1 1 0,-1-1 0,0 0 0,1 0 0,7 5 41,-3 12 152,-2-7-120,10 26 411,-8-27-357,-3-8-122,-1 0-1,-1 1 1,1-1-1,0 1 1,0-1-1,-1 1 1,1 0 0,0-1-1,-1 1 1,0 0-1,1-1 1,-1 1-1,0 2 1,0-2 7,0 1 0,0 0 1,0-1-1,0 1 0,0-1 1,0 1-1,1-1 0,-1 1 0,1-1 1,0 1-1,0-1 0,0 1 0,0-1 1,0 0-1,1 0 0,-1 0 0,3 3 1,-4-4 13,1-1 0,-1 1 0,0-1 0,1 1 0,-1-1 0,0 1 0,1 0 0,-1-1 0,0 1 0,0-1 0,0 1 0,1 0 0,-1-1 0,0 1 0,0-1 0,0 1 0,0 0 0,0-1 0,0 1 0,0 0 0,0-1 0,-1 1 0,1 0 0,0-1 0,0 2 0,-1-2 23,1 0-43,0 0-1,0 0 0,0 0 0,0 0 1,0 0-1,0 0 0,0 0 1,0 1-1,0-1 0,0 0 1,0 0-1,0 0 0,0 0 1,0 0-1,0 0 0,0 0 0,0 0 1,0 0-1,0 0 0,0 1 1,0-1-1,0 0 0,1 0 1,-1 0-1,0 0 0,0 0 0,0 0 1,0 0-1,0 0 0,0 0 1,0 0-1,0 0 0,0 0 1,0 0-1,0 0 0,0 1 0,0-1 1,1 0-1,-1 0 0,0 0 1,0 0-1,0 0 0,0 0 1,0 0-1,0 0 0,0 0 1,0 0-1,0 0 0,0 0 0,1 0 1,-1 0-1,0 0 0,0 0 1,0 0-1,0 0 0,0-1 1,1 2 1,-1-1 0,1 0 0,-1 0 0,0 0 1,1 0-1,-1 0 0,1 0 0,-1-1 0,1 1 0,-1 0 1,0 0-1,1 0 0,-1 0 0,1 0 0,-1-1 1,0 1-1,1 0 0,-1 0 0,0-1 0,1 1 0,-1 0 1,0-1-1,1 1 0,-1 0 0,0-1 0,1 1 1,-1 0-1,0-1 0,0 1 0,1-1 0,4-6 101,-1 4-67,3-2 11,-7 3-46,0 1 1,1 0 0,-1-1-1,0 1 1,0 0-1,1-1 1,-1 1-1,0 0 1,-1-3-1,1 0 11,0 1 0,0 0 0,0-1-1,1 1 1,-1 0 0,1 0-1,1-5 1,11-15 143,4-6-110,-13 21-41,1-3-236,2-1 1,10-15-1,-15 24 192,-1 1 0,1 0-1,-1 0 1,1 0-1,0 0 1,0 1 0,0-1-1,0 0 1,1 1-1,-1-1 1,0 1 0,1 0-1,-1 0 1,1 0 0,-1 0-1,1 0 1,-1 0-1,1 1 1,2-1 0,-2 1 42,0 1 1,0 0 0,0 0-1,0 0 1,0 0 0,-1 0-1,1 1 1,0-1 0,-1 1-1,1-1 1,2 3 0,4 8 268,0 1 1,8 14 0,-3-5-74,6 6 152,-13-19-90,-1-1 0,7 15 1,-12-19-143,0 1 0,0-1 1,0 0-1,-1 1 0,0-1 1,0 0-1,-1 6 0,1-3-103,0-5-451,0-2 91</inkml:trace>
  <inkml:trace contextRef="#ctx0" brushRef="#br0" timeOffset="1">869 110 8640,'-32'33'3200,"32"-33"-2496,0 0-192,0-16-4832,16-1 2240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51 4640,'-14'-14'1504,"14"15"-1451,0-1 1,-1 1 0,1-1-1,0 1 1,-1-1-1,1 1 1,0 0 0,0-1-1,0 1 1,0-1-1,-1 1 1,1-1 0,0 1-1,0 0 1,0-1-1,0 1 1,1 0 0,-1-1 117,0 3 1151,0-6-303,-1 2-911,1 0 0,0-1 0,0 1 0,0 0 0,0-1 0,-1 1 0,1 0 0,-1 0 0,1-1 0,-1 1 0,0 0 0,1 0 0,-1 0 0,0 0 0,0 0 0,1 0 0,-1 0 0,0 0 0,0 0 0,0 0 0,0 0 0,-1 0 0,0 0 0,-34-12 566,26 10-516,7 2-115,0 0 1,0 1-1,0-1 1,0 1-1,0 0 1,-4 0-1,7 0-43,-23-1 223,6 0-27,1 1 1,-1 1-1,-22 3 0,25-1 19,0 0 1,0 2-1,0 0 1,-23 11-1,-28 31 1129,60-44-1189,0 1-1,0-1 1,1 1 0,0 0-1,0 0 1,0 1 0,0-1-1,1 1 1,-6 8 0,8-11-100,0 1 0,1-1 0,-1 1 0,0 0 0,1-1 0,0 1 1,-1-1-1,1 1 0,0 0 0,0-1 0,0 1 0,1 0 0,-1-1 0,2 5 1,1 1 151,0 1 1,7 13 0,-6-15-131,0-1 0,0 1 0,1-1 0,0 0-1,0-1 1,1 1 0,-1-1 0,1 0-1,0 0 1,13 7 0,-2-2 57,2-1 0,-1-1 1,23 7-1,-30-11-129,0-1 0,0 0 1,1 0-1,-1-1 0,1 0 1,-1-1-1,1-1 0,0 0 1,13-2-1,24-9-682,-2 6-139,-12-6-955,-7 6 246,-21-3-246,-1 2 520,-6 6 1234,0 0 0,0 0 0,0 0 0,0 0 0,0 0 0,0 0 1,0 0-1,0 0 0,0 0 0,0 0 0,0 0 0,0 0 0,0 0 1,0 1-1,0-1 0,0 0 0,0 0 0,1 0 0,-1 0 0,0 0 1,0 0-1,0 0 0,0 0 0,0 0 0,0 0 0,0 0 0,0 0 1,0 0-1,0 0 0,0 0 0,0 0 0,0 0 0,0 0 0,0 0 0,0 0 1,1 0-1,-1 0 0,0 0 0,0 0 0,0 0 0,0 0 0,0 0 1,0 0-1,0 0 0,0 0 0,0 0 0,0 0 0,0 0 0,0 0 1,0 0-1,0 0 0,0 0 0,0 0 0,1 0 0,-1 0 0,0 0 1,0 0-1,0 0 0,0 0 0,0-1 0,0 1 0,0 0 0,0 0 0,0 0 1,0 0-1,0 0 0,0 0 0,0 0 0,0 0 0,-8 3-2841,7-3 2722,1 1 0,0 0 0,-1 0 0,1 0 0,0-1 0,-1 1 0,1 0 0,0 0 0,0 0 0,0 0 0,0 0 0,0 0 0,0 1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8192,'16'-16'0,"-16"16"-32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3392,'0'-28'1088,"0"28"-1071,0 0 0,0-1-1,0 1 1,0 0 0,0-1 0,0 1 0,0 0-1,0-1 1,0 1 0,0 0 0,0-1 0,0 1 0,0 0-1,0-1 1,0 1 0,0 0 0,-1-1 0,1 1-1,0 0 1,0 0 0,0-1 0,0 1 0,-1 0 0,1 0-1,-1-1 1,-9-10 1316,11 13-1194,1 0-1,-1 0 0,0 0 1,1 1-1,-1-1 0,0 0 0,0 0 1,-1 1-1,1-1 0,0 1 0,-1-1 1,1 1-1,-1-1 0,0 1 0,0-1 1,0 3-1,3 24 359,4 20 226,0 61 0,-7-62-586,-3 111 88,-8-61-17,5-13 6,1-41-1,-3 60 342,8-59-131,0 71-2326,0-114 642,3-4-104,10-12-454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5728,'0'32'2112,"0"-32"-1632,17 66-128,-17-17 704,16 17-640,-16 32-160,0 0-160,0 1-96,0-17 0,-16 0 0,16-17 0,-17 1-512,1-17 288,-1 0-1440,1-16 896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50 459 4384,'-49'-16'1632,"49"16"-1248,0 0-128,16 0 1056,-16 16-768,16 0 1056,1 1-928,32-1-192,-16-16-288,65 0 0,-16 0-128,16-16-1504,-16-1 768,-16 1-1824,-1 0 1408</inkml:trace>
  <inkml:trace contextRef="#ctx0" brushRef="#br0" timeOffset="1">1262 49 6400,'-16'-16'2368,"16"16"-1856,16 0-128,-32-16 1568,16 16-1152,-16 0 384,16 0-704,-17-17-448,1 17-32,16 0-3264,0 17 1760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2 208 4480,'0'0'1445,"0"0"-885,0 0-80,0 3 581,0-3-1032,0 1-1,0-1 0,0 1 0,0-1 0,0 1 0,0-1 1,0 1-1,0-1 0,0 1 0,0-1 0,0 1 0,0-1 0,1 1 1,-1-1-1,0 0 0,0 1 0,0-1 0,1 1 0,-1-1 1,0 0-1,1 1 0,-1-1 0,0 1 0,1-1 0,-1 0 1,1 0-1,0 1 0,13 0 341,-11-2-320,-1 1 1,0 0-1,0 0 1,1 0-1,-1 0 1,0 1-1,1-1 0,-1 1 1,0-1-1,4 2 1,0 1 45,-4-1-77,0-1-1,0 0 1,0 0 0,0 0 0,0 0 0,0-1 0,1 1-1,-1 0 1,0-1 0,0 0 0,1 1 0,-1-1 0,0 0-1,1 0 1,-1 0 0,0-1 0,4 0 0,27-10 99,-3 6-37,-8-6 0,-10 7-68,-9 4 14,-1-1-1,1 1 1,0-1 0,0 0 0,-1 0-1,1 0 1,0-1 0,-1 1 0,0 0-1,1-1 1,-1 0 0,0 0 0,0 1 0,1-1-1,-1 0 1,-1-1 0,1 1 0,3-5-1,-3 4 25,-1 0 0,1 0-1,-1 0 1,0-1-1,0 1 1,0 0 0,0-1-1,0 1 1,-1-7 0,0 3-39,-2 0 0,1 0 0,-1 0 0,-4-9 1,6 15-10,-3-7-36,0 1 1,0 0-1,0 0 1,-1 0-1,0 0 1,-9-10-1,10 13 57,0 1 0,-1 0 0,0 0-1,1 1 1,-1-1 0,0 1 0,0-1 0,0 1-1,0 1 1,-8-3 0,-18 12 345,25-7-314,0 0 0,0 0 0,1 1 0,-1-1 0,1 1 1,-1 0-1,1 1 0,-1-1 0,1 1 0,0 0 0,0 0 0,1 0 0,-6 5 0,1 0 90,1 0-1,0 1 0,0 0 1,1 0-1,0 0 0,-6 13 1,10-17-96,0 1 1,0-1 0,0 1 0,1 0-1,-1 0 1,1 0 0,1-1-1,-1 1 1,1 0 0,0 0-1,0 0 1,1 0 0,1 9 0,9 18 36,-10-29-79,0 0 1,0 0-1,1 1 0,-1-1 0,4 5 1,-4-7-6,1 0 0,0 0 0,0 0-1,0-1 1,0 1 0,0-1 0,0 1 0,0-1 0,0 0 0,4 2 0,25 17-54,-27-17-110,0 0 0,1 0 0,-1 0 0,1 0-1,0-1 1,0 1 0,0-1 0,0 0 0,0-1 0,0 1-1,10 0 1,2-2-871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5632,'0'-16'2112,"0"16"-1664,0 0-96,0 0 1344,0 0-992,-16 0-288,32 0-256,-16 0-320,17 16 96,-17-16-2368,0 0 1344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3904,'-16'49'1440,"16"-49"-1120,0 17-96,0-1 1312,0 0-896,16 17 352,-16 0-576,0-17 64,0 17-320,0-17 128,0 1-160,0 16-288,0-33 96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3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3968,'-10'0'1104,"14"0"-453,13 0-81,-11 0 859,-6 3-383,0 76 1631,0-77-2674,0 0-1,0-1 1,0 1 0,1 0-1,-1-1 1,1 1 0,-1-1-1,1 1 1,0-1 0,-1 1-1,1-1 1,1 2 0,5 11-49,-6-6 101,0 0-1,0-1 1,-1 1-1,-1 11 1,1-9-24,0-7 44,3-1 122,6 6-59,-8-8-135,-1 0 1,0 0-1,0 0 0,0 0 0,1 0 1,-1 0-1,0 0 0,0-1 0,0 1 0,1 0 1,-1 0-1,0 0 0,0 0 0,0 0 1,0 0-1,1 0 0,-1 0 0,0-1 1,0 1-1,0 0 0,0 0 0,1 0 1,-1 0-1,0-1 0,0 1 0,0 0 1,0 0-1,0 0 0,0-1 0,0 1 1,0 0-1,0 0 0,0 0 0,0-1 0,0 1 1,0 0-1,0 0 0,0 0 0,0-1 1,0 1-1,0 0 0,0 0 0,0 0 1,0-1-1,0 1 0,0 0 0,0-1 1,0-1 54,0-1-95,-1 0 32,1 2-22,0-1 1,0 1 0,0 0-1,0 0 1,0 0-1,0 0 1,0 0-1,0-1 1,0 1 0,0 0-1,1 0 1,-1 0-1,0 0 1,1 0-1,-1 0 1,1 0 0,-1 0-1,1 0 1,-1 0-1,2-1 1,6-1-112,-7 3 119,0 0-1,1 0 1,-1-1-1,0 1 1,0-1-1,0 1 1,0-1-1,1 1 1,-1-1-1,1-1 1,-1 1-16,0 0-1,0-1 1,0 1-1,0-1 1,-1 0-1,1 1 1,0-1-1,0-2 1,-1 1 2,1 1 1,0-1-1,0 1 0,0-1 1,0 1-1,1 0 1,-1-1-1,0 1 0,4-3 1,7-9-121,-8 9 279,0 1 0,1-1-1,-1 1 1,10-6-1,-12 9-25,-1 0-1,1 0 1,0 0-1,0 0 1,0 0-1,0 1 0,0-1 1,0 1-1,0 0 1,0-1-1,0 1 0,0 0 1,0 0-1,0 1 1,0-1-1,0 0 0,0 0 1,0 1-1,2 0 1,0 0 6,-1 1 1,1-1 0,-1 0-1,0 1 1,0 0 0,0 0-1,0 0 1,0 0 0,0 0-1,-1 0 1,1 1 0,-1 0-1,3 2 1,12 28 949,-16-29-946,0 0 0,-1-1-1,1 1 1,-1 0 0,0 0 0,1 0 0,-2-1 0,1 6-1,-1 1 33,1 4-259,0-11-704,0-3-38,0 2-693,0 5 457,0-9 50,1 2 818,0-1-1,-1 0 1,1 1 0,-1-1 0,1 1 0,0-1 0,0 1 0,-1-1-1,1 1 1,0-1 0,0 1 0,-1 0 0,1-1 0,0 1-1,0 0 1,0 0 0,0 0 0,0 0 0,-1-1 0,1 1-1,0 0 1,1 1 0,12-1-1298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3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4160,'0'0'1333,"0"6"-821,0 149 5205,0-152-5343,0-3 260,0-3-287,0 2-358,0 0 0,0 0 0,1 0 0,-1 0 0,1 0 0,-1 0 0,1 0 0,-1 1 0,1-1 0,-1 0 0,1 0 0,0 0-1,-1 1 1,1-1 0,0 0 0,0 1 0,0-1 0,0 0 0,0 1 0,-1-1 0,1 1 0,0-1 0,1 1 0,1-1-4,-1 0 0,0 0-1,-1-1 1,1 1 0,0 0 0,0-1-1,0 1 1,-1-1 0,1 1 0,-1-1-1,1 0 1,-1 0 0,0 0 0,0 0-1,0 0 1,0 0 0,0 0 0,1-3-1,4-33-677,4 11 53,-6 7 127,-4 14 375,1 1-1,0-1 1,0 1-1,1-1 0,-1 1 1,1 0-1,0 0 1,4-6-1,4-4-587,-7 12 584,-1-1 0,1 0 0,-1 0 1,0 0-1,0 0 0,0 0 0,2-6 0,-2-3-232,-2 12 329,0 0 1,0 0-1,0 0 1,1 0-1,-1 0 0,0 0 1,0 0-1,1 0 1,-1 0-1,1 0 1,-1 1-1,1-1 1,-1 0-1,1 0 1,-1 0-1,1 0 0,0 1 1,-1-1-1,1 0 1,0 1-1,0-1 1,0 1-1,-1-1 1,1 1-1,0-1 1,0 1-1,2-1 0,-1-1-14,1 0 0,-1 0 0,1-1-1,-1 1 1,0 0 0,0-1 0,0 0-1,0 1 1,0-1 0,2-6 0,3-2-36,58-104 420,-16 33 230,-19 47-417,-24 23-168,-5 10 40,0 0-1,0-1 1,0 1 0,0 0-1,1 0 1,2-3 0,-2 2 454,-2 3-144</inkml:trace>
  <inkml:trace contextRef="#ctx0" brushRef="#br0" timeOffset="1">312 262 4224,'0'49'1568,"0"-49"-1216,16 66-96,-16-50 416,17 1-416,-17-1 32,16 1-160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3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 6144,'-13'14'1978,"12"-14"-1964,1 0 0,0 0-1,0 0 1,0 0 0,0 1-1,0-1 1,0 0 0,0 0-1,0 0 1,0 0 0,0 0-1,0 0 1,0 0 0,-1 0-1,1 0 1,0 1 0,0-1-1,0 0 1,0 0 0,0 0-1,0 0 1,0 0 0,-1 0-1,1 0 1,0 0 0,0 0-1,0 0 1,0 0 0,0 0-1,0 0 1,-1 0 0,1 0-1,0 0 1,0 0 0,0 0-1,0 0 1,0 0 0,0 0-1,0 0 1,-1 0 0,1 0-1,0-1 1,0 1-1,0 0 1,0 0 0,0 0-1,0 0 1,0 0 0,0 0-1,-1 0 1,1 0 0,0 0-1,0-1 1,0 1 0,0 0-1,0 0 1,-11-11 498,11 10-456,-1 1-1,0 0 1,1-1-1,-1 1 1,1 0-1,-1-1 1,0 1-1,1 0 1,-1-1-1,0 1 1,1 0 0,-1 0-1,0 0 1,1 0-1,-1 0 1,0 0-1,0 0 1,1 0-1,-1 0 1,0 0-1,1 0 1,-1 0 0,0 1-1,-2-1 143,-4 1-73,0 0 1,1 1-1,-1 0 1,1 0 0,-1 0-1,1 1 1,0 0-1,0 0 1,0 1-1,-9 6 1,8-5-115,1 0 0,-1 0 1,1 1-1,-7 8 0,3-3-62,8-9 36,0 0-1,1-1 1,-1 1-1,0 0 0,1 0 1,0 0-1,0 0 1,-1 0-1,1 0 0,0 0 1,1 0-1,-1 1 1,0-1-1,1 0 1,-1 1-1,1-1 0,-1 0 1,1 1-1,0-1 1,1 4-1,-1-4 2,1 11-102,5-8 2,6 1 19,-3 3 25,-8-8 31,0 1 1,1-1-1,-1 1 0,1-1 1,0 1-1,-1-1 0,1 0 1,0 0-1,0 0 1,-1 0-1,1 0 0,0 0 1,0-1-1,0 1 0,0-1 1,0 1-1,0-1 0,1 0 1,3 0-1,6 1-186,-3-1-180,-1 0 0,1 0 0,16-3 0,43-14-2150,-22 4 1542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1 673 6048,'14'13'1952,"-14"-13"-1887,0-1 0,0 1 1,0 0-1,1-1 0,-1 1 0,0-1 1,0 1-1,0-1 0,0 1 0,0-1 1,0 1-1,0-1 0,0 1 1,0-1-1,0 1 0,0-1 0,0 1 1,-1-1-1,1 1 0,0-2 0,0 2-36,0 0-1,-1 0 0,1 0 1,0 0-1,0-1 0,0 1 1,0 0-1,0 0 0,0 0 1,0 0-1,0-1 0,-1 1 1,1 0-1,0 0 0,0 0 1,0 0-1,0 0 0,0-1 1,-1 1-1,1 0 0,0 0 0,0 0 1,0 0-1,-1 0 0,1 0 1,0 0-1,0 0 0,0 0 1,-1 0-1,1 0 0,0 0 1,0 0-1,0 0 0,-1 0 1,1 0-1,0 0 0,0 0 1,0 0-1,0 0 0,-1 0 1,1 0-1,0 0 0,0 1 1,0-1-5,0 0 1,0 0 0,0 0-1,0 0 1,1 0-1,-1 0 1,0 0 0,0 0-1,0 0 1,1 1 0,-1-1-1,0 0 1,0 0 0,0 0-1,1 0 1,-1 0 0,0 0-1,0-1 1,0 1 0,0 0-1,1 0 1,-1 0-1,0 0 1,0 0 0,0 0-1,1 0 1,-1 0 0,0 0-1,0 0 1,0-1 0,0 1-1,0 0 1,1 0 0,-1 0-1,0 0 1,0 0-1,0-1 1,0 1 0,0 0-1,0 0 1,0 0 0,0-1-1,1 1 1,-1-1 162,1 0 0,-1 0 0,1 0 0,-1 0 0,0 0 0,1 0 0,-1 0-1,0 0 1,0 0 0,0 0 0,0-1 0,0-1 0,2-8 647,14 5-397,-4 2-226,-4 1-1,0 0 0,0 1 0,11-2 0,6-2 512,0 0-1,43-18 1,-38 12-710,155-55-339,-18 18 551,-112 31-152,89-27 128,92-12 239,-199 49-376,-11 2-24,246-51 252,339-18-39,-487 62-258,-29 4-21,228-23-122,288 1 135,-417 24 118,356-8 141,-346 11-170,127-7 11,-39 6-6,-49-6 346,72 7 2043,-199 5-4122,-99-1 789,29-3 0,-44 3 701,-1 0 0,1-1-1,-1 0 1,1 1 0,-1-1-1,1 0 1,-1 1-1,1-1 1,-1 0 0,0 0-1,1 0 1,-1 0 0,1-2-1,-1 3 107,-1-1-1,0 1 0,1 0 1,-1-1-1,0 1 0,0 0 1,0-1-1,1 1 1,-1 0-1,0-1 0,0 1 1,0 0-1,0-1 1,0 1-1,1 0 0,-1-1 1,0 1-1,0-1 1,0 1-1,0 0 0,0-1 1,0 1-1,0 0 0,-1-1 1,1 1-1,0-1 1,0 1-1,0 0 0,0-1 1,0 1-1,0 0 1,-1-1-1,1 1 0,0 0 1,0-1-1,-1 1 0,1 0 1,0 0-1,0-1 1,-1 1-1,1 0 0,0 0 1,-1-1-1,0 1 1,-26-6-3234,-6-7 1110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3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5984,'14'-55'1920,"-12"45"-1431,-4 6-232,-9-6 394,8 7 890,3 141 3203,0 183-4058,0-309-805,2 1 0,-1-1 1,1 0-1,5 14 1,-5-19-4,-1 2-228,0 0 1,0 1 0,-2 12-1,1-10-268,0-12 603,0 1 1,0-1-1,0 0 0,0 0 0,0 0 1,0 0-1,0 0 0,0 0 1,0 0-1,0 0 0,0 0 1,0 0-1,0 1 0,0-1 1,0 0-1,0 0 0,0 0 1,0 0-1,0 0 0,0 0 0,0 0 1,0 0-1,0 0 0,0 0 1,0 1-1,0-1 0,1 0 1,-1 0-1,0 0 0,0 0 1,0 0-1,0 0 0,0 0 0,0 0 1,0 0-1,0 0 0,0 0 1,0 0-1,0 0 0,0 0 1,1 0-1,-1 0 0,0 0 1,0 0-1,0 0 0,0 0 0,0 0 1,0 0-1,0 0 0,0 0 1,0 0-1,1 0 0,-1 0 1,0 0-1,0 0 0,0 0 1,7 0-421,-7 0 173,-1 0 218,1 0 0,-1-1 0,0 1-1,1 0 1,-1-1 0,1 1 0,-1-1 0,1 1-1,-1-1 1,1 1 0,-1-1 0,1 1-1,0-1 1,-1 1 0,1-1 0,0 1 0,-1-1-1,1 0 1,0 1 0,0-1 0,0 0 0,-1 1-1,1-1 1,0 0 0,0 1 0,0-1-1,0 0 1,0 0 0,1-4-101,0 0-1,-1 1 1,2-1-1,-1 0 1,0 1-1,4-6 1,-2 1 144,-3 8 4,1 0-1,-1-1 1,0 1-1,1 0 0,0-1 1,-1 1-1,1 0 0,0 0 1,-1 0-1,1 0 1,0-1-1,2 0 0,-2 1 36,0 1-1,0 0 0,1-1 1,-1 1-1,0 0 1,0 0-1,1-1 0,-1 1 1,0 0-1,1 1 0,1-1 1,8 0 250,-7 0-47,0 1 0,1-1 1,-1 1-1,0 0 0,0 0 0,0 0 0,0 1 0,-1-1 0,8 5 0,-9-5-103,0 0-1,1 1 1,-1-1 0,0 0-1,0 1 1,0 0-1,0 0 1,0-1 0,0 1-1,1 3 1,8 8 209,16 8 544,-7 4-326,-4-14-117,-2 11-171,-6-6 93,-3-6-1001,-13-1-606,8-8 1024,-1-1 1,0 1-1,1-1 1,-1 0-1,1 1 1,-1-1-1,0 0 1,1 1-1,-1-1 1,0 0-1,1 0 0,-1 0 1,0 0-1,1 0 1,-1 0-1,0 1 1,0-2-1,1 1 1,-1 0-1,0 0 1,1 0-1,-1 0 1,0-1-1,-2 1-835,-13 0-1864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3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2144,'14'-27'699,"-14"26"-680,1 1 0,-1-1 1,1 0-1,-1 1 0,1-1 0,-1 0 1,0 1-1,0-1 0,1 0 1,-1 0-1,0 1 0,0-1 1,0 0-1,0 0 0,0 1 1,0-1-1,0 0 0,0 0 1,0 0-1,0 0 0,-1-5 1330,3 6-394,2 0-466,-2 0-310,0 0-1,0-1 1,0 1-1,0 0 1,-1 1 0,1-1-1,0 0 1,0 1-1,0-1 1,3 2-1,0 11 1363,0-2-1203,0 0-1,-1 0 1,0 0-1,-1 0 1,0 0-1,-1 1 0,2 21 1,-1-7-30,43 209 722,-26-130-731,-10-44-177,-7-25-299,-3-33-34,0-1-1,0 1 1,0-1-1,0 1 1,0 0-1,1-1 1,-1 1-1,1-1 1,0 1-1,-1-1 1,1 1-1,0-1 1,1 0-1,-1 1 1,0-1-1,1 0 1,1 2-1,0-1-1905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3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6880,'-16'-16'2560,"16"16"-1984,16 98-160,-16-49 192,0 0-416,0 17 416,0 16-352,0 16-64,17 0-96,-17 1-160,0-17 32,0 0-608,16-17 352,-16 1-512,0-17 448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3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82 312 5312,'-54'-27'1701,"36"19"-834,14 9-805,1 0 102,0-1 450,6 3-38,-1-1-442,0-1 1,0 1-1,0-1 0,0 1 1,0-1-1,0 0 0,0 0 1,1 0-1,-1 0 1,0 0-1,1 0 0,-1-1 1,1 1-1,2-1 1,54 12 589,67 3 1,-120-14-708,149 2 187,-100-3-146,52-4-43,148-23 1,-235 25-15,103-12 41,-89 12-29,33-4-15,-48 2-28,22-9 0,-16 5-1,30-5 10,-32 7 42,1 0 1,26-11-1,-43 14 54,-1 0 0,1 0 0,-1-1 1,1 0-1,-1-1 0,0 1 0,-1-1 0,1 0 0,-1 0 0,0-1 0,7-8 0,4-11 528,-2 14-139,-13 5-294,0 0 1,0 0-1,-1-1 0,0 1 1,-1-8-1,1-1 136,0 14-304,1 1 1,-1-1-1,0 1 0,0-1 1,0 1-1,0-1 0,0 1 1,0-1-1,0 1 0,0-1 1,0 1-1,0-1 1,0 1-1,0-1 0,-1 1 1,1-1-1,0 1 0,0-1 1,0 1-1,-1 0 0,1-1 1,0 1-1,-1-1 1,1 1-1,0 0 0,-1-1 1,1 1-1,0 0 0,-1-1 1,1 1-1,-1 0 0,1-1 1,-1 1-1,1 0 1,-1 0-1,1 0 0,-1-1 1,1 1-1,-1 0 0,1 0 1,-1 0-1,1 0 0,-1 0 1,1 0-1,-1 0 1,1 0-1,-1 0 0,0 0 1,-1 1-9,1-2 0,-1 1 0,0 0 1,1 0-1,-1 0 0,0-1 1,0 1-1,1-1 0,-2 0 0,-6-4 7,9 5-1,0 0 1,0 0 0,0 0-1,0 0 1,-1-1-1,1 1 1,0 0 0,0 0-1,0 0 1,0 0-1,0 0 1,0 0-1,-1 0 1,1 0 0,0 0-1,0 0 1,0 0-1,0 0 1,0 0 0,0 0-1,-1 0 1,1 0-1,0 0 1,0 0 0,0 0-1,0 0 1,0 0-1,-1 0 1,1 0 0,0 0-1,0 0 1,0 0-1,0 0 1,0 0 0,0 0-1,-1 0 1,1 0-1,0 0 1,0 1 0,0-1-1,-8 5 18,-6 0-12,10-4-1,-1 0-1,1 1 0,0-1 1,0 1-1,-8 5 0,6-3 1,-11 7-34,0 0 0,1 2 1,0-1-1,-18 22 1,30-29 12,1 0 0,-1 1 0,-3 10 1,0-2-8,3-6 7,-1 2-6,0 1 0,0-1-1,-3 15 1,7-18 1,-1-1-1,2 1 1,-1 0-1,1-1 1,0 1-1,0 0 1,1 0-1,2 9 1,-3-16 20,10 39-67,-9-36 64,1 0 1,-1 1-1,1-1 1,-1 0 0,1 0-1,0 0 1,1 0-1,-1 0 1,0-1-1,5 5 1,3-1-104,0-1 1,0 0-1,19 7 1,-8-4-316,-9-4 251,0 0 1,1-1 0,0 0-1,0-1 1,0 0 0,0-2-1,0 1 1,0-1-1,16-3 1,10-3-309,73-21 1,-90 20 451,1-1 0,-1-1 1,0-2-1,36-22 0,-44 24 96,31-16 151,-40 23-155,0 0 0,0 0 1,0 0-1,0 1 0,0 0 0,0 0 1,10 0-1,-13 1 14,0 0 0,0 0 0,-1 0 0,1 0-1,0 0 1,0 1 0,0-1 0,-1 1 0,1-1 0,0 1 0,-1 0 0,1-1 0,0 1 0,-1 0 0,1 0 0,-1 0-1,0 0 1,1 1 0,-1-1 0,0 0 0,0 0 0,1 1 0,-1-1 0,0 1 0,0-1 0,-1 1 0,2 2-1,0 3 60,0 0-1,0 0 0,-1 0 0,0 1 0,0 10 0,3 16 207,1-16-258,-3-11-91,0 0 1,-1 0 0,1 0-1,0 10 1,-1 14 96,-1-30-86,0 0 0,0-1 0,1 1-1,-1 0 1,0-1 0,0 1 0,0 0 0,0-1-1,0 1 1,1-1 0,-1 1 0,0-1 0,1 1-1,-1 0 1,0-1 0,1 1 0,-1-1-1,1 1 1,-1-1 0,1 0 0,-1 1 0,1-1-1,-1 1 1,1-1 0,-1 0 0,1 1 0,-1-1-1,1 0 1,0 0 0,0 1 0,-1-1-6,0 0 1,0 0 0,1 0-1,-1 0 1,0 0-1,0 0 1,0 0 0,0 0-1,0 0 1,0 0 0,0 0-1,1 0 1,-1 0-1,0-1 1,0 1 0,0 0-1,0 0 1,0 0-1,0 0 1,0 0 0,0 0-1,0 0 1,1 0 0,-1 0-1,0 0 1,0 0-1,0 0 1,0-1 0,0 1-1,0 0 1,0 0-1,0 0 1,0 0 0,0 0-1,0 0 1,0 0 0,0-1-1,0 1 1,0 0-1,0 0 1,0 0 0,-2-7-45,-8-8-129,8 12 113,-3-18-132,-2-6 13,-14-56-900,20 66 808,-1-1 1,2-21 0,1 15-18,-1 18 244,0-4-70,0-1 0,0 0 0,4-14 0,-3 20 88,1 0 1,-1 1-1,1-1 1,0 1 0,0 0-1,1-1 1,-1 1-1,1 0 1,0 1-1,0-1 1,4-3 0,-3 2 111,0 1 0,1 1 1,-1-1-1,9-5 1,23-2 318,-19 4-234,-10 3-111,0 1 0,1 0 0,-1 1-1,1 0 1,-1 0 0,1 0 0,0 1-1,13 0 1,285 1-513,-299 0 280,0-1-1,0 0 1,0 0-1,0 0 1,0-1 0,10-4-1,-10 4-47,-6 2 161,0 0 0,0 0 0,-1-1 0,1 1 0,0 0 0,0-1 0,0 1 0,0 0 0,0-1 0,0 1 0,0-1 0,-1 0 0,1 1 0,0-1 0,0 0 0,-1 1 0,1-1 0,0-1 0,4-4-693,3 1 72,-8 5 609,0-1 0,1 1 0,-1 0 0,0 0 0,1 0 0,-1-1-1,1 1 1,-1 0 0,0-1 0,1 1 0,-1 0 0,0-1-1,0 1 1,1 0 0,-1-1 0,0 1 0,0 0 0,0-1 0,1 1-1,-1-1 1,0 1 0,0-1 0,0 1 0,0 0 0,0-1 0,0 1-1,0-1 1,0 1 0,0-1 0,0 0 0,-3-4-1640,-10-9-1275,-4-2 966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3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18 4480,'-28'-14'1445,"17"12"-885,8 1-473,0 1 87,0 0 1,0-1-1,0 1 1,0 0-1,0 0 0,0 1 1,0-1-1,0 0 1,0 1-1,-5 1 0,0 12 1058,-7-3 4,9-7-764,0 1 1,0-1-1,-7 8 1,10-10-317,0 1 0,0 0 0,1 1 1,-1-1-1,1 0 0,-2 4 1,-12 39 765,4-12-580,5-16-219,1 0 1,1 0-1,1 1 1,-3 18 0,5 3-408,1-1 1,2 0-1,2 0 1,1 1-1,2-2 1,13 47 0,-15-74-308,1 1 1,0-1 0,0 0 0,1-1 0,0 1 0,12 13 0,-1 1-1498,-1-6 483</inkml:trace>
  <inkml:trace contextRef="#ctx0" brushRef="#br0" timeOffset="1">476 362 7232,'27'-27'2314,"-27"27"-2274,0-1 0,1 1 0,-1-1 0,0 1 0,0 0 0,1 0 0,-1-1-1,0 1 1,1 0 0,-1-1 0,0 1 0,1 0 0,-1 0 0,0 0 0,1-1-1,-1 1 1,1 0 0,-1 0 0,0 0 0,1 0 0,-1 0 0,1-1 0,3 1 123,-1 0 67,-1 0 0,1 0 1,-1 0-1,1 0 0,-1 0 0,0 1 0,1-1 0,3 2 0,0 1 103,1 0 134,-1 0 0,0 1 0,1 0 1,-1 0-1,5 5 0,-3-1-236,-4-5-167,-1 0 1,1 1 0,-1-1-1,0 1 1,3 4 0,-5-5-36,1 0-1,-1 0 1,1 1 0,-1-1-1,0 0 1,0 1 0,0-1-1,-1 1 1,1 5 0,-2-2-32,0 0 1,-1 0 0,1 0 0,-5 9-1,6-14 0,-5 6-247,1 0 0,-1 0 0,0-1 1,-1 0-1,0 0 0,-12 12 0,-10 12-396,18-17 305,-16 27 0,23-36 307,1 0 0,0 0 0,0 0-1,0 1 1,1-1 0,0 1 0,0-1 0,0 1-1,0 6 1,0 16-200,1-17 245,-1 1 0,1-1-1,1 0 1,0 0-1,5 20 1,12 9 144,-11-27-81,-1 1 1,6 20-1,21 78 12,-28-97-57,-2 0 1,0 1 0,0 0-1,-1-1 1,-1 1 0,-2 22 0,2-35-91,-1 1 0,0-1 1,0 1-1,0-1 1,-1 0-1,1 1 1,-1-1-1,0 0 0,0 1 1,0-1-1,-1 0 1,1 0-1,-1 0 1,1 0-1,-1 0 0,0 0 1,0 0-1,0-1 1,-1 1-1,1-1 1,0 1-1,-1-1 0,0 0 1,0 0-1,1 0 1,-1-1-1,-7 4 1,-50 20-335,41-17 390,12-5 22,-1 0 1,0-1 0,0 0 0,0 0-1,0-1 1,0 1 0,-14-1 0,11-2 50,0-1 1,0 0 0,0 0-1,-18-7 1,-18-5 614,45 14-633,-1-1 1,0 0 0,1 1 0,-1-1 0,1 0 0,-1 0-1,1 0 1,-1 0 0,1-1 0,-1 1 0,1-1 0,0 1-1,-2-3 1,2 2 12,1-1 0,-1 1-1,1-1 1,-1 1 0,1-1-1,0 0 1,0 0 0,1 1 0,-2-5-1,2 6-40,0 0-1,-1 0 1,1 0 0,0 0-1,0 0 1,-1 0-1,1 0 1,0 0-1,0 0 1,0-1 0,1 1-1,-1 0 1,0 0-1,0 0 1,1 0-1,-1 0 1,0 0 0,1 0-1,-1 0 1,1 0-1,0-1 1,8-9 86,1 0-1,14-13 1,-4 4-52,-20 20-56,7-7 17,1-1 0,0 1 0,0 1 0,10-7 0,20-3-63,-16 8-164,-6 0-351,0-1 0,21-15 0,-8 5-375,10-3-1485,7-8 784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4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99 2656,'0'0'837,"-2"2"-501,0 0-251,1-1-1,0 0 1,-1 1 0,1-1-1,-1 0 1,0 0 0,1 0-1,-1-1 1,0 1-1,0 0 1,1-1 0,-1 1-1,0-1 1,-3 1 0,5-1-73,0 0 0,0 0 1,0 0-1,0 0 1,0 0-1,0 0 1,0 0-1,0 0 1,0 0-1,-1 0 0,1 0 1,0 0-1,0 0 1,0 0-1,0 0 1,0 0-1,0 0 1,0 0-1,0 0 0,0 0 1,0 0-1,-1 0 1,1 0-1,0 0 1,0 0-1,0 0 0,0 0 1,0 0-1,0 0 1,0 0-1,0 0 1,0 0-1,0-1 1,0 1-1,0 0 0,0 0 1,0 0-1,0 0 1,0 0-1,-1 0 1,1 0-1,0 0 1,0 0-1,0 0 0,0-1 1,0 1-1,0 0 1,0 0-1,0 0 1,0 0-1,0 0 1,0 0-1,0 0 0,1 0 1,-1 0-1,0-1 1,0-10 808,0 11-810,0 0 0,0 0 0,0 0 0,0 0 0,0 0 0,0 0 0,0 0 0,0 0 0,0 0 0,0 0 0,0-1-1,0 1 1,0 0 0,0 0 0,0 0 0,0 0 0,0 0 0,0 0 0,0 0 0,0 0 0,0 0 0,0 0 0,0-1 0,0 1 0,0 0 0,-1 0 0,1 0 0,0 0 0,0 0 0,0 0-1,0 0 1,0 0 0,0 0 0,0 0 0,0 0 0,0 0 0,0 0 0,0 0 0,0 0 0,-1 0 0,1 0 0,0 0 0,0-1 0,0 1 0,0 0 0,0 0 0,0 0 0,0 0 0,0 0-1,0 0 1,-1 1 0,1-1 0,0 0 0,0 0 0,0 0 0,0 0 0,-27 0 2698,27 0-2701,-1 0-1,1 0 1,0 0-1,0 0 0,0 0 1,0 0-1,0-1 0,0 1 1,0 0-1,0 0 1,0 0-1,0 0 0,-1 0 1,1 0-1,0 1 1,0-1-1,0 0 0,0 0 1,0 0-1,0 0 1,0 0-1,0 0 0,0 0 1,0 0-1,-1 0 1,1 0-1,0 0 0,0 0 1,0 0-1,0 0 0,0 0 1,0 0-1,0 0 1,0 0-1,0 1 0,0-1 1,0 0-1,0 0 1,0 0-1,0 0 0,0 0 1,0 0-1,0 0 1,0 0-1,0 0 0,0 0 1,0 1-1,0-1 1,0 0-1,0 0 0,0 0 1,0 0-1,0 0 0,0 0 1,0 0-1,0 0 1,0 1 8,0-1 1,0 1 0,0-1-1,0 1 1,0-1 0,0 1-1,0-1 1,0 1 0,0-1-1,0 0 1,0 1 0,0-1-1,-1 1 1,1-1 0,0 1 0,0-1-1,0 0 1,-1 1 0,1-1-1,0 0 1,0 1 0,-1-1-1,1 0 1,0 1 0,-1-1-1,1 0 1,0 1 0,-1-1-1,1 0 1,-1 0 0,1 0-1,-1 1 1,1-1 0,0 0-1,-1 0 1,1 0 0,-1 0-1,1 0 1,-1 0 0,1 0-1,-1 0 1,1 0 0,0 0-1,-1 0 1,1 0 0,-2 0 0,1 0 39,-1 0 1,0 0 0,0 0 0,0 1 0,0-1 0,1 0 0,-1 1 0,-3 1 0,-9 9 337,14-11-362,-1 1-1,1-1 0,-1 0 0,1 1 1,-1-1-1,1 0 0,-1 1 0,1-1 1,-1 0-1,0 0 0,1 0 0,-1 1 1,1-1-1,-1 0 0,0 0 0,1 0 1,-1 0-1,0 0 0,1 0 0,-1 0 1,1 0-1,-1-1 0,0 1 0,1 0 1,-2 0-1,2-1 31,-3 1 375,3 0 155,-2 0-160,0 1-222,0-1 0,0 0 0,0 1 0,0-1 0,1 1 0,-1 0 0,0 0 0,0-1 0,1 1 0,-4 2 0,-2 2-184,-7 1 262,8 5-37,6-11-248,0 0 0,0 0 1,0 0-1,0 0 0,0 1 1,0-1-1,0 0 0,0 0 0,0 0 1,0 0-1,-1 1 0,1-1 0,0 0 1,0 0-1,0 0 0,0 0 1,-1 0-1,1 0 0,0 1 0,0-1 1,0 0-1,0 0 0,-1 0 1,1 0-1,0 0 0,0 0 0,0 0 1,-1 0-1,1 0 0,0 0 1,0 0-1,0 0 0,-1 0 0,1 0 1,0 0-1,0 0 0,0 0 1,0 0-1,-1 0 0,1 0 0,0 0 1,0 0-1,-1-1 0,2 1-1,-1 0-1,0 0 1,0 0 0,0 0-1,0 0 1,1 0-1,-1 0 1,0 0-1,0-1 1,0 1-1,1 0 1,-1 0 0,0 0-1,0 0 1,0 0-1,1 0 1,-1 0-1,0 0 1,0 1 0,0-1-1,0 0 1,1 0-1,-1 0 1,0 0-1,0 0 1,0 0 0,1 0-1,-1 0 1,0 0-1,0 1 1,0-1-1,0 0 1,0 0-1,1 0 1,-1 0 0,0 0-1,0 1 1,0-1-1,0 0 1,0 0-1,0 0 1,0 0 0,0 1-1,2 1 9,-2-1-10,1 0 1,-1-1-1,1 1 0,0-1 0,-1 1 1,1-1-1,-1 1 0,1-1 1,0 1-1,-1-1 0,1 1 0,0-1 1,-1 0-1,1 1 0,0-1 1,0 0-1,0 0 0,-1 1 1,1-1-1,1 0 0,31 3-7,1-2 0,65-5 0,246-26 620,165-19-346,266-14-219,-558 57 32,-106 1-32,107-3 74,-161 9-62,97-5 168,-81-4 183,-36 13-139,-8-16-331,-38 11-1423,5 0 372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27 181 3232,'-24'9'965,"21"-9"-439,14-7-161,-9 7-61,-1-1 0,1 1 0,0-1 0,0 1 0,0-1 1,-1 1-1,1 0 0,3 0 0,9-2 873,-1-9-270,-10 8-288,0 3 69,10 0 352,-13-3-656,0 2-314,0 1-56,0-1 0,0 1 1,0-1-1,0 1 1,0-1-1,0 1 0,0 0 1,0-1-1,0 1 0,1-1 1,-1 1-1,0-1 0,0 1 1,0 0-1,0-1 0,1 1 1,-1-1-1,0 1 0,0 0 1,1-1-1,1 0 61,-1 1 0,1-1 0,-1 1-1,1-1 1,-1 1 0,1 0 0,-1 0 0,1 0 0,-1 0-1,3 0 1,78 0 608,48 0-379,240-3 85,-179-8-319,17 9-85,21-1-13,383-44 140,-423 34-35,51-7 22,-142 7 98,-70 10-145,-15 3 105,-1-2-1,1 1 1,0-2 0,0 0-1,13-4 1,-20 4-84,1 0-1,-1 1 1,1 0 0,0 0-1,0 0 1,0 1 0,14-1-1,6 2-157,-21 0-363,-6 0-293,-3 0-1392,-11 0 597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4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1787 887 2976,'-14'0'971,"12"0"-603,2 3 32,0 8 671,0-8-201,2-1 239,-1-1-1068,-1 0 0,1-1-1,0 1 1,-1-1 0,1 1 0,-1-1 0,1 1-1,0-1 1,-1 1 0,1-1 0,0 0 0,0 1-1,-1-1 1,1 0 0,0 1 0,0-1 0,0 0-1,1 0 67,-1-1 0,1 1 0,-1-1-1,1 0 1,-1 1 0,0-1 0,1 0 0,-1 0-1,0 0 1,1 0 0,-1 0 0,0 0 0,1-2-1,2-3 54,0 1 0,0-1 0,0-1 0,-1 1 1,0 0-1,0-1 0,-1 1 0,0-1 0,2-8 0,10-29 37,-13 39-181,1 1 1,-1-1 0,1 0-1,-1 0 1,-1 0 0,1 0-1,-1-7 1,-6-37 253,6 49-268,-2-17 83,-4-16 65,-16-16 95,11 0-21,7 38-134,-2 1-1,1-1 1,-2 1 0,1 0-1,-1 0 1,-1 1 0,0 0-1,0 1 1,-1-1 0,-13-9 0,-112-80 790,110 82-987,1-1-26,-28-13-1,5 8 513,27 10-145,-26-23 0,27 20-142,-64-51 175,44 36-166,-9 8 48,-5-5-21,31 19-78,-1 1-1,0 1 1,0 1-1,-1 1 1,1 1-1,-37 0 1,16 3-62,22-1 101,1 1 0,0 1 0,0 0 0,0 2 0,-38 10 0,-130 49 146,152-47-325,1 0-1,-50 31 1,68-37 94,-10 6 95,9-5 56,0 0 1,-31 23 0,30-17-121,1 1 1,0 1-1,1 0 0,0 1 1,2 1-1,1 0 1,0 1-1,1 1 0,2 0 1,-13 31-1,-3 39 234,-21 118 0,44-189-194,-3 19 72,1 1 0,2 0-1,2 0 1,2 1-1,1-1 1,14 77 0,-8-86-124,1-1 0,1 1 0,2-1 1,1-1-1,1 0 0,2-1 0,1-1 1,1 0-1,23 28 0,-18-28-45,49 47 0,-58-63-3,1-1 0,1-1 0,0 0 0,0-1 0,1-1 0,21 9 0,103 32 99,-110-40-77,1-2-1,58 7 1,-42-13-55,82-9 0,-79 4-2,-16 2 28,34-4-32,3-12-34,-47 11 63,11-2-10,84-27 3,-99 28 59,-1-1-1,1 0 0,32-24 1,-18 10 24,-2-1 0,0-2 1,31-34-1,-40 32-89,-1 0-1,-2-1 1,21-39 0,36-99-292,5-79 30,-78 230 296,19-82-30,-19 65 74,-2-63 1,-2 58 14,0 31-32,0-1 11,0 1 1,0-1 0,0 0 0,-1 0 0,0 0 0,-1 0 0,0 0 0,0 1 0,-7-14 0,-11-15-78,18 33-178,0 0-1,0 0 1,-1 1-1,1-1 1,-1 1-1,0-1 0,0 1 1,1 0-1,-5-2 1,6 4 27,0-1-1,1 1 1,-1 0 0,0 0-1,0-1 1,0 1 0,0 0-1,0 0 1,0 0 0,0 0 0,0 1-1,0-1 1,0 0 0,0 0-1,0 0 1,0 1 0,0-1-1,0 1 1,0-1 0,1 1 0,-1-1-1,0 1 1,0-1 0,0 1-1,1-1 1,-1 1 0,0 0-1,1 0 1,-1-1 0,1 1-1,-1 0 1,1 0 0,-1 0 0,1 0-1,-1 0 1,1-1 0,0 1-1,-1 1 1,0 3-572,1-1 1,-1 0-1,1 1 0,0 7 1,0-12 744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5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1060 2656,'-12'0'1651,"24"0"90,-12-3-1107,0-8 177,0 9-219,0-1 48,0-74 1136,0 74-1711,0 0 1,1-1-1,-1 1 1,1-1-1,-1 1 1,1 0-1,0 0 1,3-7-1,2-5 157,-4 5-126,-1 1 1,0 0-1,-1-1 1,-1-14-1,1 6 14,0-195 508,0 188-584,8-44-1,-3 32-46,-3 15 4,4-24 39,-1 33 49,9-24-1,-8 24-32,-2 4-4,0 0 1,0 0 0,1 0-1,0 0 1,0 1 0,1 0-1,0 0 1,1 0 0,0 1-1,8-7 1,35-24 144,-38 27-139,-4 3-2,1 1 0,13-8 0,41-13 61,3-10-64,-3 13 5,-43 15-13,14-4 31,26 3 51,-5-11 129,-46 20-207,1 0 1,13 0 0,-2 0 6,44-9 93,1 5-54,-45 3-59,-9 1 1,23-1 0,18 8 12,-29-2-14,16 2 46,-7-2 5,38 9 1,-8 4 312,104 43 1,-136-45-341,0 1 0,-2 1 0,0 2 0,50 40 0,-65-46 0,18 14-1,-2 2 0,-1 0-1,33 42 1,-22-18-72,-10-14 69,-1 1 1,33 62-1,-40-52-8,-13-33-33,6 17 3,-13-26 0,0-1 0,-1 1 1,1 8-1,0 2 28,8 24 96,-7-31-87,0 1 0,0 0 1,-1 0-1,1 19 0,-11 36 94,2 8-79,-4-17-96,7-36 23,-3 18 17,3-29 16,-1 0 0,-1 0 0,1-1 0,-2 0 0,1 0 0,-13 16 0,-46 43 45,51-55-58,-26 21-1,-21 4-69,3 6 37,-14-6 70,50-23-45,-29 25 1,6-5-76,28-25 72,0 0 0,0-1 0,-1-1-1,0-1 1,-24 7 0,-5 2 20,13-3-10,12-4 4,-2-1 0,-37 8 0,-27-4-3,51-9-6,-62 15-1,81-13-14,0-1-1,0-1 0,0-1 0,0 0 0,-1-1 0,-18-2 0,22 1 5,-7 1 11,12 0 17,-1-1 0,1 0 0,-1-1 0,1 0 0,0 0 0,-1-1 0,1 0 0,0 0 0,-14-7 0,-59-26 31,42 11-32,1-2 0,-43-36 0,43 32-69,-4 8 112,4-6 10,17 16 5,14 8-37,-1-1-1,0-1 1,1 1-1,0-1 1,-7-7-1,-15-15 311,8 17-91,18 8-226,0-1 0,0 0-1,1 0 1,-1 0 0,-3-6-1,-16-18 60,8 15-42,13 11-44,-1 0 0,1 0 1,0 0-1,-1 0 0,1 0 0,0 0 1,0-1-1,1 1 0,-1-1 0,0 0 1,1 1-1,0-1 0,0 0 1,-2-3-1,-2-24-94,-1 14 46,5 13 52,-1-1 0,1 1 0,0-1-1,0 1 1,1-1 0,-1 0 0,1 1-1,-1-5 1,1-3-6,-1-1 0,-1 1 0,-5-22-1,5 24-24,0 1-1,1-1 0,0-13 0,1-73-332,0 93 294,0 0 0,0 1 1,0-1-1,0 0 1,0 1-1,1-1 0,-1 1 1,1-1-1,-1 0 0,1 1 1,-1-1-1,1 1 0,0-1 1,0 1-1,0 0 0,0-1 1,0 1-1,0 0 0,2-2 1,-2 2 3,1-2-666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5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4064,'0'13'1307,"0"-12"-1299,0-1 1,0 0 0,0 0 0,0 0 0,0 0 0,0 0 0,0 0 0,0 0-1,0 0 1,0 0 0,0 0 0,0 1 0,0-1 0,0 0 0,0 0 0,0 0 0,0 0-1,0 0 1,0 0 0,0 0 0,0 0 0,0 0 0,0 0 0,0 1 0,0-1 0,0 0-1,0 0 1,0 0 0,0 0 0,0 0 0,0 0 0,0 0 0,0 0 0,1 0 0,-1 0-1,0 0 1,0 0 0,0 0 0,0 0 0,0 0 0,0 0 0,0 0 0,0 0 0,0 0-1,0 0 1,1 0 0,-1 0 0,0 0 0,0 0 0,0 0 0,0 0 0,0 0 0,0 0-1,0 0 1,0 0 0,1 0 0,124 0 3580,-113 0-3495,-1-1 0,0 2-1,0 0 1,1 0 0,-1 1-1,0 0 1,0 1-1,11 5 1,-18-6 9,0 0 0,0 0 0,0 0 0,1 0 0,-1-1 0,0 1 0,1-1 0,-1 0 0,1-1 0,-1 1 0,1-1 0,8 0 0,-10 0 14,-2 0-109,-1 0 0,0 0 0,0 0 1,0 0-1,0 0 0,0 0 0,0 0 0,0 0 0,0 0 0,0 0 1,0 0-1,1 0 0,-1 0 0,0 0 0,0 0 0,0 0 0,0 0 0,0 0 1,0 0-1,0 0 0,0 0 0,0 0 0,0 0 0,1 0 0,-1 0 1,0 0-1,0 0 0,0 0 0,0 0 0,0 0 0,0 0 0,0 1 1,0-1-1,0 0 0,0 0 0,0 0 0,0 0 0,0 0 0,0 0 1,0 0-1,0 0 0,0 0 0,0 0 0,0 1 0,0-1 0,0 0 1,0 0-1,0 0 0,0 0 0,0 0 0,0 0 0,0 0 0,0 0 1,0 0-1,0 0 0,0 1 0,0 5 269,-1 11 388,1-17-634,-1 1 0,1-1-1,-1 1 1,1-1 0,0 1-1,-1-1 1,1 0 0,-1 1-1,1-1 1,-1 1 0,1-1-1,-1 0 1,1 1 0,-1-1-1,0 0 1,1 0 0,-1 0-1,1 1 1,-1-1 0,0 0 0,1 0-1,-1 0 1,0 0 0,1 0-1,-1 0 1,0 0 0,-29 0 1158,24 2-778,-5 9-166,9-8-122,2-3-38,0 0-80,0 0-143,11 0 49,-9 0 82,1 0-36,0 0 22,-1 0 22,-1 1 0,1-1 1,0 0-1,0 1 1,0 0-1,-1-1 0,1 1 1,0 0-1,-1 0 1,1 0-1,-1 0 1,1 0-1,-1 0 0,3 3 1,-1-1-23,-3-3 63,30 0 86,-30 0-127,0 0-1,0 0 0,0 0 1,0 0-1,0 0 0,0 0 1,1 0-1,-1 0 1,0 0-1,0 0 0,0 0 1,0 0-1,0 0 0,0 0 1,0 0-1,0 0 1,0 0-1,0 0 0,1 0 1,-1 0-1,0 0 0,0 0 1,0-1-1,0 1 1,0 0-1,0 0 0,0 0 1,0 0-1,0 0 0,0 0 1,0 0-1,0 0 1,0 0-1,1 0 0,-1 0 1,0 0-1,0 0 0,0-1 1,0 1-1,0 0 1,0 0-1,0 0 0,0 0 1,0 0-1,0 0 0,0 0 1,0 0-1,0 0 1,0 0-1,0-1 0,0 1 1,0 0-1,0 0 0,0 0 1,0 0-1,0 0 1,0 0-3,0-1 1,0 1 0,0 0 0,0-1 0,0 1 0,0 0 0,0 0 0,0-1 0,0 1 0,0 0 0,0 0 0,0-1 0,0 1 0,0 0 0,1 0 0,-1-1 0,0 1 0,0 0 0,0 0 0,0-1 0,1 1 0,-1 0 0,0 0 0,0 0 0,1 0 0,-1-1 0,0 1 0,0 0 0,0 0-1,1 0 1,-1 0 0,0 0 0,1 0 0,-1 0 0,0 0 0,0 0 0,1 0 0,-1 0 0,0 0 0,0 0 0,1 0 0,-1 0 0,0 0 0,1 0 0,-1 0 0,0 0 0,0 0 0,1 0 0,-1 0 0,1 1 0,-1-1 8,1 0-1,0 0 1,0 0 0,0 0 0,0 1-1,0-2 1,0 1 0,0 0 0,0 0-1,0 0 1,0 0 0,-1 0 0,1-1-1,0 1 1,0 0 0,0-1 0,0 1-1,-1-1 1,1 1 0,0-1 0,1 0 0,-2 1-5,0-1 1,1 1 0,-1 0 0,0-1 0,1 1-1,-1 0 1,0-1 0,1 1 0,-1 0 0,0-1-1,0 1 1,0-1 0,1 1 0,-1 0 0,0-1-1,0 1 1,0-1 0,0 1 0,0-1 0,0 1-1,0-1 1,0 1 0,0 0 0,0-1 0,0 1-1,0-1 1,1-5-30,6 2-40,-7 4 50,1-1 0,-1 1-1,1 0 1,-1 0 0,1-1 0,-1 1 0,0 0 0,1-1 0,-1 1 0,0 0 0,1-1 0,-1 1 0,0-1 0,1 1 0,-1-1-1,0 1 1,0-1 0,1 1 0,-1-1 0,0 1 0,0-1 0,0 1 0,0-1 0,0 1 0,0-1 0,0 1 0,0-1-1,0 1 1,0-1 0,0 1 0,0-2 0,0 1 9,0-1-1,0 0 0,0 0 1,1 0-1,-1 0 0,1 1 1,-1-1-1,1 0 0,0 0 0,0 1 1,0-1-1,1-1 0,-1 1 42,0 1-1,0-1 1,0 1-1,-1-1 1,1 0-1,0 0 1,-1 1-1,1-1 1,-1 0-1,1 0 1,-1 0-1,0-2 1,0-3 84,1 5-92,-1-1-1,0 1 1,0 0-1,0 0 1,-1-1-1,1 1 1,0 0-1,-1 0 1,-1-4-1,-1 1-29,-2-6-43,11-3 5,-15 9 107,9 4-58,0 1 0,-1-1 0,1 0 0,0 1 0,0-1 0,-1 0 0,1 1 1,0-1-1,0 0 0,0 1 0,0-1 0,0 0 0,0 0 0,0 0 0,0 1-6,0-3 149,0 3-32,0 0 81,0 0-22,0 3 149,0-2-299,0 1 0,0-1 0,1 1 0,-1-1 0,0 1 0,1-1-1,-1 1 1,1-1 0,0 0 0,-1 1 0,3 1 0,-2-1 3,0 0-1,0 0 1,0 0-1,0 0 1,0 0 0,0 0-1,-1 0 1,1 0-1,-1 0 1,1 1 0,-1-1-1,0 3 1,-1 18 512,1-11-432,-1 0 0,2 0 1,-1-1-1,4 15 1,-1-16-121,-2-7 19,0 0 0,0 1 0,0-1 0,-1 1 0,1 4 0,-9 41 296,4-6-428,4 65-1,1-48-570,-1 18-1420,0-22-3044,0-26 3175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7808,'-28'14'2506,"25"-12"-1862,9-1-301,11-2-94,-5 0 195,0 0 0,0 1 0,0 1 0,22 3 0,170 45 1802,-119-21-1836,5-6-79,-19 5-150,-50-20-121,-12-5-24,0 1 1,16 8 0,-23-10-29,0 0 0,0 0 0,-1 0 0,1 0 1,0 1-1,-1-1 0,1 1 0,-1-1 0,1 1 1,-1-1-1,0 1 0,0 0 0,0-1 0,0 1 1,0 0-1,0 0 0,0 0 0,0 3 0,0-2 15,-1 0 0,0 0-1,0 1 1,-1-1 0,1 0-1,-1 1 1,1-1 0,-1 0-1,0 0 1,0 0 0,-1 0-1,1 0 1,-3 4 0,-2 4 13,-1 0 1,-15 17-1,-7 5-263,-2-2-1,-40 33 0,-17 2-731,58-41 628,-16 13-378,-25 3-952,52-31 1236,-66 40-1009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5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345 148 3488,'-2'0'74,"1"0"0,0 0 1,0 0-1,-1 0 0,1 0 0,0-1 1,-1 1-1,1 0 0,0-1 0,0 1 1,-1-1-1,1 1 0,0-1 0,0 1 1,0-1-1,0 0 0,0 0 0,0 1 1,0-1-1,0 0 0,0 0 0,0 0 1,0 0-1,1 0 0,-2-2 1,1 2-49,1 1 0,0-1 0,0 1 0,0 0 0,-1-1 0,1 1 0,0-1 0,0 1 0,0 0 1,0-1-1,0 1 0,-1-1 0,1 1 0,0-1 0,0 1 0,0-1 0,0 1 0,1 0 0,-1-1 1,0 1-1,0-1 0,0 1 0,0-1 0,0 1 0,0 0 0,1-1 0,-1 1 0,0-1 1,0 1-1,1 0 0,-1-1 0,0 1 0,1 0 0,-1-1 0,0 1 0,1 0 0,-1-1 0,0 1 1,1 0-1,-1 0 0,1 0 0,-1-1 0,0 1 0,1 0 0,-1 0 0,1 0 0,-1 0 1,1 0-1,-1 0 0,0 0 0,1 0 0,-1 0 0,1 0 0,-1 0 0,1 0 0,0 0 0,1 0 924,-3 0-737,-26-2 1450,26 2-1628,0-1 0,0 1-1,0 0 1,0-1 0,0 1 0,0-1 0,0 1 0,0-1 0,0 0-1,0 1 1,0-1 0,0 0 0,0 0 0,1 0 0,-1 0 0,0 0 0,0 0-1,0-1 1,1 1-11,-1 0-1,1 0 0,0 0 0,-1 0 1,1 0-1,-1 0 0,0 1 0,1-1 1,-1 0-1,1 0 0,-1 1 0,0-1 1,0 0-1,1 1 0,-1-1 0,0 0 1,0 1-1,0-1 0,0 1 1,0 0-1,0-1 0,0 1 0,0 0 1,0 0-1,0-1 0,0 1 0,-1 0 1,-12-2 114,-2-4-17,12 5-94,1 0 0,0 0 0,-1 0-1,1 0 1,-1 0 0,1 1 0,-1-1-1,1 1 1,-1 0 0,1 0-1,-1 1 1,-3 0 0,-4 2 38,-11 2 94,-41-16 540,53 11-640,8 1-56,0-1 1,0 0-1,-1 0 0,1 0 1,0-1-1,0 1 0,0 0 1,0-1-1,0 1 0,-2-2 1,-13-9-4,11 8 1,5 3-6,1 0 1,-1 0 0,1 0 0,-1 0 0,1-1 0,-1 1 0,1 0 0,-1 0 0,1-1 0,0 1 0,-1 0 0,1 0 0,-1-1 0,1 1 0,0 0 0,-1-1 0,1 1 0,0-1 0,0 1 0,-1 0 0,1-1 0,0 1 0,0-1 0,-1 1 0,1-1 0,0 1 0,0-1 0,0 1 0,0-1 0,0 1 0,0-1 0,0 1 0,0-1 0,0 1 0,0-1 0,0-2-34,3 0 166,-2 2-105,0 0 0,1-1 0,-1 1-1,0-1 1,0 1 0,0-1 0,0 0-1,0 1 1,-1-1 0,1 0 0,0 0-1,-1 1 1,1-1 0,-1-3 0,0 2 169,0 3 181,-2 0-53,1 0-270,-1 0 1,1 0-1,0 0 0,0 1 1,0-1-1,0 0 0,-1 0 1,1 1-1,0-1 0,0 0 1,0 1-1,0-1 0,0 1 1,0 0-1,0-1 0,0 1 1,0 0-1,0-1 0,0 1 1,1 0-1,-1 0 0,-1 1 1,1 0 21,1 0 0,-1 0 0,0-1 0,0 1 0,1 0 0,-1 0 0,1 0 0,0 0 0,0 0 0,0 1 0,0 2 0,0 2 68,1 1 0,1-1 0,-1 0 0,1-1 0,1 1 0,4 11 0,-2-7-51,-1 1 0,0 0-1,3 18 1,6 17 47,1-18 123,-11-21-193,1-1 0,-1 0 0,3 10 0,10 46 14,-15-60-63,0 1-1,0 0 1,0 0 0,-1-1 0,0 1 0,0 0-1,0 0 1,0 5 0,-1 1 24,1 23 1,0-31-842,0-2-367,0-2-1793,0-12 848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5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4480,'-84'0'5717,"82"1"-5557,0-1 1,0 0-1,0 1 0,0-1 1,1 1-1,-1 0 0,0 0 1,1-1-1,-1 1 1,0 0-1,1 0 0,-1 1 1,1-1-1,-3 2 0,4-3-118,0 1-1,-1-1 0,1 0 1,0 1-1,0-1 1,-1 1-1,1-1 0,0 1 1,0-1-1,-1 0 1,1 1-1,0-1 1,0 1-1,0-1 0,0 1 1,0-1-1,0 1 1,0-1-1,0 1 0,0-1 1,0 1-1,0-1 1,0 1-1,0-1 0,0 1 1,1-1-1,-1 1 1,0-1-1,0 0 0,0 1 1,1-1-1,-1 1 1,0-1-1,1 0 0,-1 1 1,0-1-39,17 6 471,25 10-210,-25-9-260,-1-1-1,1 0 0,19 3 1,-19-7-4,18 4 0,10 11 12,-30-10 8,34 15 124,-20-2-57,-21-13-59,1-1 0,14 8-1,-12-8 22,1 2-1,-1-1 1,-1 1-1,1 1 0,-1 0 1,9 11-1,-5-5 195,-12-14-193,-1 1 1,1 0 0,0 1 0,-1-1-1,1 0 1,-1 0 0,0 1 0,0-1-1,0 1 1,0-1 0,0 1 0,-1-1 0,1 1-1,-1-1 1,1 1 0,-1 0 0,0-1-1,0 1 1,0-1 0,-1 1 0,1 0-1,0-1 1,-1 1 0,-1 4 0,-4 2 84,5-8-108,0 1 1,0-1-1,0 1 1,1 0-1,-1-1 1,0 1-1,1-1 1,-1 1-1,1 0 1,-1 3-1,1-4-22,0-1 0,0 0 0,0 1 1,0-1-1,-1 1 0,1-1 0,0 0 0,0 1 0,0-1 0,0 1 0,-1-1 0,1 0 0,0 1 1,0-1-1,-1 0 0,1 1 0,0-1 0,-1 0 0,1 0 0,0 1 0,-1-1 0,0 0 0,-45 58 182,16-36-11,-6 5-64,-10-5-48,31-14-51,-19 8 6,3-10-14,15-4-5,-22 9-26,30-9 4,-1-1 1,1 0 0,-1-1-1,0 0 1,1 0 0,-1-1-1,-10-2 1,-11-8 85,27 10-51,0 0 1,0-1-1,0 1 0,1-1 0,-1 0 1,0 0-1,1 0 0,0 0 0,-1-1 1,1 1-1,0-1 0,0 1 0,0-1 0,1 0 1,-1 1-1,1-1 0,-1 0 0,1 0 1,0 0-1,0-1 0,0 1 0,0-3 1,-2-9-3,2 1 0,-1-1 0,2-20 0,0 25-24,0-69-1454,0 73 812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5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4224,'-13'0'1365,"12"0"-1349,1 0-1,0 0 0,0 0 1,-1 0-1,1 0 1,0 0-1,0 0 0,-1 0 1,1 0-1,0 0 0,0-1 1,0 1-1,-1 0 1,1 0-1,0 0 0,0 0 1,0 0-1,0-1 1,-1 1-1,1 0 0,0 0 1,0 0-1,0-1 1,0 1-1,0 0 0,0 0 1,-1 0-1,1-1 0,0 1 1,0 0-1,0 0 1,0 0-1,0-1 0,0 1 1,-1-3 51,0 2 7,1-1 0,-1 1 1,1-1-1,-1 1 0,0 0 1,1-1-1,-1 1 0,0 0 1,0 0-1,0 0 0,0 0 0,0-1 1,0 1-1,-1 1 0,1-1 1,0 0-1,0 0 0,-1 0 1,1 1-1,0-1 0,-1 1 0,-2-2 1,4 2-59,0 0 1,0 0-1,-1 0 1,1 0 0,0 0-1,0 1 1,0-1-1,0 0 1,0 0-1,0 0 1,0 0-1,0 0 1,0 0 0,-1 0-1,1-1 1,0 1-1,0 0 1,0 0-1,0 0 1,0 0 0,0 0-1,0 0 1,0 0-1,0 0 1,0 0-1,0 0 1,-1 0-1,1 0 1,0 0 0,0 0-1,0 0 1,0 0-1,0 0 1,0 0-1,0-1 1,0 1 0,0 0-1,0 0 1,0 0-1,0 0 1,0 0-1,0 0 1,0 0-1,0 0 1,0 0 0,0 0-1,0-1 1,0 1-1,0 0 1,0 0-1,0 0 1,0 0-1,0 0 1,0 0 0,0 0-1,0 0 1,0-2 104,0 1 1,-1 0-1,1-1 1,0 1-1,0 0 1,1-1-1,-1 1 0,0 0 1,0-1-1,1 1 1,-1 0-1,0 0 1,1-1-1,-1 1 1,1 0-1,0 0 1,-1 0-1,1 0 1,2-2-1,-1 2-81,0 0 1,0 0-1,1 1 1,-1-1-1,1 1 0,-1 0 1,0 0-1,1 0 1,-1 0-1,4 0 0,9 1 121,-9-1-69,-1 0 0,1 1-1,0 0 1,0 0 0,-1 1-1,1 0 1,-1 0-1,0 0 1,8 4 0,3 4 77,24 18 1,-31-21-135,5 4 91,21 22 0,-22-21 87,24 20-1,-34-30-180,0 1-1,0 0 0,-1 0 0,1 0 1,-1 1-1,1-1 0,-1 0 1,0 1-1,0 0 0,-1-1 1,1 1-1,-1 0 0,0 0 1,0 0-1,0 0 0,0 4 0,1 1 60,0-1 0,1 0 0,6 16 0,-7-21-58,0 1 0,0-1-1,-1 1 1,1-1 0,-1 1-1,0 0 1,0 0 0,0 0-1,0 0 1,-1 0 0,1 0-1,-1 0 1,0 0 0,-1 0-1,0 4 1,-9 28 271,4 7-128,-5-7-37,9-26-108,2-8-23,-1 1 0,1-1 0,0 0 0,-1 0 0,0 0 0,0 0 0,-1 3 1,-23 17 119,8 1-39,14-19-58,1 0 0,0-1 0,-1 1 0,0-1 0,0 1 0,0-1 0,0 0 0,-1 0 0,-5 3 0,-23 10 604,30-15-608,1 0 0,-1-1 0,1 1-1,-1-1 1,1 0 0,-1 1 0,1-1 0,-1 0 0,0 0-1,1 0 1,-1 0 0,1 0 0,-1-1 0,1 1 0,-1 0-1,1-1 1,-1 1 0,1-1 0,-1 1 0,1-1 0,-1 0-1,1 1 1,0-1 0,-1 0 0,1 0 0,0 0 0,0 0-1,0 0 1,0-1 0,0 1 0,-2-2 0,-6-21 224,-1 1-70,5 16-132,0 0 3,0-1 0,-6-13 0,9 16-49,1 1 0,0-1 0,0 1 0,0 0 0,1-1 0,-1 0 0,1-4 0,0-11-18,-1 11-131,1 0-1,0 0 1,1-1 0,2-13-1,-1 18-371,0-1 0,1 0 1,0 1-1,0-1 0,0 1 0,0 0 0,8-9 0,6-2-3120,-1 0 1148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0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3136,'13'-28'1029,"-12"27"-998,0 0 0,-1 0 0,1 0-1,0 0 1,0 0 0,0 0 0,-1 0-1,1 0 1,0 0 0,0 0 0,1 1-1,1-2 1,-1 0-18,19-13 28,0 1 0,1 0-1,40-18 1,-31 21-30,59-15-1,43 0 343,-37 7-7,-36 2 145,-13 3 253,92-15 0,-38 26 113,-69 4-552,-26-2-251,0 1-1,0 0 1,0 1-1,-1 0 1,1 0-1,0 0 0,-1 0 1,7 3-1,-9-2 5,1 0 0,-1 1 0,1-1-1,-1 1 1,0 0 0,0 0 0,0 0 0,-1 0-1,1 0 1,-1 1 0,1-1 0,2 6-1,0 2 33,0 0-1,0 0 1,-1 0-1,0 0 1,-1 0-1,0 1 1,-1 0-1,1 16 1,-2 13 141,-5 51 0,3-75-192,-30 219 310,18-158-298,-9 72 18,-5-16-53,5-5-80,-3-18 112,-10 56 576,34-162-595,0 1 0,1-1-1,0 1 1,0-1 0,0 1 0,0-1-1,1 0 1,0 1 0,2 5-1,-3-9-19,1-1-1,-1 0 0,1 1 1,0-1-1,0 0 1,0 0-1,0 1 0,0-1 1,0 0-1,0 0 0,0 0 1,0 0-1,0 0 1,0 0-1,2 0 0,-1 0 6,0 0 0,1-1 0,-1 1 0,0-1 0,1 1 0,-1-1 0,0 0 0,0 0 0,1 0 0,-1 0 0,0 0 0,4-1 0,26-7 85,0-1 1,46-20 0,-53 17-145,0 0 0,-1-2 0,0-1 0,-1-1 0,27-23 0,-24 18-43,15-11-29,161-135-587,43-43 629,-130 125 171,-85 62-116,41-31-82,-41 36 103,0 0 0,0 2 1,44-16-1,-68 29 20,0 1-1,0 0 1,0 1 0,1-1-1,-1 1 1,0 0 0,1 1-1,-1-1 1,0 1 0,1 1-1,-1-1 1,1 1 0,-1 0-1,0 0 1,12 5 0,-15-5-9,-1 0 0,1 0 0,0 1 0,-1-1 0,1 1 0,-1-1 0,0 1 0,0 0 0,1 0 0,-1 0 0,-1 0 0,1 0 0,0 1 1,0-1-1,1 3 0,0 2 20,-1-1 1,0 1-1,0 0 1,2 12-1,-2-9-3,3 25 14,-2 1 0,-1-1 1,-2 0-1,-5 38 0,3-35-14,-2 27 9,-11 154 260,1-36 32,-5 38 305,16-205-565,0 11 162,-2 28 0,5-41-111,5 23 1,-2-17-72,-1 7-30,3 19-46,-5-44 25,0 1 0,1-1 1,0 0-1,-1 0 0,1 1 1,0-1-1,0 0 0,1 0 1,-1 0-1,0 0 0,1 0 1,-1 0-1,1 0 1,2 2-1,-2-3 5,1 1 1,-1-1 0,1 0-1,-1 0 1,1 0-1,0-1 1,0 1 0,-1-1-1,5 1 1,4 1 13,-7-1-15,1 0 0,0-1 1,0 1-1,-1-1 0,1 0 0,0 0 1,0-1-1,-1 1 0,1-1 0,0 0 1,-1 0-1,1-1 0,-1 1 0,1-1 1,-1 0-1,0 0 0,1-1 0,-1 1 1,6-6-1,10-5 7,22-13-48,-1-3 1,70-63 0,19-35-252,-25 24-169,37-30 74,-75 64 242,131-119-89,-125 130 264,2 4 1,148-80 0,-203 124-23,1 1 1,-1 1-1,29-8 1,-38 14-20,0 0 0,0 1 0,0 0 1,0 0-1,0 1 0,0 1 1,15 2-1,-18-2 3,-1 0-1,0 1 1,0 1 0,0-1-1,0 1 1,0 0 0,-1 1-1,1-1 1,-1 1 0,0 1-1,0-1 1,6 7 0,-2-1-1,-2 0 1,1 1 0,-1 0-1,12 23 1,-6-5 27,0 1 1,-2 0-1,-2 0 1,8 34-1,-11-27 3,-1 1 0,-2-1 1,-2 74-1,-2-88-19,0 15-18,-2 132 281,-12-6 156,2-96-142,4-30-80,2 0-1,-1 69 1,7-94-149,0 0 1,1-1-1,1 1 1,5 22-1,-6-32-45,0 0-1,0 1 0,0-1 1,1 0-1,-1 0 1,1 0-1,-1 0 1,1 0-1,0-1 0,0 1 1,1-1-1,-1 1 1,0-1-1,1 1 1,0-1-1,-1 0 0,1 0 1,0-1-1,0 1 1,0-1-1,0 1 1,0-1-1,6 2 1,1-2 6,0-1 0,0 0 0,0 0 0,1-1 0,-2 0 0,1-1 1,16-5-1,-7 3 13,92-26-69,21-5-158,-82 24 247,-21 4 22,1 1 1,1 2 0,42-1 0,-49 4-10,-10 1 9,-1 0 0,0 0 0,16 3 0,-25-1-46,-1 0-1,1-1 1,-1 1 0,1 1 0,-1-1 0,0 0-1,0 1 1,0 0 0,0-1 0,0 1-1,0 0 1,-1 1 0,0-1 0,3 4 0,-4-5-3,0 0-5,0 0-1,0 1 0,0-1 0,0 0 0,0 1 0,0-1 0,-1 0 0,0 1 0,1-1 0,-1 1 0,0-1 0,0 0 0,0 1 0,0-1 0,-1 4 0,0 8 48,1 131-1716,0-145 1603,0 1-1,0 0 0,0-1 0,0 1 1,0 0-1,0-1 0,0 1 1,0 0-1,0-1 0,1 1 1,-1 0-1,0-1 0,1 1 1,-1-1-1,0 1 0,1-1 1,-1 1-1,1 0 0,-1-1 1,0 1-1,1-1 0,0 0 1,-1 1-1,1-1 0,0 1 1,0-1-103,1 1 0,-1-1 0,1 1 0,-1-1 0,1 0 1,0 0-1,-1 1 0,1-1 0,-1 0 0,4-1 0,3-1-641,1 0-1,0 0 0,9-4 0,-11 3 280,58-16-3714,-29 3 2549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0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8320,'0'-14'2672,"0"14"-2654,0 0 0,0 0 1,0 0-1,0 0 0,0 0 1,0 0-1,0 0 0,0 0 1,0 0-1,0-1 0,0 1 1,0 0-1,0 0 0,0 0 1,0 0-1,0 0 0,0 0 1,0 0-1,0 0 0,0 0 1,0-1-1,0 1 0,0 0 1,0 0-1,0 0 0,0 0 1,0 0-1,0 0 0,0 0 1,0 0-1,0 0 0,0 0 1,0 0-1,-1 0 1,1 0-1,0 0 0,0 0 1,0 0-1,0-1 0,0 1 1,0 0-1,0 0 0,0 0 1,0 0-1,0 0 0,-1 0 1,1 0-1,0 0 0,0 0 1,0 0-1,0 0 0,0 0 1,0 0-1,0 0 0,0 1 1,-1-1-1,1 0-2,0-1 1,0 1-1,-1 0 0,1 0 0,0 0 1,-1 0-1,1 0 0,0 0 1,-1 0-1,1 0 0,0 0 0,0 0 1,-1 1-1,1-1 0,0 0 1,-1 0-1,1 0 0,0 0 1,0 0-1,-1 0 0,1 1 0,0-1 1,0 0-1,-1 0 0,1 0 1,0 1-1,3 6 200,1 0-147,1 4-42,-4-9-42,0 1 0,1-1 1,-1 0-1,0 0 0,1 1 0,-1-1 0,1 0 0,2 2 1,-1-1 49,0 1 1,0 0-1,0 0 1,-1 0-1,1 0 1,-1 0-1,0 0 1,2 5-1,6 14 296,39 48 1104,-46-68-1372,7 16 174,1-2 1,1 0 0,18 19-1,-13-20-114,9 9 101,-14-8-4,-2-1-1,0 1 1,11 27 0,-5-12-33,-7-13-59,-2-8-40,-1 1 1,-1 0-1,0 0 1,-1 0-1,0 1 1,2 14-1,0 33 632,-5-54-666,0-1 36,-1 1 1,1-1-1,-1 1 0,1-1 0,-2 10 1,-1-11-15,1 0 0,-1 0 0,1 0 0,-1-1 0,0 1 0,0-1 0,-1 1 0,-4 5 0,-1 1 53,3-4-47,0 0 1,0 0-1,-8 7 1,-14 3 184,10-7-129,-7 6-59,19-11-149,0-1-1,0 1 0,-1-1 1,1 0-1,-1-1 0,0 1 0,0-1 1,0 0-1,0-1 0,0 1 1,0-1-1,0-1 0,0 1 0,-10-1 1,-28 0-2720,9 0 759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1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17 149 3712,'-13'0'1221,"12"0"-1213,1 0 0,0 0 1,0 0-1,0 0 0,0 0 0,0 0 0,0 0 0,0 0 0,0 0 1,0 0-1,-1 0 0,1 0 0,0 0 0,0 0 0,0 0 0,0 0 1,0 0-1,0 0 0,0 0 0,0 0 0,0 0 0,0 0 0,-1-1 1,1 1-1,0 0 0,0 0 0,0 0 0,0 0 0,0 0 0,0 0 1,0 0-1,0 0 0,0 0 0,0 0 0,0 0 0,0 0 0,0 0 0,0-1 1,0 1-1,0 0 0,0 0 0,0 0 0,0 0 0,0 0 0,0 0 1,0 0-1,0 0 0,0 0 0,0 0 0,0-1 0,0 1 0,0 0 1,0 0-1,0 0 0,0 0 0,0 0 0,0-4 58,-1 2 75,1 0 1,0 1-1,0-1 1,0 0-1,0 0 0,1 0 1,-1 0-1,0 0 1,1 0-1,1-3 0,8 0 782,-4-9 245,-4 12-991,-1-1 0,1 0-1,0 1 1,0-1 0,1 1 0,-1 0 0,0 0-1,1 0 1,3-3 0,27-13 1830,-28 16-1755,-2 1-161,0 0 1,0 0 0,0 1 0,0-1 0,0 1 0,0 0-1,0-1 1,0 1 0,0 1 0,4 0 0,2-1 103,-6 0-92,-1 1 1,1-1 0,0 1-1,-1-1 1,1 1-1,-1 0 1,1 0 0,-1 0-1,0 0 1,1 1-1,-1-1 1,0 0-1,0 1 1,0 0 0,0-1-1,0 1 1,0 0-1,0 0 1,2 4-1,3 4 311,-1 0-1,0 1 0,4 12 0,-2-6-41,13 23 234,-14-29-545,-1 0 1,0 1-1,-1 0 0,0 0 0,-1 0 0,5 22 0,-7-17-29,-2-10-13,1 0-1,0 0 1,3 7 0,3 2 73,0-1 0,1 0 0,14 18 0,-20-30-42,0 0-1,0 0 1,1 0-1,0-1 0,-1 1 1,1-1-1,0 0 1,0 0-1,0 0 1,1 0-1,-1 0 1,0-1-1,1 1 1,4 0-1,-6-1-36,-1-1 1,1 1-1,0-1 0,0 0 0,0 0 0,0 0 0,0 0 0,0 0 0,0 0 0,0 0 0,0-1 1,-1 1-1,1-1 0,0 1 0,0-1 0,0 0 0,-1 0 0,1 0 0,0 0 0,-1 0 1,1 0-1,-1 0 0,1 0 0,-1-1 0,1 1 0,-1 0 0,2-3 0,32-48 185,-26 39-124,-1 0 1,-1 0 0,0-1-1,9-26 1,-11 25-55,2 1-1,0 0 1,0 0 0,1 1-1,1 0 1,14-17 0,70-66 33,-58 62 17,-25 24-221,-8 8 51,0 1 0,0-1 0,0 1 0,0-1 0,-1 0 0,1 0 0,0 0 0,-1 0 0,0 0 0,1 0 0,-1 0 0,0 0 0,0-1 0,0 1-1,-1 0 1,1-1 0,0-2 0,-1 5 76,0 0-1,0 0 1,0-1-1,0 1 0,0 0 1,0 0-1,0 0 1,0 0-1,0 0 0,0 0 1,0 0-1,0 0 1,0 0-1,0-1 0,0 1 1,0 0-1,0 0 0,0 0 1,0 0-1,0 0 1,0 0-1,0 0 0,0 0 1,0 0-1,0 0 1,0 0-1,0-1 0,0 1 1,0 0-1,0 0 1,0 0-1,0 0 0,0 0 1,-1 0-1,1 0 1,0 0-1,0 0 0,0 0 1,0 0-1,0 0 1,0 0-1,0 0 0,0 0 1,0 0-1,0 0 0,-1 0 1,1 0-1,0 0 1,0 0-1,0 0 0,0 0 1,0 0-1,0 0 1,0 0-1,0 0 0,-1 0 1,-4 1-861,0 1 0,0 0-1,0 0 1,0 0 0,1 1 0,-1-1 0,0 1 0,-7 7 0,3-4-989,-10 10-1123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0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99 787 2912,'0'-49'5216,"0"48"-5185,0 0-1,-1 1 1,1-1 0,0 0 0,1 1 0,-1-1 0,0 0-1,0 1 1,0-1 0,0 0 0,0 1 0,1-1 0,-1 1-1,0-1 1,1 0 0,-1 1 0,0-1 0,1 1 0,-1-1-1,1 1 1,-1-1 0,0 1 0,1-1 0,-1 1 0,1 0-1,0-1 1,0 0-9,0 1-1,-1-1 1,1 1-1,0-1 1,-1 1-1,1-1 1,-1 1-1,1-1 1,-1 0-1,1 1 1,-1-1-1,0 0 1,1 0-1,-1 1 1,0-1-1,1 0 1,-1 0-1,0 1 1,0-1-1,0 0 1,0 0-1,0 0 1,0 1 0,0-1-1,0 0 1,0-1-1,1-4 23,0 0-1,0 0 0,1 0 1,0 0-1,0 0 1,0 0-1,1 1 1,0-1-1,0 1 1,0 0-1,1 0 1,5-6-1,-2 1 12,3-3 116,0 0 1,-2-1-1,1 1 1,9-25-1,-5 10 37,21-37 0,-29 57-173,12-17 96,10 3-30,-2-9-59,-21 25-9,0 1 1,0-1-1,0 1 1,1 0-1,0 0 0,0 1 1,10-8-1,12-7 101,-5-8-97,-10 17 3,0 1 1,0 0 0,1 1-1,17-8 1,-25 13-6,0 0 1,0-1 0,0 1 0,-1-1 0,1 0-1,4-6 1,-5 6-15,0 0 0,0 0-1,0 1 1,0-1 0,1 1 0,-1 0-1,1 0 1,8-4 0,96-42 390,-99 45-350,1 1-1,15-3 1,9-3 77,3-13 166,-33 21-272,0-1 1,1 1-1,-1 0 1,5 0 0,6-1 33,33-9 131,-3 6 321,-22-1 635,-17 4-876,-1 0 0,1 1 0,-1 0 0,1 0 0,7 0 0,150 1-2570,-150 1 2305,-1 1 0,1 0-1,21 6 1,-31-7-5,1 0 18,1 0 0,0-1 0,10 1 0,19 1 56,-1 10-15,-23-8-27,-1 0-1,17 4 0,-12-6 22,16 4 56,16 16 7,-17-13-26,-25-8-83,1 0-1,-1 1 1,0 0-1,0 0 1,0 0-1,5 3 1,16 10 45,40 17-1,-58-29-52,0 1-1,0 1 1,-1-1-1,0 1 1,0 0-1,-1 1 1,12 12-1,15 11 47,-26-24-47,1 1-1,-1 1 1,0-1-1,0 1 0,-1 0 1,1 1-1,-2-1 1,1 1-1,7 16 1,-2-5-2,7 9-43,0 1 95,25 56 0,-10-1 115,-23-58-61,1-2 0,20 35 0,-1-4-393,-22-39 160,-3-5 91,0 0-1,13 17 1,-6-12 44,-4-7 15,-1 1 1,0-1 0,5 12-1,2 7 46,-4-12-82,-2 1 0,0 1 0,-1-1 0,9 35 0,-11-3-49,6 0 208,-5-2-32,5-9-31,-9-25-98,-1 1 1,0-1 0,0 1-1,-1-1 1,-1 1-1,-3 17 1,-1-14 7,3-10 9,0-1 0,0 1 0,1 0 0,0 0 0,0 7 0,1 2 61,1-8-29,-1 0 0,0 0 0,-1 0 0,-2 10 0,1-9-44,-1 0 0,0 0 0,-1 0 0,0-1 0,-10 16-1,10-16-7,1 0 0,0 0 0,0 0 0,0 0 0,1 1 0,-1 8 0,-9 26-8,9-32 2,-1 0-1,1 0 0,-2 18 1,1-9 59,-7 19 218,8-19-157,1-9-90,0 0 0,-1 0-1,-6 17 1,-7 16-105,-20 45-287,32-79 368,-1 0 0,-1 0-1,0-1 1,0 1 0,-13 13-1,-11 2 64,21-14-34,0 1-1,0 0 1,2 0-1,-1 1 0,-5 14 1,-17 28-175,22-42 215,3-5-19,-1 0 1,-10 12-1,-12 2-78,7 5-26,-9-5-16,18-12 23,-19 20-1,23-20 29,-1-1-1,0-1 0,0 1 0,-15 8 0,-10-1-33,22-11 42,0 0 1,-11 7 0,4-1 22,1-1-1,-41 16 1,33-18 3,-3 1 0,-47 23 0,63-26 29,-1 1 0,0-2 1,-24 7-1,-31 4-104,60-14 72,0-1 0,-1 0 0,1-1 0,-15-1 1,6 1 54,-162 0-15,167 0-36,1-1 1,0 0 0,-1-1-1,1 0 1,0-1 0,0-1-1,0 0 1,-18-9 0,21 10 4,-5-1-24,0-1 0,0 2 0,-16-2 0,19 4 6,0-1 1,1 0-1,-1 0 0,1-1 1,-1-1-1,1 0 0,-18-10 1,15 6-56,5 3 25,0-1 0,-13-11 1,0-10 9,-7 5 48,13 2 54,11 14-47,0 1 1,0-1 0,-7-6 0,1 1-7,4 5-8,1 0 1,-1 0-1,-1 0 1,-8-5-1,-1 0-16,1 0 0,-14-14 0,23 20-27,1 0 0,-1 1 0,0-1 0,-8-4 0,8 6-18,1-1 1,0 1 0,0-1-1,-6-6 1,7 7 12,0-1 1,0 1-1,-1 0 0,-7-4 0,9 6 26,1-1 0,-1 1 0,0-1 0,0 0 0,1 0 0,-1 0 0,1 0 0,0 0 0,0 0 0,-1-1 0,1 1 1,-1-4-1,-2-4 91,4 7-60,0 1 1,0-1-1,-1 1 1,1 0 0,-1 0-1,1 0 1,-1-1-1,-1-1 1,-6-4 101,7 7-102,0-1 0,0 1 0,0-1 0,1 1 0,-1-1 0,1 0 0,-1 0 1,1 0-1,0 0 0,-1 0 0,1 0 0,0 0 0,0 0 0,0-1 0,1 1 0,-1 0 1,1-1-1,-1-3 0,1 6-18,0-1 0,0 1 0,0-1 0,0 1 0,0-1 1,0 1-1,0-1 0,0 1 0,0-1 0,0 1 0,0-1 0,0 1 0,0-1 1,0 1-1,0-1 0,-1 1 0,1-1 0,0 1 0,0-1 0,-1 1 0,1 0 1,0-1-1,-1 1 0,1-1 0,0 1 0,-1 0 0,1-1 0,0 1 0,-1 0 1,1 0-1,-2-1 0,-8-7-105,8 6 102,1 0 0,-1-1 1,0 0-1,1 1 0,-1-1 1,1 0-1,-1-3 0,2 5 25,-1 0-1,1 0 1,0 0 0,0 0-1,-1 0 1,1 0 0,0 0-1,-1 0 1,1 0 0,-1 1-1,1-1 1,-1 0 0,0 0-1,1 0 1,-1 1 0,0-1-1,1 0 1,-2 0 0,-5-4 25,2-9-282,0 6 120,4 7 95,0-1 0,0 1 0,0-1 0,0 1 0,0-1 0,1 0 0,-1 1 0,1-1 0,-1 0 0,1 1 1,0-1-1,-1 0 0,1-1 0,0 1 10,0 1 0,0-1 1,0 1-1,0-1 1,0 1-1,-1-1 0,1 1 1,0-1-1,-2-1 1,-12-27-9,14 21 20,1 2-2,-1-108 448,0 113-452,0 1 0,0-1 0,0 0 0,0 1 1,-1-1-1,1 0 0,0 1 0,-1-1 1,1 0-1,-1 1 0,0-1 0,0 1 1,1-1-1,-1 1 0,0-1 0,-2-1 0,-4-6 5,-2-13-2,-1-3 12,5 17 10,4 7-17,0-1 0,0 1 0,0-1 0,1 1-1,-1-1 1,0 1 0,1-1 0,-1 0 0,1 1 0,-1-1 0,1 0 0,0 0 0,0 1 0,0-4 0,0 2-2,0 0-1,0 0 1,0 0-1,-1 0 1,1 0-1,-2-4 1,-6-1 5,8 8-9,-1 0 0,1-1-1,0 1 1,-1 0 0,1-1 0,-1 1-1,1 0 1,0-1 0,-1 1-1,1-1 1,0 1 0,-1-1 0,1 1-1,0-1 1,0 1 0,0-1-1,-1 1 1,1-1 0,0 1 0,0-1-1,0 1 1,0-1 0,0 1 0,0-1-1,0 1 1,0-1 0,0 1-1,0-2 1,1-6-22,0 6 31,-1 0-1,0 1 1,0-1 0,0 0-1,0 0 1,0 0-1,0 0 1,0 0-1,-1 0 1,1 0 0,0 1-1,-1-1 1,0 0-1,0-2 1,1 4-7,-3-4 4,1-1 0,0 0 0,1 1 0,-1-1-1,1 0 1,0 0 0,0 0 0,0 0 0,1 0 0,0-10 0,0-31-26,0 44 8,0 0 0,0 0 1,1 1-1,-1-1 0,1 0 0,-1 0 0,1 0 0,-1 1 0,1-1 0,0 0 1,0 1-1,1-3 0,-1 3 23,0-1 0,0 0 0,0 1 0,0-1 0,0 0 0,-1 1-1,1-1 1,-1 0 0,1 0 0,-1 0 0,0 1 0,0-3 0,0-146 439,0 145-461,0 1 1,-1 0-1,0 0 0,0 0 0,0 0 0,0 0 1,0 0-1,-1 0 0,-3-6 0,4 8 15,0 0-1,0 0 0,1-1 1,-1 1-1,1 0 0,-1-1 1,1 1-1,0 0 0,0-1 1,1-2-1,-3-11 32,-5 8 6,6 8-36,1 0 0,-1 0 0,1-1-1,-1 1 1,1 0 0,0-1 0,-1 1 0,1-1 0,0 1 0,-1-1 0,1 1 0,0 0 0,-1-1-1,1 1 1,0-1 0,0 1 0,0-1 0,0 1 0,-1-1 0,1 1 0,0-1 0,0 0-1,0 1 1,0-1 0,0 1 0,0-1 0,0 1 0,1-1 0,-2-1-12,1-1 1,0 1-1,-1 0 1,1 0 0,-1 0-1,0 0 1,1 0-1,-1 0 1,0 1-1,0-1 1,-2-2-1,2 3 3,0-1 1,0 1-1,1 0 0,-1 0 0,0-1 0,0 1 0,1-1 0,-1 1 0,1-1 0,0 1 0,-1-1 0,1 1 0,0-1 0,0 1 0,0-1 0,0 1 0,0-1 0,0 1 0,0-1 1,0 0-1,1 1 0,-1-1 0,1 1 0,-1 0 0,2-3 0,9-10-15,-8 12 15,-3 2 97,0 0 15,0 0 92,0 0-44,0 13 172,0-10-364,0-3-42,0 0-53,0 0 106,0 0 299,0 0-48,0 0-53,0 0-118,-14 0-207,14 0 153,0 0 1,0 0-1,0 0 1,-1 0-1,1 0 0,0 0 1,0 0-1,0 0 1,0 0-1,0 0 1,0 0-1,0 0 1,0 0-1,0 0 0,0 0 1,-1 0-1,1 0 1,0 0-1,0 0 1,0 0-1,0 0 0,0 0 1,0 0-1,0 0 1,0 0-1,0 0 1,0 0-1,0 0 1,-1 0-1,1 0 0,0 0 1,0 0-1,0-1 1,0 1-1,0 0 1,0 0-1,0 0 0,0 0 1,0 0-1,0 0 1,0 0-1,0 0 1,0 0-1,0 0 1,0-1-1,0 1 0,0 0 1,0 0-1,0 0 1,0 0-1,0 0 1,0 0-1,0 0 1,0 0-1,0 0 0,0-1 1,0-12 170,3 13-63,8-4-43,-11 4-63,0 0 0,0 0-1,1 0 1,-1-1 0,0 1-1,0 0 1,0 0 0,0 0-1,1-1 1,-1 1 0,0 0-1,0 0 1,0 0 0,0-1 0,0 1-1,0 0 1,0 0 0,0-1-1,1 1 1,-1 0 0,0 0-1,0-1 1,0 1 0,0 0-1,0 0 1,0-1 0,-1 1 0,1 0-1,0-1 1,0 1 0,0 0-1,0 0 1,0 0 0,0-1-1,0 1 1,0 0 0,0 0 0,-1-1-1,1 1 1,0 0 0,0 0-1,0 0 1,-1 0 0,1-1-1,0 1 1,-1 0-4,1-1-1,-1 1 0,0 0 1,1-1-1,-1 1 1,0 0-1,1 0 1,-1 0-1,0-1 1,0 1-1,1 0 0,-1 0 1,0 0-1,0 0 1,1 0 3,11 0-400,-11 0 401,0 0 1,0 0 0,0 0 0,0 0-1,0 1 1,0-1 0,0 0-1,1 0 1,-1 0 0,0 0-1,0 0 1,0 0 0,0 0-1,0 0 1,0 0 0,0 0-1,0-1 1,0 1 0,0 0-1,1 0 1,-1 0 0,0 0 0,0 0-1,0 0 1,0 0 0,0 0-1,0 0 1,0 0 0,0 0-1,0 0 1,0 0 0,0 0-1,0 0 1,0 0 0,1 0-1,-1-1 1,0 1 0,0 0-1,0 0 1,0 0 0,0 0 0,0 0-1,0 0 1,0 0 0,0 0-1,0 0 1,0 0 0,0-1-1,0 1 1,0 0 0,0 0-1,0 0 1,0 0 0,0 0-1,0 0 1,0 0 0,0-2 36,0 0 0,0 0 0,1 0 0,0 0 0,-1 1 0,1-1 0,0 0 0,0 0 0,-1 1 0,1-1 0,1 1 0,-1-1 0,0 1 0,2-3 0,0 2 122,-3-1-458,0 2 283,0 0 0,0 1 0,0-1 0,0 0 0,0 1 0,0-1 0,0 0 0,0 0 0,1 1 0,-1-1 1,0 0-1,1 1 0,-1-1 0,1 0 0,-1 1 13,1-1 1,-1 1 0,1 0-1,0-1 1,-1 1-1,1 0 1,0 0-1,0-1 1,-1 1 0,1 0-1,0 0 1,-1 0-1,1 0 1,1 0-1,0 0 77,-2 0-27,0 0-85,-2 0 53,1 0-7,1 0 0,-1 0 1,1 0-1,-1 0 0,1 0 0,-1 0 1,1 0-1,-1 0 0,1 0 0,-1 0 1,1 1-1,-1-1 0,1 0 0,0 0 1,-1 0-1,1 1 0,-1-1 0,1 0 1,0 0-1,-1 1 0,1-1 0,0 0 1,-1 1-1,1-1 0,0 1 0,-1-1 1,1 0-1,0 1 0,0-1 0,-1 1 1,1-1-1,0 0 0,0 1 0,0-1 1,0 1-1,0-1 0,0 1 0,0-1 1,0 1-1,0-1 0,0 1 0,0-1 1,0 1-1,0-1 0,0 1 0,0 1 18,0 0 0,0 0 0,0 0-1,-1 0 1,1-1 0,-1 1 0,1 0 0,-2 2-1,-9 10 129,9-12-48,-12-2 122,14 0-228,0 0-1,0 0 1,0 0 0,-1 0-1,1 0 1,0 0 0,0 0-1,0 0 1,0 0 0,0 0-1,0 0 1,0 0 0,0 0-1,0 0 1,0 0 0,-1 0-1,1 0 1,0 0 0,0 0-1,0 0 1,0 0-1,0 0 1,0 0 0,0 0-1,0 0 1,0 1 0,0-1-1,0 0 1,-1 0 0,1 0-1,0 0 1,0 0 0,0 0-1,0 0 1,0 0 0,0 0-1,0 0 1,0 0 0,0 0-1,0 1 1,0-1 0,0 0-1,0 0 1,0 0 0,0 0-1,0 0 1,0 0-1,0 0 1,0 0 0,0 0-1,0 0 1,0 1 0,0-1-1,0 0 1,0 0 0,0 0-1,0 0 2,0 1 0,0-1 0,1 0 0,-1 0 0,0 1 0,0-1 0,0 0-1,0 0 1,0 1 0,0-1 0,0 0 0,0 0 0,0 1 0,0-1-1,0 0 1,0 0 0,0 1 0,0-1 0,0 0 0,-1 0 0,1 1 0,0-1-1,0 0 1,0 0 0,0 1 0,0-1 0,-1 0 0,1 0 0,0 0-1,0 0 1,0 1 0,-1-1 0,1 0 0,0 0 0,0 0 0,0 0 0,-1 0-1,1 1 1,-9-8 36,7 5-58,0-1-119,-1 3-106,3 0 218,-1 0-1,1 0 1,-1 0-1,1 0 1,-1 0 0,1 0-1,-1 0 1,1 0-1,-1 0 1,1 0-1,-1 0 1,1 0 0,-1-1-1,1 1 1,0 0-1,-1 0 1,1 0-1,-1-1 1,1 1 0,0 0-1,-1-1 1,1 1-1,0 0 1,-1-1 0,1 1-1,0-1 1,0 1-1,-1 0 1,1-1-1,-2-20-1182,2 13 539,0 7 642,0 1 1,0-1-1,0 1 0,0 0 0,0-1 1,0 1-1,0-1 0,0 1 0,0-1 1,0 1-1,0-1 0,1 1 0,-1 0 1,0-1-1,0 1 0,0-1 0,1 1 1,-1 0-1,0-1 0,0 1 0,1-1 1,-1 1-1,0 0 0,1-1 0,-1 1 1,0 0-1,1 0 0,-1-1 0,1 1 1,-1 0-1,0 0 0,1 0 0,-1-1 1,1 1-1,-1 0 0,1 0 0,-1 0 1,0 0-1,1 0 0,-1 0 0,1 0 1,-1 0-1,1 0 0,-1 0 0,1 0 1,0 0-1,1 0-110,0 0 1,-1 0 0,1 0-1,0 0 1,0-1-1,0 1 1,0-1-1,2-1 1,4-3-273,-6 4 221,-1 0-1,1 0 1,-1 1 0,1-1 0,-1 0 0,1 0 0,0 1-1,-1-1 1,1 1 0,0-1 0,-1 1 0,1 0-1,0 0 1,3 0 0,25 0-1287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0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2912,'-17'-17'3088,"20"15"-2187,8-9-261,-8 8 27,0 3-235,-2 0-376,1 0 1,0 1-1,0-1 1,0 1-1,-1-1 1,1 1-1,0 0 1,-1 0 0,1 0-1,0 0 1,-1 0-1,1 0 1,-1 0-1,3 3 1,-4-4-54,1 1 0,0-1 0,-1 0 1,1 1-1,-1-1 0,1 0 0,0 1 0,-1-1 1,1 0-1,0 0 0,-1 0 0,1 1 1,0-1-1,-1 0 0,1 0 0,0 0 0,-1 0 1,1 0-1,0 0 0,0 0 0,-1-1 1,1 1-1,0 0 0,2-1 5,0 1 3,-1 0-1,1 0 1,-1 0 0,1 0-1,-1 0 1,1 1 0,-1-1-1,1 1 1,-1-1 0,1 1-1,-1 0 1,1 0 0,-1 0-1,0 0 1,0 1 0,0-1-1,3 3 1,-2-1 325,-3-3 0,0 0 293,-49 0 2923,49-3-3402,0-8-102,0 11-52,0 0 1,0 0 0,0 0-1,0 0 1,0 0 0,0 0 0,0-1-1,0 1 1,0 0 0,0 0 0,0 0-1,0 0 1,0 0 0,0 0-1,0 0 1,0 0 0,0 0 0,0-1-1,0 1 1,0 0 0,0 0 0,0 0-1,0 0 1,0 0 0,0 0-1,0 0 1,0 0 0,0 0 0,0 0-1,0 0 1,0 0 0,1-1-1,-1 1 1,0 0 0,0 0 0,0 0-1,0 0 1,0 0 0,0 0 0,0 0-1,0 0 1,0 0 0,0 0-1,1 0 1,-1 0 0,0 0 0,0 0-1,0 0 1,0 0 0,0 0 0,0 0-1,0 0 1,0 0 0,0 0-1,0 0 1,1 0 0,7 0-574,-4-1-73,-1 1 0,1 0 0,0 0 0,-1 0 0,1 1 0,0-1 0,-1 1 0,6 1 0,8 12-2176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1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1983 2080,'-14'0'667,"14"0"-663,0 0 1,0 0-1,0 0 1,0 0-1,0 0 1,0 0-1,0 0 1,0 0-1,0 0 0,0 0 1,-1 0-1,1 0 1,0 0-1,0 0 1,0 0-1,0 0 1,0 0-1,0 0 1,0 0-1,0 0 1,0 0-1,0 0 1,-1 0-1,1 0 1,0 0-1,0 0 1,0 0-1,0 0 1,0 1-1,0-1 1,0 0-1,0 0 1,0 0-1,0 0 1,0 0-1,0 0 1,0 0-1,0 0 1,0 0-1,0 0 1,0 0-1,0 1 1,0-1-1,0 0 1,0 0-1,-1 0 1,1 0-1,1 0 1,-1 0-1,0 0 1,0 0-1,0 0 1,0 0-1,0 1 1,0-1-1,0 0 1,1 7 533,-5-14 1148,0 5-1143,-3-4 177,6-2-373,-1 0-1,2 0 0,-1 0 0,1 0 0,1-10 0,-1-1 223,1-10-160,0 0-1,2 0 1,1 1 0,1-1 0,17-51 0,-3 41-295,-8 18-57,57-132 183,14-68-646,-3-6-212,-20 42 168,-19 62 446,-4-6 25,7-21-31,9-33 575,-39 137-394,-7 13-32,5 11-113,-8 9-110,-2 9 59,1-1-1,-1 1 1,0 0-1,1 0 1,0 1-1,0-1 1,3-4-1,-2 2-41,0 0 0,0 0-1,2-9 1,-3 7-103,1-1 0,1 1 0,4-9 0,-7 15 142,0 1-1,0 0 0,0-1 0,0 1 0,0 0 1,0 0-1,0-1 0,0 1 0,0 0 1,1 0-1,-1 0 0,0 1 0,1-1 1,-1 0-1,1 0 0,-1 1 0,1-1 1,-1 1-1,1-1 0,-1 1 0,1 0 0,2-1 1,-2 1-516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5152,'0'-27'1648,"0"21"-987,3 6-309,-1 0-307,0 0 0,0-1 0,-1 1 0,1-1 0,0 1 1,0-1-1,-1 0 0,1 0 0,0 1 0,-1-1 0,1 0 0,2-3 0,4-1 4,1 0 10,0 0-1,19-7 1,5-2 143,-9 2 146,-5 2 195,36-14 1,-25 13 100,-13 4 71,24-6-1,-36 12-590,-1 0 0,1 1 0,-1-1-1,1 1 1,0 0 0,-1 0 0,1 0-1,-1 1 1,1-1 0,6 3 0,-8-2-54,-1 1 1,0 0 0,1-1 0,-1 1 0,0 0-1,0 0 1,0 0 0,0 1 0,0-1 0,-1 0 0,1 1-1,-1-1 1,1 1 0,-1 0 0,0-1 0,0 1-1,1 4 1,-1-4 69,0 1 0,0 0 0,-1-1 0,1 1 0,-1 0 0,0 0 0,0-1 0,-1 7 0,1 0 56,0 0 67,0-8-232,0 0 0,0 1 0,0-1 0,0 0-1,0 0 1,0 0 0,-1 0 0,1 0 0,-1 0 0,0 2 0,-10 15-405,10-14 314,0-1-1,1 1 0,-1-1 0,1 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0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7296,'33'-33'2720,"-33"33"-2112,16 0-192,0 0 160,-16 0-416,0 16-416,-16-16 128,16 33-1952,-16-17 1152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18 5728,'71'0'2570,"-66"0"-2407,-1-1 0,0 0 0,1 0 0,-1 0 0,0 0 0,0-1 0,0 0 0,6-3 0,-6 4 213,0 0 1,1 1-1,-1-1 0,0 1 1,1 0-1,-1 0 0,5 0 1,-2 1 239,-7-1-573,-10-1 321,1 2 0,-15 1 1,15 2-304,-10 3 32,-38-1 110,18 1-145,-54 16 0,55-12-12,-54 8 0,77-18 6,1-1 1,-1-1-1,1 0 1,-23-5-1,19 3 86,-30-1 1,39 4-91,0-1 0,0 0 0,0-1 0,-10-3 0,12 3-93,0 0 0,-1 1 0,1 0 0,-8 0 1,14 1-103,-1 0 1,0 0 0,1 0 0,-1 0-1,0-1 1,1 1 0,-1 0 0,1-1 0,-1 1-1,0-1 1,1 0 0,-1 1 0,1-1-1,0 0 1,-1 0 0,1 0 0,0 0 0,-1 0-1,-1-2 1,3 2 4,-3-2-1591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14 721 6400,'-14'14'2858,"25"-28"-2463,-8 9-299,-3 5-83,0-1 0,0 0 0,1 1 0,-1-1 0,0 0 0,1 1 0,-1-1 0,1 1 0,-1-1 0,0 0 0,1 1 0,0-1 0,-1 1 0,1 0 0,-1-1 1,1 1-1,-1-1 0,1 1 0,0 0 0,-1-1 0,2 1 0,3-3 4,47-29 271,-42 25-140,100-52 968,0 10-103,-95 42-904,120-49 449,77-1-191,43 5-151,-195 41-180,721-118 294,92 21-193,-820 102-119,31-5 20,315-33 191,-50 22 8,-247 17-106,43-3 124,177-9 418,-39 11-209,-143 4-278,259-9 278,-47 8-203,-35 6-21,-63 8-58,-41-8 143,82-3 107,-276 0-418,-11 1-77,1-1 1,0 0-1,0-1 0,0 1 0,-1-2 1,1 1-1,-1-1 0,1-1 1,9-3-1,-17 5-1457,-5 0 666,-9 0-505,-97 1-5879,45 0 4156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1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180 181 3488,'20'-38'1557,"-10"13"-1215,-9 24-297,-1 0 1,0 0-1,0 0 1,0 0 0,1 0-1,-1 0 1,1 1-1,-1-1 1,0 0 0,1 0-1,0 0 1,-1 0 0,1 1-1,-1-1 1,1 0-1,0 0 1,0 1 0,0-2-1,6-3 267,-7 5-279,1-1-1,-1 0 1,1 1-1,-1-1 1,1 0-1,-1 1 1,0-1-1,0 0 1,1 0-1,-1 1 1,0-1-1,0 0 1,0 0-1,0 0 1,0 1 0,0-1-1,0 0 1,0 0-1,0 0 1,0 1-1,0-1 1,0 0-1,-1 0 1,1 0-1,-10-20 571,6 15-339,1 1-156,3 4-72,0 0 0,0 1 0,-1-1 0,1 0 0,0 1 0,-1-1 0,1 1 0,0-1 1,-1 0-1,1 1 0,-1-1 0,1 1 0,-1-1 0,0 1 0,1 0 0,-1-1 0,1 1 0,-1 0 0,0-1 0,1 1 0,-2-1 1,-3-1 144,-9-10 194,12 11-325,1-1 0,-1 0 0,0 0 1,0 1-1,0-1 0,0 1 0,0 0 0,-5-2 0,0 1-14,0 1-1,0 0 0,0 1 0,-13 1 1,8-1-58,9 0 29,0-1 0,0 2 1,0-1-1,1 0 0,-1 0 0,0 1 0,0 0 1,0 0-1,0-1 0,-4 4 0,5-3 15,1 0 0,-1 1-1,1-1 1,-1 1 0,1 0 0,-1-1-1,1 1 1,0 0 0,0 0 0,0 0-1,0 0 1,0 0 0,1 0 0,-1 2-1,-10 19 350,8-17-270,0 1-1,0 0 1,0 0 0,-2 9 0,4-5-52,0 0 0,0 0 0,1 0 0,0 1 0,1-1 0,0 0 0,1 0-1,1 0 1,-1 0 0,2-1 0,-1 1 0,1-1 0,1 1 0,0-1 0,1-1 0,8 13 0,35 43 14,0-2 109,-35-44-41,-12-17-97,0 1 0,0 0 1,0 0-1,0 0 0,0 0 0,0 0 1,-1 0-1,2 5 0,-3-6-20,0-1-1,0 1 0,0 0 0,0-1 0,0 1 1,-1 0-1,1-1 0,-1 1 0,1 0 1,-1-1-1,1 1 0,-1-1 0,0 1 0,0-1 1,0 1-1,0-1 0,0 0 0,0 1 1,0-1-1,0 0 0,-3 2 0,1 0 17,-1 0-1,0 0 0,0 0 0,0 0 1,0-1-1,0 0 0,-1 0 1,-7 3-1,-4 2 54,13-5-181,-1 0 0,0 0 0,0 0 0,0 0 0,0-1 0,-1 1 0,1-1 0,0 0 0,0 0 0,-1-1 0,1 1 0,-1-1 1,-6-1-1,-11 1-1086,20 0 897,1 0 0,-1 0 1,1 0-1,-1 0 0,1-1 0,-1 1 0,1 0 0,0-1 0,-2 0 0,-14-12-1718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1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7040,'-66'17'2624,"66"-17"-2048,16 82-128,-16-17-192,-16-16-224,0 33-160,16 0 64,-17 0 32,1-16 32,-17 16-96,0-17 64,1 1-832,-1-1 480,-16 1-544,16-17 544,0-16-1568,0-1 1088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1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50 4896,'16'-5'607,"-10"4"-290,0-1 0,0 0 0,-1 0 0,10-5 0,-4 1-168,28-12 134,-36 17-263,0 0 0,0 0 0,1 0 0,-1 1 0,0-1 0,1 1 0,-1 0 0,0 0 0,1 0 0,-1 0 0,4 2 0,3 1 201,0 2 0,-1 0 0,1 0 0,-1 0 1,9 9-1,-4-5 121,-12-7-290,1 0 0,0 1 0,-1-1 0,0 1 0,1 0 0,-1 0 0,0 0-1,0 0 1,-1 0 0,1 0 0,-1 0 0,1 0 0,-1 1 0,0-1 0,0 1 0,-1-1 0,1 1 0,0 4 0,-1-5-4,2 17 208,0-1 0,-2 28 1,-1-21 19,1-18-238,-1 0 0,1-1 0,-2 1 0,1 0 0,-1-1 0,0 0 0,0 1 0,-1-1 0,0 0 0,-6 11 0,4-9-35,-2 7 2,-11 17 12,8-20 7,-1 1 1,-1-1 0,0-1 0,-1 0-1,-27 19 1,18-16 5,0-1-1,-1-1 1,-33 14-1,45-23-39,1-1 0,-20 4-1,22-6-30,1 1 1,-1 0-1,1 0 0,-13 7 1,19-9 32,0 1 1,-1-1 0,1 1-1,0-1 1,-1 0 0,1 0 0,0 1-1,-1-1 1,1 0 0,0 0-1,-1 0 1,1 0 0,0-1-1,-1 1 1,1 0 0,0-1 0,-1 1-1,-1-1 1,11-10-654,-8 10 640,0 1-1,1 0 1,-1 0 0,0-1 0,0 1 0,1 0 0,-1 0 0,0 0 0,1 0-1,-1-1 1,0 1 0,0 0 0,1 0 0,-1 0 0,0 0 0,1 0-1,-1 0 1,0 0 0,1 0 0,-1 0 0,0 0 0,1 0 0,-1 0 0,0 0-1,1 0 1,8-1-247,0-1-1,0 0 0,13-4 1,6-2-156,4-3 109,1 5 38,3-4 58,-6 4-33,-13 4 66,31-10 0,-24 4 121,-5 1 12,37-8 0,-7 10-69,3-6 47,-24 8 57,-11 1 21,0-1 0,-1 0 1,18-5-1,34-11 306,-57 16-187,24-11 364,-18 3-75,-12 9-326,-4 2-69,-1-1 0,1 1 1,0 0-1,-1 0 1,1-1-1,-1 1 0,1-1 1,0 1-1,-1 0 0,1-1 1,-1 1-1,1-1 0,-1 0 1,1 1-1,-1-1 0,0 1 1,1-1-1,-1 0 0,1 1 1,-1-1-1,0-1 0,3-3 41,2-4 17,-4 8-49,0 0 1,0-1-1,0 0 0,0 1 0,-1-1 1,1 1-1,0-1 0,-1 0 0,1 0 1,0-3-1,-4 0 130,1 3-128,1 0 1,-1-1 0,1 1-1,0 0 1,-1 0-1,1-1 1,0 1 0,1-1-1,-1 1 1,0-1-1,1 1 1,-1-1 0,1 1-1,0-1 1,0 0-1,0-2 1,-3 0 63,-1 0-67,2 2 42,0 1 0,1 0 1,-1 0-1,0 1 0,0-1 1,0 0-1,-1 1 0,1-1 1,0 1-1,-1 0 0,1-1 1,0 1-1,-1 0 1,1 1-1,-1-1 0,-4 0 1,-5 0 97,8 1-211,1-1-1,0 1 1,-1 0-1,1 0 1,0 1 0,-1-1-1,1 1 1,0-1 0,-4 2-1,-40 28-384,40-24 475,0-1 0,0 1-1,1 1 1,0-1 0,0 1-1,0 0 1,1 1 0,0-1-1,-8 16 1,10-17 31,0 1 0,1-1 0,0 1 0,0-1 0,0 1-1,1 0 1,0-1 0,0 1 0,1 0 0,0 0 0,1 8 0,-1-2 79,0-6-118,-1-4-27,1 0 1,0 0-1,0 0 1,0 0-1,0 0 1,1 0-1,-1 0 0,1 0 1,0 0-1,0 0 1,0 0-1,0 0 0,0 0 1,1-1-1,-1 1 1,1 0-1,3 3 1,-1-3-41,-1 0 1,1 0-1,0 0 1,0 0 0,0-1-1,0 0 1,1 0 0,-1 0-1,0 0 1,1-1-1,0 1 1,5 0 0,5 0-258,1-1 0,21-1 0,-20 0 60,-15 0 168,0 0 0,0 0 0,0 0 1,0-1-1,0 1 0,0-1 0,0 1 0,0-1 1,0 1-1,0-1 0,0 0 0,0 0 0,-1 0 1,1 0-1,0-1 0,-1 1 0,1 0 0,-1-1 1,2-1-1,11-7-270,21-1-181,-29 8 433,-1 1 0,0-1 0,0 0 1,0 0-1,4-5 0,22-14-259,-26 18 458,1 0-1,-1 0 0,1 1 1,0 0-1,0 0 0,1 0 0,-1 1 1,0 0-1,1 0 0,9-1 0,-1 3 544,-10 0-324,-1-1 0,1 2-1,-1-1 1,8 1 0,-10 0-289,-1 0 1,1-1 0,-1 1 0,1 0-1,0-1 1,-1 1 0,0 0-1,1 0 1,-1 0 0,0 1 0,1-1-1,-1 0 1,0 0 0,0 1 0,2 1-1,27 44 430,-25-34-373,-1-10-87,3 3 3,-6-4-18,-1 1 0,1-1 1,-1 1-1,1-1 0,-1 1 1,0 3-1,0-6-5,0 1 1,0-1 0,-1 0 0,1 0 0,0 0 0,0 0 0,0 0 0,0 0 0,0 1 0,0-1 0,0 0 0,0 0 0,0 0 0,0 0 0,0 0 0,0 1 0,0-1 0,0 0 0,0 0 0,0 0 0,0 0 0,0 0 0,0 0 0,0 1 0,0-1 0,0 0 0,0 0 0,0 0 0,0 0 0,0 0 0,0 1 0,0-1 0,1 0 0,-1 0 0,0 0-1,0 0 1,0 0 0,0 0 0,0 0 0,0 0 0,0 0 0,1 1 0,-1-1 0,0 0 0,0 0 0,0 0 0,0 0 0,0 0 0,0 0 0,1 0 0,-1 0 0,0 0 0,0 0 0,0 0 0,28 0-683,-28 0 670,0 0 0,0 0 0,0 0 0,0 0 0,0 0 0,0 0 0,0 0 1,1 0-1,-1 0 0,0 0 0,0 0 0,0 0 0,0 0 0,0 0 0,0 0 1,0 0-1,0 0 0,0 0 0,0 0 0,1 0 0,-1 0 0,0 0 0,0 0 0,0 0 1,0 0-1,0 0 0,0 0 0,0 0 0,0 0 0,0-1 0,0 1 0,0 0 0,0 0 1,0 0-1,1 0 0,-1 0 0,0 0 0,0 0 0,0 0 0,0 0 0,0 0 1,0 0-1,0-1 0,0 1 0,0 0 0,0 0 0,0 0 0,0 0 0,0 0 0,0 0 1,0 0-1,0 0 0,0 0 0,0 0 0,0-1 0,0 1 0,0-52-1529,0-41 608,-1 92 1026,2-1 0,-1 0 0,0 1 0,0-1 0,0 1 0,1-1 0,-1 0 0,1 1 0,0-1 0,-1 1 0,1-1 0,0 1 0,0-1 1,1 0-1,-2 1-49,1 0 1,0 1-1,0-1 1,0 0-1,0 1 1,-1-1-1,1 1 1,0-1-1,0 1 1,0-1-1,0 1 1,0 0-1,0 0 1,0-1-1,0 1 1,0 0-1,0 0 1,0 0-1,0 0 1,0 0-1,1 0 0,-1 1 1,0-1-1,0 0 1,0 0-1,1 1 1,113 29 1150,-95-25-1070,1-1 1,39 2-1,46-4 26,-89-2-177,-8 0-49,1 0 1,-1-1-1,1 0 1,0 0-1,11-4 0,-17 4 24,0-1-1,-1 1 1,1-1-1,-1 0 1,0 0 0,1-1-1,-1 1 1,0-1-1,0 1 1,-1-1-1,1 0 1,0 0-1,3-7 1,-1 4-52,0 0 0,0 0 0,8-8 0,3-3-2,-15 15 71,0 0 1,0 0 0,0-1-1,0 1 1,0 0 0,-1 0 0,1-1-1,-1 1 1,0-1 0,1 1-1,-1-1 1,0 1 0,0 0 0,-1-1-1,0-3 1,0-7-186,1-3 90,-2 0-1,0 0 1,-1 1 0,-6-20 0,-24-59 327,19 59 122,12 21-30,2 13-244,0-1 0,0 0 0,0 1 0,-1-1 0,1 1-1,0-1 1,-1 0 0,1 1 0,-1-1 0,0 1 0,1-1 0,-1 1 0,0-1 0,0 1 0,0 0 0,0 0 0,0-1 0,0 1 0,0 0 0,0 0 0,-3-1 0,4 1-23,0 1 1,-1 0-1,1-1 0,0 1 1,-1 0-1,1 0 0,-1 0 1,1-1-1,0 1 0,-1 0 1,1 0-1,-1 0 0,1 0 1,0 0-1,-1 0 0,1 0 1,-1 0-1,1 0 1,-1 0-1,1 0 0,0 0 1,-1 0-1,1 0 0,-1 0 1,1 1-1,0-1 0,-1 0 1,1 0-1,-1 0 0,1 1 1,-1-1-1,1 2 21,-1-1 0,0 1 0,1-1 0,0 0 0,-1 1 1,1 0-1,0-1 0,0 1 0,0-1 0,0 4 0,0 12 94,-1 7 28,5 33-1,-3-48-108,11 138 718,-12 33-156,0-175-672,0 0 0,0 0 0,-1 0 0,1-1 0,-1 1 0,0 0 0,-1 0 0,1-1 0,-1 1 0,-2 4 0,-1-1-717,0-1 0,-1 0 1,0 0-1,-9 8 0,14-14 495,0 1 0,0-1 0,-1 0 0,1 0 0,0 1 0,-1-1 1,1 0-1,-1 0 0,1-1 0,-1 1 0,0 0 0,1 0 0,-1-1 0,0 1 0,1-1 0,-1 1 0,0-1 0,0 0 0,-2 0 0,-12 0-2023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1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4992,'-28'14'1589,"28"-14"-1571,0 0 0,0 0 0,0 0 0,-1 0 0,1 0 0,0 0 0,0 0 0,-1 0 0,1 1 0,0-1 0,0 0 0,0 0 0,-1 0 0,1 0 0,0 0 0,0 0 0,0 1 0,-1-1 0,1 0 0,0 0 0,0 0 0,0 0 0,0 1 0,0-1 0,0 0 0,-1 0 0,1 0 0,0 1 0,0-1 0,0 0 0,0 0 0,0 1-1,0-1 1,0 1 0,0 2 153,-1 0 0,1 0 0,-1 0 0,1 0 0,-1 0 0,0 0 0,-1 0-1,1 0 1,0 0 0,-1-1 0,1 1 0,-1 0 0,0-1 0,0 0 0,-3 4-1,-4 3 456,-2 0 0,-13 10-1,-6 5-324,14-7-89,0 0 0,0 1 0,-20 34 0,35-51-210,0 0 0,0 1-1,0 0 1,0-1 0,0 1-1,0-1 1,1 1 0,-1 0-1,1 0 1,-1-1 0,1 4-1,0-1 4,1 0 0,-1-1-1,1 1 1,0 0 0,2 4-1,0 4 1,-3-10-4,0 0 0,0 0 1,1 0-1,-1-1 0,1 1 1,-1 0-1,1 0 0,-1-1 1,1 1-1,0 0 0,0-1 1,0 1-1,0-1 0,0 1 0,0-1 1,1 0-1,-1 1 0,0-1 1,1 0-1,1 1 0,4 3 14,1 0 30,0 1 0,0-2 0,1 1 0,16 6 0,-4 0 85,-18-8-142,-1-1 0,1 0 1,1 0-1,-1-1 0,0 1 1,0-1-1,1 0 0,-1 1 1,0-1-1,1-1 0,3 2 1,-5-2-155,-1 0 1,1 0 0,-1 0-1,1 0 1,-1 0 0,1 1-1,-1-1 1,1 0 0,1 1-1,13 13-1060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1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444 149 5056,'0'-14'1642,"0"14"-1618,1 0 0,-1-1 0,0 1-1,0-1 1,0 1 0,0 0-1,1-1 1,-1 1 0,0-1-1,0 1 1,0 0 0,1-1 0,-1 1-1,0 0 1,1 0 0,-1-1-1,0 1 1,1 0 0,-1 0 0,0-1-1,1 1 1,-1 0 0,1 0-1,-1 0 1,0-1 0,2 1-1,18-14 1129,33-32 0,-51 44-1041,0 1-1,1-1 0,-1 1 0,0 0 1,0 0-1,1 0 0,-1 0 0,1 0 1,3-1-1,10-4 320,-16 5-398,1 1 1,-1-1-1,1 1 0,-1 0 1,1-1-1,-1 1 1,1-1-1,-1 1 0,0-1 1,1 0-1,-1 1 0,0-1 1,0 1-1,1-1 1,-1 1-1,0-1 0,0 0 1,0 1-1,0-1 0,0 0 1,1 1-1,-1-2 1,0 2-17,0-1 0,0 1 0,0-1 1,0 1-1,0-1 0,0 0 1,0 1-1,0-1 0,0 1 1,0-1-1,0 1 0,0-1 0,0 1 1,-1-1-1,1 0 0,0 1 1,0-1-1,0 1 0,-1-1 0,1 1 1,0-1-1,-1 1 0,1 0 1,-1-1-1,1 1 0,0-1 0,-1 1 1,1 0-1,-1-1 0,1 1 1,-1 0-1,1 0 0,-1-1 0,1 1 1,-1 0-1,1 0 0,-1 0 1,1-1-1,-1 1 0,0 0 0,1 0 1,-1 0-1,-6-2 84,1 0-32,-1-1-73,0 1-1,0 0 1,0 1 0,0 0 0,0 0 0,-10 0 0,-2 1-41,1-1 6,0 1 0,1 1 0,-1 0 0,0 2 0,0 0 0,-17 6 0,17-4 32,-31 4 0,37-8-31,1 1-1,-1 1 1,1 0-1,-18 7 1,26-9 18,1 0 1,0 0-1,0 0 1,0 0-1,0 1 0,0-1 1,0 1-1,0-1 1,1 1-1,-1 0 0,0 0 1,1 0-1,-1 0 0,-1 4 1,2-5 8,1 1 0,0-1 0,0 0 0,-1 1 0,1-1 0,0 0 0,0 1 0,0-1 0,0 0 0,1 1 0,-1-1 0,0 0 0,0 1 0,1-1 0,-1 0 0,1 1 0,-1-1 0,1 0 0,1 2 0,1 2 0,1-1 0,0 1-1,1-1 1,-1 0 0,1 0-1,-1-1 1,1 1 0,0-1-1,9 4 1,13 7 90,-15-7-12,1 0 0,0-1-1,20 6 1,-26-10-70,0 0 0,0 0-1,-1 0 1,13 7 0,-15-7-22,0 2 1,0-1-1,0 0 1,-1 1-1,1 0 1,-1 0 0,1 0-1,2 6 1,-1-4 21,-1 1 1,-1-1 0,1 1-1,-1 0 1,0 0 0,0 0-1,2 14 1,-3-5-5,0-1-1,-1 0 1,-1 1-1,-1-1 1,0 1 0,-4 17-1,-17 35 100,11 12-187,6-61-163,-8 22 0,6-22 78,-6 21 249,-2-1 0,-20 37-1,27-62 14,0 0 0,-1 0-1,-1-1 1,0-1-1,0 0 1,-2 0-1,1-1 1,-14 10-1,20-17-74,1-1 0,0 0 0,-1 0-1,0-1 1,1 0 0,-1 1 0,0-1-1,0-1 1,-1 1 0,1-1 0,0 0-1,0 0 1,-7 0 0,7-2-12,0 1 1,-1-1 0,1 0-1,0 0 1,0-1 0,0 0-1,0 0 1,0 0-1,0 0 1,0-1 0,1 1-1,-9-8 1,9 8 4,1-1-1,-1 0 1,1 0 0,-1 0 0,1-1-1,0 1 1,0-1 0,1 1 0,-1-1-1,1 0 1,-1 0 0,1 0 0,1-1-1,-1 1 1,0 0 0,0-7 0,0-6-37,0 1 1,2-1 0,1-19 0,0 26-78,0-1-1,1 1 1,0 0 0,0 0 0,1-1 0,5-10 0,-4 14 32,0 1 1,0 0-1,0 1 0,1-1 1,10-8-1,-15 14 83,29-29-212,3 1 1,38-27-1,13-2-529,153-77 0,-110 76 394,73-34 171,-158 71 164,4-2 207,88-32 1,-121 52-100,-8 1-29,1 1-1,0-1 0,-1 1 1,1-1-1,-1-1 0,1 1 1,-1-1-1,0 1 1,0-1-1,5-5 0,0-2 85,-9 5 387,-1 4-413,-1 1 0,1 0 0,-1-1 0,1 1 0,-1 0 0,1 0 0,-1 0 0,1 0 0,-1 0 0,-1 0 0,-4 0 110,4 0-154,-1 1 0,1-1 1,-1 0-1,1 1 0,0 0 0,0 0 0,0 0 0,-4 2 1,-9 3-13,-12-1-107,22-4 28,0 0 0,0 1 0,0-1 1,0 1-1,0 1 0,-9 4 0,8-2 11,0 0 0,0 0 0,1 1 0,0 0 0,0 0 0,1 1 0,0-1 0,0 1 0,0 1 0,-5 10 0,9-15-9,-1-1-1,1 1 1,0 0 0,0 0 0,0 0-1,0 1 1,0-1 0,0 0 0,1 0-1,0 0 1,0 0 0,0 1 0,0-1-1,1 4 1,1 0-4,0-1 0,1 0 0,0 1 0,0-1 0,0 0 0,7 7 0,-6-5 21,-3-6-7,-1-1-1,1 0 0,-1 0 1,1 0-1,0 1 0,-1-1 1,1 0-1,0 0 0,0 0 1,0 0-1,0 0 0,0 0 1,0-1-1,0 1 0,0 0 1,0 0-1,0-1 0,0 1 1,1 0-1,-1-1 0,0 0 1,0 1-1,1-1 0,-1 0 1,0 1-1,1-1 0,-1 0 1,2 0-1,7 1-40,-6-1 2,0 0 0,0 0 0,-1 0 0,1 0-1,0 0 1,0-1 0,-1 1 0,6-3 0,-3 1-129,0 1-175,1-1 1,-1-1-1,0 1 1,0-1-1,0 0 0,-1 0 1,10-8-1,-1-2-363,-11 10 96,-3 3 363,0 0 485,-1 12 835,1-9-866,-1 1 0,1-1 1,0 0-1,0 1 0,0-1 1,1 0-1,-1 1 0,1-1 0,1 4 1,9 12 504,-9-13-592,-1-4-87,-1 0 0,1 1 0,-1-1 0,1 0 0,0 0 0,0 0 0,0 0-1,1 0 1,-1 0 0,0 0 0,1 0 0,-1 0 0,1-1 0,-1 1 0,1-1 0,0 1 0,0-1 0,0 1 0,0-1 0,0 0 0,4 1 0,-1 1 15,9 4 110,25 9-1,-34-14-148,0-1 1,0 0-1,0 0 0,1 0 0,-1-1 0,0 0 0,0 0 0,10-1 0,71-22-218,-60 15 46,-17 5 89,0 0 0,0-1 0,0 0 0,-1 0-1,1-1 1,-1-1 0,-1 1 0,11-10-1,-5 4-61,-5 6 33,0-2-1,0 1 0,-1-1 0,0 0 0,0-1 1,0 0-1,-1 0 0,0 0 0,-1-1 1,0 0-1,5-12 0,20-29-229,-29 48 441,0 0-1,-1 0 0,1 0 1,-1-1-1,1 1 0,-1 0 1,0-1-1,0 1 0,-1-5 1,-2 15 988,2-6-1008,-1 0 0,1 0 0,-1 0 0,1 0 0,0 0 0,0 0 0,0 0 0,0 0 0,0 1 0,0-1 0,1 0 0,-1 1 0,1-1 0,-1 0 0,1 1 0,0-1 0,0 1 0,0 2 0,-1 19 387,-6 14 317,-2-1 1,-22 61-1,18-61-612,-36 110 111,44-129-260,1 0 0,0 0 0,-1 21-1,1-3-24,-7 5-120,10-36 9,0 1 0,0-1 0,1 1 0,0 7-1,0 1-1140,0-14 1212,0 0-1,1 1 1,-1-1-1,0 0 1,0 0-1,0 0 1,0 1-1,0-1 1,0 0-1,0 0 1,0 1-1,0-1 1,0 0-1,0 0 0,0 0 1,0 1-1,0-1 1,0 0-1,0 0 1,0 1-1,0-1 1,-1 0-1,1 0 1,0 0-1,0 1 1,0-1-1,0 0 1,0 0-1,-1 0 1,1 0-1,0 1 1,0-1-1,0 0 1,0 0-1,-1 0 1,1 0-1,0 0 1,0 0-1,0 1 1,-1-1-1,-7-9-1421,-9-23-1963,15 29 2843,-3-16-1389,-9-11-1498</inkml:trace>
  <inkml:trace contextRef="#ctx0" brushRef="#br0" timeOffset="1">1624 198 6048,'82'-16'2240,"-33"16"-1728,17 0-160,-17 16 1792,0 33-1248,-16-16 416,-17 0-768,-16 16 288,-16 0-480,-33-16 256,0 0-352,0-17-2624,-17 17 1312,0-17-2944,1-16 2272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3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6656,'3'1'3,"-1"-1"-1,1 0 1,0 0 0,-1-1 0,1 1 0,0 0 0,-1-1-1,1 0 1,0 1 0,-1-1 0,1 0 0,-1 0 0,0-1-1,1 1 1,-1 0 0,3-3 0,-2 1 322,-3 0-48,0 3-262,0-1 0,0 1 0,0 0 0,0-1 0,0 1-1,0-1 1,0 1 0,0-1 0,0 1 0,0-1-1,0 1 1,0 0 0,1-1 0,-1 1 0,0-1 0,0 1-1,1 0 1,-1-1 0,0 1 0,0 0 0,1-1 0,-1 1-1,0 0 1,1-1 0,-1 1 0,0 0 0,1 0-1,-1-1 1,0 1 0,2 0 0,5-5 144,-2-6-4,6 5-59,-7 0-15,0 1-2,10 3 59,-2 2 63,-3 1-49,-1-1-1,1-1 0,16-2 0,10-8 217,12 6-112,5-6 101,10 5-138,119-21 42,-147 24-235,53 3 0,21-2-41,-69-3 54,-8 1-2,0 2 0,48 2 0,13 12-51,18 3-15,104-12 30,-29-1 51,-40 9 18,336-20 428,-451 7-452,122 0 77,-4-1-60,-82-1-44,174-6 117,-29 0 43,-157 7-113,61-3 73,-17-5 160,-16 6-81,-14-6-68,-8 5-54,-42 2-45,5 0 26,-17 5-84,0-1 1,-1 1-1,1 1 1,9 2 0,5 1-989,-37-7-2026,-10 5 642,-6 11 758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3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2816,'0'28'917,"0"-24"-685,-3-6-112,3 2-110,-1-1-1,1 1 1,-1-1-1,1 1 0,-1-1 1,1 0-1,-1 1 1,1-1-1,-1 0 1,1 1-1,0-1 1,0 0-1,-1 0 1,1 1-1,0-1 1,0 0-1,0 0 0,0 1 1,0-1-1,0 0 1,0 0-1,0 1 1,0-1-1,0 0 1,1-1-1,-1 1 3,1 0 0,0 0-1,-1 1 1,1-1 0,0 0-1,0 1 1,0-1 0,-1 0-1,1 1 1,0-1 0,0 1 0,0-1-1,0 1 1,0-1 0,0 1-1,0 0 1,0 0 0,0-1 0,1 1-1,-1 0 1,0 0 0,0 0-1,0 0 1,1 0 0,2 0 57,-1 0 1,0 0 0,0-1-1,1 0 1,-1 1 0,0-1-1,5-3 1,13-2 162,28 0 424,15-6-177,17-3-9,30 11 58,-25 3 6,49-13 53,6 0-17,14 9-165,9-8-93,30-2-154,-102 12-160,196-13-7,-13 1 444,29-2 90,-210 8-395,170-12 407,-204 18-419,180-14 126,-112 4-174,-27 7-12,-49 1-31,47-3 69,13 8 208,-108 0-280,1 0 1,0 0 0,0-1-1,8-1 1,-3-2-40,-9 4 5,0-1 0,-1 1 0,1 0 0,-1-1 0,1 1 1,0 0-1,-1 0 0,1-1 0,0 1 0,-1 0 1,1 0-1,0 0 0,-1 0 0,1 0 0,0 0 1,-1 0-1,1 0 0,0 0 0,0 0 0,-1 1 1,1-1-1,0 0 0,-1 0 0,1 0 0,-1 1 1,1-1-1,0 0 0,-1 1 0,1-1 0,-1 1 1,1-1-1,-1 1 0,1-1 0,-1 1 0,1 0 1,1 1-633,-4-1-103,-12-1-284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3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49 116 4384,'-27'0'1424,"22"0"-1053,7-2-172,12-9 292,-7 8 13,-6 2-466,-1 1 0,1 0-1,-1 0 1,1 0 0,-1 0 0,1-1 0,-1 1 0,0 0-1,1-1 1,-1 1 0,1 0 0,-1-1 0,0 1 0,1 0-1,-1-1 1,1 1 0,-1-1 0,0 1 0,0-1 0,1 1-1,-1-1 1,0 1 0,0-1 0,0 1 0,1-1-1,-1 1 1,0-1 0,0 1 0,0-1 0,0 1 0,0-1-1,0 1 1,0-1 0,0 1 0,0-1 0,0 1 0,-1-1-1,1-12 555,1-17 462,0 29-1028,-1 0-1,0 0 1,1-1 0,-1 1-1,1 0 1,-1 0 0,1 0 0,-1 0-1,1 0 1,0 0 0,-1 0 0,1 0-1,0 0 1,0 0 0,0 1-1,0-1 1,0 0 0,0 0 0,2 0-1,5-3 103,-5 1-100,0 1 0,1 1 0,-1-1 0,1 0-1,-1 1 1,1 0 0,0 0 0,-1 0-1,1 0 1,0 0 0,0 1 0,0 0 0,0 0-1,0 0 1,-1 0 0,1 0 0,0 1 0,6 1-1,50 14 293,-41-12-180,0 0 0,0 2 0,25 11 0,-35-13-73,-5-2-39,0 0 0,0 0-1,0 0 1,0 1-1,4 2 1,-7-3-5,0-1-1,0 0 1,0 1-1,0-1 1,0 0 0,0 1-1,0-1 1,0 1 0,0 0-1,-1-1 1,1 1-1,-1 0 1,1-1 0,-1 1-1,0 0 1,0 0 0,1 3-1,-1 10 71,1-11-75,-1 0 1,0 0-1,0 0 0,0 0 1,-1-1-1,1 1 1,-1 0-1,0 0 0,0 0 1,0-1-1,-1 1 1,1 0-1,-1-1 0,0 1 1,0-1-1,-5 6 1,-2 4 26,2-2-2,-1-1 0,-1 1 0,0-1 1,-14 12-1,-89 76 362,104-90-424,-1 0 0,0-1-1,0 0 1,-1 0 0,0-1-1,0 0 1,-21 8 0,7-3-67,22-10 101,0 0 0,0 0 0,0 0 0,0 0 0,0 0 0,0-1 0,-1 1 0,1-1 0,-4 1 0,1 2 81,-6 8-86,11-11-11,0 0 0,-1 0 0,1 0 0,0 0 0,0 0 0,0 0 0,0 0 0,0 0 0,0 0 0,0 0 0,0 1 0,-1-1 0,1 0 0,0 0 0,0 0 0,0 0 0,0 0 0,0 0 0,0 0 0,0 0 0,0 1 0,0-1 0,0 0 0,0 0 0,0 0-1,0 0 1,0 0 0,0 0 0,0 1 0,0-1 0,0 0 0,0 0 0,0 0 0,0 0 0,0 0 0,0 0 0,0 1 0,0-1 0,0 0 0,0 0 0,0 0 0,0 0 0,0 0 0,0 0 0,0 0 0,1 0 0,-1 1 0,0-1 0,0 0 0,0 0 0,0 0 0,0 0 0,0 0 0,0 0 0,0 0 0,1 0 0,9 17-180,-9-15 179,0 1 0,1 0 0,-1-1 0,1 1 0,-1-1 0,1 1 0,0-1 0,0 0 0,0 0 0,5 4 0,-2-4 79,1 1-1,0-1 1,-1 0-1,1 0 1,0 0 0,0-1-1,1 0 1,-1 0-1,0-1 1,11 0 0,-14 0-39,0 0 1,-1 0 0,1 0 0,0 1 0,-1-1 0,1 1 0,0-1 0,-1 1-1,1 0 1,-1 0 0,5 2 0,-5-1-11,0-1 1,1 0-1,-1 0 0,1 0 0,0-1 0,-1 1 1,1 0-1,0-1 0,-1 0 0,1 1 1,4-2-1,0 1 31,-4 0-25,-1-1 0,1 1 1,0 0-1,0 0 0,0 0 0,0 0 0,-1 0 0,1 1 1,0-1-1,0 1 0,3 1 0,-1 5 44,-5-6-95,0-1 0,0 0 0,0 1 0,1-1-1,-1 1 1,0-1 0,0 0 0,1 1 0,-1-1 0,0 0 0,1 1-1,-1-1 1,0 0 0,1 0 0,-1 1 0,0-1 0,1 0 0,-1 0 0,1 0-1,-1 1 1,1-1 0,-1 0 0,0 0 0,1 0 0,-1 0 0,1 0-1,-1 0 1,1 0 0,-1 0 0,1 0 0,2 0-255,0-3 544,8-8-485,-6 22-3350,-5-11 3478,1 1-1,-1-1 1,0 0-1,1 0 1,-1 1 0,0-1-1,1 0 1,-1 0 0,1 0-1,-1 0 1,0 0 0,1 0-1,-1 1 1,1-1-1,-1 0 1,1 0 0,-1 0-1,0 0 1,1 0 0,-1-1-1,1 1 1,-1 0-1,0 0 1,1 0 0,-1 0-1,1 0 1,0-1 0,12-8-1550,-5 3 791,19-7-2516,-8 10 1136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50 1664,'-27'-14'528,"22"11"-395,7 1-63,9-9 202,-8 8 570,-3 3-138,0 0 251,0-14 415,0 14-1362,0 0 0,0 0 0,0 0 0,0 0 0,0 0 0,0 0-1,0 0 1,0-1 0,0 1 0,0 0 0,0 0 0,0 0 0,0 0 0,0 0-1,0 0 1,0 0 0,0 0 0,0 0 0,0 0 0,0-1 0,0 1-1,0 0 1,-1 0 0,1 0 0,0 0 0,0 0 0,0 0 0,0 0-1,0 0 1,0 0 0,0 0 0,0 0 0,0 0 0,0 0 0,0-1-1,0 1 1,0 0 0,-1 0 0,1 0 0,0 0 0,0 0 0,0 0-1,0 0 1,0 0 0,0 0 0,0 0 0,0 0 0,0 0 0,0 0-1,-1 0 1,1 0 0,0 0 0,0 0 0,0 0 0,0 0 0,0 0-1,-11 0 473,8 0-90,3 0 196,0 0-138,0 181 1680,-1-159-2026,-7 41-1,3-31-197,2-4 36,0-6 237,-10 43-1,4-29-4,4-15 19,0-1 0,-1 0-1,-2-1 1,-11 23 0,9-27-44,-4 9 84,6 7-57,8-27-178,-1 1 1,0 0-1,0 0 0,-1 0 0,1-1 1,-1 1-1,-4 7 0,4-9-135,0-1-1,0 1 0,1-1 0,-1 1 1,1 0-1,0 0 0,0 0 0,0 0 1,0 0-1,0 0 0,1 0 1,-1 0-1,1 1 0,0 4 0,0-21-782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214 246 3392,'27'-13'1088,"-27"13"-1077,1 0 1,-1-1-1,0 1 1,1 0-1,-1 0 1,0 0-1,0 0 1,1 0-1,-1 0 1,0 0-1,0-1 1,1 1-1,-1 0 1,0 0-1,0 0 1,0-1 0,1 1-1,-1 0 1,0 0-1,0 0 1,0-1-1,0 1 1,0 0-1,1 0 1,-1-1-1,0 1 1,0 0-1,0-1 1,0 1-1,0 0 1,0 0-1,0-1 1,0 1-1,0 0 1,0-1-1,0 1 1,0-1-1,0-111 3776,0 110-3774,0-1 0,0 1 0,0 0 1,0-1-1,-1 1 0,1-1 0,-1 1 0,1-1 0,-1 1 1,0 0-1,0-1 0,0 1 0,0 0 0,0 0 1,-1 0-1,1-1 0,-1 2 0,-2-4 0,-9-11 163,12 14-165,1 1 0,-1-1 0,1 1 0,-1-1 0,0 1 0,0 0 0,0-1 0,0 1-1,1 0 1,-2 0 0,1-1 0,0 1 0,0 0 0,0 0 0,0 0 0,-1 0 0,1 1 0,0-1-1,-1 0 1,1 0 0,-1 1 0,1-1 0,-3 0 0,-20-8 133,16 4-99,6 4-34,1 0-1,-1 0 0,1 0 0,-1 0 0,1 1 0,-1-1 0,0 0 0,1 1 0,-1-1 1,0 1-1,0 0 0,1 0 0,-1-1 0,-3 1 0,-3 0 47,-21 2 211,28-2-248,-1 0 0,1 0-1,0 1 1,0-1 0,-1 1 0,1-1-1,0 1 1,0-1 0,0 1 0,-1 0-1,1 0 1,0-1 0,0 1 0,0 0-1,0 0 1,1 0 0,-1 0 0,0 0-1,-1 2 1,-1 5 67,-1 0-1,1 0 1,-2 13 0,4-17-61,-1 9-11,0 0 0,1 0-1,1 1 1,1 17 0,0 0-30,-1-16 38,0 0 0,1-1 0,1 1 0,1 0 0,0-1 0,0 1 0,2-1-1,-1 0 1,11 19 0,-7-19 32,1 0-1,20 23 0,-19-24-76,1 0 0,14 27-1,-3 6-243,6-8 164,-23-28 182,0 1 0,0-1 0,-1 1 0,0 0 0,-1 0 0,0 0 0,-1 0 0,0 0 0,0 21 0,-2-19-7,-2 48-130,2-56 38,-1-1-1,0 1 1,0-1 0,0 1 0,0-1 0,-1 1 0,0-1 0,0 0-1,-4 7 1,-11 5-92,7-7 41,-3 8-6,12-15 78,1 0-1,-1 0 0,0 0 0,0-1 1,-1 1-1,1-1 0,0 1 0,0-1 1,-1 1-1,1-1 0,-1 0 1,1 1-1,-1-1 0,0 0 0,1 0 1,-1 0-1,0 0 0,0-1 0,0 1 1,0 0-1,1-1 0,-1 1 1,0-1-1,0 0 0,-3 0 0,-8 1 27,9-1-34,-1 0 1,1 0-1,-1 0 0,1 0 0,-1-1 1,1 1-1,0-1 0,-1-1 0,1 1 1,0 0-1,0-1 0,0 0 0,0 0 0,-5-3 1,-2-2-48,7 6 31,1-1 1,0 0 0,-1 0-1,1 0 1,0-1 0,0 1-1,1-1 1,-1 0-1,0 1 1,-1-5 0,0 2-8,1 1 18,-1-1 0,1 0 0,0 0 0,1 0 1,-1 0-1,1-1 0,0 1 0,0-1 0,1 1 0,-1-1 0,1 0 0,0-10 0,1-47-218,1 56 189,0 1 0,1-1 0,0 1 1,0-1-1,0 1 0,1 0 0,0 0 1,0 0-1,1 0 0,6-7 0,-6 6 18,2 0-1,-1 1 1,1 0-1,8-7 1,-3 2-4,4-4-12,-11 10 43,0 1-1,0 0 1,1 0 0,-1 0-1,1 1 1,6-4-1,19-4 76,-27 9-52,-1-1-1,1 1 1,-1 0-1,0-1 0,0 0 1,2-4-1,14-15 240,-11 15-29,-5 5-187,0 1 0,0-1 0,0 0 0,0 0 0,0 0 0,-1 0 0,1 0 0,0 0 0,-1 0 0,0 0-1,0-1 1,0 1 0,0-1 0,0 1 0,0-1 0,0-2 0,-3-1 146,-8-10 58,9 13-231,0 1-1,-1 0 0,1 0 0,0-1 0,0 1 1,-1 0-1,0 0 0,1 0 0,-1 0 0,0 1 0,-2-3 1,-3 1-98,6 2 40,1 1 1,-1 0-1,1 0 1,-1 0-1,1 0 1,-1 0-1,1-1 1,0 1-1,-1 0 1,1 0-1,-1-1 1,1 1-1,0 0 1,-1-1-1,1 1 1,0 0-1,-1-1 1,1 1-1,0-1 1,-1 1-1,1 0 1,0-1-1,0 1 1,0-1-1,-1 1 1,1-1-1,0 1 1,0-1-1,0 1 1,0-1-1,0 1 1,0-1-1,0 1 1,0-1-1,0 0 1,3-4-1247,11-6-1574,-13 10 2657,0 1-1,1-1 0,-1 1 0,1 0 0,-1-1 0,1 1 0,-1 0 1,1 0-1,1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0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7648,'-13'-41'2453,"12"34"-1820,10 8-295,28 7 2,63 14-328,-22 1 512,104 14 1,-106-24 11,90 29 1,-81-12 50,-68-24-488,28 11 341,-41-16-337,0 2 0,0-1 0,-1 0 0,1 1 0,-1 0 0,0 0 0,0 0 0,5 6 1,-7-8-58,0 0 0,0 1 0,1-1 0,-1 0 0,-1 1 0,1-1 0,0 1 0,0-1 1,-1 1-1,1-1 0,0 1 0,-1 0 0,0-1 0,1 1 0,-1 0 0,0-1 0,0 1 1,0 0-1,0-1 0,0 1 0,0 0 0,0-1 0,-1 1 0,1 0 0,-1-1 0,1 1 1,-1-1-1,-1 4 0,1-1 83,-2 1-66,1 0-1,0 0 0,-1 0 1,0 0-1,0 0 1,0-1-1,-1 0 0,1 1 1,-8 5-1,2-2-51,-1-1 0,1 0 0,-1-1 0,-12 6 0,-9 2-575,-1-1 0,-35 9 0,44-15 230,-2 0-946,0 1-1,1 1 1,-29 15-1,31-11 34,-23 19 0,43-31 1208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411 181 2656,'-27'-14'837,"23"12"-619,8 2-100,18 0 112,-22 0-223,0 0 0,0 0 1,0 0-1,0 0 1,0 0-1,1 0 0,-1 0 1,0 0-1,0 0 1,0 0-1,0 0 0,0 0 1,0 0-1,1 0 1,-1 0-1,0 0 0,0 0 1,0 0-1,0 0 1,0 0-1,1 0 0,-1 0 1,0 0-1,0 0 1,0 0-1,0 0 1,0 0-1,1 0 0,-1 0 1,0 0-1,0 0 1,0 0-1,0 0 0,0 0 1,0-1-1,0 1 1,1 0-1,-1 0 0,0 0 1,0 0-1,0 0 1,0 0-1,0 0 0,0-1 1,0 1-1,0 0 1,0 0-1,0 0 0,0 0 1,0 0-1,0-1 1,0 1-1,0 0 1,0-11 317,0 11-316,0 0 0,0 0 1,0 0-1,0 0 0,0-1 0,0 1 1,0 0-1,0 0 0,0 0 0,0 0 1,0 0-1,0 0 0,0 0 1,0 0-1,0 0 0,0-1 0,0 1 1,0 0-1,0 0 0,0 0 0,0 0 1,0 0-1,0 0 0,0 0 0,0 0 1,0 0-1,0 0 0,1 0 0,-1 0 1,0-1-1,0 1 0,0 0 1,0 0-1,0 0 0,0 0 0,0 0 1,0 0-1,0 0 0,0 0 0,0 0 1,0 0-1,1 0 0,-1 0 0,0 0 1,0 0-1,0 0 0,0 0 0,0 0 1,0 0-1,0 0 0,0 0 1,0 0-1,1 0 0,-1 0 0,0 0 1,0 0-1,0 0 19,1 0-1,0 0 1,-1 0 0,1 0-1,-1-1 1,1 1 0,-1 0-1,1 0 1,-1-1 0,1 1 0,-1 0-1,1-1 1,-1 1 0,1 0-1,-1-1 1,0 1 0,1 0-1,-1-1 1,0 1 0,1-1 0,-1 1-1,0-1 1,0 1 0,1-1-1,-1 1 1,0-2 0,4-21 1084,-3 16-835,-1 1 1,-1-1 0,0 0-1,-2-12 1,1 13-143,-1 1 1,1-1-1,-1 1 1,-4-6-1,-6 6 84,-3-8-78,15 12-127,0-1-1,0 1 1,0 0 0,0 0 0,0 1-1,-1-1 1,1 0 0,0 0 0,0 0-1,-1 1 1,1-1 0,-2 0 0,-16 7 247,-8-11 400,-6-1-90,-55 6-1078,82 1 503,-1 0-1,1 0 1,0 1-1,-1 0 1,1 0 0,0 0-1,0 1 1,-9 6-1,1-2 13,13-7-14,-1 1 0,1-1 0,0 1-1,-1-1 1,1 0 0,-1 0 0,1 1-1,-1-1 1,-1-1 0,1 1 3,1 0 0,-1 0 0,1 1 1,-1-1-1,1 0 0,-1 0 0,1 1 0,-1-1 0,-1 1 1,0 2 12,-1-1 1,1 1 0,0 0-1,0 0 1,0 0 0,0 0-1,-5 7 1,-8 23 133,15-29-101,0 1 1,0-1-1,0 1 0,0-1 1,1 1-1,0-1 1,0 1-1,1 8 0,0 4-150,-1 29 32,1-41 92,-1 1 0,1-1 0,0 0 1,0 0-1,1 1 0,-1-1 0,1 0 0,0-1 0,1 1 1,-1 0-1,4 5 0,5 9-10,4 6 13,36 47 0,-38-55 63,9 13 98,-7-16-117,-11-11-93,0 1-1,-1-1 1,1 1 0,-1 0 0,0 0-1,0 0 1,5 8 0,57 119 194,-59-115-100,0 1 1,-1-1-1,5 33 0,-7-35-118,-2-7-24,0-1 0,0 0 0,0 0 0,-1 1 0,0-1 0,0 0 0,-1 0 0,-2 10 0,-8 6-153,7-10 166,4-9 68,-1 1 0,0-1 0,0 0-1,0 0 1,0 0 0,-1 0 0,1-1 0,-1 1 0,0 0 0,0 0 0,0-1-1,0 0 1,0 1 0,-1-1 0,1 0 0,0 0 0,-5 3 0,0-1 41,-1 1 0,0-1-1,0 0 1,0-1 0,0 0 0,0 0 0,-15 2 0,18-4-45,0-1 1,0 1-1,1-1 0,-1 0 0,0 0 0,0-1 1,0 1-1,0-1 0,1 0 0,-1-1 0,0 1 1,1-1-1,-1 0 0,1 0 0,-5-3 0,-9-6-63,12 7 49,-1 1 0,1-1 0,1 0 0,-1-1 0,1 1 0,-1-1 0,1 0 0,1-1 1,-8-9-1,6-6 65,4 10-17,-3-6 7,3 10-30,0 0 0,1 0 0,0 0 0,0 0 0,0-7 0,0-2 2,1 7-8,0-1 0,0 1-1,3-15 1,8-20-21,-8 29-3,-3 13 20,0-1 1,0 1-1,1 0 0,-1-1 0,1 1 0,0 0 0,0-1 0,0 1 0,0 0 0,0 0 0,0 0 0,1 0 0,-1 0 0,1 0 0,-1 0 1,4-2-1,11-12 269,5-4 131,18-24 0,-36 41-383,0-2 21,0 1 0,1-1 0,-1 1 0,1 0 0,-1 1 0,1-1 0,0 1 1,1-1-1,-1 1 0,8-4 0,6-1-401,25-8 0,-29 12-167,-1-1 1,1 0 0,13-9-1,8-13-2164,-2 8 864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2656,'0'0'837,"3"-3"-501,8-8 43,-8 8 688,0 3-198,-3 0-810,1 0 1,-1 0-1,1 0 1,0 0-1,-1 0 1,1 0-1,-1 0 1,1-1-1,-1 1 1,1 0-1,0 0 1,-1-1-1,1 1 1,-1 0-1,1-1 1,-1 1-1,1 0 0,-1-1 1,0 1-1,1-1 1,-1 1-1,1-1 1,-1 0-1,1 0-16,-1 0-1,1 1 0,-1-1 1,1 1-1,-1-1 0,1 1 1,-1-1-1,1 1 0,0-1 0,-1 1 1,1-1-1,0 1 0,-1 0 1,1-1-1,0 1 0,-1 0 1,1-1-1,0 1 0,0 0 1,-1 0-1,1 0 0,0 0 0,0 0 1,1 0-1,10 0 237,-2-1-171,-1 1 0,0 0 0,0 1 0,0 0 0,0 0 0,-1 1 1,1 0-1,0 0 0,12 6 0,1 2 33,-9-4-47,0 1 0,0 0 0,17 13 0,-27-18-80,0 1 0,0-1 0,-1 0 0,1 1-1,-1 0 1,0-1 0,0 1 0,0 0 0,0 0 0,0 1 0,-1-1 0,1 0-1,-1 0 1,0 1 0,0-1 0,0 1 0,0-1 0,-1 1 0,1 4 0,-6 14 209,2-11-105,-1 7 25,4-14-135,-1-1 1,1 0-1,-1 0 1,0 0-1,0 0 1,0 0-1,0 0 1,0 0-1,-1 0 0,1 0 1,-1 0-1,0-1 1,-2 4-1,-26 15 8,14-8 6,7-6-1,-1 1 0,0-2 1,-11 7-1,-11 7 110,28-17-151,0 1-1,-1-1 0,0 0 1,1-1-1,-1 1 0,0-1 1,0 0-1,-1 0 0,1 0 1,-10 1-1,12-3-251,3 0 80,3 3-43,0-1 198,0 0 0,1 0 0,-1 0-1,1 0 1,-1 0 0,1-1-1,0 0 1,-1 1 0,9 0 0,-5 0-2,0 0 0,1 0 0,6 4 0,-7-3 22,1 0 0,-1-1-1,12 3 1,3 1 22,-19-4 4,1-1 0,-1 1-1,1 0 1,-1 1-1,0-1 1,0 0 0,0 1-1,0 0 1,4 5 0,6 5 139,-13-13-147,23 17 863,-21-15-820,-1-1 0,0 1 1,0-1-1,0 1 0,0 0 1,-1 0-1,1-1 1,1 4-1,9 28 1023,-31-27-849,7 7-58,-23 6 123,12 6-70,22-24-199,0 0 0,0 0-1,0 0 1,0-1 0,0 1-1,-1-1 1,-2 1 0,-5 1 26,5-1-97,1 1 1,0 0 0,-1 0 0,1 0-1,0 0 1,0 0 0,0 1 0,1 0-1,-1 0 1,-5 5 0,8-6-99,0-1 1,0 0-1,0 1 0,-1-1 1,1 0-1,0 0 0,-1 0 1,1 0-1,-1 0 0,0 0 1,1-1-1,-1 1 0,0 0 1,1-1-1,-1 1 0,0-1 1,0 0-1,1 0 0,-3 1 1,-13-1-1430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1:2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8128,'328'148'3008,"-328"-132"-2336,0 17-160,0 0-1920,-17-17 672,-16 17-2240,17 0 1664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4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241 214 2656,'0'12'1111,"0"-25"686,0-16 564,3 23-1972,8-5-5,-11 11-365,0 0-1,1-1 1,-1 1-1,0 0 1,0-1-1,1 1 1,-1-1-1,0 1 1,0-1-1,1 1 1,-1-1-1,0 1 1,0 0-1,0-1 1,0 1-1,0-1 1,0 1-1,0-1 1,0 1-1,0-1 1,0 1-1,0-1 1,0 1-1,0-1 1,0 1-1,-1-1 0,1 1 1,0-1-1,0 1 1,0 0-1,-1-1 1,1 1-1,0-1 1,-1 1-1,1-1 1,0 1-18,-8-5 184,8 5-173,0 0 0,-1 0 0,1-1 0,0 1 0,-1 0 0,1 0 0,-1-1 0,1 1 0,0 0-1,-1-1 1,1 1 0,0 0 0,0-1 0,-1 1 0,1 0 0,0-1 0,0 1 0,0-1 0,-1 1 0,1 0 0,0-1-1,0 1 1,0-1 0,0 1 0,0 0 0,0-1 0,0 1 0,0-1 0,0 1 0,0-1 0,-3-5 217,-24-21 587,24 24-707,0-1-1,0 1 1,1-1 0,-1 1-1,1-1 1,-2-4 0,2 5-33,1 0-1,-1 0 1,0 0 0,0 0 0,-5-5 0,0 0 63,5 6-110,1 0 0,-1 0 0,1 0 0,-1 1 0,0-1 0,0 0 0,0 1 0,0-1 0,0 1 0,-1 0 0,1 0 0,0 0 0,-1 0 0,1 0 0,-1 0 0,1 0 0,-5 0 0,7 1-19,-1 1-1,1-1 0,-1 0 1,1 0-1,-1 0 1,1 0-1,-1 0 0,0 0 1,1 0-1,-1 0 1,1 0-1,-1 0 0,1-1 1,-1 1-1,1 0 1,-1 0-1,1 0 0,-1-1 1,1 1-1,-1 0 0,1 0 1,-1-1-1,1 1 1,0 0-1,-1-1 0,1 1 1,0-1-1,-1 1 1,1 0-1,0-1 0,-1 1 1,1-1-1,0 1 1,0-1-1,-1 1 0,1-1 1,0 1-1,0-1 1,0 1-1,0-1 0,0 1 1,0-1-1,0 0 0,0 1 1,0-1-1,0 0-5,0 1 0,0 0-1,0 0 1,0 0 0,0 0-1,0 0 1,0 0-1,0 0 1,0 0 0,0 0-1,0 0 1,0-1 0,0 1-1,0 0 1,0 0 0,0 0-1,0 0 1,0 0 0,0 0-1,0 0 1,0 0 0,0 0-1,0 0 1,0-1-1,0 1 1,0 0 0,0 0-1,0 0 1,-1 0 0,1 0-1,0 0 1,0 0 0,0 0-1,0 0 1,0 0 0,0 0-1,0 0 1,0 0 0,0 0-1,0 0 1,0 0 0,-1 0-1,1 0 1,0 0-1,0 0 1,0 0 0,0 0-1,0 0 1,0 0 0,0 0-1,0 0 1,0 0 0,0 0-1,-1 0 1,1 0 0,0 0-1,-27 0 461,27 0-462,0 0-1,0 0 1,-1 0 0,1 0-1,0 0 1,0 0-1,0 0 1,0 0 0,0 0-1,0 0 1,0 0-1,0 0 1,0 0 0,0 0-1,-1 0 1,1 0-1,0 0 1,0 0-1,0 0 1,0 0 0,0 0-1,0 0 1,0 0-1,0 0 1,0 0 0,0 0-1,0 0 1,-1 0-1,1 0 1,0 0 0,0 0-1,0 0 1,0 0-1,0 1 1,0-1 0,0 0-1,0 0 1,0 0-1,0 0 1,0 0-1,0 0 1,0 0 0,0 0-1,0 0 1,0 0-1,0 1 1,0-1 0,0 0-1,0 0 1,0 0-1,0 0 1,0 0 0,0 0-1,0 0 1,0 0-1,0 1 1,0-1 3,0 1-1,0 0 1,0-1-1,0 1 1,0 0 0,0 0-1,0-1 1,-1 1 0,1 0-1,0-1 1,0 1-1,-1 0 1,1-1 0,-1 1-1,-7 5 146,11 1-64,-2-3 26,-10 1 58,6-3-164,1-1 0,0 0 0,0 1 0,-1 0 0,1-1 0,0 1 0,1 0 1,-1 0-1,0 0 0,0 0 0,1 1 0,-1-1 0,1 0 0,0 1 1,0-1-1,0 1 0,0-1 0,0 1 0,0 2 0,4 0 85,8 6 5,-11-10-87,0-1 0,1 1-1,-1 0 1,1-1 0,-1 1 0,0-1 0,1 1 0,-1 0-1,0-1 1,0 1 0,0 0 0,1 0 0,-1-1 0,0 1-1,0 0 1,0-1 0,0 1 0,0 0 0,0-1 0,0 1 0,-1 0-1,1 0 1,0 0 0,-1 2 19,1 10 57,0-10-10,0 0 5,0-2-67,0 1 1,-1-1-1,1 1 1,-1-1-1,1 1 1,-1-1-1,0 1 1,1-1-1,-3 3 1,2-3-1,0 0 1,1 0-1,-1 0 0,0 0 1,1 0-1,-1 0 0,0 1 1,1-1-1,0 0 1,-1 0-1,1 0 0,0 1 1,-1-1-1,1 0 0,0 1 1,0-1-1,0 0 1,0 0-1,0 1 0,1-1 1,-1 0-1,1 2 1,26 46-142,-26-47 120,-1-1 0,0 1 1,1-1-1,-1 0 1,0 1-1,1-1 1,-1 1-1,0 0 1,0 1-1,0-2 5,0 1 0,0-1 0,0 1 0,0-1 0,0 1-1,0-1 1,1 1 0,-1-1 0,1 2 0,5 6-1,-5-8 9,0 1 0,0-1 1,-1 1-1,1-1 0,0 1 0,0 0 0,-1-1 1,1 1-1,-1 0 0,1 3 0,-1-5-4,0 0 0,0 0 0,0 0 0,0 0-1,0 1 1,0-1 0,0 0 0,0 0 0,0 0 0,0 0-1,0 0 1,0 0 0,0 0 0,0 0 0,0 0 0,0 0 0,0 1-1,0-1 1,0 0 0,0 0 0,0 0 0,0 0 0,0 0-1,0 0 1,0 0 0,0 0 0,0 0 0,0 0 0,0 0-1,1 1 1,-1-1 0,0 0 0,0 0 0,0 0 0,0 0-1,0 0 1,0 0 0,0 0 0,0 0 0,0 0 0,0 0 0,0 0-1,1 0 1,-1 0 0,0 0 0,0 0 0,0 0 0,0 0-1,0 0 1,0 0 0,0 0 0,0 0 0,0 0 0,0 0-1,1 0 1,-1 0 0,1 0 5,0-1 0,-1 1 0,1 0 0,0-1 1,0 1-1,0-1 0,0 1 0,-1-1 0,1 1 0,0-1 0,0 1 0,-1-1 0,1 0 0,0 0 0,-1 0-1,1 1 0,-1-1-1,0 1 1,0 0-1,1-1 1,-1 1 0,0-1-1,0 1 1,1 0-1,-1-1 1,1 1 0,-1 0-1,0 0 1,1-1-1,-1 1 1,0 0 0,1 0-1,-1 0 1,1-1-1,-1 1 1,1 0 0,-1 0-1,1 0 1,-1 0-1,1 0 1,-1 0 0,0 0-1,1 0 1,-1 0-1,1 0 1,-1 0 0,1 0-1,-1 0 1,1 0-1,-1 1 1,1-1 0,6 12 77,-7-11-76,1 0-1,-1 0 1,1 0-1,-1 0 1,1 0-1,-1 0 1,1 0-1,0 0 1,0 0-1,-1 0 1,1 0-1,0-1 1,0 1-1,0 0 1,1 0-1,2 0 4,-1 0 0,1 0-1,0 0 1,-1-1 0,1 0-1,0 0 1,0 0 0,4 0 0,1-1-8,-4 4-65,6 8 48,-10-11 22,-1 1 0,1-1-1,-1 1 1,1-1 0,0 0-1,-1 1 1,1-1 0,-1 0 0,1 0-1,0 0 1,-1 1 0,1-1-1,0 0 1,0 0 0,-1 0-1,1 0 1,0 0 0,-1 0 0,1 0-1,0 0 1,-1 0 0,1-1-1,1 1 1,0 0 7,0 0-16,0 0 1,-1 0 0,1 0-1,0 1 1,-1-1 0,1 1-1,0-1 1,-1 1 0,1-1-1,0 1 1,-1 0 0,1 0 0,1 1-1,5 3-7,25 12 26,-31-17-5,-1 1 0,1-1 0,0 1 0,0-1 0,0 1-1,0-1 1,0 0 0,0 0 0,0 0 0,3-1 0,-3 1-27,0 0 0,0 0-1,0 0 1,0 0 0,0 0 0,0 0-1,0 0 1,0 1 0,0-1-1,3 2 1,9 9-82,-13-9 95,1 0 0,0 0 1,0 0-1,0-1 0,0 1 1,0-1-1,0 0 0,4 2 1,8 1 8,-11-4-21,0 1 0,-1 0-1,1-1 1,0 1 0,0 1-1,2 0 1,-4-1 8,0 0 1,0-1-1,0 1 0,-1 0 0,1 0 0,0-1 1,-1 1-1,1 0 0,0 0 0,-1 0 1,0 0-1,1 0 0,-1 0 0,1 0 1,-1 0-1,0 0 0,0 0 0,1 0 1,-1 0-1,0 0 0,0 0 0,0 1 1,3 4 59,7 5 0,-9-11-47,-1 1 0,1-1 0,-1 1 0,1-1 0,-1 1 0,0 0 0,0-1 0,1 1 0,-1 0 0,0-1-1,0 1 1,0 0 0,1-1 0,-1 1 0,0 0 0,0-1 0,0 1 0,0 0 0,0 0 0,-1-1 0,1 1 0,0 0 0,0 0 0,-1 2 27,1-3-26,0 1 0,0-1 0,0 1 0,0-1 0,0 1 0,0-1 0,0 1 0,0-1 0,0 1 0,0-1 0,0 1 0,0-1 0,0 1 0,0-1 0,1 1 0,-1-1 1,0 1-1,0-1 0,1 1 0,-1-1 0,0 0 0,1 1 0,-1-1 0,0 1 0,1-1 0,-1 0 0,0 1 0,1-1 0,-1 0 0,1 1 0,0-1 0,6 5 56,-2 8 1,0-4-45,-4-8-24,0 1 0,0-1 1,0 1-1,0-1 0,0 1 0,-1-1 1,1 1-1,-1 0 0,1-1 0,-1 1 0,1 0 1,-1-1-1,0 3 0,0 62 325,0-65-316,0 1-1,0 0 1,-1-1-1,1 1 1,0 0-1,-1-1 1,1 1-1,-1-1 1,0 1-1,1-1 1,-1 1-1,-1 1 1,-5 10-55,4 1 15,3-12 23,-1 1 0,1-1 0,-1 0 0,0 1-1,0-1 1,0 0 0,0 0 0,0 1 0,0-1 0,0 0 0,-1 0 0,1 0 0,-3 2 0,-1 1 32,1 0 0,0 0 0,0 1 0,-4 6 0,5-6 63,-1-1-1,0 1 1,-9 9-1,2-3-101,6-7-1,1 0 1,-1-1-1,0 1 1,0-1-1,-9 5 0,-6-3-99,7-4 38,3 2 90,0 0 0,0 0-1,0 1 1,1 0 0,0 1 0,-14 11 0,10-8 39,-24 14 0,34-23-53,0 1 0,0 0 0,1-1 0,-1 0 0,0 0 0,0 0 0,0 0 0,0 0 0,0 0 0,0-1 0,0 0 0,1 1 0,-1-1 1,0 0-1,0 0 0,1-1 0,-4-1 0,-3 0 6,5 1 2,-1 0 0,1 0-1,0 0 1,0 0 0,0-1-1,0 0 1,0 1 0,0-2-1,1 1 1,-1 0 0,1-1-1,-5-7 1,3 4-83,0-2 0,1 1 0,0 0 0,-5-16 0,2 7-52,6 15 129,0 0 1,0 0-1,0 0 1,1 0 0,-1 0-1,1 0 1,-1-5 0,5-10 2,-3 14 2,0 0 0,0 0-1,0-1 1,0 1 0,0 0-1,-1 0 1,1-4 0,-2-5 17,1 7-7,0 1 0,0-1 1,0 0-1,1 1 0,1-8 0,4-4 15,-4 13-24,-1-1 0,0 1 0,0-1 0,0 1 0,0-1 1,-1 1-1,1-6 0,-1 7 0,0 1 0,0-1 0,0 0 0,0 0 1,0 1-1,1-1 0,-1 0 0,0 0 0,2-1 0,11-26-58,-12 21 15,1-1 0,-1 7 27,-1 0 0,1 1 1,0-1-1,0 0 0,0 1 1,0-1-1,0 1 0,3-3 1,-4 4 13,3-5-245,-3 3 226,0 0 0,1 0 1,-1 1-1,0-1 1,1 0-1,0 1 0,-1-1 1,1 0-1,0 1 1,2-4-1,2-3-16,1-6 61,5 9 166,-5-7-87,-5 11-110,-1 0 1,1 0-1,-1 0 1,1 0-1,-1 0 0,1 0 1,0 0-1,-1 0 1,1 0-1,0 0 1,0 0-1,0 0 1,0 0-1,0 1 1,1-2-1,3 0-23,-4 1 33,-1 1-1,1 0 1,0 0 0,-1-1 0,1 1-1,0 0 1,-1-1 0,1 1 0,-1-1-1,1 1 1,-1-1 0,1 1 0,-1-1 0,1 1-1,-1-1 1,1 1 0,-1-1 0,0 0-1,1 1 1,-1-1 0,0-1 0,3-3 46,-1 2-50,1-1-1,-1 1 1,1 0-1,0 0 1,0 0-1,0 1 0,0-1 1,0 1-1,0 0 1,1-1-1,-1 2 1,5-3-1,15-9-134,1-3 76,-16 2 180,6 6-15,-8 0-53,7-6 47,2 8-28,-14 5-62,0 1 0,0 0 0,0 0 0,0-1 0,0 1 1,-1-1-1,1 1 0,0-1 0,0 1 0,0-1 1,0 1-1,-1-1 0,1 0 0,0 1 0,-1-1 0,1 0 1,0 0-1,-1 1 0,1-1 0,-1 0 0,1 0 0,-1 0 1,1-1-1,12-15 191,-11 16-171,-1 0-1,1-1 1,-1 1-1,0 0 1,0-1 0,0 1-1,0-1 1,0 1 0,0-1-1,0 0 1,0 1-1,-1-1 1,1 0 0,-1 0-1,1 1 1,-1-1 0,1 0-1,-1-2 1,0-29-410,0 19-1098,0 12 400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2:4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4384,'-13'14'1424,"13"-14"-1377,1 1 0,-1-1 0,1 0 0,-1 0 1,1 1-1,-1-1 0,1 0 0,-1 0 0,1 0 1,-1 1-1,1-1 0,0 0 0,-1 0 0,1 0 0,-1 0 1,1 0-1,0 0 0,0 0 80,1 0 667,1 0-255,8 0-75,-11 0-459,0 0-1,0 0 1,0 0-1,0 0 1,0 0-1,1 0 1,-1 0-1,0 0 0,0 0 1,0 0-1,0 0 1,0 0-1,0 0 1,0 0-1,0 0 1,0 0-1,1 0 1,-1 0-1,0 0 1,0 0-1,0 0 1,0 0-1,0 0 1,0 0-1,0-1 1,0 1-1,0 0 1,0 0-1,0 0 1,0 0-1,1 0 1,-1 0-1,0 0 1,0 0-1,0 0 1,0 0-1,0 0 1,0 0-1,0-1 1,0 1-1,0 0 1,0 0-1,0 0 1,0 0-1,0 0 1,0 0-1,0 0 1,0 0-1,0 0 1,0 0-1,0-1 1,0 1-1,0 0 1,0 0-1,0 0 1,0 0-1,0-14 385,0 14 27,0-3-128,0 3-280,0-1 1,0 1-1,0-1 0,0 1 0,0-1 0,0 1 0,0-1 0,0 1 1,0-1-1,0 1 0,0-1 0,0 1 0,1-1 0,-1 1 0,0 0 0,0-1 1,1 1-1,-1-1 0,0 1 0,1-1 0,-1 1 0,0 0 0,1-1 0,-1 1 1,1 0-1,-1-1 0,0 1 0,1 0 0,-1 0 0,1 0 0,-1-1 0,1 1 1,-1 0-1,1 0 0,-1 0 0,1 0 0,-1 0 0,1 0 0,-1 0 0,1 0 1,0 0-1,2 0-67,-6-3 43,-8-8 192,9 8-32,4 3 37,9 0-63,-11 0-117,1 0 1,-1 0-1,0 0 1,0 0 0,0 0-1,0 0 1,0 0-1,0 0 1,0 0 0,0 0-1,0 0 1,0 0-1,1 0 1,-1 0 0,0 0-1,0 0 1,0 0-1,0 0 1,0 0-1,0 0 1,0 0 0,0 0-1,0 0 1,0 1-1,1-1 1,-1 0 0,0 0-1,0 0 1,0 0-1,0 0 1,0 0 0,0 0-1,0 0 1,0 0-1,0 0 1,0 0 0,0 0-1,0 0 1,0 1-1,0-1 1,0 0-1,0 0 1,0 0 0,0 0-1,0 0 1,0 0-1,0 0 1,0 0 0,0 0-1,0 1 1,0-1-1,0 0 1,0 0 0,0 0-1,0 0 1,0 0-1,0 11 74,0-11-74,0 0 1,0 0-1,0 0 1,0 1-1,0-1 0,0 0 1,0 0-1,0 0 1,0 0-1,0 0 0,0 0 1,0 0-1,0 0 1,0 0-1,0 0 0,0 1 1,0-1-1,0 0 1,0 0-1,0 0 0,0 0 1,0 0-1,0 0 1,0 0-1,0 0 0,0 0 1,0 0-1,0 0 1,0 1-1,1-1 0,-1 0 1,0 0-1,0 0 1,0 0-1,0 0 1,0 0-1,0 0 0,0 0 1,0 0-1,0 0 1,0 0-1,0 0 0,1 0 1,-1 0-1,0 0 1,0 0-1,0 0 0,0 0 1,0 0-1,0 0 1,0 0-1,0 0 0,0 0 1,1 0-1,-1 0 1,0 0-1,7 0 24,-14 0-66,7 0 41,0 0 1,0 0-1,0 0 0,-1 0 0,1 0 1,0 0-1,0 0 0,0 0 1,0 0-1,0 0 0,0 0 0,0 0 1,0 0-1,0 0 0,-1 0 0,1 0 1,0 0-1,0 0 0,0 0 1,0 0-1,0 0 0,0 0 0,0 0 1,0 0-1,0 0 0,0 0 1,0 0-1,-1 0 0,1-1 0,0 1 1,0 0-1,0 0 0,0 0 1,0 0-1,0 0 0,0 0 0,0 0 1,0 0-1,0 0 0,0 0 0,0 0 1,0-1-1,0 1 0,0 0 1,0 0-1,0 0 0,0 0 0,0 0 1,0 0-1,0 0 0,0 0 1,0 0-1,0 0 0,0-1 0,0 1 1,0 0-1,0 0 6,0 0 1,0-1-1,0 1 1,0 0-1,0-1 1,0 1-1,0 0 0,0-1 1,0 1-1,0 0 1,0-1-1,0 1 1,0 0-1,0 0 0,0-1 1,0 1-1,1 0 1,-1-1-1,0 1 0,0 0 1,0 0-1,0-1 1,1 1-1,-1 0 1,0 0-1,1-1 0,4 4 95,1-1-70,-6-2-32,0 0 0,1-1 0,-1 1 0,0 0-1,0 0 1,0 0 0,1-1 0,-1 1-1,0 0 1,0-1 0,0 1 0,0 0-1,0 0 1,1-1 0,-1 1 0,0 0-1,0-1 1,0 1 0,0 0 0,0 0-1,0-1 1,0 1 0,0 0 0,0-1-1,0 1 1,-1-1 0,1-2 1,0 3 133,0 0-106,0 0-230,0 0 75,0 3 134,0 5 56,0-16 78,0 5-33,0 3 42,0 0-31,0 3 79,0 5-37,0-16 59,0 5-59,0 3 64,0 0-80,0 0 16,-30 0 197,30 0-356,0 1-1,0-1 1,0 0 0,0 0-1,0 0 1,0 0 0,0 0-1,0 0 1,0 0-1,0 0 1,-1 0 0,1 0-1,0 0 1,0 0 0,0 0-1,0 0 1,0 0 0,0 0-1,0 0 1,0 0 0,0-1-1,0 1 1,-1 0 0,1 0-1,0 0 1,0 0 0,0 0-1,0 0 1,0 0 0,0 0-1,0 0 1,0 0 0,0 0-1,0 0 1,0 0 0,0 0-1,0-1 1,0 1-1,0 0 1,0 0 0,0 0-1,0 0 1,-1 0 0,1 0-1,0 0 1,0 0 0,0 0-1,0 0 1,0-1 0,0 1-1,1 0 1,-1 0 0,0 0-1,0 0 1,0 0 0,0 0-1,0 0 1,0-1-1,-1 1 0,1 0 0,0 0 1,0 0-1,0-1 0,0 1 1,0 0-1,0 0 0,0 0 0,0-1 1,0 1-1,0 0 0,0 0 0,0-1 1,0 1-1,0 0 0,0 0 1,0 0-1,0-1 0,0 1 0,0 0 1,1 0-1,-1 0 0,0 0 1,0-1-1,0 1 0,0 0 0,0 0 1,0 0-1,1 0 0,-1-1 1,0 1-1,0 0 0,0 0 0,0 0 1,1 0-1,-1 0 0,0 0 1,0 0-1,0 0 0,1-1 0,-1 1 1,0 0-1,0 0 0,0 0 1,1 0-1,8 8 29,-9-8-24,-1 0 1,1 0-1,0 1 0,-1-1 1,1 0-1,-1 0 0,1 0 1,-1 0-1,1 0 0,-1 0 1,1 0-1,-1 0 0,1 0 1,-1 0-1,1 0 0,-1 0 1,1 0-1,-1-1 0,1 1 1,-2 0-1,2-1 12,0 1 1,-1-1 0,1 1-1,0-1 1,0 1-1,-1-1 1,1 1-1,0-1 1,0 0-1,0 1 1,0-1-1,-1 1 1,1-1 0,0 0-1,0 1 1,0-1-1,0 1 1,1-2-1,-1 0 210,2 2-259,9 0 48,-8 0 80,-3-14-53,0 14-44,0 0 1,0 0 0,0 0-1,0 0 1,0 0 0,0 0 0,0 0-1,0 0 1,0 0 0,0-1-1,0 1 1,0 0 0,0 0 0,0 0-1,0 0 1,0 0 0,0 0 0,0 0-1,0 0 1,0 0 0,0 0-1,0-1 1,0 1 0,0 0 0,0 0-1,0 0 1,0 0 0,0 0-1,0 0 1,1 0 0,-1 0 0,0 0-1,0 0 1,0 0 0,0 0-1,0 0 1,0 0 0,0 0 0,0 0-1,0 0 1,0-1 0,0 1 0,1 0-1,-1 0 1,0 0 0,0 0-1,0 0 1,0 0 0,0 0 0,0 0-1,0 0 1,0 0 0,0 1-1,1-1 1,-1 0 0,0 0 0,7 0-19,-3 0 98,1 1 1,-1-1 0,0 0-1,0-1 1,1 1 0,-1-1 0,5-1-1,-3-1 126,-4 2-165,0 0-1,0-1 1,-1 2-1,1-1 0,0 0 1,0 0-1,0 0 1,0 1-1,0-1 1,0 1-1,1 0 1,-1 0-1,0 0 1,0 0-1,0 0 0,0 0 1,0 0-1,3 1 1,8 5-264,-12-5 191,1 0 1,-1 0 0,1 0-1,-1 0 1,1-1 0,0 1-1,-1-1 1,1 1-1,0-1 1,0 0 0,-1 1-1,1-1 1,2 0 0,42 0 453,-44 0-397,0 0-1,0 0 1,-1 0 0,1 1 0,0-1 0,-1 1 0,1-1-1,0 1 1,-1 0 0,1-1 0,-1 1 0,1 0-1,1 1 1,5 3 48,-7-4-12,0-1 0,0 0 1,0 1-1,0-1 0,0 0 0,0 1 0,-1-1 0,1 1 0,0-1 0,0 1 0,0 0 1,-1-1-1,1 1 0,0 0 0,-1 0 0,1-1 0,-1 1 0,1 0 0,-1 0 1,1 0-1,-1 0 0,1 0 0,-1 0 0,0 0 0,0 0 0,1 0 0,-1 0 1,0 0-1,0 0 0,0 0 0,0 0 0,0 0 0,0 0 0,0 0 0,-1-1 0,1 1 1,0 0-1,0 0 0,-1 0 0,1 0 0,-1 0 0,1 0 0,-1 1 0,-2 2-237,0 1 0,0-1 0,0 0-1,-1 0 1,1 0 0,-1-1-1,-8 7 1,2-3-49,0 0 0,-14 6 1,19-11 154,1 1 1,-1-1 0,1 1 0,0 0-1,-4 4 1,-14 17-218,3-16 149,17-8 122,-1 1 0,1-1 1,0 1-1,-1 0 0,1 0 0,0 0 0,0 1 0,0-1 0,0 0 1,0 1-1,-2 1 0,-9 11-260,10-9 106,3 6 128,0-11 42,0 0 0,0 0 0,0 0 0,0 0 0,0 0 0,0 1 0,0-1 0,0 0 0,0 0 0,0 0 0,0 0 0,0 0 0,0 0 0,0 0 0,0 0 0,0 0 0,0 1 0,0-1 0,0 0 0,0 0 0,0 0 0,0 0 0,0 0 0,0 0-1,0 0 1,0 0 0,0 0 0,0 0 0,0 0 0,0 0 0,0 1 0,0-1 0,1 0 0,-1 0 0,0 0 0,0 0 0,0 0 0,0 0 0,0 0 0,0 0 0,0 0 0,0 0 0,0 0 0,0 0 0,1 0 0,-1 0 0,0 0 0,0 0 0,0 0 0,0 0 0,0 0 0,0 0 0,0 0 0,0 0 0,0 0 0,1 0 0,7 0-66,0 2 1,0-1-1,0 1 1,0 0 0,-1 0-1,1 1 1,0 0 0,-1 1-1,8 4 1,-5-3 31,2 2 50,-1 1-1,0-1 1,0 2 0,0-1-1,-1 1 1,9 11 0,-5-6 143,-14-14-158,7 8 131,0-1-1,0 1 1,8 13-1,-13-19-64,0 1 1,-1 0-1,0 0 0,0-1 0,0 1 1,0 0-1,0 0 0,0 0 0,-1 0 1,1 0-1,-1 0 0,0 0 0,0 0 0,0 0 1,-1 0-1,0 6 0,-1-3 127,-1 0 0,1 0 0,-1 0 0,0-1 0,-1 1 0,1-1 0,-1 1 0,0-1 0,-1-1 0,1 1 0,-10 7 0,7-7-187,1 0 1,0 0-1,-1-1 0,0 0 1,0 0-1,0-1 1,-1 0-1,-12 4 0,1-5 134,-1 0-1,1-1 0,-31-2 0,11-1-493,36 2-585,6-2-468,10-9-2316,-11 10 3460,-1 1 0,1-1 0,-1 1 0,1 0 0,-1-1 0,1 1 0,-1 0 1,1 0-1,1 0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3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36 247 5568,'-2'-12'1802,"-4"15"-761,-3 3-855,-4-3 902,10-3-293,3 2 79,-1 64 434,0-19-895,6 67 0,6-46-56,-8-31-231,-1-13-22,1 1-1,8 31 1,19 29 243,-29-80-324,0-2-4,-1 0 0,1 1 0,0-1 0,0 0-1,1 0 1,-1 0 0,1 0 0,3 6 0,-4-8-11,0 0 0,1 0-1,-1 0 1,1 0 0,-1 0 0,1-1 0,-1 1 0,1 0 0,-1-1-1,1 1 1,0-1 0,-1 1 0,1-1 0,0 0 0,-1 0 0,1 1-1,0-1 1,0-1 0,-1 1 0,1 0 0,0 0 0,-1-1-1,1 1 1,2-2 0,-1 2-6,5-2-8,0 0 1,-1-1-1,1 1 1,-1-1-1,1-1 1,-1 0-1,0 0 1,9-7-1,12-15-127,-1 0 1,34-45-1,-45 52-55,27-33-90,-22 20 97,24-48 0,-41 71 195,-1-1 1,0 0-1,0 0 1,-1 0-1,0 0 1,-1 0-1,0 0 1,0-1-1,-2-13 1,1 12 112,0 12-123,0 0-1,0 0 1,0 0 0,0 0 0,0 0 0,0 0 0,0 0 0,1-1 0,-1 1 0,0 0 0,0 0 0,0 0 0,0 0 0,0 0 0,0-1 0,0 1 0,0 0 0,0 0 0,0 0 0,0 0 0,0 0-1,0-1 1,0 1 0,0 0 0,0 0 0,-1 0 0,1 0 0,0 0 0,0 0 0,0-1 0,0 1 0,0 0 0,0 0 0,0 0 0,0 0 0,0 0 0,0 0 0,-1 0 0,1 0 0,0-1 0,0 1-1,0 0 1,0 0 0,0 0 0,0 0 0,-1 0 0,1 0 0,0 0 0,0 0 0,0 0 0,0 0 0,0 0 0,-1 0 0,-2 0 60,1 0-46,0 0 0,0-1 0,0 1 0,1 0 0,-1 1 0,0-1 0,0 0 0,0 0-1,0 1 1,1-1 0,-1 1 0,0 0 0,0 0 0,1-1 0,-1 1 0,1 0 0,-1 0 0,0 0-1,1 1 1,0-1 0,-1 0 0,1 0 0,0 1 0,-2 2 0,-5 10 89,1-1-1,1 1 1,1 1 0,0-1-1,0 1 1,1 0 0,-3 30-1,6-33-102,1 0 0,0 0 0,1 0 0,0 1 0,1-1 0,0 0 0,0-1 0,2 1 0,-1 0-1,2-1 1,-1 0 0,2 0 0,-1 0 0,2-1 0,-1 1 0,1-1 0,1-1 0,9 11 0,-13-17-291,0 0 0,0 0 0,0 0 0,0 0 0,9 4 0,-13-7 286,33 16-1273</inkml:trace>
  <inkml:trace contextRef="#ctx0" brushRef="#br0" timeOffset="1">822 17 7040,'-32'-16'2624,"32"16"-2048,0 49-128,0-16 1056,0 0-896,0 16 128,0 0-448,0 16-128,-17 17-96,17 17 32,0-17-64,17 0-384,-1-17 224,-16-16-416,0 0 320,0-16-576,0 0 448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3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2016 12 6656,'1'-11'2647,"-4"19"-1806,-11-2-79,10-4-610,-1 1-1,1 0 0,0 0 1,1 1-1,-1-1 1,-3 5-1,-11 9 517,-61 35 298,69-44-933,5-3-12,0-1 0,-1 0 0,-9 5 0,-40 13 134,49-19-133,0 1 1,1 0 0,-9 7 0,4-3 3,-13 10 39,-25 20 21,43-34-98,0 1 1,1 0-1,-1 0 0,1 0 1,0 0-1,-4 8 0,-1 18-46,8-30 58,1 1 1,-1 0 0,0 0 0,0 0 0,1 0 0,-1 0 0,1 0 0,0 0 0,-1 1-1,1-1 1,0 0 0,0 0 0,0 0 0,1 0 0,-1 0 0,0 0 0,1 0 0,0 0-1,-1 0 1,1 0 0,0 0 0,0 0 0,2 3 0,-1 0-11,1 0 0,0-1-1,0 0 1,0 0 0,0 1 0,0-2 0,1 1 0,0 0-1,0-1 1,0 0 0,5 4 0,2-2 34,0 1 0,0-2 0,15 6 0,1-1 66,15 7-211,0 1 0,49 29 0,-60-24-575,-24-16 253,0-1-1,0 0 0,0 0 1,1 0-1,0-1 0,0-1 1,13 5-1,-15-7 59,-1 0-1,1 0 1,10-1 0</inkml:trace>
  <inkml:trace contextRef="#ctx0" brushRef="#br0" timeOffset="1">1 962 6464,'0'-13'2090,"1"10"-1550,6 3-253,13 1-77,-1-1 584,1 0 0,33-4 0,10-7 54,30 6-299,221-25 459,46 14-561,-250 13-382,171-8 101,0 5-28,-5-5 65,-17 6-38,-32-6 107,-167 9-202,58-4 265,-28-11 518,-66 12-522,34-3 245,-31 0-1157,-28 11 231,-9 2-212,3-4 67,0 1-1,-1-2 1,1 1 0,-1-1-1,-13-1 1,-3 0-458,-41 4-2343,-15 11 1051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3:0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540 181 4800,'0'-14'1557,"0"14"-1540,0 0 1,0-1-1,0 1 0,0 0 0,0 0 0,0 0 1,0-1-1,0 1 0,0 0 0,0 0 1,0-1-1,1 1 0,-1 0 0,0 0 0,0 0 1,0-1-1,0 1 0,0 0 0,1 0 1,-1 0-1,0 0 0,0 0 0,0-1 0,1 1 1,-1 0-1,0 0 0,0 0 0,0 0 0,1 0 1,-1 0-1,0 0 0,0 0 0,1 0 1,-1 0-1,22-14 463,-14 0 554,3 9-276,-5-6 90,-2 9-607,3-4 99,-6-2-88,0 1-1,0 0 1,-1-1 0,-1-9-1,1 4-96,0 11-144,0 0-1,0 0 0,0 0 1,0 0-1,-1 0 0,1 0 1,-1 1-1,1-1 1,-1 0-1,0 0 0,0 1 1,0-1-1,0 0 0,0 1 1,0-1-1,0 1 0,-1-1 1,1 1-1,0 0 1,-1-1-1,1 1 0,-1 0 1,1 0-1,-1 0 0,0 0 1,1 0-1,-1 1 0,0-1 1,0 0-1,-3 0 0,-4-1-19,-1 1-1,1 0 1,-1 0-1,-16 1 0,14 1-7,-2-1 9,-1 0-1,1 1 1,0 1-1,-23 6 1,17-3 8,-21 6 102,-53 21-1,84-29-70,-8 4 24,-3 0 108,0 2-1,-22 12 0,36-17-113,0 1 0,1 0 0,0 0-1,0 0 1,0 1 0,1-1-1,-1 2 1,1-1 0,-5 9 0,0 3 135,-9 23 0,13-26-104,1-5-36,0 1 0,0 0 1,2 0-1,-1 0 1,1 1-1,1-1 1,0 1-1,1-1 1,0 1-1,1 0 0,1 14 1,1-11-32,0 0 0,2 1 0,0-1 0,0-1-1,2 1 1,0-1 0,0 0 0,1 0 0,1-1 0,0 0 0,1 0 0,1-1 0,0 0 0,0 0 0,1-1-1,0-1 1,1 0 0,22 14 0,-9-9-33,1-1 0,1-1 0,39 13 0,-3-1-225,-28-19-275,-18-4 224,-3 1 5,21 8 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3:0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6240,'0'-14'2005,"0"14"-1991,0 0 0,0 0-1,0 0 1,0 0 0,0 0 0,0 0-1,0 0 1,0 0 0,0 0 0,0-1-1,0 1 1,0 0 0,0 0 0,0 0-1,0 0 1,0 0 0,0 0 0,0 0-1,0 0 1,0 0 0,0 0 0,0-1-1,0 1 1,0 0 0,0 0 0,0 0-1,0 0 1,0 0 0,0 0 0,0 0-1,0 0 1,1 0 0,-1 0 0,0 0-1,0 0 1,0 0 0,0 0 0,0 0 0,0 0-1,0-1 1,0 1 0,0 0 0,0 0-1,1 0 1,-1 0 0,0 0 0,0 0-1,0 0 1,0 0 0,0 0 0,0 0-1,0 0 1,0 0 0,0 1 0,0-1-1,1 0 1,2 0 119,-1-1-51,0 1 0,0 0 0,0 0 0,0 0 0,0 0 0,0 0 0,-1 1 0,1-1 0,0 1 0,3 0 0,3 13 355,14 4 164,-15-14-494,-2 1 0,1 0 0,0 0 0,6 7 0,1 7 82,-4-6-44,20 21 1,-19-25-54,-1 1-1,-1 0 1,13 20-1,-19-27-65,0 1-1,0 0 0,0 0 0,0 0 0,-1 0 0,1 0 0,-1 0 0,0 0 0,0 0 0,-1 0 0,1 1 1,-1-1-1,0 0 0,0 0 0,-2 8 0,-2-2-129,0-1 0,-1 1 0,0-1 0,-1 0 0,-7 10 0,4-6-376,4-7 5,1 0 1,-1-1-1,-6 6 1,6-6-348,2-2-431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3:0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113 261 6048,'-13'-14'2725,"14"16"-2642,0-1-1,1 0 1,-1 0-1,1 1 1,0-1-1,-1 0 1,1-1 0,0 1-1,0 0 1,-1 0-1,1-1 1,0 1-1,0-1 1,0 0-1,0 1 1,0-1 0,-1 0-1,1 0 1,0 0-1,0 0 1,0-1-1,0 1 1,0 0-1,2-2 1,-2 1-45,0-1 0,0 0 0,0 0 0,0 0 1,0 0-1,0 0 0,-1 0 0,1-1 0,-1 1 0,0 0 0,2-5 0,8-13 65,1 4-131,13-22 21,-23 35 30,-1-1-1,1 0 1,0 0 0,-1 0 0,0 0-1,0 0 1,0 0 0,-1 0-1,1-5 1,-1-38 356,0 45-338,-1 0 1,1 0-1,-1 0 1,1 0 0,-1 0-1,0 0 1,0 0-1,0 0 1,0 0 0,0 0-1,-1 0 1,1 1-1,0-1 1,-1 1 0,1-1-1,-1 1 1,0-1-1,0 1 1,1 0 0,-1 0-1,0-1 1,0 1-1,0 1 1,0-1 0,0 0-1,0 0 1,0 1-1,0-1 1,-4 1 0,-9 5 318,2 1-155,-8 0 62,15-5-202,1 0 0,-1 1 0,0-1 0,0 1 0,0 1 0,1-1 0,0 1-1,-1 0 1,1 1 0,-5 3 0,2 3-6,0 0 0,1 0 0,1 0 0,-11 23 0,14-27-44,0 0-3,0 0 0,1 0 1,-1 0-1,1 1 0,1-1 0,-1 1 1,0 7-1,2-11-10,0 1 1,0 0-1,1-1 0,-1 1 1,1 0-1,0-1 0,-1 1 1,2-1-1,-1 1 0,0-1 1,1 1-1,-1-1 0,1 0 1,4 5-1,0 0-3,0 0 0,0-1 1,1 0-1,0 0 0,0-1 0,15 10 1,-16-12-73,0-1 0,1 0 0,-1-1 1,1 1-1,0-1 0,-1 0 0,1-1 1,0 0-1,0 0 0,13 0 1,-1-2-249,-1 0 1,0-2 0,34-8 0,55-23-1385,-61 18 941,-40 15 714,0-1 0,1-1 0,-1 1 0,0-1 0,0 0 0,-1 0 0,1-1 0,-1 0 0,1 0 0,-1 0 0,-1-1 0,7-6 0,3-7-80,-5 4 59,17-17 0,-21 27 136,-1-1 1,1 0 0,-1-1-1,-1 1 1,1-1-1,3-7 1,-6 11-35,-1 2-10,0-1-1,0 1 0,0 0 0,1-1 1,-1 1-1,0 0 0,0-1 1,0 1-1,1 0 0,-1 0 0,0-1 1,1 1-1,-1 0 0,0 0 1,0-1-1,1 1 0,-1 0 0,0 0 1,1 0-1,-1 0 0,1-1 1,-1 1-1,0 0 0,1 0 0,-1 0 1,0 0-1,1 0 0,-1 0 1,1 0-1,-1 0 0,0 0 0,1 0 1,-1 0-1,0 0 0,1 1 1,-1-1-1,0 0 0,1 0 0,-1 0 1,0 0-1,1 0 0,-1 1 1,0-1-1,1 0 0,-1 0 0,0 1 1,0-1-1,1 0 0,-1 1 1,0-1-1,0 0 0,1 0 0,-1 1 1,0-1-1,0 1 0,2 7 159,-1 0 0,0 0 0,0 0 0,-1 0 0,0 0 0,-1 11 0,0 7 46,0-17-142,1-1 1,-2 1 0,-4 16-1,4-18-16,0 1 0,1 0 0,-1 13 0,1-2 5,2 17 196,0-34-245,-1 0 1,0 0-1,1 0 1,0 0-1,-1 0 1,1 0-1,0 0 1,0 0-1,0-1 1,0 1 0,0 0-1,3 2 1,-1-1 120,-3-3-134,0-3-255,0-4 132,0 3 39,-1 1 0,1-1 1,1 1-1,-1-1 1,0 1-1,1-1 1,0 1-1,0 0 0,0-1 1,0 1-1,0 0 1,1 0-1,-1-1 0,1 1 1,3-4-1,0-2-340,0 0-1,7-19 1,2-5-71,-1 9 206,1 2-1,2 0 1,0 1-1,34-35 1,-38 44 379,1 1-1,28-18 1,-35 24 53,0 1 0,0-2 1,8-7-1,3-3 290,-16 16-411,0-1 0,0 1-1,0-1 1,0 1 0,0 0 0,0-1 0,0 1 0,0 0 0,0 0 0,0 0 0,0 0 0,0 0 0,0 0 0,0 0 0,0 0 0,0 0 0,0 0-1,0 1 1,0-1 0,0 0 0,0 1 0,0-1 0,0 1 0,0-1 0,0 1 0,0-1 0,0 1 0,0 0 0,1 0 0,0 2 81,1-1 1,-1 1 0,0-1 0,0 1 0,0 0-1,3 5 1,-1 0 244,-1 0-1,0 0 0,2 13 0,-4-17-292,0-1-37,-1 1 0,1-1 0,-1 1 0,0-1 0,0 1 0,-1 0 0,1-1 0,-1 0 0,0 1 0,0-1 0,0 1 0,-1 3 0,-4 9 18,-15 99-3,15-99-62,4-13 24,1 0-1,0 0 0,0 1 1,0-1-1,0 0 1,1 1-1,-1-1 1,1 7-1,0 25 119,0-13-70,0-16 22,3-9-48,9-16-87,-10 14 27,0 1 0,1 0 0,-1 0 0,7-6 1,-8 8 16,1 0 1,0 0 0,-1 0 0,0 0 0,1 0 0,-1 0 0,0-1 0,0 1 0,0 0 0,-1 0 0,1-1 0,0 1 0,-1-3 0,4-9-84,2-2-16,-5 13 60,1-1-1,-1 1 0,0-1 1,0 1-1,-1-1 1,1 1-1,-1-6 0,0 8 39,0 0-1,0 0 1,0 0-1,0-1 0,0 1 1,1 0-1,-1 0 1,0 0-1,0 0 1,1 0-1,-1 0 1,1 0-1,0-1 1,-1 1 11,1 1 0,-1 0 1,1 0-1,-1-1 1,1 1-1,-1 0 0,1 0 1,-1-1-1,1 1 1,-1 0-1,1 0 0,-1 0 1,1 0-1,-1 0 1,1 0-1,-1 0 0,1 0 1,0 0-1,-1 0 7,0 0 0,0 0 0,0 0-1,1 0 1,-1 0 0,0 0 0,0 0-1,0 0 1,0 0 0,0 0-1,0 0 1,0 0 0,0 0 0,0 0-1,1 0 1,-1 0 0,0 0 0,0 0-1,0 0 1,0 0 0,0 0 0,0 0-1,0 0 1,0 0 0,0 0 0,0 0-1,0 0 1,1 0 0,-1 0 0,0 0-1,0 0 1,0 0 0,0 1 0,0-1-1,0 0 1,0 0 0,0 0 0,0 0-1,0 0 1,0 0 0,0 0 0,0 0-1,0 0 1,0 0 0,0 1 0,0-1-1,0 0 1,0 0 0,0 0 0,0 0-1,0 0 1,0 0 0,0 0 0,0 0-1,0 0 1,0 1 0,0 0 39,0 1 0,1 0 0,-1-1 0,0 1 0,1 0 0,-1-1 0,1 1 0,0-1 0,0 1 0,-1-1 0,2 2 0,0-1-7,-1 0 0,0-1 0,0 1 0,-1 0 0,1 0-1,0 0 1,0 0 0,-1 0 0,0 0 0,1 0 0,-1 3 0,0-3-21,0 0 1,1-1-1,-1 1 1,0 0 0,1-1-1,-1 1 1,1 0-1,-1-1 1,1 1-1,0-1 1,0 1 0,0-1-1,1 2 1,3 6 29,-1 2 3,-4-10-44,1 0 0,-1 0 0,0 0 1,1 0-1,-1 0 0,1 0 0,-1 0 1,1 0-1,-1-1 0,1 1 1,0 0-1,-1 0 0,1 0 0,0-1 1,0 1-1,0 0 0,0-1 0,-1 1 1,1 0-1,0-1 0,0 1 0,0-1 1,2 1-1,4 0 47,1 0 0,-1 0 0,1 0 0,0-1 0,-1-1 0,1 1 0,-1-1 0,1 0 0,-1-1 0,1 0 0,-1 0 0,0 0 0,8-5 0,11-5 34,-16 8-176,-1 0 0,0 0 1,0-1-1,0-1 1,14-11-1,-1-10-482,5 5 139,-14 4 111,-11 16 280,-1-1 1,0 1-1,1 0 1,0 0-1,-1-1 1,1 1-1,0 0 1,0 0-1,0 1 0,4-4 1,-3 4 12,0-1 0,0 1 0,1 0 0,-1-1 1,0 2-1,1-1 0,-1 0 0,1 0 0,-1 1 0,0 0 0,1 0 1,6 0-1,-4 2 99,-1 0 0,1-1 0,-1 2 0,1-1 0,-1 1 0,0-1 0,8 7 0,-1-1 48,1 1 280,-1 0 0,28 12 0,-22-16-222,-14-4-153,0 1 1,0-1-1,0 1 1,0-1-1,7 6 0,-7-4 4,0-1-1,0 1 1,0-1-1,0 0 0,8 3 1,-9-5-5,-1 1 0,1-1 0,0 0 0,0 0 0,0 0 1,0 0-1,0 0 0,-1-1 0,1 1 0,0-1 0,5-2 0,-3 1-44,-1 0 0,1-1 0,-1 1 1,1-1-1,-1 0 0,6-6 0,18-13-433,-17 15 277,-8 6 128,0 0 1,0-1 0,0 0 0,0 1 0,-1-1-1,1-1 1,-1 1 0,1 0 0,-1 0-1,4-6 1,10-27-501,-14 24 456,-2 10 94,0 1 1,0-1 0,0 0 0,0 0-1,0 1 1,0-1 0,0 0-1,0 0 1,0 1 0,1-1-1,-1 0 1,0 1 0,1-1-1,-1 0 1,0 1 0,1-1 0,-1 0-1,0 1 1,1-1 0,-1 1-1,1-1 1,-1 1 0,1-1-1,0 1 1,-1-1 0,1 1-1,-1-1 1,1 1 0,0 0 0,-1-1-1,1 1 1,0 0 0,0 0-1,-1 0 1,1-1 0,0 1-1,-1 0 1,1 0 0,0 0 0,0 0-1,-1 0 1,2 1 0,-1-1 13,-1-1 0,1 1 0,-1 0 0,1 0 1,-1 0-1,1 0 0,-1 1 0,1-1 0,-1 0 0,1 0 1,-1 0-1,1 0 0,-1 0 0,1 1 0,-1-1 1,1 0-1,0 1 0,4 12 205,-3-9-176,1 7 155,2 0 0,-1 0 0,2 0 0,6 10 1,-6-9-62,-4-9-102,0 1 0,0-1 0,0 0 0,0 0 0,0 0 0,1 0 0,-1 0 0,1-1 0,0 1 0,3 2 0,6 1 59,1 0-1,0-1 1,0 0 0,15 3-1,-24-8-108,-1 1-1,0-1 1,1 0-1,-1 0 1,0 0 0,1 0-1,-1-1 1,0 1-1,1-1 1,-1 0-1,6-2 1,14-3-334,-9 4 186,-10 1 109,-1 1-1,1-1 1,0 0-1,-1 0 1,6-1-1,-7 0 2,-1 1-1,1 0 1,0-1-1,0 1 1,-1-1-1,1 0 1,0 1 0,1-3-1,4-5-198,-1 4 81,1 1-1,-1-1 1,1 1 0,0 1 0,0-1 0,13-4-1,-18 8 143,-1 0 6,0 0 0,0-1 1,-1 1-1,1 0 0,0 0 1,0 0-1,-1 0 0,1-1 0,0 1 1,-1 0-1,1-1 0,0 1 1,-1 0-1,1-1 0,-1 1 1,1-1-1,0 1 0,-1-1 1,1 1-1,-1-1 0,1 1 1,-1-1-1,0 0 0,1 1 1,-1-1-1,1-1 0,2-5-195,-2 6 195,-1 0-1,1 0 0,0 0 0,-1 0 0,1 0 1,0 0-1,0 0 0,0 0 0,-1 1 1,1-1-1,0 0 0,0 1 0,0-1 0,0 0 1,1 1-1,-1-1 0,0 1 0,0 0 0,2-1 1,28-1 89,-16 3 890,-14-1-905,1 0 1,-1 0-1,1 0 0,-1 1 0,1-1 1,-1 1-1,1-1 0,-1 1 1,0-1-1,3 2 0,-3-1-31,0-1 0,-1 1-1,1-1 1,0 0 0,0 1-1,-1-1 1,1 0 0,0 1 0,0-1-1,0 0 1,-1 0 0,1 0-1,1 0 1,0 0 13,-1-1 0,1 1 0,-1-1-1,1 0 1,-1 0 0,0 1 0,1-1 0,-1 0-1,0 0 1,0 0 0,0 0 0,2-2 0,30-16 179,-28 15-178,0 1 0,0-1 0,0-1 0,-1 1 0,1-1 0,-1 1 0,6-11 0,23-67 450,-30 73-539,-3 9 59,0 0 0,0 0-1,0 0 1,0-1 0,0 1 0,0 0 0,0 0-1,0 0 1,0 0 0,0 0 0,0 0-1,0 0 1,0 0 0,-1 0 0,1 0 0,0 0-1,0-1 1,0 1 0,0 0 0,0 0-1,0 0 1,0 0 0,0 0 0,0 0 0,0 0-1,0 0 1,0 0 0,0 0 0,-1 0-1,1 0 1,0 0 0,0 0 0,0 0 0,0 0-1,0 0 1,0 0 0,0 0 0,0 0-1,0 0 1,-1 0 0,1 0 0,0 0 0,0 0-1,0 0 1,0 0 0,0 0 0,-1 1 8,0-1 0,0 1 0,1-1 0,-1 1 0,0 0 0,0-1 1,1 1-1,-1 0 0,1 0 0,-1-1 0,1 1 0,-1 0 0,1 0 1,-1 0-1,1 0 0,-1 1 0,-4 33 221,-27 94 720,31-124-927,-46 219 810,32-102-526,-19 125 172,29-219-424,-1 0 1,-1 0-1,-2-1 0,-13 29 1,18-47-231,-1 0 1,1 1-1,-2-1 0,0-1 1,0 1-1,0-1 1,-1 0-1,0-1 1,0 0-1,-1 0 0,0 0 1,-16 9-1,-42 20-1242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2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2656,'-14'-14'837,"14"14"-814,-1-1-1,1 1 1,-1-1 0,1 1-1,-1 0 1,1-1 0,-1 1-1,0 0 1,1 0 0,-1 0-1,1-1 1,-1 1-1,0 0 1,1 0 0,-1 0-1,0 0 1,1 0 0,-1 0-1,1 0 1,-1 0-1,0 0 1,1 0 0,-1 0-1,0 1 1,0-1 0,1 0 44,0 0-53,0 0 0,0 0 1,0 0-1,-1 0 0,1 0 0,0 0 0,0 0 0,0 0 0,0 0 0,0 0 1,0 0-1,0 0 0,0 0 0,0 0 0,-1 0 0,1 0 0,0 0 1,0 0-1,0 0 0,0 0 0,0 0 0,0 0 0,0 0 0,0 0 0,0 0 1,0 0-1,0 1 0,-1-1 0,1 0 0,0 0 0,0 0 0,0 0 0,0 0 1,0 0-1,0 0 0,0 0 0,0 0 0,0 0 0,0 0 0,0 0 0,0 1 1,0-1-1,0 0 0,0 0 0,0 0 0,0 0 0,0 0 0,0 0 1,0 0-1,0 0 0,0 0 0,0 1 0,0-1 0,0 0 0,0 0 0,0 0 1,0 7 653,0-14 167,0 4-221,0 3 74,0 0-224,0 0-6,0-2-180,0 1-270,0 1 1,0-1-1,0 1 1,0-1-1,0 0 1,0 1-1,0-1 1,0 1-1,0-1 1,0 1-1,1-1 1,-1 1-1,0 0 1,0-1-1,1 1 1,-1-1-1,0 1 1,0-1-1,1 1 1,-1 0-1,0-1 1,1 1-1,-1-1 1,1 1-1,-1 0 1,0 0-1,1-1 1,-1 1-1,1 0 1,-1 0-1,1-1 1,-1 1-1,1 0 1,-1 0-1,1 0 1,-1 0 0,1 0-1,-1 0 1,1 0-1,-1 0 1,2 0-1,0 0 243,-2 0-38,0 0 139,0 0-112,3 0-43,11 0 209,-14 3-193,0 8 139,0-9-117,0 1-59,0-2-167,0-1-1,0 1 1,0 0 0,-1-1 0,1 1 0,0 0 0,0-1 0,0 1 0,-1 0 0,1-1 0,0 1 0,-1-1 0,1 1 0,0 0 0,-1-1-1,1 1 1,-1-1 0,1 1 0,-1-1 0,1 0 0,-1 1 0,0 0 0,0-1 2,1 0-1,-1 1 1,0-1-1,1 1 1,-1-1-1,1 1 1,-1-1-1,1 1 1,0-1-1,-1 1 1,1-1 0,-1 1-1,1 0 1,0-1-1,0 1 1,-1-1-1,1 1 1,0 0-1,0-1 1,0 1 0,0 0-1,-1 0 1,-1 8 293,-1-5-231,1 1 0,0 0 0,1 1 0,-1-1 0,1 0 0,0 0 1,0 1-1,1-1 0,0 0 0,0 1 0,0-1 0,0 1 0,2 5 1,9 23 310,-6-23-240,-1-1 0,3 17 0,-4-5 26,-2 0 1,-2 30-1,1-23-100,-1-13-32,1-12-11,-1 0-1,1-1 1,0 1-1,1 0 1,-1 0 0,0-1-1,1 1 1,2 5-1,-2-6-10,0 0 1,0 0-1,0 0 0,-1 0 1,1 0-1,-1 0 0,0 0 1,1 0-1,-1 0 0,-1 0 0,1 0 1,0 0-1,-1 0 0,1 0 1,-1 0-1,0 0 0,-1 3 1,0-2 50,1-1 1,1 1-1,-1-1 1,0 1-1,1-1 1,0 1-1,0-1 1,0 1 0,0-1-1,1 7 1,0-3-507,-1-51-6751,0 42 5164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3:0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7040,'0'0'2282,"0"0"-1386,3-3-378,5-3-122,-4 8-42,-3-2-305,-1 1 1,1 0-1,0-1 0,0 1 1,-1 0-1,1-1 0,0 1 1,0-1-1,0 1 0,0-1 1,0 0-1,0 1 0,0-1 1,0 0-1,0 0 1,0 0-1,0 0 0,0 0 1,0 0-1,1 0 0,138 0 1503,92 0-618,167-19 164,-107-8-847,33 2-118,314-55 77,-186 21-36,-119 21-67,-31-6 42,-55 8-21,-54 6 117,-118 21-495,129-1-1,-198 11-382,-8 1-83,-8 6-406,0 0 0,0-1 0,-1-1-1,-19 11 1,-33 16-1624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0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4992,'6'0'828,"27"2"1539,-31-2-2279,-1 0 0,1 1 0,0-1 1,0 1-1,-1 0 0,1-1 0,0 1 0,-1 0 0,1 0 1,-1 0-1,1 1 0,1 1 0,-2-3-29,-1 0 1,1 1-1,0-1 0,-1 1 0,1-1 1,-1 0-1,1 1 0,0-1 0,-1 0 1,1 0-1,0 0 0,-1 1 0,1-1 1,0 0-1,0 0 0,-1 0 0,1 0 1,0 0-1,-1 0 0,1 0 0,0-1 1,-1 1-1,2 0 0,0-1 151,1 1-131,-1 1-1,0-1 1,0 0 0,0 1-1,0-1 1,0 1 0,-1 0-1,1 0 1,0 0-1,0 0 1,0 0 0,-1 0-1,3 2 1,21 21 631,-13-11-361,-10-10-309,0 0-1,0-1 1,0 1 0,-1 0-1,1 0 1,-1 0-1,1 0 1,-1 0 0,0 1-1,-1-1 1,1 0 0,0 0-1,-1 1 1,0-1 0,0 0-1,0 1 1,0-1 0,0 0-1,-1 0 1,0 6 0,-3 7-327,-1-1 0,-12 29 0,11-28-357,2-9 169,1 0-1,-1 0 1,-1 0 0,1 0-1,-1 0 1,0-1 0,-12 11-1,-2 2-1198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503 273 3648,'3'0'147,"0"0"-1,0-1 1,1 1 0,-1-1-1,0 0 1,0 0 0,0 0-1,-1 0 1,1 0 0,0-1-1,0 1 1,-1-1-1,4-2 1,-6 3-89,1 1 0,-1-1 0,1 0 0,-1 1 1,1-1-1,-1 1 0,0-1 0,1 0 0,-1 0 0,0 1 0,1-1 0,-1 0 0,0 0 0,0 1 0,0-1 0,0 0 0,0-1 0,0 2-58,0 0 15,0 0-1,0 0 0,0 0 0,0 0 1,0 0-1,0 0 0,0-1 0,0 1 0,0 0 1,0 0-1,0 0 0,0 0 0,0 0 1,0 0-1,0 0 0,0 0 0,0 0 0,0-1 1,0 1-1,0 0 0,0 0 0,0 0 1,0 0-1,0 0 0,0 0 0,0 0 0,1 0 1,-1 0-1,0 0 0,0 0 0,0 0 1,0 0-1,0-1 0,0 1 0,0 0 0,0 0 1,0 0-1,0 0 0,0 0 0,0 0 1,1 0-1,-1 0 0,0 0 0,0 0 0,0 0 1,0 0-1,0 0 0,0 0 0,0 0 1,0 0-1,0 0 0,1 0 0,-1 0 0,0 0 1,0 0-1,0 0 0,11 0 957,-11 0-959,0 0 0,0 0 0,0 1 0,0-1 1,0 0-1,1 0 0,-1 0 0,0 0 0,0 0 0,0 0 1,0 0-1,0 0 0,0 0 0,0 0 0,0 0 0,0 0 1,0 0-1,1 0 0,-1-1 0,0 1 0,0 0 0,0 0 1,0 0-1,0 0 0,0 0 0,0 0 0,0 0 0,0 0 0,0 0 1,0 0-1,0 0 0,1 0 0,-1 0 0,0 0 0,0 0 1,0 0-1,0-1 0,0 1 0,0 0 0,0 0 0,0 0 1,0 0-1,0 0 0,0 0 0,0 0 0,0 0 0,0 0 1,0-1-1,0 1 0,0 0 0,0 0 0,0 0 0,0 0 1,0 0-1,0 0 0,0 0 0,0-63 2596,0 62-2593,0 0 1,0 0-1,0 0 1,0 0-1,0 0 0,0 0 1,-1 0-1,1 0 0,0 0 1,0 0-1,-1 0 1,1 0-1,0 1 0,-1-1 1,1 0-1,-1 0 0,1 0 1,-1 0-1,-1-1 1,-10-16 417,1-7-198,10 23-217,1 0 1,-1 1-1,0-1 1,1 0-1,-1 0 1,0 1-1,0-1 1,0 0-1,0 1 1,-1-1-1,1 1 1,0 0-1,0-1 1,-1 1-1,1 0 1,-4-2-1,-4-4 79,-2-10 180,3 11-176,0 0-1,-1 0 1,1 1 0,-1 0 0,0 1-1,0 0 1,-1 0 0,-10-2 0,-16 0-309,25 3 165,-11-2-16,2 9 31,5 0 19,0-2 5,-14 4 8,6 9 9,8-5-5,-7 2-3,16-9-5,0 0 0,0 0 0,0 1 0,1 0 0,-1 0 0,1 0 0,0 1 0,-7 8 1,-5 10-1,2 2 0,-13 27 0,6-10 0,11-25-33,1 1 0,1 1 0,1-1 0,-9 33 0,15-45 32,1 0 1,0 0-1,1 1 0,-1-1 1,1 0-1,0 0 1,1 1-1,-1-1 0,1 0 1,0 1-1,1-1 1,0 0-1,0 0 1,0 0-1,0-1 0,1 1 1,0 0-1,8 9 1,-6-7 82,1 1-15,0-1-1,1 0 1,-1 0 0,1-1-1,1 0 1,15 12 0,-18-17-80,1 0 0,0-1 0,-1 1 0,1-1 0,0-1 1,7 1-1,3 1-25,53 11-96,-51-9 68,0 0 0,1-1 1,-1-1-1,1-1 1,30-1-1,14-11-286,-46 9 256,-6 1 97,-1-1 0,1 0 0,0-1 0,16-6 0,-16 5-5,-3 1 83,1 0 1,11-7-1,-17 9-56,-1-1 0,0 1 0,0-1 0,0 1 1,0-1-1,0 0 0,0 0 0,0 0 0,-1 0 1,1 0-1,-1 0 0,1-1 0,-1 1 0,2-4 1,-2 3 2,-1-1 1,1 1 0,-1-1-1,0 0 1,1 1 0,-2-1 0,1 0-1,0 1 1,-1-1 0,1 1 0,-1-1-1,-2-4 1,-3-7 441,-11-22 1,13 28-377,0 3-68,0 0 1,0 0-1,-1 0 1,0 1-1,0-1 1,0 1-1,-1 1 1,-7-7-1,-18-16-20,29 25-129,0 0 0,0-1 0,1 1 0,-1-1 0,1 0 0,-1 1 0,1-1 0,0 0 0,0 0 0,1 0 0,-1 0 0,0 0 0,1 0 0,0 0 0,0 0 0,0 0 0,0-6 0,0 2-463,3 2-1577,11-9 688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83 4384,'1'-5'296,"0"1"1,0-1-1,0 0 1,0 0 0,1 1-1,0-1 1,3-5-1,-5 9-290,3-4 693,-3-9 816,0 12-822,0 2 70,-3-3-273,-8-8 17,11 11-492,-1-1 0,1 1 0,-1 0 0,1-1 0,0 1 0,-1 0 1,1 0-1,-1-1 0,1 1 0,-1 0 0,1 0 0,0 0 0,-1 0 0,1 0 0,-1 0 0,1-1 0,-1 1 0,1 0 1,-1 0-1,1 0 0,-1 1 0,1-1 0,-1 0 0,1 0 0,-1 0 0,1 0 0,-1 0 0,1 1 0,-1-1 0,1 0 1,0 0-1,-1 1 0,1-1 0,-1 0 0,1 1 0,0-1-14,-6 16 138,1 2-52,1-1 0,-3 33 0,0 3 24,-16 118 103,9-78-102,-5 27 112,-1-18 173,10-43-47,8-44-195,1-1 1,0 0 0,2 20-1,-1-15-313,0-19 133,0 0-1,0 0 1,0 0-1,0 0 1,0 0 0,0 1-1,-1-1 1,1 0-1,0 0 1,0 0 0,0 0-1,0 0 1,0 1 0,0-1-1,0 0 1,0 0-1,0 0 1,0 0 0,0 0-1,0 1 1,0-1-1,0 0 1,0 0 0,0 0-1,0 0 1,0 0 0,1 0-1,-1 1 1,0-1-1,0 0 1,0 0 0,0 0-1,0 0 1,0 0 0,0 0-1,0 0 1,0 1-1,1-1 1,-1 0 0,0 0-1,0 0 1,0 0-1,0 0 1,0 0 0,0 0-1,1 0 1,-1 0 0,0 0-1,0 0 1,0 0-1,0 0 1,0 0 0,1 0-1,12 0-1008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 7648,'-33'-33'2816,"33"33"-2176,-17 0-192,17 0 256,0 0-480,-16 0-224,0 0-32,16 16-1056,0 1 608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2496,'-27'41'784,"27"-41"-774,-1 0 1,1 1-1,-1-1 0,1 1 1,0-1-1,-1 0 0,1 1 0,0-1 1,0 1-1,-1-1 0,1 1 1,0 0-1,0-1 0,0 1 1,0-1-1,0 1 0,0-1 1,-1 1-1,1-1 0,0 1 1,1 0-1,-1-1 0,0 1 1,0-1-1,0 1 0,0-1 1,0 1-1,0-1 0,1 1 1,-1 0-1,11 34 326,-10-31-135,0 0 0,0 0 0,0-1 0,1 1 0,-1-1 0,4 5 0,0 1 210,0 4 907,2-8-670,-2-2 20,-3 11 976,-2-12-1525,1 0 0,-1 0 0,1 1 1,0-1-1,-1 0 0,1-1 0,2 4 1,1 3 206,-13-2 234,4 8-224,0-6-232,4-7-92,0 1 1,0-1-1,0 1 0,0-1 1,1 1-1,-1 0 0,0-1 1,1 1-1,-1-1 0,1 1 1,0 0-1,0 0 1,-1 1-1,1-1-16,0 0 0,0 0 1,0 0-1,-1-1 0,1 1 1,-1 0-1,1 0 0,-1-1 0,0 1 1,0 0-1,-2 2 0,2-2 22,0 0 0,0-1 0,0 1-1,1 0 1,-1-1 0,0 1 0,1 0 0,-1 0-1,1 0 1,-1 0 0,1-1 0,0 4 0,0 11 110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4736,'0'0'160,"-9"0"528,9 0-663,0 0 0,-1 0 0,1 0 0,0 0 1,0 0-1,0 0 0,-1 0 0,1 0 0,0 0 0,0 0 0,0 0 0,0 0 0,0 0 0,-1 0 0,1 0 1,0 0-1,0 0 0,0 0 0,0 0 0,-1-1 0,1 1 0,0 0 0,0 0 0,0 0 0,0 0 0,0 0 1,0 0-1,0-1 0,-1 1 0,1 0 0,0 0 0,0 0 0,0 0 0,0 0 0,0-1 0,0 1 0,0 0 1,0 0-1,0 0 0,0 0 0,0-1 0,0 1 0,0 0 0,0 0 0,0 0 0,0 0 0,0-1 1,0 1-1,0 0 0,0 0 0,2-4 44,-2 3-41,1-1 1,-1 1 0,1 0 0,-1 0 0,1-1 0,0 1 0,0 0-1,-1 0 1,1 0 0,0 0 0,0 0 0,0 0 0,0 0 0,0 0-1,0 0 1,0 0 0,1 1 0,-1-1 0,0 0 0,0 1 0,0-1-1,1 1 1,-1-1 0,0 1 0,1 0 0,1-1 0,-1 1 28,0 0 1,0 0 0,0 0-1,0-1 1,0 1 0,-1-1-1,1 1 1,0-1 0,0 0-1,-1 0 1,1 0 0,1-1-1,-1 1 6,-1 0 0,1 0-1,-1 0 1,1 0-1,0 1 1,0-1-1,-1 1 1,1-1-1,0 1 1,0-1-1,0 1 1,2 0-1,9-1 84,-10 1-85,1 0 0,-1 0 1,0 0-1,1 0 0,4 1 1,-8-1-47,1 1 0,0-1 0,-1 0 0,1 0-1,-1 1 1,1-1 0,-1 0 0,1 1 0,-1-1 0,1 0 0,-1 1 0,1-1 0,-1 1 0,1-1 0,-1 1 0,0-1 0,1 1 0,-1-1 0,0 1 0,1 0 0,-1-1 0,0 1 0,0-1 0,0 1 0,1 0 0,-1-1 0,0 1 0,0 0-1,0-1 1,0 1 0,0 0 0,0 4 114,0 3 168,0 0 0,-1-1 1,-1 12-1,-4-4-34,5-11-209,-1-1 0,1 1 1,0-1-1,0 1 0,1 0 1,-1-1-1,1 1 0,-1 4 1,1 6 181,0-5-146,-1 0 0,2 1-1,-1-1 1,1 0 0,3 10-1,-3-17-66,-1 0 1,1 0-1,0 0 0,-1 0 0,1 0 0,0-1 1,0 1-1,0 0 0,1-1 0,-1 1 0,0-1 0,1 1 1,-1-1-1,1 0 0,-1 0 0,1 1 0,-1-1 1,1 0-1,0 0 0,0-1 0,-1 1 0,1 0 0,0-1 1,0 1-1,0-1 0,0 1 0,0-1 0,0 0 1,0 0-1,2 0 0,9 1 147,-9-1-126,1 0 1,-1 0-1,1 0 1,-1 0-1,1-1 1,-1 0-1,1 1 1,-1-2-1,0 1 1,0 0-1,1-1 1,-1 0-1,0 0 1,4-3-1,12-6 70,-16 10-100,0-1 0,0 0 0,0 0 0,-1 0 0,1-1 0,-1 1 0,1-1 0,4-5 0,-2-9 12,-4 7-14,0 5-17,0 1 0,0-1 1,1 0-1,4-5 1,4-10-85,5-29-18,-13 30-95,-3 18 142,0 0-1,0 0 1,0 1-1,0-1 1,0 0-1,0 0 1,0 0-1,0 0 1,0 0-1,1 1 1,-1-1-1,0 0 1,1 0-1,0-1 1,6-3-514,-7 5 514,1 0 1,-1 0-1,1-1 1,-1 1-1,0 0 0,1 0 1,-1-1-1,0 1 1,1 0-1,-1-1 0,0 1 1,1 0-1,-1-1 1,0 1-1,0 0 0,1-1 1,-1 1-1,0 0 1,0-1-1,0 1 0,0-1 1,1 1-1,-1-1 1,0 1-1,0 0 0,0-1 1,0 1-1,0-1 1,0 1-1,0-1 0,0-2-958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5312,'0'14'1701,"0"-14"-1682,0 0 1,0 0-1,0 0 1,0 1-1,0-1 0,0 0 1,0 0-1,0 1 0,0-1 1,0 0-1,0 0 0,1 0 1,-1 1-1,0-1 0,0 0 1,0 0-1,0 0 0,0 0 1,1 1-1,-1-1 1,0 0-1,0 0 0,0 0 1,1 0-1,-1 0 0,0 1 1,0-1-1,0 0 0,1 0 1,-1 0-1,0 0 0,0 0 1,1 0-1,-1 0 0,3 1-17,22 10 572,-23-11-509,0 1 0,-1-1-1,1 1 1,0-1 0,0 0 0,0 0-1,0 0 1,0 0 0,0 0-1,0 0 1,0 0 0,0-1 0,0 1-1,3-2 1,28-25 548,-25 23-557,0 1-1,1 0 0,11-3 0,-16 5-41,5 0 10,-1-1 1,0 1-1,16 1 1,-19 0-17,-1 0 1,0 0-1,1 0 1,-1-1-1,1 1 1,-1-1-1,0 0 1,1 0-1,-1-1 1,0 1-1,0-1 1,7-4-1,8-8 77,-12 11 6,-6 3-82,-1 0 1,1 0-1,-1 0 0,1 0 1,-1-1-1,1 1 0,-1 0 1,0 0-1,1 0 0,-1-1 1,1 1-1,-1 0 0,0-1 1,1 1-1,-1 0 0,0-1 1,1 1-1,-1 0 0,0-1 1,1 1-1,-1-1 0,0 1 1,0-1-1,0 1 0,0-1 1,1 1-1,-1 0 0,0-1 1,0 1-1,0-1 0,0 1 1,0-1-1,0 1 0,0-1 1,0 0-1,0-2 343,-3 1-112,-8-9-43,11 10-191,0 1 0,-1 0 0,1 0 0,0-1 0,0 1 0,-1 0 0,1 0 0,0 0 0,0 0 0,-1-1 0,1 1 0,0 0 0,-1 0 0,1 0 0,0 0-1,-1 0 1,1 0 0,0 0 0,-1 0 0,1 0 0,0 0 0,-1 0 0,1 0 0,0 0 0,-1 0 0,-48 0 421,11 0-241,33 0-180,1 1 0,-1-1 0,1 1 0,0 0-1,0 0 1,-1 0 0,1 1 0,0 0 0,0-1-1,0 1 1,1 1 0,-1-1 0,-4 4 0,2-1-22,1 0 1,-1 0 0,1 0-1,0 1 1,-5 8 0,9-13 12,1 0 0,-1 0 0,0 1 0,1-1 0,-1 0 1,1 1-1,-1-1 0,1 1 0,0-1 0,0 0 0,-1 1 1,1-1-1,0 3 0,-2 10 37,-3-7-16,5-6-14,-1 0 0,0-1 0,1 1 0,-1 0 0,0 0 0,1 0 0,-1 0-1,1-1 1,-1 1 0,1 0 0,0 0 0,-1 0 0,1 0 0,0 0-1,0 0 1,0 0 0,0 0 0,0 0 0,0 0 0,0 0 0,0 0 0,0 0-1,0 0 1,0 0 0,0 0 0,1 1 0,2 2-33,-1-1-1,1 1 1,0-1 0,0 1 0,0-1 0,1 0-1,-1 0 1,1-1 0,-1 1 0,1-1-1,0 1 1,7 2 0,3 1-248,0-1 0,20 5 0,-18-8-323,1-1 0,-1 0 0,22-2 0,-10 1-194,-26 0 728,1 0-1,-1 0 1,1 0 0,-1 0 0,1 0 0,-1-1 0,1 1 0,-1-1 0,1 1-1,-1-1 1,1 0 0,-1 0 0,0 0 0,1 0 0,-1-1 0,0 1 0,0-1-1,0 1 1,2-3 0,2-1-98,-1 0-1,1 1 0,12-7 1,-7 3 38,-7 6 187,0 0 1,-1 0-1,1 0 0,0 0 0,0 1 1,0-1-1,5 0 0,5-2 414,7-7 368,7 6 448,-19 2-969,-9 2-271,1 1 0,0 0 1,0-1-1,0 1 0,0 0 0,0-1 1,0 1-1,0 0 0,0 0 1,0 0-1,0 0 0,0 0 0,0 0 1,0 0-1,0 0 0,0 1 1,0-1-1,0 0 0,0 0 0,0 1 1,0-1-1,-1 1 0,1-1 1,0 1-1,0-1 0,1 2 0,-2-2-35,12 5 376,-10-4-314,0 0 1,1 0-1,-1 0 0,0 0 1,0 1-1,0-1 0,0 1 1,-1-1-1,1 1 0,2 2 1,-3-3-60,0 0 1,0 0 0,1 1 0,-1-1 0,0 1 0,0-1 0,-1 1-1,1-1 1,0 1 0,0-1 0,-1 1 0,1 0 0,-1-1 0,1 1-1,-1 0 1,0-1 0,0 4 0,0-3 5,1-1 0,-1 1 1,0 0-1,0-1 0,1 1 0,-1 0 0,1-1 0,-1 1 1,1 0-1,0-1 0,0 1 0,0-1 0,0 1 1,0-1-1,0 0 0,0 1 0,2 1 0,-3-3-6,1 1 0,-1-1 0,1 1 0,-1-1-1,0 1 1,1-1 0,-1 1 0,0 0 0,0-1-1,1 1 1,-1-1 0,0 1 0,0 0 0,0-1-1,0 1 1,0 0 0,0-1 0,0 1 0,0 0-1,0-1 1,0 1 0,0-1 0,0 1 0,-1 0-1,1 0 1,0-1 26,0 3 355,0-49 90,0 42-492,0 1-1,0-1 1,1 1-1,-1 0 1,1-1-1,0 1 1,0 0 0,2-5-1,3-12-55,-3 5 30,3-14 8,-5 26 28,1-1-1,0 1 1,0 0 0,0 0-1,0 0 1,1 0 0,-1 0-1,1 0 1,0 0-1,-1 1 1,5-3 0,4-2 59,0 0 0,13-4 0,-9 3 3,35-22 53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181 110 3552,'0'0'1147,"0"-8"-683,0-35 1541,0 41-1901,0 1 1,0-1 0,1 1-1,-1-1 1,0 1 0,1-1-1,-1 1 1,1 0 0,0-1-1,-1 1 1,3-3-1,-2 2 68,0 0 0,0 1 0,0-1-1,0 0 1,0 0 0,0 0-1,-1-1 1,1 1 0,-1 0 0,1 0-1,-1 0 1,0-4 0,-2-2 410,2 7-568,0 1 0,0 0 1,-1 0-1,1 0 0,0 0 0,0 0 0,0 0 0,0 0 0,-1 0 1,1 0-1,0 0 0,0 0 0,0 1 0,-1-1 0,1 0 1,0 0-1,0 0 0,0 0 0,0 0 0,0 0 0,-1 0 1,1 0-1,0 0 0,0 1 0,0-1 0,0 0 0,0 0 0,0 0 1,-1 0-1,1 0 0,0 1 0,0-1 0,0 0 0,-2 4 56,0-1 0,1 1 0,-1 0-1,1-1 1,0 1 0,-2 8 0,-3 10 161,-16 38 1,4-11-98,-19 88 120,8 10 36,16-86-196,-4 28-7,15-64-71,1-15-3,0 0 1,-1 0-1,0 0 1,0 0-1,-7 16 0,5-17-28,1 1 0,1-1 0,-1 1-1,2-1 1,-1 1 0,1 10 0,0-20-13,1 0 0,0 0 0,0 0 0,0 0 1,0 0-1,0 0 0,0 0 0,0 0 0,0 0 1,0 1-1,0-1 0,0 0 0,0 0 1,0 0-1,0 0 0,0 0 0,0 0 0,0 0 1,0 0-1,0 0 0,0 0 0,1 1 0,-1-1 1,0 0-1,0 0 0,0 0 0,0 0 1,0 0-1,0 0 0,0 0 0,0 0 0,0 0 1,0 0-1,0 0 0,0 0 0,0 0 0,0 0 1,1 0-1,-1 0 0,0 1 0,0-1 0,0 0 1,0 0-1,0 0 0,0 0 0,0 0 1,0 0-1,0 0 0,1 0 0,-1 0 0,0 0 1,0 0-1,0 0 0,0-1 0,0 1 0,0 0 1,14 0-1157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7296,'-17'33'2720,"17"-33"-2112,0 16-192,0 1 352,0 16-512,-16 48-32,16-15-128,0 49 64,-17-17-96,1 0-448,16-32 192,-16-1-128,16 1 192,-17 0-640,-16-17 448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2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28 280 2976,'13'-14'971,"-10"12"-729,0 7-116,-2-4-78,0 0 0,-1 0 1,1 1-1,0-1 0,-1 0 1,1 1-1,-1-1 1,1 1-1,-1-1 0,0 1 1,1-1-1,-1 0 0,0 1 1,0-1-1,0 1 1,0-1-1,0 1 0,-1-1 1,1 1-1,0-1 1,-1 1-1,1-1 0,-1 0 1,1 1-1,-1-1 0,0 0 1,-1 3-1,2-4 3,-1 0 1,1 1-1,-1-1 0,1 0 0,0 1 0,0-1 1,-1 0-1,1 1 0,0-1 0,0 0 1,-1 1-1,1-1 0,0 1 0,0-1 0,0 0 1,0 1-1,-1-1 0,1 1 0,0-1 1,0 1-1,0-1 0,0 1 0,0-1 0,0 1 1,0-1-1,1 1 0,-3 4 299,-5 0 127,7-5-446,0 0 0,-1 1 0,1-1 0,-1 0 0,1 0 0,0 1 1,-1-1-1,1 0 0,0 0 0,-1 1 0,1-1 0,0 0 0,0 1 0,-1-1 0,1 1 0,0-1 0,0 0 0,-1 1 0,1-1 1,0 1-1,0-1 0,0 0 0,0 1 0,0-1 0,0 1 0,0-1 0,0 1 0,0-1 0,0 0 0,0 2 0,0-2-20,0 0-1,0 0 1,0 0-1,0 0 0,0 0 1,0 0-1,0 0 0,0 0 1,0 0-1,0 0 1,0 1-1,0-1 0,0 0 1,0 0-1,0 0 1,0 0-1,0 0 0,0 0 1,0 0-1,0 0 0,0 0 1,0 0-1,0 1 1,0-1-1,0 0 0,0 0 1,0 0-1,-1 0 1,1 0-1,0 0 0,0 0 1,0 0-1,0 0 1,0 0-1,0 0 0,0 0 1,0 0-1,0 0 0,0 0 1,0 0-1,0 0 1,-1 0-1,1 1 0,0-1 1,0 0-1,0 0 1,0 0-1,0 0 0,0 0 1,0 0-1,0-1 0,0 1 1,-1 0-1,1 0 1,0 0-1,0 0 0,-11 0 769,8 0-176,3 3 197,0-3-778,0 0 0,0-1 0,0 1 0,0 0 1,0 0-1,0-1 0,0 1 0,-1 0 0,1 0 0,0 0 1,0 0-1,0-1 0,-1 1 0,1 0 0,0 0 0,0 0 1,0 0-1,-1 0 0,1-1 0,0 1 0,0 0 0,-1 0 1,1 0-1,0 0 0,0 0 0,-1 0 0,1 0 1,0 0-1,0 0 0,-1 0 0,1 0 0,0 0 0,0 0 1,0 0-1,-1 0 0,1 0 0,0 0 0,0 1 0,-1-1 1,1 0-1,0 0 0,0 0 0,0 0 0,-1 0 1,1 0-1,0 1 0,0-1 0,0 0 0,-1 0 0,1 0 1,0 1-1,0-1 0,0 0 0,0 0 0,0 0 0,-1 1 1,10-6 499,-8 0-276,-1 4-191,0 1 0,0-1 1,-1 1-1,1-1 0,0 1 1,0-1-1,0 1 0,1-1 1,-1 1-1,0 0 0,0-1 0,0 1 1,0-1-1,0 1 0,0-1 1,1 1-1,-1 0 0,0-1 0,0 1 1,1-1-1,-1 1 0,0 0 1,1-1-1,-1 1 0,0 0 1,1-1-1,10-12 292,-10 10-292,1 1 1,-1-1-1,1 1 1,-1 0-1,1 0 1,0 0 0,0 0-1,3-3 1,10-11 84,7-22 62,5 11-164,-5-14-310,5 3 112,-5-3 266,3 16-42,-19 7-83,-4 9 1,9-10-19,-11 18 35,0 1 0,1-1 1,-1 1-1,0-1 0,0 1 1,0-1-1,0 1 0,1-1 1,-1 1-1,0-1 0,0 1 1,0-1-1,0 1 1,0-1-1,0 0 0,0 1 1,0-1-1,-1 1 0,1-1 1,0 1-1,0-1 0,0 1 1,0-1-1,-1 1 0,1-1 1,-1 1-40,1-1 1,-1 1-1,1 0 0,-1-1 1,1 1-1,-1 0 0,1 0 1,-1-1-1,0 1 0,1 0 1,-1 0-1,1 0 0,-1 0 1,0 0-1,1 0 1,-1 0-1,1 0 0,-2 0 1,0 0-649,2 0-143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14 247 7040,'-14'-28'3178,"15"30"-3139,0 0 0,0-1 0,-1 1-1,1-1 1,0 1 0,0-1 0,0 0 0,1 1-1,-1-1 1,0 0 0,0 0 0,1 0 0,-1 0-1,1 0 1,-1 0 0,3 1 0,1-1 111,1 1 1,0-1-1,0-1 1,1 1-1,10-1 1,338 0 1001,-330 0-1069,1 1-1,-1 1 1,46 11 0,-59-10-63,0 0 0,-1-1 0,20 1 0,21-8-63,-33 2-8,27 0 1,-19 4-7,-8-1-4,1 0 0,26-4 0,-21 0 10,-8 0 22,-1 2-1,25-1 1,-17 3 39,-9 1 6,1-2 1,24-2-1,-15-3-42,-19 4 21,1 0-1,-1 1 0,0 0 1,12-1-1,-14 2 17,-1 0-1,0 0 1,0 0 0,0-1-1,0 1 1,0-1-1,0 0 1,0 0 0,-1 0-1,4-2 1,0 0 44,-1-1 1,-1 1 0,1-2-1,5-4 1,-8 7-41,-1 0 1,1 0-1,-1 0 1,1 0-1,-1 0 0,0 0 1,0 0-1,0-1 1,0 1-1,0 0 0,0-1 1,-1 1-1,1 0 1,-1-4-1,3-8 53,-2 10-54,0 1-4,0 0 0,0 0 0,0 0 0,-1 0 0,1 0-1,-1 0 1,0 0 0,0 0 0,0 0 0,0 0 0,0 0 0,-1 0 0,1 0 0,-1 0 0,0 0 0,0 0-1,0 0 1,-3-4 0,0-1 5,0 0-1,-1 0 0,1 1 1,-11-12-1,12 16-14,0 0 0,0 1 0,0-1-1,-1 0 1,1 1 0,-1 0 0,0 0 0,1 0-1,-1 0 1,0 1 0,0-1 0,-6 0 0,-6 0-52,0 1 0,-25 1 1,21 0 56,14 0 13,0 0 1,1 0-1,-1 0 0,0 1 0,1 0 1,-1 1-1,0-1 0,1 1 0,-1 0 1,-9 5-1,10-3-10,0 0 0,-1 0 0,2 1 0,-1 0 0,0 0-1,1 0 1,0 1 0,-4 5 0,-2 4-41,1 0 1,0 1-1,1 0 0,0 0 0,1 0 1,-4 19-1,10-32 46,0 0 0,1 0 0,0 0 0,0 0 0,0 0 1,0 0-1,0 0 0,0 0 0,1 0 0,-1 0 0,1 0 0,0 0 0,0 0 0,0 0 1,1 0-1,-1 0 0,1-1 0,3 5 0,0-1 12,1 0 0,0-1 0,0 1 0,0-1 0,10 5 0,-12-7-13,11 6-107,-1-1 1,2-1 0,-1 0 0,1-1 0,-1 0 0,2-2 0,-1 0-1,24 3 1,11-2-1173,71-2-1,-84-4 688,-24 1 400,1 0 0,-1-2 0,0 0 0,1 0 0,-1-1 0,0-1 0,0-1 0,-1 0 0,1 0 0,-1-1 0,13-9 0,26-15-225,-52 30 401,19-9-36,25-17 1,-38 22 110,-1-1 0,1 0 0,-1 0 0,1 0 0,-2-1 0,1 1 0,7-12 0,-9 12 111,-1-1 1,0 1-1,0-1 0,0 0 1,0 1-1,-1-1 0,1-8 0,1-42 1752,-3 54-1881,0 1 1,0-1-1,0 1 1,0-1-1,0 1 1,-1 0-1,1-1 1,0 1-1,-1 0 1,1-1-1,-1 1 1,1 0-1,-1-1 1,0 1-1,0 0 1,1 0-1,-1 0 1,0 0-1,0 0 1,0 0-1,0 0 1,0 0-1,0 0 1,-1 0-1,1 0 1,0 1-1,0-1 1,-1 0-1,-1 0 1,1 1-8,-1-1 0,0 1 1,0-1-1,0 1 0,0 0 0,0 0 1,0 0-1,0 0 0,0 1 0,0-1 1,-5 3-1,-9 8 75,9-6-93,3-1-10,-1 1 1,0-1 1,0 1 0,-9 10-1,-1 12 18,8-10-36,-11 9-54,15-21 20,0-1 0,0 1 0,1 1 0,0-1 0,-4 9 0,-3 9-515,8-21 428,1 0-1,0 0 1,0 0-1,0 1 1,0-1 0,1 0-1,-1 1 1,1-1 0,-1 0-1,1 5 1,0-6 72,-1-1-1,1 1 1,0-1 0,0 1-1,0-1 1,0 1 0,0 0-1,0-1 1,0 1 0,0-1-1,0 1 1,1-1 0,-1 1-1,0-1 1,0 1 0,0-1-1,0 1 1,1-1 0,-1 1-1,0-1 1,1 1 0,-1-1 0,0 1-1,1-1 1,-1 1 0,1-1-1,-1 0 1,0 1 0,1-1-1,-1 0 1,1 1 0,-1-1-1,1 0 1,-1 0 0,1 0-1,-1 1 1,1-1 0,0 0-1,-1 0 1,1 0 0,-1 0-1,1 0 1,-1 0 0,1 0-1,-1 0 1,1 0 0,0 0-1,0-1 1,16 1-965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5568,'0'33'2048,"0"-33"-1568,0 0-160,0 16 1152,16 0-864,-16 1 256,17-1-512,15 1-64,-15-1-192,32-16-1664,-16 0 832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5568,'12'-5'740,"6"-4"1021,-18 9-1757,-10 12 405,10-11-377,-1-1-1,1 0 1,0 1-1,0-1 0,-1 1 1,1-1-1,0 1 0,0-1 1,-1 1-1,1-1 1,0 1-1,0-1 0,0 1 1,0-1-1,0 1 0,0-1 1,0 1-1,0-1 1,0 1-1,0-1 0,0 1 1,0-1-1,0 1 0,1 0 1,-1-1-1,0 1 1,0-1-1,0 0 0,1 2 1,3 0 220,3 4 88,-2 18 204,1-7-307,-4-14-201,-1 0-1,0 1 1,0-1 0,0 1-1,0-1 1,-1 1 0,1 4-1,-1 8 36,0-11-91,0 1-1,0-1 1,0 0-1,3 10 0,3 5-37,-4-17 84,-1 1 0,0 0 1,1-1-1,-1 1 0,-1 0 1,1 0-1,-1 0 0,1 0 1,-1 0-1,0 0 0,0-1 1,-1 1-1,1 0 0,-1 0 1,-1 4-1,0-2-32,-1 1-12,1 0 1,0 0 0,0 0-1,1 0 1,0 0-1,0 8 1,1-13 67,0-1 0,0 1-1,1 0 1,-1-1 0,0 1 0,1 0-1,-1-1 1,1 1 0,0-1 0,-1 1 0,1 0-1,0-1 1,0 0 0,0 1 0,0-1-1,0 0 1,3 3 0,-4-4-40,0 0 0,0 0 0,0 1 1,0-1-1,1 0 0,-1 0 0,0 0 0,0 0 0,0 0 1,1 0-1,-1 1 0,0-1 0,0 0 0,0 0 1,1 0-1,-1 0 0,0 0 0,0 0 0,0 0 0,1 0 1,-1 0-1,0 0 0,0 0 0,0 0 0,1 0 0,-1 0 1,0 0-1,0 0 0,1 0 0,-1 0 0,0 0 0,0 0 1,0-1-1,1 1 0,-1 0 0,0 0 0,0 0 0,0 0 1,0 0-1,1-1 0,-1 1 0,0 0 0,16-11-303,0 0 0,-1-1 0,-1-1 0,19-21 1,-18 19-1278,18-17-430</inkml:trace>
  <inkml:trace contextRef="#ctx0" brushRef="#br0" timeOffset="1">542 33 9056,'0'0'3360,"0"0"-2624,0-16-192,0-1 256,-17 17-544,1 17-32,16-17-128,-16 16-1408,16 17 704</inkml:trace>
  <inkml:trace contextRef="#ctx0" brushRef="#br0" timeOffset="2">476 492 7872,'-33'49'2944,"33"-49"-2304,17 0-160,-17 0-192,0 16-256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1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16 8128,'0'-16'3008,"0"16"-2336,-17 0-160,1 0 320,0 0-544,16 0-256,-17 0-32,1 16-2368,16 1 1312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2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82 3808,'0'0'1227,"3"-3"-742,-2 2-351,0-1-1,1 1 1,-1 0 0,1 0-1,-1 0 1,1 0 0,0 0-1,-1 0 1,1 0 0,0 1-1,0-1 1,0 1 0,-1-1-1,4 0 1,1-1 1039,2-5-350,1 2-1,0-1 0,11-4 0,-20 10-815,5-2 223,-5 2-213,0 0-1,1 0 1,-1 0-1,0 0 1,0 0-1,1 0 1,-1-1-1,0 1 1,1 0-1,-1 0 1,0 0-1,0 0 1,0 0-1,1-1 1,-1 1-1,0 0 1,0 0 0,1 0-1,-1-1 1,0 1-1,0 0 1,0 0-1,0-1 1,0 1-1,1-1 1,-10-9 560,4 5-331,3 3-208,1 1-31,1 0 0,-1 1 0,0-1 0,0 0-1,0 0 1,0 0 0,0 1 0,0-1 0,0 0 0,0 1-1,-1-1 1,1 1 0,0 0 0,0-1 0,0 1-1,-1 0 1,1 0 0,0-1 0,0 1 0,-1 0 0,1 0-1,0 0 1,0 1 0,0-1 0,-1 0 0,1 0-1,-2 2 1,-41 7 137,20-5-99,0 2 1,-1 0-1,-33 15 1,51-18 9,1 1 0,-1-1 0,1 1 0,0 1 0,-11 9 0,0-2-55,16-12-1,1 1 0,-1-1-1,1 0 1,-1 0 0,1 1 0,-1-1 0,1 0 0,-1 1 0,1-1 0,-1 0-1,1 1 1,0-1 0,-1 1 0,1-1 0,0 1 0,-1-1 0,1 1 0,0 0-1,0 0 1,0 0-1,1 0 1,-1 0 0,0 0-1,1-1 1,-1 1 0,1 0-1,-1 0 1,1-1-1,0 1 1,-1 0 0,1-1-1,0 1 1,0 1 0,11 9-11,1 0 1,0-1-1,1 0 1,-1-1-1,2-1 1,17 9 0,-6-11 106,-13-4-46,-6 0-27,0 0 0,-1 0 0,1 1 0,0-1 1,7 6-1,-12-7 0,0 0 1,0 0 0,0 0-1,0 1 1,0-1-1,0 1 1,-1-1-1,1 1 1,0 0-1,-1-1 1,0 1-1,1 0 1,-1 0 0,0 0-1,0 0 1,0 0-1,0 0 1,0 0-1,-1 0 1,1 1-1,0 2 1,-1-4-16,0-1-1,0 0 1,0 0 0,0 0-1,0 1 1,0-1 0,0 0 0,-1 0-1,1 1 1,0-1 0,0 0-1,0 0 1,0 0 0,0 1-1,0-1 1,-1 0 0,1 0 0,0 0-1,0 0 1,0 1 0,0-1-1,-1 0 1,1 0 0,0 0 0,0 0-1,0 0 1,-1 0 0,1 0-1,0 1 1,0-1 0,0 0-1,-1 0 1,1 0 0,-1 0 0,-13 8 138,10-5-106,-1-1 0,0 1 0,0 0 0,0-1 1,0 0-1,0-1 0,-1 1 0,1-1 0,-1 0 0,-5 1 1,-87-2 232,96 0-339,0 0 0,0-1 0,1 1 0,-1 0 0,0-1 0,1 1 0,-1-1 0,0 1 0,1-1 0,-1 0 0,1 0 0,-1 1 0,1-1 0,-1 0 0,1-1 0,0 1 0,-2-2 0,2 3 21,1 0 1,0 0-1,0 0 0,0 0 0,0 0 1,0 0-1,0 0 0,0 0 0,-1 0 1,1-1-1,0 1 0,0 0 0,0 0 1,0 0-1,0 0 0,0 0 0,0 0 1,0 0-1,0 0 0,0-1 0,0 1 1,0 0-1,0 0 0,0 0 0,-1 0 1,1 0-1,0 0 0,0-1 0,0 1 1,0 0-1,0 0 0,0 0 0,1 0 1,-1 0-1,0 0 0,0-1 0,0 1 1,0 0-1,0 0 0,0 0 0,0 0 1,0 0-1,0 0 0,0 0 0,0 0 1,0-1-1,0 1 0,0 0 0,1 0 1,-1 0-1,0 0 0,0 0 0,0 0 1,0 0-1,0 0 0,1 0 0,12-14-1836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8480,'-14'0'2730,"14"0"-2711,0 0 0,0 0 0,0 0 0,0 0-1,0 0 1,-1 0 0,1 0 0,0 0 0,0 0-1,0 0 1,0 0 0,0 0 0,0 0 0,0 0-1,0 0 1,0 0 0,0 0 0,-1 0 0,1 0-1,0 0 1,0 0 0,0 0 0,0 0 0,0 0-1,0 0 1,0 0 0,0 0 0,0 0 0,0 0 0,0 0-1,0 0 1,-1 0 0,1 0 0,0 0 0,0 1-1,0-1 1,0 0 0,0 0 0,0 0 0,0 0-1,0 0 1,0 0 0,0 0 0,0 0 0,0 0-1,0 0 1,0 1 0,0-1 0,0 0 0,0 0-1,0 0 1,0 0 0,0 0 0,0 0 0,0 0-1,0 0 1,1 9 377,-1-6-145,0 1 0,1 0 0,-1-1 0,-1 1 0,1 0 1,0 0-1,-1-1 0,-1 6 0,-3-1-37,3-6-191,2-1 0,-1 1 0,0-1 0,0 1 1,0-1-1,1 1 0,-1-1 0,0 1 1,1 0-1,0 0 0,-1-1 0,1 1 1,0 2-1,0 55-519,0-23-4448,0-33 3579,0-3 469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2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149 437 6144,'41'-13'1978,"-39"12"-1894,-1 0 0,1 0-1,0 1 1,0-1 0,0 1-1,-1 0 1,1-1 0,0 1-1,0 0 1,0 0 0,0 0-1,3 1 1,3-3 194,-2-5 489,-3 3-302,8-1 452,-6-9 182,-1 8-760,4-7 145,-8 13-462,0 0-1,1-1 0,-1 1 0,0-1 1,0 1-1,0 0 0,0-1 0,0 1 1,0-1-1,0 1 0,0 0 0,0-1 0,0 1 1,0-1-1,0 1 0,0-1 0,0 1 1,0 0-1,0-1 0,0 1 0,0-1 1,-1 1-1,1 0 0,0-1 0,0 1 1,-1-1-1,-13-4 368,6 0-252,7 4-121,-1 0 1,1 0-1,-1 0 0,1 0 0,-1 0 0,0 1 0,1-1 0,-1 0 0,0 1 0,1 0 0,-1-1 1,0 1-1,0 0 0,-2 0 0,-6 1-23,1 0 0,-1 1 0,1 0 0,-1 0 0,1 1 0,0 0 0,0 1 0,1 0 0,-16 9 1,-3 18-80,7-16 43,15-13 32,1 1 0,0 0 0,0 0 0,1 0-1,-1 0 1,0 1 0,1-1 0,0 1 0,-3 4 0,-8 20-60,13-26 71,1 0 0,-1 0 0,1 0 0,-1 0 0,1 0 0,0 0 0,0 0 1,0 0-1,0 0 0,0 0 0,0 0 0,0 0 0,1 0 0,-1 0 0,2 3 0,-1-3 3,0 0 0,1 0-1,-1 0 1,0 0 0,1 0-1,-1 0 1,1-1 0,-1 1 0,1 0-1,0-1 1,0 0 0,0 1-1,0-1 1,0 0 0,0 0 0,0 0-1,0 0 1,4 0 0,2 1-74,0-1 0,0 0 1,0-1-1,10 0 0,-5 0-139,8-2-110,0 0 0,0-2 0,28-7 0,-46 10 277,0 0 0,0 0-1,1 0 1,-1 0-1,0-1 1,0 1 0,0-1-1,0 0 1,-1 0 0,1 0-1,0 0 1,-1 0-1,1-1 1,-1 1 0,0-1-1,0 0 1,0 1 0,2-5-1,0-2-12,-1 0-1,1-1 0,-2 0 1,4-17-1,3-16-20,-4 23 117,0 0-1,-2 0 1,-1-1-1,0-26 1,-1 22 286,1 0 0,6-24 0,-5 33-152,2-30 711,1 20-434,-4 20-291,0 0 1,-1-1-1,0 1 1,1-9-1,-2-12 447,0 24-323,0 14-129,-1 6-103,-1-1 0,0 1 0,-1-1 1,-5 16-1,-6 34-36,11-30-3,2 55 1,2-38 17,-1-47-13,0-1 0,1 0 0,-1 0 0,1 0 0,1 1 0,-1-1 0,1 0 0,2 5 0,1 1-8,1-1 0,9 12 0,-3-5-90,-10-14 18,1 0-1,-1 0 0,1 0 1,-1-1-1,1 1 0,0-1 0,0 0 1,0 0-1,0 0 0,0 0 0,1-1 1,-1 1-1,1-1 0,-1 0 0,1 0 1,-1 0-1,7 1 0,0-1-141,0-1 1,0 0-1,0 0 0,0-1 0,10-2 1,-1-1-138,36-14 1,-31 10 167,62-27-61,-60 24 212,-15 7 131,-1-1 0,0 0 1,0 0-1,-1-1 0,1-1 0,-1 1 0,-1-1 0,1-1 0,-1 1 0,13-18 0,-17 20 59,-1 1 91,1-1-1,-1 0 1,0 0 0,0 0-1,5-10 1,-8 14-225,0 0 1,0 1 0,0-1 0,0 1-1,0-1 1,0 0 0,0 1 0,0-1-1,0 0 1,0 1 0,0-1 0,0 1-1,0-1 1,0 0 0,0 1 0,-1-1-1,1 1 1,0-1 0,0 0 0,-1 1-1,1-1 1,-1 1 0,0-2 0,0 2 17,0-1 1,-1 0 0,1 0-1,-1 1 1,1-1 0,-1 1 0,1-1-1,-1 1 1,1 0 0,-1-1-1,1 1 1,-1 0 0,1 0-1,-3 0 1,-1 1 6,0-1 1,0 1-1,0 0 0,0 0 0,0 0 0,0 0 1,1 1-1,-1 0 0,0 0 0,1 1 0,-1-1 1,1 1-1,0 0 0,0 0 0,0 0 0,0 0 0,1 1 1,-1 0-1,-4 6 0,3-4-48,1 0 1,0 1-1,0-1 1,0 1-1,1 0 0,-4 10 1,6-15-28,1 0 0,-1 0 0,1 1 0,0-1 0,-1 0 0,1 1 0,0-1 0,1 0 0,-1 1 0,0-1 0,1 0 0,-1 1 0,1-1 0,0 0 0,-1 0 0,1 1 0,0-1 0,1 0 0,-1 0 0,0 0 0,1 0 0,-1-1 0,1 1 0,1 2 0,2 0-83,1 0 0,-1-1 0,1 1 0,0-1 0,0-1 0,0 1-1,0-1 1,12 3 0,-3 0-150,-6-2 159,5 2-335,1 0 0,1 0 1,-1-2-1,28 3 1,-8-10-484,-15 0 18,0 2-463,20-4-1667,-32 3 2511,-1 0 0,1 0-1,-1-1 1,0 0 0,8-6 0,-15 10 503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2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 5472,'-14'-14'1760,"14"14"-1718,-1-1 0,1 1 0,-1-1 0,1 1-1,-1 0 1,0-1 0,1 1 0,-1 0 0,0 0 0,1 0 0,-1-1 0,0 1 0,1 0 0,-1 0 0,0 0 0,0 0 0,1 0 0,-1 0 0,0 0-1,1 0 1,-1 0 0,0 1 0,0-1 0,-2 0 157,-3 0 165,-13-1 1920,19 1-2247,-1 0 0,1-1 0,-1 1 1,1 0-1,-1 0 0,1-1 0,0 1 1,-1 0-1,1 0 0,0-1 0,-1 1 1,1-1-1,0 1 0,-1 0 0,1-1 1,0 1-1,0-1 0,-1 1 0,1-1 1,0 1-1,0 0 0,0-1 0,0 1 1,0-1-1,-1 1 0,1-1 1,0 1-1,0-1 0,1 0 0,-1-2 385,0 3-289,2 0-74,19-1 56,-12 1-97,-1 0 1,1 0-1,0 0 1,14 4 0,-13-2-10,-7 0-1,1-1 0,0 0 1,0 0-1,0-1 0,6 1 0,33-6 108,-23 3-65,29-2 1,-20 4-93,3 1-29,35-5 0,1-7 16,9 6 102,-34-1 109,-14 2 2,30 0 0,151 4 1121,-204 0-955,-6 0-181,0 0-234,-12 0-85,11 0 170,0 0-1,-1 0 1,1 0-1,0 0 1,0 0 0,0 0-1,0 0 1,0 0-1,0 0 1,0 0-1,0 1 1,0-1 0,0 1-1,0-1 1,-1 1-1,-4 13-4,-5-1-24,9-11 8,0 0 1,0 0 0,1 0 0,-1 0-1,1 0 1,-1 0 0,1 0-1,-2 4 1,-2 14-92,4-16 91,0 0-1,0 0 0,0 0 0,0 0 1,-1 0-1,0 0 0,1 0 1,-6 7-1,-20 24-69,5 12 107,-55 114 346,57-100-238,16-48-91,0-1 0,-6 14 0,-17 15 100,5 0-6,5-25 26,7-7-50,0 0-36,9-7-39,0-1 0,0 1-1,-1-1 1,1 1 0,0-1 0,-1 1 0,0-1 0,1 0 0,-1 0-1,0 0 1,1 0 0,-1 0 0,0 0 0,0-1 0,0 1 0,0-1 0,0 1-1,0-1 1,0 0 0,0 1 0,-3-1 0,3 0-6,0 0 0,0-1 1,0 1-1,0 0 0,0-1 1,0 1-1,0-1 0,0 1 1,0-1-1,0 0 0,0 0 1,0 0-1,0 0 0,0 0 1,1-1-1,-1 1 0,0 0 1,1-1-1,-1 0 0,0-1 1,-9-7 55,2 3-47,1 1 0,0-1 0,0 0 0,1-1 0,0 0 0,1 0 0,-7-10 0,-21-29 145,-77-83-1,99 117-187,-1-1 0,2 1-1,-18-29 1,26 37-4,0-1 0,1 1 0,0-1 0,0 1 0,0-1 0,-1-7 0,-2-7-56,-6-2 13,5-5 53,3 17 18,2 10-37,1-1 1,0 0 0,-1 1 0,1-1 0,0 0-1,-1 1 1,1-1 0,0 1 0,0-1 0,0 0-1,0 0 1,0 1 0,0-1 0,0 0 0,0 1-1,0-1 1,0 0 0,0 1 0,0-1 0,0 0-1,0 1 1,1-1 0,-1 0 0,0 1-1,0-1 1,1 0 0,-1 1 0,0-1 0,1 1-1,-1-1 1,1 1 0,-1-1 0,1 1 0,-1-1-1,1 0 1,0 1-68,0-1 0,-1 1 0,1 0 0,-1-1 0,1 1 0,0 0 0,-1-1 0,1 1 0,0 0 0,-1 0 0,1 0 0,0-1 0,-1 1 0,1 0 0,0 0 0,-1 0 0,1 0 0,0 0 0,0 0 0,-1 0 0,1 1 0,0-1 0,0 0 0,2 1-369,13-1-814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6464,'-1'5'751,"1"-4"-606,0 0-1,0 0 0,0 0 1,0 1-1,0-1 1,0 0-1,0 0 0,1 1 1,-1-1-1,0 0 1,1 0-1,-1 0 0,0 0 1,2 2-1,6 17 118,-1-3 329,5 20 1,-11-32-502,0 0 0,1-1 0,-1 1 0,1 0 0,0-1 0,0 1 0,0-1 0,1 0-1,-1 0 1,1 1 0,0-2 0,1 1 0,4 5 0,45 36 500,-24-22-348,-6-3-102,-8-6-30,0-2 0,33 21-1,-23-19-57,14 8 119,55 40 1,-78-48-112,-12-10-52,1 0 0,-1-1 0,0 1 0,1-1 0,-1 0-1,1 0 1,0-1 0,0 0 0,7 3 0,18 0-382,-18 1 134,-12-6 221,0 0 0,1 0 0,-1 0 1,0 0-1,0 0 0,0 0 0,0 0 0,0 1 0,0-1 1,0 0-1,0 0 0,1 0 0,-1 0 0,0 0 0,0 0 1,0 0-1,0 0 0,0 0 0,0 0 0,1 0 0,-1 0 1,0 0-1,0 0 0,0 0 0,0 0 0,0 0 0,0 0 1,1 0-1,-1 0 0,0 0 0,0-1 0,0 1 0,0 0 1,0 0-1,0 0 0,0 0 0,1 0 0,-1 0 0,0 0 1,0 0-1,0 0 0,0 0 0,0-1 0,0 1 0,0 0 0,0 0 1,0 0-1,0 0 0,4-5-599,7 0-795,-5-6-1601,-5 10 2865,-1 1 0,1 0-1,0-1 1,0 1 0,0 0-1,0-1 1,-1 1 0,1 0-1,0 0 1,0 0 0,0 0-1,0 0 1,1 0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17 6464,'-13'-14'2090,"13"14"-2075,0 0-1,0 0 1,0 0-1,-1-1 1,1 1-1,0 0 1,0 0-1,0 0 1,0 0-1,0 0 1,0 0-1,0 0 1,0 0-1,0 0 1,0-1-1,-1 1 1,1 0-1,0 0 1,0 0-1,0 0 1,0 0-1,0 0 1,0 0-1,0 0 1,-1 0-1,1 0 1,0 0-1,0 0 1,0 0-1,0 0 1,0 0-1,0 0 1,-1 0-1,1 0 1,0 0-1,0 0 1,0 0 0,0 0-1,0 0 1,0 0-1,0 0 1,-1 0-1,1 1 1,0-1-1,0 0 1,0 0-1,0 0 1,0 0-1,0 0 1,0 0-1,0 0 1,0 0-1,0 0 1,-1 1-1,1-1 1,0 0-1,-11 11 514,11-11-479,0 0-1,-1 1 1,1-1-1,0 0 1,-1 1 0,1-1-1,0 0 1,0 1 0,-1-1-1,1 0 1,0 1-1,0-1 1,-1 1 0,1-1-1,0 0 1,0 1-1,0-1 1,0 1 0,0-1-1,0 1 1,0-1 0,0 1-1,0-1 1,0 0-1,0 2 1,0-2-42,0 0-1,0 0 1,0 0 0,0 1-1,0-1 1,0 0 0,0 0 0,0 0-1,0 1 1,0-1 0,0 0-1,0 0 1,0 0 0,0 0 0,0 1-1,0-1 1,0 0 0,0 0-1,-1 0 1,1 0 0,0 1-1,0-1 1,0 0 0,0 0 0,0 0-1,0 0 1,-1 0 0,1 1-1,0-1 1,0 0 0,0 0-1,0 0 1,-1 0 0,1 0 0,0 0-1,0 0 1,0 0 0,-1 0-1,-7 3 348,7-3-296,0 0-1,0 0 1,-1 1-1,1-1 1,0 1-1,0-1 1,0 1-1,0-1 1,0 1-1,-2 1 1,-8 22 609,9-22-603,0 1 1,0-1 0,0 0 0,-1 0 0,1-1-1,-1 1 1,-4 2 0,0 0 19,-21 13 399,-39 31 0,54-36-367,2-3 20,-20 14 1,-40 15 290,14 6-118,-13 0 110,41-28-255,-31 25 0,25-11-79,5-8-5,20-9-84,10-12-63,-1 0 0,0 0 1,1 0-1,-1 0 0,0 0 0,0 0 1,1 0-1,-1 0 0,0 0 1,0 0-1,0-1 0,0 1 0,0 0 1,0 0-1,-1-1 0,1 1 0,0-1 1,0 1-1,0-1 0,-1 0 1,-1 1-1,3-1 44,0 0 1,0 0 0,0 0-1,0 0 1,0 0-1,-1 0 1,1 0-1,0 0 1,0 0-1,0 0 1,0 0-1,0 0 1,0 0-1,0 0 1,0 0 0,0 0-1,-1 0 1,1 0-1,0 0 1,0 0-1,0 0 1,0 0-1,0 0 1,0 0-1,0 0 1,0 0 0,0 0-1,0 0 1,0 0-1,0 0 1,-1 0-1,1 0 1,0-1-1,0 1 1,0 0-1,0 0 1,0 0 0,0 0-1,0 0 1,0 0-1,0 0 1,0 0-1,0 0 1,0 0-1,0-1 1,0 1-1,0 0 1,0 0 0,0 0-1,0 0 1,0 0-1,0 0 1,0 0-1,0 0 1,0 0-1,0-1 1,0 1 22,0 0-153,0-1-1,0 0 1,0 1 0,0-1 0,0 0-1,1 0 1,-1 1 0,0-1 0,0 0-1,0 1 1,1-1 0,-1 0 0,0 1 0,1-2-1,0 2 45,0 0 0,-1-1-1,1 1 1,0 0 0,0-1-1,0 1 1,0 0 0,0 0-1,-1 0 1,1 0 0,0 0-1,0 0 1,2 0 0,-3 0 109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2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51 1248,'14'-27'389,"-11"54"689,-3-27-476,0 0-111,2 0 224,6 0-229,-16 0-98,8 0-383,0 0 1,0 0-1,0 0 0,0 0 0,0 0 1,0 0-1,0 0 0,0 0 0,0 0 1,0 0-1,-1 0 0,1 0 0,0 0 1,0 0-1,0 0 0,0 0 0,0 0 0,0 0 1,0 0-1,0 0 0,0 0 0,0 0 1,-1 0-1,1 0 0,0 0 0,0 0 1,0 0-1,0 0 0,0 0 0,0-1 1,0 1-1,0 0 0,0 0 0,0 0 1,0 0-1,0 0 0,0 0 0,0 0 1,0 0-1,0 0 0,0 0 0,0 0 0,-1-1 1,1 1-1,0 0 0,0 0 0,0 0 1,0 0-1,0 0 0,0 0 0,1 0 1,-1 0-1,0 0 0,0-1 0,0 1 1,0 0-1,0-13 800,2 13-405,-1 0-393,-1 0-1,0 0 1,0 0-1,0 0 1,1 0 0,-1 0-1,0 0 1,0 0-1,0 0 1,1 0-1,-1 0 1,0 0 0,0 0-1,0 0 1,1 0-1,-1 0 1,0 0-1,0 0 1,0 0 0,1 0-1,-1 0 1,0 0-1,0 0 1,0 0-1,1-1 1,-1 1 0,0 0-1,0 0 1,0 0-1,0 0 1,1 0-1,-1 0 1,0-1-1,0 1 1,0 0 0,0 0-1,0 0 1,0-1-1,0 1 1,1 0-1,-1 0 1,0 0 0,0-1-1,0 1 1,0 0-1,0 0 1,0-1-1,-8-8 207,8 9-199,0-1-1,-1 1 1,1 0-1,0-1 1,-1 1-1,1 0 1,0-1 0,0 1-1,-1 0 1,1-1-1,0 1 1,0-1-1,-1 1 1,1 0-1,0-1 1,0 1 0,0-1-1,0 1 1,0-1-1,0 1 1,0-1-1,0 1 1,0 0-1,0-1 1,0 1-1,0-1 1,-1-5 89,-2 6-8,0-1-1,1 0 1,-1 0-1,0 1 1,0 0-1,0-1 1,0 1-1,0 0 1,0 0-1,-4 1 0,-3 0 190,-15-2 104,19 0-304,-1 1 0,0 0 0,0 0 0,0 1 0,0 0 0,-7 1 0,-4 6 144,16-7-204,-1 0 0,0 1 0,0-1-1,1-1 1,-1 1 0,0 0 0,0-1-1,0 1 1,0-1 0,0 0 0,1 0-1,-1 0 1,0-1 0,0 1 0,0-1-1,0 1 1,-4-3 0,-1 1 23,2 1 4,1-1 0,-1 1 0,-10-1 0,12 2-28,1 1 0,-1-1 0,1 1 0,-1 0 0,-4 1 1,-2 1 50,-8 2 125,10-4-116,0 1 0,0 0 0,1 1-1,-9 4 1,-60 21 640,72-26-699,1-1 52,0 0 0,0 1 0,1 0 0,-1 0 0,0 0 0,1 0 0,-1 0 0,1 1 0,-1-1 0,1 1 0,0-1 0,0 1 0,0 0 1,1 0-1,-3 4 0,-3 8 262,1 0 0,-4 15 0,5-13-78,1-1-119,0-1 1,0 1 0,2 0-1,-1 17 1,3 64 182,1-47-188,-2-26-79,0-16-33,1-1 0,0 0 0,0 1 1,1-1-1,2 14 0,-1-18-5,-1-1-1,1 0 0,0 1 1,0-1-1,0 0 0,0 0 1,0 0-1,0 0 0,1 0 1,-1-1-1,0 1 1,1-1-1,0 1 0,-1-1 1,1 0-1,0 0 0,3 1 1,-4-2-9,-1 1 0,1-1 0,0 0-1,-1 1 1,1-1 0,-1 0 0,1 0 0,0 0 0,-1 0 0,1-1 0,0 1 0,-1 0 0,3-1-1,7-4-3,1 0-1,-1-1 0,0 0 1,0 0-1,-1-1 0,12-11 1,15-8 31,-21 14-90,-2 0 0,1-1 0,-2 0 0,23-28 0,-34 39 41,3-4-10,51-66-409,-49 62 351,0-1 0,-1 0 0,-1 0 0,7-18 0,-11 26 60,0 0 1,0-1 0,0 1 0,-1 0 0,1 0 0,-1 0 0,0 0 0,0 0-1,-1-5 1,0-11-232,1 18 233,0 1 0,0-1-1,0 1 1,0-1 0,0 1 0,0 0 0,0-1 0,0 1 0,0-1-1,0 1 1,0-1 0,1 1 0,-1-1 0,0 1 0,0-1 0,0 1 0,1 0-1,-1-1 1,0 1 0,1 0 0,-1-1 0,0 1 0,1 0 0,-1-1-1,0 1 1,1 0 0,-1-1 0,1 1 0,-1 0 0,0 0 0,1 0-1,-1-1 1,1 1 0,-1 0 0,1 0 0,-1 0 0,1 0 0,-1 0-1,1 0 1,-1 0 0,1 0 0,-1 0 0,1 0 0,-1 0 0,1 0-1,1 0-128,0 0 0,0 0 0,0 0-1,-1 0 1,1-1 0,0 1-1,0-1 1,2-1 0,12-8-2312,-14 9 2285,-1 0 1,0 1-1,1 0 0,-1-1 0,1 1 0,-1 0 0,1 0 0,-1 0 1,3 0-1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83 6400,'3'-4'424,"0"1"0,0-1 1,0 1-1,0-1 0,0 0 0,2-6 0,-5 9-373,1 0-1,-1 0 1,1 0-1,-1 0 1,0 0 0,1 0-1,-1 0 1,0-1-1,0 1 1,0 0-1,0 0 1,0 0-1,0 0 1,0-1-1,0 1 1,0 0-1,-1 0 1,1 0-1,-1 0 1,1 0-1,0 0 1,-1 0-1,0 0 1,1 0-1,-1 0 1,1 0-1,-2-1 1,2 2-24,-1-1 1,1 1-1,0 0 1,0 0-1,-1-1 1,1 1-1,0 0 1,0 0-1,-1 0 1,1 0-1,0-1 1,-1 1-1,1 0 0,0 0 1,-1 0-1,1 0 1,0 0-1,-1 0 1,1 0-1,0 0 1,-1 0-1,1 0 1,0 0-1,-1 0 1,1 0-1,-5 0 198,0-1 0,0 0 0,0 0 0,-7-3 0,6 2-35,-1 0 0,1 0 0,-1 1 0,-12-1 0,15 2-157,1 0-1,-1 0 1,0 1 0,1 0 0,-1 0-1,1 0 1,-1 0 0,-3 2 0,-9 2-72,-14 1 7,-24 10 240,44-13-156,-1 0 61,0-1 0,0 1 1,0-2-1,-12 1 1,8-2 144,9-1-222,-1 1-1,1 0 0,-1 0 1,1 1-1,-10 2 0,14-2-42,0-1 0,0 1-1,0 0 1,1 0-1,-1 0 1,0 0 0,1 0-1,-1 0 1,0 0-1,1 1 1,0-1 0,-1 0-1,1 1 1,0 0-1,0-1 1,-1 1 0,1 0-1,1-1 1,-1 1-1,0 0 1,0 0 0,1 0-1,-1 2 1,-8 40-41,7-37 54,-1-1 0,0 0 0,-6 9 0,3-6 5,1 0 0,0 0 1,-5 17-1,-10 32 0,-7-4 21,7-3 12,-12 27 24,16-41 92,-18 61 1,2-7 323,29-81-386,0 0 0,0-1 0,1 1 0,0 0 0,0 1 0,1-1 0,1 19 0,0-29-98,0 0 0,0 0 0,0 0-1,0 0 1,0 0 0,0 0 0,0 0 0,0 0-1,0 0 1,0 1 0,0-1 0,0 0 0,0 0 0,0 0-1,0 0 1,0 0 0,0 0 0,0 0 0,0 0-1,0 0 1,0 1 0,0-1 0,0 0 0,0 0-1,0 0 1,0 0 0,0 0 0,0 0 0,0 0 0,0 0-1,0 0 1,1 0 0,-1 0 0,0 0 0,0 0-1,0 0 1,0 0 0,0 0 0,0 1 0,0-1-1,0 0 1,0 0 0,0 0 0,1 0 0,-1 0 0,0 0-1,0 0 1,0 0 0,0 0 0,0 0 0,0 0-1,0 0 1,0 0 0,0 0 0,0-1 0,1 1-1,7 0-24,-2 0-27,1 0 0,-1 0-1,13 3 1,17 8-81,10-6-27,3 6 37,0-5-16,1 5-37,-1-6-224,-33-1 282,17 0-196,4-9-322,-27 3 324,-1 1-1,17-1 1,-11 2-429,23 0-423,-37-1 1046,1 1 1,-1 0 0,0 0 0,1-1-1,-1 1 1,0-1 0,1 1 0,-1-1-1,0 0 1,1 1 0,-1-1-1,0 0 1,0 0 0,0 0 0,0 0-1,0 0 1,0 0 0,0 0 0,0 0-1,1-2 1,-1 2-11,-1-1-1,1 1 0,-1-1 1,0 1-1,0-1 1,1 1-1,-1-1 1,0 1-1,0-2 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33 689 7808,'-32'-33'2880,"32"33"-2240,0 0-160,0-16 640,32 16-704,1 0 192,0 0-352,16 0-96,0 0-96,0 0-832,-16 0 416,16 0-3168,17 0 1952</inkml:trace>
  <inkml:trace contextRef="#ctx0" brushRef="#br0" timeOffset="1">263 83 7808,'-17'-49'2880,"17"49"-2240,0 0-160,0 0 288,17 0-512,-1 0 608,17-17-480,16 17 64,-16 0-256,32-16-1792,1 16 864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7872,'16'0'2944,"-16"0"-2304,82 0-160,-49 0 224,16 0-480,0 0-32,0 0-96,0 0-2816,1 0 1472</inkml:trace>
  <inkml:trace contextRef="#ctx0" brushRef="#br0" timeOffset="1">83 131 9216,'0'17'3424,"0"-17"-2656,65 0-224,-32 0 256,0-17-544,16 17-32,16 17-128,-15-17-3456,15 0 1824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4480,'-16'0'1664,"16"0"-1312,-17 0-64,17-16 1856,0 32-1216,0-16 1344,0 0-1344,0 0 192,0 0-704,33 0 192,-17 0-352,1-16-160,16 16-32,16 0-1760,-16-16 928,32-1-3840,-16 17 2560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16 159 5632,'0'-27'1834,"-3"16"-1124,1 8-608,1 1-28,0 1 0,-1-1 0,1 0-1,0 0 1,1 1 0,-1-1 0,0 0 0,0 0-1,1 0 1,-1 0 0,1 0 0,0 0 0,0 0-1,-1 0 1,1 0 0,1 0 0,-1 0 0,0 0 0,1-3-1,4-3 298,-4 7-280,0-1 1,0 1-1,0-1 1,0 1 0,-1-1-1,1 0 1,0 1-1,-1-1 1,1 0-1,-1 1 1,0-1 0,0 0-1,1 0 1,-1-2-1,-1 2-56,1 1-1,0 0 1,0-1-1,0 1 0,1 0 1,-1-1-1,0 1 1,0 0-1,1-1 0,-1 1 1,1 0-1,-1-1 1,1 1-1,-1 0 0,2-1 1,-1 1 2,1 0 0,-1 0 1,1 0-1,-1 0 0,1 0 0,0 0 0,-1 1 1,1-1-1,2 0 0,3-1 38,1-2 20,5 0 2,20 12-23,-17-6-58,15 4 22,-20-1-12,-1-1 1,1 2 0,-1 0 0,0 0-1,16 13 1,43 44 218,-53-45-178,0 1 0,-2 0 0,0 1 0,-1 1 0,-1 0 0,15 39 0,-24-53-17,0 1 0,0 0-1,-1 0 1,0-1 0,0 2 0,-1-1-1,0 0 1,0 0 0,-1 0 0,-1 12-1,0-14-51,0-1 0,-1 1 0,1-1 0,-1 0-1,0 0 1,-1 1 0,1-1 0,-1-1 0,0 1-1,0 0 1,-1-1 0,1 0 0,-1 1 0,0-1-1,-8 6 1,5-4-22,0-1-1,0 0 0,-1 0 0,1-1 1,-1 0-1,0 0 0,-1-1 0,1 0 1,0 0-1,-13 1 0,6-2 57,1 0-1,-1-1 0,0-1 1,-29-3-1,38 2-33,0-1 0,0 1 0,0-1 1,0 0-1,0 0 0,1-1 0,-1 1 1,0-2-1,1 1 0,0 0 0,0-1 0,0 0 1,0 0-1,1 0 0,-5-6 0,2 1-29,0 0-1,1 0 0,0-1 1,-5-11-1,9 16 16,0 0 0,1 0-1,-1-1 1,1 1 0,0 0 0,0-1 0,1 1 0,-1 0 0,1-1 0,0 1-1,2-7 1,-1 6 16,1-1-1,0 1 1,0 0-1,0 0 1,1 0-1,0 1 1,0-1-1,1 1 1,-1 0-1,1 0 1,0 0-1,1 0 1,-1 0-1,1 1 1,0 0-1,0 0 1,0 0-1,1 1 1,-1 0-1,8-3 1,5-2-14,0 1 1,0 1 0,0 1-1,1 0 1,30-3 0,-31 6-88,-1 0 0,0 1 0,1 1 1,-1 1-1,0 1 0,1 0 0,-1 1 1,25 8-1,6 0-827,-14-3-752,-2 5 475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4736,'-14'13'1530,"12"-10"-932,-1-3-102,-8 0 613,8 0-176,3 0 438,0 0-411,0 0 53,0-3-325,0 3-651,0-1-1,1 1 0,-1-1 0,0 1 1,0-1-1,0 1 0,0-1 0,1 1 1,-1 0-1,0-1 0,0 1 0,1-1 1,-1 1-1,0 0 0,1-1 0,-1 1 1,0-1-1,1 1 0,-1 0 0,0 0 1,1-1-1,-1 1 0,1 0 0,-1 0 1,1-1-1,19-3 626,32 4 6,-33 1-573,10-2 25,38-6 1,-16 1-79,27 0 1,68-7 74,29-3 60,-120 13-109,12-3-23,51-2-293,-39 5-2,-16-5-267,-27 14 95,-6-17-762,-38 13-128,7-1 1246,1 0 0,-1 0 1,1 0-1,0 0 0,-1-1 0,1 1 0,0 0 0,0 0 0,0 0 0,0 0 0,0 0 0,0 0 1,0 1-1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6304,'0'0'2032,"0"3"-1238,0-3-768,0 1-1,0-1 0,0 1 1,0-1-1,0 1 0,0-1 1,0 1-1,0-1 0,0 0 1,1 1-1,-1-1 0,0 1 0,0-1 1,0 1-1,1-1 0,-1 1 1,0-1-1,1 0 0,-1 1 1,0-1-1,1 0 0,-1 1 1,0-1-1,1 0 0,-1 0 1,1 1-1,0-1 0,16 3 653,-14-3-626,0 0 0,0 0 0,-1 1-1,1-1 1,0 1 0,5 2 0,0 2 55,-1 1 0,1 0 0,-1 0 1,0 0-1,6 9 0,2 1 23,4 3-19,-2 2-1,0 0 1,-1 1 0,25 46-1,-36-58-76,4 5 33,-1-1 1,-1 2 0,-1-1-1,9 31 1,-13-40-29,-1 0 0,0 0 1,-1 0-1,1 0 0,-1 1 0,-1-1 0,1 0 0,-1 0 1,0 0-1,0 0 0,-1 0 0,1 0 0,-1 0 1,-1 0-1,-5 10 0,3-9 9,0-1 1,0 0-1,-1 0 1,0 0-1,0 0 1,0-1-1,-12 7 1,-1 2 59,17-12-103,-7 5 117,0 0 0,0 0 0,-17 8 1,20-13-20,0 0 0,0 0 1,-1 0-1,1-1 0,-1 0 1,1 0-1,-1-1 1,-7 0-1,4 1 30,8-1-101,0 1 1,0-1 0,-1 0 0,1 0 0,0 0 0,-1 0 0,1 0 0,0-1 0,-1 1 0,1-1 0,0 1 0,0-1-1,0 0 1,-1 0 0,1 0 0,0 0 0,0 0 0,0-1 0,0 1 0,1 0 0,-1-1 0,0 0 0,-2-3 0,2 3-21,0-1 0,0 1 0,1-1 0,0 0 0,-1 0 0,1 1 0,0-1 0,0 0 1,0 0-1,1 0 0,-1 0 0,1 0 0,0 0 0,-1-1 0,2 1 0,-1 0 1,0 0-1,0 0 0,1 0 0,0 0 0,1-4 0,4-7-35,0 0-1,1 0 0,0 1 1,19-23-1,-13 18 22,1 1 1,30-26 0,-14 18-362,57-35 0,-75 52-5,0 1 0,0 1 0,1 0 0,0 0 0,0 1 0,27-6 0,-27 9-245,22 1 0,-34 1 597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83 131 1824,'0'0'587,"0"0"-353,0-2-42,0-12 614,-3 14-785,3 0-21,-1 0 0,1 0 0,-1 0 0,1 0 1,-1 0-1,1 0 0,-1 0 0,1 0 0,-1 0 0,1 0 0,-1 0 0,1 1 1,-1-1-1,1 0 0,-1 0 0,1 1 0,-1-1 0,1 0 0,0 1 0,-1-1 1,1 0-1,-1 1 0,1-1 0,0 0 0,-1 1 0,1-1 0,0 1 0,0-1 1,-1 1-1,1-1 0,0 1 0,0-1 0,0 1 0,0-1 0,0 1 0,-1-1 1,1 1-1,0-1 0,0 1 0,0-1 0,1 2 0,-1 0 352,-14-2 491,11 0-379,3 0 405,-3 0-128,-40 0 4646,40 0-4384,3 3 271,0 11 33,5-12-1040,9 6-125,-9-5-98,0 0 0,0 0-1,0-1 1,0 0 0,0 0 0,0 0-1,1 0 1,-1-1 0,0 0 0,7 0-1,-4 0-1,0 0-1,0 0 0,0 0 0,9 3 1,-10-1-54,1-1 1,0-1 0,1 0-1,8 1 1,52-2-2127,-26 0-2215,-41-1 3641,-4-1 107,-2-3 199,0-1 0,0 1-1,0-1 1,0 0 0,-3-10 0,5 9 363,-1-1 1,0 1 0,0-1-1,0 1 1,-1 0 0,-8-12-1,6 11 94,-3-14 525,-1-2 352,10 23-856,-1 0 0,0 0 0,1 0 0,-1 0 0,0 0 0,0 1 0,0-1-1,0 0 1,0 0 0,0 1 0,0-1 0,0 1 0,0-1 0,0 1 0,-2-1 0,-8-6 761,8 1-217,-2-1 105,4 7-705,1 0-1,0 0 0,0 0 0,-1-1 0,1 1 0,0 0 0,0 0 0,0 0 1,-1 0-1,1 0 0,0 0 0,0 0 0,-1 0 0,1 0 0,0 0 1,0 0-1,-1 0 0,1 0 0,0 0 0,0 0 0,-1 1 0,1-1 0,0 0 1,0 0-1,-1 0 0,1 0 0,0 0 0,0 0 0,0 1 0,-1-1 0,1 0 1,0 0-1,0 0 0,0 1 0,-6 15 700,-4 7-309,6-17-221,1 1 1,0 0-1,1 0 0,-3 9 1,-1 30 411,-5 6 65,6 8-278,-3-11-166,8-43-187,1 0 1,-1 0-1,4 11 0,-2-12 3,-1 1 0,0 0 0,1 11 1,-3-16-26,1 1 1,0 0 0,0 0-1,0 0 1,0-1 0,1 1-1,-1 0 1,0 0 0,1 0-1,-1-1 1,1 1 0,-1 0-1,1-1 1,0 1 0,0-1-1,0 1 1,0-1 0,0 1-1,0-1 1,0 1 0,1-1-1,-1 0 1,0 0 0,1 0-1,-1 0 1,1 0 0,-1 0-1,1 0 1,-1 0 0,1 0-1,3 0 1,14 2 113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33 7040,'-49'-33'2624,"49"33"-2048,-17 0-128,1 0 992,-1 33-864,-15 0 416,15 16-608,-16 16 160,1 1-320,-17 16 64,32 0-160,-16 0-640,17 0 288,-17-17-928,33 1 672,0-34-1280,-16 1 992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41 6816,'0'-27'2197,"0"27"-2174,0 0-1,0-1 0,0 1 1,0 0-1,0-1 1,0 1-1,0 0 1,0 0-1,0-1 1,0 1-1,0 0 1,0-1-1,0 1 0,0 0 1,1 0-1,-1-1 1,0 1-1,0 0 1,0 0-1,0-1 1,0 1-1,1 0 1,-1 0-1,0 0 0,0-1 1,0 1-1,1 0 1,-1 0-1,0 0 1,0 0-1,1 0 1,-1-1-1,0 1 1,0 0-1,1 0 0,-1 0 1,1 0-1,1-1 69,0 0 0,0 0 0,0 0-1,1 1 1,-1-1 0,0 1 0,1 0-1,-1-1 1,0 1 0,0 0 0,1 0-1,-1 1 1,0-1 0,3 1 0,-1 0 139,0 0 0,-1 1 0,1-1 0,0 1 1,-1 0-1,0 0 0,1 0 0,-1 1 0,0-1 0,5 6 1,-2-3-65,8 9 65,0 1-1,0 0 0,-2 0 0,21 33 0,-27-37-144,-1 0 0,0 0-1,-1 0 1,0 1 0,-1 0 0,0-1 0,-1 1 0,-1 1 0,1 14 0,-2-24-90,0 0 0,0-1 0,0 1 1,0 0-1,-1 0 0,0 0 1,1 0-1,-1-1 0,0 1 1,0 0-1,-1-1 0,1 1 1,-4 4-1,1-2-118,0-1 0,-1 0 0,0 0 0,-10 7 1,-4 2-189,-17 15-623,18-20 671,14-6 113,-1-1 0,1 1 0,-1 1 0,1-1 0,-4 3 1,7-4 65,0 0 1,-1 0 0,1 1 0,0-1-1,0 0 1,0 1 0,0-1 0,0 0-1,1 1 1,-1-1 0,0 1 0,1-1-1,-1 1 1,1 0 0,-1-1 0,1 1-1,0-1 1,0 1 0,-1 2 0,2 0 39,-1 0 1,1-1 0,-1 1 0,1-1-1,0 1 1,0-1 0,1 1 0,-1-1-1,1 0 1,0 0 0,-1 0 0,1 0 0,3 4-1,5 4 142,22 20-1,-12-12 83,89 105 1095,-89-100-1069,-17-20-147,25 33 454,-26-34-460,0 0 1,0 0-1,-1 0 1,1 0-1,-1 0 1,0 1-1,0-1 1,0 1-1,0-1 1,0 6-1,-6 13 468,2-11-281,2-5-149,0-4-34,0 1 0,1 0 0,-1-1 1,0 1-1,0 0 0,0-1 1,0 1-1,-2 1 0,0-1 0,0-1 1,1 1-1,-1-1 0,0 0 1,-1 0-1,1 0 0,-6 2 1,-3 3 31,0-2 1,-24 8 0,-10-7-67,24-4-32,-55 9-3,9-5 80,54-5-52,6 1-21,-1-1 0,0 0 1,1 0-1,-1-1 0,0 0 0,0-1 0,1 0 0,-1-1 1,-14-3-1,9 0-2,5 3-173,1-1 0,-1 0 0,0-1 0,1 0 0,0 0 0,-9-7 0,-16-19-519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2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50 2496,'13'-14'784,"-13"14"-738,-1-1 0,1 1-1,-1 0 1,1 0 0,-1-1 0,1 1 0,-1 0-1,1 0 1,-1 0 0,0-1 0,1 1 0,-1 0 0,1 0-1,-1 0 1,1 0 0,-1 0 0,0 0 0,0 0 548,4 1-488,0-1 1,-1 0 0,1-1-1,-1 1 1,1 0 0,-1-1-1,1 1 1,-1-1-1,1 0 1,-1 0 0,1 0-1,-1 0 1,0 0 0,1-1-1,-1 1 1,2-2 0,4-3 138,-2 4-177,-1 0 0,1 0 1,0 0-1,0 0 0,0 1 0,0 0 0,0 0 0,7 1 0,83 0 1836,-93 0-1818,1 0-1,-1 0 0,0 1 0,1-1 1,-1 1-1,0 0 0,1 0 0,5 3 1,7 1 165,17 1 528,-1 5-289,-13-7-313,-11-3-126,0 1 0,-1 1 0,1-1 0,8 5 0,0 1 2,31 14 38,-39-18-51,0 0-1,0 1 1,0 0-1,-1 0 1,1 1-1,-1 0 1,0 0-1,-1 0 1,8 11-1,3 1 164,-17-18-199,0 0-1,0 0 1,0 0 0,1 0 0,-1 0 0,0 0 0,0 0 0,0 0 0,0 0 0,0 0 0,0 1 0,0-1 0,0 0 0,1 0 0,-1 0-1,0 0 1,0 0 0,0 0 0,0 0 0,0 0 0,0 1 0,0-1 0,0 0 0,0 0 0,0 0 0,0 0 0,0 0 0,0 0 0,0 1 0,0-1-1,0 0 1,0 0 0,0 0 0,0 0 0,0 0 0,0 0 0,0 1 0,0-1 0,0 0 0,0 0 0,0 0 0,0 0 0,0 0 0,-1 0-1,1 0 1,0 0 0,0 1 0,0-1 0,0 0 0,0 0 0,0 0 0,0 0 0,0 0 0,-1 0 0,1 0 0,0 0 0,-1 2 21,-1-1 1,1 0-1,0 1 1,0-1 0,0 1-1,0 0 1,0-1-1,0 1 1,0 0 0,1-1-1,-1 1 1,1 0-1,-1 0 1,0 3 0,-1 0 96,-4-1-103,1-1 1,-1 0-1,1 0 0,-1 0 0,0 0 1,-8 1-1,-4 3 6,-94 28 101,60-21-65,13-2 22,-5 1 22,-48 9 0,82-21-75,1 0-1,-2 0 1,1-1-1,0 0 1,-12-2-1,17 1 22,0 0 0,0 0 0,0-1 0,0 0-1,1 0 1,-1 0 0,1-1 0,-1 1-1,1-1 1,0 0 0,0 0 0,-5-6 0,-18-18 487,24 24-788,3-11-609,0 14 848,0 0 1,0 0-1,0 0 1,0-1-1,0 1 0,0 0 1,0 0-1,0 0 1,0 0-1,0 0 1,0 0-1,-1-1 1,1 1-1,0 0 0,0 0 1,0 0-1,0 0 1,0 0-1,0 0 1,0-1-1,0 1 0,0 0 1,0 0-1,-1 0 1,1 0-1,0 0 1,0 0-1,0 0 0,0 0 1,0 0-1,0 0 1,-1 0-1,1 0 1,0 0-1,0 0 0,0 0 1,0 0-1,0 0 1,-1 0-1,1 0 1,0 0-1,0 0 0,0 0 1,0 0-1,0 0 1,-1 0-1,1 0 1,0 0-1,0 0 0,0 0 1,0 0-1,0 0 1,-1 0-1,-21 0-1194,17 0 256,5 0-225,-3 3 230,1-1 762,0-1-1,0 1 1,0-1-1,0 0 1,-1 1-1,1-1 1,0 0-1,-1-1 1,1 1-1,-1 0 1,1-1-1,-1 1 1,1-1-1,-1 0 1,1 0-1,-1 0 1,-3 0-1,3 0 149,1 1 0,-1-1 0,0 1 0,1 0 0,-1 0 0,1 0 0,0 0 1,-1 1-1,1-1 0,0 0 0,0 1 0,0 0 0,0-1 0,0 1 0,0 0 0,-3 4 0,0-1 51,5-5-8,-1 1 0,1-1-1,-1 0 1,1 1 0,-1-1 0,1 0-1,-1 1 1,1-1 0,-1 0 0,0 0-1,1 1 1,-1-1 0,1 0 0,-1 0-1,0 0 1,1 0 0,-1 0 0,0 0-1,1 0 1,-1 0 0,1 0 0,-1 0-1,0-1 1,1 1 0,-2 0 0,2 0 8,-3 0 191,3 0 278,0-12 291,0 16 1122,0 20 129,0-22-1996,0 1 0,0-1 0,-1 1 0,1-1 0,-1 0 0,0 1 0,1-1 0,-1 0 0,0 0 1,-3 4-1,-6 17 116,8-16-131,-1-1 2,1 1 0,0 0 0,1 0 0,0 0 0,0 0-1,0 10 1,1 2 120,1-8-20,-1 0 0,-1 0-1,-2 19 1,-2-10-51,3-10-33,-1 0 0,2 1 0,-2 18 0,3 99 247,0-125-299,0 1 0,1-1 0,-1 0 0,1 1 0,-1-1 0,1 0 0,0 1 0,0-1 0,3 5 0,1 3 11,-4-6 27,1-1-1,0 0 0,0 0 0,1 1 1,-1-1-1,1 0 0,0-1 1,0 1-1,0-1 0,1 1 0,-1-1 1,8 5-1,-3-3 4,0 0 0,0-1 0,1 0 0,14 5 0,-20-8-16,0 0 0,0 0-1,0-1 1,0 0 0,1 1-1,-1-1 1,0 0 0,0 0-1,0 0 1,0-1 0,0 1-1,0-1 1,1 0 0,2-1-1,1-1-2,0-1 1,0 1-1,11-10 0,-9 7 14,-3 2-2,-1 0 0,0 0 0,0 0 0,0-1 0,0 0 0,4-5 0,-8 8-10,0 0 0,0 1 0,1-1 0,-1 0 0,-1 0 0,1 0 1,0 0-1,0 0 0,-1 0 0,1 0 0,-1 0 0,1 0 0,-1 0 0,0 0 1,0 0-1,0 0 0,0 0 0,0 0 0,-1-4 0,-16-32 372,-13-28-123,27 57-218,-1-1 43,0 0 0,-1 1 0,-12-19 1,15 24-80,0 0 0,0 0 0,0-1 1,1 1-1,-1-1 0,1 1 0,0-1 1,0-7-1,-1-40-443,2 42 248,0 8 47,0 1-1,0-1 1,0 0-1,0 0 1,1 1 0,-1-1-1,1 0 1,-1 1-1,1-1 1,-1 0-1,1 1 1,0-1-1,0 1 1,2-3-1,2-4-706,0-9-2230,9 1 982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10048,'16'0'3712,"-16"0"-2880,50 0-224,15-17 224,-32 34-576,32-34 127,1 17-255,-1 0-831,-15 0 351,-1 0-3360,0 0 2048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7232,'-13'0'2314,"10"0"-1396,3 0-422,3 0 80,-1 0-490,0 1 0,1-1 0,-1 1 0,0-1 0,0 1 0,0 0 0,1 0 0,-1 0 0,3 2 0,19 7 515,-8-6-581,0 0-1,0-1 1,0-1 0,0-1 0,31-1-1,-43 0-14,47 1 34,-7 0 72,55-6 0,-65 1-67,57-5 72,-3 9 332,-78-1-198,-20 4 39,-10 9-72,14-7-158,0-2 0,-1 1 0,-6 2 0,7-3-32,0-1-9,1 0 0,-1 1-1,1-1 1,0 1 0,-6 4-1,5-1-12,1-1 0,-1 1-1,-4 7 1,-1 1-8,0-1-2,2-3-17,-15 22 1,10-6-48,-13 32 0,0 0 31,18-41 64,1 0 0,1 1 0,0 0-1,1 1 1,-3 20 0,6-17 42,3-17-45,0 0 1,-1-1-1,1 1 1,-1-1-1,0 1 1,0-1-1,-1 1 1,0-1-1,1 1 1,-1-1-1,-1 0 1,-2 5-1,-5 3 195,6-7-29,0 1 0,0 0 0,0 0 0,-3 8 0,7-13-168,-1 0 1,1-1-1,-1 1 1,1 0 0,-1 0-1,0 0 1,1 0-1,-1-1 1,0 1-1,0 0 1,1-1-1,-1 1 1,0-1 0,0 1-1,0-1 1,0 1-1,0-1 1,0 1-1,0-1 1,0 0-1,0 0 1,0 1 0,0-1-1,0 0 1,0 0-1,0 0 1,-1 0-1,-2-1 55,0 0 1,1 1-1,-1-1 0,0-1 0,-5-1 0,1-1 69,4 3-96,0 0 0,0-1-1,0 1 1,0-1 0,0 0 0,0-1-1,0 1 1,1-1 0,-1 1-1,1-1 1,0 0 0,-3-4 0,-11-10 122,-43-27 156,46 35-297,1-1 0,0 0 1,0-1-1,1 0 0,0-1 1,-12-17-1,17 19-46,0-1-1,1 1 0,0-1 1,1 0-1,-4-13 1,8 20-210,-1 1 0,1-1 0,0 0 0,1 1 0,-1-1 0,1 0 0,0 0 0,-1 1 0,2-1 0,-1 0 0,0 0 0,1 1 0,0-1 0,0 0 0,0 1 0,0-1 0,0 1 0,1-1 1,3-5-1,-3 7-47,0-1 1,1 1 0,-1 0-1,1 0 1,-1 0 0,1 0 0,0 0-1,0 0 1,3-1 0,-5 3 243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7232,'0'0'2656,"0"0"-2048,32 33-192,-32-17 768,17 17-736,-1 16 480,17-16-576,0 32 192,-1-15-320,18-18 0,-18 1-128,17 0-1824,1-33 960,-18 16-2880,1-16 2048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82 9376,'-49'0'3488,"49"0"-2720,-66 49-192,34-16 512,-1 16-704,0 0 192,0 17-321,0-1-319,17-15 33,-17-1-1985,17 0 1120,16-33-2592,0 17 1952</inkml:trace>
  <inkml:trace contextRef="#ctx0" brushRef="#br0" timeOffset="1">919 0 8320,'-17'0'3072,"17"0"-2400,-16 33-160,-1 0 480,1-1-640,0 50 352,-1-16-416,1 32 192,16-16-256,-17 0-640,17-16 224,0-17-864,0 0 608,0-33-1696,17 1 1184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 8480,'-33'16'3136,"33"-16"-2432,-16 98-224,-1-49 128,17 1-448,-16 15-160,0 1 0,-1-1-928,1 1 512,0-17-1728,16-16 1184</inkml:trace>
  <inkml:trace contextRef="#ctx0" brushRef="#br0" timeOffset="1">17 459 8896,'-16'-16'3296,"16"16"-2560,16 0-224,0 0 288,1 0-544,32 0 32,0 0-160,17 0-512,-1 0 192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8800,'33'-16'3264,"-33"16"-2528,81 0-224,-48 0 160,0 0-480,16 0-288,0 16 32,17 1-3520,-17-17 1984</inkml:trace>
  <inkml:trace contextRef="#ctx0" brushRef="#br0" timeOffset="1">1263 460 10400,'-82'-17'3840,"82"17"-2976,49 0-256,-16-16-608,-17 16-128,49-17 128,1 17 0,0-16-1056,-17 16 608,16 0-5472,-16 16 3264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10208,'66'0'3776,"-66"0"-2912,115-16-256,-66-1-64,-16 1-416,16 0-2304,-17 16 1184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5056,'0'-38'2282,"0"33"-2194,1 1 0,-1 0 1,1 0-1,-1 0 0,2 0 0,-1 0 0,0 0 0,1 0 0,-1 0 0,3-3 0,1-1 260,1 0 0,-1 1 0,1-1 0,8-6 1,-13 13-309,0 0-1,1 0 1,-1 0 0,0 0 0,0 0 0,1 0-1,-1 0 1,0 1 0,1-1 0,-1 1 0,0-1-1,1 1 1,-1-1 0,1 1 0,-1 0 0,1 0-1,-1 0 1,1 0 0,1 0 0,1 0 47,0 1 1,0 0-1,0 1 1,0-1-1,4 2 1,-2 0 31,13 5 50,-1 2 0,0 0 0,0 1 0,31 26 0,-21-15-86,7 4 179,55 55 1,-78-69-172,-1 1 0,-1 0 0,0 0 0,-1 1 0,-1 0 0,0 0 0,0 1 0,4 16 0,-10-28-77,-1 0 1,0-1-1,0 1 0,0 0 1,-1 0-1,1 0 1,-1 0-1,0 1 1,0-1-1,0 0 1,0 0-1,0 0 1,-1 4-1,-1-4 4,0 0-1,0 0 1,0 0-1,0 0 1,-1 0 0,1-1-1,-6 5 1,-5 4 33,2 2-11,8-10-41,0 1 1,0-1 0,0 0-1,-1 0 1,0 0 0,-6 4 0,4-5-34,0 0 1,0 0 0,0-1 0,0 0-1,0 0 1,0 0 0,-11-1 0,4 0-23,1-1-1,0 0 1,-17-5 0,16 2-7,-24-10 0,24 8 34,4 2 14,1 1-22,0 0 1,-11-9 0,17 11 23,0 0 0,0-1 0,0 1-1,1-1 1,-1 0 0,1 1 0,-1-1-1,1 0 1,0 0 0,-1 0 0,1 0-1,0 0 1,-1-3 0,2 4 9,0 1 1,0-1-1,-1 1 1,1-1-1,0 0 1,0 1-1,0-1 1,0 1-1,0-1 1,-1 0-1,1 1 1,0-1-1,1 1 1,-1-1-1,0 0 1,0 1-1,0-1 1,0 1-1,0-1 1,0 1-1,1-1 1,-1 0-1,0 1 1,1-1-1,-1 1 1,0-1-1,1 1 1,-1-1-1,0 1 1,1 0-1,-1-1 1,1 1-1,-1-1 1,2 1-1,7-5-54,-1 0-1,2 1 0,-1 0 1,1 0-1,-1 1 0,15-2 1,-7 3-469,26 1 1,-43 1 523,66 0-765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28 116 7648,'-27'0'3424,"102"1"-1162,120-5-1095,-97-9-987,6-1-35,-44 10-103,4 1-234,1-3 1,87-19-1,-56 0-683,-41 19 415,-28 4 195,7-4-275,-21 3 334,0 1 0,15-1 0,-26 3 105,1 0-1,-1 0 0,1 0 1,-1 0-1,1 1 1,-1-1-1,1 1 0,-1-1 1,1 1-1,-1 0 0,0 0 1,0 0-1,1 0 1,-1 0-1,0 1 0,3 2 1,-2-1-683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67 459 5152,'-41'0'1648,"40"0"-1621,1 0 1,-1 0-1,1 0 1,-1 0 0,1 1-1,0-1 1,-1 0-1,1-1 1,-1 1-1,1 0 1,-1 0-1,1 0 1,-1 0 0,1 0-1,-1 0 1,1 0-1,0-1 1,-1 1-1,1 0 1,-1 0-1,1-1 1,0 1 0,-1-1-1,-10-10 442,8 9 470,6 4-278,3 3-293,1 0-1,-1-1 0,14 7 0,20 13 239,-25-10-457,0 0 1,-1 0-1,0 1 0,-1 1 1,14 23-1,-18-24-106,-1-1-1,0 1 1,-1 1 0,-1-1-1,6 22 1,-10-29-27,0-1-1,-1 0 1,1 1-1,-1-1 1,-1 1 0,1-1-1,-1 1 1,-1 0 0,1-1-1,-1 1 1,0-1-1,-1 0 1,-2 8 0,1-8 33,1-1 0,-1 0 1,0-1-1,0 1 0,0 0 1,-1-1-1,0 0 0,0 0 1,-1 0-1,-6 6 1,6-7 15,2 0-54,-1-1 0,1 1 1,-1-1-1,0 0 1,0-1-1,0 1 1,-1-1-1,1 1 0,-1-1 1,1-1-1,-1 1 1,0-1-1,-6 2 1,8-2-23,0 0 0,0-1 0,0 1 0,0-1 0,0 1 0,0-1 0,0 0 0,0 0 0,-6-2 0,7 1 1,-1 0 0,1 0-1,-1 0 1,1-1-1,-1 1 1,1-1-1,0 0 1,0 1-1,0-1 1,-2-2 0,-4-4-39,1 1 0,0-1 0,-12-17 0,17 21 36,0 0 0,1 0 0,-1-1 1,1 1-1,0 0 0,0-1 0,1 1 1,-1 0-1,1-1 0,0-5 1,0 1-25,0 0 0,1 0-1,0 0 1,1 0 0,0 1 0,0-1 0,5-12 0,-4 16 21,0-1-1,0 1 0,0 0 1,0 0-1,1 0 0,0 1 1,0 0-1,0-1 1,0 1-1,1 0 0,6-4 1,-3 4 11,1-1 1,0 1 0,0 0 0,13-3-1,-22 7 5,57-18 253,1 3-1,95-12 1,-69 21-131,-38 1-45,50-3 44,38 8-1279,-131 0 886,-6 0 160,-5 0 86,4 1 31,1-1 0,-1 0-1,0 0 1,0 0 0,1-1-1,-1 1 1,0-1 0,-4-1-1,0-3 117,6 4-75,1 0 1,0 0-1,-1 0 1,1 1-1,-1-1 1,1 0-1,-1 0 1,0 1-1,1-1 1,-1 1 0,0 0-1,1-1 1,-1 1-1,0 0 1,1 0-1,-1 0 1,0 0-1,0 0 1,1 0-1,-1 1 1,0-1-1,1 1 1,-3 0 0,-16 10 459,9-9-266,9-2-217,1 0-1,-1 0 0,1 0 1,0 1-1,-1-1 0,1 0 1,-1 0-1,1 1 0,0-1 1,-1 1-1,1 0 0,0-1 0,0 1 1,-1 0-1,1 0 0,0-1 1,0 1-1,0 0 0,0 0 1,0 0-1,0 0 0,0 1 1,1-1-1,-1 0 0,0 0 1,0 2-1,0 2 7,0 0 1,0 0-1,0 1 1,1-1-1,0 0 0,0 1 1,0-1-1,2 9 1,1-2 18,0-1 1,6 19 0,-6-23-95,0-1 0,0 0 0,0 1 1,1-1-1,0 0 0,8 9 1,-9-12-51,1 0 0,-1 0 0,0-1 0,1 1 0,-1-1 0,1 0 0,-1 0 0,1 0 0,0-1 0,0 1 0,0-1 0,0 0 0,5 1 0,9 0-1126,27-1 1,-45-1 1221,79 0-1733</inkml:trace>
  <inkml:trace contextRef="#ctx0" brushRef="#br0" timeOffset="1">1492 0 8064,'-32'33'2976,"32"-33"-2304,-17 98-192,17-49 352,-16 1-544,-1 15 96,17-16-224,0 17-576,-16-17 192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2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48 443 2912,'-27'14'923,"22"-12"-550,5-4-90,0-26 1599,-3 23-1317,2 4-495,0 0-35,0 1 0,0-1-1,0 0 1,1 0 0,-1 0-1,0 1 1,1-1 0,-1 0-1,0 0 1,1 0-1,-1 0 1,1 0 0,-1 0-1,1 0 1,0 0 0,-1 0-1,1 0 1,0-1 0,0 1-1,0 0 1,0 0 0,0 0-1,0 0 1,0 0-1,0 0 1,0 0 0,1-2-1,1-1 10,0 1 0,0-1-1,-1 0 1,1 1 0,-1-1-1,0 0 1,0 0 0,-1 0-1,1 0 1,0-7-1,-1 3-42,1 0 0,0 1-1,0-1 1,3-9 0,-1 9-33,-1 0 1,-1-1-1,1 1 0,-1-12 1,-1 9 33,1 0-1,1 0 1,0 0 0,0 0 0,5-11-1,-7 19 6,1 0-1,0 0 0,-1 1 0,0-1 0,1 0 0,-2-4 0,1-56-54,0 60 90,0 0-1,0 1 1,0-1 0,1 0-1,-1 1 1,1-1 0,-1 0-1,1 1 1,0-1 0,0 1-1,0-1 1,0 1 0,1 0-1,-1-1 1,3-2 0,2 2 512,-5 3-512,1 0 1,0-1-1,0 1 0,-1-1 0,1 1 0,0-1 0,-1 0 0,1 1 0,-1-1 0,4-2 0,4-2 55,4-1 63,-9 0 1,-4 6-152,0-1-1,0 1 0,0 0 0,0-1 1,1 1-1,-1 0 0,0-1 0,0 1 1,0-1-1,1 1 0,-1 0 0,0 0 1,0-1-1,1 1 0,-1 0 0,0-1 1,1 1-1,-1 0 0,0 0 0,1 0 1,-1-1-1,0 1 0,1 0 0,-1 0 1,0 0-1,1 0 0,-1 0 0,1 0 1,-1 0-1,0 0 0,1 0 0,-1 0 1,1 0-1,-1 0 0,0 0 0,1 0 1,-1 0-1,1 0 0,-1 0 0,0 0 1,1 0-1,-1 1 0,0-1 0,1 0 1,-1 0-1,0 0 0,1 1 0,-1-1 1,9 5 209,-8-4-177,1 0-1,-1 0 1,1 0-1,-1 0 0,1 0 1,-1-1-1,1 1 0,0-1 1,-1 1-1,1-1 1,0 0-1,-1 1 0,3-1 1,9 0 169,12 0 200,-24 0-400,-1 0 0,1 1 0,-1-1 0,1 0 0,-1 0 0,1 0 0,-1 1 0,1-1 0,-1 0 0,1 0 0,-1 1 0,1-1 0,-1 0 0,0 1 0,1-1 0,-1 1 0,0-1 0,1 0-1,-1 1 1,0-1 0,1 1 0,-1-1 0,0 1 0,0-1 0,1 1 0,-1-1 0,0 1 0,0-1 0,0 1 0,0 0 0,0-1 0,0 2 0,3 3 129,0-2-71,0 1 0,-1 0 1,0-1-1,1 1 0,-1 0 1,0 0-1,-1 0 0,3 8 1,-2-3 34,0 0 0,0-1 0,-1 1 0,0 12 0,0 9 33,-1-5 244,-4 49 0,-1-48-204,2-16-90,1 0-1,1 0 0,-1 16 1,2 102 287,-3-123-512,-11 9-757,-2 3 214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3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 6656,'13'-14'2144,"-12"14"-2108,-1-1 1,1 1-1,-1 0 0,1-1 1,-1 1-1,1 0 1,-1-1-1,1 1 0,-1 0 1,1 0-1,0 0 1,-1 0-1,1 0 0,-1-1 1,1 1-1,-1 0 1,1 0-1,0 1 0,-1-1 1,1 0-1,-1 0 1,2 0-1,21 2 569,44 10 1,-55-10-458,-8-2-93,1 1-1,-1 0 0,1 0 1,-1 0-1,8 4 0,-4-1 54,-1 1 0,0 1 0,11 9 0,-6-4 10,44 34 265,30 27 343,-65-49-490,-1 1 1,30 45-1,23 56 292,-61-103-377,16 37 0,-26-53-55,0 0 0,0 1 1,0-1-1,-1 1 0,0 0 0,0-1 0,-1 1 1,0 0-1,0 0 0,-2 9 0,2-13-58,-1 0 1,0 0-1,0-1 0,0 1 0,0 0 1,0-1-1,-1 0 0,1 1 0,-1-1 0,0 0 1,0 1-1,0-1 0,0 0 0,-2 2 0,-2 0 13,-1 1-1,0-1 0,-10 4 1,1 1 38,-1 0-30,-1 0 0,1-1-1,-1 0 1,-1-2-1,0 0 1,1-1 0,-2-1-1,1-1 1,-21 2 0,1-3 16,-48-2 0,65-1-152,0-1-1,1-1 0,-37-10 1,48 9-14,0 0 0,-13-8-1,9 5-120,-32-12-1099,10 2 383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9152,'-16'-16'3360,"16"16"-2592,213-17-224,-115 17 128,-32 0-480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9792,'0'-17'3648,"0"17"-2848,49 0-224,-16 0-512,-17 0-160,33 0 192,17-16-64,-1 0-1056,17 16 576</inkml:trace>
  <inkml:trace contextRef="#ctx0" brushRef="#br0" timeOffset="1">230 0 6880,'-33'0'2560,"33"0"-1984,-16 16-160,16 34 608,0-18-640,-16 50 480,16 0-512,-17 0 32,17-16-224,-16-1-160,16 1-32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82 9472,'107'0'4256,"95"0"-3019,-192-1-1339,0 0 0,1 0 1,-1-1-1,17-4 0,-16 3-50,-8 2 45,14-5-698,-17 6 786,0-1 0,1 1 0,-1 0 1,0-1-1,0 1 0,0 0 0,0-1 0,0 1 0,0 0 0,1-1 0,-1 1 0,0 0 0,0-1 0,0 1 0,0 0 0,0-1 0,-1 1 0,1 0 0,0-1 0,0 1 0,0 0 0,0-1 0,0 1 1,0 0-1,0-1 0,-1 1 0,1 0 0,0-1 0,0 1 0,-1 0 0,1 0 0,0-1 0,0 1 0,-1 0 0,1 0 0,0-1 0,0 1 0,-1 0 0,0 0 0,0-2-90,-1 1 0,0-1 0,0 1-1,0 0 1,-1 0 0,1 0 0,0 0 0,0 0-1,0 0 1,-1 1 0,-2-1 0,-32-3-1056,10 2 675,-23-9-129,1 5 22,26 1 405,19 3 191,-1 1-1,0-1 0,0 1 0,1 1 0,-1-1 0,0 1 0,0 0 0,0 0 0,0 0 0,-6 1 0,-7 5 290,0 0 0,-22 12 0,38-17-241,0 1 1,0-1 0,0 0-1,0 1 1,0-1-1,0 1 1,1-1 0,-1 1-1,1 0 1,-1 0 0,1-1-1,0 1 1,-2 3-1,-5 10 334,1 1-1,0 1 1,1-1-1,-5 24 1,-13 77 831,9 41-465,11-106-593,-2 7-7,-1 49 602,7 7 542,0-111-1217,0 1 0,0-1 1,-1 1-1,1-1 0,-1 1 1,-2 7-1,2-10-28,0 0 0,0 0 0,-1 0 0,1 0 1,0-1-1,-1 1 0,0 0 0,1-1 0,-1 1 0,0-1 1,0 1-1,0-1 0,1 0 0,-1 0 0,-3 1 0,-1 1-13,0 0 0,0-1 0,0 1 0,0-2 0,0 1 0,-1-1 0,1 1 0,0-2-1,-1 1 1,1-1 0,-1 0 0,1 0 0,-1-1 0,1 0 0,-1 0 0,1 0 0,-10-4-1,-1-2-71,0 0-1,0-1 0,1 0 1,0-1-1,1-1 0,0-1 1,1 0-1,-15-14 0,-34-49-2610,12 6 666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9984,'16'0'3680,"-16"0"-2848,82 0-256,-32 0-96,-18 0-384,34 0-1440,-17 0 736,33 0-3392,-16 16 2240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6464,'-13'14'2090,"10"-11"-1263,0-3-262,-4 0 438,14 0-278,-4 0-5,0 0-218,10 0 52,5 0-181,30-3 1,4-8-177,2 5-1,37-7-77,23-2-263,-75 12-61,48-12-1,-71 11 149,0 0-1,1 1 0,0 1 1,21-1-1,5 3 5,-41 0 53,-1-1 0,1 1 0,-1 0-1,1 0 1,-1 0 0,1 1 0,-1-1 0,0 0 0,1 0 0,-1 1-1,1-1 1,-1 1 0,0-1 0,1 1 0,-1 0 0,0 0 0,0-1 0,1 1-1,-1 0 1,0 0 0,0 0 0,0 0 0,0 0 0,0 0 0,0 1-1,0-1 1,-1 0 0,1 0 0,0 1 0,-1-1 0,1 0 0,-1 1 0,1-1-1,-1 1 1,0-1 0,1 1 0,-1-1 0,0 0 0,0 1 0,0-1-1,-1 3 1,0 5 62,0 0-1,-1 0 0,-1-1 1,1 1-1,-6 10 1,-38 82 432,25-56-299,-24 68 1,20-9-165,18-69 194,-2 0 1,-1-1 0,-23 53-1,29-79-77,4-7-118,-1 1 1,1-1-1,-1 0 0,1 1 1,-1-1-1,1 0 0,-1 0 1,0 0-1,0 1 0,1-1 1,-1 0-1,0 0 0,0 0 1,0 0-1,0-1 0,0 1 1,-1 0-1,1 0 0,0-1 1,0 1-1,0 0 0,-1-1 1,1 1-1,0-1 0,-1 0 1,1 1-1,0-1 0,-1 0 0,1 0 1,-2 0-1,-5 1 153,6-1-137,-1 1 0,1-1 1,-1 0-1,1 0 0,-1 0 0,1 0 1,-1 0-1,1 0 0,-1-1 0,1 1 1,0-1-1,-1 0 0,1 0 0,0 0 1,-3-1-1,-6-7 112,0-1-1,-13-14 1,4 4 3,-63-82 704,41 48-620,-19-29-156,23 30-178,33 44 80,-1 0 0,-4-11 0,-4-5-226,0 6-762,9 5-22,2 11 271,-1-3-741,4 6 1401,0-1-1,1 0 1,-1 1 0,1-1 0,-1 1 0,1-1 0,-1 1 0,1-1-1,0 1 1,-1 0 0,1-1 0,-1 1 0,1-1 0,0 1 0,0 0 0,1-1-261,0 0 0,0 1 0,-1 0 0,1-1 1,0 1-1,-1 0 0,1 0 0,0 0 0,2 0 1,26 0-2052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9376,'49'16'3488,"-49"-16"-2720,33 49-192,-16-32 512,-1-1-704,0 17 256,-16-33-353,17 33-1790,-1-33 799,-16 16-3104,33-16 2112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7232,'0'0'2656,"0"0"-2048,0 32-192,-16 1 864,16-16-800,-17 15 288,17 18-448,-16-1 32,0 0-224,16 0 224,-17 17-224,17-17-672,0-17 288,-16 1-1600,16 0 1024,-17-17-3424,17-16 2368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5984,'27'-41'1920,"-20"34"-1431,8 4-232,1 0-191,2-1 206,1 1-1,0 0 1,-1 2 0,1 0 0,0 1 0,22 4-1,-25-1-60,-1 1-1,-1 1 0,1 0 0,16 8 0,57 34 470,-62-32-459,-5-3-71,-1 0-1,0 2 0,24 21 0,-33-24-94,1 1 1,-2 0-1,1 1 0,-2 0 0,13 23 0,6 23 126,-20-42-132,0 1 97,9 30 1,-15-41-40,0 0-1,-1 1 1,0-1 0,-1 1-1,0-1 1,0 1 0,-1 8-1,0-7-18,0-1 0,-1 1 0,0-1 0,0 0 0,-1 0-1,0 1 1,0-2 0,-1 1 0,0 0 0,0-1 0,-1 0-1,0 0 1,0 0 0,-1 0 0,1-1 0,-2 0 0,1 0 0,-11 7-1,11-9-59,-4 3 1,-1 0 1,0-1 0,0 0-1,-1-1 1,1 0 0,-18 4-1,17-5-5,0-1 0,-1 0-1,1-1 1,-1-1 0,1 1-1,-1-2 1,0 0 0,-12-2-1,-35-9 175,49 10-171,8 1-53,-1 0 0,0-1-1,0 0 1,0 0 0,1 0 0,-1 0 0,1 0 0,-1-1-1,-4-2 1,0-2-241,1 0 0,0-1-1,1 0 1,0 0 0,0 0 0,0-1-1,1 1 1,-9-18 0,10 15-357,-1 1 1,1-1 0,1 0-1,0 0 1,0 0 0,1-1-1,0 1 1,0-13-1,2 11-145,2 1-1,-1-1 0,6-19 0,-6 29 671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10560,'32'0'3904,"-32"0"-3040,66-16-224,-17 16 351,-16 16-671,32-16-128,-15 17-128,-1-1-1279,16 0 671,-16 1-3360,17-1 2144</inkml:trace>
  <inkml:trace contextRef="#ctx0" brushRef="#br0" timeOffset="1">1066 640 9984,'-33'-17'3680,"33"17"-2848,33 0-256,-17 0-224,1 0-320,15 0 64,-15 0-64,16 0-2208,-1 0 1184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17 5312,'-49'-17'1952,"49"17"-1504,-33 33-128,17-33 1088,-1 16-832,-32 1-96,0-17-288,0 16 0,-17 1-128,17-17 128,0 0-128,0 16-32,16-16 0,0 0-1184,17 0 640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8960,'-16'0'3328,"16"0"-2592,33 33-192,-17-33-32,0 16-384,17 0 256,0 1-256,16-17-1856,0 16 896,17-32-2400,-1 16 1824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33 312 7808,'0'-2'150,"0"1"0,0 0-1,0-1 1,1 1 0,-1 0 0,0 0 0,0-1 0,1 1 0,-1 0 0,0 0-1,1-1 1,0 1 0,-1 0 0,1 0 0,0 0 0,-1 0 0,1 0 0,0 0-1,0 0 1,0 0 0,0 0 0,0 0 0,0 0 0,0 1 0,0-1 0,0 0-1,0 1 1,1-1 0,-1 1 0,0-1 0,0 1 0,0 0 0,1-1 0,-1 1-1,0 0 1,1 0 0,-1 0 0,2 0 0,-2 0-69,0 0 1,0 0-1,0 0 1,0 0 0,0 0-1,-1 0 1,1 0-1,0 0 1,0-1-1,0 1 1,0 0-1,0-1 1,1 0-1,0-2 330,-2 3-382,0-1 0,0 1 0,0 0 0,1 0 0,-1-1 0,0 1 0,0 0 0,0 0 0,0-1 0,0 1 0,1 0 0,-1 0 0,0 0 0,0-1-1,1 1 1,-1 0 0,0 0 0,0 0 0,1 0 0,-1-1 0,0 1 0,0 0 0,1 0 0,-1 0 0,0 0 0,0 0 0,1 0 0,24 5 701,-12-9-422,-4 0-163,21-1 95,2-6-64,-9 5-42,-1-1-1,29-13 0,8 0 71,-42 15-98,27-13 1,-39 16-110,-1 0 1,0-1-1,1 0 1,-1 0-1,0 0 1,-1 0 0,1-1-1,-1 1 1,1-1-1,3-5 1,2-9-40,-9 18 45,0-1 0,0 0 0,0 0 0,0 0 0,-1 0 0,1 0-1,0 1 1,0-1 0,-1 0 0,1 0 0,-1 0 0,1 1 0,-1-2 0,-2-3 19,2 2-9,-1 1 0,0-1 1,1 1-1,-1 0 0,0 0 0,0 0 0,-1 0 0,1 0 0,0 0 0,-1 1 1,1-1-1,-1 1 0,1 0 0,-1-1 0,0 1 0,1 0 0,-5 0 1,1-1-18,0-1 0,0 1 0,1-1 0,-1 0 0,-5-4 0,3 1-69,5 3 21,0 1 0,-1-1 0,1 1 0,-1 0 0,0-1 0,-6-1 0,-25-2-173,16 4 125,-14-5-133,27 5 201,1 1 0,-1 0 0,0 0-1,0 0 1,1 0 0,-1 1 0,0 0 0,0 0 0,0 1-1,-7 1 1,11-1 32,0-1-1,0 1 0,0 0 1,0 0-1,0 0 1,0 0-1,0 0 0,0 0 1,1 1-1,-1-1 1,0 1-1,1-1 0,-1 1 1,1-1-1,0 1 1,-1 0-1,-1 3 0,1 1 50,-1 0 0,0 1 0,-2 13 0,2-8 11,-6 17 119,2 1 0,1 0-1,-2 31 1,2 37 77,-5 0-144,6-2-69,-1-47-71,2-24-59,0 35-1,4-54-48,0 0 1,0 0-1,-1 0 0,1 0 0,-2 0 1,1 0-1,-1 0 0,0 0 1,0 0-1,0 0 0,-1-1 0,0 1 1,0-1-1,0 0 0,-1 0 0,0 0 1,0-1-1,0 1 0,-5 4 1,-7 7-985</inkml:trace>
  <inkml:trace contextRef="#ctx0" brushRef="#br0" timeOffset="1">771 639 9984,'0'33'3680,"0"-33"-2848,0 49-256,0-49 256,0 33-576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28 8320,'-27'-14'2672,"21"12"-1627,9 2-474,6 0-252,0-1 1,1 0 0,15-3 0,-17 2-257,-1 1-1,0 0 1,14 0 0,32 5 187,-22 0-142,64-1 150,-1-1-116,-23 9-94,-42-8-34,-19-2-3,0 0 0,0 0-1,0 1 1,0 0 0,-1 0 0,12 6 0,-19-8-7,-1 1-1,1 0 1,-1 0 0,0 0-1,1 0 1,-1 0 0,0 0-1,0 0 1,0 1 0,1-1-1,-1 0 1,0 1 0,-1-1-1,1 1 1,0-1 0,0 1-1,-1-1 1,1 1-1,-1-1 1,1 1 0,-1 0-1,0-1 1,1 1 0,-1 0-1,0-1 1,0 1 0,0 0-1,0-1 1,-1 3 0,1 2 9,0-3-11,0 0-1,0 0 1,-1 1 0,1-1-1,-1 0 1,0 0 0,0 0-1,0 0 1,0 0 0,-1 0 0,-1 4-1,-2 0-13,0-1 1,0 0-1,-9 7 0,-14 17-9,9-6 19,0-1 0,-25 48 1,36-57 1,-57 109 19,50-93-6,2 1 0,-12 39 0,3 12 46,-5-14 64,24-61-111,-27 84 664,28-82-552,2-4-53,-1-1 0,0 0 0,0 0 1,-1 0-1,-1 6 0,2-10-60,1 1 1,0 0 0,-1-1-1,1 1 1,-1 0-1,1-1 1,-1 1-1,1-1 1,-1 1 0,1-1-1,-1 1 1,1-1-1,-1 0 1,0 1-1,1-1 1,-1 0 0,0 1-1,1-1 1,-1 0-1,0 0 1,1 0-1,-1 1 1,0-1 0,0 0-1,1 0 1,-1 0-1,0 0 1,0 0-1,1-1 1,-1 1 0,0 0-1,1 0 1,-1 0-1,0-1 1,1 1-1,-1 0 1,0 0 0,0-1-1,-1 0 1,1 0 0,0 0-1,0 0 1,0 0 0,0 0-1,0 0 1,0 0 0,0 0 0,0-1-1,0 1 1,1 0 0,-1 0-1,0-1 1,1 1 0,-1 0 0,1-1-1,-1 1 1,1-1 0,0 1 0,0-1-1,0-1 1,-6-18 146,-21-35 489,16 34-420,0 0 0,-11-39 0,11-4-46,5 47-151,-1 0-1,-17-32 0,4 7-26,-3-17-58,15 37-451,-13-27 0,16 42 282,4 6 103,0 1 1,0-1-1,0 0 1,0 1-1,0-1 1,0 0-1,0 0 1,1 0-1,-1 0 1,1 0-1,-1 0 1,1 0-1,0 0 1,-1 0-1,1 0 1,0 0-1,1 0 1,-1 0-1,1-4 1,13-10-1085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7712,'17'0'2880,"-17"0"-2240,16 16-192,-16-16 320,16 17-512,-16-17-2688,0 0 1280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7392,'-11'1'2107,"12"4"-723,0-4-1346,-1 0 0,1 0 1,-1 0-1,0 0 1,1 0-1,-1 0 1,0 0-1,1 0 0,-1 0 1,0 0-1,0 1 1,-4 15 648,3-14-530,0 0-1,0 0 1,0 0 0,0 1 0,0-1-1,1 1 1,-1 5 0,1-1 51,-1-1 1,0 1-1,-1-1 1,0 1-1,-5 13 1,4-11-137,-3 12 115,1 1 1,-2 32 0,-8 36 75,11-73-246,-5 12 136,2 1 0,2-1 0,-3 36 1,9-46-316,0-14 183,-1 1 1,0-1-1,-1 10 0,1-15-84,-1-1 0,1 1 1,0 0-1,0-1 0,0 1 0,0 0 0,-1-1 0,1 1 0,0 0 1,-1-1-1,1 1 0,0 0 0,-1-1 0,1 1 0,-1-1 1,1 1-1,-1-1 0,1 1 0,-1-1 0,1 1 0,-1-1 0,1 0 1,-1 1-1,0-1 0,1 0 0,-1 1 0,0-1 0,1 0 0,-1 0 1,0 0-1,0 0 0,1 1 0,-2-1 0,2-3-1046,0-1 855,-1 1-1,1 0 1,-1-1-1,0 1 1,0 0 0,-3-6-1,-2-9-732,5 9 499,-1-1 0,1 0 0,1 0-1,-1 0 1,3-12 0,-1 1-450,-1-81-2965,0 91 4213,0 0 0,1 0 0,1-1 0,0 1 0,1 0 0,0 0 0,7-16 0,1-7 1503,-1 8-148,13-28 1,-18 43-1298,1 0 1,1 1-1,0 0 0,0 0 1,10-11-1,-14 19-271,0 0 0,-1 0 1,1 0-1,0 0 0,0 0 0,0 0 1,0 1-1,0 0 0,0 0 0,1-1 0,-1 2 1,6-2-1,2 1 275,0 0 0,17 2 0,-8-1-187,-15 0-134,0 0 0,0 1-1,0-1 1,0 1 0,0 0-1,0 1 1,0-1 0,0 1-1,-1 0 1,1 0 0,-1 0-1,1 0 1,-1 1 0,0 0-1,7 5 1,21 12 339,-29-18-356,0-1 0,1 1 0,-1 0 0,0 0 0,0 0 1,0 0-1,0 1 0,0-1 0,-1 1 0,1-1 0,-1 1 1,1 0-1,-1 0 0,0 0 0,0 1 0,1 3 1,-2-6-37,-1 0 1,0-1-1,0 1 1,0 0 0,1 0-1,-1 0 1,0 0 0,0-1-1,0 1 1,0 0-1,0 0 1,0 0 0,-1 0-1,1-1 1,0 1 0,0 0-1,0 0 1,-1 0 0,1-1-1,-1 1 1,1 0-1,0-1 1,-1 1 0,1 0-1,-2 1 1,0-1-53,0 1 0,0-1 0,-1 1 0,1-1 0,0 0-1,-4 1 1,-1 2-75,-76 31-1218,49-21 891,16-8 238,3 0-117,-22 10-1,33-14 257,1 0 0,-1 0 0,1 1-1,0-1 1,0 1 0,0-1-1,0 1 1,0 0 0,1 0 0,-1 0-1,-2 6 1,4-8 82,1 0 1,0 0-1,-1 0 1,1-1-1,0 1 1,0 0-1,0 0 1,0 0-1,-1 0 1,1 0-1,1 0 1,-1 0-1,0-1 1,0 1-1,0 0 1,0 0-1,1 0 1,-1 0-1,0 0 1,1-1-1,-1 1 0,1 0 1,-1 0-1,1-1 1,-1 1-1,1 0 1,-1-1-1,1 1 1,1 0-1,2 3 99,0 0 0,1-1-1,9 5 1,-1 0 203,16 13 183,43 24 0,70 48-205,-72-50-134,-28-18 160,-39-23-266,0 0-1,0 0 1,-1 0 0,1 0-1,-1 1 1,1-1 0,-1 1-1,0 0 1,0-1-1,0 1 1,0 0 0,0 0-1,-1 0 1,1 1 0,-1-1-1,0 0 1,1 5-1,1 2 189,-1-4-96,-1-6-126,-1 0 1,0 1 0,1-1 0,-1 0-1,0 1 1,0-1 0,0 1 0,0-1-1,1 1 1,-1-1 0,0 0 0,0 1-1,0-1 1,0 1 0,0-1 0,0 1-1,0-1 1,0 0 0,0 1 0,0-1-1,0 1 1,0-1 0,-1 1 0,1-1-1,0 0 1,0 1 0,0-1 0,-1 1-1,1-1 1,0 1 0,-11 5 132,-1 0 0,1-1-1,-1 0 1,-19 6 0,16-7-109,0-1-1,0 0 0,-30 2 1,-50-4 47,59-1-23,12-1-53,0-1 1,-28-6 0,35 5-35,0 1 2,-16-4-88,25 3 33,0-1 1,0 0 0,-7-5-1,8 4 18,-29-14-233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 8896,'-16'-33'3296,"16"33"-2560,33-17-224,0 1-352,-1 16-192,34 0 928,-17 0-480,33 16-864,-16-16 224,15 17-3232,-15-17 1920</inkml:trace>
  <inkml:trace contextRef="#ctx0" brushRef="#br0" timeOffset="1">950 247 9216,'33'0'3424,"-33"0"-2656,66 16-224,-50-16 256,17 0-544,0 0-32,-1-16-128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9312,'33'0'3424,"-33"0"-2656,32 17-192,1-17-64,0 0-384,16 0 160,17 0-160,-1-17-992,1 17 480,16-16-3584,0 16 2176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8:44:4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3712,'-1'0'127,"1"9"425,0-9-532,0 0 0,0 0-1,0 1 1,0-1 0,0 0 0,0 0-1,0 0 1,0 0 0,0 1 0,0-1-1,0 0 1,1 0 0,-1 0-1,0 0 1,0 1 0,0-1 0,0 0-1,0 0 1,0 0 0,0 0-1,0 0 1,0 1 0,0-1 0,1 0-1,-1 0 1,0 0 0,0 0 0,0 0-1,0 0 1,0 0 0,1 0-1,-1 1 1,0-1 0,0 0 0,0 0-1,0 0 1,1 0 0,-1 0-1,0 0 1,0 0 0,0 0 0,0 0-1,1 0 1,-1 0 0,0 0 0,0 0-1,0 0 1,0 0 0,1 0-1,-1-1 1,22-10 151,-22 11-180,1 0 1,0-1 0,-1 1-1,1-1 1,0 1-1,-1 0 1,1-1 0,0 1-1,-1 0 1,1 0 0,0 0-1,0-1 1,-1 1-1,1 0 1,0 0 0,0 0-1,-1 0 1,1 0-1,0 0 1,0 1 0,1-1-1,0 1-25,-2-1 33,0 0 0,0 0 0,0 0 0,0 0 0,0 0-1,1 0 1,-1 0 0,0 0 0,0 0 0,0 0 0,0 0 0,0 0 0,0 0-1,0 0 1,0 0 0,0 0 0,0 0 0,1 0 0,-1 0 0,0 0 0,0 0-1,0 0 1,0 0 0,0 0 0,0 0 0,0 0 0,0-1 0,0 1 0,0 0-1,0 0 1,0 0 0,1 0 0,-1 0 0,0 0 0,0 0 0,0 0 0,0 0-1,0 0 1,0 0 0,0 0 0,0-1 0,0 1 0,0 0 0,0 0 0,0 0 0,0 0-1,0 0 1,0 0 0,0 0 0,0 0 0,0 0 0,0-1 0,0 1 0,0 0-1,0 0 1,0 0 0,0-11 81,0 8 133,0 3 459,0 0-26,-3 0 479,-8 0-272,8 0 166,1 0-272,-9 0 207,8 0-335,3 0-91,0 0-197,0 0-27,0-2-91,0-7 27,0 11-216,0 0 149,1-2-162,-1-1 0,0 1 0,0-1 0,0 1 0,1-1 0,-1 1-1,0-1 1,0 1 0,1-1 0,-1 1 0,0 0 0,1-1 0,-1 1-1,0 0 1,1-1 0,-1 1 0,1 0 0,-1-1 0,1 1 0,-1 0-1,1 0 1,-1 0 0,1-1 0,-1 1 0,1 0 0,0 0 0,-2 0 3,1 0 0,-1 0 1,1 0-1,-1 0 1,1 1-1,-1-1 1,1 0-1,-1 0 1,1 0-1,-1 1 0,1-1 1,-1 0-1,1 1 1,-1-1-1,1 0 1,0 1-1,-1-1 0,1 1 1,0-1-1,-1 0 1,1 1-1,0-1 1,0 1-1,-1-1 1,1 1-1,0-1 0,0 1 1,0-1-1,-1 1 1,1-1-1,0 1 1,0-1-1,0 1 0,0 0 1,0-1-1,0 1 1,0-1-1,0 1 1,1-1-1,-1 1 1,0 0 2,0-1 1,0 1-1,0-1 1,0 1 0,0-1-1,0 1 1,0-1-1,0 1 1,0-1-1,0 1 1,0-1 0,0 1-1,0-1 1,0 1-1,0-1 1,-1 1 0,1-1-1,0 1 1,0-1-1,-1 1 1,1-1 0,0 0-1,0 1 1,-1-1-1,1 1 1,-1-1 0,1 0-1,0 1 1,-1-1-1,1 0 1,-1 1 0,-9 6 261,3 1-81,0 0-1,1 1 0,0 0 0,1 0 1,0 0-1,-6 16 0,10-17-123,-1 1 0,2-1 0,-1 1 0,1-1 0,0 1 0,1 0 0,2 10 0,-2-15-56,0 0 0,0 0 0,0 0-1,1 0 1,0-1 0,0 1-1,0 0 1,0-1 0,0 1 0,0-1-1,1 0 1,0 0 0,0 0 0,0 0-1,0 0 1,0-1 0,0 1-1,7 2 1,-4-1-73,1-2-1,0 1 1,0-1-1,0 0 0,0 0 1,0-1-1,0 0 1,1 0-1,8 0 1,-1-1-23,0-1 1,0 0 0,0-1-1,0 0 1,-1-1 0,1-1-1,-1 0 1,0-1 0,18-9-1,15-13 244,-45 26-158,0 0 0,0 0 0,0-1 0,-1 1 0,1 0 0,0-1 0,0 1 0,-1-1 0,1 0 0,-1 1 0,0-1 0,1 0 0,-1 0 0,0 0 0,1-3 0,-1 3-2,-1 0 0,0 0 0,0-1 0,0 1 0,0 0 0,0-1 0,-1 1 1,1 0-1,-1 0 0,0-4 0,-1-1 7,0 2-3,2 4 1,0-1 0,0 1 0,-1-1 0,1 1 0,-1 0 1,1-1-1,-1 1 0,0 0 0,1-1 0,-1 1 0,0 0 0,0 0 0,-1-2 0,-15-10 146,-1 1-1,0 1 0,-1 0 1,0 1-1,-27-9 1,27 16-1613,3 3 379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32 5216,'-14'-27'1696,"14"27"-1683,0 0 0,0-1-1,0 1 1,0 0 0,0 0 0,0-1 0,0 1 0,0 0 0,-1 0-1,1-1 1,0 1 0,0 0 0,0 0 0,0 0 0,-1-1 0,1 1-1,0 0 1,0 0 0,-1 0 0,1 0 0,0 0 0,0 0 0,-1-1-1,1 1 1,0 0 0,0 0 0,-1 0 0,1 0 0,0 0 0,0 0 0,-1 0-1,1 0 1,0 0 0,-1 0 0,1 0 0,0 0 0,0 0 0,-1 0-1,1 0 1,0 1 0,0-1 0,-1 0 0,1 0 0,0 0 0,0 0-1,0 0 1,-1 1 0,1-1 0,0 0 0,0 0 0,-11 4 337,0-1-1,0-1 1,0 0 0,-16 1 0,22-3-169,0 0 0,1 0 1,-1 0-1,1 1 0,-1 0 0,1 0 0,-1 0 1,1 0-1,-6 4 0,-8 1 338,-116 44 2046,127-47-2456,1-1 13,0 0 0,0 1 0,-10 6 0,1 8 116,6-7-134,-4 1-2,11-10-83,0 1-1,0 0 0,0 0 0,1 0 1,-1 0-1,0 0 0,1 0 1,-1 0-1,1 0 0,-2 4 1,-2 2 25,4-7-39,0 1 0,0-1 0,0 1 0,0-1-1,1 1 1,-1-1 0,0 1 0,1 0 0,0-1-1,-1 1 1,1 0 0,0 0 0,-1 1 0,1 4-19,0-5 12,0-1-1,0 1 1,0 0-1,0 0 1,0-1-1,0 1 1,0 0 0,1-1-1,-1 1 1,0 0-1,2 2 1,-2-4 3,0 1-1,0-1 1,0 0 0,0 0-1,0 0 1,0 0 0,0 0 0,0 0-1,1 0 1,-1 0 0,0 1-1,0-1 1,0 0 0,0 0 0,0 0-1,0 0 1,0 0 0,0 0-1,0 0 1,0 0 0,0 0 0,1 0-1,-1 0 1,0 0 0,0 0-1,0 1 1,0-1 0,0 0 0,0 0-1,0 0 1,1 0 0,-1 0-1,0 0 1,0 0 0,0 0 0,0 0-1,0 0 1,0 0 0,0 0-1,1-1 1,-1 1 0,0 0 0,0 0-1,0 0 1,0 0 0,0 0-1,0 0 1,0 0 0,0 0 0,0 0-1,1 0 1,-1 0 0,0 0-1,0 0 1,0-1 0,6 17 116,0 0-45,-5-14-104,0 1 1,0-1-1,0 0 0,1 0 0,-1 0 0,1 0 0,-1 0 1,4 3-1,7 9-652,-11-12 465,0 0 1,0 0 0,0 0 0,0 0 0,1 0 0,-1 0 0,1 0 0,-1-1 0,1 1 0,0 0 0,0-1-1,0 1 1,-1-1 0,1 0 0,1 0 0,-1 1 0,4 0 0,-4-1 26,31 16-1898</inkml:trace>
  <inkml:trace contextRef="#ctx0" brushRef="#br0" timeOffset="1">772 344 19871,'164'16'7360,"-164"-16"-5728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19 4064,'55'0'1813,"-12"0"480,-42 0-2228,-1 1-1,1-1 1,-1 0-1,1 0 1,0 0-1,-1 0 1,1 0-1,-1 0 1,1 0-1,-1 0 1,1 0-1,-1 0 0,1-1 1,-1 1-1,1 0 1,-1 0-1,1 0 1,-1-1-1,1 1 1,-1 0-1,1 0 1,-1-1-1,1 1 1,-1 0-1,0-1 0,1 1 1,-1-1-1,0 1 1,1 0-1,-1-1 1,0 1-1,1-1 1,-1 1-1,0-1 1,0 1-1,0-1 1,1 1-1,-1-1 0,0 1 1,0-1-1,0 1 1,0-1-1,0 0 1,0 1-1,0-1 1,0 0-46,0 1-1,0 0 1,0 0 0,0 0 0,0 0 0,0 0 0,0 0 0,0 0 0,0 0 0,0 0 0,0 0-1,0-1 1,0 1 0,0 0 0,0 0 0,0 0 0,0 0 0,0 0 0,0 0 0,0 0 0,0 0-1,0 0 1,0 0 0,0-1 0,0 1 0,0 0 0,0 0 0,-1 0 0,1 0 0,0 0 0,0 0-1,0 0 1,0 0 0,0 0 0,0 0 0,0 0 0,0 0 0,0 0 0,0 0 0,0 0 0,-1 0-1,1 0 1,0 0 0,0 0 0,0 0 0,0 0 0,0 0 0,0 0 0,0 0 0,0 0 0,0 0-1,0 0 1,-1 0 0,1 0 0,0 0 0,0 0 0,-34-1 1563,20 0-1341,-1 1-1,0 0 0,-24 5 1,-63 24 918,48-12-126,41-13-686,-1 0 0,1 1 1,0 0-1,1 1 0,0 0 0,0 1 1,0 1-1,-15 13 0,2 9 592,17-24-732,7-5-180,0 0 1,0 0-1,-1 0 1,1 0-1,0 0 1,0 0 0,0 1-1,0-1 1,0 0-1,1 1 1,-1-1-1,-1 3 1,2 1 8,0-1 0,0 1 0,1-1 1,-1 1-1,1-1 0,0 0 0,0 1 0,1-1 0,-1 0 0,3 5 1,-1-2 28,1 1 0,0-1 0,0 0 0,0 0 0,1-1 0,7 8 0,-3-6-50,1 0-1,0-1 0,0 0 0,1-1 0,0 0 1,0 0-1,19 5 0,-15-6-331,1 0 1,-1-1-1,1-1 0,1 0 0,23 0 1,-17-3-819,3 0-4087,-40 0 3510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3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34 6240,'-28'-14'2005,"12"8"-828,11 4-946,4-6 121,1 8-346,0 0 0,0 0 0,0-1 0,0 1 0,0 0 0,0 0 0,0 0-1,0 0 1,0 0 0,0-1 0,0 1 0,0 0 0,0 0 0,0 0 0,0 0 0,0 0 0,0 0 0,0-1 0,0 1 0,-1 0-1,1 0 1,0 0 0,0 0 0,0 0 0,0 0 0,0 0 0,0 0 0,-1 0 0,1 0 0,0 0 0,0 0 0,0-1 0,0 1 0,0 0-1,0 0 1,-1 0 0,1 0 0,0 0 0,0 0 0,0 0 0,0 0 0,0 0 0,-1 0 0,1 0 0,0 1 0,0-1 0,0 0-1,0 0 1,0 0 0,-1 0 0,1 0 0,0 0 0,0 0 0,-36 0 479,1 3-255,10 8-60,3-5 39,14-4-121,1 0 0,-1 0-1,-9 5 1,-23 12 671,12-6-104,-33 21 1,60-34-629,0 1 1,0 0 0,0 0-1,-1-1 1,1 1-1,0 0 1,0 0 0,1 0-1,-1 1 1,0-1 0,0 0-1,0 0 1,1 0 0,-1 0-1,1 1 1,-1-1 0,1 0-1,-1 1 1,1-1 0,0 0-1,0 1 1,-1-1-1,1 1 1,0-1 0,1 3-1,-1-1 35,1 0-1,0 1 1,1-1-1,-1 0 1,0 0-1,1 0 1,3 5-1,-2-3-22,0-1 0,1 0 0,-1-1-1,1 1 1,0 0 0,0-1 0,0 0-1,0 0 1,0 0 0,7 3 0,7 4 41,0 2-165,0-1-1,0-1 1,1-1 0,34 12-1,-29-15-879,6 7 272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60 5824,'-13'-13'1866,"12"12"-1817,0 1 0,1-1-1,-1 1 1,1 0 0,-1-1-1,0 1 1,1 0-1,-1 0 1,0-1 0,1 1-1,-1 0 1,0 0 0,1 0-1,-1 0 1,0 0 0,1 0-1,-1 0 1,0 0-1,0 0 1,1 0 0,-1 0-1,0 0 1,0 1 0,-2-1 282,-7-2 2194,13-2 1343,17-3-978,-19 6-3149,26-4 1117,2 0-525,1 1-1,34-1 1,-28 5-171,76-2 97,-84-2-244,23-1-14,-34 6-110,24 4 1,-23-3-509,23 1 0,-26-3 162,11 0-211,2 0-2570,2 0 1178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6720,'-17'0'2496,"17"0"-1952,17 16-128,-1-16 1792,0 0-1280,34 0 1184,-1 0-1216,0 0-65,0 0-479,0 0-256,0 16-32,1-16-640,-18 0 320,1 0-1791,-16 0 1119,-1-16-1984,0 16 1664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5312,'10'2'1325,"-11"1"-512,-15 4-137,12-5-552,3-2-88,1 0 0,0 0 0,0 0 0,0 0-1,-1 0 1,1 0 0,0 0 0,0 0 0,-1 0 0,1 0-1,0 1 1,0-1 0,0 0 0,-1 0 0,1 0-1,0 0 1,0 0 0,0 1 0,0-1 0,-1 0-1,1 0 1,0 0 0,0 0 0,0 1 0,0-1-1,0 0 1,0 0 0,0 1 0,-1-1 0,1 0-1,0 0 1,0 0 0,0 1 0,0-1 0,0 8 502,1-3-167,-1 1 0,-1-1 1,1 0-1,-3 10 0,-7 10 621,4 18 75,2-26-547,-9 28-1,0-6 234,-11 56 110,-17 53-244,29-100-585,4-14-244,4-16 99,1-11-200,1 0-1,1 0 0,0 0 1,-1 10-1,2 2-578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4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6976,'-41'14'2256,"39"-14"-2158,0 1 0,0 0 1,0 0-1,0-1 1,1 2-1,-1-1 0,0 0 1,-2 3-1,-8 4 279,2 1 0,-1 0 0,1 1 0,0 1-1,-11 15 1,15-19-169,1 1-1,0 0 0,1-1 1,-1 1-1,1 1 0,1-1 1,0 1-1,0-1 0,0 1 1,1 0-1,1 0 0,-1 0 1,2 0-1,-1 0 0,2 13 1,-2 1 75,0-15-207,1 0 0,0 1 0,0-1 0,1 1 0,0-1 0,4 14 0,-2-17-53,-1 0-1,1 0 1,0 0-1,0 0 0,1-1 1,0 1-1,0-1 0,0 0 1,0 0-1,0-1 0,1 1 1,0-1-1,-1 0 0,1 0 1,0-1-1,1 1 1,-1-1-1,0 0 0,6 1 1,1 0-8,1-1 1,-1 0-1,0 0 0,1-1 1,-1-1-1,1 0 1,13-2-1,-15 1-79,-1-2-1,1 1 1,-1-1-1,1-1 0,-1 0 1,0 0-1,-1-1 1,1 0-1,16-13 1,-16 11 17,0-1-1,0 0 1,0-1 0,-1 0-1,-1 0 1,1-1 0,7-12-1,-1-12 47,-11 24 8,-3 6 2,1 0 1,-1-1-1,1 1 1,-1-1 0,0 1-1,-1-1 1,1 0 0,-1 0-1,0 1 1,0-1-1,-2-5 1,1 3 3,-1 1 0,0 0 0,0 1 0,-1-1 0,1 0-1,-1 1 1,-6-8 0,-7-6-125,-1 2 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410 117 2496,'0'-2'92,"0"0"1,1 0-1,-1 0 0,0 1 1,1-1-1,-1 0 1,1 0-1,0 1 0,-1-1 1,1 0-1,0 1 0,0-1 1,1-1-1,3-4 151,0-7 1149,2 9-623,-6 5-721,-1 0 1,1 0 0,-1 0-1,0-1 1,1 1 0,-1 0-1,0 0 1,1-1 0,-1 1-1,0 0 1,1-1 0,-1 1-1,0 0 1,0-1-1,1 1 1,-1-1 0,0 1-1,0 0 1,0-1 0,1 1-1,-1-1 1,0 1 0,0 0-1,0-1 1,0 1 0,0-1-1,0 1 1,0-1 0,0 1-1,0-1 1,3-5 820,10-5 225,-6 8-759,-6 3-305,-1 0-1,1 0 1,-1 0-1,1 0 1,-1 0-1,0-1 1,1 1-1,-1 0 1,1 0-1,-1-1 1,1 1-1,-1 0 1,0-1-1,1 1 1,-1 0-1,0-1 1,1 1-1,-1 0 1,0-1-1,0 1 1,1-1-1,-1 1 1,0-1-1,0 1 1,0-1-1,1 1 1,-1 0-1,0-1 1,0 1-1,0-1 1,0 1-1,0-1 1,0 1-1,0-1 0,0 0 1,0 1-21,0 0 0,0 0 0,0 0 0,0 0-1,0 0 1,0-1 0,0 1 0,0 0 0,0 0 0,0 0 0,0 0 0,0 0 0,0 0-1,0 0 1,0 0 0,0 0 0,0 0 0,0-1 0,0 1 0,0 0 0,0 0 0,0 0-1,0 0 1,0 0 0,0 0 0,-1 0 0,1 0 0,0 0 0,0 0 0,0 0 0,0 0-1,0-1 1,0 1 0,0 0 0,0 0 0,0 0 0,0 0 0,0 0 0,0 0 0,-1 0-1,1 0 1,0 0 0,0 0 0,0 0 0,0 0 0,0 0 0,0 0 0,0 0 0,0 0-1,0 0 1,0 0 0,-1 0 0,1 0 0,0 0 0,0 0 0,0 0 0,-11 0 775,11 0-775,0 0 1,0 0-1,0 0 0,0 0 1,0 1-1,-1-1 1,1 0-1,0 0 1,0 0-1,0 0 1,0 0-1,0 0 0,0 0 1,0 0-1,0 0 1,0 0-1,-1-1 1,1 1-1,0 0 1,0 0-1,0 0 1,0 0-1,0 0 0,0 0 1,0 0-1,0 0 1,0 0-1,0 0 1,0 0-1,0 0 1,-1 0-1,1 0 0,0 0 1,0 0-1,0 0 1,0-1-1,0 1 1,0 0-1,0 0 1,0 0-1,0 0 1,0 0-1,0 0 0,0 0 1,0 0-1,0 0 1,0 0-1,0-1 1,0 1-1,0 0 1,0 0-1,0 0 0,0 0 1,0 0-1,0 0 1,0 0-1,0-11 487,0 11-489,0 0-1,0-1 0,0 1 1,0 0-1,0 0 0,1 0 1,-1 0-1,0 0 1,0 0-1,0 0 0,0 0 1,0 0-1,0-1 0,0 1 1,0 0-1,-1 0 0,1 0 1,0 0-1,0 0 1,0 0-1,0 0 0,0 0 1,0 0-1,0 0 0,0 0 1,0-1-1,0 1 0,0 0 1,0 0-1,0 0 0,0 0 1,0 0-1,0 0 1,0 0-1,-1 0 0,1 0 1,0 0-1,0 0 0,0 0 1,0 0-1,0 0 0,0 0 1,0 0-1,0 0 1,0 0-1,0 0 0,-1 0 1,1 0-1,0 0 0,0 0 1,0 0-1,0 0 0,0 0 1,0 0-1,0 0 1,0 0-1,-20-1 514,12 1-415,1-1 1,-1 1-1,1 1 0,-1-1 1,-11 4-1,-5 9 135,-1-2-48,12-6-73,0 0 0,-16 10 0,-74 62 1045,81-59-755,5-3-139,1 1 0,1 0 0,1 1 0,0 1 0,-16 27 0,18-27-151,10-14-70,-1 0-1,1 0 1,0 0-1,1 1 1,-3 7-1,-1 2-8,-3-6-50,8-8-12,-1 1 0,1-1 0,0 0 0,-1 0 0,1 1 1,0-1-1,-1 0 0,1 0 0,0 1 0,-1-1 0,1 0 0,0 1 0,0-1 0,-1 1 0,1-1 0,0 0 0,0 1 0,0-1 0,0 1 0,0-1 0,-1 0 0,1 1 0,0-1 1,0 1-1,0-1 0,0 1 0,0 0 0,0 1-2362,0-2 651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4576,'-13'-27'1450,"13"27"-1436,-1 0 0,1-1-1,0 1 1,0 0-1,0 0 1,0 0-1,0 0 1,-1-1-1,1 1 1,0 0-1,0 0 1,0 0-1,0 0 1,0-1-1,0 1 1,0 0-1,0 0 1,0-1-1,0 1 1,0 0-1,0 0 1,0 0-1,0-1 1,0 1-1,0 0 1,0 0-1,0 0 1,0-1 0,0 1-1,0 0 1,0 0-1,0 0 1,0-1-1,0 1 1,1 0-1,-1 0 1,0 0-1,0-1 1,0 1-1,0 0 1,0 0-1,1 0 1,0-2 99,0 1-1,1 0 1,-1-1 0,0 1-1,0-1 1,0 0 0,0 1-1,0-1 1,-1 0 0,1 0 0,0 1-1,-1-1 1,1 0 0,-1-3-1,0 3 811,0 2 245,-2 0-277,1 0-845,1 0 0,-1 0 0,1 0-1,-1 0 1,1 0 0,-1 0 0,1 0 0,-1 0 0,1 0 0,0 0 0,-1 1 0,1-1 0,-1 0 0,1 0 0,-1 1 0,1-1 0,0 0 0,-1 0 0,1 1 0,0-1 0,-1 0 0,1 1 0,0-1 0,-1 1-1,1 0 1,-4 13 500,2-2-217,-2 4 179,2-10-359,0 1-1,0 0 1,1-1 0,0 1 0,0 0-1,1-1 1,0 1 0,0 0-1,0 0 1,2 9 0,3 1-6,-3-10-154,0-1-1,0 1 1,-1 0-1,0 0 1,0 7 0,-1-10 75,0 0 0,1 0 0,-1 0 0,1 0 0,0 0 0,0 0 0,0 0 0,1 0 0,-1 0 0,5 5 0,-6-7-7,1-1 0,0 1 0,-1-1 1,1 0-1,0 1 0,0-1 0,0 0 1,0 0-1,0 0 0,0 0 1,2 1-1,-2-1-54,0-1-1,0 0 1,0 1 0,0-1-1,0 0 1,0 0 0,0 0-1,0 0 1,0 0 0,0 0-1,0 0 1,0 0 0,1 0 0,-1 0-1,0-1 1,0 1 0,0 0-1,-1-1 1,1 1 0,0-1-1,1 0 1,15-10-909,-4 6-332,-7-6-1722,-5 10 2813,-1 1 0,1 0 0,0-1 0,0 1 0,0 0 0,-1-1 0,1 1 0,0 0 0,0 0 0,0 0 0,0 0 0,0 0 0,1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33 2080,'0'-27'667,"0"27"-663,0 0 1,0 0 0,0 0 0,0 0-1,0-1 1,0 1 0,0 0 0,0 0-1,0 0 1,0 0 0,0 0-1,0-1 1,0 1 0,0 0 0,0 0-1,1 0 1,-1 0 0,-1 0 0,1-1-1,0 1 1,0 0 0,0 0 0,0 0-1,0 0 1,0 0 0,0 0 0,0-1-1,0 1 1,0 0 0,0 0 0,0 0-1,0 0 1,0 0 0,0 0 0,-1-1-1,1 1 1,0 0 0,0 0-1,0 0 1,0 0 0,0 0 0,0 0-1,0 0 1,-1 0 0,1 0 0,0 0-1,0 0 1,0 0 0,0 0 0,0 0-1,-1 0 1,1 0 0,0 0 0,-11 0 219,8 0 293,0 0-74,1 0-274,-1-1-59,1 1-1,0 0 1,0 0-1,-1 1 0,1-1 1,0 0-1,0 1 0,-1-1 1,1 1-1,0 0 0,0 0 1,0-1-1,0 2 1,0-1-1,0 0 0,0 0 1,1 0-1,-1 1 0,0-1 1,1 1-1,-3 2 0,3-3 10,0 0-1,-1 1 0,1-1 0,-1 0 0,1 0 1,-1 0-1,0 0 0,1 0 0,-4 1 0,-7-1 3026,12 2-2403,0-1-622,0-1 0,0 1 0,0-1 0,-1 1 0,1-1 0,-1 0 0,1 1 0,-1-1 0,0 1 0,1-1 0,-3 3 0,2-3 13,0 1-1,0 0 0,0 0 1,0 0-1,0 0 0,0 0 1,1 0-1,-1 0 0,1 1 1,-1-1-1,1 0 1,0 3-1,-1 2 84,1-1 1,-1 1-1,-1-1 0,-1 8 1,-4 12 355,5-12-357,0 0 0,2 0 0,-1 0 0,1 1 0,1-1 0,3 16 0,24 79 400,-26-90-548,-2-18-81,0 1 1,0-1-1,0 1 0,0-1 1,1 1-1,-1-1 1,0 0-1,1 1 0,0 1 1,4 6-71,-4-8-69,0 0 0,0 1 0,0-1 0,0 1 0,-1 0 0,1-1 0,0 1 1,-1 0-1,1-1 0,-1 1 0,0 0 0,0-1 0,1 3 0,-1 12-1115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4896,'1'-1'65,"-1"1"1,0-1 0,0 1-1,0-1 1,0 1-1,0 0 1,0-1 0,0 1-1,0-1 1,0 1-1,0-1 1,0 1 0,0 0-1,0-1 1,0 1 0,-1-1-1,1 1 1,0-1-1,0 1 1,0 0 0,-1-1-1,1 1 1,0 0-1,0-1 1,-1 1 0,1 0-1,-1-1 1,-6 7 801,4-3-782,2-3 18,1 1 0,-1-1 0,1 1 0,0 0 0,-1-1 0,1 1-1,0 0 1,0-1 0,-1 1 0,1 0 0,0-1 0,0 1 0,0 0 0,0-1 0,0 1 0,0 0 0,0-1 0,0 1-1,0 0 1,0 0 0,0-1 0,0 1 0,1 0 0,-1 2 366,0-1-217,1 1 1,-1-1-1,1 1 1,-1-1-1,1 0 1,0 0-1,0 1 0,0-1 1,0 0-1,1 0 1,-1 0-1,0 0 1,1 0-1,3 3 1,24 20 934,-27-23-1073,5 2 17,0 1 1,0-1 0,0 0 0,0-1 0,1 1 0,0-2 0,-1 1 0,1-1 0,0 0 0,0 0 0,10 0 0,-13-2-108,1 0 0,-1 0 1,0 0-1,1-1 0,-1 0 1,0 0-1,1 0 0,-1-1 1,0 1-1,0-1 0,0 0 1,0-1-1,0 1 0,-1-1 1,1 0-1,-1 0 0,7-7 1,-10 9-20,1 0 1,-1 0 0,0 0-1,0-1 1,0 1-1,1 0 1,-1-1 0,0 0-1,-1 1 1,1-1-1,0 1 1,0-1 0,-1 0-1,1 1 1,-1-1-1,1 0 1,-1 0 0,0 1-1,0-3 1,0 2-23,1 0 1,-1 0 0,0 0-1,1 1 1,-1-1-1,1 0 1,0 0 0,-1 1-1,3-4 1,1-7-34,-5 7 84,-1 1-1,0-1 0,0 0 0,-5-6 0,-6 5 308,-1-5-629,11 6-1952,3-9 582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4992,'0'1'153,"0"1"1,0 0-1,-1-1 1,1 1-1,0 0 1,-1-1-1,1 1 1,-1 0-1,0-1 1,1 1-1,-1-1 1,0 1-1,0-1 1,0 1-1,0-1 0,0 0 1,-3 3-1,4-4-70,-1 0-1,1 1 1,-1-1-1,1 1 0,-1-1 1,1 0-1,-1 0 1,1 1-1,-1-1 0,0 0 1,1 0-1,-1 0 1,0 1-1,1-1 0,-1 0 1,1 0-1,-1 0 1,0 0-1,1 0 0,-1 0 1,0-1-1,1 1 1,-1 0-1,1 0 0,-2-1 1,2 1 94,0 0-154,0 0 1,0 0-1,0 0 0,0 0 0,-1 1 0,1-1 0,0 0 0,0 0 0,0 0 0,0 0 1,0 0-1,0 0 0,0 0 0,0 0 0,0 0 0,0 0 0,-1-1 0,1 1 0,0 0 1,0 0-1,0 0 0,0 0 0,0 0 0,0 0 0,0 0 0,0 0 0,0 0 0,0 0 1,0 0-1,-1 0 0,1 0 0,0 0 0,0 0 0,0 0 0,0 0 0,0-1 0,0 1 1,0 0-1,0 0 0,0 0 0,0 0 0,0 0 0,0 0 0,0 0 0,0 0 0,0 0 1,0 0-1,0-1 0,0 1 0,0 0 0,0 0 0,0 0 0,0 0 0,0 0 0,0 0 1,0 0-1,0-11 857,0 8-64,0 3-310,3 3-42,0-1-392,1 1-1,-1 0 1,1-1-1,-1 0 1,1 0-1,0 0 1,6 2-1,34 8 109,-11-1-78,2-2 212,-16 0-204,-14-7-97,-1 1 1,1-1-1,0 0 0,0 0 0,0 0 1,0-1-1,0 0 0,0 0 1,0 0-1,9 0 0,-4-1 20,0 0 0,0 1-1,0 0 1,-1 1 0,1 0-1,-1 1 1,14 4 0,31 23-1425,-45-26 271,-7-6-764,-7-8-2016,2 5 2946,2 3 706,1 1 0,-1-1 0,1 1 0,0-1 0,-1 1 0,1-1 0,0 1 0,0-1 0,0-1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 4800,'1'0'65,"-1"0"-1,1 0 1,-1 0 0,0 0-1,1 0 1,-1 0 0,1 0-1,-1 0 1,1 0 0,-1 0-1,0 0 1,1 0 0,-1 0-1,1 0 1,-1 0 0,1 0-1,-1-1 1,0 1 0,1 0-1,-1 0 1,1 0 0,-1-1-1,0 1 1,1 0 0,-1 0-1,0-1 1,1 0 0,-7-6 757,3 4-778,3 3 56,0 1-1,-1-1 1,1 1-1,0-1 1,0 1-1,0-1 1,0 1 0,0-1-1,0 1 1,0-1-1,0 1 1,0-1-1,0 1 1,0-1-1,0 1 1,0-1 0,0 1-1,0-1 1,0 1-1,1 0 1,13 4 902,19 23-31,-23-23-838,-7-4-103,-1 0 0,0 0-1,1 0 1,-1 0-1,0 1 1,0-1 0,0 1-1,2 2 1,-4-4-29,6 5 172,0 1 1,8 12 0,-13-17-146,0 1 0,-1-1 0,1 0 0,0 0 0,-1 0 0,1 0 0,-1 1 0,1-1 0,-1 0 1,0 0-1,0 1 0,1-1 0,-1 0 0,0 1 0,0-1 0,0 0 0,0 0 0,-1 1 1,1-1-1,0 0 0,0 1 0,-2 1 0,-5 3 526,3-4-217,-1 12 303,3-11-563,0-1 0,0 1 1,0 0-1,0 0 0,-1-1 0,1 0 1,-1 1-1,0-1 0,0 0 1,1 0-1,-1 0 0,-4 1 1,0 0-40,0 0 0,-1 0 0,-8 2 0,12-4-52,-1 0 0,1 0-1,-1 0 1,0-1 0,1 0 0,-10-1 0,3 1-74,-8 0-66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443 510 6464,'0'0'2090,"0"0"-1263,0 0-299,0 0 331,-3-3-219,-14-7 302,15 9-871,-1 0 0,1 0 0,0 0 1,0-1-1,0 1 0,0-1 1,0 1-1,0-1 0,0 0 0,0 1 1,-2-4-1,4 4-70,-1 0 0,1 0 0,0 0 0,-1 0 0,1 0 0,-1 0 0,1 1 0,-1-1 0,0 0 0,1 0 0,-1 1 1,0-1-1,0 0 0,1 1 0,-1-1 0,0 0 0,0 1 0,0 0 0,0-1 0,0 1 0,0-1 0,0 1 0,0 0 0,0 0 0,0-1 0,0 1 0,0 0 0,0 0 0,0 0 0,0 0 1,-2 0-1,0 1-14,-8-4-61,6 0 80,2 2 0,1-1 1,-1 1 0,0-1-1,0 1 1,-1 0-1,1 0 1,0 1 0,0-1-1,0 1 1,-1-1-1,-3 1 1,-6 0-12,3 1 0,0-1-1,0-1 1,-13-2-1,10 0 27,-18-2 49,7 10-8,10-2-7,-6 0 56,15-3-83,1 1 0,-1-1 0,0 1 0,1 0 0,-1 0 1,1 1-1,-1-1 0,1 1 0,0 0 0,-1 0 0,-4 4 0,-7 7 119,5-4 7,-22 13-1,32-22-152,1 0 1,-1 1 0,1-1 0,-1 0-1,1 0 1,0 1 0,-1-1 0,1 0 0,-1 1-1,1-1 1,0 0 0,-1 1 0,1-1-1,0 1 1,-1-1 0,1 0 0,0 1 0,-1-1-1,1 1 1,0 0 0,-1 1 0,-9 17-7,10-19 10,0 1-1,-1 0 1,1 0-1,-1 0 1,1 0-1,0-1 0,0 1 1,0 0-1,0 0 1,-1 0-1,1 0 1,0 0-1,0 0 1,1 0-1,-1-1 1,0 1-1,0 0 1,0 0-1,0 0 1,1 0-1,0 1 1,1-1-33,1 0-1,-1 0 1,1-1-1,-1 1 1,1-1 0,0 0-1,-1 1 1,1-1-1,-1 0 1,1-1 0,3 0-1,9 1-361,100 0-3812,-115 0 4198,24-2-783,-23 2 753,0-1-1,0 1 1,0-1 0,1 1 0,-1 0 0,0-1 0,0 0 0,0 1-1,0-1 1,0 0 0,0 0 0,0 1 0,0-1 0,0 0-1,-1 0 1,1 0 0,0 0 0,0-2 0,2-2-72,-3 5 90,0-1 0,1 0 0,-1 1 0,0-1 0,1 0 0,-1 1 0,0-1 0,1 1 0,-1-1 0,1 0 1,-1 1-1,1-1 0,-1 1 0,1 0 0,-1-1 0,1 1 0,0-1 0,-1 1 0,1 0 0,0-1 0,0 1 0,5-3-7,-4 2 33,0-1 1,1 1 0,-1-1-1,0 0 1,0 0-1,0 0 1,0 0-1,0-1 1,-1 1 0,1 0-1,-1-1 1,1 1-1,-1-1 1,0 1-1,0-1 1,0 0 0,0 0-1,0-5 1,3-4 177,7-12 148,-6-20 171,14-30 108,-8 33-217,-1 1 450,2-1 0,32-74 0,-41 109-671,-1 1 0,0 0 0,0-1 0,0 1 0,0-1 0,-1 1 0,0-1 0,0 0 1,-1-10-1,0 15-152,1 1 1,-1-1-1,0 0 1,-1 1-1,1-1 1,0 0-1,0 1 1,0-1-1,0 0 1,0 1-1,-1-1 1,1 1-1,0-1 1,0 0-1,-1 1 1,1-1-1,-1 1 1,1-1-1,0 1 1,-1-1 0,1 1-1,-1-1 1,1 1-1,-1-1 1,1 1-1,-1 0 1,0-1-1,1 1 1,-1 0-1,1 0 1,-1-1-1,0 1 1,1 0-1,-1 0 1,0 0-1,1 0 1,-1 0-1,0 0 1,1 0-1,-1 0 1,0 0-1,1 0 1,-2 0-1,0 1-3,0-1-1,0 1 0,0-1 0,0 1 0,1 0 0,-1 0 1,0 0-1,0 0 0,1 0 0,-1 0 0,0 1 0,1-1 1,0 0-1,-1 1 0,1-1 0,-2 3 0,1 0 36,-1 1-1,1 0 1,0 0-1,0 0 1,1 0-1,-1 0 1,1 0 0,-1 11-1,0-3-31,-4 31-56,-18 84 94,19-105-19,0 0 1,2 0 0,1 1 0,1 44 0,1-62-35,-1 12-97,0-15-4,1 0 0,0 0 0,0 1 0,0-1 0,0 0 0,0 0 0,0 0 0,1 1-1,0-1 1,-1 0 0,1 0 0,0 0 0,1 0 0,-1 0 0,1 0 0,-1 0 0,1-1 0,0 1-1,0 0 1,3 2 0,8 9-687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7296,'13'13'2368,"-12"-13"-2258,-1-1 0,1 0 0,-1 0 0,0 0 0,0 0 0,1 1 0,-1-1 0,0 0 1,0 0-1,0 0 0,0 0 0,0 0 0,0-1 0,2-9 773,3 13-296,2 1-270,-2-11 168,-3 7-469,-1 1 1,0-1-1,1 1 1,0-1-1,-1 1 1,1 0-1,-1 0 0,1-1 1,-1 1-1,1 0 1,-1 0-1,4 1 1,5-1-44,0 0 3,-6-1 23,-1 1 0,1 0 0,0 0 0,0 0 0,0 0 0,-1 1 1,1 0-1,5 1 0,-2 1 7,13 2-103,-6-9-209,-6 0 100,-5 3 132,0 1 1,0-1-1,-1 1 0,1-1 1,0 1-1,0 0 0,0 0 1,0 0-1,-1 1 0,1-1 1,0 1-1,0-1 1,0 1-1,-1 0 0,1 0 1,0 0-1,-1 0 0,1 1 1,-1-1-1,3 3 0,-2-1-667,-19-3-1595,-1 0 1227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33 164 5216,'-14'27'1696,"14"-27"-1678,0 1 1,0-1-1,0 0 1,0 0 0,0 0-1,0 0 1,0 1-1,0-1 1,0 0-1,0 0 1,0 0-1,0 1 1,0-1-1,0 0 1,0 0-1,0 0 1,0 0 0,0 1-1,0-1 1,0 0-1,0 0 1,1 0-1,-1 0 1,0 0-1,0 1 1,0-1-1,0 0 1,0 0 0,0 0-1,1 0 1,-1 0-1,0 0 1,0 1-1,0-1 1,0 0-1,0 0 1,1 0-1,-1 0 1,0 0-1,0 0 1,0 0 0,0 0-1,1 0 1,-1 0-1,0 0 1,0 0-1,0 0 1,1 0-1,-1 0 1,0 0-1,6 0 493,-3 0 1835,-3 0-612,3 0-97,-1 0-1556,0 1 1,1-1-1,-1 1 1,0 0-1,0 0 1,1 0-1,-1 0 1,0 0-1,0 0 1,0 1-1,0-1 1,-1 0-1,1 1 0,0 0 1,0-1-1,-1 1 1,1 0-1,-1 0 1,0 0-1,0 0 1,1 0-1,-1 0 1,-1 1-1,1-1 1,0 0-1,0 0 1,-1 1-1,1 3 0,-1 1-14,1-6-70,-1 1 1,0 0-1,0-1 1,0 1 0,0 0-1,0 0 1,-1-1-1,1 1 1,0 0 0,-1-1-1,-1 4 1,-9 0-259,6 9-657,1-8 350,-1 0 0,0 0-1,0 0 1,-11 8 0,7-6-495,4-5-1635,-9-3 842</inkml:trace>
  <inkml:trace contextRef="#ctx0" brushRef="#br0" timeOffset="1">180 197 7456,'14'13'2421,"-14"-12"-2399,0-1 0,0 0 0,1 0 0,-1 0 0,0 0 0,0 0 0,0 1 0,0-1 0,1 0 0,-1 0 0,0 0-1,0 0 1,0 0 0,1 0 0,-1 0 0,0 0 0,0 0 0,0 0 0,1 0 0,-1 1 0,0-1 0,0 0 0,1 0 0,-1-1 0,0 1 0,0 0 0,0 0 0,1 0 0,-1 0 0,0 0 0,0 0 0,0 0-1,1 0 1,-1 0 0,0 0 0,0 0 0,0-1 0,1 1 0,-1 0 0,0 0 0,0 0 0,0-1 0,71-29 1919,-47 18-1230,-14 7-420,1 0 0,15-5 0,5-1 4,1 2-187,-1-2 0,53-27 0,-66 25-70,-15 11-44,0-1 0,0 1 0,0 0 0,1 0 0,-1 0 0,1 0 0,0 1 0,5-3 0,-7 4 11,0-1 0,0 1-1,0-1 1,0 0 0,0 0 0,-1 0 0,1 0-1,0 0 1,-1 0 0,1-1 0,-1 1 0,1-1 0,-1 1-1,1-1 1,-1 1 0,0-1 0,0 0 0,0 1 0,0-1-1,1-4 1,9-7 22,-8 10-230,-6 3-357,-3 0-173,-18 0-7179,8 0 4771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16 150 5472,'-14'-14'1760,"12"12"-1300,7-1-211,17-8 338,-20 10-342,1-1 1,-1 1 0,0-1 0,1 0-1,-1 0 1,0 0 0,0 0 0,0 0-1,2-3 1,-3 4-188,1-1-1,-1 1 1,0 0 0,0 0-1,0 0 1,0 0-1,1 0 1,2-2 0,121-62 731,-124 65-788,-1 0 1,0 0 0,0-1-1,1 1 1,-1 0-1,0 0 1,0 0-1,0 0 1,1 0-1,-1 0 1,0 0-1,0 0 1,0 0-1,1 0 1,-1-1-1,0 1 1,0 0-1,0 0 1,1 0-1,-1 0 1,0-1-1,0 1 1,0 0 0,0 0-1,0 0 1,0-1-1,1 1 1,-1 0-1,0 0 1,0-1-1,0 1 1,0 0-1,0 0 1,0-1-1,0 1 5,0-1 0,0 1-1,0-1 1,0 1 0,0-1 0,0 0-1,0 1 1,0-1 0,0 1-1,0-1 1,0 1 0,1 0 0,-1-1-1,0 1 1,0-1 0,1 1-1,-1-1 1,0 1 0,0-1 0,1 1-1,-1 0 1,1-1 0,-1 1-1,0 0 1,1-1 0,-1 1 0,1 0-1,-1 0 1,1-1 0,-1 1-1,1 0 1,-1 0 0,1 0 0,-1 0-1,1-1 1,-1 1 0,1 0-1,-1 0 1,1 0 0,-1 0 0,2 0-1,0 0 235,-1 0-201,-1 0-1,0 0 0,0 0 0,1 0 1,-1-1-1,0 1 0,1 0 1,-1 0-1,0 0 0,1 0 1,-1 0-1,1 0 0,-1 0 1,0 0-1,1 0 0,-1 0 0,0 0 1,1 0-1,-1 0 0,0 0 1,1 0-1,-1 0 0,0 0 1,1 1-1,0-1 0,0 0 161,-4 2 218,-2 2 119,2 10-113,4-7-249,-1 0 1,2 0-1,-1 0 1,3 8-1,-2-7-168,0 1 0,0 0 0,-1 0-1,1 11 1,-2 111-843,-1-127 573,1 0 1,-1 0-1,1 0 1,-1 1 0,0-1-1,-1-1 1,1 1-1,-1 0 1,-3 6-1,4-8 134,1-1-1,-1 1 0,1-1 1,0 1-1,0-1 0,-1 1 1,1-1-1,0 1 0,0 1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17 279 20031,'-14'-27'6464,"12"21"-3920,4 4-3664,9-9-8464,-8 8 3014,0 0 4517,0 0 1846,21-24 2792,-19 14-1603,2 8-568,-6 5-399,-1 0 1,1-1-1,-1 1 0,1 0 1,-1 0-1,0-1 0,1 1 1,-1-1-1,0 1 1,1 0-1,-1-1 0,0 1 1,1-1-1,-1 1 1,0 0-1,0-1 0,1 1 1,-1-1-1,0 1 1,0-1-1,0 1 0,0-1 1,1 1-1,-1-1 1,0 1-1,0-1 0,0 1 1,0-1-1,0 1 0,-1-1 1,1 0-1,1-12 171,-1 8-69,0 1-1,0 0 1,0 0 0,0 0 0,-1 0 0,1 0-1,-3-6 1,0-1 122,-10-25 562,13 36-797,-5-10 173,0 1-1,0 0 0,-7-9 0,11 17-186,1 1-1,-1-1 1,1 1-1,0-1 1,-1 1-1,1-1 1,0 1-1,0-1 1,-1 0-1,1 1 1,0-1-1,0 1 1,0-1-1,0 0 1,0 1-1,0-1 0,0 0 1,0 1-1,0-1 1,0 0-1,0 1 1,0-1-1,0 1 1,0-1-1,1 0 1,-1 0-15,0 1 21,0 0 0,0 0 0,0 0 0,0 0 1,0 0-1,0 0 0,0 0 0,0 0 0,0 0 0,0-1 1,0 1-1,0 0 0,0 0 0,0 0 0,0 0 0,0 0 1,0 0-1,0 0 0,0 0 0,0 0 0,0 0 0,0-1 1,0 1-1,0 0 0,0 0 0,0 0 0,0 0 0,0 0 1,0 0-1,0 0 0,0 0 0,1 0 0,-1 0 0,0 0 1,0 0-1,0 0 0,0 0 0,0 0 0,0 0 0,0 0 1,0-1-1,0 1 0,0 0 0,0 0 0,1 0 0,-1 0 1,0 0-1,0 0 0,0 0 0,0 0 0,0 0 0,0 0 1,0 1-1,0-1 0,0 0 0,1 0 0,10 0-476,-11 0 444,0 0 0,0 0 0,0 0 0,0 0 0,0-1-1,0 1 1,0 0 0,0 0 0,0 0 0,1 0 0,-1 0 0,0 0 0,0 0 0,0 0-1,0 0 1,0 0 0,0 1 0,0-1 0,0 0 0,0 0 0,0 0 0,1 0 0,-1 0-1,0 0 1,0 0 0,0 0 0,0 0 0,0 0 0,0 0 0,0 0 0,0 0-1,0 0 1,0 0 0,0 0 0,0 0 0,0 1 0,0-1 0,0 0 0,0 0 0,0 0-1,1 0 1,-1 0 0,0 0 0,0 0 0,0 0 0,0 0 0,0 0 0,0 1-1,0-1 1,0 0 0,0 0 0,0 0 0,-1 0 0,1 0 0,0 0 0,0 0 0,0 1-62,0-1 1,0 1 0,0-1 0,0 1 0,0-1-1,0 0 1,0 1 0,0-1 0,0 1 0,1-1-1,-1 1 1,0-1 0,0 0 0,0 1 0,0-1-1,1 1 1,-1-1 0,0 0 0,0 1 0,1-1-1,-1 0 1,0 1 0,1-1 0,-1 0 0,0 0-1,1 1 1,-1-1 0,0 0 0,1 0 0,0 1-1,6 4-2360,-7-4 2293,1-1 1,-1 1-1,1 0 0,-1 0 1,0 0-1,0 0 1,1-1-1,-1 1 1,0 0-1,0 0 1,0 0-1,0 0 0,0 1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67 4064,'0'-28'1307,"0"28"-1294,0 0 0,0 0 1,0-1-1,0 1 0,0 0 1,0-1-1,0 1 0,0 0 1,0 0-1,0-1 0,0 1 1,0 0-1,0 0 0,0-1 1,0 1-1,-1 0 0,1 0 0,0-1 1,0 1-1,0 0 0,0 0 1,-1-1-1,1 1 0,0 0 1,0 0-1,0 0 0,-1-1 1,1 1-1,0 0 0,0 0 1,-1 0-1,1 0 0,0 0 1,0 0-1,-1-1 0,1 1 1,-1 0-1,-4-2 249,-1-1 0,0 1 0,1 1 0,-1-1 0,0 1 0,0 0 0,0 0-1,-8 1 1,11-1-88,0 1-1,-1 0 0,1-1 1,0 1-1,-1-1 0,1 0 1,0 0-1,-3-2 0,-11-3 209,6 4 0,-1 1 1,1 0-1,-18 2 1,13-1-223,12 0-119,1 0 0,-1 1 0,0-1 1,1 1-1,-1 0 0,1-1 0,-1 2 0,1-1 0,0 0 0,-1 1 0,1-1 0,0 1 0,0 0 0,0 0 0,0 0 0,0 1 0,0-1 0,1 1 1,-4 4-1,4-5 41,0 0 0,1 0 0,-1 0 0,1 1 0,-1-1 0,1 0 0,0 1 0,0-1 0,0 1 1,0-1-1,1 1 0,-1-1 0,0 4 0,1 36 704,0-22-567,0-15-187,1-1 0,-1 1 1,1-1-1,0 0 0,0 0 0,0 1 0,0-1 0,3 6 0,5 14-27,5 6-37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6:5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82 4576,'-17'-33'1664,"17"33"-1280,-32-16-96,15 0 2208,17 16-1408,-16-17 1280,-1 17-1408,1 0 704,0 0-960,16 0-161,-17 0-351,34 0-256,-17 17 0,16-1 96,0 0 0,17 1-2751,-16-1 1471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0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33 3072,'14'-13'976,"-9"10"-587,25-8 710,-13 16-417,-6-9 59,-9 3-528,-1 0 0,1 0 0,0 1 0,0-1 0,-1 0 0,1 1 0,0-1 0,0 1 0,0 0 0,0 0-1,2-1 1,18 1 2148,-19 0-627,-20 0-1130,-32 0-231,32 1-140,-30 6-1,27-3-173,-38 1-1,-185-5-74,217-1 35,-39-6 1,38 3-90,-41-1-1,-27 5 77,86 1-21,1 0 1,-1 0 0,-16 5 0,17-4 37,1 0 1,-1-1-1,-14 2 1,-27-3 397,44 3-325,-6 7 80,8-7-64,3 0-48,0 24 150,-3-21-28,3-6-165,-2 1 16,1 1 0,0-1 0,0 0 0,0 0 0,0 1 0,0-1 1,0 1-1,0-1 0,1 1 0,-1-1 0,1 1 0,-1-1 0,1 1 0,-1 0 0,1-1 0,0 1 1,0-1-1,-1 1 0,2 2 0,-2 10 171,0-1 0,-5 23 0,3-22-20,0-1 1,0 26-1,2-18 43,-7 43-1,4-37-126,-18 156 83,11-118-182,5 4 27,-21 155 219,23-46 212,5-108-489,-1 12 533,0-80-499,0 0-1,0 0 1,-1-1 0,1 1 0,0 0-1,-1 0 1,0 0 0,1-1 0,-1 1-1,0 0 1,0-1 0,-1 3-1,1-3-9,0 1 0,0-1-1,0 1 1,0 0-1,1 0 1,-1-1 0,1 1-1,-1 0 1,1 0 0,-1-1-1,1 1 1,0 2-1,0 29 83,0-19-10,0-12 127,0-2-32,0 0 22,0 0-80,0 0-65,3 0-4,0 0-15,-1 1-16,1-1 1,-1 0-1,0 0 0,0 0 0,0-1 1,0 1-1,1 0 0,-1-1 0,2 0 1,0-6 259,0 2 82,10 3-1104,-2 2 396,-3 0 447,1 0 1,-1 0-1,14-3 1,-7-1-69,39-8-67,-54 12 45,32-6-26,58-2-1,-58 8 30,-2-1 4,36 5 0,-32 1 18,-15-1-11,1-2 0,21 1 0,-16-3-46,-6 1-4,-1-1-1,28-4 0,-22-1 42,-9 2 10,0 0 1,25 0-1,-17 4-8,-6-1 8,-1 0-1,22-4 1,-13 0 14,-10 1-12,0 0 1,25 0 0,125 3-293,-160 0 295,0 1-1,0 0 1,-1 0-1,10 4 1,-9-3-27,0 0 0,-1-1 0,1 0 0,10 1 0,-14-2 2,-1 0 0,1 0 0,0 0 0,0 1 0,0-1 0,-1 0 0,1 1 1,0 0-1,0-1 0,-1 1 0,1 0 0,0 0 0,-1 0 0,3 1 0,3 3 31,-2-4-8,-1 0 0,1 0 0,-1 0 0,1-1 0,-1 1 0,1-1 1,-1 0-1,9-2 0,4 2-76,-6 0-21,-6 0 68,0 0 0,-1 0-1,1 0 1,0-1 0,6-1 0,5-4 99,-12 4-72,-1 1 1,1 0-1,-1 0 1,1 0 0,-1 0-1,1 1 1,4-1 0,42 1 22,-45-3 32,6-7 102,-8 7-11,-3 3 112,-14 0 37,11 0-223,3 0-6,0 0-27,0 0 22,3 0-59,-1 0-25,0-1 0,0 1 0,-1-1 0,1 1 0,0-1 0,0 1 0,-1-1 1,1 0-1,0 0 0,-1 0 0,1 0 0,-1 0 0,1 0 0,1-3 0,0 1 52,11 3 48,-14 0-93,0 0 0,0 1 1,0-1-1,0 0 1,0 0-1,0 0 1,0 0-1,1 0 0,-1 0 1,0 0-1,0 0 1,0 0-1,0 0 0,0 0 1,0 0-1,0 0 1,0 0-1,0 0 0,0 0 1,1-1-1,-1 1 1,0 0-1,0 0 1,0 0-1,0 0 0,0 0 1,0 0-1,0 0 1,0 0-1,0 0 0,0 0 1,0 0-1,0 0 1,0 0-1,0 0 0,1 0 1,-1-1-1,0 1 1,0 0-1,0 0 0,0 0 1,0 0-1,0 0 1,0 0-1,0 0 1,0 0-1,0 0 0,0 0 1,0-1-1,0 1 1,0 0-1,0 0 0,0 0 1,0 0-1,0 0 1,-1 0-1,1-2 7,0 0-1,0 0 1,-1 0-1,1 1 1,-1-1 0,0 0-1,1 0 1,-1 1 0,0-1-1,0 1 1,0-1-1,0 1 1,0-1 0,-3-2-1,1-1-20,3 3 20,0 1-1,-1-1 0,1 1 1,0-1-1,-1 1 0,1-1 1,-1 1-1,0 0 0,1-1 1,-2-1-1,-6-12 104,7 10-81,0-1-1,1 1 1,-1-1-1,1 1 1,0-1-1,0 0 1,1 1-1,1-11 1,9-9 16,-8 7-91,-1 0 0,-2 0 0,-1-28 0,0 4-64,1-201 364,0 239-242,0 0 0,0 0 0,0 1 0,-1-1 0,0 0 0,1 0 0,-1 0 0,-1 0 0,-1-4 0,1 4 6,1 0 0,0 1 0,0-1 0,0 0 0,0 0 0,0 0 0,1 0 0,0 0 0,0-5 0,0-100-191,0 99 155,-1 0 0,0 1 1,-1-1-1,-3-12 0,3 13-28,0 0-1,1-1 0,-1 1 0,1-13 1,1-19-37,0 37 91,0 1 1,0-1-1,0 1 0,-1-1 0,1 1 0,-1 0 0,0-1 0,0 1 0,-3-6 0,-1-6 46,4 9-37,0 0 0,0 1 1,1-10-1,0 10-17,0 1 0,0-1 0,0 1 0,-3-9 0,-3 0-13,5 12 19,0-1 0,0 1 0,0-1 0,1 0 0,-1 1 1,0-1-1,1 0 0,-1 1 0,1-1 0,0 0 0,0 0 0,0 1 0,0-3 0,0-105-19,0 106-48,0 3-59,0-3 49,0 2 72,0 1 1,0-1-1,0 0 1,0 1 0,-1-1-1,1 0 1,0 1-1,0-1 1,0 0-1,-1 0 1,1 1 0,0-1-1,0 1 1,-1-2-1,0 2 5,1 0 0,-1-1 0,0 1 0,1 0 0,-1-1-1,0 1 1,1 0 0,-1 0 0,0 0 0,1 0 0,-1 0-1,0-1 1,0 1 0,0 1 0,-2-1 8,3 0-102,0 0 70,-3 0 197,2-1-100,-1 1-102,0 0 0,-1 0-1,1 0 1,0 0 0,0 0-1,-1 1 1,1-1 0,0 0-1,-4 2 1,2 5-30,3-6 51,1-1 0,0 0-1,0 1 1,-1-1 0,1 1 0,0-1 0,-1 1 0,1-1 0,0 0 0,-1 1 0,1-1 0,-1 0 0,1 1 0,-1-1 0,1 0-1,0 0 1,-1 1 0,1-1 0,-1 0 0,1 0 0,-1 0 0,1 0 0,-1 0 0,1 0 0,-1 0 0,1 0 0,-1 0 0,0 0 0,1 0-1,-1 0 1,0 0 0,-1 0-1,1 0-1,-1 0 0,0 1 0,0-1 0,1 0 1,-1 1-1,0-1 0,1 1 0,-1 0 0,1 0 1,-1-1-1,1 1 0,-2 2 0,-6 2-4,-24 11 123,12-11-123,-4 5-172,15-6-58,0 0 0,0-1 0,-17 4 0,-31-2-2452,6 6-171,6-5-2730,40-5 4838,1 1 0,-1 0 0,1 0 0,-8 4 0,12-6 696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0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26 4224,'0'0'1365,"3"-3"-826,7-14 169,-8 11 147,-1 13-56,-1-4 337,-6-3-313,-27 1 1811,31 0-2593,0-1 0,0 1 1,1-1-1,-1 1 1,0 0-1,1-1 0,-1 1 1,0 0-1,1 0 1,-1 0-1,1 0 1,-3 2-1,-4 3 183,-66 40 288,50-30-264,-36 18 0,25-13-88,27-15-124,0-1 0,-1-1 0,-10 6 0,16-9-3,0-1 1,0 1-1,0 0 1,0 1-1,0-1 1,1 0-1,-1 1 0,1-1 1,-1 1-1,-2 2 1,4-3-23,1-1 0,0 1 0,-1-1 0,1 1 0,0-1 0,-1 1 0,1 0-1,0-1 1,0 1 0,-1-1 0,1 1 0,0 0 0,0-1 0,0 1 0,0-1 0,0 1 0,0 0 0,0-1 0,0 1 0,0 0 0,0-1 0,0 1 0,0 0 0,0-1 0,1 2 0,-1-2 8,3 5 61,73 72 613,-60-62-540,-7-6-69,15 19-1,-18-21-48,0 1-1,1-1 1,-1 1 0,2-2-1,-1 1 1,0-1 0,17 10-1,-16-11 4,-6-4-10,0 0 0,0 1-1,0-1 1,0 1 0,0-1 0,-1 1 0,1 0-1,0 0 1,-1-1 0,1 1 0,-1 0 0,0 1-1,2 3 1,-2-5-13,-1 0 0,1 0 0,0 0-1,-1 0 1,1 0 0,0 0 0,0-1 0,-1 1-1,1 0 1,0 0 0,0-1 0,0 1 0,0 0-1,0-1 1,0 1 0,0-1 0,0 0 0,2 1-1,24 1 537,-25-2-503,-2-2 107,0-195 2421,0 188-2525,0 1 1,2-16-1,9-1 35,-9 15-67,-1 1 1,0-1 0,-1 0 0,-1-12 0,1 7-55,0-51-2984,0 64 1552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0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3232,'0'0'1035,"0"-3"-614,0 2-387,0 1 0,0-1 0,0 1-1,0-1 1,0 1 0,0-1 0,0 1 0,0-1 0,0 1 0,1-1 0,-1 1 0,0-1 0,0 1 0,0-1-1,1 1 1,-1-1 0,0 1 0,1 0 0,-1-1 0,0 1 0,1-1 0,-1 1 0,0 0 0,1-1-1,-1 1 1,1 0 0,-1 0 0,0-1 0,1 1 0,-1 0 0,1 0 0,-1 0 0,1-1 0,-1 1-1,1 0 1,-1 0 0,1 0 0,-1 0 0,1 0 0,-1 0 0,2 0 0,3-3 808,-3 2-711,-1 0-1,0 0 0,1-1 0,-1 1 0,1 0 0,0 0 0,-1 0 0,1 0 1,0 1-1,0-1 0,-1 0 0,1 1 0,0 0 0,3-1 0,0 4 750,22 24 1360,-24-22-1402,-3-3-767,0-1 0,1 1 1,-1-1-1,0 1 0,1-1 0,-1 1 1,1-1-1,-1 0 0,1 1 1,0-1-1,1 3 0,-1-2-9,1-1-1,-1 1 0,0 0 1,0 0-1,-1 0 0,1 0 1,0 0-1,-1 1 0,1-1 1,-1 0-1,0 0 1,1 3-1,-1 0-1,0-1-1,1 0 1,-1 0 0,1 0 0,1 0-1,-1 0 1,0 0 0,1 0-1,3 6 1,-4-9-41,-1 1-1,1-1 1,-1 1 0,0-1-1,1 1 1,-1-1 0,0 1-1,0-1 1,0 2-1,0-1 2,0-1 0,0 1 0,0-1-1,0 1 1,0-1 0,1 1 0,-1-1 0,1 1-1,0 1 1,10 13 396,-9-11-326,-2-4-76,1 0 1,-1-1-1,0 1 1,0 0-1,1-1 1,-1 1-1,1-1 1,-1 1-1,0-1 1,1 1-1,-1 0 1,1-1-1,0 0 1,-1 1-1,1-1 1,-1 1-1,1-1 1,0 0-1,-1 1 1,1-1-1,1 1 1,3 1 29,4 3 16,-9-5-56,0 1 0,0-1 0,0 0 0,0 0 0,0 0 0,0 0 0,0 0 0,1 0 0,-1 0 0,0 0 0,0 0 1,0 1-1,0-1 0,0 0 0,1 0 0,-1 0 0,0 0 0,0 0 0,0 0 0,0 0 0,0 0 0,1 0 0,-1 0 0,0 0 0,0 0 0,0 0 0,0 0 0,0 0 0,1 0 0,-1 0 0,0 0 1,0 0-1,0-1 0,0 1 0,0 0 0,1 0 0,-1 0 0,0 0 0,0 0 0,0 0 0,0 0 0,0 0 0,0-1 0,0 1 0,1 0 0,-1 0 0,0 0 0,0 0 0,0 0 0,0-1 0,4-3 104,7-1 52,-6-9-22,2 1-47,-3 7-57,-1 0 0,0 0 0,-1 0-1,1 0 1,-1 0 0,0 0 0,-1-1-1,2-10 1,-3 13-36,0 1-1,1 0 0,-1-1 1,1 1-1,-1 0 0,1-1 1,0 1-1,0 0 1,3-5-1,1-3 2,-4 8-17,-1 0 0,1 0-1,0 0 1,0 0-1,1 1 1,-1-1 0,1 0-1,-1 1 1,1-1-1,2-2 1,-3 4 5,-1 1 1,1-1-1,-1 1 1,0-1-1,1 1 0,-1-1 1,0 1-1,0-1 1,1 1-1,-1-1 1,0 0-1,0 1 0,0-1 1,0 0-1,0 1 1,0-1-1,0 0 1,0 1-1,0-1 0,0 1 1,0-1-1,0 0 1,0 1-1,0-1 1,-1 0-1,1 1-12,0-3-194,0 3-207,0 3-220,0 24-6228,0-24 4618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2400,'-13'0'779,"10"0"-481,3 0 140,0 0 1002,-3 0-310,-8 0 145,8 0-395,3 0 10,0 0-287,0 0 37,0-3-155,0-5 151,0 19 435,0-11-724,3 0 31,55 0 705,-58 0-1076,0-1 0,0 1 0,1 0 1,-1 0-1,1 0 0,-1 0 0,0 0 0,1 0 0,-1 0 1,0 1-1,0-1 0,1 0 0,-1 0 0,0 0 1,1 0-1,-1 0 0,0 0 0,1 1 0,-1-1 0,0 0 1,0 0-1,1 0 0,-1 1 0,0-1 0,1 0 1,0 2 0,0-1 0,1 0 0,-1 0 0,1 0 0,-1 0 0,1 0 1,0 0-1,-1 0 0,1-1 0,0 1 0,0 0 0,2 0 0,27 0 16,-22-1-4,-7 0-14,0 0 1,0 1 0,0-1-1,0 1 1,0-1-1,0 1 1,0-1-1,0 1 1,-1 0-1,1 0 1,2 2 0,-2-2 1,-1 0 0,1 0 0,-1-1 0,1 1 0,-1 0 0,1-1 0,0 1 0,-1-1 1,1 1-1,-1-1 0,3 0 0,-1 0 45,-3 0 22,0 0-11,0 0 59,0 0-22,-3 0 48,-6 0 76,18 0-258,-6 0-121,-3 0 90,0 0 186,0 0-26,0 0 11,0 0-38,0 0-53,0 0-80,0 0 0,0 3-58,0-2 124,0-1 0,0 1 0,0-1 0,0 1 0,0-1 0,0 1 1,0-1-1,0 1 0,-1-1 0,1 1 0,0-1 0,0 1 1,0-1-1,-1 1 0,1-1 0,0 1 0,0-1 0,-1 0 1,1 1-1,0-1 0,-1 1 0,1-1 0,0 0 0,-1 1 0,1-1 1,-1 0-1,1 0 0,-1 1 0,1-1 0,0 0 0,-1 0 1,1 0-1,-1 1 0,1-1 0,-1 0 0,1 0 0,-1 0 1,0 0-1,1 0 0,-1 0 0,0 0 0,-4 3 36,1 0-95,0 0 38,1 0-1,1 0 0,-1 0 1,0 0-1,1 0 1,0 1-1,-3 3 0,0 18-92,-9-14-528,-19 33 502,21-31 342,7-8-120,1 0-1,-1 0 0,0-1 0,0 1 0,-8 4 1,2-4 105,8-4-151,1 0 1,0 0-1,-1 1 1,1-1-1,0 0 1,-3 3-1,5-4-33,0 1 1,0-1-1,0 0 0,0 0 0,0 0 1,0 0-1,0 0 0,0 0 0,0 0 1,-1 1-1,1-1 0,0 0 0,0 0 1,0 0-1,0 0 0,0 0 0,0 0 0,0 0 1,0 0-1,-1 0 0,1 0 0,0 0 1,0 0-1,0 0 0,0 0 0,0 0 1,0 0-1,-1 0 0,1 0 0,0 0 1,0 0-1,0 0 0,0 0 0,0 0 1,0 0-1,0 0 0,-1 0 0,1 0 1,0 0-1,0 0 0,0 0 0,0 0 0,0 0 1,0 0-1,0 0 0,-1 0 0,1 0 1,0-1-1,0 1 0,0 0 0,0 0 1,0 0-1,0 0 0,0 0 0,0 0 1,0-1-1,-2 0 15,1-1-1,0 0 1,0 1 0,0-1 0,0 0 0,0 0 0,0 0-1,0 0 1,1 0 0,-1 0 0,1 0 0,-1-3 0,-1-28 196,2-98 680,0 131-899,0 0 0,0 0 0,0 0-1,0 0 1,0 0 0,0 0 0,0-1-1,0 1 1,0 0 0,0 0-1,0 0 1,0 0 0,0 0 0,0 0-1,0 0 1,0 0 0,0 0 0,0 0-1,0-1 1,0 1 0,0 0-1,0 0 1,0 0 0,0 0 0,0 0-1,0 0 1,0 0 0,0 0-1,0 0 1,0 0 0,1 0 0,-1 0-1,0 0 1,0-1 0,0 1 0,0 0-1,0 0 1,0 0 0,0 0-1,0 0 1,0 0 0,0 0 0,0 0-1,1 0 1,-1 0 0,0 0 0,0 0-1,0 0 1,0 0 0,0 0-1,0 0 1,0 0 0,0 0 0,0 0-1,1 0 1,-1 0 0,0 0-45,1 1 0,-1-1 0,1 0 0,-1 0 0,1 0 1,-1-1-1,1 1 0,-1 0 0,1 0 0,-1 0 0,1 0 0,-1 0 0,1-1 1,-1 1-1,1 0 0,-1 0 0,1-1 0,-1 1 0,0 0 0,1-1 0,-1 1 1,1 0-1,-1-1 0,0 1 0,0 0 0,1-1 0,-1 1 0,0-1 1,1 1-1,-1-1 0,0 1 0,0-1 0,0 1 0,0-1 0,0 1 0,0-1 1,1 1-1,-1-1 0,0 1 0,0-1 0,-1 0 0,1-2-1066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3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7456,'-32'32'2784,"32"-32"-2176,-33 0-160,33 17 192,0-17-448,16 0-96,1 16-32,15-16-2336,17 0 1248,1 0-2624,-1 0 2080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17 1984,'0'-11'374,"0"6"6094,-3 5-5860,3 0-574,-1 0-1,0 0 0,1 0 0,-1 0 0,0 0 1,1 0-1,-1 1 0,0-1 0,1 0 1,-1 0-1,1 1 0,-1-1 0,0 0 0,1 1 1,-1-1-1,1 1 0,-1-1 0,1 1 1,-1-1-1,1 1 0,0-1 0,-1 2 1,0-2 0,1 1 1,0-1 0,-1 1 0,1 0 0,-1-1 0,1 1 0,-1-1 0,1 0 0,-1 1 0,1-1 0,-1 1 0,1-1 0,-1 0 0,0 1 0,1-1 0,-1 0 0,0 0 0,1 0 0,-1 1-1,0-1 1,1 0 0,-2 0 0,-3 3 344,-42 43 896,46-44-1217,-1 0-1,0 0 1,1 0 0,0 0 0,-1 0 0,1 0 0,0 0 0,0 1 0,0-1 0,1 0 0,-1 1 0,0-1 0,0 3-1,-2 9 135,-8 5 331,10-17-482,0 0-1,-1 1 1,1-1 0,0 0-1,-1 0 1,0 0 0,0 0-1,0 0 1,1 0 0,-4 1-1,-5 5 36,2 6 36,1-9-53,7-5-57,-1 0 0,1 0 0,-1 1 0,1-1 0,-1 0 0,1 1 0,0-1 0,-1 0 0,1 1 0,0-1 0,-1 0 0,1 1 0,0-1 0,-1 1 0,1-1 0,0 1 0,0-1 0,-1 1 0,1-1 0,0 1 0,0-1 0,0 1-1,0-1 1,0 1 0,0-1 0,0 1 0,0-1 0,0 1 0,0-1 0,0 1 0,0 0 0,0 0-2,0-1 1,0 1-1,0 0 0,0-1 1,0 1-1,0 0 0,0-1 0,0 1 1,0-1-1,1 1 0,-1 0 0,0-1 1,0 1-1,0-1 0,1 1 0,-1-1 1,0 1-1,1-1 0,-1 1 1,1-1-1,-1 1 0,0-1 0,1 1 1,-1-1-1,1 0 0,0 1 0,18 1-65,-9-2 59,66 0 342,-71-1-348,0 1 0,0 0 1,-1 0-1,1 0 0,0 1 0,0-1 0,-1 1 0,1 1 0,-1-1 0,1 0 0,-1 1 0,9 4 1,-11-5 53,1 0 1,0 0 0,1-1-1,-1 1 1,0-1 0,0 0-1,0 0 1,0 0 0,0 0-1,0-1 1,0 1 0,0-1-1,4-1 1,-7 2 3,1-1 0,-1 0 0,1 1 0,-1-1 0,1 0 0,-1 0 0,0 1 0,0-1 0,1 0 0,-1 0 0,0 0 0,0 1 0,0-1 0,0 0 0,0 0 0,0 0 0,0 1 0,0-1-1,0 0 1,0 0 0,-1 0 0,1 1 0,-1-2 0,-9-19 1270,7 15-1197,-6-18 575,-1 1-225,4 15-304,5 7-146,0-1 0,0 1 0,0 0 0,0-1 0,0 1 0,0-1 0,1 1 0,-1-1 0,0 0 0,1 1 0,0-1 0,-1 0 0,1 1 0,0-1 0,0-2 0,0 2-35,-1 0-1,1 1 0,0-1 0,0 0 0,-1 1 0,1-1 0,-1 0 0,0 1 0,1-1 1,-1 0-1,0 1 0,0-1 0,0 1 0,0 0 0,0-1 0,0 1 0,-2-2 0,2 2-127,1 1 0,0-1-1,-1 1 1,1-1-1,0 1 1,-1-1 0,1 1-1,0-1 1,0 0 0,-1 1-1,1-1 1,0 1-1,0-1 1,0 0 0,0 1-1,0-1 1,0 0-1,0 1 1,0-1 0,0 1-1,0-1 1,0 0-1,0 1 1,1-1 0,-1 0-1,0 0-159,0-1-2005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1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34 3072,'0'0'976,"0"2"-587,0 8 5392,0-14-1975,0-4-5052,-3 8 1556,-188 0 1663,176 0-1940,1 1-1,0 1 1,-14 3 0,15-2-14,1-1 0,-1 0 1,-12-1-1,8 0-41,1 1-1,-19 4 1,21-3 137,-1-1-1,-17 0 1,22-2-19,0 0 0,0-2 0,0 1 0,-11-4 0,12 3-22,0 0-1,0 0 1,0 1 0,-11 0-1,13 1-25,1-1 0,-1 0 1,1 0-1,-12-3 0,-6-3 47,-17 2 108,13-6-107,24 10-102,-1 0 1,0 0-1,1 1 0,-1 0 1,-8 0-1,-13 0 2,19 1 58,4-1-27,0 1 0,0-1 0,0 0 0,1 0 1,-1 0-1,0 0 0,0-1 0,0 1 0,1-1 0,-1 1 0,-3-2 0,1-6-32,5 8-11,0 0 1,-1-1-1,1 1 0,0 0 1,0-1-1,-1 1 0,1-1 1,0 1-1,0 0 0,-1-1 1,1 1-1,0 0 0,-1 0 1,1-1-1,0 1 0,-1 0 1,1 0-1,-1 0 0,1-1 1,0 1-1,-1 0 0,1 0 1,-1 0-1,1 0 0,-1 0 1,1 0-1,0 0 0,-1 0 1,1 0-1,-1 0 0,14 0-1253,4 0 347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1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2816,'0'-17'1056,"0"17"-832,0 0-64,-17 0 352,17 0-320,0 0 544,0 0-416,0 0 224,0 0-320,-16 0-128,16 17-64,0-17-2432,-16 16 1312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1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 2656,'0'0'837,"-3"0"-501,2 1-313,0-1 0,1 0 1,-1 0-1,0-1 0,1 1 0,-1 0 0,0 0 0,1 0 0,-1 0 0,0-1 0,1 1 1,-1 0-1,0 0 0,0-1 0,-2-7 790,3 18 1024,0-10-1213,0 0-192,0 0-117,0 0 282,0 0-111,0 0 116,-2 0-191,-9 0-32,8 0-102,3 0 176,0 0-138,0 3-64,0-2-240,0-1 0,0 1 0,0-1 0,0 1 0,0-1 1,0 1-1,0-1 0,0 1 0,0-1 0,0 0 0,0 1 0,0-1 1,1 1-1,-1-1 0,0 1 0,0-1 0,1 0 0,-1 1 0,0-1 1,0 1-1,1-1 0,-1 0 0,0 1 0,1-1 0,-1 0 1,1 0-1,-1 1 0,0-1 0,1 0 0,-1 0 0,1 1 0,-1-1 1,1 0-1,-1 0 0,1 0 0,-1 0 0,1 0 0,-1 0 0,0 0 1,1 0-1,-1 0 0,1 0 0,-1 0 0,1 0 0,0 0 1,1 0 9,0 0 0,0 0 0,-1 0 0,1 1 1,0-1-1,0 0 0,0 1 0,2 1 1,4 2-22,19 8 58,3-1-20,-16-8-25,-12-3-18,1 0 1,-1 1 0,1-1-1,-1 1 1,0 0-1,1 0 1,-1 0-1,0 0 1,0 0-1,0 0 1,0 0 0,0 1-1,0-1 1,2 3-1,10 10-21,-14-14 28,1 0 1,-1 1 0,0-1-1,0 0 1,1 1 0,-1-1-1,0 0 1,1 1 0,-1-1 0,1 0-1,-1 0 1,0 0 0,1 1-1,-1-1 1,1 0 0,-1 0-1,1 0 1,-1 0 0,1 0 0,-1 0-1,0 0 1,1 0 0,-1 0-1,1 0 1,-1 0 0,1 0-1,4 1 27,-4 0-12,-1-1 1,0 0-1,1 1 1,-1-1-1,0 0 0,0 1 1,1-1-1,-1 1 1,0-1-1,0 1 0,0-1 1,0 1-1,0-1 0,1 1 1,-1-1-1,0 1 1,0-1-1,0 1 0,0-1 1,0 1-1,-1-1 1,1 1-1,0 5 842,-3 7-833,2-11-13,-1 0 1,0 0-1,1 0 0,-1-1 0,0 1 0,0 0 1,0-1-1,0 0 0,-1 1 0,1-1 0,-4 1 0,-10 8 117,8-4-66,-14 5-48,13-6-80,-4 9 22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14848,'0'-17'0,"0"17"-32,0-16-160,0 16 96,0-16-1504,0 16 864,16 16-4608,-16 0 2976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43 8320,'-41'27'2672,"34"-19"-1990,1 9-319,-16 70 304,14-16 351,2-37-595,3-19-216,1 0 1,-1 25 0,3-26-133,0-1 1,1 0-1,5 24 1,-4-32-57,-1 0-1,1-1 1,0 1 0,0 0 0,0-1-1,0 0 1,1 1 0,0-1 0,0 0 0,0 0-1,0-1 1,1 1 0,6 5 0,-3-4 25,-1-1-1,1 0 1,0 0 0,0-1 0,0 0 0,0 0 0,0-1-1,1 0 1,-1 0 0,1-1 0,0 1 0,0-2-1,13 1 1,-14-2-60,0 1 0,0-1 0,0-1 0,0 1 0,0-1-1,0 0 1,0-1 0,-1 1 0,1-1 0,-1-1 0,0 1 0,11-9 0,0 1-68,2-1-8,-7 6 41,-2-1 0,14-11 0,49-58-84,-15 12 110,-21 26 62,41-55 0,15-19 123,-69 79 416,1 14-458,-18 10-1027,-7 9 463,-4 15 345,-2 7 700,-24 87 1009,-12 3-975,-9 22-322,-1 21-151,11-46-113,-27 75-163,59-155 89,-20 59-37,-12 8 54,28-62 20,9-23 27,0 0-1,-1 0 1,0 0-1,0 0 1,-14 17-1,-1-7 53,17-18-23,-1 0 1,0 1-1,1 0 1,0 0 0,0 0-1,-3 5 1,3 1 178,3-23-133,1 6-100,0 0-1,0-1 1,0 1-1,1 0 1,0 0-1,0 0 1,1 0-1,0 1 1,7-12-1,-3 4 2,11-20 155,1 1 1,1 1-1,2 1 1,2 1-1,0 1 0,43-39 1,-18 27-180,-11-3-197,-18 25 108,-12 12-314,0-1 1,0 0-1,11-15 0,-17 20 224,0 1 0,0-1-1,-1 0 1,1 0 0,-1 0-1,1 0 1,-1 0 0,0 0-1,-1 0 1,1 0 0,0 0 0,-1 0-1,1 0 1,-1-1 0,0-3-1,0-26-1019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1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756 166 8128,'52'-52'3653,"-51"51"-3515,1 0-1,-1-1 1,0 1-1,0-1 1,0 1 0,0-1-1,0 0 1,0 1-1,0-1 1,-1 0 0,1 0-1,-1 0 1,1 1-1,0-4 1,-1 5-114,0 0 0,0-1 0,0 1 0,-1 0 0,1 0 0,0-1 0,0 1 1,0 0-1,0 0 0,0 0 0,0-1 0,0 1 0,0 0 0,0 0 0,-1 0 0,1-1 0,0 1 0,0 0 0,0 0 0,0 0 0,-1 0 1,1-1-1,0 1 0,0 0 0,0 0 0,-1 0 0,1 0 0,0 0 0,0 0 0,0 0 0,-1 0 0,1 0 0,0 0 0,-1 0 1,-29-19 675,21 12-598,0 1-1,0 1 1,-1 0 0,0 0 0,0 0 0,-15-4 0,-19 4 324,6-6-271,20 9-364,0 0 0,-1 1 0,1 2 0,-34 3 0,13 7 70,19-7 104,9-3 32,0 1 0,0 1-1,-18 6 1,16-3 135,0 0 0,0 1 1,0 0-1,1 1 0,0 1 0,1 0 0,0 0 0,-14 15 0,22-19-72,-1 0-1,1 1 0,-4 10 0,0-2 3,-21 33 71,-7 10-31,24-31-15,-10 33 0,1-2 21,-7 11 52,-25 121 443,39-139-269,11-42-255,1 0 0,-2 0 1,1 0-1,-7 14 1,8-20-47,0 0 0,0 1 1,1-1-1,-1 1 0,1-1 0,-1 1 1,1-1-1,0 1 0,0-1 0,0 1 1,0-1-1,2 5 0,-2-6-11,0 1 0,0-1 0,1 0 0,-1 1 0,1-1 0,-1 1 1,1-1-1,0 0 0,-1 0 0,1 1 0,0-1 0,0 0 0,0 0 0,0 0 0,0 0 0,0 0 0,0 0 0,1 0 0,-1 0 0,0 0 0,2 0 0,30 5 250,6 5 36,-25-6-206,0-1 0,17 3-1,32-1 145,-29-2-168,-5 0-392,39 1 0,126-5-6144,-192 0 6248,0 0 0,-1 0 0,1 0 0,0 0-1,-1 0 1,1-1 0,-1 1 0,1 0 0,0-1 0,-1 0 0,1 1 0,-1-1 0,1 0 0,-1 0-1,0 0 1,1 0 0,-1 0 0,0 0 0,2-2 0,-2 3 76,-1-1 67,1 1 0,-1 0 0,0 0 1,0-1-1,0 1 0,1 0 0,-1 0 0,0-1 0,0 1 0,0 0 0,0-1 1,1 1-1,-1 0 0,0-1 0,0 1 0,0 0 0,0-1 0,0 1 1,0 0-1,0-1 0,0 1 0,0 0 0,0-1 0,0 1 0,0-1 0,0-4-394,0 4 375,0 0 0,0 0 0,0 0 0,0 1 0,0-1 0,0 0-1,0 0 1,0 0 0,0 1 0,0-1 0,-1 0 0,1 0 0,0 1 0,-1-2 0,-1 0-70,1 1 1,-1-1 0,1 1-1,-1-1 1,0 1-1,0 0 1,0 0 0,0 0-1,-2-1 1,-19-13-597,2 0-1,-40-35 1,-12-10 1478,13 22 1552,43 25-1228,1-2 0,-17-17 0,15 13 578,7 8-80,-17-23 0,25 30-1249,1 1 1,-1-1-1,1 0 1,0 1-1,0-1 0,1 0 1,-1 0-1,1 0 0,0 0 1,-1-9-1,2 13-240,0-1 0,0 0-1,0 1 1,0-1 0,0 0-1,0 1 1,0-1 0,1 0-1,-1 1 1,0-1 0,0 0 0,1 1-1,-1-1 1,0 1 0,1-1-1,-1 1 1,1-1 0,-1 1 0,1-1-1,-1 1 1,1-1 0,-1 1-1,1-1 1,0 1 0,-1 0-1,1-1 1,0 1 0,22-5 884,-10 3-629,2-1-18,1 0-72,0 0-1,0 1 0,22 0 1,67 10-327,14 0-2877,-81-7 1995,-2-1-1970,40-4-1,3-9 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1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9632,'-16'-82'3584,"16"82"-2784,0-16-256,16 16 1152,1-16-1057,-1 16 929,17 0-896,32-17-128,1 17-352,16 0-1952,16 0 928,0 17-6911,17 15 4287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1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50 9152,'-32'-50'3360,"32"50"-2592,-17 0-224,1 0-1632,16 17 480,-33-1-3648,33 1 2400</inkml:trace>
  <inkml:trace contextRef="#ctx0" brushRef="#br0" timeOffset="1">148 328 10304,'-32'17'3808,"32"-17"-2944,-17 32-256,17-15 927,-16-17-959,-1 32 0,1-15-384,0 16 0,16-1-96,-17-15-2815,1 16 1503,16-17-4128,0 0 3040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 6976,'54'-27'2256,"-34"19"-1371,-11 4-720,-4 2-90,-1 1-1,0-1 1,0 1 0,1 0-1,-1 0 1,1 0 0,-1 1 0,6-1-1,-7 1 124,-3 3-12,0-2-181,0-1 0,0 1-1,0 0 1,0-1-1,-1 1 1,1-1 0,0 1-1,0-1 1,-1 1-1,1 0 1,0-1-1,-1 1 1,1-1 0,0 1-1,-1-1 1,1 1-1,-1-1 1,1 0 0,-1 1-1,1-1 1,-1 0-1,1 1 1,-1-1 0,1 0-1,-1 1 1,1-1-1,-1 0 1,1 0 0,-1 0-1,0 1 1,1-1-1,-1 0 1,0 0 0,0 0-1,-14 5 43,-7 20 1,-2-5-76,19-18 19,1 1 1,0 1-1,0-1 1,0 1 0,1-1-1,-1 1 1,-4 7-1,3-1-30,1-1-1,-6 19 0,7-18 2,-1-1-1,-8 18 1,1-12-35,-3 8-52,13-18 121,0-1 0,0 1-1,0-1 1,1 1 0,-1 0-1,1 7 1,0-5 97,0 0 0,0 0 0,-3 12 0,-3-3 90,5-13-2,-1 0 0,1 0 1,0 1-1,0-1 0,1 0 0,-1 0 0,1 1 0,-1 3 0,1 6 859,0-10 176,-2-6-555,-2 0-563,0 0-293,2 0 0,-1 0 0,0 0 0,0 0 0,1 0 1,0-1-1,-3-3 0,4 2 25,1 1 0,-1 0 0,1-1 0,0-7 0,0 12 167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4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132 311 6464,'14'0'2090,"-11"-1"-1550,-1-6-253,0 2-160,0-1 0,0 0 0,-1 0 0,1-6 0,-2 10-40,-1 1 0,1-1 0,0 1 1,0-1-1,-1 1 0,1-1 0,-1 1 0,1-1 1,-2-1-1,-2-5 374,-1-22 638,0 14-330,3 9-286,0 1-1,1-1 0,-1 0 1,1 0-1,0-9 1,1-14 44,0 28-644,-2 7 21,-2 2 96,1 1 0,0 0 0,1-1 0,-3 12 0,-41 115 234,13-44-633,22-59 281,7-22 74,0 1 0,0 0 0,2 0 0,-1 0-1,1 0 1,-1 12 0,3 30-916,0-51 941,0-1 1,0 1-1,0-1 0,0 1 0,0-1 0,0 1 0,0-1 0,0 1 1,0-1-1,0 1 0,0-1 0,0 1 0,1-1 0,-1 1 0,0-1 1,0 1-1,0-1 0,1 0 0,0 2 0,5-6-394,2 0 137,14-9-735,22-15 1,-24 13 396,25-11 1,-33 20 461,-6 3 91,0 1-1,0-2 1,0 1-1,7-6 1,39-43-190,8 8 251,-46 30 162,0 0 0,-1-1 0,-1-1-1,0 0 1,18-35 0,-5-11 947,2 10-255,-8 8 79,-16 40-785,-1 0 0,0 0 0,0 0 0,0 0 0,-1-1 0,0 1 0,1-1 0,-2 1 0,1-1 0,0 1 0,-1-1 0,0-8 0,0 10-77,0 0-93,0 8-84,-1 5 62,-1-1 1,0 1 0,0-1 0,-1 0-1,-5 14 1,-7 19 153,-53 204-707,54-194 374,-51 169-733,60-207 904,-40 123-845,15-39-239,25-68 629,-2-16 60,6-12 415,0-1-1,1 0 1,-1 1 0,0-1 0,0 0-1,1 1 1,-1-1 0,1 1 0,-1-1-1,1 1 1,0 0 0,0-1 0,0 1-1,0-1 1,0 1 0,0-1 0,0 1-1,0-1 1,0 1 0,1 0 0,-1-1 0,1 1-1,0 1 1,-1-3 32,0 1-1,0-1 1,0 1 0,1-1-1,-1 1 1,0-1-1,0 1 1,0-1 0,1 0-1,-1 1 1,0-1 0,1 1-1,-1-1 1,0 0 0,1 1-1,-1-1 1,0 0-1,1 1 1,-1-1 0,1 0-1,-1 0 1,0 1 0,1-1-1,-1 0 1,1 0 0,-1 0-1,1 0 1,0 1-1,7-12 350,4-5-31,5-1 36,0-2 0,-1 0 0,-2-1 1,23-38-1,-24 36-12,17-38 1,-26 49-260,-1 0 1,1 0-1,-2 0 1,1-1-1,-1 1 0,0-21 1,-2-9 343,0 38-364,0-1 0,0 1 0,-1 0 1,1-1-1,-1 1 0,1-1 0,-1 1 0,0 0 1,-3-6-1,-2-6 185,4 5-123,2 7-94,0 1-1,-1 0 0,1 0 0,-1 0 1,0 0-1,0 0 0,-1-3 1,-12-8 253,6 7-120,1-4 71,6 9-223,1 1-1,0-1 0,0 1 0,-1-1 0,1 1 0,0 0 0,-1-1 0,1 1 1,0-1-1,-1 1 0,1 0 0,-1 0 0,1-1 0,0 1 0,-1 0 0,1 0 1,-1-1-1,1 1 0,-1 0 0,1 0 0,-1 0 0,1 0 0,-1 0 0,1 0 1,-1 0-1,1 0 0,-1 0 0,1 0 0,-1 0 0,1 0 0,-2 0 1,1 0 0,-1 0 0,0 0 0,0 0 0,1-1 0,-1 1 0,0-1 1,1 1-1,-1-1 0,0 0 0,1 1 0,-1-1 0,1 0 0,-1 0 1,1 0-1,0 0 0,-1 0 0,-1-2 0,3 2-31,-1 1-1,1-1 0,-1 1 1,1 0-1,-1-1 1,1 1-1,-1 0 1,1-1-1,-1 1 0,0 0 1,1 0-1,-1 0 1,0 0-1,1 0 1,-1-1-1,1 1 0,-1 0 1,0 0-1,1 1 1,-1-1-1,0 0 1,1 0-1,-1 0 0,1 0 1,-2 1-1,2-1-169,0 0 189,1 0-31,-1 0 0,1 0 0,0 0 0,0 0 0,-1 0 0,1 0 0,0-1 0,-1 1 0,1 0 0,0 0 0,-1 0 0,1-1 0,0 1 0,0-1 1,4-7-1096,9 19 348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99 2240,'0'0'720,"0"-3"-448,0-5 711,-2 7 1822,-17 18 31,15-13-2711,1 0-1,0 0 1,0 0 0,0 0 0,1 1 0,-1-1 0,1 1 0,0 0 0,1 0 0,-1-1-1,0 8 1,-4 6 264,-9 23 0,9-28-221,1 1 0,1 0 1,-4 17-1,5-5 125,2-1 0,1 32 0,1-17 60,-1-40-352,0 2 14,0 0-1,0-1 0,-1 1 0,2 0 0,-1 0 1,0-1-1,0 1 0,0 0 0,1-1 0,-1 1 0,1 0 1,0-1-1,1 3 0,-1-3-4,1 0 0,0 0 0,-1 0 1,1 0-1,0-1 0,0 1 0,0-1 0,0 1 0,0-1 0,0 0 0,0 0 1,-1 0-1,1 0 0,4-1 0,1 1-94,0-1 0,0-1 0,1 1 0,-1-1 0,0-1 0,-1 1 1,1-1-1,0 0 0,-1-1 0,1 1 0,-1-1 0,0-1 0,0 1 0,6-8 0,15-20-588,0 9 114,-17 16 372,-1-1 1,0 0-1,13-15 0,-7 3 38,1 0 14,18-19 0,-18 23 227,0 1 1,1 0-1,27-18 0,-42 32-34,-1 1 0,0 0-1,0-1 1,0 0 0,0 1 0,0-1-1,0 0 1,0 1 0,0-1-1,0 0 1,0 0 0,0 0-1,0 0 1,0 0 0,0-1 0,1-2 100,1 2 396,-3 4-86,1 7 99,-1-4-428,0-1 0,0 1 1,0-1-1,0 1 1,-1-1-1,1 1 0,-3 4 1,0-1-74,1 1 1,-1 0 0,1 0 0,1 1 0,0-1-1,0 19 1,1 97 1095,0-136-1366,-1 3 187,1-1 0,1 1 0,2-16 0,7 2 0,-4 0-278,-4 14 196,0 1-1,0-1 1,6-10-1,-5 12 70,1-1 1,0 1-1,0 0 0,1 0 0,0 0 0,0 0 1,0 1-1,1 0 0,7-5 0,4-2-47,0 2-1,22-9 0,-19 9-13,-6 4 24,-1 1 1,25-6-1,-7 3 29,-30 7 44,0 1 1,0 0-1,0-1 1,0 1 0,0 0-1,1 0 1,-1 0 0,0 0-1,0 0 1,0 0 0,0 0-1,1 1 1,-1-1-1,0 0 1,0 0 0,0 1-1,0-1 1,0 1 0,0-1-1,0 1 1,0 0 0,0-1-1,0 1 1,0 0-1,0 0 1,0-1 0,1 3-1,-1-1 41,0-2-15,-1 1-1,1-1 1,-1 1 0,0-1-1,1 1 1,-1 0 0,0-1-1,1 1 1,-1 0 0,0-1-1,0 1 1,0 0 0,0-1-1,1 1 1,-1 0 0,0 0-1,0-1 1,0 1 0,-1 0-1,1-1 1,0 1 0,0 0-1,0 0 1,-1 2 95,1 1-48,-1-1-1,1 1 1,-1 0 0,0 0 0,0 0 0,0-1-1,-1 1 1,1 0 0,-4 3 0,-20 32 198,14-24-154,1 0 48,6-10-113,1 0-1,-1 0 0,1 0 1,-3 9-1,6-13-34,0 0-1,-1 0 1,1 0 0,0 0 0,0 0-1,-1 0 1,1 0 0,-1 0 0,1 0-1,-1 0 1,1 0 0,-1-1 0,1 1-1,-1 0 1,0 0 0,1-1 0,-1 1-1,-1 0 1,-4 4 69,5-4-99,1 0 1,-1-1 0,1 1-1,0-1 1,0 1 0,-1 0-1,1 0 1,0-1 0,0 1-1,0 0 1,0-1 0,0 1-1,0 0 1,0 0 0,0-1 3,0-1 1,0 1 0,0-1 0,0 1-1,0 0 1,0-1 0,0 1-1,0-1 1,0 1 0,0-1 0,0 1-1,0 0 1,1-1 0,-1 1-1,0-1 1,0 1 0,0 0 0,1-1-1,-1 1 1,0 0 0,0-1-1,1 1 1,-1 0 0,0-1 0,1 1-1,-1 0 1,1 0 0,-1-1-1,0 1 1,1 0 0,6-5-50,-1-9-72,24-21-565,-20 20 487,-6 8 134,0 0 0,1 0 0,0 1 0,0 0 0,0 0-1,1 0 1,0 1 0,12-10 0,42-28-205,-45 37 232,-8 4 48,21-10 107,-21 9-44,-1 0 0,1 0 0,0 1 0,0 0 0,0 0 0,0 1 0,10-1 0,-15 2-33,1 0 0,-1 0-1,0 0 1,0 1 0,0-1 0,1 1 0,-1 0 0,0 0 0,0 0-1,0 0 1,0 0 0,0 0 0,2 2 0,20 21 360,-12-10-110,-10-12-271,0 0 1,0 1-1,-1-1 1,1 0-1,-1 1 1,1 0-1,-1-1 1,0 1-1,0 0 0,0 0 1,-1-1-1,1 1 1,0 4-1,-1 6-10,0 23-1,-1-11 89,1-15-66,0 6 119,0-1 1,-4 19 0,3-30-149,1 0 1,-2 0-1,1 1 0,0-1 1,-1 0-1,0-1 0,0 1 1,0 0-1,0 0 1,-1-1-1,1 1 0,-4 3 1,5-7-32,1 0 0,0 0 0,0 1 0,-1-1 0,1 0-1,0 0 1,-1 1 0,1-1 0,0 0 0,0 0 0,0 1 0,-1-1 0,1 0 0,0 1 0,0-1 0,0 0 0,0 1 0,0-1 0,0 0 0,0 1 0,0-1 0,0 0 0,0 1 0,0-1-1,0 0 1,0 1 0,0-1 0,0 0 0,0 1 0,0-1 0,0 0 0,0 1 0,0-1 0,0 0 0,0 1 0,1-1 0,-1 0 0,0 1 0,0 0-374,3-9-1542,10 3 289,-8 2 1214,-1 0 1,0 0 0,0 0 0,0 0-1,0-1 1,3-4 0,10-9-332,14-5-302,-23 12 801,8-7-13,22-5-5,-17 2 212,-20 18 102,1 0 0,0 0 0,0 0 0,0 0 0,0 0 0,0 1 0,0-1 0,1 1 0,-1-1 0,1 1 0,-1 0 0,1 0 0,3-2 0,6 1 214,3-1-232,-15 3 141,1-1 1,-1 1-1,1-1 1,-1 1-1,1-1 1,-1 1-1,0-1 1,1 1-1,-1-1 1,0 1-1,1-1 1,-1 1-1,0-1 1,0 1-1,0-1 1,1 0-1,-1 1 1,0-1-1,0 0 1,0 1-1,0-1 1,0 1-1,0-2 1,-3 5 810,1-1-773,1-2-119,1 1-1,-1 0 1,0 0 0,0 0 0,0-1-1,1 1 1,-1 0 0,0 0 0,1 0-1,-1 0 1,1 0 0,-1 0 0,1 1-1,-1-1 1,1 0 0,0 0-1,0 0 1,0 0 0,-1 0 0,1 1-1,0-1 1,0 0 0,1 0 0,-1 0-1,0 0 1,0 1 0,1 1 0,1 1-23,0 0 0,0 0 0,0 0 1,0 0-1,1 0 0,0 0 1,0-1-1,0 0 0,0 1 1,0-1-1,1 0 0,-1 0 0,1-1 1,0 1-1,0-1 0,0 0 1,0 0-1,7 3 0,1-1-272,0-1 0,0 0-1,1 0 1,-1-1 0,22 1 0,-6-3-652,40-5 1,-36 0 188,0-2-1,0 0 1,-1-3-1,55-24 1,-56 20 754,0-3 1,0 0 0,-2-2-1,34-28 1,-53 40 163,-1 0-1,0 0 1,0 0 0,-1-1 0,0-1-1,9-12 1,-10-1 585,-4 11-403,1 1-99,2-10 512,-5 19-756,0 0 1,0 0 0,0 1 0,0-1 0,-1 0 0,1 1 0,0-1 0,0 0-1,-1 0 1,1 1 0,0-1 0,-1 1 0,1-1 0,-1 0 0,1 1 0,0-1-1,-1 1 1,1-1 0,-1 1 0,0-1 0,1 1 0,-1-1 0,1 1-1,-1 0 1,-1-1 0,1 0 28,0 1 0,0 0-1,0-1 1,-1 1 0,1 0-1,0 0 1,-1 0 0,1 0 0,0 0-1,0 0 1,-1 0 0,1 0-1,0 0 1,0 1 0,-1-1-1,1 0 1,-2 2 0,-17 9 921,18-9-805,0-1-102,-1 1 0,1 0 0,0 0 0,0 0 0,0 0 0,0 0 0,0 1 0,1-1 0,-3 4 0,-13 23 394,2 1 0,-16 42-1,6 5-372,3 1-1,-13 84 1,26-73-8,2 133 0,7-153-927,1-59 322,-5-20 32,-1 2 308,4 6 126,0 1-1,0-1 1,0 1-1,0-1 1,1 0-1,-1 1 1,0-1 0,1 0-1,-1 0 1,1 1-1,0-1 1,0 0-1,-1 0 1,1 0 0,1-2-1,-2-11-30,-5-25 1,-1-4 66,4-33 44,0-4 60,-11-6-113,9 58-97,0 0 0,-1-37-1,6 46 52,1-32 3,-1 49 50,1 0 1,-1 1-1,1-1 0,0 0 0,-1 0 1,1 0-1,0 1 0,1-1 0,-1 0 1,0 1-1,1-1 0,3-4 0,8-3 116,-10 2-69,-3 7-50,0-1 0,1 1 1,-1 0-1,0 0 0,1-1 0,-1 1 1,1 0-1,-1 0 0,1 0 0,1-1 0,-1 1-3,0 0 0,0 0-1,1 1 1,-1-1 0,0 1 0,1-1-1,-1 1 1,0-1 0,1 1-1,-1 0 1,2-1 0,7 0-5,5-5-41,-11 4 22,-1 1 1,0 0-1,0 0 0,1 0 0,-1 0 0,1 1 0,-1-1 0,0 1 0,7 0 0,5 0-27,-4 1 12,0-1 0,0 0 1,20-4-1,-20 2 23,7-2-15,1 1 0,26-2 0,154 5-589,-197 1 605,-1-1 0,1 1 0,-1-1-1,0 1 1,1 0 0,-1-1-1,1 1 1,-1 0 0,0 0-1,0 0 1,1 0 0,-1 0 0,0 0-1,0 1 1,0-1 0,0 0-1,0 0 1,0 1 0,-1-1-1,1 1 1,0-1 0,-1 0 0,1 4-1,2 0-49,-2-3 49,-1 0 1,1 0-1,-1 0 1,1 0-1,-1 0 1,0 0-1,0 0 1,0 4-1,0 120-123,1-109-36,0 1 1,8 30-1,-7-36 30,1 0 46,-3-8-4,1-1 0,0 1 0,0 0 0,0 0 1,0 0-1,1-1 0,-1 1 0,1-1 0,5 7 1,6 15-384,-10-20-48,-3-5 186,0-3 17,1-25 39,0 15 180,-1 1 0,-1-1 1,-3-22-1,-1 14-208,-9-27 0,8 31 172,0 0 0,2-1-1,0 1 1,-3-36 0,7 45 120,-1 5 7,1 0-1,0 0 1,0 0 0,0 0 0,0-1 0,1 1 0,-1 0 0,1 1 0,-1-1 0,1 0 0,0 0-1,0 0 1,1 0 0,-1 1 0,1-1 0,-1 0 0,1 1 0,2-4 0,0 2 2,1 0 0,0 0 0,-1 0 0,8-4 0,-9 6 25,-1 1 0,1 0-1,0 0 1,0 0 0,0 0-1,0 1 1,0-1 0,0 1-1,0 0 1,4 0 0,6-1 133,-10 1-83,1-1-1,0 1 1,0 0-1,0 0 0,-1 1 1,1-1-1,0 1 1,5 1-1,2 3 99,-8-3-106,0-1 0,0 0 0,0 0 0,0 0 0,0 0-1,1 0 1,-1-1 0,0 1 0,7-1 0,-5 1 45,1-1 1,-1 1-1,0 0 0,10 4 1,-9-3 14,0 0 1,0-1-1,0 0 1,0 0-1,7 0 1,-9 0-34,-1-1 1,1 0 0,-1 1-1,0-1 1,1 1-1,-1 0 1,1 0-1,-1 0 1,0 1-1,0-1 1,6 4-1,-5-2-15,1 1 0,-1 0-1,0 0 1,0 0 0,0 0 0,0 1-1,3 5 1,-2-2-40,-1 0 0,0 0 0,-1 0 0,0 0-1,0 0 1,0 1 0,-1-1 0,1 15 0,2 4 120,8 14 122,-9-32-218,-1-1-1,0 1 1,-1 0-1,0 0 0,1 15 1,-3 17 118,0-38-167,0-6-33,0-19-169,1 19 160,-1 0 0,0-1 0,1 1 0,0 0-1,-1-1 1,1 1 0,1 0 0,0-3 0,4-11-42,13-54-259,-15 61 299,-2 2 10,0 0 0,1 1 0,0 0 0,1-1 0,-1 1 0,1 0 0,1 1 1,-1-1-1,1 1 0,8-8 0,-3 3 4,1 1 1,15-10 0,6 3-13,-15 9-20,-1-1-49,17-6-158,0 8 77,-17 5 126,33-9-63,-2 6 58,-22-1-17,-20 4 75,1 0 0,-1 1 0,1 0 1,-1 0-1,1 0 0,-1 1 0,1 0 0,-1 0 0,1 0 1,-1 1-1,8 1 0,6 9 7,-5-8 26,-12-3 75,-2 2 101,0 19 676,-1-9-646,1-1-1,0 0 1,1 1-1,2 14 1,11 2-69,-12-25-130,0 0 1,0 0 0,0 0 0,-1 0 0,1 0-1,-1 0 1,0 0 0,0 1 0,0-1-1,0 7 1,-1 2 355,0-30-416,1 14 36,-1-1-1,1 1 1,0 0-1,0 0 1,1-1-1,-1 1 1,1 0 0,3-6-1,-4 8 7,0 0-1,-1-1 0,1 1 1,0 0-1,-1-1 1,0 1-1,0-1 0,1 1 1,-2-6-1,2-9-12,2 13-23,-1 0 1,0 0-1,1 0 0,0 0 1,0 0-1,0 1 1,1-1-1,-1 1 0,5-3 1,5-6-172,-11 10 201,0 0 0,0 1 0,0-1 0,1 1 0,-1-1 0,1 1 0,-1 0 0,1 0 0,-1 0 0,1 0 0,-1 0 0,1 1 0,0-1 0,4 0 0,-5 1 47,0 0-1,0 0 0,0 1 0,0-1 0,-1 0 1,1 1-1,0-1 0,0 1 0,0-1 1,0 1-1,0 0 0,-1 0 0,1 0 0,0 0 1,-1 0-1,1 0 0,0 0 0,-1 1 1,0-1-1,1 1 0,-1-1 0,2 3 0,5 11 471,0 0-1,0 1 0,8 29 0,12 25 141,-16-46-551,22 48-247,-27-58 242,-1 1 0,14 21 0,-18-34-91,-1 0 1,0-1 0,1 1-1,-1 0 1,1-1 0,0 1-1,0-1 1,-1 0 0,1 1-1,4 1 1,-5-3-34,0 0 1,0 1-1,0-1 1,0 0-1,0 1 0,0-1 1,0 0-1,0 0 0,0 0 1,0 0-1,0 0 1,0 0-1,0 0 0,0-1 1,0 1-1,0 0 1,0 0-1,0-1 0,0 1 1,0-1-1,0 1 0,0-1 1,0 1-1,0-1 1,-1 1-1,2-2 0,9-11-768,-2 0 0,14-25 0,-14 23 327,68-130-1758,-66 117 1907,-9 22 278,0 1-1,0-1 0,0 1 1,1 0-1,-1 0 0,1 0 1,1 0-1,3-4 0,39-27 1309,-43 33-1027,-2 2-170,0 0 1,-1 0-1,1 0 1,0 1-1,0-1 1,0 0-1,0 0 1,0 0-1,0 1 1,0-1-1,0 1 1,0-1-1,0 1 1,0-1-1,0 1 1,0 0-1,1-1 1,-1 1-1,0 0 1,0 0-1,0 0 1,1 0-1,-1 0 1,0 0-1,0 0 0,0 0 1,0 0-1,1 1 1,0-1-1,1 1 19,0 0-1,-1 0 0,1 0 1,0 0-1,-1 0 0,1 1 1,-1-1-1,1 1 0,-1 0 0,0 0 1,1 0-1,-1 0 0,0 0 1,0 0-1,-1 0 0,1 0 0,2 4 1,1 24 207,6 3-582,-6 0-1524,-2-23 1302,-1-7 230,-1 0 1,0 1-1,-1-1 1,1 1-1,0 4 0,-7 23-2880,3-18 1762,1 23-1753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52 164 3488,'8'-8'671,"-7"6"-538,1 0 0,0 0 0,-1 0 0,1 1 0,0-1 0,0 0 0,0 1 0,0-1 1,0 1-1,0 0 0,1-1 0,-1 1 0,0 1 0,1-1 0,-1 0 0,1 0 0,4 0 0,-7 1-90,1 0-1,-1 0 0,1 0 0,0 0 1,-1 0-1,1 0 0,-1 0 0,1 0 0,0 0 1,-1 0-1,1 0 0,-1-1 0,1 1 1,0 0-1,-1 0 0,1-1 0,-1 1 0,1 0 1,-1-1-1,1 1 0,-1-1 0,1 1 1,-1 0-1,0-1 0,1 1 0,0-1 0,0-19 1697,-1 11-1162,0 8-550,0 1 0,0-1 0,0 1 0,0-1-1,0 1 1,0-1 0,0 1 0,0-1 0,0 1-1,0-1 1,-1 1 0,1-1 0,0 1 0,0 0 0,0-1-1,-1 1 1,1-1 0,0 1 0,0 0 0,-1-1-1,1 1 1,0 0 0,-1-1 0,1 1 0,-1 0 0,1-1-1,0 1 1,-1 0 0,0-1 0,-20 0 879,13 1-451,7 0-379,-1 0 1,0 1 0,0-1-1,1 1 1,-1-1 0,0 1 0,1 0-1,-1 0 1,1-1 0,-4 3-1,-4 3 115,-19 9 318,26-13-494,0 0 0,0-1 0,0 1 0,1 0 0,-1 0 0,-2 4 0,2-3-2,1-1 0,0 0 1,0 0-1,1 1 1,-1-1-1,0 0 1,1 1-1,-1-1 1,1 1-1,0-1 1,0 0-1,0 1 1,0-1-1,0 1 0,1 2 1,0 6 59,-2 0 42,1-8-85,-1-1 1,1 1-1,0-1 0,0 0 0,0 1 0,0-1 0,0 1 0,1-1 0,-1 1 0,1-1 0,-1 0 0,1 1 1,0-1-1,0 0 0,2 3 0,-1-1-16,1-1 1,-1 0-1,1 1 1,0-1-1,0 0 1,0-1-1,0 1 1,1-1-1,-1 1 1,1-1-1,0 0 1,-1 0-1,1 0 1,0-1-1,0 0 1,0 1-1,0-1 1,0-1 0,1 1-1,-1 0 1,0-1-1,0 0 1,0 0-1,6-1 1,34-10-133,-36 9 56,0 1 1,0-1-1,0-1 0,0 0 1,-1 0-1,13-7 0,-10 2 41,1 0 0,-1-1-1,9-10 1,-16 16 18,0 1-1,0 0 1,-1-1 0,0 0 0,1 1 0,-1-1-1,0 0 1,0 0 0,0 0 0,-1-1 0,1 1-1,-1 0 1,0-1 0,0 1 0,0 0 0,0-1-1,-1 0 1,1 1 0,-1-5 0,0-11-12,1 8 74,-1-1-1,-1 1 0,-2-12 1,2 19-62,-1 0 1,0 1-1,0-1 1,0 1-1,0 0 1,0-1-1,-1 1 1,0 0-1,1 0 1,-1 1-1,0-1 1,-1 1 0,1-1-1,-4-1 1,5 2-9,1 2 3,0-1 0,-1 0 0,1 1 0,0-1 0,0 1 0,0-1 0,0 1 0,-1 0 0,1-1 0,0 1 0,0 0 0,-1 0 0,-1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9312,'0'17'3424,"0"-17"-2656,-16 16-192,0 1-64,-17-1-384,0 17-1024,-16-17 480,-17 17-1888,17-17 1280,0 1-4256,16-1 2944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69 6464,'-27'-14'2090,"27"14"-2066,0 0 0,-1 0-1,1 0 1,0 0-1,0 0 1,0 0 0,-1 0-1,1 0 1,0 0 0,0 0-1,-1-1 1,1 1-1,0 0 1,0 0 0,0 0-1,-1 0 1,1 0 0,0-1-1,0 1 1,0 0-1,0 0 1,0 0 0,-1-1-1,1 1 1,0 0-1,0 0 1,0 0 0,0-1-1,0 1 1,0 0 0,0 0-1,0 0 1,0-1-1,0 1 1,0-1 23,0 1 0,0-1 0,0 1-1,0-1 1,0 1 0,0-1 0,0 0 0,0 1 0,-1-1 0,1 1-1,0-1 1,0 1 0,0 0 0,-1-1 0,1 1 0,0-1 0,0 1-1,-1-1 1,1 1 0,0 0 0,-1-1 0,1 1 0,0-1 0,-1 1-1,1 0 1,-1 0 0,1-1 0,-1 1 0,1 0 0,0 0 0,-1-1-1,1 1 1,-1 0 0,1 0 0,-1 0 0,1 0 0,-1 0 0,0 0-1,1 0 1,-1 0 0,0 0 0,-4-3 934,-6-8 123,11 11-966,1-1-1,0 1 1,0 0-1,0-1 1,0 1-1,-1 0 1,1 0-1,0 0 1,0-1-1,0 1 1,0 0-1,0 0 1,1 1 0,2-2-23,-1 1 1,0 0 0,0-1-1,1 1 1,-1-1 0,0 0-1,5-2 1,13-4 95,-1 4-168,1 2 0,-1 0 0,21 2 0,5 0-55,276-1 726,-322 0-706,0 0 0,0 0 1,0 0-1,0 0 0,0 0 0,1 0 0,-1 0 0,0 0 0,0 0 1,0 0-1,0 0 0,0 0 0,0 0 0,0 0 0,0 0 0,0 0 1,0 0-1,1 0 0,-1 0 0,0 0 0,0 0 0,0 0 0,0 0 1,0 0-1,0 0 0,0 0 0,0 0 0,0 0 0,0 1 0,0-1 0,0 0 1,1 0-1,-1 0 0,0 0 0,0 0 0,0 0 0,0 0 0,0 0 1,0 0-1,0 0 0,0 0 0,0 1 0,0-1 0,0 0 0,0 0 1,0 0-1,0 0 0,0 0 0,0 0 0,0 0 0,0 0 0,0 0 1,0 0-1,0 1 0,0-1 0,0 0 0,-1 2 25,1 0 0,0 0-1,-1 0 1,0 0 0,1 0 0,-1 0-1,0 0 1,0 0 0,0 0 0,0 0-1,-1-1 1,1 1 0,0 0 0,-1-1 0,1 1-1,-1-1 1,0 1 0,-1 0 0,-1 1-40,0 1 0,1-1 1,0 1-1,0 0 0,0 0 1,-4 7-1,-5 13-36,-45 100 1,-6 64 303,60-178-252,0-1 1,-1 0-1,0 0 0,-1 0 1,0 0-1,-1-1 0,-9 12 0,14-18-8,-2 2 40,0 0 0,0 0 0,-1 0 0,1 0 0,-1-1 0,0 1 0,0-1 0,0 0 0,-6 3 0,4-3 60,0-2 1,0 1-1,0-1 0,0 0 1,0 0-1,0 0 1,0-1-1,-8 0 0,7 0 14,1 0-1,-1 0 1,0-1-1,0 0 0,0 0 1,1-1-1,-1 1 1,1-2-1,-1 1 1,-10-6-1,5 2 64,-5-2 84,-1-1 0,2-1 0,-1-1 0,-15-13 0,13 7-110,2-1 1,0 0-1,1-1 0,1-1 1,1 0-1,-14-27 1,6-2-143,19 43-12,-3-6-7,0-1 0,0 0 1,-6-25-1,6 21-66,5 14-13,0 0 1,-1-1-1,1 1 1,1 0-1,-1 0 0,0-7 1,3 4-1801,7 0 881,-5 8-1270,-3-1 2049,-1-1 1,1 1-1,0-1 1,-1 1-1,1-1 0,0 1 1,-1-1-1,1 1 1,0-1-1,0 0 0,-1 1 1,1-1-1,0 0 1,0 0-1,0 1 0,-1-1 1,1 0-1,0 0 0,0 0 1,1 0-1,18 3-3964,10 10 1398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8128,'0'0'3008,"0"0"-2336,49 0-160,-32 16 1024,-1 0-928,33 17 896,17 0-865,-17 33-63,17-1-352,-1-16 160,-16 17-256,1-33-1152,-18 16 513,-15-33-2529,-1 1 1696,0-17-3200,-16 0 2560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17 7456,'0'-16'2784,"0"16"-2176,-17 0-160,-16 16 896,17 1-832,-17-17 704,-16 16-704,-33 0 160,0 17-384,0 16 96,0 1-224,17-18-480,16 18 128,0-1-2592,32-17 1536,1-15-4896,32-1 3424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671 164 6976,'14'-13'2256,"-12"10"-1371,-1 3-863,-1-1 1,0 0-1,0 1 1,0-1-1,0 1 1,0-1-1,0 1 0,0-1 1,0 1-1,0-1 1,0 0-1,0 1 0,-1-1 1,1 1-1,0-1 1,0 1-1,-1-1 0,1 1 1,0-1-1,0 1 1,-1 0-1,1-1 1,0 1-1,-1-1 0,1 1 1,-1 0-1,1-1 1,-1 1-1,1 0 0,-1-1 1,1 1-1,-1 0 1,1 0-1,-1-1 0,1 1 1,-1 0-1,1 0 1,-1 0-1,1 0 1,-1 0-1,1 0 0,-1 0 1,1 0-1,-1 0 1,0 0-1,1 0 0,-1 0 1,-19-3 298,14 0-278,-1 0 0,1 0 0,-9-7-1,9 5-52,1 2 1,-2-1-1,1 1 0,0-1 0,-9-2 0,-64-10 26,59 12 28,-35-12-1,-4-2 30,22 4 83,31 11-53,0 1-1,0-1 0,0 1 1,0 0-1,0 1 0,0 0 1,0 0-1,-8 0 1,1 0 118,4 1 194,-1 0 0,1 1-1,-18 2 1,24-2-325,0 0 0,0 0 1,0 0-1,0 0 0,0 1 0,0-1 0,0 1 0,0 0 0,1 0 0,-1 0 1,1 0-1,-1 0 0,1 0 0,0 1 0,-3 4 0,-31 59 1270,24-41-1242,0 0 1,2 1-1,1 0 0,-11 49 0,20-75-117,-11 39 97,5-17 0,-7 35-1,8 0 69,-2-24 164,6-29-289,-1 0 0,1 0 1,1 0-1,-1 1 0,1-1 0,-1 0 0,1 1 0,1-1 0,0 7 0,10 14 167,-8-13-150,-3-11-53,0 0 0,0 0 1,0-1-1,0 1 0,1 0 1,-1 0-1,0 0 1,1 0-1,-1 0 0,1 0 1,-1 0-1,1 0 0,-1-1 1,1 1-1,0 0 1,-1 0-1,1-1 0,0 1 1,0 0-1,-1-1 0,1 1 1,0-1-1,0 1 1,0-1-1,0 0 0,1 1 1,33 29 42,-21-23-23,-1-1 0,28 8 0,-32-11-84,-6-2-16,1 0 0,-1 0 0,1 0 0,-1-1 0,0 0 1,1 1-1,3-2 0,14 3-393,-4 3-291,-10-3 306,0 0 0,0-1 0,0 1 0,11-1 0,3-1-2597,10 0 954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8384,'0'-33'3104,"0"33"-2400,33-16-224,-17 16 128,17 0-448,16-17-64,0 17-64,17 0-1888,-17 0 1024</inkml:trace>
  <inkml:trace contextRef="#ctx0" brushRef="#br0" timeOffset="1">329 132 7968,'0'-33'2944,"0"33"-2272,0-16-192,16 16 1408,0-17-1120,1 1 2015,16 0-1567,-1-1-448,18 1-480,-18 16-256,17 0 0,-16 0-6463,16 0 3519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9312,'-17'-32'3424,"17"32"-2656,17 0-192,-1 0 1216,1 0-1089,-1 0 129,17 16-480,0-16-96,-1 0-160,1 0-3359,0 0 1759,0 0-4384,-1 16 3296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7:2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9152,'0'16'3360,"0"-16"-2592,32 0-224,-15 0 192,16 16-512,-1-16-32,1 0-96,33 0-1280,-1 0 640,34 0-4576,-18 17 2848</inkml:trace>
  <inkml:trace contextRef="#ctx0" brushRef="#br0" timeOffset="1">886 85 5408,'0'-41'1728,"0"40"-1679,0 0-1,0 0 1,0 0 0,0 0 0,0 0-1,0 1 1,-1-1 0,1 0 0,0 0-1,0 0 1,-1 0 0,1 0 0,-1-1-1,-10-20 592,11 22-594,0 0 0,0 0 0,0-1 0,0 1 0,0 0 1,0 0-1,0-1 0,0 1 0,-1 0 0,1 0 0,0 0 0,0-1 0,0 1 0,0 0 0,0 0 0,0 0 0,-1 0 0,1-1 0,0 1 0,0 0 0,0 0 0,0 0 0,-1 0 0,1 0 0,0-1 0,0 1 0,-1 0 0,1 0 0,0 0 0,0 0 0,0 0 0,-1 0 0,1 0 0,-1 0 0,-3-1 607,2 1-384,0-1 0,0 1 1,0 0-1,0 0 1,0 0-1,0 0 0,0 0 1,0 0-1,0 1 0,0-1 1,0 1-1,1-1 0,-1 1 1,-2 1-1,-2 2-48,1 0-1,0 0 1,0 1 0,0-1-1,1 1 1,-1 1-1,1-1 1,1 1 0,-1-1-1,-5 12 1,8-12-142,-1 0 1,1 0 0,0 0 0,0 6-1,-1 5 83,-2 8 100,0-8-146,2 0-1,0 1 1,0-1 0,2 1-1,0 0 1,3 23 0,-1-28-39,0 0 0,1-1-1,1 0 1,0 1 0,8 17 0,-10-26-69,-1 0 0,1-1-1,0 1 1,0 0-1,0 0 1,0-1 0,1 1-1,-1-1 1,1 0 0,-1 0-1,1 0 1,0 0 0,0 0-1,0 0 1,0-1 0,0 1-1,0-1 1,0 0 0,0 0-1,0 0 1,1-1 0,-1 1-1,6 0 1,9-1-41,-10 0 38,0 0 0,0 0 0,0-1 0,12-2 0,-16 2 1,-1-1-1,1 1 1,-1-1-1,0 1 1,0-1-1,1 0 1,-1-1-1,0 1 1,-1 0-1,1-1 1,0 0 0,3-5-1,1-1-13,-1-1 1,0 1-1,-1-1 1,-1-1-1,1 1 0,-1-1 1,-1 1-1,0-1 0,-1 0 1,0 0-1,1-17 1,-2 12-248,-1-1 1,0 0 0,-2 1-1,0-1 1,0 1-1,-10-31 1,11 43 37,0 1 1,-1-1-1,0 0 0,1 1 1,-1-1-1,-1 1 0,1 0 1,-3-4-1,3 5-310,0 0 1,-1 0-1,1 1 1,0-1-1,0 1 1,-1-1-1,1 1 0,-1 0 1,-3-2-1,-13 1-3355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4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 5472,'1'-1'74,"-1"1"-1,0-1 1,0 1 0,0-1 0,0 1-1,0 0 1,0-1 0,0 1 0,0-1-1,0 1 1,0-1 0,0 1-1,0 0 1,0-1 0,0 1 0,-1-1-1,1 1 1,0 0 0,0-1 0,0 1-1,-1-1 1,1 1 0,0 0 0,0-1-1,-1 1 1,1 0 0,-1-1 0,-6 7 832,4-3-912,0 0 950,0-3-245,2-1-618,0 1 0,0 0 0,0 0 0,0 0 0,0 1 0,0-1 0,0 0 0,0 0 0,0 1 0,0-1 0,0 0 0,0 1 0,0-1 0,0 1 0,0-1 0,0 1 0,0 0 0,0-1 0,1 1 0,-1 0 0,0 0 0,-1 1 0,1 0-38,0 1 0,0-1 0,0 1 0,0 0 0,1-1 0,-1 1 0,0 3 0,-1 9 150,-3-2-77,0 1 0,-8 15 1,8-19-86,0 1 0,1 0 1,-3 13-1,5-14-4,1 0-1,0 0 1,0 0 0,2 18-1,0 5 49,-1-30-62,1 1-1,-1-1 1,1 1-1,-1-1 0,1 0 1,0 1-1,1-1 1,-1 0-1,0 0 0,3 3 1,-2-2 21,-2-3-26,0-1-1,0 0 1,0 0 0,0 1 0,0-1 0,0 0-1,0 0 1,0 0 0,0 1 0,0-1-1,0 0 1,1 0 0,-1 1 0,0-1-1,0 0 1,0 0 0,0 0 0,0 0 0,1 1-1,-1-1 1,0 0 0,0 0 0,0 0-1,1 0 1,-1 0 0,0 0 0,0 1 0,0-1-1,1 0 1,-1 0 0,0 0 0,0 0-1,1 0 1,-1 0 0,4 0 83,-1 0-33,0 0 0,0 0 0,0 0 0,0 0 0,-1-1 0,1 1 0,3-2 0,-4 1-40,0 0 1,0 0-1,0 0 1,0-1 0,0 1-1,0-1 1,-1 1 0,1-1-1,0 0 1,-1 1 0,0-1-1,1 0 1,1-4 0,-1 2 11,-1 0 1,0 0 0,0 0 0,0 0 0,-1 0 0,1 0 0,-1 0-1,0-4 1,0-92-57,0 55-2593,0 44 2397,0 0 1,0 0-1,0 0 0,0 0 0,0 1 1,0-1-1,0 0 0,0 0 1,1 0-1,-1 0 0,0 0 0,1 1 1,0-3-1,0 3 67,-1-1 1,1 1-1,0 0 0,0-1 1,0 1-1,0 0 0,-1 0 1,1-1-1,0 1 0,0 0 1,0 0-1,0 0 0,1 0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1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4384,'-30'0'4677,"30"0"-4589,1 0 0,-1 0-1,1 0 1,-1 0 0,1 0 0,-1 0-1,1 0 1,-1 0 0,1 0-1,-1 0 1,1 0 0,-1 1 0,1-1-1,-1 0 1,0 0 0,1 1 0,-1-1-1,1 0 1,-1 0 0,1 1 0,-1-1-1,0 1 1,1-1 0,-1 0 0,0 1-1,1-1 1,-1 1 0,0-1 0,0 1-1,0-1 1,1 0 0,-1 1 0,0-1-1,0 1 1,0-1 0,0 1 0,0-1-1,0 1 1,0 0 0,0-1 0,0 1-1,0 0-63,0-1-1,0 0 1,0 0-1,0 0 1,0 0-1,0 0 1,0 0-1,0 0 1,0 0-1,0 0 1,0 0-1,0 1 1,0-1-1,0 0 1,0 0-1,0 0 1,0 0-1,0 0 0,0 0 1,0 0-1,0 0 1,0 0-1,0 0 1,0 1-1,0-1 1,0 0-1,0 0 1,0 0-1,1 0 1,-1 0-1,0 0 1,0 0-1,0 0 1,0 0-1,0 0 1,0 0-1,0 0 1,0 0-1,0 0 1,0 0-1,0 0 1,1 0-1,-1 0 1,0 0-1,0 0 1,0 0-1,0 0 1,0 0-1,0 0 1,0 0-1,0 0 0,0 0 1,0 0-1,1 0 1,-1 0-1,0 0 1,5 0 193,0 1-1,0-1 1,0 1 0,0 0 0,-1 0 0,1 1-1,0 0 1,-1-1 0,6 4 0,-2-1-171,-1-1 0,0 0 0,16 3 0,-8-4 48,-1-1-1,28-1 1,-27-1-222,-1 1 1,28 4 0,-17 2-168,-19-4-112,1-1 0,-1 1-1,1-1 1,11 0 0,9-1-980,-22 0-309,-10 0 416,-28 0-1589,25 1 2589,0 0 0,0 1 0,-9 2 0,8-1 220,0-1 0,0-1 0,-13 2 0,7-3 144,11 0 6,1 0 1,0 0-1,0 0 0,0 0 0,0 0 1,0-1-1,0 1 0,-4-2 0,1-2 315,0 1 279,-1 13 40,6-7-529,1 0-1,-1-1 0,0 1 1,1 0-1,-1 0 0,1 1 0,0-1 1,0 0-1,1 5 0,0 9 258,-1-7-334,1-7-87,-1 1-1,0 0 0,0 0 0,0 0 0,0-1 0,-1 1 0,0 0 0,-1 5 0,-2 2 110,0 0 0,-1 0 0,0 0-1,-7 10 1,4-9-33,5-6-92,0-1 0,-1 1 0,0-1-1,0 0 1,-1 0 0,1 0 0,-1-1-1,-7 6 1,3-3 215,3-3-69,1 0 0,-1 0 0,0-1 0,-11 5 0,-8-2-572,19 1 171,4-3 155,1-4 101,1 0 0,-1 1 0,1-1 0,-1 0 0,0 1 0,1-1 0,-1 0 0,0 0 0,0 0 0,1 0 0,-1 0 0,0 0 0,1 0 0,-2 0 0,-1 0 1381,6 0 0,0 1-932,1-1 1,-1 1-1,0-1 0,1 1 0,-1 0 0,6 3 0,9 2 338,16 1 639,13 5-543,35 19-354,14 4-493,-77-30-1003,0 2 0,28 13 0,-45-19 858,0 0-128,0 0-1,0 0 1,0 0 0,0 1-1,0-1 1,0 0 0,0 1-1,2 1 1,-4-2-9,0 0 0,0 0 0,1-1 0,-1 1 0,0 0 0,0 0 0,0 0 0,0-1 0,0 1 0,0 0 0,0 0 0,0 0 0,0-1 0,-1 1 0,1 0-1,0 0 1,0 0 0,-1-1 0,1 1 0,-1 0 0,1-1 0,-1 2 0,0 0-104,1-1 1,-1 0-1,1 1 0,0-1 0,-1 1 0,1-1 0,0 1 0,0-1 1,0 3-1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5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1098 197 6464,'14'-27'2090,"-13"25"-1895,-1 1 0,1-1-1,-1 0 1,1 1 0,-1-1-1,1 1 1,-1-1 0,0 0-1,0 1 1,0-1 0,0 0-1,0 0 1,0 1 0,0-1-1,-1 0 1,1 1 0,-1-1-1,1 1 1,-2-4 0,-3 2 196,0 0 1,-1 0-1,1 0 0,-7-1 1,8 3-359,-1 1 0,1-1 0,0 1 0,-1 0-1,1 0 1,-1 1 0,1-1 0,0 1 0,-1 0 0,1 0 0,-4 2 0,-15 3 31,-29-1 96,-14 6-6,-15-5 118,-15 5-5,46-8 19,15-1-33,1 1 0,-44 10 0,-132 58 1393,144-46-1100,51-19-421,0 1-1,0 0 1,0 1-1,1 0 1,1 1 0,-1 1-1,1 0 1,1 1 0,0 1-1,-11 12 1,16-15-101,-1 0 0,1 0 1,1 1-1,0 0 1,0 0-1,1 0 0,0 1 1,1 0-1,0 0 0,1 0 1,0 0-1,1 1 1,0-1-1,-1 24 0,4-26-44,0 0 1,0 0-1,0 0 0,1 0 0,0 0 0,1 0 0,0-1 0,1 1 0,-1-1 1,2 0-1,-1 0 0,1 0 0,0-1 0,1 1 0,-1-1 0,2 0 0,-1-1 0,1 0 1,10 8-1,1-2-58,0-1 1,1 0 0,0-1-1,0-1 1,1-1 0,1-1-1,30 7 1,258 54-627,260 52-778,-543-114 1423,284 46-231,-210-36 276,-86-14 13,174 23-14,-52-19-16,-67-4 14,31 3-9,127 2 206,-147-9-113,81-13 0,25-12-243,-152 22 140,98-18-206,-30-11-214,-56 16 230,88-25-297,-9-15-58,-125 58 581,31-14-39,-1-3-1,-1 0 1,0-2 0,-2-1-1,0-1 1,-1-1 0,43-50-1,-56 59 61,-1-1 0,0-1-1,-1 1 1,-1-2 0,-1 0-1,0 0 1,11-27 0,-12 19 54,9-47 1,-16 62-66,0 0-1,0 0 1,-1 0 0,0 0 0,-1 0 0,0-1 0,0 1 0,-5-17 0,1 12 107,-1-1 0,0 1 1,-1 1-1,-16-24 0,20 32-75,0 1-1,-1 0 0,0 0 1,0 0-1,0 0 1,-1 0-1,1 1 1,-1-1-1,0 1 0,-6-3 1,-2-1 14,-26-16 32,-45-25 37,62 38-54,-1 0 0,0 1-1,-37-8 1,-159-26 168,181 37-142,-80-9-82,-18-3-329,95 12 387,-52-2-1,-41 5-83,-106 3 155,165 5-86,-109 21 0,170-24-89,-122 12 100,84-10 171,-55 11 0,100-14-219,-18 4 73,1 0-1,-1-2 1,-28-1-1,12-1 50,13 0-24,0-1 1,-36-4-1,38-2-51,16 4-14,0 0 0,0 0-1,-16 0 1,-40 2-790,66 3-1040,0 10 502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5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67 4640,'5'-7'524,"1"1"-1,-1-1 1,-1-1 0,6-8-1,-10 16-488,0 0 1,0-1-1,0 1 0,0 0 0,0 0 0,0-1 0,0 1 0,0 0 0,0 0 0,0 0 0,0-1 0,0 1 0,0 0 0,1 0 0,-1 0 0,0-1 0,0 1 0,0 0 0,0 0 0,1 0 0,-1 0 0,0-1 1,0 1-1,0 0 0,1 0 0,-1 0 0,0 0 0,0 0 0,0 0 0,1 0 0,-1 0 0,0 0 0,0 0 0,1 0 0,6 0 748,-8 0 261,-14 1 1350,7-1-1729,1 0-1,-1-1 1,-15-2 0,13-2-420,7 4-161,-1-1 0,1 1 1,0 0-1,0 0 1,0 0-1,-1 0 0,1 1 1,0-1-1,-1 1 1,-4 0-1,-10 0 109,-1-1 327,-37 5-1,42-2-368,-12 3 400,-46 2 0,63-8-465,0 2 0,0-1-1,0 1 1,0 1 0,0 0-1,1 0 1,-1 0 0,1 1-1,-1 1 1,1-1 0,0 1-1,-8 6 1,-20 8 294,28-13-280,-1-1 21,0 0 0,0 1 0,1 0 0,-1 1 0,1-1 0,1 2 0,-1-1 0,-10 13 0,9-5-39,0 0 0,1 1 0,0 0 1,2 1-1,-7 19 0,1-2 92,8-25-177,1-1 1,1 1 0,0 0 0,0 0 0,-2 14-1,4-19-15,0 1-1,1 0 0,-1-1 1,1 1-1,-1 0 0,1-1 1,0 1-1,1-1 0,-1 1 1,0-1-1,1 1 0,0-1 1,0 0-1,3 4 0,-1-2 33,0-1 0,0 0 0,0 0 0,0-1 0,1 1 0,-1-1 0,1 0 0,0 0 0,0 0 0,7 2 0,7 2 37,31 6 1,-30-8-31,10 1-109,37 3 1,-33-5-101,0 1 54,-4-1-60,35 1-1,6-5-402,-11 0-75,-58 0-80,-2 0 213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5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1246 1131 4576,'-11'27'2032,"33"-52"-1510,-14 9 705,-1 12-588,-2 0 100,-3-10 1232,-2 12-1836,-1 1-1,1-1 1,-1 0 0,1 0-1,-1 0 1,1 0-1,-1 1 1,0-1 0,0 0-1,0 1 1,0-1-1,0 1 1,0-1-1,-1 1 1,1 0 0,-3-3-1,2 2-45,0-1 1,0 0-1,0 0 0,0 0 0,1 0 1,-1 0-1,1 0 0,-1 0 0,1 0 1,0 0-1,0-1 0,0-3 0,0 2 16,0-1-1,-1 0 1,0 1-1,0 0 0,-5-9 1,-20-30 407,22 36-471,-1 0 1,0 0-1,0 0 0,0 1 1,-1 0-1,-13-11 0,-4-3-47,7 3-4,-12-13 35,14 20 36,-1 0 0,-26-13 0,-27-17 71,28 10-73,2-2-1,-35-39 1,1 3-139,-88-65-283,30 19 262,76 69 128,-40-20-17,76 53 138,13 10-90,0-1 0,0 0-1,-6-7 1,8 8-105,0 0 0,0 0 0,1 0-1,-9-3 1,-8-6 118,20 11-83,-1 1 0,1-1 1,0 1-1,-1-1 0,1 1 1,0-1-1,-1 0 0,1 1 1,0-1-1,0 1 0,0-1 1,-1 0-1,1 1 0,0-1 1,0 1-1,0-1 0,0 0 1,0 1-1,0-1 0,0 0 1,0 1-1,0-1 0,1 1 0,-1-1 1,0 0-1,0 0-15,0 1 24,1 0-1,-1 0 1,0 0-1,0 0 1,0 0-1,0 0 1,0 0-1,0 0 1,0-1 0,0 1-1,0 0 1,0 0-1,0 0 1,0 0-1,0 0 1,0 0-1,0 0 1,0 0-1,0 0 1,0 0-1,-1-1 1,1 1 0,0 0-1,0 0 1,0 0-1,0 0 1,0 0-1,0 0 1,0 0-1,0 0 1,0 0-1,0 0 1,0 0-1,0 0 1,0 0 0,0 0-1,-1 0 1,1-1-1,0 1 1,0 0-1,0 0 1,0 0-1,0 0 1,0 0-1,0 0 1,0 0-1,0 0 1,0 0 0,-1 0-1,1 0 1,0 0-1,0 0 1,0 0-1,0 0 1,0 0-1,0 1 1,-11-1 115,8 0 32,3 0-6,0 0-79,0 0-96,-3-3 37,-8-8 138,9 8-20,2 3-6,0 0-22,0 0 38,0 0-53,-14 0-96,11 0-353,1 0 129,-2 0 206,2 1 38,0-1 0,0 0-1,0 0 1,1 0 0,-1 0-1,0-1 1,0 1 0,0 0-1,0-1 1,-3-1 0,2-3 87,-2-2 31,5 6-116,-1 1-1,1 0 0,0 0 1,0 0-1,0 0 1,-1 0-1,1 0 1,0 0-1,0 0 1,-1 0-1,1 0 0,0 0 1,0 0-1,-1 0 1,1 0-1,0 0 1,0 0-1,-1 0 0,1 0 1,0 0-1,0 0 1,-1 0-1,1 0 1,0 0-1,0 1 1,0-1-1,-1 0 0,1 0 1,0 0-1,0 0 1,0 1-1,-1-1 1,1 0-1,0 1 0,-1 4-59,1-5 49,0 0 0,0 1 0,0-1 1,0 1-1,0-1 0,0 1 0,0-1 0,0 1 0,0-1 0,0 1 1,0-1-1,0 0 0,-1 1 0,1-1 0,0 1 0,0-1 1,0 0-1,-1 1 0,1-1 0,0 1 0,0-1 0,-1 0 1,1 1-1,0-1 0,-1 0 0,0 1 0,0 1 11,0 0 0,-1 0 1,1 0-1,0 1 0,0-1 0,0 0 0,-1 5 0,1-5 4,1 0 0,-1 0 0,0 0 0,0 0 0,0 0-1,0 0 1,-2 3 0,-19 6 75,22-10-75,-1 0-1,0 0 1,1 0-1,-1 1 1,0-1-1,1 0 1,0 0-1,-1 1 1,1-1-1,-1 3 1,-1 4 20,-4 9 33,5-14-49,0 0 1,-1 1-1,1-1 1,1 1-1,-1-1 0,0 1 1,1 5-1,0-9 1,-1 4-20,1 0-1,0 0 0,1 0 0,-1 0 0,1 0 0,-1 0 0,3 5 0,-2-7-12,-1-1 0,1 0 0,0 0 0,0 0 0,0 0 0,0-1-1,0 1 1,0 0 0,0 0 0,0 0 0,0-1 0,0 1 0,1-1 0,-1 1 0,0-1 0,0 1 0,1-1 0,-1 0-1,0 1 1,1-1 0,-1 0 0,0 0 0,0 0 0,1 0 0,1-1 0,14 0 77,0-1 0,0-1 0,-1-1 0,29-9 0,-15 4-148,79-26-274,-68 21 288,-36 12 82,5-1 1,21-11 0,-28 13 16,0-1-1,0 1 0,0-1 0,-1 0 0,1 0 1,-1 0-1,1-1 0,-1 1 0,0-1 1,0 1-1,0-1 0,2-3 0,-4 5-3,0 0-1,1 0 0,-1-1 1,0 1-1,1 0 0,-1-1 1,0 1-1,0 0 1,0-1-1,0 1 0,-1 0 1,1 0-1,0-1 0,0 1 1,-1 0-1,1-1 1,-1 1-1,0-2 0,-11-14 268,11 16-263,0 0 0,0 1 0,0-1-1,0 0 1,0 1 0,0-1 0,0 1 0,0-1 0,0 1 0,0 0 0,-1-1 0,-4-1 74,-71-25 392,74 26-500,-1 0-1,0 0 1,1 1-1,-1-1 1,0 1 0,0 0-1,0 0 1,-5 1-1,-1-1 6,-91 0 68,99 0-89,1 0-1,-1 0 0,0 0 1,1 0-1,-1-1 1,0 1-1,1-1 0,-1 1 1,1-1-1,-1 0 0,1 0 1,-3-1-1,2 1-120,0 0 0,0 0 1,1 0-1,-1 0 0,0 0 1,0 0-1,0 1 0,0-1 0,0 1 1,0-1-1,0 1 0,-4 0 1,-2 0-1083,5 0-4460,17 0 3550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5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84 3232,'0'0'109,"9"0"351,-9 0-442,0 0-1,0 0 1,0 0-1,1 0 0,-1 0 1,0 0-1,0 0 0,0 0 1,0 0-1,1 0 1,-1 0-1,0 0 0,0 0 1,0 0-1,0-1 0,1 1 1,-1 0-1,0 0 1,0 0-1,0 0 0,0 0 1,0 0-1,1 0 1,-1 0-1,0-1 0,0 1 1,0 0-1,0 0 0,0 0 1,0 0-1,0 0 1,0-1-1,0 1 0,0 0 1,1 0-1,-1 0 1,0 0-1,0-1 0,0 1 1,0 0-1,0 0 0,0 0 1,0 0-1,0-1 1,0 1-1,0 0 0,0 0 1,-1 0-1,1 0 0,0-1 1,0 0 6,-1-1 86,0 0-1,0 0 1,-1 0 0,1 0-1,0 0 1,-1 0-1,1 1 1,-1-1 0,1 0-1,-1 1 1,0 0 0,0-1-1,1 1 1,-1 0 0,0 0-1,-4-2 1,5 2 3,0 1 0,0-1 0,0 0-1,0 0 1,0 0 0,0 0 0,0 0 0,0 0 0,0 0 0,0 0 0,0 0 0,1 0 0,-1-1 0,0 1 0,1 0 0,-1-1 0,1 1-1,0 0 1,-1-1 0,1 1 0,0 0 0,0-2 0,0 3-94,0 0-1,0 0 1,0 0 0,0-1-1,0 1 1,0 0-1,0 0 1,0 0 0,0 0-1,0 0 1,0 0-1,0 0 1,0 0 0,0 0-1,0-1 1,0 1 0,0 0-1,0 0 1,0 0-1,0 0 1,0 0 0,0 0-1,0 0 1,0 0 0,0 0-1,0 0 1,0 0-1,-1-1 1,1 1 0,0 0-1,0 0 1,0 0-1,0 0 1,0 0 0,0 0-1,0 0 1,0 0 0,0 0-1,0 0 1,0 0-1,0 0 1,-1 0 0,1 0-1,0 0 1,0 0 0,0 0-1,0 0 1,0 0-1,0 0 1,0 0 0,0 0-1,0 0 1,-1 0 0,1 0-1,0 0 1,0 0-1,-14 1 1243,9-1-1086,-1 1 0,0-1 0,0 0 0,0-1 0,0 1 0,-10-4 0,9 2-99,0 0-6,0-1 1,0 2 0,0-1-1,0 1 1,0 0 0,-10 0-1,-2 0 30,7 1-30,-1 0 0,0 0-1,-15 3 1,6 2 33,9-2-8,0-1 1,0 0 0,-21 0-1,20-1 92,1 0-1,-1 2 1,-21 5-1,32-7-158,-10 0 99,13-1-116,-1 0 1,0 0 0,0 0-1,1 0 1,-1 0 0,0 0-1,0 0 1,1 0 0,-1 0-1,0 1 1,0-1 0,1 0-1,-1 0 1,0 1 0,1-1-1,-1 0 1,0 1 0,1-1-1,-1 1 1,1-1-1,-1 1 1,0-1 0,1 1-1,-1-1 1,1 1 0,0-1-1,-1 1 1,1 0 0,-1-1-1,1 1 1,0 0 0,-1-1-1,1 1 1,0 0 0,0 0-1,0-1 1,0 1 0,-1 0-1,1 0 1,0-1 0,0 1-1,1 0 1,-1 1 0,0 0 3,1 0 1,-1 0 0,1 1-1,-1-1 1,1 0 0,0 0-1,0 0 1,0 0 0,1 0-1,-1 0 1,0 0 0,1 0-1,-1 0 1,1 0 0,0-1-1,-1 1 1,5 2 0,3 4 43,55 66 595,-27-28-258,-28-35-296,0 1-1,-1 0 0,0 0 0,-1 1 0,-1 0 0,9 23 0,-7-13 199,-2-9 0,-2 0 0,0 0-1,0 0 1,-1 1 0,1 20 0,-4-33-244,1 0 0,-1 0 1,0 0-1,0 0 0,-1 0 0,1 0 0,0 0 0,-1 0 1,1 0-1,-1 0 0,0 0 0,1 0 0,-1 0 0,0 0 0,0 0 1,0-1-1,-1 1 0,1 0 0,0-1 0,-1 1 0,1-1 1,0 0-1,-1 1 0,0-1 0,1 0 0,-1 0 0,-4 2 1,4-1 17,-7 4 161,0-1 1,-1 0-1,-19 8 0,21-10-147,3-1-65,1 0 1,0-1 0,-1 0-1,1 0 1,-1 0-1,1 0 1,-1-1-1,1 1 1,-1-1-1,0-1 1,1 1-1,-1-1 1,-7-1-1,-2-1 9,-3 1-4,-15-4-47,17 0-416,1-1 1,1-1-1,-1 0 1,1-1-1,1 0 1,-19-18-1,27 24-237,0-1 0,1 0 0,0 0 0,0 0 0,0 0-1,0-1 1,0 1 0,1-1 0,-3-7 0,2-7-2355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5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2912,'0'0'923,"3"-3"-550,-2 2-278,1 0 1,-1-1 0,1 1-1,0 0 1,-1 0-1,1 0 1,0 0-1,3-1 1,-4 2-55,-1 0-1,0 0 1,1-1 0,-1 1-1,0 0 1,1 0-1,-1 0 1,1 0 0,-1 0-1,0 0 1,1 0-1,-1 1 1,1-1 0,-1 0-1,0 0 1,1 0-1,-1 0 1,0 0 0,1 1-1,-1-1 1,0 0-1,1 0 1,-1 0 0,0 1-1,1-1 1,-1 0-1,0 1 1,0-1 0,1 0-1,-1 1 1,0-1 0,0 0-1,0 1 1,1-1-1,-1 0 1,0 1 0,0-1-1,0 0 1,0 1-1,0-1 1,0 1 0,0-1-1,0 0 1,0 1-1,0-1 1,0 1 0,0-1-1,0 0 1,0 1-1,0-1-13,0 1 0,0-1-1,0 0 1,0 0 0,0 0-1,0 0 1,0 0 0,0 0-1,0 0 1,0 0 0,0 0-1,0 0 1,0 1 0,0-1-1,0 0 1,0 0 0,0 0-1,0 0 1,0 0 0,0 0-1,0 0 1,0 0 0,0 0-1,0 0 1,0 1 0,0-1-1,0 0 1,0 0 0,0 0-1,0 0 1,0 0 0,0 0-1,0 0 1,1 0 0,-1 0-1,0 0 1,0 0 0,0 0-1,0 0 1,0 0 0,0 0-1,0 0 1,0 0 0,0 0-1,0 0 1,1 0 0,-1 0-1,0 0 1,0 0 0,0 0-1,0 0 1,0 0 0,0 0-1,0 0 1,0 0 0,1 0-1,0 0 106,1 0 0,0-1-1,-1 1 1,1 0-1,-1-1 1,1 1-1,0-1 1,-1 0-1,1 0 1,-1 1 0,2-2-1,-1 0-11,-1 1 0,1 0 0,0 0 0,0 1 0,0-1 0,0 0 0,0 0 0,0 1 0,0 0 0,0-1 0,3 1 0,41 0 4419,-40 2-3878,13 11 108,-15-11-684,1 0 0,-1 0 0,0 1 0,6 6 0,-8-8-87,0 1 0,0-1-1,0 1 1,0-1 0,0 0-1,0 1 1,0-1-1,0 0 1,1 0 0,-1-1-1,0 1 1,1 0-1,-1-1 1,4 1 0,7 2-85,5 1 9,-12-1 119,1-2 1,0 1-1,0-1 1,0 0-1,7 0 0,49-1 242,-61 0-264,0 0 0,0 0 0,0 0 0,-1 0-1,1-1 1,0 1 0,0-1 0,0 1 0,0-1 0,0 0 0,-1 1-1,1-1 1,0 0 0,-1 0 0,1 0 0,0-1 0,-1 1 0,0 0-1,1-1 1,-1 1 0,0-1 0,0 1 0,1-1 0,-1 1 0,0-1-1,-1 0 1,2-2 0,0-2 156,0 0 1,-1 1-1,0-1 0,0 0 0,-1 0 1,1-9-1,-1-89 331,0 100-825,0 0-1,1 0 1,0 0 0,0 0-1,0 0 1,0 0-1,0 0 1,1 0-1,3-6 1,-4 8 131,-1 1 0,1 0 1,-1-1-1,1 1 0,-1-1 0,0 1 1,0-1-1,0 1 0,0-3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1639 3712,'0'0'1221,"-3"0"-757,-8 0 11,11 0-453,0 0 0,0 0 0,0 0 1,0 0-1,0 0 0,-1 0 0,1 0 0,0 0 0,0 0 1,0 0-1,0 0 0,0 0 0,0 0 0,0 0 0,0 0 1,0 0-1,-1 0 0,1 0 0,0 0 0,0 0 0,0 0 1,0 0-1,0 0 0,0 0 0,0 0 0,0 0 1,0 0-1,0 0 0,0 0 0,0 0 0,-1 0 0,1 0 1,0 0-1,0 1 0,0-1 0,0 0 0,0 0 0,0 0 1,0 0-1,0 0 0,0 0 0,0 0 0,0 0 1,0 0-1,0 0 0,0 1 0,0-1 0,0 0 0,0 0 1,0 0-1,0 0 0,0 0 0,0 0 0,0 0 0,0 0 1,0 1-1,0 6 709,-1-10 108,1-1-613,0 1 0,1-1 1,-1 1-1,1-1 0,1-4 1,7-12 334,0 0 1,21-30-1,-18 30-389,-3 4 20,14-33 0,-18 38-126,0 0-1,8-14 1,33-37 89,-29 34-163,-1-1 1,-1-1 0,17-52 0,19-99-588,-29 85 335,-4-1 1,5-109-1,-17 81 921,-3 80-434,2-22 144,-6 33 225,-9-54 1,7 70-436,-1 1 83,0-1-1,-9-20 1,7 19-36,4 13-81,0 0 1,-1 0-1,-4-8 1,6 13-116,1 0-1,-1 0 1,0 0 0,1 0 0,-1 0-1,0 0 1,0 1 0,0-1 0,0 0 0,0 0-1,0 1 1,0-1 0,0 0 0,0 1 0,0-1-1,0 1 1,0-1 0,0 1 0,0 0-1,-3-1 1,1 2 12,-1 0 0,0 0 0,1 0 0,0 1 0,-1-1 0,1 1 0,0 0 0,0 0 0,-1 0 0,2 1 0,-1-1 0,0 1 0,-4 4 0,2 2-72,0 0-1,-6 19 1,-3 5 65,-6 2 205,0-2 1,-36 44-1,35-52-152,-28 24-1,21-22-53,19-17-23,6-8 3,1 1 1,0-1-1,-1 0 1,0 0-1,1 0 0,-1 0 1,0 0-1,0 0 1,0-1-1,0 1 0,-1-1 1,-5 2-1,-10 6 73,18-9-68,0 1 0,0-1 0,0 1 0,1 0 0,-1-1 0,0 1 0,1 0 0,-1 0 0,1 0 0,-1-1 0,0 1 0,1 0 0,0 0 0,-1 0 0,1 0 1,0 0-1,-1 0 0,1 0 0,0 0 0,0 1 0,0 1-278,2-6 42,1 0 205,1 1 1,-1-1 0,0 1-1,0 0 1,1 0-1,-1 0 1,1 0 0,0 1-1,0-1 1,6-1-1,4 1-38,26-2-1,-10 1-41,81-20-356,-15 3-6,5 3 66,-84 14 463,-12 2-22,0 1 1,0-1 0,0-1 0,0 1 0,0-1-1,0 0 1,0 0 0,4-3 0,10-9 572,-19 14-608,2 0 96,-1-1 1,0 0-1,1 1 0,-1-1 1,1 0-1,-1 0 0,0 0 0,0 0 1,0 0-1,0 0 0,1-2 1,-1 2-40,-1 0 1,0 0 0,1 0-1,-1 0 1,0 0 0,0 0-1,0 0 1,0 0 0,0 0-1,0 0 1,0-1 0,0 1-1,-1 0 1,1 0 0,0 0-1,-1 0 1,1 0 0,0 0-1,-1 0 1,0 1-1,1-1 1,-1 0 0,1 0-1,-2-1 1,-9-9 338,0 0 0,0 1-1,-1 0 1,-17-10 0,10 6 9,-18-11 28,29 21-389,1-1-1,0 1 1,-10-10 0,-8-16-7,9 19-114,14 10 45,0 0-1,0-1 1,0 1 0,0 0 0,0-1 0,0 1 0,1-1-1,-1 1 1,0-1 0,1 0 0,-1 0 0,1 1 0,0-1 0,-3-5-1,4 5-184,-1-1-1,0 1 1,1-1-1,-1 0 1,1 1-1,0-1 1,0 0-1,0 0 1,0 1-1,1-1 1,-1 0-1,1 1 1,0-1-1,-1 1 1,1-1-1,0 1 1,0-1-1,1 1 1,-1-1-1,0 1 1,1 0-1,3-4 1,-2 3-170,0 0 0,0 0 0,1 0 0,-1 0 0,1 1 0,-1 0 0,1 0 0,0 0 0,0 0 0,0 0 0,0 1 0,5-2 0,7-2-1057,14-9-769,3-2 832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5216,'-83'0'5827,"5"0"-3692,77 0-2128,1 0-1,0 0 0,0 0 1,-1 0-1,1 0 1,0 0-1,0 0 0,0 0 1,-1 0-1,1 0 1,0 0-1,0 0 0,-1 0 1,1 1-1,0-1 1,0 0-1,0 0 0,0 0 1,-1 0-1,1 1 1,0-1-1,0 0 0,0 0 1,0 0-1,0 1 1,0-1-1,-1 0 0,1 0 1,0 0-1,0 1 1,0-1-1,0 0 0,0 0 1,0 1-1,-5 9 150,-2 3 86,-11 30 0,14-28-184,0 1-1,2-1 0,-3 28 1,4 51 163,1-75-149,-1 0 4,-4 28-1,4-38-73,0-1 1,0 1-1,1-1 0,0 1 0,0 0 0,1-1 0,0 1 0,3 9 1,-2-7-141,-1 1 1,0-1-1,-1 1 0,-1 14 1,1-3-2183,0-20-1286,0-3 1116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34 5312,'28'-28'1701,"-28"28"-1675,1-1 0,-1 1 0,0-1 0,1 1 0,0 0 0,-1-1 0,1 1 1,-1-1-1,1 1 0,-1 0 0,1 0 0,0-1 0,-1 1 0,1 0 0,0 0 0,-1 0 0,1 0 0,0-1 0,-1 1 0,1 0 0,0 0 0,-1 0 0,1 1 0,0-1 0,0 0 0,1 0-3,6 0 176,0 0 0,0 0 0,0 1 0,0 0 0,0 1 0,0 0 0,-1 0 0,15 6 0,49 22 1646,-52-24-1533,-1 2-1,0 0 0,0 1 1,21 15-1,87 58 228,-120-77-501,0-1 0,0 1 0,0 1 0,-1-1 0,0 1 0,0 0 1,-1 0-1,1 1 0,-1-1 0,-1 1 0,1 0 0,-1 0 0,3 12 0,-4-13 11,-1 0 0,0 0 0,0 0 0,0 0-1,-1 1 1,0-1 0,0 0 0,-1 1 0,0-1-1,0 0 1,0 0 0,-1 0 0,1 0 0,-2 0 0,1 0-1,-1 0 1,0-1 0,0 1 0,0-1 0,-9 10-1,4-5 84,-1 0-1,-1 0 0,0-1 0,0 0 0,-1-1 0,0 0 0,0-1 0,-1 0 0,-16 6 0,-6-1 181,-1-2 0,-70 12 0,58-14-293,45-7-20,-101 16-137,93-16 46,0-1-1,0 1 0,0-2 1,0 1-1,1-1 0,-1-1 1,-13-3-1,19 3-137,0 0 0,0 0 0,0 0 0,0 0 1,0-1-1,1 0 0,-1 0 0,1 0 0,0 0 0,-4-4 0,-3-5-1129,9 12 1052,0-1 0,0 0 0,0 0 0,0 0 0,0 0 0,0 0 0,1 0 0,-1 0 0,0 0 0,1 0 0,-1 0-1,1 0 1,-1-3 0,1 3 96,0 0 0,1-1 0,-1 1 0,1 0 0,-1 0 0,1 0 0,0 0 0,0 0 0,-1 0 0,1 0 0,0 0 0,0 0 0,2-1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99 3904,'-28'11'1744,"50"-35"-1067,-14 7 1467,-1 12-910,-6 5-1080,-1 0 1,1 0-1,-1 0 0,0-1 1,1 1-1,-1 0 1,0 0-1,1-1 1,-1 1-1,0 0 0,1-1 1,-1 1-1,0 0 1,1-1-1,-1 1 1,0 0-1,0-1 1,0 1-1,1-1 0,-1 1 1,0-1-1,0 1 1,0 0-1,0-1 1,0 1-1,0-1 0,0 1 1,0-1-1,0 1 1,0-1-1,0 2 32,0 2 350,0 0-1,0 0 1,0 0 0,0 0 0,1 0 0,-1 0-1,1 0 1,1 4 0,-1-5-484,0-1 0,0 0 1,0 0-1,0 0 0,0 0 0,0 0 1,0-1-1,0 1 0,0 0 1,0 0-1,0-1 0,0 1 0,1-1 1,-1 1-1,0-1 0,1 1 1,-1-1-1,0 0 0,1 0 0,-1 1 1,0-1-1,1 0 0,-1 0 0,3-1 1,11 1 229,58-1 586,-62 0-831,-1-1-1,1 1 1,-1-2-1,18-5 1,6-6-11,49-21 177,-77 32-260,12-8-2,-17 11 26,0-1 0,0 1 0,-1-1 1,1 0-1,-1 1 0,1-1 0,0 0 0,-1 0 0,0 1 1,1-1-1,-1 0 0,1 0 0,-1 0 0,0 0 0,0 0 0,1 1 1,-1-1-1,0 0 0,0-1 0,0 2-2,0 0 0,0-1 0,0 1 0,0 0 1,0 0-1,0 0 0,0 0 0,0 0 0,0 0 0,0 0 0,0 0 0,0 0 0,0 0 0,0-1 1,0 1-1,0 0 0,0 0 0,0 0 0,0 0 0,0 0 0,0 0 0,0 0 0,0 0 0,0 0 1,0 0-1,0-1 0,0 1 0,0 0 0,0 0 0,0 0 0,0 0 0,0 0 0,-1 0 0,1 0 1,0 0-1,0 0 0,0 0 0,0 0 0,0 0 0,0 0 0,0 0 0,0 0 0,0 0 0,0 0 1,-1 0-1,1 0 0,0 0 0,0 0 0,0 0 0,0 0 0,0 0 0,0 0 0,0 0 0,0 0 1,0 0-1,-1 0 0,-12 0-1395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4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6400,'-17'-17'2368,"17"17"-1856,0-16-128,0-1 704,17 17-672,-17 0-32,16 0-224,-16-16-4480,17 0 2336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1427 4160,'0'-14'1333,"0"12"-821,0 2-21,0 0 730,2 0-208,0 0-825,-1 0-1,0 0 1,0-1-1,0 1 0,0 0 1,1 0-1,-1-1 1,0 1-1,0 0 1,0-1-1,2 0 0,14-15 1671,30-30 195,-46 44-2021,1 1 0,-1-1 0,1 0 0,-1 0 0,0 0 0,0 0 0,0 0 0,0 0 0,0 0 0,0 0 0,0-1 0,0-3 0,5-16-69,1 9 15,-4 6 24,0 0-1,0 0 1,3-13-1,-3 3 57,0-24 0,0 11 13,0 1-10,2-32-16,-6 42-92,-1 0 1,-7-37-1,-19-47-102,24 87 140,-32-107-34,-7 3-5,5-3-144,-7 16 152,10 28 309,-47-115 825,68 165-1015,11 25-101,1 0 0,0-1-1,0 1 1,0 0 0,0-1-1,1 1 1,0-1 0,0 0 0,0 1-1,0-7 1,1 10 13,0 1 0,0-1 0,0 1 0,0-1 0,0 0 0,0 1 0,0-1 0,0 1 0,0-1 0,0 1-1,0-1 1,0 1 0,0-1 0,0 0 0,0 1 0,-1-1 0,1 1 0,0-1 0,0 1 0,-1-1 0,1 1 0,0 0 0,-1-1 0,1 1 0,0-1-1,-1 1 1,1 0 0,-1-1 0,1 1 0,-1 0 0,1-1 0,-1 1 0,1 0 0,-1 0 0,1-1 0,-1 1 0,1 0 0,-1 0 0,1 0 0,-1 0-1,1 0 1,-1 0 0,0 0 0,1 0 0,-1 0 0,1 0 0,-1 0 0,1 0 0,-2 0 0,2 3 20,0 9 3,1-3-20,-1 1-1,-1-1 1,-1 14 0,-26 89 278,26-102-276,-1 1 1,0-1-1,-1 0 0,-5 11 1,0-1 16,1 15 40,2-19 6,5-13-69,0 0 1,-1 1-1,1-1 1,0 0-1,1 0 1,-1 1-1,1-1 1,-1 7-1,1-9 6,1 5-163,0-9-126,1 0 194,-1 0 0,1 0 0,0-1 0,0 1 0,0 1 0,4-6 0,20-18-542,58-54-707,-70 69 1080,28-15 0,-14 8 142,52-31 180,-78 47 53,1-1 1,0 0 0,-1 1 0,1-1 0,-1 0-1,0 0 1,0 0 0,0-1 0,0 1 0,-1 0-1,1-1 1,-1 1 0,2-7 0,-3 9-86,0 1 0,0-1 0,0 1 0,-1-1 0,1 1 0,0-1 0,0 1 0,0-1 0,0 1 0,0 0 0,-1-1 0,1 1-1,0-1 1,0 1 0,-1-1 0,1 1 0,0 0 0,-1-1 0,1 1 0,0 0 0,-1-1 0,1 1 0,-1-1 0,-15-5 596,8 4-238,1-1-35,0 1-27,0 0 1,0 0 0,0 0 0,1 1 0,-2 0-1,-9 0 1,17 1-319,-8 0 167,-1 0 0,-15-3 0,-1-8 159,16 10-376,0 0-1,-1 0 1,1 1 0,-14 0 0,7 1-1689,13-1-756,3 0 815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2976,'-33'0'1120,"33"0"-896,-17 0-32,1-16 1728,0 16-1088,-1 0 1216,17 16-1184,-16 1 832,0 15-992,-1-15 352,1 15-608,-17 18-128,33-18-192,-33 18-32,33-18-32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3904,'14'0'1253,"-12"-1"-932,-2-6-151,0-26 155,1 26-41,4 6 8,7 0-83,4 1 388,0 0 0,22 3 0,-19 2-288,-1 0 1,1 1-1,-1 1 0,0 0 1,-1 2-1,29 18 0,-36-19-144,0 0-1,-1 1 0,0 0 0,8 13 1,16 15 523,-13-19-395,-15-14-149,0 0-1,0 1 0,0 0 0,-1 0 1,0 0-1,0 0 0,7 12 1,-10-15-100,0 0 0,0-1 0,-1 1 0,1 0 0,0 0 1,-1 0-1,1 0 0,-1 0 0,0 0 0,1 0 1,-1 0-1,0 0 0,0 0 0,-1 4 0,0-3 53,0 0-1,-1 1 0,1-2 1,-1 1-1,0 0 0,0 0 1,-3 3-1,1 0 55,-5 5 124,0-1 0,0 0 0,-1 0 0,-19 14 0,20-16-152,6-5-78,-1 0-1,0 0 1,0 0-1,0-1 0,-6 3 1,-36 6 77,-6 11-58,38-19-12,1-1 0,-1-1-1,0 0 1,-18-2-1,10 1-117,15 0-54,1-1-1,0 1 1,-1-1-1,1 0 0,0 0 1,0-1-1,-6-2 0,10 3-42,0 0 0,1 1-1,-1-1 1,0 0-1,1 0 1,-1 0 0,1 0-1,-1 0 1,1-1 0,0 1-1,-1 0 1,1-1 0,0 1-1,0-1 1,0 1 0,0-1-1,0 1 1,1-1-1,-1 0 1,0 1 0,1-1-1,-1 0 1,1 0 0,-1 0-1,1 1 1,0-4 0,0 5-81,0-1 0,0 0 0,0 0 0,0 0 1,0 0-1,0 0 0,0 0 0,0 1 0,1-1 1,-1 0-1,0 0 0,0 0 0,2-1 0,-2 1 80,1 1 0,0 0 0,0-1 0,0 1-1,0 0 1,-1-1 0,1 1 0,0 0 0,0 0 0,0 0-1,0 0 1,0 0 0,1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10400,'0'-33'3840,"0"33"-2976,16 0-256,0 0 511,17 0-735,16 17-96,1-17-160,-1 0 384,0 0-288,-16 16-1440,-17-16 672,17 16-1311,-33-16 1055,16 0-2048,-16 17 1600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2345 3232,'-27'0'1035,"27"0"-1028,0 0 1,-1 0 0,1 0 0,0 0 0,0 0-1,0 0 1,0 0 0,0 0 0,0 0 0,-1 1-1,1-1 1,0 0 0,0 0 0,0 0 0,0 0-1,0 0 1,-1 0 0,1 0 0,0 0 0,0 0-1,0 0 1,0 0 0,0 0 0,-1-1 0,1 1-1,0 0 1,0 0 0,0 0 0,0 0 0,0 0-1,0 0 1,0 0 0,-1 0 0,1 0 0,0 0-1,0 0 1,0-1 0,0 1 0,0 0 0,0 0-1,0 0 1,0 0 0,0 0 0,0 0 0,-1-1-1,1 1 1,0 0 0,0 0 0,0 0 0,0 0-1,0 0 1,0-1 0,0 1 0,1-1 49,-1 0 1,0 0 0,1 0-1,-1 0 1,1 0-1,-1 0 1,1 0-1,-1 0 1,1 0 0,0 0-1,-1 0 1,1 1-1,0-1 1,0 0-1,0 0 1,0 1 0,0-1-1,0 1 1,0-1-1,0 1 1,0-1-1,1 0 1,10-7 586,-11 7-581,-1 1 0,1-1 0,-1 1 0,1 0-1,-1-1 1,1 1 0,0 0 0,-1 0 0,1-1 0,-1 1 0,1 0 0,0 0 0,-1 0 0,1 0 0,-1 0 0,1 0 0,0 0-1,-1 0 1,1 0 0,0 0 0,-1 0 0,1 0 0,0 0 0,-1 0 0,2 1 0,-2-1 71,0 0-117,0 0 0,0 0 0,0 0 0,0 0 0,0 0 0,0 0 0,0 0 0,1 0 0,-1 0 0,0 0 0,0 0 0,0 0 0,0 0 0,0 0-1,0 0 1,0 0 0,0 0 0,0 0 0,0 0 0,1 0 0,-1 0 0,0 0 0,0 0 0,0 0 0,0 0 0,0 0 0,0 0 0,0 0 0,0 0-1,0 0 1,0-1 0,0 1 0,0 0 0,0 0 0,0 0 0,1 0 0,-1 0 0,0 0 0,0 0 0,0 0 0,0 0 0,0 0 0,0 0 0,0-1-1,0 1 1,0 0 0,0 0 0,0 0 0,0 0 0,0 0 0,0 0 0,0 0 0,0 0 0,0 0 0,0 0 0,-1-1 0,1 1 11,0-1 0,0 1 0,0-1-1,0 1 1,0-1 0,0 1 0,1-1 0,-1 1 0,0-1 0,0 1 0,0-1 0,0 1 0,0-1 0,1 1 0,-1-1 0,0 1 0,0-1 0,1 1-1,-1 0 1,0-1 0,1 1 0,-1 0 0,1-1 0,-1 1 0,0 0 0,1-1 0,-1 1 0,1 0 0,-1 0 0,1-1 0,-1 1 0,1 0 0,-1 0 0,1 0-1,-1 0 1,1 0 0,-1-1 0,1 1 0,-1 0 0,1 0 0,0 1 0,5-4 340,-5 2-325,0-1-1,0 1 1,0 0 0,0-1-1,0 1 1,0 0 0,0-1-1,0 1 1,0-1 0,0 0-1,-1 1 1,1-1 0,-1 0-1,0 1 1,1-1 0,-1 0-1,0-2 1,0 2-25,1 0 0,-1 0 0,0 0 0,1 0 0,-1 0 0,1 0 0,0 0 0,0 1 0,0-1 0,0 0 1,0 0-1,0 1 0,0-1 0,0 0 0,0 1 0,4-3 0,-4 3-11,1-1 1,-1 1 0,0-1 0,1 1-1,-1-1 1,0 1 0,0-1-1,0 0 1,0 0 0,0 1-1,-1-1 1,1 0 0,0 0-1,-1 0 1,0 0 0,1-4-1,-1-5 45,0 5-23,0 0 0,0 0 0,0 0 0,3-8 1,-2 10 12,2-9 119,0 0 1,0 0-1,0-23 1,-2 26-49,-1 0 0,2 0 1,4-19-1,-1 3-44,1-20-26,-1 22-50,-3 13 18,0 0 0,0 0 0,0-17 0,-2 4 9,-1 9-12,1-1-1,4-24 1,2 16 9,-4 17-6,0 1 0,-1-1 1,0 1-1,0-1 1,0-7-1,-2-44-1,4-108-78,3 123 62,-2 15-63,0-35 0,-4 57 57,-1-18 4,2 1 0,0-1-1,2 0 1,9-42-1,38-109-97,-41 145 155,-3 10-19,-1 0 0,5-30-1,-7-148 7,-4 123-34,1-37-2,0 106 41,0-1 1,-1 1 0,0 0 0,0-1 0,-1 1-1,1 0 1,-2 0 0,1 0 0,-4-6-1,-7-24 278,8 9 22,-9 16-176,12 8-168,0-1-1,0 1 1,0-1 0,1 1-1,-1-1 1,1 0-1,0 0 1,0 1-1,0-1 1,0 0 0,1 0-1,0 0 1,0-5-1,0 5 7,0 0 0,-1 1 0,1-1 1,-1 1-1,0-1 0,0 0 0,0 1 0,0 0 0,-1-1 0,1 1 0,-1 0 0,0-1 0,0 1 0,0 0 1,0 1-1,0-1 0,-1 0 0,-3-3 0,5 6-4,1 0 1,0 0-1,0-1 0,-1 1 1,1 0-1,0-1 1,0 1-1,0 0 0,0 0 1,-1-1-1,1 1 1,0 0-1,0-1 0,0 1 1,0 0-1,0-1 0,0 1 1,0 0-1,0-1 1,0 1-1,0 0 0,0-1 1,0 1-1,0 0 1,0-1-1,0-21-159,0 22 155,0-1 0,0 1 1,0 0-1,0-1 0,0 1 1,0 0-1,0-1 0,0 1 0,0 0 1,0-1-1,0 1 0,0 0 1,0 0-1,0-1 0,0 1 0,1 0 1,-1-1-1,0 1 0,0 0 1,0-1-1,0 1 0,1 0 0,-1 0 1,0-1-1,1 1 0,12-11-107,-5 8 79,-1-1 31,-5-11 160,-2-18 82,2 20-197,9-1 26,-8 9 128,-3 3-185,1 0-1,-1 0 0,1 0 1,-1 0-1,1 1 0,-1-1 1,1 0-1,0 0 1,0 1-1,0-1 0,0 1 1,0-1-1,1 1 0,1-3 1,-3 4-11,1 0 0,-1-1 1,0 1-1,1 0 0,-1 0 0,0-1 1,0 1-1,1-1 0,-1 1 0,0 0 1,0-1-1,1 1 0,-1-1 0,0 1 1,0 0-1,0-1 0,0 1 0,0-1 1,0 1-1,0-1 0,0 1 0,0-1 1,0 1-1,0 0 0,0-1 0,0 0 1,1-4 60,3 2-28,-1-2 36,-9-3-10,5 8-59,1-1 5,0 1 0,-1-1 0,1 1 0,0 0 0,-1-1 0,1 1 0,0-1 0,0 1-1,0 0 1,-1-1 0,1 1 0,0-1 0,0 1 0,0-1 0,0 1 0,0-1 0,0 1 0,0-1 0,0 1 0,0-1-1,0 1 1,0-1 0,0 1 0,0-1 0,0 1 0,0-1 0,1 1 0,-1 0 0,0-1 0,0 1 0,1-1-1,-1 1 1,0-1 0,0 1 0,1-1 0,-1 1-5,2-1 2,1 1 0,-1-1 0,0 1 0,0-1 0,0 1 0,1 0 0,-1 0 0,0 0 0,4 0 0,-4 0-1,0 0 40,1 0-303,-1 1-138,-1-1 0,1 0 0,0 1 0,0-1 1,-1 1-1,1-1 0,-1 1 0,1 0 0,2 1 0,10 5-2428,-10-6 2285,1 0 0,-1-1 1,0 1-1,9-1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3328,'-13'-13'1061,"10"10"-634,0 3 101,-8 0 1066,9 0-282,2 0 352,2 0-608,7 0-488,-4 1-443,-1-1 0,1 0 0,-1 0 0,1 0 0,-1-1 0,0 0 0,5-1 0,-3 1-70,1-2 13,0 1 0,0 0 1,1 0-1,-1 1 0,14-1 0,140 2 188,-158 0-128,-3 0 16,11-1 362,-25 2-1092,2-2-348,-11 2 219,22-1 701,1 0 0,-1 0 0,0 1 0,1-1 0,-1 0 0,1 0 0,-1 0 0,1 1 0,0-1 0,-1 0 0,1 1 0,-1-1 0,1 0 0,-1 1 0,1-1 0,0 0 0,-1 1 0,1-1 0,0 1 0,0-1-1,-1 1 1,1-1 0,0 1 0,0-1 0,-1 1 0,1-1 0,0 1 0,0-1 0,0 1 0,0-1 0,0 1 0,0 0 0,-3 5-146,2-5 164,1-1-1,-1 1 0,0 0 1,1 0-1,-1 0 1,1 0-1,-1 0 0,1 0 1,-1 0-1,1 0 0,0 1 1,0-1-1,-1 0 1,1 0-1,0 0 0,0 0 1,0 2-1,5 22 30,-4-19-43,0 1 0,1-1 0,-1 9 0,-1-9 6,0 0 1,1 0 0,0-1 0,0 1 0,0 0-1,1-1 1,0 1 0,0 0 0,4 7 0,-3-6 26,0 0 1,0 0-1,-1 0 1,-1 0-1,1 0 0,-1 0 1,0 0-1,0 0 1,-1 10-1,0-13 2,0-1 0,-1 1-1,1 0 1,-1 0 0,0-1-1,1 1 1,-2 0-1,-1 5 1,-3 6 127,1 13-30,3-25-126,1 0 0,0 1 0,-1-1 0,0 0 0,1 0-1,-1 0 1,-1 0 0,-2 4 0,-20-1-583,-30 21-479,25-21 1034,12-1 31,11-3 2,-1 0 1,1 0-1,-13 0 1,20-2 5,0 0-1,-1 0 1,1 1-1,0-1 1,-1 0-1,1 0 1,0 0 0,-1 0-1,1-1 1,0 1-1,-1 0 1,1 0-1,0 0 1,-1 0-1,1 0 1,0 0 0,-1 0-1,1-1 1,0 1-1,-1 0 1,1 0-1,0 0 1,0-1 0,-1 1-1,1 0 1,-8-7 646,16 11-10,-3-12 295,-4 7-889,0 1 0,0-1-1,0 1 1,-1 0 0,1-1-1,0 1 1,0 0 0,0 0-1,0 0 1,-1-1 0,1 1-1,0 0 1,0 0 0,2 1-1,15-4 689,10-8-294,-21 8-400,-1 0-1,1 0 1,0 1-1,0 0 1,0 0 0,0 0-1,10 0 1,-1 1 86,-13 1-89,0 0-1,0 0 0,0-1 1,0 2-1,0-1 0,0 0 1,0 1-1,0-1 0,6 3 1,-1 2 53,-6-4-43,-1 0-1,0 0 0,1 0 0,-1 0 0,1-1 0,0 1 0,-1 0 0,1-1 1,-1 1-1,1-1 0,0 0 0,-1 0 0,1 1 0,0-1 0,1 0 1,0-1 56,0 1 1,-1 0-1,1 0 1,-1 1 0,1-1-1,0 1 1,-1-1 0,1 1-1,-1 0 1,1 0 0,-1 0-1,0 0 1,1 0 0,-1 0-1,0 1 1,2 1 0,-1 0-817,0-3 390,-3 0 309,1 0 0,-1 0-1,1 0 1,-1 0 0,1 0-1,-1 0 1,0 0 0,1 0-1,-1 0 1,1 0 0,-1-1-1,1 1 1,-1 0 0,1 0-1,-1 0 1,0-1 0,1 1-1,-1 0 1,1-1 0,-1 1-1,0 0 1,1-1 0,-1 1-1,0 0 1,1-1 0,-1 1-1,0-1 1,0 1 0,1-1-1,0-20-3351,-1 13 1253,0-5-1532,0-4 1162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3712,'-1'1'120,"-1"-1"0,0 0 0,0 0 0,1 0 0,-1 1 0,0-1 0,1 1 0,-1-1 0,1 1 0,-1 0 0,1 0 0,-1-1 0,1 1 0,-1 0 0,1 1 0,0-1 0,-3 2 0,1 0 1144,3-3-246,0-3 300,0-8-417,0 8 16,0 3-309,0 3-58,0 9-367,1 12 79,-1-24-249,0 1 0,0-1 0,0 1 0,1 0 0,-1-1 0,0 1 0,0-1 0,0 0 0,1 1 0,-1-1 0,0 1 0,1-1 0,-1 1 0,0-1 0,1 0 0,-1 1 0,1-1 0,-1 0 0,1 1 0,-1-1 0,1 0 0,-1 1 0,1-1 0,-1 0 0,1 0 0,-1 0 0,1 0 0,-1 1 0,1-1 0,-1 0 0,1 0 0,0 0 0,2 0 355,0 2-58,7 9 106,-7-8-150,-3-3-90,0 3-53,0-3-111,0 1 0,0 0 0,0-1 0,0 1 0,0-1 0,0 1 0,0 0 0,-1-1 0,1 1 0,0-1 0,0 1 0,-1-1-1,1 1 1,0-1 0,-1 1 0,1-1 0,0 1 0,-1-1 0,1 1 0,-1-1 0,1 0 0,-1 1 0,0 0 0,0-1-11,0 1 1,1-1-1,-1 0 0,1 1 1,-1-1-1,1 1 0,-1 0 1,1-1-1,-1 1 0,1 0 1,-1-1-1,1 1 0,-1 0 0,1-1 1,0 1-1,0 0 0,-1-1 1,1 1-1,0 0 0,0 0 1,0 0-1,0-1 0,0 1 1,0 1-1,0 216 783,1-203-812,1 0 0,1 0 0,4 17 0,-5-25 56,-2-1 0,1 1-1,-1 0 1,0 0 0,0 0 0,-1 0 0,0 0 0,0-1 0,-4 12 0,3-9 18,0 0 0,0-1 1,0 15-1,2 26 34,0-47-74,0 0 1,0 0-1,0 0 1,1 0-1,-1 0 1,1 0-1,-1 0 1,1 0-1,0 0 0,-1 0 1,1 0-1,3 3 1,-3-4 18,-1 0 1,1 1-1,0-1 1,0 1 0,-1 0-1,1-1 1,0 1-1,-1-1 1,0 1-1,1 0 1,-1-1-1,0 4 1,0 25 395,0-27-384,0 0-309,0-3 222,0 1 0,0-1 0,0 1-1,0-1 1,0 1 0,0-1-1,0 1 1,0-1 0,0 1 0,0-1-1,0 1 1,-1-1 0,1 1 0,0-1-1,0 1 1,0-1 0,-1 1-1,1-1 1,0 0 0,-1 1 0,1-1-1,0 0 1,-1 1 0,1-1-1,-1 0 1,1 1 0,-1-1 0,1 0-1,0 0 1,-1 1 0,1-1-1,-1 0 1,1 0 0,-1 0 0,1 0-1,-1 0 1,1 0 0,-1 1-1,1-1 1,-1 0 0,0-1 0,-2 1-1486,3 0-1152,0 0 864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1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3552,'-14'-14'1147,"9"25"-294,4-11-790,1 1 0,-1-1 1,0 0-1,1 1 0,-1-1 1,0 0-1,1 0 0,-1 1 0,0-1 1,1 0-1,-1 0 0,0 0 1,0 0-1,0 0 0,1 0-63,0 0 13,0 0 1,0 0-1,0 0 0,0 0 0,0 0 0,-1 0 0,1 0 1,0 0-1,0 0 0,0 0 0,0 0 0,0 0 1,0 0-1,0 0 0,0 0 0,0 0 0,-1 0 1,1 0-1,0 0 0,0 0 0,0 0 0,0 0 1,0 0-1,0 0 0,0 0 0,0 0 0,0 0 1,0-1-1,0 1 0,0 0 0,-1 0 0,1 0 0,0 0 1,0 0-1,0 0 0,0 0 0,0 0 0,0 0 1,0 0-1,0 0 0,0-1 0,0 1 0,0 0 1,0 0-1,0 0 0,0 0 0,0 0 0,0 0 1,0 0-1,0 0 0,0 0 0,0 0 0,0-1 1,0 1-1,0 0 0,0 0 0,0-14 1672,3 14-890,-2 0-762,-1 0-1,1 0 1,-1 0-1,1 0 1,-1 0-1,1 0 1,-1 0-1,1 0 1,-1 0-1,1 0 1,-1-1 0,1 1-1,-1 0 1,1 0-1,-1-1 1,1 1-1,-1 0 1,0-1-1,1 1 1,-1-1-1,1 1 1,-1 0-1,0-1 1,1 1 0,-1-2-1,1 2 46,-1-1 1,1 0-1,-1 1 0,1-1 0,-1 0 0,1 1 1,0-1-1,-1 1 0,1-1 0,0 1 1,0-1-1,-1 1 0,1-1 0,0 1 0,0 0 1,-1 0-1,1-1 0,0 1 0,0 0 1,0 0-1,0 0 0,0 0 0,-1 0 0,1 0 1,2 0-1,-1 0 51,-1 1 0,1-1 0,0 0 0,0 1 0,0-1 0,-1 1 0,1 0 0,0 0 1,-1 0-1,1 0 0,-1 0 0,1 0 0,-1 0 0,3 3 0,-3-4-109,-1 1 1,0-1-1,1 1 0,-1-1 1,0 1-1,1-1 0,-1 1 1,0-1-1,0 1 1,1 0-1,-1-1 0,0 1 1,0 0-1,0-1 0,0 1 1,0-1-1,0 1 0,0 0 1,0-1-1,0 1 0,0 0 1,0-1-1,0 1 1,-1-1-1,1 2 0,0-2 32,0 3 466,3 0-161,-2-2-329,0 0 1,0 0-1,1 0 1,-1 0-1,0 0 1,1 0-1,-1 0 0,1 0 1,-1 0-1,1-1 1,0 1-1,-1 0 1,1-1-1,0 0 0,0 1 1,-1-1-1,4 0 1,-4 0 14,1 0 1,0 0-1,-1 1 0,1-1 1,0 0-1,-1 1 1,1-1-1,0 1 0,-1 0 1,1-1-1,-1 1 1,3 2-1,-2-2-19,0 0 0,-1 0 0,1 0 0,0 0-1,0 0 1,0-1 0,0 1 0,0-1 0,0 1 0,0-1 0,0 0 0,3 1-1,4-1 48,-1 1-1,1 1 0,-1 0 1,16 5-1,-21-6-48,0 0 14,1 0 1,0 0 0,0 0-1,0 0 1,0-1 0,6 0-1,-8 0-24,0 0-1,-1 0 1,1 0 0,0 0-1,-1 0 1,1 1 0,0-1-1,-1 0 1,1 1 0,0 0-1,-1-1 1,1 1 0,-1 0-1,1 0 1,-1 0 0,1 0-1,-1 0 1,0 0 0,1 0-1,1 2 1,4 5 88,-3-4-65,-1-1 0,0 1 0,1-1 0,0 0 0,4 2-1,-1-1-20,-7-4-13,1 0-1,-1 0 0,1 0 0,-1 0 0,1 1 1,-1-1-1,1 0 0,-1 0 0,1 1 0,-1-1 1,0 0-1,1 1 0,-1-1 0,1 0 0,-1 1 1,0-1-1,1 1 0,-1-1 0,0 1 0,0-1 0,1 1 1,-1-1-1,0 1 0,0-1 0,0 1 0,0-1 1,1 1-1,-1-1 0,0 1 0,0-1 0,0 1 1,0-1-1,0 1 0,0-1 0,-1 1 0,1-1 1,0 1-1,0 1 16,0 0-1,0 0 1,1 0 0,-1 0 0,1 0 0,-1 0-1,1-1 1,0 1 0,-1 0 0,1 0 0,0-1-1,2 3 1,-2-3 3,0 1-1,-1-1 0,1 1 1,0 0-1,0-1 1,-1 1-1,1 0 1,-1 0-1,1-1 1,-1 1-1,0 4 0,1 6 68,-2 14 57,1-26-141,0 1-1,0-1 1,0 1-1,-1-1 1,1 1-1,0-1 1,0 1-1,0-1 1,-1 1-1,1-1 0,0 1 1,-1-1-1,1 1 1,0-1-1,-1 0 1,1 1-1,-1-1 1,1 0-1,-1 1 1,1-1-1,-1 0 1,1 1-1,-1-1 1,1 0-1,-1 0 0,1 0 1,-1 0-1,1 1 1,-1-1-1,1 0 1,-1 0-1,0 0 1,-1 0 8,4 3 1,9 7 16,-11-9-23,0-1 1,1 1-1,-1-1 1,0 0 0,1 1-1,-1-1 1,0 1-1,0-1 1,0 0 0,1 1-1,-1-1 1,0 1-1,0-1 1,0 1 0,0-1-1,0 1 1,0-1-1,0 1 1,0-1-1,0 1 1,0-1 0,0 1-1,0-1 1,0 1-1,0-1 1,0 1 0,-1-1-1,1 0 1,0 1-1,0-1 1,-1 1-1,1-1 1,0 1 0,0-1-1,-1 1 1,1-1-5,-11 5 37,5 9-10,4-10-26,0-1 1,-1 0-1,0 0 0,0 1 0,-5 3 1,-4 4 17,7-5 0,-1 0 0,0-1 1,0 0-1,-1 0 0,1 0 1,-1-1-1,-10 4 0,-7 1-44,20-7 12,0 0 0,0-1 0,0 1 0,0-1 0,0 0 0,0-1 0,0 1 1,-1-1-1,-5 0 0,9 0 15,-1 0 0,0 0 1,1 0-1,-1-1 0,0 1 1,1-1-1,-1 1 1,1-1-1,-1 0 0,1 1 1,-1-1-1,1 0 0,-1 0 1,1 0-1,0 0 0,-1 0 1,1 0-1,0-1 0,0 1 1,-1-2-1,-2-3-14,0-1-1,1 1 1,-5-11-1,-4-9 51,9 22-41,1 0 0,-1-1 1,1 1-1,1-1 0,-1 1 0,0-1 0,1 0 0,0 0 0,0 1 1,1-1-1,-1 0 0,1 0 0,0 0 0,2-9 0,-2-11 46,0 21-39,0 0 1,0 0-1,0 0 0,-3-7 0,-2-2-24,5 13 18,0 0 0,0 0-1,0 0 1,-1 0 0,1 0-1,0 0 1,0 0 0,0-1-1,0 1 1,0 0 0,0 0-1,0 0 1,0 0 0,0 0-1,0 0 1,0-1 0,0 1-1,0 0 1,0 0 0,0 0-1,0 0 1,0 0 0,0 0-1,0-1 1,0 1 0,0 0-1,0 0 1,0 0 0,0 0-1,0 0 1,0 0 0,0 0-1,0-1 1,0 1 0,1 0-1,-1 0 1,0 0 0,0 0-1,0 0 1,0 0 0,0 0-1,0 0 1,0 0 0,0-1-1,1 1 1,-1 0 0,0 0-1,0 0 1,4-4-200,-3 4 63,-1-1 0,1 1 0,-1-1-1,0 1 1,0-1 0,1 0 0,-1 1-1,0-1 1,0 1 0,0-1 0,0 1-1,0-1 1,0 0 0,1 1 0,-1-1-1,-1 1 1,1-1 0,0 0-1,0-2-1517,0 3 329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1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5312,'14'-13'1701,"-11"10"-1024,-3 3-37,0 0 971,0 3-358,0 12-607,0 1-1,-1 0 0,-1-1 1,0 1-1,-1-1 0,-6 17 1,-3-5-421,8-20-276,1-1-1,0 1 1,1-1-1,-4 12 1,5 15-64,1-25 285,0 0 0,-1 0 0,-2 15 0,-2-6 119,3-10-231,0 0-1,0 0 0,1 0 1,-1 10-1,2 49-324,0-63-1082,0-3 352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3648,'0'-22'1030,"0"17"-416,0 13-136,0-5 877,0-3-171,0 3 597,0-2-1623,1 1-1,-1 0 0,0-1 0,1 1 0,-1 0 0,1-1 1,0 1-1,-1-1 0,1 1 0,0-1 0,1 2 0,-1-1-17,0 0-1,0-1 0,0 1 0,0 0 1,0 0-1,-1 0 0,1 0 1,-1 0-1,1 0 0,-1 0 0,1 3 1,-1-3-26,0 0 1,0-1-1,0 1 1,1 0-1,-1-1 1,0 1-1,1 0 1,0-1 0,-1 1-1,1-1 1,0 1-1,1 2 1,0-3-26,-1 1 0,0 0 1,0 0-1,-1-1 0,1 1 1,0 0-1,-1 0 0,1 0 1,-1 0-1,1 0 0,-1 0 1,0 4-1,0 10 210,1-5 34,-1 1 1,0-1-1,-4 18 0,-1-13-156,3-13-144,1 0 1,0 1 0,0-1-1,0 0 1,0 0 0,1 1 0,-1-1-1,1 7 1,0 3-68,0-5-35,0 1 0,0-1 1,-3 17-1,-2-9-259,3-9-146,0-1 0,1 1-1,-1 0 1,1 0 0,0 9 0,1-15 225,0 1 1,0 0 0,0-1-1,-1 1 1,1 0 0,-1 0 0,1-1-1,-1 1 1,1-1 0,-1 1-1,0-1 1,0 1 0,0-1 0,0 1-1,0-1 1,0 1 0,-2 1-1,0-1-1665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4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214 149 4896,'0'0'1584,"2"-5"-976,9-17-139,-8 16 518,0 3-251,8-7 149,-9 4-229,-1 4-496,0-1 1,-1 1-1,1 0 0,0 0 0,0 0 1,2-4-1,7-16 599,-10 21-723,0 0 0,0 0 0,0 1 0,1-1 0,-1 0 0,0 0 0,0 0 0,0 1 0,0-1 0,0 0 0,0 0 0,-1 0 0,1 1 0,0-1 0,0 0 0,-1 0 0,1 1 0,0-1 0,-1 0 0,1 1 0,0-1 0,-2-1 0,-12-3 684,6-1-449,6 5-208,1 0-1,-1 0 1,1 0 0,-1 1-1,0-1 1,1 0 0,-1 1-1,0-1 1,1 1 0,-5-1-1,-2-2 205,3 1-219,3 0-28,-1 0-1,0 1 1,0 0-1,0 0 1,-1 0-1,1 0 1,0 0-1,0 0 1,0 1-1,-1 0 1,-3-1 0,-6 1 94,5 0-52,-1 0 0,1 0 0,-17 3 0,-8 8-483,31-11 435,-1 1 1,0-1-1,1 1 1,-1 0-1,0 0 1,1 0-1,-1 0 1,1 0-1,0 0 1,-1 1-1,1-1 1,0 1-1,0-1 1,0 1-1,0 0 0,0 0 1,0 0-1,1 0 1,-1 0-1,-2 5 1,2-4 10,0 0-1,0 0 1,0 1 0,1-1 0,-1 0 0,1 1-1,0-1 1,0 1 0,0 0 0,0-1 0,1 1-1,-1 0 1,1-1 0,1 8 0,-1-5-19,0 2-20,0-1 0,1 1-1,0-1 1,0 0-1,4 11 1,-4-14 15,1 0 1,-1-1-1,1 1 1,0-1-1,0 0 0,0 1 1,0-1-1,1 0 1,-1 0-1,1 0 1,5 4-1,1-1 77,1-1 0,0 0 0,0 0 1,18 5-1,-9-4 25,34 6 0,-27-9-204,1-2 0,36-1 0,-12-1-108,28 1 92,-77 0 122,1-1-1,-1 1 0,0 0 1,1-1-1,-1 0 0,0 1 1,0-1-1,1 0 0,-1 0 1,0 0-1,0 0 0,0-1 1,0 1-1,0-1 0,0 1 1,-1-1-1,1 1 0,0-1 1,1-3-1,3-1-75,-5 5 72,-1 1 0,0-1-1,1 0 1,-1 1 0,1-1-1,-1 1 1,0-1 0,0 0-1,1 1 1,-1-1 0,0 0-1,0 1 1,0-1 0,0 0-1,0 0 1,0 1 0,0-1-1,0 0 1,0 1 0,0-1 0,0 0-1,0 1 1,-1-2 0,1 0 20,-1-10 137,2-13-587,-1 24 407,0 1 1,0-1 0,1 0 0,-1 1 0,0-1 0,0 1 0,0-1 0,1 1 0,-1-1 0,0 1 0,0-1 0,1 1 0,-1-1 0,0 1 0,1-1 0,-1 1 0,1 0 0,-1-1 0,1 1 0,-1 0 0,1-1 0,-1 1 0,1 0 0,-1-1 0,1 1-1,-1 0 1,1 0 0,-1 0 0,1 0 0,-1 0 0,1-1 0,1 1 0,-2 0 20,0 0 0,0 0 0,0 0-1,0 0 1,0 0 0,0 0 0,0 0-1,0 0 1,0 0 0,0 0 0,1 0 0,-1 0-1,0 0 1,0 0 0,0 0 0,0 0 0,0 0-1,0 0 1,0 0 0,0 0 0,0 0-1,0 0 1,1 0 0,-1 0 0,0 0 0,0 1-1,0-1 1,0 0 0,0 0 0,0 0-1,0 0 1,0 0 0,0 0 0,0 0 0,0 0-1,0 0 1,0 0 0,0 0 0,0 0 0,0 1-1,0-1 1,0 0 0,0 0 0,0 0-1,1 0 1,-1 0 0,0 0 0,0 0 0,-1 0-1,1 0 1,0 1 0,0-1 0,0 0-1,0 0 1,0 0 0,0 0 0,0 11-20,0-8-54,0-3 0,0 0-10,-2 2 58,-18 31 326,-1-3 26,7 11-197,-11 10-311,-24 57-151,-5 87 133,7-19 823,29-125-387,-10 32-6,17-50-117,-1 0 0,-29 57 0,39-88-80,1 0-9,0 0 0,0-1 0,-1 1 0,1 0 0,0-1 0,-1 1-1,0-1 1,1 0 0,-1 0 0,0 1 0,1-1 0,-1 0 0,0 0 0,0-1 0,0 1 0,0 0-1,0-1 1,0 1 0,0-1 0,-3 1 0,2-1-2,0 0 0,0 1 0,1-1-1,-1-1 1,0 1 0,0 0 0,0-1 0,1 1 0,-1-1 0,0 0-1,1 0 1,-6-2 0,6 1-17,0 0-1,0 1 0,1-1 1,-1 0-1,0 0 1,1 0-1,0 0 1,-1-1-1,1 1 0,-1-3 1,-10-27-106,6 15 22,3 9 46,-2-4 37,0 1 0,1-1-1,0 0 1,1 0-1,0 0 1,1 0-1,0-1 1,1-20-1,0 20-71,1 0 0,1 0-1,0 0 1,1 0 0,0 0-1,1 0 1,1 0 0,5-14-1,32-49-420,-32 59 435,0 1 0,1 0 0,1 1-1,0 0 1,1 1 0,1 0 0,0 1 0,1 0 0,0 1 0,1 1 0,27-16 0,60-24-201,-30 17 181,-31 13 121,-8 4 24,54-21 1,45-11-263,-83 27 320,-11-6 64,-18 20 1,-17 7-153,0 0 0,0 0-1,0-1 1,0 1 0,0-1-1,0 1 1,0-1 0,-1 0 0,1 0-1,-1 0 1,1 0 0,-1-1-1,0 1 1,3-4 0,25-40 664,-28 42-597,0 0 0,0 0 0,-1 0-1,3-7 1,-4 9-95,0 1 0,0-1 0,0 0 0,0 1-1,-1-1 1,1 1 0,0-1 0,-1 1 0,1-1-1,-1 1 1,0-1 0,-1-1 0,1 0-12,0 1 1,1 0-1,-1-1 1,0 1-1,1 0 0,0-1 1,-1-2-1,1 4-2,0 0-1,0 0 0,0 0 0,0 0 0,0 0 1,0 0-1,0-1 0,-1 1 0,1 0 0,0 0 1,-1 0-1,1 0 0,-1 0 0,1 0 0,-1 1 0,0-1 1,1 0-1,-1 0 0,0 0 0,0 0 0,1 1 1,-1-1-1,0 0 0,0 1 0,-2-2 0,-10-3 46,8-2-21,5 6-24,-1 1 1,1-1 0,0 1-1,0 0 1,-1-1 0,1 1-1,0-1 1,-1 1 0,1 0-1,0-1 1,-1 1 0,1 0-1,-1-1 1,1 1 0,-1 0-1,1 0 1,-1-1 0,1 1-1,-1 0 1,1 0 0,-1 0-1,1 0 1,-1 0 0,1 0-1,-1 0 1,1 0-1,-1 0 1,1 0 0,-1 0-1,1 0 1,-2 0 0,-10 0-28,8-1 9,-1 1 1,1 0-1,-1 1 1,-6 0-1,9 0 21,1-1 1,-1 1-1,0 0 0,1-1 0,-1 1 1,1 0-1,-1 0 0,1 0 0,0 0 1,-1 0-1,1 0 0,0 1 0,0-1 1,-1 0-1,0 3 0,-1 1-8,1-1-1,0 1 1,1-1 0,-1 1-1,1 0 1,-2 6 0,-2 10-139,-2-5 40,6-14 99,1 0 0,-1-1-1,0 1 1,0 0 0,1 0-1,-1 0 1,1 0 0,-1 0 0,1 0-1,0 0 1,0 0 0,0 0 0,0 0-1,0 1 1,1-1 0,0 2-1,2 7 19,0-1 0,1 0 0,0 0 0,9 16-1,-11-23-35,0 0 0,0 1 0,0-1 0,0 0 0,1 0 0,0 0-1,-1-1 1,1 1 0,0 0 0,0-1 0,1 0 0,-1 0 0,0 0 0,1 0-1,0-1 1,6 3 0,14-1-451,1-1 1,43-3-1,-27 0-299,74 1-767,-100-1 1451,-1-1 1,1 0-1,-1-1 0,1 0 0,-1-2 1,0 1-1,14-8 0,-26 11 92,16-6 20,-12 6 75,-1-1 0,0 0 0,0 0 0,0-1 0,0 1 0,0-1 0,-1 0 0,6-5 0,20-22 1430,-29 30-1503,-1 0 0,0 0 0,0 0 1,1-1-1,-1 1 0,0 0 0,0 0 1,1 0-1,-1-1 0,0 1 0,0 0 1,0 0-1,1-1 0,-1 1 0,0 0 1,0-1-1,0 1 0,0 0 0,0-1 1,0 1-1,0 0 0,0 0 0,0-1 1,0 1-1,0 0 0,0-1 0,0 1 1,0 0-1,0-1 0,0 1 0,0 0 1,0-1-1,0 1 0,0 0 0,0-1 1,0 1-1,-1 0 0,1 0 0,0-1 1,0 1-1,0 0 0,-1 0 0,1-1 1,0 1-1,0 0 0,0 0 0,-1 0 1,1-1-1,-1 1 155,-10 8 195,9-3-176,1-3-192,1 0-1,0 0 0,-1-1 0,1 1 1,-1 0-1,1-1 0,-1 1 0,0 0 0,0-1 1,-2 3-1,-2 5-56,3-5 68,0 0 0,0 0 0,0 0 0,-1 7 0,3-9-1,0-1-1,0 1 0,0 0 1,0-1-1,0 1 0,1-1 1,-1 1-1,1-1 0,-1 1 1,1-1-1,-1 1 0,2 1 1,0 0-14,-2 0 0,1 0 0,0 0 0,-1 0 0,1 1 1,-1-1-1,0 0 0,0 0 0,0 0 0,-1 4 0,0 2-34,1-8 24,0-1 0,0 1 0,0 0 0,0 0 0,0 0 0,0-1 0,0 1 0,0 0 0,0 0 0,1 0 0,-1-1 0,0 1 0,0 0 0,1 0 0,-1-1 1,1 1-1,-1 0 0,1-1 0,-1 1 0,1 0 0,-1-1 0,2 2 0,-1-2-28,0 1 0,1-1 0,-1 0 1,0 0-1,1 1 0,-1-1 0,1 0 0,-1 0 0,1 0 0,1-1 0,6 1-274,-7 0 285,-1 0-1,1 0 1,0-1 0,0 1-1,-1 0 1,1-1 0,0 0-1,-1 1 1,1-1 0,-1 0-1,1 0 1,-1 1 0,2-3 0,6-2 10,-8 5-7,0 0 1,0-1-1,0 1 0,-1 0 1,1-1-1,0 1 1,0-1-1,0 1 0,0-1 1,-1 0-1,1 1 1,0-1-1,-1 0 0,1 1 1,0-1-1,-1 0 1,1 0-1,-1 0 0,1 1 1,-1-1-1,1 0 0,-1 0 1,0 0-1,0 0 1,1 0-1,-1 0 0,0 0 1,0 0-1,0 0 1,0 0-1,0 0 0,0 0 1,0 0-1,0 0 1,-1-1-1,1-5-64,1-26-415,0 23 536,0-1 0,-1 1 0,0 0-1,-1-1 1,-4-16 0,-7 2 178,2 6-216,10 19 1,0-1 0,0 1 0,0 0 0,-1 0 0,1-1 0,0 1 0,0 0 0,0 0 0,0 0 0,0-1 0,0 1 0,0 0 0,0 0 0,0-1 0,0 1 0,0 0-1,0 0 1,0-1 0,1 1 0,-1 0 0,0 0 0,0 0 0,0-1 0,0 1 0,0 0 0,0 0 0,1 0 0,-1-1 0,0 1 0,0 0 0,0 0 0,0 0 0,1 0 0,-1 0 0,0-1 0,0 1 0,0 0 0,1 0 0,-1 0 0,0 0 0,0 0 0,0 0 0,1 0 0,-1 0 0,0 0 0,0 0 0,1 0 0,-1 0 0,0 0 0,0 0 0,1 0 0,-1 0 0,3 0-72,0 0-5,-2 0 79,1 0 0,-1-1-1,0 1 1,1 0 0,-1-1-1,1 1 1,-1-1 0,1 1-1,-1-1 1,0 0 0,3-1-1,-2 1 7,0 0 0,0-1 0,-1 2 0,1-1 0,1 0 0,-1 0 0,0 0 0,0 1 0,0-1 0,0 1-1,0 0 1,4 0 0,-2 0 2,0 0-1,0 1 0,0 0 1,0-1-1,0 2 1,0-1-1,0 0 0,0 1 1,6 3-1,-8-4 11,1 0-1,-1 0 0,0-1 1,1 1-1,-1-1 1,0 1-1,1-1 0,-1 0 1,1 0-1,-1 0 1,1 0-1,2-1 0,13 0-31,-17 1 2,1 0 0,-1 0 0,0 1 1,1-1-1,-1 0 0,1 1 0,-1-1 1,0 1-1,0-1 0,1 1 0,-1-1 1,0 1-1,0 0 0,0 0 0,0 0 1,0 0-1,0 0 0,0 0 0,0 0 1,0 0-1,0 0 0,0 1 0,5 12-56,0-10 154,0 0 23,-5 10-45,-1 98 550,0-66-266,0-46-342,0 0-1,0 1 1,0-1 0,0 0-1,0 0 1,0 0 0,0 0-1,0 0 1,0 0 0,0 0-1,0 0 1,0 0 0,0 0-1,0 1 1,0-1 0,0 0-1,0 0 1,0 0 0,0 0-1,0 0 1,0 0 0,0 0-1,0 0 1,1 0 0,-1 0 0,0 0-1,0 1 1,0-1 0,0 0-1,0 0 1,0 0 0,0 0-1,0 0 1,0 0 0,0 0-1,0 0 1,0 0 0,0 0-1,1 0 1,-1 0 0,0 0-1,0 0 1,0 0 0,0 0-1,0 0 1,0 0 0,0 0-1,0 0 1,0 0 0,0 0-1,1 0 1,-1 0 0,0 0 0,0 0-1,0 0 1,0 0 0,27 0-400,-26 0 387,-1 0-1,0 0 1,0 0 0,0 0-1,0 0 1,0 0 0,0 0-1,0 0 1,0 0 0,0 0-1,0 0 1,1 0 0,-1 0-1,0 0 1,0 0 0,0 0-1,0 0 1,0 0 0,0 0-1,0 0 1,0 0 0,0 0-1,0 0 1,1 0 0,-1 0-1,0 0 1,0 0 0,0 0-1,0 0 1,0 0 0,0-1-1,0 1 1,0 0 0,0 0-1,0 0 1,0 0 0,0 0-1,0 0 1,0 0 0,0 0-1,0 0 1,0 0 0,0 0-1,0-1 1,0 1 0,0 0 0,0 0-1,0 0 1,0 0 0,0 0-1,0 0 1,0 0 0,0 0-1,0 0 1,0 0 0,0-1-1,0-2-116,0 1 74,0 0 0,0 0 0,0 0 0,0 0-1,0 0 1,0 0 0,0 1 0,1-1 0,-1 0-1,2-3 1,4 0-97,-5 4 132,0 1-1,0-1 0,-1 1 1,1-1-1,0 0 0,-1 0 1,1 1-1,0-1 1,-1 0-1,1 0 0,-1 0 1,1 0-1,-1 0 0,0 0 1,1 0-1,-1 0 1,0 0-1,0-1 0,13-23-111,-8 18 125,-1 0 1,-1-1-1,5-10 1,-7 15-1,0 0 1,0 0-1,0 0 1,0 1 0,0-1-1,1 1 1,-1-1 0,1 1-1,-1-1 1,1 1 0,0 0-1,0 0 1,0 0-1,0 0 1,1 0 0,-1 0-1,4-1 1,21-3 141,-14 0-43,-11 5-54,-1 0 1,1 0-1,-1 0 0,1 1 0,0-1 1,-1 1-1,1-1 0,0 1 0,-1-1 1,1 1-1,0 0 0,0 0 0,1 0 1,2 0 17,-4-1-42,0 1 0,0 0 0,0 0 1,0 0-1,0 0 0,0 0 0,0 0 0,0 0 1,0 1-1,0-1 0,0 0 0,0 0 1,0 1-1,0-1 0,0 1 0,0-1 0,0 1 1,0-1-1,0 1 0,-1 0 0,1-1 0,0 1 1,0 0-1,-1-1 0,1 1 0,0 0 1,-1 0-1,1 0 0,-1 0 0,1 0 0,-1 0 1,1 1-1,11 12 138,2 2-47,-13-15-104,-1 0-1,1-1 1,-1 1-1,0 0 1,1 0-1,-1-1 1,0 1-1,0 0 1,0 0-1,0 0 0,1-1 1,-1 1-1,0 0 1,0 0-1,-1 0 1,1 0-1,0-1 1,0 1-1,0 0 1,0 0-1,-1 0 0,0 0 1,-9 18 75,4 9-16,0-12 22,5-13-62,-1 1 1,1-1 0,0 0-1,0 1 1,1 0-1,-1-1 1,0 6 0,2-6-7,-1 0 1,0 0 0,-1 0-1,1 1 1,0-1 0,-1 0 0,0 0-1,0 0 1,0 0 0,0 0 0,0 0-1,-1-1 1,1 1 0,-1 0-1,1 0 1,-1-1 0,0 1 0,0-1-1,-1 0 1,-3 4 0,3-4-23,1 1 15,2-6 21,0-8-17,-1 8-37,1 0-1,0 0 1,0 0-1,0 0 1,1 0-1,-1 0 0,1 0 1,0 0-1,0 0 1,0 0-1,0 0 0,0 0 1,1 0-1,-1 1 1,1-1-1,3-4 1,-2 2-29,0-1 0,-1 1 0,1-1 1,1-8-1,-3 10 3,0 0 1,0 0 0,1-1-1,-1 1 1,1 0-1,0 1 1,1-1-1,-1 0 1,0 0-1,1 1 1,0 0 0,0-1-1,0 1 1,5-4-1,-1 3 4,-5 3 30,0-1 0,0 1 0,0-1 0,0 1 0,0-1 0,0 1 0,-1-1 0,1 0 0,0 0 0,-1 0 0,0 0 0,1 0 0,1-4 0,-2 4 20,-1 1 0,1 0 0,0-1 0,1 1-1,-1 0 1,0 0 0,0 0 0,0 0 0,1 0-1,-1 1 1,0-1 0,1 0 0,-1 0 0,1 1 0,-1-1-1,1 1 1,-1-1 0,3 1 0,-3 0 3,0-1 1,-1 1-1,1 0 0,0 0 1,-1 0-1,1 0 0,0 0 1,-1 0-1,1 0 0,0 0 1,-1 1-1,1-1 0,0 0 1,-1 0-1,1 1 0,0-1 1,-1 0-1,1 1 0,-1-1 1,1 0-1,0 1 0,-1-1 1,1 1-1,-1-1 0,0 1 1,1-1-1,-1 1 0,1-1 1,-1 1-1,0 0 0,1-1 1,-1 1-1,0-1 0,0 1 1,1 0-1,-1-1 0,0 1 1,0 0-1,0-1 0,0 1 1,0 0-1,0 1 0,0-2 8,0 1 0,0 0-1,0 0 1,0 0 0,0 0 0,0 0 0,0 0-1,1-1 1,-1 1 0,0 0 0,0 0-1,1 0 1,0 1 0,3 2 60,-4-4-74,1 0 0,-1 0 1,0 0-1,0 1 0,0-1 0,0 0 0,0 0 0,0 0 1,0 0-1,1 0 0,-1 0 0,0 0 0,0 0 1,0 0-1,0 0 0,0 0 0,0 1 0,0-1 0,0 0 1,0 0-1,0 0 0,0 0 0,0 0 0,0 0 1,0 1-1,0-1 0,1 0 0,-1 0 0,0 0 1,0 0-1,0 0 0,0 0 0,-1 1 0,1-1 0,0 0 1,0 0-1,0 0 0,0 0 0,0 0 0,0 0 1,0 0-1,0 1 0,0-1 0,0 0 0,0 0 0,0 0 1,0 0-1,-1 0 0,-4 13 95,3 5-23,2-14-67,0-1 1,0 0 0,0 1-1,0-1 1,-1 1-1,0-1 1,-1 4 0,-1 2 102,1 0 0,-1 0 0,1 0 0,1 0 1,0 1-1,0 17 0,1-15-103,-1-5-49,1 1 0,0-1 0,1 0 0,2 12 0,-3-16-65,1-1 1,0 0-1,0 1 1,0-1-1,0 0 1,0 0-1,1 1 1,-1-1-1,1 0 1,-1-1-1,4 4 1,-4-4-7,0 0 1,1-1 0,-1 1 0,1 0 0,-1-1 0,1 1 0,-1-1 0,1 1 0,-1-1 0,1 0 0,0 1 0,-1-1 0,3 0 0,-1 0-98,-1 0 1,0 0 0,0-1 0,1 1 0,-1 0 0,0-1 0,0 1 0,0-1 0,0 0 0,0 0 0,0 0-1,0 0 1,0 0 0,0 0 0,0 0 0,0-1 0,0 1 0,-1-1 0,1 1 0,-1-1 0,3-3 0,5-5-1017,7-6-12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1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6144,'-17'-16'2272,"17"16"-1760,0-17-160,0 17 1664,0 0-1184,17 0 800,-17 0-960,32-16-96,-15 16-352,16-16-192,16 16-64,-17 0 96,1 0-32,-16 0-1792,15 0 992,-32-17-2272,17 17 1728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1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3968,'14'-14'1285,"-13"15"-1138,-1 0 1,0 0-1,1 0 0,-1-1 0,0 1 0,0 0 1,1 0-1,-1 0 0,0-1 0,0 1 0,0 0 1,0 0-1,0 0 0,0 1 0,0-2 1160,3 0 1439,2 0-1747,0 1-610,0-1 1,0 0-1,0 0 0,0-1 0,0 1 0,6-3 0,-10 3-299,1-1 0,-1 0 0,1 1-1,-1-1 1,1 0 0,-1 1 0,1 0 0,-1-1 0,1 1 0,-1 0 0,1 0 0,2 0 0,0 1 122,0 0 0,1 1 0,-1-1 0,6 5 0,-1-1 0,-8-4-181,0 0 0,1 0 0,-1 0 0,1 0 0,-1-1 0,1 1 0,0-1 0,-1 1 0,1-1 0,0 1 0,-1-1 0,1 0-1,2 1 1,3-2 39,-5 1-35,1 0-1,-1 0 1,0 0 0,0 0-1,1 0 1,-1 1 0,0-1-1,0 1 1,4 0-1,2 4 52,-7-4-80,1 0 1,-1 0-1,1 0 0,-1 0 1,1 0-1,-1-1 0,1 1 0,0-1 1,-1 1-1,1-1 0,0 1 1,-1-1-1,1 0 0,0 0 1,1 0-1,1 0-157,-2 0 68,0 0-1,-1 1 1,1-1 0,0-1 0,0 1 0,0 0-1,0 0 1,0-1 0,0 1 0,2-2-1,-1-6-1638,-3 12 4,0-11-1103,0 5 875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1378 101 3648,'0'0'1173,"3"3"-703,6 4-149,-9-7-300,0 0 0,1 0 1,-1 0-1,0 0 0,0 0 0,1 0 0,-1 0 1,0 0-1,0 0 0,0 0 0,0-1 0,1 1 1,-1 0-1,0 0 0,0 0 0,0 0 0,1 0 0,-1 0 1,0-1-1,0 1 0,0 0 0,0 0 0,0 0 1,0 0-1,1-1 0,-1 1 0,0 0 0,0 0 1,0 0-1,0-1 0,0 1 0,0 0 0,0 0 0,0 0 1,0-1-1,0 1 0,0 0 0,0 0 0,0 0 1,0-1-1,0 1 0,0 0 0,0 0 0,0 0 1,0-1-1,0 1 0,-1 0 0,1-3 752,17 3 1793,-17-3-2108,0 3-437,0-1-1,0 0 0,0 1 1,0-1-1,0 1 0,0-1 1,0 1-1,0-1 0,0 1 1,1-1-1,-1 1 0,0-1 1,0 1-1,1-1 0,-1 1 1,0-1-1,1 1 0,-1 0 1,0-1-1,1 1 0,-1-1 1,0 1-1,1 0 0,-1 0 1,2-1-1,-2 0 17,1 1-1,0-1 1,0 1 0,-1-1-1,1 1 1,-1-1 0,1 0-1,-1 1 1,1-1 0,-1 0 0,1 1-1,-1-1 1,1 0 0,-1 0-1,0 0 1,1 1 0,-1-1-1,0 0 1,0 0 0,0 0-1,0 0 1,0 1 0,0-1 0,0 0-1,0-2 1,0-8 336,0 11-368,0 0 0,0 0 0,0 0-1,0 0 1,0 0 0,0 0 0,0 0-1,0 0 1,0 0 0,0-1 0,0 1 0,0 0-1,0 0 1,0 0 0,0 0 0,0 0-1,0 0 1,0 0 0,0 0 0,0 0 0,0 0-1,0-1 1,0 1 0,0 0 0,0 0-1,0 0 1,0 0 0,0 0 0,0 0-1,0 0 1,0 0 0,0 0 0,-1 0 0,1 0-1,0 0 1,0 0 0,0 0 0,0 0-1,0 0 1,0 0 0,0-1 0,0 1 0,0 0-1,0 0 1,-1 0 0,1 0 0,0 0-1,0 0 1,0 0 0,0 0 0,0 0-1,0 0 1,0 1 0,0-1 0,0 0 0,-1 0-1,-10 0 247,9 0-59,2 0 85,-3-3-85,-2-2-90,4 3-61,-1 0 0,0 0 1,0 0-1,0 0 1,0 0-1,0 1 1,0-1-1,0 1 0,-1-1 1,1 1-1,0 0 1,-1 0-1,1 0 0,-1 0 1,1 0-1,-5 0 1,1 1 16,-1-1 1,1 1 0,0-1-1,0 0 1,1-1 0,-1 0-1,0 0 1,-7-3 0,13 5-51,-1-1 0,0 1 0,0-1 1,0 1-1,0 0 0,0-1 0,0 1 1,0 0-1,0 0 0,0 0 0,0 0 1,0 0-1,-1 0 0,1 0 0,0 0 1,0 0-1,0 0 0,0 1 0,0-1 1,0 0-1,0 1 0,0-1 0,1 1 1,-1-1-1,0 1 0,0-1 0,-1 2 1,1-1-9,0-1 1,1 1 0,-1-1-1,0 1 1,0-1 0,0 1-1,0-1 1,0 0 0,0 1 0,0-1-1,1 0 1,-2 0 0,-15-4-49,14 3 42,0 0 0,-1 0 0,1 0 0,0 0 0,-1 0 0,1 1 0,-7 0 0,-23-2 270,15 1-241,0 1 0,1 1 1,-28 3-1,34-2 9,-7 2 42,-1 0 1,-26 0 0,-37-4 325,76 0-337,-1 1 1,0 0 0,0 0-1,0 1 1,0-1 0,1 2-1,-1-1 1,-10 6 0,-10 3 61,24-10-111,0-1 0,1 1 0,-1-1-1,0 1 1,0-1 0,-4 0-1,0 0 16,4-1-16,0 1-1,0 0 1,1 0 0,-1 0 0,0 0 0,0 1 0,0-1-1,0 1 1,1 0 0,-1 0 0,0 0 0,1 0-1,-1 0 1,1 0 0,-1 1 0,1-1 0,-1 1 0,-2 2-1,-7 8 221,-2-1 0,-22 15 0,32-24-208,1 1-1,0-2 1,-1 1-1,0 0 1,1-1-1,-1 1 0,0-1 1,0 0-1,1-1 1,-8 2-1,-5 0 96,-11 9 83,-14-5-11,2 5 0,9-6 85,13-3-82,-31 10 0,37-9-170,-9 3 55,0 1 1,0 1-1,-35 20 0,28-1 80,-11-5 70,22-5-119,7-7-30,-6 4 76,11-11-119,1 0-1,-1 1 1,0 0 0,1 0-1,0 0 1,0 0 0,-4 8-1,2-3 20,-1-1 0,1 0 0,-8 9 0,8-13-30,1 1 1,0 0-1,0 1 1,1-1-1,0 1 1,0-1-1,0 1 1,-2 8-1,1 5 30,2-11-17,0 0 0,0-1 0,-1 1-1,-3 8 1,-7 3 18,10-14-59,0 0 0,0 0 0,0 0 0,-2 8 0,-1 17 33,0-11 110,4-15-130,1-1 0,0 1-1,-1 0 1,1 0 0,1-1 0,-1 1 0,1 0 0,-1 0-1,1 0 1,0 0 0,0 0 0,1 0 0,-1 0-1,1 0 1,1 4 0,15 32-50,-15-36 52,0 0-1,0 0 1,1 0 0,0-1 0,0 1 0,0-1 0,0 0 0,0 0 0,5 4 0,7 1 47,-1 1 0,1-2 0,1 0 0,20 6 0,67 14-294,-59-16 273,-13-5-17,36 3 1,-33-5 15,31 7-13,1-6-68,-42-2 26,17 3 34,41-1 1,-38-5 1,90 3-61,-104 0 24,27 2-36,36-11-117,-6 12 106,-7-11 190,23-1-44,400 6-141,-452-1-5,94-15 0,-17 2 149,23-4 187,-69 4-234,-55 12-42,-12 1-16,22-4 1,-24 1-24,23-9-1,-17 5 8,26-6-22,-29 10 42,-1 0 0,24-12 0,-25 9 18,27-13 156,-1-1-1,59-43 0,-92 58-119,-1 0 0,0 0-1,0-1 1,-1 1-1,6-10 1,3-3 40,13-16 29,-8-6 69,-16 36-144,0-1 0,-1 0 0,0 1 1,0-1-1,-1 0 0,2-9 0,0-2 36,8-10-84,-5-11-464,5 13 304,-10 22 199,-1-1-1,1 0 0,0 0 1,-1 0-1,0 0 0,0 0 1,0 0-1,0 0 0,-1 0 1,1 1-1,-1-1 0,0 0 1,-1 0-1,1 0 1,0 1-1,-1-1 0,0 1 1,0-1-1,0 1 0,-3-4 1,-3-2-34,3 3 6,-1 1 0,1-1-1,-1 1 1,-10-7-1,8 8 11,0 1-1,-1 0 1,-11-3-1,16 5 5,-1 0 1,0 1 0,1-1-1,-1 1 1,0-1 0,1 2 0,-6-1 0,4 1 1,0-1 1,0 0-1,0 0 1,0-1-1,0 1 1,-8-3-1,-1-3 28,11 5-27,0-1 1,-1 1-1,1 0 0,-1 0 0,1 0 0,-1 0 0,0 1 0,1 0 0,-6 0 0,-5 1-12,3-1-13,1 0-1,0 0 1,-20-4 0,-15-6-46,20 6 24,9 1-22,-1 0-1,-19-7 0,20 6 81,1 0-1,-1 1 1,-17-1-1,6 0 102,-27-7 73,18 7-75,12 1-34,-39-9 1,40 7-114,0 0 0,-1 2 0,0 1 0,-37 1 0,61 1 22,-9 0-12,-1 0 0,1-1 1,-1 0-1,-18-5 1,19 3 28,0 1 1,-1 0-1,1 1 1,-20 0 0,7 2-19,1 0-8,-45-5 1,40-1 45,6 2 4,0 0 1,-24 0-1,-111 3-86,149 0 43,0-1 0,0 1 0,0-2 0,-9-1 0,-11-2-55,5 10 22,11-2 12,-19 3-97,17 0 67,12-5 48,-1 0 0,1 0 0,-1 0-1,0-1 1,1 1 0,-1 0 0,0-1 0,1 1-1,-1-1 1,0 0 0,0 0 0,1 0 0,-3 0 0,-59 0-595,61 0 435,1 1-1,-1-1 1,0 0 0,0 0 0,1 1-1,-1-1 1,0 1 0,1 0-1,-1-1 1,1 1 0,-1 0-1,1 0 1,-1 0 0,1 0 0,-1 0-1,1 0 1,-2 2 0,0 0-2963,3 0 22,0-3 2882,0 1 0,0-1 0,0 0 0,0 1 0,0-1 0,0 1-1,0-1 1,1 1 0,-1-1 0,0 1 0,0-1 0,0 1 0,0-1 0,1 0 0,-1 1 0,0-1 0,0 1 0,1-1 0,-1 0 0,0 1-1,1-1 1,-1 0 0,0 1 0,1-1 0,0 0 0,2 1-350,0 0 1,0 0-1,1-1 0,-1 0 0,0 0 1,5 0-1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5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5312,'0'0'1701,"0"-2"-1024,0-12 1574,-3 14-928,2 0-1046,0 0 1,-1 1 0,1-1 0,0 0 0,0 0 0,0 0-1,0 0 1,0 0 0,0-1 0,-2 1 0,3 1-164,0-1 0,1 1 1,-1 0-1,0-1 1,0 1-1,0 0 0,0-1 1,0 1-1,0-1 1,-1 1-1,1 0 0,0-1 1,0 1-1,0 0 1,-1-1-1,1 1 0,0-1 1,-1 1-1,0 1 0,1-2-35,-1 0-1,1 1 0,-1-1 0,0 0 1,1 1-1,-1-1 0,0 0 0,0 0 0,1 0 1,-1 0-1,0 0 0,1 0 0,-1 0 1,-1 0-1,2 0-78,-2 0 752,4 3-176,9 8-192,-5-8 42,-3-3-374,1 0-1,-1 1 1,0 0-1,0 0 0,1 0 1,5 2-1,8 3 32,-9-4-39,0-1 1,0 0-1,15-1 0,12 2 126,-10 2-85,-8 0-82,-1-2 1,25 1 0,-25-2-69,0 1 0,25 5 0,-16-3-66,21 2 51,-20 0 234,-20-4-98,1-1 1,-1 1 0,0-1 0,9 0 0,-13-1-43,-1 0 1,1 0 0,0 1 0,0-1 0,-1 0-1,1 1 1,0-1 0,-1 1 0,1-1-1,0 1 1,-1 0 0,1-1 0,1 2-1,10 5 46,17-4 212,-30-1 75,0 9-80,0-8-43,0-3-123,-11 0-27,8-1-40,0 1 1,1 0-1,-1 0 1,0 0 0,1 0-1,-1 0 1,0 1-1,1-1 1,-1 1 0,1 0-1,-1-1 1,1 1-1,-1 0 1,1 1-1,-1-1 1,1 0 0,0 1-1,0-1 1,0 1-1,-2 1 1,2-1-20,0 0 1,0-1-1,0 1 0,0-1 1,0 0-1,0 1 0,0-1 1,-1 0-1,1-1 0,0 1 0,-1 0 1,1 0-1,0-1 0,-4 1 1,-8 2-209,-3 2 21,0 0 0,-23 12 0,-3 2 59,5-4 41,-47 19 80,80-31 5,-1 0 0,0-1 0,1 0 0,-1 0 0,0-1 0,-9 2 0,-1 0 19,-9 5 21,5-13 2,13 2-35,4 3-14,3 0-8,-1 0 1,0-1 0,1 1-1,-1 0 1,0 0 0,0 0-1,1 0 1,-1-1 0,0 1-1,1 0 1,-1-1-1,0 1 1,1 0 0,-1-1-1,0 1 1,1-1 0,-1 1-1,1-1 1,-1 1 0,1-1-1,-1 1 1,1-1 0,-1 0-1,1 1 1,0-1 0,-1-1-1,-2-5-42,-25-42 28,27 46 71,1 0 1,-1 0-1,0 0 1,1 0-1,-1 0 1,1 0-1,0 0 0,0 0 1,0 0-1,1-4 1,0-2 17,-1-1-5,0 8-64,0 1 0,1-1 0,-1 1 0,0-1 1,0 0-1,-1 1 0,1-1 0,0 1 0,0-1 1,-1 1-1,1-1 0,-2-2 0,-5-1-4,7 5-3,-1 0 0,1-1-1,-1 1 1,1 0 0,0 0-1,-1-1 1,1 1 0,-1 0-1,1-1 1,0 1 0,-1-1-1,1 1 1,0 0 0,-1-1-1,1 1 1,0-1 0,0 1-1,0-1 1,-1 1 0,1-1-1,0 1 1,0-1 0,0 1-1,0-1 1,0 1 0,0-1-1,0 1 1,0-1 0,0 1-1,0-1 1,0 0 0,0 0-16,0 0 0,0 0 0,0 0 0,0 1 0,0-1 0,0 0 0,0 0 0,0 0 0,1 1 0,-1-1 0,0 0 0,0 0 0,1 1 1,-1-1-1,1-1 0,0 2-162,0-1 1,0 1 0,0 0 0,0-1-1,0 1 1,0 0 0,0-1 0,0 1-1,0 0 1,0 0 0,0 0 0,0 0-1,2 0 1,-2 0 76,-1 0-1,1 0 1,0 0 0,-1 0-1,1 0 1,-1 0-1,1 0 1,-1 0 0,1 0-1,-1 0 1,1 0 0,-1 0-1,1-1 1,-1 1-1,0 0 1,1 0 0,-1-1-1,1 1 1,-1 0-1,1-1 1,-1 1 0,0 0-1,1-1 1,-1 1 0,0-1-1,0 1 1,1-1-1,-1 1 1,0 0 0,0-1-1,1 1 1,-1-1 0,0 1-1,0-1 1,0 1-1,0-1 1,0 1 0,0-1-1,0 1 1,0-1 0,0 0-1,0 1 67,0-1-1,0 1 0,0 0 1,0 0-1,0 0 0,0 0 1,0 0-1,0 0 0,0 0 1,0 0-1,0 0 0,0 0 1,0-1-1,0 1 1,0 0-1,0 0 0,0 0 1,0 0-1,0 0 0,0 0 1,0 0-1,0 0 0,0 0 1,0 0-1,0-1 0,0 1 1,0 0-1,0 0 1,1 0-1,-1 0 0,0 0 1,0 0-1,0 0 0,0 0 1,0 0-1,0 0 0,0 0 1,0 0-1,0 0 0,0 0 1,0 0-1,1 0 1,-1 0-1,0 0 0,0 0 1,0 0-1,0 0 0,0 0 1,0 0-1,0 0 0,0 0 1,0 0-1,0 0 0,1 0 1,-1 0-1,0 0 1,11 0-2837,-8 0 1030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5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99 4896,'-14'-27'1584,"14"25"-1465,-1 1 0,0-1 0,1 1 1,-1-1-1,1 0 0,0 1 0,-1-1 0,1 0 1,0 1-1,0-1 0,0 0 0,0 0 0,0 1 1,1-1-1,-1 0 0,0 1 0,1-1 0,-1 1 1,2-4-1,9 0 809,-5-9 101,5 1-266,-9 10 271,-2 9-298,-1 0-1,1-1 0,0 1 1,1 6-1,-1 5-220,0 6-56,1 4 239,-4 32 1,-8-7-59,8-33-394,1-8-95,0 0 0,0-1 1,-1 1-1,-4 12 1,2-10-13,1 0 0,-2 15 0,4-15-124,-1-1 0,0 1-1,-1-1 1,-5 12-1,4-16-171,4-6 89,0-1 0,0 1 0,0-1 0,0 1 0,1-1 0,-1 1 0,0-1 0,1 1 0,-1 0 0,1 0 0,0-1 0,0 1 0,-1 2 0,1 9-2508,0-10 726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5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6464,'-16'0'2400,"16"0"-1856,0 17-160,0-1 768,0-16-704,-17 33 544,17 16-576,0-16 128,17 16-320,-17 0-64,16 0-96,-16 1 224,0-18-160,-16 1-32,16 0-64,-17 0-1536,17-1 832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5984,'-17'-16'2208,"17"16"-1728,33-17-128,-33 17 1792,17 0-1248,15 0 480,1-16-800,16 16-480,-16 0-96,16 0-2432,-16 0 1344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6976,'0'16'2592,"0"-16"-2016,0-16-160,16 16 1664,-16 0-1216,17 0 704,-1 0-896,17 0 31,-17 0-415,34 0-256,-34 0-32,33 0-2623,0 0 1439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0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1278 4320,'0'-13'1392,"0"10"-848,0 0-27,0 3-454,0-1 1,0 1-1,0-1 1,0 1-1,0-1 0,0 1 1,0-1-1,1 1 0,-1-1 1,0 1-1,0-1 0,0 1 1,0-1-1,1 1 0,-1 0 1,0-1-1,1 1 0,-1-1 1,0 1-1,1 0 0,-1-1 1,0 1-1,1 0 0,-1-1 1,1 1-1,-1 0 0,0 0 1,1-1-1,0 1 1,17-1 2837,-14 1-2524,-1 0 903,-3-3-374,0-24 2801,0 24-3083,0 3-27,0-3-224,0 1-332,0 1 0,1-1 0,-1 0-1,1 0 1,-1 1 0,1-1 0,0 0-1,0 1 1,-1-1 0,3-2 0,3-5 76,-1-2 94,-5 9-179,2-1 0,-1 1 1,0 0-1,0 0 0,1-1 0,-1 1 1,1 0-1,2-2 0,5-7 38,0-1 0,-1 0 0,0-1 0,-1 0 0,0 0 0,-1-1 0,5-15 0,-3 8-58,-1-1 1,-1 0-1,-1 0 0,-1 0 0,-2 0 1,0-1-1,-1 1 0,0-1 0,-7-40 1,-5-14 72,9 55-59,-4-24 103,2 31 55,-12-25 1,7 20 43,-6-23 1,0-31 491,-2-7-234,2 43-285,12 29-90,-1 0 0,1 0 0,-2-14 0,-1-20 150,-5 18-127,6-5-28,0 14 6,3 9-69,0 1 1,1-1 0,-1 0-1,1 0 1,0-9 0,1-30 100,0 43-208,-3 3 0,3 0 62,-1 0 1,0 0-1,1 0 1,-1 0-1,0 0 1,0 0 0,1 0-1,-1 0 1,0 0-1,1-1 1,-1 1 0,0 0-1,1-1 1,-2 1-1,2-1-19,0 0 0,-1 1-1,1-1 1,0 0 0,0 1-1,-1-1 1,1 0 0,0 1-1,0-1 1,0 0 0,0 1-1,0-1 1,0 0 0,0 0-1,0 63-164,0-59 184,0 0 1,-1-1-1,1 1 1,0-1-1,-1 1 1,1-1 0,-1 0-1,0 1 1,0-1-1,0 1 1,0-1-1,0 0 1,-1 0-1,1 0 1,-3 3 0,2-2-12,-1 0 0,1 1-1,0-1 1,0 1 0,-2 7 0,-2 19-67,-5 5 134,9-20-37,-4 14-24,-16 7-110,15-16 45,7-18 65,-1 0 0,1 1 1,-1-1-1,0 0 0,0 0 0,0 0 1,0 0-1,0 0 0,-1 0 0,1 0 0,0 0 1,-3 2-1,2-2 24,1 0-1,-1 0 1,0 1-1,1-1 1,-1 1-1,1 0 1,0-1 0,0 1-1,0 0 1,0 0-1,-1 4 1,2-5-4,-1 0 0,1 1 0,-1-1 1,0 0-1,0 0 0,0 0 0,0 1 0,0-1 1,0 0-1,-1 0 0,-1 1 0,1 0-509,2-3 96,2 0 43,1 0 286,-1 1-1,1-1 1,-1 0 0,1-1-1,-1 1 1,0 0 0,1-1 0,-1 1-1,0-1 1,1 0 0,-1 0-1,0 0 1,0 0 0,0 0 0,1-1-1,-1 1 1,-1 0 0,5-4-1,-4 3 18,-1 1-1,1-1 0,0 1 1,0-1-1,0 1 0,1 0 1,-1 0-1,0 0 1,0 0-1,1 0 0,-1 0 1,0 1-1,1-1 0,2 1 1,9-3-97,19-8-303,0 5 166,-1-5 123,-2 6 74,-13-1 81,-14 4 27,0 1 0,0 0 0,1 0 0,-1 0 0,0 0 0,0 1 0,1-1 0,-1 1 0,6 0 0,-7 0 23,0 0 0,-1-1 0,1 1 0,0-1-1,0 1 1,-1-1 0,1 0 0,0 1 0,-1-1 0,1 0-1,0 0 1,-1-1 0,0 1 0,3-2 0,-1-3 98,-3-89 76,0 79-154,1 9-8,-1-1 0,0 1 0,-1 0 0,-2-11 0,1 12-11,0 0 0,0 1 1,-1-1-1,0 1 0,0 0 1,-1-1-1,-7-7 0,6 8 20,0 1 0,0 0 0,-1 0 0,-6-4 0,7 5 30,-1-1-1,0 0 1,1 0-1,-5-5 1,4 4-14,0 1 1,0 0 0,0 0-1,0 0 1,-8-2 0,9 3-27,-9 0-3,11 3-160,3-1-3,0 1 0,0-1 0,0 1 0,0-1 0,0 1 1,0-1-1,0 1 0,0-1 0,0 1 0,0-1 0,0 1 0,0-1 0,0 1 0,0-1 1,0 1-1,1-1 0,-1 1 0,0-1 0,0 1 0,1-1 0,-1 1 0,0-1 0,1 1 0,-1 0 1,0-1-1,1 1 0,-1 0 0,1-1 0,-1 1 0,0 0 0,1-1 0,-1 1 0,1 0 1,-1 0-1,1 0 0,-1-1 0,1 1 0,-1 0 0,1 0 0,0 0 0,-1 0 0,1 0 0,-1 0 1,1 0-1,-1 0 0,1 0 0,0 0 0,1 0-453,-1 0 0,1 0-1,0 0 1,0 0 0,-1-1 0,1 1-1,0-1 1,2 0 0,15-10-5123,-15 10 4928,1 0-1,-1 1 0,1-1 1,7 1-1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0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75 5312,'-28'-14'1701,"24"12"-1260,8 2-205,1-1 199,-1 1-1,1-1 1,-1 0-1,0 0 0,0-1 1,0 1-1,0-1 0,6-3 1,-8 5-250,-1-1 0,0 1 0,1-1 1,-1 1-1,1 0 0,-1-1 0,1 1 1,-1 0-1,3 0 0,-3 0-137,1 0 0,-1 0 0,1 0-1,-1 0 1,1 0 0,-1 0 0,1-1 0,-1 1-1,2-1 1,5-4-10,-6 4 6,-1 0 1,1 0 0,-1 0 0,1 0 0,-1 0 0,1 1 0,0-1 0,-1 0 0,1 1 0,0 0 0,-1-1 0,1 1 0,2 0 0,-2 0 19,-1 0 0,1 0 0,0-1 0,0 1 0,0-1 0,0 1 0,-1-1 0,1 0 0,0 1 0,-1-1 0,1 0 0,1-1 0,-1 1-7,-1 0 0,1 0 0,0 0 0,-1 0 0,1 0 0,0 1 0,0-1 0,0 1 0,-1-1 0,1 1 0,0 0 0,2 0 0,3 0 110,-5 0-134,1 0 1,-1 0-1,0 0 1,0 0-1,1 0 1,-1 0-1,0-1 1,0 1-1,4-2 0,3-3 28,-9 5-59,0-1 0,0 1 0,0 0 0,0 0 0,0 0 1,0 0-1,0 0 0,1 0 0,-1 0 0,0 0 0,0 0 1,0-1-1,0 1 0,0 0 0,0 0 0,1 0 0,-1 0 1,0 0-1,0 0 0,0 0 0,0 0 0,1 0 0,-1 0 1,0 0-1,0 0 0,0 0 0,0 0 0,0 0 0,1 0 1,-1 0-1,0 0 0,0 0 0,0 1 0,0-1 1,0 0-1,1 0 0,-1 0 0,0 0 0,0 0 0,0 0 1,0 0-1,0 0 0,0 1 0,0-1 0,0 0 0,1 0 1,-1 0-1,0 0 0,0 0 0,0 1 0,4 3 46,-4-4-48,1 1-1,0-1 1,-1 0 0,1 1-1,0-1 1,-1 0 0,1 0-1,0 0 1,-1 0 0,1 1-1,0-1 1,0 0 0,-1 0-1,2 0 1,-8 1-611,1 0 0,-1 0 0,1 1 1,-8 3-1,4-2 433,7-2 111,-1 0-22,1-1 0,-1 1 0,0 0 0,1 0-1,-1 0 1,1 1 0,-4 2 0,4-2 54,0 0 1,1 1-1,0-1 1,0 1 0,0-1-1,0 1 1,-1 4 0,1-5 17,-3 9 26,1 0 0,1 1 0,0-1 0,0 0 0,1 1 0,0-1 0,1 0 0,1 1 1,2 15-1,8 25 129,-6 5-4,6-16-49,-9-24-46,-1 0 1,-1 22-1,0-22 8,0-14-21,0 0 1,0 0-1,0 0 0,-1 0 0,1 0 0,-1 0 1,1 0-1,-1 0 0,0 0 0,0 0 0,-3 4 1,3-5-1,0 0 1,0 0 0,0 1-1,0-1 1,0 0 0,1 1-1,-1-1 1,1 0 0,0 1 0,0-1-1,0 4 1,0-5-22,0-1 1,0 1-1,0-1 0,0 1 1,0-1-1,0 1 0,0-1 1,0 1-1,0-1 0,0 1 1,0-1-1,0 1 1,0-1-1,0 1 0,-1-1 1,1 0-1,0 1 0,0-1 1,0 1-1,-1-1 0,1 1 1,0-1-1,-1 0 1,1 1-1,0-1 0,-1 0 1,1 1-1,0-1 0,-1 0 1,1 1-1,-1-1 0,0 1 1,1-1 26,-1 0 1,1 0-1,-1 0 1,1 1-1,0-1 0,-1 0 1,1 0-1,-1 1 1,1-1-1,0 0 1,-1 1-1,1-1 1,0 0-1,0 1 1,-1-1-1,1 0 0,0 1 1,-1 0-1,1 2 545,-1 0 0,0-1 0,1 1 0,-1 0 0,1 0 0,0 6 0,0-7-401,3 1-134,-2-2-15,0 0 0,1 1 0,-1-1-1,0 0 1,1 0 0,-1-1-1,1 1 1,-1 0 0,1 0-1,3 0 1,25 2 554,13-2-411,-23 0-103,1 0 0,0-2-1,30-4 1,-27-6-264,-19 10 144,-1 0 0,1 1-1,0-1 1,-1 1 0,8 0 0,0 0-188,-1 0 1786,-20 0 1283,-13 0-2102,12 0-4337,-9 0-959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4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6816,'27'-14'2197,"-21"11"-1344,-6 3-314,2 3 277,-1-2-779,1 0 0,-1-1 0,0 1 1,0 0-1,1-1 0,-1 1 0,0-1 0,1 0 0,-1 1 1,0-1-1,1 0 0,-1 0 0,1 0 0,-1 0 0,0 0 1,1 0-1,-1 0 0,1-1 0,-1 1 0,0 0 0,1-1 1,-1 1-1,2-2 0,2 1 1,-1 0 0,1 0 0,0 0 0,5 0 1,1 2-2,-9 0-30,1-1 0,-1 1 0,1-1 0,-1 0 0,1 0 0,-1 0 0,1-1 0,-1 1 0,0-1 0,1 1 0,-1-1 0,0 0 0,1 1 0,-1-1 0,3-2 0,4-3 48,-6 3-31,0 1-1,0 0 1,0 0 0,0 0 0,0 0 0,1 1 0,-1-1 0,1 1 0,-1 0 0,1 0 0,-1 0-1,1 1 1,4-1 0,-6 1 3,0 0 1,-1 0-1,1-1 0,0 1 0,0 0 0,-1 0 0,1-1 1,0 1-1,-1-1 0,1 0 0,0 0 0,-1 1 0,1-1 0,1-2 1,6-2 28,-3 2-11,-5 3-42,-1 0 0,1 0 0,-1-1 0,1 1 0,-1 0 0,1 0 0,-1 0-1,1-1 1,-1 1 0,0 0 0,1 0 0,-1-1 0,1 1 0,-1 0 0,0-1 0,1 1 0,-1 0-1,0-1 1,0 1 0,1-1 0,-1 1 0,0-1 0,0 1 0,1 0 0,-1-1 0,0 1 0,0-1-1,0 1 1,0-1 0,0 1 0,0-1 0,0 1 0,0-1 0,0 1 0,0-1 0,0 1-2,0-1 1,0 1 0,0 0 0,0 0-1,0 0 1,0 0 0,0 0 0,0 0 0,0 0-1,0 0 1,0 0 0,0 0 0,0-1-1,0 1 1,0 0 0,0 0 0,0 0 0,0 0-1,0 0 1,0 0 0,0 0 0,0 0-1,0 0 1,0 0 0,0-1 0,0 1 0,0 0-1,0 0 1,0 0 0,0 0 0,-1 0-1,1 0 1,0 0 0,0 0 0,0 0 0,0 0-1,0 0 1,0 0 0,0 0 0,0 0-1,0 0 1,0 0 0,0 0 0,-1 0 0,1 0-1,0 0 1,0 0 0,0 0 0,0 0-1,0 0 1,0 0 0,0 0 0,0 0 0,0 0-1,0 0 1,-1 0 0,-22-1 80,14 0 20,-1 1 0,0 0 0,0 0 0,0 1-1,-11 3 1,17-3 21,0 0 0,0 1-1,0 0 1,0 0 0,0 0-1,0 0 1,0 1 0,1-1-1,-1 1 1,1 0 0,-4 4-1,7-6-102,-1 1-1,0 0 0,1 0 1,0-1-1,-1 1 1,1 0-1,0 0 1,0 0-1,0-1 0,0 1 1,0 0-1,1 0 1,-1 0-1,0-1 0,1 1 1,0 0-1,-1 0 1,1-1-1,0 1 1,0 0-1,0-1 0,0 1 1,0-1-1,0 1 1,2 1-1,2 3 64,1 0 0,0 0 1,12 8-1,-16-13-73,1 1 42,1 1 0,0-1 1,-1 0-1,1-1 0,0 1 0,0 0 0,1-1 0,-1 0 0,8 1 0,6 2-104,0 1-297,-11-3 67,0 0 0,0-1 0,0 1 0,10-1 0,5-1-2214,8 0 752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0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17 2976,'30'0'1339,"-30"0"-1304,-1 0 0,1 0 0,-1 0 0,1 0 0,-1 0 0,1 0 0,-1 0 0,1 0 0,-1-1 0,1 1 0,-1 0 0,1 0 0,-1 0 0,1 0 0,-1-1 0,1 1 0,-1 0 0,1-1 0,0 1 0,-1 0 1,1-1-1,0 1 0,-1 0 0,1-1 0,0 1 0,-1-1 0,1 1 0,0 0 0,0-1 0,-1 1 0,1-1 0,0 1 0,0-1 0,0 1 0,0-1 0,0 1 0,0-1 0,-1 1 0,1-1 0,0 1 0,1-2 0,-1-1 867,0 3 356,0 0-292,0 0 276,0 3-362,0 11 816,0-14-720,0 2-293,0 44 1145,1-8-833,-5 53 0,0-71-806,0 15 140,9 25 17,-6-49-251,0 0 0,-1 0 0,0 0 0,-6 19 0,-2 11 108,7-20-56,1-4 10,-1 1 0,-9 27 0,8-32-34,-5 23 0,7-20-61,-4 17 41,-16 16 62,15-16-91,6-29-73,0 1 0,1 0-1,-2 0 1,1 0 0,-1-1-1,1 1 1,-1-1 0,-3 5-1,-9 16-479,-2 0-1538,17-24-1588,9-2 1819,-5-13-2321,9-2 1350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394 101 5408,'12'10'1737,"-15"-18"-1132,2 4-137,-1 0-1,1 0 1,-1-1 0,1 1-1,0-1 1,0-7 0,1 1 892,0 11-1344,0 0 1,0 0 0,0 0 0,0 0-1,0 0 1,0 0 0,0 0 0,0 0-1,0 0 1,0-1 0,0 1 0,0 0-1,0 0 1,0 0 0,0 0 0,0 0-1,0 0 1,0 0 0,0 0 0,0 0-1,0 0 1,0-1 0,0 1 0,0 0-1,0 0 1,0 0 0,0 0 0,0 0-1,0 0 1,0 0 0,-1 0 0,1 0-1,0 0 1,0 0 0,0 0 0,0 0-1,0 0 1,0 0 0,0 0 0,0 0-1,0-1 1,0 1 0,0 0 0,-1 0-1,1 0 1,0 0 0,0 0 0,0 0-1,0 0 1,0 0 0,0 0 0,0 0-1,0 1 1,0-1 0,-1 0 0,1 0-1,-5 0 151,0-1 0,1 1 0,-1-1-1,0 0 1,0 0 0,0 0 0,1-1 0,-1 1-1,0-1 1,-7-5 0,7 3 1,0 1 1,0-1-1,0 1 0,-1 0 1,1 0-1,-1 1 0,0 0 0,0 0 1,0 0-1,0 0 0,0 1 1,0 0-1,0 1 0,0-1 1,-13 2-1,-18-2 704,15 0-350,0 1 0,-39 4-1,57-3-422,0 0 0,0 0 0,0 1 0,1-1 0,-1 1 0,0 0 0,1 0 0,-1 0 0,1 0 0,-1 1 0,1-1 0,0 1 0,0 0 0,0 0 0,1 0 0,-1 0 0,1 0 0,-4 7 0,3-3 58,0-1 1,0 1 0,1 0-1,0 0 1,0 0-1,1 0 1,0 1-1,0-1 1,1 10-1,0-6-72,0 0 0,1 0 0,0 0 0,1 0 0,0-1 0,1 1 0,0 0 0,9 19 0,-4-16-65,1 1 0,1-2 0,0 1 0,1-1 0,18 16 1,-21-20-57,1-2 0,0 1 1,0-1-1,1-1 0,0 1 0,0-2 1,0 1-1,1-2 0,0 1 1,0-1-1,0-1 0,14 3 1,-13-4-58,0-1 0,-1 0 0,14 0 1,-20-2-189,0 1 0,0-1 0,0 0 0,0 0 0,0 0 0,-1-1 0,1 0 0,-1 0 0,1 0 0,5-4 0,50-27-5190,-41 17 3247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2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1489 0 2976,'-41'0'971,"40"0"-952,0 0 0,0 0 1,0 0-1,1 0 0,-1 1 1,0-1-1,0 0 0,0 0 1,0 0-1,0 1 1,1-1-1,-1 0 0,0 1 1,0-1-1,1 1 0,-1-1 1,0 1-1,0 0 1,-5 3 13,-6 3 15,0 1 1,1 1 0,1 0-1,0 0 1,0 1-1,-12 16 1,12-14-68,0 0 1,-1-1-1,0 0 0,0 0 1,-18 11-1,-86 71-274,35-45 161,18-11 237,-62 56 947,98-72-899,-183 162 1151,158-136-971,0 3 46,-62 77 0,91-99-356,0 1 1,2 1 0,1 1 0,1 0-1,2 1 1,1 1 0,1 1-1,-9 38 1,16-48-26,-27 91-1,17-21 6,10-51 4,-28 123 46,7-35 12,12-53 6,-64 363 903,63-309-325,6 0 0,6 161 0,14-161 111,45 223 0,-34-269-654,42 245 124,-60-318-220,15 114 108,1-44-49,-8-38 51,6 59 0,-11 0-13,0-54-94,-1-4-14,-2 82-1,-7-67 52,-3 58 71,7-86-89,0-14-84,2-1 1,2 29-1,8 3-1126,-9-34 776,1 11-316,-3-26 602,1 1 1,-1-1 0,1 0 0,-1 0-1,1 0 1,-1 0 0,1 0 0,-1 0-1,1 0 1,0 0 0,0 0 0,0 0-1,0 0 1,0 0 0,-1 0 0,1-1-1,2 2 1,-1-1-18,-1-1-1,1 1 1,-1-1 0,1 1-1,-1-1 1,1 0 0,-1 0-1,1 0 1,1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2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34 148 4064,'-27'0'1307,"27"0"-1299,-1 0 1,1 0 0,0 0 0,0-1 0,0 1 0,0 0 0,-1 0 0,1 0-1,0 0 1,0 0 0,0 0 0,-1 0 0,1 0 0,0 0 0,0 0 0,0 0 0,0 0-1,-1 1 1,1-1 0,0 0 0,0 0 0,0 0 0,0 0 0,-1 0 0,1 0 0,0 0-1,0 0 1,0 0 0,0 1 0,0-1 0,0 0 0,-1 0 0,1 0 0,0 0 0,0 0-1,0 1 1,0-1 0,0 0 0,0 0 0,0 0 0,0 0 0,0 1 0,0-1 0,0 0-1,0 0 1,0 0 0,0 0 0,0 1 0,0-1 0,0 0 0,0 0 0,0 0 0,0 0-1,0 1 1,0-1 0,0 0 0,0 22 492,0-22-452,0 1 0,0-1 0,0 0 0,0 1 0,0-1-1,0 0 1,0 1 0,0-1 0,0 0 0,0 1-1,0-1 1,0 0 0,0 1 0,0-1 0,1 0 0,-1 1-1,0-1 1,0 0 0,0 1 0,0-1 0,1 0-1,-1 0 1,0 1 0,0-1 0,1 0 0,3 4 365,-1 1 0,1-1 0,5 10-1,-5-7-13,0-1-1,1 1 1,0-1-1,6 7 1,49 47 1312,-57-57-1609,0 0-1,0 0 1,0 0-1,1 0 1,-1-1 0,1 1-1,-1-1 1,1 0-1,0 0 1,0 0 0,0 0-1,0-1 1,0 0-1,0 0 1,0 0 0,0 0-1,1-1 1,-1 1-1,0-1 1,6-1 0,-6 1-10,0 0 0,0-1 0,0 0 0,0 0 0,0 0 0,0 0 0,0-1 0,0 1 1,0-1-1,-1 0 0,1 0 0,0-1 0,-1 1 0,0-1 0,0 1 0,0-1 1,4-5-1,4-6 196,0 0 1,16-30-1,-12 20-55,-4 6-103,-2 6 9,12-26 0,-5-11 114,-8 22-130,0 6-20,14-26-1,-22 46-102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34 4384,'0'-28'1424,"0"28"-1414,0 0 1,0 0 0,1 0-1,-1 0 1,0 0-1,0 0 1,0 0-1,0-1 1,0 1-1,0 0 1,0 0 0,0 0-1,0 0 1,0 0-1,0-1 1,0 1-1,0 0 1,0 0 0,0 0-1,0 0 1,0 0-1,0-1 1,0 1-1,0 0 1,0 0 0,0 0-1,0 0 1,0 0-1,0 0 1,-1-1-1,1 1 1,0 0 0,0 0-1,0 0 1,0 0-1,0 0 1,0 0-1,0 0 1,0 0 0,-1-1-1,1 1 1,0 0-1,0 0 1,0 0-1,0 0 1,0 0-1,0 0 1,-1 0 0,1 0-1,0 0 1,0 0-1,0 0 1,-1 0-1,-9 0 385,7 0 352,0 0-81,3 0-617,-1 0 1,1 0-1,-1 0 0,1 0 0,-1 0 0,1 0 0,-1 0 0,1 0 0,-1 0 0,1 0 0,-1 0 0,1 1 0,-1-1 0,1 0 1,-1 0-1,1 0 0,-1 1 0,1-1 0,0 0 0,-1 1 0,1-1 0,-1 0 0,1 1 0,0-1 0,-1 1 0,0 13 654,1-11-673,0 0 0,0 0 0,0 0 0,0 0 0,-1 0 0,1 0 0,-1-1 0,0 1 0,1 0 1,-3 4-1,-44 88 76,28-52 21,-3-2-1,-35 50 0,48-78-43,-2-1 0,1-1 1,-2 0-1,-19 17 0,-54 28 504,72-49-462,1-1 0,-18 6 0,6-1-47,22-11-75,-3 3 9,-1 0 0,1-1 1,0 0-1,-1 0 0,-6 1 0,11-2-32,0-1 0,0 0-1,0 0 1,0 0 0,0 0-1,0 0 1,0 0 0,0-1-1,-1 1 1,1 0 0,0-1-1,0 1 1,0 0 0,0-1-1,0 1 1,0-1 0,1 0 0,-1 1-1,0-1 1,0 0 0,0 1-1,0-1 1,1 0 0,-1 0-1,0 0 1,1 0 0,-1 0-1,1 0 1,-2-1 0,2 0-18,-1 1 1,1 0 0,0 0-1,0-1 1,-1 1 0,1 0-1,0 0 1,0-1 0,0 1-1,0 0 1,0 0 0,1-1-1,-1 1 1,0 0 0,1-2-1,3-9-465,1 0-1,11-21 0,3-6-235,-11 17 258,9-16-382,7 5 280,-7 11 280,21-35-427,-32 50 629,1 1-1,13-11 1,-7 6 58,83-79 384,-90 85-135,1 1-1,-1 0 0,1 0 0,0 0 0,1 1 0,14-5 0,-3 2 125,10-7 476,-23 10-615,0 0-1,0 0 1,0 1 0,1 0 0,-1 0 0,1 0 0,-1 1 0,1 0-1,11 0 1,-8 1 43,1 1 0,0 1 0,0 0-1,0 0 1,11 5 0,-19-7-194,-1 1 0,1 0 0,0 0 0,-1 1 0,1-1 0,-1 0 0,0 1 0,1 0 0,-1-1 0,0 1 0,0 0 0,0 0 0,0 0 0,0 0 0,0 1 0,-1-1 0,3 4 0,9 13 109,3 0 6,0 1 0,-2 1-1,19 33 1,-14-16-24,-2 0-1,-2 2 1,16 57 0,-20-56-146,-6-25-181,0 1-1,-1 0 0,-1 0 1,2 20-1,-5-17-135,-1 15-1086,1-33 1239,-1 1 0,0-1 1,1 0-1,-1 0 0,0 0 0,0 1 1,-1-1-1,1 0 0,0 0 0,0 0 0,-1 0 1,-2 2-1,3-3-115,-1 1 1,1-1 0,-1 1-1,1-1 1,0 1 0,-1 0-1,1 0 1,0 0 0,-1 2-1,2 0-106,-1 1-1,0-1 1,1 0-1,0 9 1,0-13 392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14 143 5408,'-14'-27'1728,"14"27"-1717,0 0 0,0 0 0,1 0 0,-1 0 0,0 0 0,0 0 0,0 0 0,0 0 0,0 0 0,0 0 0,1 0 0,-1 0 0,0 0 0,0 0 0,0-1 0,0 1 0,0 0 0,1 0 0,-1 0 0,0 0 0,0 0 0,0 0 0,0 0 0,0 0 0,0 0 0,0 0 0,0-1 0,0 1 0,1 0 0,-1 0 0,0 0 0,0 0 0,0 0 0,0 0 0,0 0 0,0-1 0,0 1 0,0 0 0,0 0 0,0 0 0,0 0 0,0 0 0,0-1 0,0 1 0,0 0 0,0 0 0,0 0 0,0 0 0,0 0 0,0 0 0,0-1 0,0 1 0,0 0 0,0 0 0,-1 0 0,1 0 0,0 0 0,0 0 0,0-1 0,0 1 0,0 0 0,18 1 360,1 0 857,-1-1-1,36-5 1,-47 4-1164,5-3-5,0 2-1,0-1 1,1 2-1,13-1 1,1 2-74,1 0-73,32-3-1,-39 0-78,23-2-247,-34 5 284,0 1 1,14 3 0,-12-2-375,1 0 1,19 0-1,127-2-6482,-157 0 6938,-1 0 0,1 0 0,0-1 0,0 1 0,0 0 0,0-1 0,0 1 0,-1-1 0,1 0 0,0 0 0,0 1 0,-1-1 0,1 0 1,-1 0-1,1-1 0,-1 1 0,1 0 0,-1 0 0,2-3 0,14-9 121,-15 12 9,1-1 0,-1 1 0,0-1 0,1 1 1,-1-1-1,0 0 0,0 0 0,0 0 0,2-3 0,-2 3 66,0 0 0,0 0 1,0 0-1,0 0 0,0 1 1,1-1-1,-1 1 1,0-1-1,4 0 0,10-9 948,6-2-401,-22 12-670,1 1 1,-1 0-1,0 0 1,0 0-1,1 0 1,-1 0-1,0 0 1,1-1-1,-1 1 1,0 0-1,0 0 0,1 0 1,-1 0-1,0 0 1,1 0-1,-1 0 1,0 0-1,1 0 1,-1 0-1,0 1 0,0-1 1,1 0-1,-1 0 1,0 0-1,1 0 1,-1 0-1,0 0 1,0 1-1,1-1 0,-1 0 1,0 0-1,0 0 1,0 1-1,1-1 1,-1 0-1,0 0 1,0 1-1,0-1 1,0 0-1,1 0 0,-1 1 1,0-1-1,0 0 1,0 0-1,0 1 1,0-1-1,0 0 1,0 1-1,0-1 0,0 0 1,0 1-1,0-1 1,0 0-1,0 0 1,0 1-1,3 7 770,0 1-582,0 0 0,-1 0 1,1 1-1,-2-1 0,1 0 0,-1 19 1,-1-4-54,-4 41 0,-7-10 48,5 5-91,0-25-71,3-20-29,1 1-1,-1 16 1,3-25-11,0-1 0,-1 0 1,0 1-1,-1-1 0,-3 9 0,4-10 42,-1 0 0,1 0 0,0-1 0,0 1 1,0 6-1,4 3 87,-3-13-133,0-1 1,0 0-1,0 0 1,0 1-1,0-1 0,1 0 1,-1 0-1,0 0 1,0 1-1,0-1 1,1 0-1,-1 0 0,0 0 1,0 1-1,1-1 1,-1 0-1,0 0 1,0 0-1,1 0 1,-1 0-1,0 0 0,0 0 1,1 0-1,-1 1 1,1-2-6,-1 1 0,1 0 0,-1 0 0,1-1 0,-1 1 0,1 0 1,-1-1-1,1 1 0,-1-1 0,1 1 0,-1-1 0,0 1 0,1-1 0,-1 1 0,0-1 1,0 1-1,1-1 0,-1 1 0,0-1 0,0 1 0,0-1 0,1 1 0,-1-1 1,0 0-1,0 1 0,0-1 0,0 1 0,0-1 0,0 1 0,-1-2 0,1-33-729,-1 15 393,1-1 0,4-31 0,7 13 40,-5-4 113,5 7 138,-11 31 82,2 1 1,-1-1-1,0 0 1,1 0-1,0 1 1,0-1-1,1 1 0,-1 0 1,1-1-1,0 1 1,0 1-1,5-7 1,9-6 621,-17 16-615,1-1 0,-1 1 1,1-1-1,0 1 0,-1 0 1,1-1-1,-1 1 0,1 0 1,0 0-1,-1-1 0,1 1 1,0 0-1,0 0 0,-1 0 1,1 0-1,0 0 0,-1 0 1,1 0-1,0 0 0,-1 0 1,1 0-1,0 0 0,0 1 1,2-1 123,-2 0-131,1 1-1,-1-1 1,0 0-1,0 0 1,1 1 0,-1-1-1,0 1 1,1-1-1,-1 1 1,0 0 0,0-1-1,0 1 1,0 0-1,0 0 1,0 0 0,0 0-1,0 0 1,0 0-1,0 0 1,0 0-1,0 0 1,-1 0 0,1 0-1,-1 1 1,2 1-1,3 5 150,-3-4-113,0 0-1,0-1 1,0 1 0,0 0-1,-1 0 1,1 0 0,0 5-1,2 5 78,7 7-8,-6 9-171,6 0-38,-6-13-15,-1-15 54,3 4-66,-6 7-72,-1-11 128,0 0-1,0 0 1,0 0 0,0 0 0,0 0 0,0 0 0,1 0 0,-1 0 0,1 0-1,-1 0 1,1 0 0,1 2 0,-1-3-22,0-1 0,0 1 0,0-1 0,0 1 0,1-1 0,-1 0 0,0 1 0,0-1 0,0 0 0,1 0 0,-1 0 0,0 0 0,0 0 0,0 0 0,3-1 0,10 1-641,-11 0 670,-1 0 1,1 0-1,-1-1 0,0 1 0,1-1 1,-1 1-1,0-1 0,1 0 0,-1 0 1,4-2-1,0-1-71,1-1 1,-2 0-1,10-9 1,-7 7 24,-1-1 0,0-1 0,-1 1 0,0-1 0,7-13 0,-11 18 62,1-1 1,0 0 0,0 0 0,0 1-1,1 0 1,-1 0 0,1 0-1,0 0 1,1 0 0,7-5-1,24-20 742,-34 26-597,0 1-1,1 0 0,0 0 1,0 0-1,-1 1 1,5-3-1,-6 4-75,-1-1 0,1 1 0,0 0 0,0-1 0,0 1 0,0 0-1,0 0 1,0 0 0,0-1 0,-1 1 0,1 0 0,0 0 0,0 0 0,0 0-1,0 1 1,0-1 0,0 0 0,0 0 0,0 0 0,0 1 0,-1-1 0,1 0-1,0 1 1,0-1 0,1 2 0,1 3 260,0 0 1,0 1-1,0-1 1,1 7-1,-3-8-231,0 0-1,0 0 0,-1 0 1,1 0-1,-1 6 0,0-7-72,-1-1 0,1 1 0,0 0 0,1-1 0,-1 1 0,0-1 0,1 1 0,-1-1 0,1 1 0,0-1 0,0 1 0,0-1 0,0 1 0,0-1-1,1 0 1,-1 0 0,1 0 0,1 3 0,9 8-278,-9-10-123,0 1-1,0-1 1,1 1 0,-1-1 0,1 0 0,-1 0 0,1 0-1,0-1 1,5 3 0,0-3-323,-1-1 1,0 0-1,1-1 0,-1 0 1,1 0-1,-1-1 1,13-2-1,11-10-867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4992,'-28'-27'1589,"28"27"-1562,0-1 1,-1 1-1,1 0 1,0 0-1,-1-1 0,1 1 1,0 0-1,-1 0 0,1-1 1,0 1-1,0 0 0,-1-1 1,1 1-1,0 0 1,0-1-1,0 1 0,-1-1 1,1 1-1,0 0 0,0-1 1,0 1-1,0-1 0,0 0 7,0 1-1,0-1 1,0 1-1,0-1 0,0 1 1,0-1-1,0 1 1,0-1-1,0 1 0,-1-1 1,1 1-1,0-1 1,0 1-1,0-1 0,-1 1 1,1-1-1,0 1 1,0-1-1,-1 1 0,1 0 1,0-1-1,-1 1 1,1 0-1,-1-1 0,1 1 1,-1 0-1,1-1 1,0 1-1,-1 0 0,1 0 1,-1 0-1,1-1 1,-1 1-1,1 0 0,-1 0 1,1 0-1,-1 0 0,1 0 1,-1 0-1,1 0 1,-2 0-1,2 0-19,0 0-1,0 0 0,0 0 1,0 0-1,0 0 1,0 0-1,0 0 1,-1 0-1,1 0 1,0 0-1,0 0 1,0 0-1,0 0 1,0 0-1,0 0 1,0 0-1,0 0 1,0 0-1,-1 0 1,1 0-1,0 0 0,0 0 1,0 0-1,0 0 1,0 0-1,0 0 1,0 0-1,0 0 1,0 0-1,0 0 1,0 1-1,0-1 1,0 0-1,-1 0 1,1 0-1,0 0 1,0 0-1,0 0 1,0 0-1,0 0 0,0 0 1,0 0-1,0 0 1,0 1-1,0-1 1,0 0-1,0 0 1,0 0-1,0 0 1,0 0-1,0 0 1,0 0-1,0 0 1,0 0-1,0 1 1,0-1-1,1 8 676,-1-2-361,0 1 0,-1-1-1,-1 13 1,-1-9-77,2-7-158,0 1 1,0-1-1,0 1 0,0-1 0,1 6 1,4 20 231,0-12-213,-2 4-50,0-1 1,-3 35-1,0-35-28,1 1-1,3 20 1,1-21-8,0 12-100,-9 17-411,10 0 74,-9-18 83,0-10 139,-1 42-222,-1-29 77,3-14 72,0 1 0,1 21 0,1-17-79,0 1-1,-2-1 1,-11 44 0,11-61 55,-1 1-1,0-1 1,-1 0 0,-9 13 0,0 1-827,12-14-1255,2 6 736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33 246 4320,'-28'14'1392,"24"-12"-1036,5-7-168,4-3 365,-1 1 0,1-1 1,9-10-1,-14 18-498,0 0 0,1 0 1,-1-1-1,0 1 0,0 0 0,1 0 0,-1 0 0,0-1 0,0 1 1,0 0-1,1-1 0,-1 1 0,0 0 0,0 0 0,0-1 0,0 1 1,0 0-1,1-1 0,-1 1 0,0 0 0,0-1 0,0 1 0,0 0 1,0-1-1,0 1 0,0 0 0,0-1 0,0 1 0,0 0 0,0 0 1,-1-1-1,1 1 0,0 0 0,0-1 0,0 1 0,0-1 0,-1 1-12,1 0-1,0-1 0,0 1 1,0 0-1,0-1 0,0 1 0,-1 0 1,1-1-1,0 1 0,0 0 1,0 0-1,0-1 0,0 1 0,0 0 1,0-1-1,0 1 0,0 0 1,0-1-1,0 1 0,1 0 1,-1-1-1,0 1 0,0 0 0,0-1 1,0 1-1,0 0 0,1 0 1,-1-1-1,0 1 0,0 0 1,0 0-1,1-1 0,-1 1 0,0 0 1,0 0-1,1-1 0,8-5 177,0 0 0,0 1-1,11-5 1,-20 10-219,3-1 1,-1 0 1,1 0 0,0 1-1,0-1 1,0 1-1,0 0 1,0-1-1,0 1 1,0 1-1,5-1 1,4 1 18,13-2 26,-14 0 6,-1 1-1,18 1 0,-25-1-44,0 1-1,0 0 1,1-1 0,-1 1-1,0 1 1,0-1 0,-1 0 0,1 1-1,0-1 1,0 1 0,-1 0-1,1 0 1,2 2 0,42 43-439,-46-46 432,0 0 0,1 0 1,-1 1-1,0-1 1,0 0-1,0 1 0,0-1 1,0 1-1,0-1 1,0 1-1,0 0 0,-1-1 1,1 1-1,-1 0 0,1-1 1,-1 1-1,0 0 1,1 0-1,-1-1 0,0 1 1,0 0-1,0 0 1,-1 0-1,1-1 0,0 1 1,-1 0-1,1-1 1,-1 1-1,1 0 0,-1-1 1,0 1-1,0 0 0,0-1 1,0 1-1,0-1 1,0 0-1,0 1 0,0-1 1,0 0-1,-3 2 1,-6 5 75,0 0 1,-1-1 0,0 0 0,-19 8 0,21-11-115,2 0 45,0-2 1,0 1-1,0-1 0,-1 0 0,1 0 0,-13 0 0,-46-1 132,34-2-130,17-1-92,11-5-7,1-1 28,-2 0-50,5 8 107,-1-1 0,1 1 1,0 0-1,0 0 0,0 0 0,0 0 1,0 0-1,0 0 0,0 0 1,0-1-1,-1 1 0,1 0 0,0 0 1,0 0-1,0 0 0,0 0 0,0-1 1,0 1-1,0 0 0,0 0 0,0 0 1,0 0-1,0-1 0,0 1 1,0 0-1,0 0 0,0 0 0,0 0 1,0 0-1,0-1 0,0 1 0,0 0 1,0 0-1,1 0 0,-1 0 0,0 0 1,0-1-1,0 1 0,0 0 1,0 0-1,0 0 0,0 0 0,0 0 1,1 0-1,-1 0 0,0 0 0,0 0 1,0-1-1,0 1 0,1 0 0,3-4-62,0-2-53,1 1 9,10 0 59,2 1 17,0 0 1,0 2-1,25-2 0,234 4-791,-259 0 861,0-2 0,-1 0 0,18-4-1,-20 3 19,55-14 373,-56 15-347,-12 2-69,0 0 0,0 0 1,0 0-1,0-1 0,0 1 1,0 0-1,0 0 0,0-1 1,0 1-1,0-1 0,-1 1 1,1-1-1,0 1 0,0-1 1,0 1-1,-1-1 0,1 0 1,0 1-1,0-1 1,-1 0-1,1 0 0,-1 0 1,1 1-1,-1-1 0,1 0 1,-1 0-1,1-2 0,3-2 58,-3 4-46,0 0-1,0 0 0,0 1 1,-1-1-1,1 0 1,0 0-1,-1 0 0,1 0 1,0 0-1,-1 0 0,0 0 1,1 0-1,-1 0 1,0-1-1,1 1 0,-1 0 1,0 0-1,0 0 0,0 0 1,0 0-1,0-1 1,0 1-1,0 0 0,0 0 1,-1 0-1,1 0 0,0 0 1,-1 0-1,0-2 1,-4-12 114,3 11-68,1-1 0,-1 0 0,0 0 0,-4-6-1,5 10-44,0 0-1,0 0 0,0 0 0,0 0 1,0 0-1,0 0 0,0 0 0,0 0 1,0 0-1,0 0 0,-1 1 0,1-1 1,0 1-1,0-1 0,-1 1 0,1-1 1,-1 1-1,1-1 0,0 1 0,-1 0 1,-1 0-1,-5 0 202,6-1-160,0 1-1,0 0 1,-1 0-1,1 0 0,0 1 1,0-1-1,-1 0 1,1 1-1,-3 1 1,-3 1 115,5-2-171,1 0 0,-1 0-1,0 0 1,0 1-1,1-1 1,-1 1-1,1 0 1,-1 0-1,1 0 1,0 0 0,0 0-1,0 0 1,0 0-1,-3 4 1,5 0-2,-1-1 0,1 0 1,0 0-1,0 0 0,0 1 0,1-1 1,-1 0-1,1 0 0,1 0 0,-1 0 0,5 9 1,-5-8 3,0-3 9,0 1 0,0-1-1,0 1 1,-1 0 0,0-1 0,0 8-1,0-10-73,0 1 0,0-1 0,0 1 0,0-1-1,0 1 1,0-1 0,0 0 0,0 1 0,1-1 0,-1 1 0,1-1-1,-1 1 1,1-1 0,-1 0 0,1 0 0,0 1 0,-1-1-1,1 0 1,0 0 0,0 0 0,0 1 0,0-1 0,0 0 0,0-1-1,1 1 1,-1 0 0,2 1 0,1 0-143,0 1 1,1-1-1,-1-1 1,0 1-1,1 0 0,-1-1 1,1 0-1,-1 0 1,5 0-1,48 0-2280,-31-2 1300,-9 0 612,-1-2 0,0 0-1,0 0 1,-1-2 0,31-12 0,-7 2 171,-18 7 732,0 0 1,0-2-1,24-15 0,-25 9 928,-19 14-1106,0 1 0,0 0 0,1-1 0,-1 1 0,0 0 0,1 0 0,0 0 0,-1 0 1,1 0-1,-1 0 0,1 1 0,0-1 0,-1 0 0,1 1 0,0-1 0,0 1 0,2-1 0,-2 2 477,-4 1-61,-1 2-240,0-1-1,0 1 1,0 0-1,1 0 1,0 0 0,0 1-1,-2 4 1,-10 37 681,6-20-1301,7-23 338,0 0 1,0 0-1,1 1 1,-1-1-1,1 0 1,-1 0-1,1 0 1,0 0-1,1 6 1,-1-8-46,0-1 1,0 1-1,1 0 1,-1 0-1,0-1 1,0 1 0,0 0-1,1-1 1,-1 1-1,0-1 1,1 1-1,-1 0 1,1-1-1,-1 1 1,0-1 0,1 1-1,-1-1 1,1 1-1,0-1 1,-1 0-1,1 1 1,-1-1-1,1 1 1,0-1 0,-1 0-1,1 0 1,-1 1-1,1-1 1,0 0-1,1 0 1,1 0-1033,-3 0 951,-1-1 1,1 0-1,0 0 0,0 1 1,1-1-1,-1 0 1,0 1-1,0-1 0,0 0 1,0 1-1,1-1 0,-1 0 1,0 1-1,1-1 1,-1 0-1,0 1 0,1-1 1,-1 1-1,1-1 0,-1 1 1,1-1-1,-1 1 1,1-1-1,-1 1 0,2-1 1,-2 0 34,1 1 1,0 0-1,-1-1 1,1 1-1,-1-1 1,1 1-1,-1-1 0,1 1 1,-1-1-1,0 1 1,1-1-1,-1 0 1,0 1-1,1-1 1,-1 0-1,0 1 1,0-1-1,1 0 1,-1 1-1,0-1 1,0 0-1,0 1 1,0-1-1,0 0 1,0-1-1,0-7-96,1 0 0,0 0 1,1 0-1,0 0 0,1 0 0,-1 0 0,2 1 0,-1-1 1,1 1-1,9-15 0,-6 13 246,1 0-1,0 1 1,17-16 0,-12 13 412,-10 9-323,0-1 0,1 1 0,-1 0 0,1 0 0,0 1 1,0-1-1,0 1 0,0 0 0,0 0 0,1 0 0,-1 1 0,8-2 1,-9 2-90,0 1 0,1 0 0,-1 0 0,1 0 1,-1 1-1,0-1 0,1 1 0,-1 0 1,0 0-1,1 0 0,-1 0 0,0 0 1,0 1-1,0-1 0,4 4 0,16 9 392,-15-9-388,0 0 0,-1 1-1,1-1 1,9 12 0,-10-10-53,-4-4-41,-1-1 0,0 0 0,1 1-1,0-1 1,-1 0 0,1 0 0,0-1-1,0 1 1,0-1 0,0 1 0,1-1 0,4 2-1,12 8-4,-16-8-34,1 0 0,-1-1 0,1 1-1,7 2 1,-3-4-122,0 1-1,0-2 1,0 1-1,15-2 0,-5 1-170,-15-1 286,-1 1 0,1 0 0,0-1 0,-1 1 0,1-1 0,-1 0-1,1 0 1,3-2 0,9-3 135,-4 3-44,-10 3-87,0 0 0,0 0 0,0-1 0,-1 1 0,1-1 0,0 1 0,0-1 0,-1 0 0,1 1 0,0-1 0,-1 0 0,1 0 0,-1 0 1,1 0-1,-1 0 0,0-1 0,1 1 0,-1 0 0,0-1 0,1-1 0,1-1-16,-1-1 1,0 0 0,0 1 0,-1-1 0,1 0-1,-1 0 1,1-6 0,2-8 45,-3 15-14,3-9 171,-1 0 1,-1 0 0,2-23-1,-4 29-162,0-2 503,0 0 0,0 0 1,-4-15-1,4 22-509,0 1 0,-1 0 0,1 0 0,0-1 0,-1 1 0,1 0 0,-1 0 0,1 0 0,-1 0 0,0-1 0,1 1 0,-1 0 0,0 0 0,0 0 0,0 1 0,0-1 0,0 0 0,0 0 0,0 0 0,0 1 0,0-1 0,0 0 0,0 1 0,-1-1 0,1 1 0,0 0 0,0-1-1,-1 1 1,1 0 0,0 0 0,-2-1 0,2 1-20,-4 0 17,0 0 0,0 0 0,0 1 0,0-1 0,0 1 0,-6 1 0,10-1 25,0 0 0,-1 0 0,1 0 0,0-1 0,-1 1 0,1 1-1,0-1 1,0 0 0,0 0 0,0 0 0,0 0 0,0 1 0,0-1 0,0 0 0,1 1 0,-1-1 0,0 1-1,1-1 1,-1 1 0,1-1 0,-1 3 0,-1 5-75,0-2-65,1 0-1,-2 0 1,1 0 0,-7 11-1,-17 41 694,22-51-585,1 1 0,0 0 0,1-1-1,0 1 1,-2 12 0,5-18-6,-1 1-1,1-1 1,-1 1-1,1-1 1,2 5-1,0 2 32,0 9 128,-2-16-127,-1 0-1,1 0 0,-1 1 0,1-1 1,0 0-1,0 0 0,0 0 0,1 0 1,-1 0-1,1-1 0,-1 1 0,1 0 1,3 2-1,2 2-166,0-1 0,1 0 0,0 0 0,0-1 0,1 0 0,0-1 0,14 6 0,-14-8-31,1-1-1,-1 0 1,1-1 0,14-1-1,-10 1-259,93 0-4992,-77 0 4337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7872,'16'16'2944,"-16"-16"-2304,-32 0-160,32 0 1856,0 0-1376,0 16-128,16 1-512,-16-1-1440,16 1 608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 8384,'-4'-1'795,"-1"1"-1,1-1 1,-1 0 0,-7-3 0,-4 0-204,12 5-234,0 0 1,-1 0-1,1 0 0,0 1 1,1 0-1,-1 0 0,0 0 1,0 0-1,1 0 0,-1 1 0,-5 5 1,-4 4 55,1 1 0,-20 28 0,29-35-490,-1-1 1,1 1-1,0 0 1,1 0-1,0 1 0,0-1 1,0 0-1,1 1 1,0-1-1,0 1 0,0 9 1,1-13 13,0 2-58,0 1-1,0-1 0,0 0 1,0 0-1,1 0 1,0 0-1,0 0 0,1 0 1,-1-1-1,1 1 0,0 0 1,0-1-1,5 9 1,53 52-1325,-55-59 1361,-3-2 47,0-1 1,1 1 0,-1-1 0,1 0-1,0 0 1,0 0 0,0 0-1,0-1 1,0 1 0,0-1-1,1 0 1,6 4 0,-9-6 35,0 0 0,0 0 0,0 0 0,0 0 0,0 1 0,0-1 0,0 0 0,-1 1 0,1-1 1,0 1-1,0-1 0,0 1 0,-1-1 0,1 1 0,0-1 0,-1 1 0,1 0 0,0-1 0,-1 1 1,1 0-1,-1 0 0,1-1 0,-1 1 0,0 0 0,1 0 0,-1 0 0,0 0 0,1 0 0,-1-1 1,0 1-1,0 0 0,0 0 0,0 0 0,0 0 0,0 0 0,0 0 0,0 1 0,0 3 5,0-5-2,0 0 0,0 0 0,0 0 0,0 0 0,0 0 0,0 0-1,0 1 1,0-1 0,0 0 0,0 0 0,0 0 0,0 0 0,0 0 0,0 1 0,0-1-1,0 0 1,0 0 0,0 0 0,0 0 0,0 0 0,0 1 0,0-1 0,0 0 0,0 0-1,0 0 1,0 0 0,0 0 0,0 0 0,0 1 0,0-1 0,0 0 0,0 0 0,0 0-1,0 0 1,-1 0 0,1 0 0,0 0 0,0 1 0,0-1 0,0 0 0,0 0 0,0 0-1,0 0 1,-1 0 0,1 0 0,0 0 0,0 0 0,0 0 0,0 0 0,0 0 0,-1 0-1,1 0 1,0 0 0,-2 0 0,1 0 1,-1 1-1,1-1 0,-1 1 0,1-1 0,-1 1 1,1-1-1,-1 1 0,1 0 0,-2 1 0,-12 5-35,11-6 26,-1-1 1,1 1 0,-1-1-1,-7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4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33 240 3808,'0'-38'1712,"2"-6"-307,-1 39-1232,-1 0 0,1 0-1,0 1 1,1-1 0,-1 1 0,1-1-1,0 1 1,2-5 0,-1 5-66,-1 1 0,0-1 1,0 0-1,0 0 0,-1 0 0,1 0 1,0-5-1,2-4 181,-1 5 201,0 1 1,8-13-1,-1 3 193,-7 7-199,-3 23-150,-1-4-225,0 0 1,-1 0-1,0 1 1,-1-2-1,1 1 1,-6 10-1,-6 22 109,13-37-208,-10 32 224,-7 53-1,12-29-130,-5-19-273,9-22-174,1 1 1,1 25-1,1-20-338,-1-23 520,0 0 0,0-1 1,0 1-1,0 0 0,-1 0 1,1-1-1,0 1 0,-1 0 1,0 1-1,-13 14-962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34 5568,'28'-14'1786,"-24"11"-1320,-6 0-217,-8-7 268,7 7 523,3 3-176,-3 3 454,-15 8-79,14-9-1010,-1 0 0,1 1 0,0 0 0,0 0 0,-6 5 0,2 1-100,1 0 0,0 0 0,0 1 0,1 0 0,1 0 0,-9 21 0,-21 75 11,26-73-47,-11 26 175,8-21 72,-17 75 1,24-64-176,-1-24-85,4-19-17,0 1 0,1-1 0,0 1 0,-1 11 0,2 28 881,0-46-949,0 0 1,0 0-1,0 1 0,0-1 1,0 0-1,0 0 0,0 0 1,0 0-1,0 0 0,0 0 1,0 0-1,0 0 0,0 0 1,0 0-1,0 1 0,0-1 1,0 0-1,0 0 0,0 0 1,0 0-1,0 0 0,0 0 1,0 0-1,0 0 0,0 0 1,1 0-1,-1 0 0,0 1 0,0-1 1,0 0-1,0 0 0,0 0 1,0 0-1,0 0 0,0 0 1,0 0-1,0 0 0,0 0 1,0 0-1,1 0 0,-1 0 1,0 0-1,0 0 0,0 0 1,0 0-1,0 0 0,0 0 1,0 0-1,0 0 0,0 0 1,1 0-1,-1 0 0,0 0 1,0 0-1,0 0 0,0 0 0,17-1 644,-13 0-804,-1 1-1,1 0 0,0-1 0,0 1 1,0 1-1,0-1 0,0 1 1,-1-1-1,1 1 0,4 2 0,-1 0 123,-1 0-1,1-1 1,0 1-1,1-1 1,9 1-1,-4 1-42,0 0 1,16 7-1,-16-5-123,0-1 0,1 0 0,22 4 0,24-4-991,-28 0 654,-10-1-373,41 1 0,79-5-1460,-121-1 1841,0 0-1,28-6 1,-22 2 25,71-11-340,-88 14 874,0 1 0,0 1-1,13 0 1,-10 0 72,-12 0-86,0 0 0,1 0 0,-1 0 0,0 0 0,1-1 0,-1 1 0,0 0 0,1-1 1,-1 1-1,0-1 0,0 1 0,0-1 0,1 0 0,-1 1 0,0-1 0,0 0 0,0 0 0,0 0 0,0 0 0,0 0 0,-1 0 0,1 0 0,0 0 0,0 0 0,-1 0 0,1 0 0,0-1 0,0-1 0,3-5 29,2 0 123,0 1 0,1-1 0,8-7-1,-11 12-64,0-1-1,0 0 0,-1 0 0,1 0 1,3-7-1,4-22 509,11 3-170,-21 29-411,-1 0 0,1 1 0,-1-1 0,1 0 0,-1 0 0,0 0-1,1 0 1,-1 1 0,0-1 0,0 0 0,0 0 0,1 0 0,-1 0 0,0 0-1,0 0 1,0 0 0,0 0 0,-1 0 0,1 0 0,0 0 0,0 1 0,-1-3-1,-10-27 300,9 22-254,1 4-17,0-1 1,0 1 0,0 0-1,-1 0 1,1 1-1,-1-1 1,-3-5-1,3 7-9,0-1 0,0 1 0,-1 0 0,1 1 0,-1-1 0,1 0 0,-1 1 0,1-1 0,-1 1 0,0 0 0,0 0 0,0 0 0,1 0 0,-4 0 0,-3-2 22,0 1-16,0-1-1,0 1 1,0 1-1,0 0 1,-1 0-1,1 0 1,0 1-1,0 1 1,-10 1-1,1 3 67,0 2 0,-22 11 0,37-17-98,1 1-1,-1 0 1,1-1-1,-1 1 1,1 0 0,0 0-1,0 1 1,0-1-1,0 0 1,0 1-1,0-1 1,1 1 0,-1-1-1,1 1 1,-2 5-1,-1 1 10,-13 21-2,16-29-25,0 1 1,0-1-1,0 0 0,1 0 0,-1 1 0,0-1 1,0 1-1,1-1 0,-1 1 0,1-1 0,-1 1 1,1-1-1,0 1 0,0-1 0,0 1 0,0 0 0,0-1 1,0 1-1,0-1 0,0 1 0,0-1 0,1 1 1,-1-1-1,1 1 0,-1-1 0,2 3 0,0 3-5,1-1-44,-1-1 0,1 1 0,-1-1 0,1 0 0,1 0 0,-1 0 0,1-1 0,0 1 0,0-1 0,0 0 0,1 0 0,-1 0 0,1-1 0,0 1 0,0-1-1,0 0 1,0-1 0,7 3 0,-8-4-88,0 0 0,-1 0-1,1 0 1,0-1-1,0 0 1,-1 1 0,1-2-1,5 1 1,4-1-155,6 1-257,-5 0 215,-1 0 0,21-3-1,1-8-77,-32 11 400,-1 0-1,1-1 0,0 0 0,-1 1 1,1-1-1,-1 0 0,1 0 0,-1-1 1,1 1-1,-1 0 0,0-1 0,0 1 1,0-1-1,0 0 0,0 0 0,0 0 1,0 0-1,0 0 0,-1 0 0,3-4 0,-1 2 8,-1 0 0,0 0 0,0 1 0,-1-1-1,1 0 1,-1-1 0,2-3 0,0-6 8,11-10 129,-4-1 210,-6 14-58,0 1 0,11-18 0,-13 25-136,0 1 0,-1-1 0,1 0 0,-1 0 0,1 0 0,-1 0 0,0 0 0,0 0 0,0 0 0,0 0 0,-1 0 0,1 0 0,-1-5 0,0 7-125,0 1-1,0 0 0,0 0 0,0 0 0,0 0 0,0 0 1,0 0-1,-1 0 0,1-1 0,0 1 0,0 0 0,0 0 1,0 0-1,0 0 0,0 0 0,0-1 0,0 1 0,0 0 1,0 0-1,0 0 0,0 0 0,0 0 0,0-1 0,0 1 1,0 0-1,1 0 0,-1 0 0,0 0 0,0 0 1,0 0-1,0-1 0,0 1 0,0 0 0,0 0 0,0 0 1,0 0-1,0 0 0,1 0 0,-1 0 0,0 0 0,0-1 1,0 1-1,0 0 0,0 0 0,0 0 0,1 0 0,-1 0 1,0 0-1,0 0 0,0 0 0,0 0 0,0 0 0,1 0 1,1 0 118,0 0 0,0 0 0,0 0 1,0 0-1,0 1 0,0-1 1,0 0-1,0 1 0,0 0 0,0-1 1,0 1-1,0 0 0,-1 0 1,1 0-1,0 0 0,1 2 0,-1-1-114,-1-1-1,0 2 1,1-1-1,-1 0 0,0 0 1,0 0-1,0 1 1,-1-1-1,1 0 0,-1 1 1,1-1-1,-1 0 1,0 1-1,1-1 0,-1 1 1,-1 2-1,1-1 31,2 42 333,-1-41-382,0-1 0,-1 0 0,1 0 0,1 1 0,-1-1 0,1 0 0,0 0 0,3 5 0,8 9-72,-11-16 37,0 0 0,0 1 1,0-1-1,-1 1 0,1 0 0,-1-1 0,1 1 0,-1 0 1,0 0-1,0 0 0,0 0 0,-1 0 0,1 0 0,-1 0 1,0 0-1,0 6 0,0 35-1761,3-39 917,11 9-21,-11-17 710,-1 0 179,0-1 0,1 1 0,-1-1 0,0 1 0,-1-1 0,3-5 0,-2 3 43,1 0 0,-1 0 1,7-9-1,-1 6 1,-4 4-2,0 0 0,0-1-1,4-7 1,14-44 338,3 10-29,-4 9 309,-16 28-336,0 1 0,1 0-1,7-9 1,-12 17-238,0 0 0,0-1-1,0 1 1,0 0 0,1 0 0,-1 0-1,0 0 1,1 0 0,-1 0 0,1 0-1,2 0 1,-3 0-56,-1 1 0,1 0-1,-1 0 1,1 0 0,0 0-1,-1 1 1,1-1 0,-1 0 0,1 0-1,0 0 1,-1 0 0,1 1-1,-1-1 1,1 0 0,-1 0 0,1 1-1,-1-1 1,1 0 0,-1 1-1,1-1 1,-1 1 0,1-1-1,-1 1 1,0-1 0,1 1 0,-1-1-1,0 1 1,1-1 0,-1 1-1,0-1 1,1 2 0,0 1 22,0-1 1,-1 1 0,1 0-1,0 0 1,-1 0-1,0 0 1,0 0-1,0 0 1,0 1 0,-1 3-1,0 5 25,1 83 394,0-91-445,0-1 1,1 0 0,-1 0-1,0 0 1,1 0 0,-1 0 0,1 0-1,0 0 1,0 0 0,0-1-1,1 1 1,-1 0 0,1 0 0,-1-1-1,1 1 1,4 4 0,7 11-9,-11-15-115,0 0 0,1 1 0,-1-1 0,1 0 0,0 0 0,0 0 0,0 0 0,0 0 0,0-1 0,0 0 0,1 1 0,-1-1 0,1-1 0,0 1 0,3 1 0,-4-2 7,1 0-1,-1 0 0,0 0 1,0-1-1,1 0 0,-1 1 1,0-1-1,1 0 0,-1-1 1,0 1-1,1 0 0,-1-1 1,5-2-1,-3 1-17,0 0 0,0 0 1,-1-1-1,1 0 0,-1 0 1,0 0-1,0-1 0,5-4 0,-7 6 84,-1 1 17,0 0 1,0-1-1,0 1 1,0 0-1,1 0 0,-1 0 1,0 0-1,1 1 1,-1-1-1,1 0 0,-1 0 1,1 1-1,-1-1 0,1 1 1,-1-1-1,1 1 1,0 0-1,-1 0 0,1 0 1,-1 0-1,3 0 1,7 0 125,-11 0-98,0 0 1,1 0 0,-1 0 0,0 0 0,0 0 0,0 0-1,0 0 1,0 0 0,1 0 0,-1 0 0,0 0-1,0 0 1,0 0 0,0 0 0,0 0 0,0 0-1,1 0 1,-1 1 0,0-1 0,0 0 0,0 0 0,0 0-1,0 0 1,0 0 0,0 0 0,0 0 0,0 1-1,1-1 1,-1 0 0,0 0 0,0 0 0,0 0 0,0 0-1,0 0 1,0 1 0,0-1 0,0 0 0,0 0-1,0 0 1,0 0 0,0 0 0,0 1 0,0-1-1,0 0 1,0 0 0,0 0 0,0 0 0,-1 0 0,1 1-1,0-1 1,0 0 0,0 0 0,0 0 0,0 7 163,1 21 1120,-1-27-1254,1 0 1,-1 1-1,0-1 0,1 0 0,-1 1 1,1-1-1,-1 0 0,1 0 1,0 0-1,-1 0 0,1 0 1,0 1-1,0-1 0,0 0 1,0-1-1,0 1 0,0 0 1,0 0-1,1 1 0,3 0 29,0 1 1,1 0-1,-1-1 0,0 0 0,1-1 0,-1 1 1,1-1-1,-1 0 0,1 0 0,6 0 1,1-1 31,-9 1-68,-1-1 1,1 0-1,0 0 1,0 0-1,-1 0 1,1-1-1,0 0 1,5-1-1,-4 0-22,0 0-1,1 0 0,-1 0 1,0 0-1,0-1 1,0 0-1,-1 0 1,1-1-1,-1 1 0,1-1 1,-1 0-1,-1 0 1,1 0-1,0-1 1,-1 1-1,4-8 1,-4 5-31,0-1 1,0 1-1,-1-1 1,2-9-1,0-1 19,0 2 5,-1 0 0,0 0 0,1-29 0,-4 35-20,-1 0 1,0 0-1,0 0 0,-5-15 1,4 17-124,0-1 1,1 1-1,-1-1 1,1-12-1,1 14-5,2-13-1108,-2 19 1197,0 1 0,0 0 1,0-1-1,1 1 0,-1 0 1,0-1-1,0 1 0,1 0 1,-1-1-1,0 1 0,0 0 0,1 0 1,-1-1-1,0 1 0,1 0 1,-1 0-1,0 0 0,1-1 1,-1 1-1,1 0 0,-1 0 1,0 0-1,1 0 0,-1 0 1,0 0-1,1 0 0,-1 0 1,1 0-1,-1 0 0,0 0 1,1 0-1,-1 0 0,1 0 0,-1 0 1,0 0-1,1 1 0,-1-1 1,0 0-1,1 0 0,-1 0 1,0 0-1,1 1 0,-1-1 1,1 1-1,15 12-4280,0 4 1281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67 148 3488,'-41'-14'1115,"33"11"-673,8 1 86,0-9 976,0 11-1482,0 0 1,0-1-1,0 1 1,0 0-1,0 0 0,0 0 1,0 0-1,0 0 0,0 0 1,0 0-1,0 0 0,0 0 1,0 0-1,0-1 1,0 1-1,0 0 0,0 0 1,0 0-1,0 0 0,0 0 1,0 0-1,0 0 0,0 0 1,-1 0-1,1 0 1,0-1-1,0 1 0,0 0 1,0 0-1,0 0 0,0 0 1,0 0-1,0 0 0,0 0 1,0 0-1,0 0 1,0 0-1,0 0 0,-1 0 1,1 0-1,0 0 0,0 0 1,0 0-1,0 0 0,0 0 1,0 0-1,0 0 0,0 0 1,0 0-1,0 0 1,-1 0-1,1 0 0,0 0 1,0 0-1,0 0 0,0 0 1,-11 0 1747,11 0-1749,0 0-1,0 0 0,0 0 1,0 0-1,-1 0 0,1 0 0,0 0 1,0 0-1,0 0 0,0 0 1,0 0-1,0 0 0,0 0 1,0 0-1,0 0 0,-1 0 1,1 0-1,0 0 0,0 0 0,0 0 1,0 0-1,0 0 0,0 0 1,0 0-1,0 0 0,0 0 1,0 0-1,0 0 0,0 0 0,-1 0 1,1-1-1,0 1 0,0 0 1,0 0-1,0 0 0,0 0 1,0 0-1,0 0 0,0 0 0,0 0 1,0 0-1,0 0 0,0 0 1,0-1-1,0 1 0,0 0 1,0 0-1,0 0 0,0 0 1,0 0-1,0 0 0,0 0 0,0 0 1,0 0-1,0-1 0,0 1 1,0-11 885,0 9-324,3 2 74,30 0 592,-24 0-1073,0 1 0,0 0 0,10 3 0,19 3 138,39-1 284,-55-4-469,2 1 24,28 0 0,115-9 328,46 12-149,-32-11-114,-73 2-109,212 0 89,1007-33 353,-838 9-374,55 11-192,-15 10-32,18-5-32,-45 6 10,9-6 6,-71 8 70,-55 6 244,-66 8-47,-43-8-11,-276-3-192,227 0-32,-58 0-549,-113 0-446,88 13 0,-93-10 68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3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492 197 1984,'0'0'640,"3"-2"-389,1-3-213,0 1 324,-1 0-1,1 1 0,0-1 1,7-4-1,2 3 956,-7-6 806,8 5-561,-10 3-1081,1 0 0,0-1 1,-1 1-1,0-1 0,0-1 0,0 1 0,0 0 0,-1-1 0,6-9 0,-6-10 346,-6 13-262,1 7-435,1 1-77,0 1 1,0-1-1,0 1 1,0-1-1,-1 1 1,0-1 0,1 1-1,-1 0 1,0 0-1,0 0 1,0 0-1,0 0 1,0 0-1,0 1 1,-5-3-1,-23-2 166,13 2-155,11 1-75,-1 2 1,0-1-1,0 1 0,0 0 1,-10 0-1,2 1 21,1 1 0,0 0 0,-1 1 0,1 1 1,0 0-1,0 1 0,0 0 0,-20 10 0,9-4 49,0 1 1,0 2-1,1 0 1,1 1 0,-27 21-1,4 2 152,-28 27 378,71-62-579,1 1 0,-1-1 0,0 1 1,1-1-1,0 1 0,0 0 0,0 0 0,0 0 0,0 0 0,0 0 1,1 1-1,0-1 0,-1 0 0,1 1 0,0-1 0,1 1 0,-1-1 0,1 1 1,-1 4-1,1-6 2,0 0 0,0 0 0,0 0 0,1 1 0,-1-1 0,0 0 1,1 0-1,0 0 0,-1 0 0,1 0 0,0 0 0,2 3 0,-2-3 2,1 0 0,1 0 1,-1 0-1,0 0 0,0 0 0,1-1 0,-1 1 0,1-1 0,2 2 0,28 19 212,-27-18-193,0 0 0,0 0 0,11 6 0,-12-9-18,0 0 1,1 1 0,-1-1-1,5 0 1,6 1 18,70 18 128,-57-13-186,-24-6-81,0 0 0,1 0 0,-1-1 0,1 0 0,-1 0 0,1 0 0,-1 0 0,1-1 0,-1 0 0,1 0 0,-1-1 0,0 1 0,0-1 0,1-1-1,-2 1 1,1 0 0,0-1 0,0 0 0,7-6 0,-12 8 7,0 1 1,1-1-1,0 1 1,-1 0-1,1-1 0,-1 1 1,1 0-1,-1 0 0,1-1 1,0 1-1,-1 0 0,1 0 1,-1 0-1,1 0 0,0 0 1,-1 0-1,1 0 0,0 0 1,-1 0-1,1 0 0,-1 0 1,1 0-1,0 0 0,-1 0 1,2 1-1,-2-1-99,19 0-4816,-3 0 2800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3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607 360 3808,'27'-13'1227,"-11"8"-498,-16 5-719,1 0 1,-1 0 0,0 0-1,0 0 1,0 0 0,1 0-1,-1 0 1,0-1 0,0 1-1,0 0 1,1 0-1,-1 0 1,0 0 0,0 0-1,0 0 1,1 0 0,-1 0-1,0 0 1,0-1 0,0 1-1,0 0 1,1 0 0,-1 0-1,0 0 1,0-1-1,0 1 1,0 0 0,0 0-1,1-16 1071,-1 15-981,0-7 301,-1 1-86,0 1-1,1 0 1,0 0-1,1 0 1,-1 0-1,4-12 1,-2 12-164,-1 3-102,0 0 0,0 1 1,0-1-1,0 0 0,-1 0 0,1-4 1,-1 4-15,-1 0 0,1 0 0,-1 0 0,0 0 0,1 0 1,-3-3-1,1 0 23,-2-5 17,0 1 0,-1-1 1,0 1-1,-8-11 1,-8-17 91,19 34-130,-1-1 1,0 1-1,0 0 1,0 0 0,-1 0-1,1 0 1,-8-5 0,-3-5 66,-8-10 221,20 23-304,0 0-1,0 0 0,0 0 1,0 0-1,0 1 0,-1-1 0,-2 0 1,-5-1 30,-7-3 8,13 4-53,1-1-1,-1 1 0,0 0 0,1 1 1,-1-1-1,0 0 0,0 1 0,0 0 1,0 0-1,1 0 0,-8 1 0,-3 4-3,0-1-1,0 2 0,0 0 1,1 0-1,-1 1 0,2 1 1,-18 13-1,21-13 2,1-1 1,1 1-1,-1 0 1,1 1-1,1 0 1,0 0-1,0 1 1,1-1 0,-8 19-1,0-2 10,8-15 11,1-4-3,1-1 1,0 1 0,0 0-1,0 0 1,1 0-1,0 0 1,0 1-1,1-1 1,0 1-1,1-1 1,-1 8 0,1 6 42,1-1 0,1 1 0,0-1 0,2 1 0,6 24 0,11 11 147,53 104 1,6 14-6,-57-108-158,-3 0 0,-4 1 0,10 76 0,-22-112 58,-1 0-1,-1 44 1,-4-52 85,0-1 1,-2 1-1,-1-1 1,-10 32 0,10-39-46,-1 0 1,0-1 0,-1 1 0,0-1 0,-2-1 0,1 1 0,-2-1 0,-14 16 0,3-9-51,-1-2 0,-1 0 0,-37 22 0,53-37-64,-1 1-1,0-1 1,0 0 0,0-1-1,0 0 1,-1 0-1,1 0 1,-1-1 0,1-1-1,-1 1 1,1-2 0,-1 1-1,-15-3 1,19 2-75,0-1 1,0 1-1,1-1 1,-1 1-1,0-1 1,1-1-1,0 1 0,-1-1 1,-4-3-1,2 0-333,1 0 0,0-1-1,-11-14 1,-8-12-2402,24 30 2581,0 0 1,0 1-1,0-1 1,1 0-1,-1 0 1,1 0-1,0 0 1,-1 0-1,2-4 1,-1 7 193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3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18 3328,'14'-14'1061,"-11"11"-634,-6 3-27,3 0-394,-3 0 153,1 0 0,-1 0 0,1 0 0,-1 0 0,1 1 1,-1-1-1,1 1 0,-1-1 0,1 1 0,0 0 0,-1 0 1,1 0-1,0 0 0,0 0 0,-1 1 0,1-1 1,0 1-1,0-1 0,-2 4 0,-16 13 498,-1-1-1,-1-1 1,-31 18-1,27-19 326,2 1 0,0 2 0,-32 29 1,12-4 350,41-39-1274,-1-1 1,1 1 0,0-1-1,0 1 1,0 0 0,1 0-1,-1 1 1,1-1 0,0 0-1,0 1 1,1-1-1,-1 1 1,1 0 0,-1 9-1,0-4-47,1-5-10,-1 3 18,1 0 0,-2 17 0,4-23-13,-1 1 0,0-1 0,0 0 0,1 1 0,0-1 0,-1 0 0,1 1 0,0-1 0,0 0 0,0 0 0,0 0 0,1 0 0,0 2 0,2 0-69,0 0-1,1 0 0,-1-1 0,0 0 0,1 0 0,0 0 0,0 0 0,0-1 0,0 0 0,7 3 0,-4-2-130,1 0 63,1 0 0,-1 0 0,1-1 0,0 0 0,0-1-1,0 0 1,-1-1 0,1 0 0,0 0 0,0-1 0,10-2 0,10-4-134,-1-1 1,36-15 0,-57 20 230,55-19-105,-11-6 276,-46 25-119,-1 1 18,0 0 0,0-1 0,0 0 0,0 0 0,-1 0 0,1 0 0,5-6 0,-8 6 25,0-1 0,0 1 0,-1 0-1,1-1 1,-1 1 0,1-1 0,-1 1 0,0-1 0,0 0 0,-1 1-1,1-1 1,-1 0 0,0 1 0,0-7 0,0-28 647,0 38-709,0-2 45,0 1 0,0-1 0,0 1-1,0-1 1,0 0 0,-1 1 0,1-1 0,0 1-1,-1-1 1,1 1 0,-1-1 0,1 1 0,-1-1-1,-1-1 1,-32-44 1620,28 39-1550,0 1 0,0 0 0,-1 0 0,-8-7 0,0 8-162,9 4-114,-19-9-975,20 9 293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43 4640,'-41'-28'1504,"40"28"-1482,1 0 0,0 0 0,-1 0 0,1 0-1,-1 0 1,1 0 0,0-1 0,-1 1 0,1 0 0,0 0 0,-1-1 0,1 1 0,0 0 0,-1 0 0,1-1 0,0 1 0,-1 0-1,1-1 1,0 1 0,0-1 0,0 1 0,-1 0 0,1-1 0,0 1 0,0-1 0,0 0 0,0-5 2473,0 21-1093,-3 31 34,-24 61 0,8-37-840,14-52-466,-1 7 60,-1-1-1,-11 27 1,11-36-178,-11 30-35,10 4-14,2-23 34,-2 11-222,7-34 122,1-1 1,0 1 0,0-1-1,0 1 1,0-1 0,0 1-1,1-1 1,-1 1 0,1-1-1,-1 0 1,2 4 0,-2-6 70,1 0 0,-1 1 1,0-1-1,0 0 1,0 1-1,1-1 0,-1 0 1,0 0-1,0 1 1,1-1-1,-1 0 0,0 0 1,0 0-1,1 1 1,-1-1-1,0 0 0,1 0 1,-1 0-1,0 0 1,1 0-1,-1 0 0,0 1 1,1-1-1,-1 0 1,0 0-1,1 0 0,-1 0 1,0 0-1,1 0 1,-1 0-1,1-1 0,-1 1 1,0 0-1,1 0 1,-1 0-1,0 0 0,1-1 1,14-8-1739,-9 4 842,24-12-885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6240,'17'0'2304,"-17"0"-1792,-17 49-160,17-33 1440,0 17-1056,-16 33 352,16-1-672,-16 1-96,16-1-192,-17 1-160,17 0 0,-16 15-544,16-31 320,0 15-1088,0-16 736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3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17 656 5888,'-16'0'2176,"16"0"-1664,0-33-160,0 33 1120,32 0-864,1 0 1600,0-16-1248,32 16-1088,-15-17 0,32 17 32,0-16 64,-1 16-1152,-15-16 640,0-1-2368,-17 1 1600</inkml:trace>
  <inkml:trace contextRef="#ctx0" brushRef="#br0" timeOffset="1">361 17 8544,'17'0'3168,"-17"0"-2464,-17-17-192,17 17 1344,17 17-1120,-1-17-64,17 0-448,-1 0-928,18 0 352,15 16-3648,-16 1 2208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6976,'17'33'2592,"-17"-33"-2016,0 0-160,0 0 1088,16 16-896,1-16 128,-17 0-448,0 0-544,0 0 128,0 0-2944,16 16 1696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164 508 5632,'0'13'1834,"1"-10"-1369,7-3-220,-2 0-54,-4 0-82,0 0 1,0 1-1,-1-2 0,1 1 1,0 0-1,0 0 1,0 0-1,-1-1 0,1 1 1,0-1-1,-1 1 0,1-1 1,0 0-1,-1 0 0,1 0 1,-1 1-1,1-2 1,-1 1-1,0 0 0,1 0 1,0-2-1,2 0 494,-1-2 705,-9-3-169,5 8-1112,-1-3 891,2 3-561,0-3-240,0-40-106,0 41-74,0 0 0,0 1 0,0-1 0,-1 0 0,1 1 0,0-1 0,-1 0-1,1 1 1,-1-1 0,1 0 0,-1 1 0,0-1 0,0 1 0,0-1 0,0 1 0,-2-3 0,-3-5-129,-4-13-315,1-2 17,8 22 485,-1 0 0,0 1 0,0-1 0,1 0 0,-1 1 0,0-1 0,0 1 0,0 0 0,0 0 0,-1 0 0,1 0 0,-4-1 0,2 0 119,-1 0 0,0 1 1,0 0-1,-7-1 0,8 3 30,-1 0-1,1 1 0,0 0 1,0 0-1,0 0 0,0 0 1,1 0-1,-1 1 1,-6 5-1,4-3 119,-1 1-151,0 1 1,1 0-1,0 0 0,0 0 1,-8 14-1,11-16-133,1-3 48,0 1 0,0 0 0,1-1 1,-1 1-1,1 0 0,0 0 1,0 0-1,0 0 0,0 0 1,0 0-1,0 1 0,1-1 1,0 0-1,0 5 0,0-6-23,0 0-1,0 0 1,0-1-1,0 1 1,1 0-1,-1 0 1,1 0-1,-1-1 1,1 1-1,0 0 1,0-1-1,0 1 1,0-1 0,0 1-1,0-1 1,0 1-1,0-1 1,1 0-1,1 3 1,1-2-84,-1 0 1,1 0-1,0 0 1,0 0 0,7 2-1,-8-3-85,0 0 0,0-1 0,0 1 0,-1-1 0,1 0 0,5 0 0,-8 0 166,6 0-188,0 0 1,0 0 0,0-1 0,0 0 0,-1 0 0,1 0 0,0-1-1,0 1 1,0-2 0,8-3 0,1-4-311,22-13-348,-35 22 837,0 0 0,1 0 0,-1-1 0,-1 1 0,1 0 0,0-1 0,0 1 0,0-1 0,-1 0 0,1 0 0,-1 1 0,1-1 0,-1 0 0,0 0 0,0 0 0,0 0 0,0-1 0,0 1 0,0 0 0,0 0 0,-1-1 0,1 1 0,-1 0 0,0-5 0,3-6 47,2-11 25,-3 13-6,1 1-1,-2-1 0,1-20 0,-2 31-56,0-20 88,-2-21 0,-2 21 35,-1-11 106,11-19 262,-7 44-271,1-1-1,-1 1 1,-3-9 0,2 3 122,-1-1-18,3 10-201,0 1-1,-1-1 1,1 1 0,-1-1 0,1 0 0,-1 1-1,0 0 1,0-1 0,0 1 0,-1-1 0,1 1-1,-4-4 1,5 6-112,0 0 0,0-1 1,0 1-1,0 0 0,0 0 0,0 0 0,0 0 0,0 0 0,0 0 1,0 0-1,0 0 0,-1-1 0,1 1 0,0 0 0,0 0 0,0 0 0,0 0 1,0 0-1,0 0 0,0 0 0,-1 0 0,1 0 0,0 0 0,0 0 1,0 0-1,0 0 0,0 0 0,0 0 0,-1 0 0,1 0 0,0 0 0,0 0 1,0 0-1,0 0 0,0 0 0,0 0 0,0 0 0,-1 0 0,1 0 1,0 0-1,0 0 0,0 0 0,0 0 0,0 0 0,0 0 0,0 1 1,-1-1-1,1 0 0,0 0 0,0 0 0,0 0 0,0 0 0,0 0 0,0 0 1,0 0-1,0 1 0,-1 0 20,0 0 1,1 0-1,-1-1 1,0 1-1,1 0 1,-1 1-1,1-1 1,-1 0-1,1 0 1,0 0 0,-1 0-1,1 0 1,0 0-1,0 0 1,0 1-1,0-1 1,0 0-1,0 0 1,0 0-1,0 0 1,0 1-1,0-1 1,1 0-1,0 2 1,1 14 97,-6 4-57,0-6-53,2 1 7,0 1 0,3 32 1,-1-19 22,-1-2-13,0-18-81,1 1 0,0-1 1,0 1-1,1-1 0,1 0 0,3 14 0,16 23-435,-12-15-699,-8-29 1039,-1 0 0,1 0 0,-1 0 0,1 0 0,0-1 0,0 1 0,0 0 0,1 0 0,-1-1 0,0 1 0,1-1 0,0 1 1,0-1-1,0 0 0,0 0 0,0 0 0,0 0 0,0 0 0,4 3 0,-1-3-55,-1 0-1,1 0 1,0 0 0,0 0-1,0-1 1,0 1 0,5-1-1,9 4-438,-13-4 535,-1 1 1,1-1-1,0-1 1,-1 1-1,1-1 1,0 0-1,0 0 1,-1 0 0,1-1-1,0 0 1,-1 0-1,12-4 1,7-3 259,-1 0 0,0-2 1,-1-1-1,0 0 0,0-2 1,-1-1-1,-1 0 0,-1-1 1,0-1-1,0-1 0,23-29 1,-30 28 358,0 0 0,-1 0 0,-1-1 0,15-39 0,0 0 602,-22 53-930,0-1 0,0 1 0,-1-1 1,0 0-1,0 0 0,0-1 0,-1 1 0,0 0 0,0 0 0,-1-1 0,0 1 0,0-9 0,-1-4 527,1-6-10,1 25-692,-1 0 0,0-1 0,0 1 0,0 0 0,0-1-1,0 1 1,0 0 0,0-1 0,0 1 0,0 0-1,0-1 1,-1 1 0,1 0 0,0-1 0,0 1 0,0 0-1,0 0 1,0-1 0,-1 1 0,1 0 0,0-1-1,0 1 1,0 0 0,-1 0 0,1-1 0,-2 0 8,0-1 0,0 1-1,0 0 1,0 0 0,-1 0 0,1 0 0,0 0 0,-1 0 0,1 0 0,0 1 0,-1-1-1,1 1 1,-1 0 0,1 0 0,0 0 0,-1 0 0,1 0 0,-1 0 0,1 1 0,-1-1-1,1 1 1,0 0 0,-1-1 0,1 1 0,0 0 0,0 0 0,0 1 0,0-1 0,0 0-1,0 1 1,0-1 0,-3 4 0,-19 27 34,19-26-70,-5 6-37,0 1 0,2 0 0,-1 0 0,-12 29 0,15-29-155,1-1-277,-9 26 0,8 4-40,4-19 454,-1 0 177,-2 17 306,5-33-338,1 1 0,0-1 1,2 7-1,0 2-34,-1 1-74,4 15-139,-2-23-26,0 0-1,1 0 1,0 0-1,0 0 1,1-1-1,0 0 1,0 0-1,1-1 1,0 1 0,0-2-1,1 1 1,12 8-1,16 4-1261,-3-3 486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0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19 183 6400,'0'0'2058,"0"5"-1258,0 36 1046,-3-35-988,2-6-757,0 2 3,-1-1 0,1 1 0,-1 0 0,1 0 0,0-1 0,-1 1 0,1 0 0,-1 4 0,2-5-86,-1 0 1,1 0 0,0 0 0,0 0-1,0 0 1,0 0 0,0 0-1,0 0 1,0 0 0,0 0-1,1 0 1,-1 0 0,0 0-1,1 0 1,-1 0 0,0 0 0,1 0-1,-1 0 1,1-1 0,0 1-1,-1 0 1,1 0 0,0 0-1,-1-1 1,1 1 0,0 0-1,0-1 1,-1 1 0,1-1-1,0 1 1,0-1 0,0 1 0,0-1-1,2 1 1,0 1-72,1 0 0,0-1-1,0 1 1,0-1 0,-1 0 0,1 0 0,1-1 0,-1 1-1,0-1 1,0 1 0,0-1 0,0-1 0,0 1 0,0 0 0,0-1-1,0 0 1,0 0 0,7-3 0,5 0-164,18-3-583,-25 5 694,0 0 0,1 0 0,-1-1 0,0-1 0,0 1 0,-1-1 0,12-7 0,-10 5 61,-1 1 2,-1 0 1,0-1 0,-1 0 0,1 0 0,8-9 0,-5 5 14,19-13-1,-20 16 191,-1 1-1,0-2 0,0 1 0,-1-1 0,0-1 0,10-12 1,-11 9 139,-3 6-1,0 0 1,0 0 0,10-10 0,-1-1 184,-10 12-403,-3 5-71,0-1 0,1 0-1,-1 1 1,0-1 0,1 0 0,-1 1 0,0-1 0,1 1 0,-1-1-1,1 0 1,-1 1 0,1-1 0,-1 1 0,1-1 0,-1 1-1,1 0 1,0-1 0,-1 1 0,1 0 0,0-1 0,0 1 0,4-3-28,4-2-85,-8 4 83,1 0 0,-1 0 0,1 0 0,-1 1 0,1-1 0,-1 0 0,1 1 0,0-1 0,-1 1 0,1-1 0,0 1 0,0 0 0,1 0 0,7-1 50,-7 1-22,-1-1 1,0 1-1,0 0 0,1 0 1,-1 0-1,0 0 1,0 0-1,1 0 0,-1 1 1,0-1-1,0 1 1,1-1-1,-1 1 0,0 0 1,3 2-1,-3-1-3,-1-1-1,0 1 1,0-1-1,0 1 1,0 0-1,0-1 1,0 1 0,-1 0-1,1 0 1,0 2-1,8 19 292,-9-22-296,1 0 0,-1 0 0,1 0 0,-1 0 0,1 0 0,-1 1 0,0-1 0,0 0 0,1 0 0,-1 0 0,0 1 0,0-1 0,0 0 1,0 0-1,0 1 0,-1-1 0,1 0 0,0 0 0,-1 0 0,1 0 0,0 1 0,-1-1 0,1 0 0,-1 0 0,0 0 0,1 0 0,-1 0 0,0 0 1,0 0-1,-1 1 0,-9 14-77,0 4-43,-10 27 1,1-2-24,3-7 114,1 0 1,-18 72-1,17-51 5,1-9-86,-16 62-120,27-90 211,1 0 0,1 0-1,0 29 1,3 31 157,2-73-195,3-9-88,12-16-195,-6 4 248,-3 5 84,-1-1-1,0 0 0,0 0 0,-1 0 1,0-1-1,-1 0 0,0 0 1,4-10-1,13-55-371,5 3 65,0-31-73,-17 61 359,22-61 0,-21 68 399,-10 27-326,1 0-1,0 0 1,1 0-1,0 0 1,0 0-1,0 0 0,1 1 1,0 0-1,9-11 1,33-30 264,-42 44-302,-1 0-1,1-1 0,0 2 1,0-1-1,0 0 0,0 1 0,0 0 1,0-1-1,8-1 0,10-5-106,2-4 2,-16 8 133,0 1 1,0 0-1,0 0 0,1 1 0,-1 0 0,1 0 0,0 1 0,0 0 0,0 0 0,10 1 0,-8 0 53,19 2-171,-29-1 82,-1 0 1,1 0-1,-1 0 1,0 0-1,1 0 1,-1 0-1,1 0 1,-1 0-1,0 0 1,1 1-1,-1-1 1,1 0-1,-1 0 0,0 1 1,1-1-1,-1 0 1,0 0-1,1 1 1,-1-1-1,0 0 1,0 1-1,1-1 1,-1 0-1,0 1 1,0-1-1,1 1 1,-1-1-1,0 0 1,0 1-1,0-1 1,0 1-1,0-1 1,0 1-1,0-1 1,0 0-1,0 1 1,0-1-1,0 1 1,0-1-1,0 1 1,0-1-1,0 0 1,0 1-1,0-1 1,0 1-1,-1-1 1,1 0-1,0 1 1,0-1-1,-1 1 1,-11 19 117,8-14-23,0 0 1,1 0 0,-4 8 0,-42 114 491,27-64-251,-16 73 0,19-62-157,13-50-128,1 0 0,-3 47 0,7 48 35,2-67-80,-1-53-5,-1 14-59,2 0 0,3 22 0,-3-32 70,0 1 0,0-1-1,1 0 1,-1 0 0,1 0 0,0 0-1,0 0 1,1 0 0,-1 0 0,1-1-1,5 6 1,-7-8-8,0 0 0,-1 0-1,1-1 1,-1 1 0,1 0 0,0-1-1,0 1 1,-1-1 0,1 1-1,0-1 1,0 1 0,0-1 0,-1 0-1,1 1 1,2-1 0,-3 0-16,1 0 0,-1-1 1,1 1-1,-1 0 0,1-1 1,-1 1-1,0 0 0,1-1 1,-1 1-1,1-1 0,-1 1 1,0 0-1,0-1 0,1 1 1,-1-1-1,0 1 0,1-2 1,11-15-193,-4 10 128,-6 6 62,0-1-1,0 0 0,0 0 0,0 0 0,-1 0 0,1 0 0,-1 0 1,1 0-1,-1-1 0,1 1 0,-1 0 0,1-5 0,4-34-165,-5 34 160,3-12-135,0 1-1,0-34 0,-4-101-365,0-57 2879,0 209-2361,1 0 0,-1 1 0,0-1-1,0 0 1,0 0 0,0 0 0,0 1 0,-1-1 0,1 0 0,0 0 0,0 0 0,-1 1 0,1-1 0,0 0-1,-1 0 1,1 1 0,0-1 0,-1 0 0,1 1 0,-1-1 0,1 0 0,-1 1 0,0-1 0,1 1 0,-1-1-1,0 0 1,0 1 3,1 0-1,-1-1 1,0 1 0,1-1-1,-1 1 1,1 0-1,0-1 1,-1 1-1,1-1 1,-1 0 0,1 1-1,0-1 1,-1 1-1,1-1 1,0 1-1,0-1 1,-1 0-1,1 1 1,0-1 0,0 0-1,0 1 1,0-1-1,0 0 1,0 1-1,0-1 1,0 0 0,0-6 1,0 5-15,-1 0 1,1 1-1,0-1 0,0 0 1,0 1-1,0-1 0,1 0 0,-1 0 1,0 1-1,1-1 0,1-3 1,9 0-93,-6-6 0,-4 10 87,0 1 0,1-1-1,-1 1 1,0-1-1,1 1 1,-1 0 0,0-1-1,1 1 1,-1 0 0,0 0-1,1 0 1,-1 0 0,0 0-1,1 0 1,0 1 0,2-1-17,-1 0 1,0 0-1,0 0 1,1 0-1,-1-1 0,4 0 1,-2-1 8,3-1 18,-1 1 1,0 0-1,0 0 1,1 1-1,13-1 1,-9 2 30,0 0 0,0-1 1,-1 0-1,1-1 0,0-1 1,21-6-1,21-8 445,33-10-456,-71 21 99,-1 0 0,0-1 0,19-12 0,-33 18-104,1 0 0,-1 0-1,0 0 1,0 0 0,1 0 0,-1 0 0,0 0 0,0 0 0,0 0 0,0 0-1,0-1 1,-1 1 0,1 0 0,0-1 0,-1 1 0,1-1 0,0 1 0,-1-1-1,0 1 1,1-1 0,-1 1 0,0-2 0,0 2-7,0 1-1,0 0 1,0 0 0,0-1-1,0 1 1,0 0 0,0 0 0,0 0-1,0-1 1,0 1 0,0 0-1,-1 0 1,1 0 0,0-1 0,0 1-1,0 0 1,0 0 0,0 0-1,-1-1 1,1 1 0,0 0 0,0 0-1,0 0 1,-1 0 0,1 0-1,0 0 1,0 0 0,0-1 0,-1 1-1,1 0 1,0 0 0,0 0-1,-1 0 1,1 0 0,-14-7 166,9 3-114,0 1 1,0 1-1,-1-1 1,1 1-1,-1 0 1,1 0-1,-1 0 1,-11-1 0,-84 3-995,100 0 944,1 0 0,-1 0 0,1 0-1,-1 0 1,0 0 0,1 0 0,-1 0 0,1 0 0,-1 0 0,1 0 0,-1 0 0,0 0 0,1 0 0,-1 0 0,1 1 0,-1-1 0,1 0 0,-1 1 0,1-1 0,-1 0 0,1 1 0,-1-1 0,1 0 0,-1 1 0,1-1 0,0 1 0,-1-1 0,1 1 0,0-1 0,-1 1 0,1-1 0,0 1 0,0-1 0,-1 1 0,1-1 0,0 1 0,0-1 0,0 1 0,0 0 0,0-1 0,0 1 0,0-1 0,0 1 0,0 0 0,0 0 0,1 3-3,0 0 0,1 0 0,-1 0 1,1-1-1,2 6 0,-1-4-6,-2-3 9,0 1-1,-1-1 1,1 0 0,-1 0-1,1 0 1,-1 1 0,0-1-1,0 0 1,0 0 0,0 1-1,-1-1 1,1 0 0,-1 0-1,1 0 1,-2 3 0,-1 6 29,1-1 8,-1 1 0,1 0-1,0 0 1,1 12 0,1 56-218,-1-72 172,2-1 1,-1 0 0,1 1-1,0-1 1,2 10 0,-2-13-35,0-1 1,1 1-1,-1 0 1,1 0-1,0-1 1,-1 1-1,1-1 1,0 1-1,0-1 0,1 0 1,-1 0-1,0 0 1,5 3-1,1 0-81,-1-1-1,1 1 1,1-1-1,12 4 1,-17-7 93,0 0-1,0 0 1,0 0 0,0 0-1,0-1 1,0 0 0,1 0-1,-1 0 1,0 0 0,0-1 0,0 1-1,6-3 1,23-13-211,-17 8 127,11-5-17,-14 7 55,1-1 1,-2 0 0,18-12-1,8-11-13,-1 10 133,-25 14-8,0 0 0,20-14 1,33-42 275,-48 45-190,-17 16-107,1 0-1,-1 1 1,1-1-1,-1 1 1,0-1 0,1 0-1,-1 1 1,0-1-1,0 0 1,0 1 0,1-1-1,-1 0 1,0 1-1,0-1 1,0 0 0,0 1-1,0-1 1,0 0-1,0 0 1,0 1 0,0-1-1,-1 0 1,1 0-1,0-2 24,0-10 0,0 10-32,13 3 166,-13 0-169,1 0 1,-1 0-1,0 0 1,0 0-1,1 0 1,-1 0-1,0 0 0,0 0 1,0 0-1,1 1 1,-1-1-1,0 0 1,0 0-1,0 0 0,1 0 1,-1 0-1,0 1 1,0-1-1,0 0 1,0 0-1,1 0 1,-1 0-1,0 1 0,0-1 1,0 0-1,0 0 1,0 0-1,0 1 1,0-1-1,1 0 1,-1 0-1,0 1 0,0-1 1,0 0-1,1 2 5,-1 0 0,1 0 0,0-1 0,0 1 0,-1 0 0,1 0 0,-1 0 0,0-1 0,1 3-1,-2 0 19,1 0-1,-1 0 0,0-1 0,0 1 0,-1 4 0,0 4-3,0-1 0,1 1 0,0 0 0,1-1 0,2 14 0,-1 1 23,-2 5 96,0-22-227,1 0-1,0-1 1,0 1 0,1 0 0,3 14-1,2-11-131,-5-11 244,-1-1 0,1 1 1,-1 0-1,1 0 0,-1 0 0,1-1 1,-1 1-1,1 0 0,-1 0 0,0 0 1,1 0-1,-1 0 0,0 0 1,0-1-1,0 1 0,0 0 0,0 0 1,0 0-1,0 0 0,0 0 0,0 0 1,0 0-1,0 0 0,-1 0 0,1 1 1,-6 7 394,5-8-368,0 1 1,0-1-1,1 1 1,-1-1-1,0 1 0,0 0 1,1-1-1,-1 1 1,1 0-1,-1 3 1,1-7-65,0 0-1,0 0 1,0 0 0,0 0 0,1 0-1,-1 0 1,1-1 0,-1 1 0,1 1-1,0-1 1,0 0 0,0 0-1,1-2 1,-1 2 9,0 0 1,0 0-1,0-1 0,0 1 0,0 0 0,0-1 1,-1 1-1,1-1 0,-1 1 0,0-1 0,0 1 1,0-6-1,1 1-37,0-1 0,0 0 0,4-12 1,-3 11-28,0 0 0,0 1 0,1-15 0,-4 6 27,1 13 70,0 0 1,0 0-1,0 0 1,0 0-1,2-5 0,-2 7-9,1 1 1,0-1-1,-1 1 0,1-1 0,0 1 0,0-1 0,0 1 0,0-1 0,0 1 0,0 0 1,1 0-1,-1-1 0,0 1 0,1 0 0,1-1 0,9-5 162,-6 3-67,0 0-1,0 0 1,10-9 0,-10 8-149,0 0 0,0 0 0,11-6 1,-5 4 88,-7 3-116,1 0 1,-1 0 0,1 1-1,0 0 1,1 0-1,-1 1 1,0 0-1,1 0 1,-1 0 0,1 1-1,0-1 1,-1 2-1,12-1 1,-15 1-826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4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76 6048,'-14'-41'1952,"13"34"-1448,7 8-235,5 4-110,-7-4-71,0 1-1,0-1 1,0 1-1,0-1 1,1 0-1,-1-1 1,0 1 0,1-1-1,7 0 1,13 0 199,-3-1-151,43 5 1,-16 7-79,-24-7-39,-1-1-98,28 9 1,-32-7 44,60 20 8,-66-20 117,0 1 0,0 0 0,19 12 0,-32-16-47,1-1 0,0 1 0,-1 0 1,1 0-1,-1-1 0,1 1 0,-1 0 1,0 0-1,0 0 0,0 0 0,0 1 1,0-1-1,0 0 0,-1 0 0,1 1 1,-1-1-1,1 0 0,-1 1 0,0-1 0,0 0 1,0 1-1,0-1 0,-1 4 0,1 3 31,0-7-36,0 0 0,0-1 0,0 1 0,-1-1 0,1 1 0,0 0 0,-1-1 0,1 1 0,-1 0 0,1-1 0,-1 1 0,0-1 1,1 1-1,-1-1 0,0 0 0,0 1 0,0-1 0,0 0 0,-2 2 0,2-2-26,-4 2 265,3-3-247,0 0 1,0 1 0,0-1-1,0 1 1,1-1-1,-1 1 1,0 0 0,0 0-1,1 0 1,-1 0 0,1 0-1,-1 0 1,1 0 0,-3 2-1,4-2-31,0-1-1,-1 0 1,1 1 0,0-1-1,-1 0 1,1 0-1,0 1 1,-1-1 0,1 0-1,-1 0 1,1 0-1,0 1 1,-1-1 0,1 0-1,-1 0 1,1 0-1,-1 0 1,1 0 0,-1 0-1,1 0 1,0 0-1,-1 0 1,1 0 0,-1 0-1,1 0 1,-1 0-1,1 0 1,0 0 0,-1-1-1,1 1 1,-1 0-1,1 0 1,0-1 0,-1 1-1,1 0 1,-1 0-1,1-1 1,-1 0-91,12-12 43,-10 10 27,0 1 0,1-1 0,-1 1 1,1 0-1,-1-1 0,1 1 0,0 0 0,0 0 1,3-2-1,-3 2 4,0 0 1,0 1-1,0-2 1,0 1-1,0 0 1,-1 0-1,1 0 0,-1-1 1,2-2-1,27-42 60,-25 41-41,-1-1 0,2 1 0,7-8 0,5-5-85,-15 15 65,0 0 35,0 0-1,0-1 0,1 1 0,0 0 0,-1 1 0,1-1 1,0 1-1,1-1 0,-1 1 0,8-4 0,5-1 81,29-17 73,-45 24-165,1 0 0,-1 0 0,0 0 0,1 0-1,-1 1 1,1-1 0,-1 0 0,1 1 0,-1-1 0,1 1 0,-1-1 0,1 1 0,-1 0 0,1-1 0,0 1-1,-1 0 1,1 0 0,0 0 0,-1 1 0,1-1 0,-1 0 0,1 1 0,0-1 0,-1 1 0,1-1 0,-1 1-1,1-1 1,-1 1 0,0 0 0,3 2 0,-1-2 3,17 11 42,-16-8-39,1-1 1,0 0-1,0 0 0,8 2 1,-7-3-8,-4-1 2,0-1 1,1 1 0,-1 0-1,0-1 1,0 1-1,0 0 1,0 0 0,0 1-1,0-1 1,0 0-1,0 1 1,-1-1 0,1 1-1,0 0 1,-1-1-1,1 1 1,-1 0 0,0 0-1,1 0 1,-1 0-1,1 4 1,18 43 558,-10-30-293,-4 8-90,-3-18-141,-3-8-33,1 0 0,-1 0-1,1 0 1,-1 0 0,0 0 0,0 0 0,1 0 0,-1 0 0,0 0-1,0 0 1,0 0 0,0 0 0,0 0 0,0 0 0,-1 0 0,1 0-1,0-1 1,0 1 0,-1 0 0,1 0 0,0 0 0,-1 0 0,1 0-1,-1 0 1,1 0 0,-2 0 0,2 0-5,-1 0 33,0 1 0,1-1 1,-1 0-1,1 1 1,-1-1-1,1 1 0,-1-1 1,1 1-1,0-1 1,0 1-1,0 2 0,0-4-50,0 1-1,0-1 0,0 1 1,1-1-1,-1 1 0,0-1 0,0 1 1,0-1-1,1 1 0,-1-1 1,0 1-1,1-1 0,-1 1 1,0-1-1,1 0 0,-1 1 0,1-1 1,-1 0-1,1 1 0,-1-1 1,1 1-1,3 0-213,-1 0 0,1-1 0,-1 1 1,1-1-1,-1 0 0,1 0 0,5 0 0,1 0-340,-9 0 547,-1 0-1,1 0 1,-1 0-1,1 0 1,-1 0-1,1 0 1,-1 0-1,1 0 0,-1 0 1,1 0-1,-1 0 1,1 0-1,-1 0 1,1-1-1,-1 1 1,1 0-1,-1 0 1,1 0-1,-1-1 1,1 1-1,-1 0 1,1-1-1,-1 1 0,0 0 1,1-1-1,-1 1 1,0-1-1,1 1 1,-1 0-1,0-1 1,1 0-1,3-6-163,7 2 67,-5-6 193,7 5 21,1-5 53,-14 11-140,1 0 0,-1-1 0,0 1 0,1-1-1,-1 1 1,0 0 0,1 0 0,-1-1 0,0 1 0,1 0-1,-1 0 1,1-1 0,-1 1 0,0 0 0,1 0 0,-1 0-1,1 0 1,-1 0 0,1 0 0,-1 0 0,1 0 0,-1 0-1,0 0 1,1 0 0,-1 0 0,1 0 0,5-1 67,-3-5 4,2-1 55,-5 7-130,0 0-1,1 0 1,-1-1 0,0 1-1,0 0 1,0 0 0,1 0-1,-1 0 1,0 0 0,0 0-1,1 0 1,-1 0 0,0 0-1,0 0 1,1 0 0,-1 0-1,0 0 1,0 0 0,1 0 0,-1 0-1,0 0 1,0 1 0,1-1-1,-1 0 1,0 0 0,0 0-1,0 0 1,1 0 0,-1 1-1,0-1 1,0 0 0,0 0-1,1 0 1,-1 1 0,0-1 1,1 1 1,-1 0 0,0-1 0,1 1-1,-1 0 1,0-1 0,0 1 0,0 0-1,1-1 1,-1 1 0,0 0 0,0 0-1,0-1 1,0 2 0,0 1-44,0-3 15,0 0 33,1 0 1,0 0-1,-1 0 0,1 0 0,0 0 0,0-1 1,-1 1-1,1 0 0,0 0 0,-1 0 1,1-1-1,0 1 0,-1 0 0,1-1 0,0 1 1,-1 0-1,1-1 0,-1 1 0,1-1 0,-1 1 1,1-1-1,-1 1 0,1-1 0,-1 1 0,1-2 1,-1 2-9,1-1 1,-1 1 0,1-1 0,-1 0 0,1 1 0,-1-1 0,1 1 0,-1-1 0,1 1 0,-1 0 0,1-1 0,0 1 0,-1 0 0,1-1 0,-1 1 0,1 0 0,0 0 0,0-1 0,-1 1 0,1 0 0,0 0 0,-1 0 0,1 0 0,0 0 0,0 0 0,111 0-148,-109 0 277,-3 0 49,0 0 298,0 0-166,0 14 780,0-11-1121,0-6 11,0-6 102,0 18-103,-3-4-41,-1 1-9,0 1 0,1-1 0,-1 1 0,1 0 0,0 0 0,-3 13 0,3-11 77,-17 69-32,5-12 1,-12 27-75,5-11 64,-6-11 160,12-11-27,13-45-18,-1 1 0,0-1 1,-1 0-1,-1-1 1,0 0-1,-1 0 1,-13 20-1,4-12 220,-23 24 0,31-37-272,-1-1 1,0 0-1,0 0 1,-1-1-1,-18 10 1,22-14-13,0-1-1,1 0 1,-1 0 0,0-1-1,-1 0 1,1 0 0,0 0-1,0-1 1,0 0 0,-1 0 0,1 0-1,0-1 1,-10-2 0,-4 0 87,4 1-35,10 2-46,-1-1 1,0 0-1,1 0 1,-1-1-1,-7-2 1,6-1-10,0 0 0,0 0 0,0-1 0,0-1 0,1 1 0,0-1 0,0 0 0,1 0 0,0-1 0,0 0 0,-7-14 0,11 17-16,0 0-1,1 0 1,0 0 0,0 0 0,1 0 0,-1 0-1,1 0 1,0-1 0,0 1 0,1 0 0,0 0 0,0 0-1,0 0 1,0 0 0,1 0 0,4-8 0,0 0-26,1 0 0,0 1 0,1 0-1,16-19 1,-2 5-99,39-34-1,-45 47 68,0 1-1,0 1 1,33-17-1,9-2 137,45-22-1169,-67 36 398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3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7872,'0'-16'2944,"0"16"-2304,16 16-160,1-16 1984,-1 17-1440,17-17 927,0 16-1151,16-16-288,-17 0-320,1 0-96,-16 17-32,15-17-2240,-15 16 1185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5632,'-33'-33'2112,"33"33"-1664,16 0-96,-16 0 1696,0 0-1184,0 0 2176,17 0-1696,15 17 543,1-17-1119,16 0-800,1 16 0,-1-16-288,-16 0 192,16 16-2047,0 1 1215,-33-1-3072,1-16 2272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6240,'-33'0'2304,"33"0"-1792,0 16-160,0-16 1728,17 0-1216,-1 16 1632,33-16-1440,0 0 671,17 0-991,-17 0-2592,0 0 961,17 0-2561,-17 0 1920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470 557 2976,'-28'0'971,"23"-1"-729,2-11-116,-11-46 135,13 54-178,-1 1 0,1-1 1,-1 0-1,0 0 0,0 1 0,-1-1 1,1 1-1,-1 0 0,0 0 0,0 0 1,0 0-1,-6-4 0,-4-5 648,12 11-641,-1-1-1,0 1 0,0-1 1,0 1-1,0-1 1,0 1-1,0 0 0,0 0 1,-1 0-1,1 0 1,0 1-1,-4-2 0,-29 1 919,16 2-613,3 0-61,0 1 0,1 0 0,-1 1-1,1 1 1,0 0 0,0 1 0,0 0 0,1 2-1,-1 0 1,2 0 0,-16 12 0,2-4 91,18-10-281,0 1 1,0-1-1,1 1 0,-10 8 0,17-12-136,0-1-1,0 0 1,0 0-1,0 1 1,0-1-1,0 1 0,0-1 1,0 1-1,0-1 1,1 1-1,-1-1 1,1 1-1,-1 0 1,1-1-1,-1 1 1,1 0-1,0-1 0,0 1 1,0 0-1,0 0 1,0-1-1,0 1 1,1 2-1,1 0 16,-1-1-1,1 1 1,0 0 0,0-1-1,0 1 1,0-1 0,0 0-1,1 0 1,5 6 0,-6-7-77,1-1 1,-1 1-1,0 0 1,1-1-1,-1 1 1,1-1-1,0 0 1,-1 0 0,1 0-1,0 0 1,0 0-1,-1-1 1,1 1-1,0-1 1,0 0 0,0 0-1,0 0 1,0 0-1,3-1 1,5 1-190,32-3-1601,67-12 0,-101 14 1686,-2 0 48,1 0-1,0-1 0,-1 0 0,1 0 0,-1-1 0,0 0 0,0 0 0,0 0 1,0-1-1,0 0 0,-1-1 0,0 0 0,0 1 0,0-2 0,0 1 0,-1-1 1,0 0-1,6-8 0,-7 7 76,0 0-1,0 1 1,-1-1 0,0-1 0,4-12-1,-3 1 22,2-25 0,-3 21 18,0 6 66,-1-22 0,-3 17 147,-1 1 1,-1-1-1,-6-20 0,-19-59 1959,12 61-770,13 35-1105,0-1 1,1 0-1,0 1 0,0-1 0,0 0 1,1 0-1,0-1 0,0-7 0,1-2 670,0 16-959,0 0 0,0 0 1,0 0-1,0 0 0,0 0 0,0-1 1,0 1-1,0 0 0,0 0 0,0 0 1,0 0-1,0 0 0,0 0 0,0 0 1,0 0-1,0 0 0,0-1 0,0 1 1,0 0-1,0 0 0,0 0 1,0 0-1,0 0 0,0 0 0,0 0 1,0 0-1,0 0 0,0 0 0,0 0 1,0 0-1,0-1 0,0 1 0,0 0 1,1 0-1,-1 0 0,0 0 0,0 0 1,0 0-1,0 0 0,0 0 0,0 0 1,0 0-1,0 0 0,0 0 0,0 0 1,1 0-1,-1 0 0,0 0 0,0 0 1,0 0-1,0 0 0,0 0 0,0 0 1,0 0-1,0 0 0,1 0 1,-1 0 35,1 0 0,-1 0 1,1 0-1,-1 0 0,1 0 1,-1 0-1,1 0 0,-1 0 1,1 0-1,-1 1 0,1-1 1,-1 0-1,1 0 0,-1 0 1,1 1-1,-1-1 0,1 0 1,0 1-1,0 0 6,-1 1-1,1-1 1,-1 0 0,0 1-1,1-1 1,-1 0 0,0 1-1,0-1 1,0 1 0,1-1-1,-2 3 1,1 16 215,-3 69 225,0-68-428,1-8 0,-1 22-1,5-5-10,-1-20-34,0 1 0,-2 14-1,-1-16-5,1 0-1,-2-1 0,1 0 1,-6 12-1,2-6 5,-43 115-67,40-111-309,-1 1 0,0-1 0,-2-1-1,0 0 1,-22 23 0,-10 14-3788,25-21 1783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6816,'-28'0'2197,"25"0"-1638,9 5-265,30 17 325,-35-21-504,1 0-1,0 0 1,0-1 0,0 1 0,0 0-1,0-1 1,0 1 0,0-1-1,0 0 1,0 0 0,0 0 0,0 0-1,3 0 1,8-1 322,88 1 1248,52 8-1184,11 1-261,-111-10-191,94 4-103,-94 3-13,68 2-1242,-95-8 934,32 1-1232,-53 0 1284,1-1 1,0 2-1,0-1 1,-1 0-1,1 1 1,8 4-1,-9-3-2269,-5-3 843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76 4992,'-68'0'1589,"65"0"-1499,0 0 0,0 0 0,0 0 0,0 0 0,0 1 0,-4 1-1,-1-1-16,-2 2 338,0-1 0,0 1 0,0 1 0,0 0 0,-16 9 0,-17 11 1921,35-20-1983,0 1 0,0 0 0,0 0 0,1 0 0,-12 12 1,10-8-45,-5 4-13,0 1 0,2 0 1,-1 1-1,2 0 0,-12 20 0,4 11-52,17-42-237,1 1 1,-1-1-1,1 0 0,0 1 1,0-1-1,1 1 0,-1-1 1,1 1-1,0-1 0,0 1 1,0-1-1,1 1 0,0-1 1,0 1-1,1 4 0,-1-6 3,0 1 9,-1-1 0,1 0 0,0 1 0,0-1 1,1 0-1,-1 0 0,3 5 0,-2-7-51,-1 0 0,0-1 1,0 1-1,0 0 0,1 0 0,-1-1 0,0 1 0,0-1 0,1 1 1,-1-1-1,1 0 0,-1 1 0,0-1 0,1 0 0,-1 0 0,1 0 1,-1 0-1,2 0 0,1-1-53,0 1 1,0-1-1,0 0 0,0 0 1,0 0-1,-1 0 1,1-1-1,0 0 0,-1 1 1,1-1-1,-1 0 1,0-1-1,4-3 0,8-7-474,20-23 1,-11 10-21,-17 18 398,0 0 1,-1 0 0,0-1 0,0 0 0,7-18 0,-9 20 57,8-17-220,-9 20 326,0-1-1,-1 0 1,0 0 0,0-1-1,0 1 1,-1 0 0,2-7-1,-2-3 67,0 0-1,-1 0 1,-1 0 0,-1 0-1,0 0 1,-4-16-1,4 24 34,1-16 500,1 21-458,0-1 1,0 1-1,0-1 0,0 0 0,0 1 1,-1-1-1,1 1 0,-1 0 1,-1-5-1,-1 1 147,-9-13 899,12 19-1148,0 0 0,0 0 0,0 0 0,0 0 1,-1 0-1,1 0 0,0-1 0,0 1 0,-1 0 1,1 0-1,0 0 0,0 0 0,0 0 0,-1 0 0,1 0 1,0 0-1,0 0 0,-1 0 0,1 0 0,0 0 1,0 0-1,-1 0 0,1 0 0,0 0 0,0 0 1,-1 0-1,-6 9 373,7-7-315,-1 0 1,0 0 0,1 0-1,-1 0 1,1 0 0,0 0 0,0 0-1,0 1 1,0-1 0,0 2 0,1 7 321,-3 2-221,1 0 0,-2 1-1,1-1 1,-2 0 0,-9 23 0,7-18-111,0 0 0,-4 21 0,5 10-136,-6 1-399,-6 42-1883,17-89 2095,0-1-1,-1 1 1,1-1 0,-1 1-1,0-1 1,0 0-1,0 1 1,0-1-1,0 0 1,0 0 0,-1 0-1,1 0 1,-1 0-1,-1 2 1,0-1-1300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6400,'0'-33'2368,"0"33"-1856,49 16-128,-16 1 2336,0-17-1568,-1 0 736,1 16-1120,16-16-289,-16 0-319,16 0-64,0 0-32,1 0-895,-18 0 447,-15 0-2016,16 0 1312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 3904,'-13'-14'1253,"10"13"-932,3 5-151,0 37 1456,-3-33-602,-12 17 627,7-14-797,1 1 0,-9 19 1,10-13-354,1 0 0,1 0 0,-2 20 0,-6 29 439,10-60-857,-2 2 1,1 1 1,1 1 0,-1-1-1,2 0 1,-1 0-1,2 1 1,-1-1-1,1 1 1,1-1-1,2 17 1,-3-26-84,1 3 4,-1-1 0,1 1-1,0-1 1,0 0 0,3 6 0,-1-4 13,1-1-1,0 1 1,7 6 0,3 8-396,-14-19 360,0 1 0,0-1 0,0 0 1,0 0-1,0 0 0,0 0 1,0 0-1,0 0 0,1 0 1,-1 0-1,0 0 0,0 0 1,0 0-1,0 0 0,0 0 1,0 0-1,0 0 0,0 0 1,0 0-1,0 0 0,1 0 0,-1 0 1,0 0-1,0 0 0,0 0 1,0 0-1,0 0 0,0 0 1,0 0-1,0 0 0,0 0 1,0 0-1,0 0 0,0 0 1,1 0-1,-1 0 0,0 0 1,0-1-1,0 1 0,0 0 0,0 0 1,0 0-1,0 0 0,0 0 1,0 0-1,0 0 0,0 0 1,0 0-1,0 0 0,0 0 1,0-1-1,5-3-881,-2 3 711,1 0 0,-1 1-1,0-1 1,0 1 0,1 0 0,3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605 345 7808,'-6'-2'-55,"2"1"4,1 0 1,-1 0-1,1 0 1,0-1-1,0 1 1,0-1-1,-5-3 0,6 3 46,1 1 0,0-1 0,0 1 0,0-1 0,0 0 0,0 0 0,0 1 0,1-1 0,-1 0 0,0 0 0,1 0 0,0 0 0,-1 1 0,1-1 0,0 0 0,0 0 0,0-4 0,0-136 2325,0 138-2198,0 0 0,0 0 0,0 0 0,-1 0-1,1 0 1,-1 0 0,0 0 0,0 0 0,0 1 0,-1-1-1,-2-5 1,0 4 75,0 0-1,-1 0 1,1 1-1,-1 0 1,0 0-1,-6-4 1,-5-5 222,10 8-232,0 0 0,0 0 0,-1 1 0,0 0 0,-13-6 0,5 5 74,1 1 1,-1 1-1,1 1 0,-1 0 1,0 1-1,0 0 0,0 1 1,-26 4-1,34-3-211,0 0-1,0 1 1,0 0 0,0 1 0,1-1 0,-1 1 0,1 0-1,-1 1 1,1 0 0,0 0 0,0 0 0,1 1 0,-1-1-1,1 1 1,0 1 0,-4 5 0,0 1 42,1 1 1,1 0-1,0 0 0,1 0 0,0 1 1,-6 21-1,3 3 97,1-1-1,-5 66 1,8-54-72,-12 344 375,17-371-483,1 72-13,-4 167 141,-3-204-70,3-25-32,1-1-1,2 46 1,4-44-16,0 16 53,-5-31 47,-4 24 1,0 13 62,6-46-270,-1 1 1,-1 0-1,1-1 0,-1 1 1,-1-1-1,0 1 0,0-1 0,-5 10 1,7-19 69,0 1 0,0-1 0,0 0 0,0 0 1,0 1-1,0-1 0,0 0 0,0 0 0,0 0 0,0 1 1,0-1-1,0 0 0,0 0 0,-1 0 0,1 1 1,0-1-1,0 0 0,0 0 0,0 0 0,-1 0 0,1 1 1,0-1-1,0 0 0,0 0 0,-1 0 0,1 0 0,0 0 1,0 0-1,0 0 0,-1 0 0,1 1 0,0-1 0,0 0 1,-1 0-1,-10 0-1086,11 0 1082,0 0 0,0 0 0,-1 0 0,1 0 0,0 0 0,0 0 0,0 0 0,0 0 0,0-1 1,-1 1-1,1 0 0,0 0 0,0 0 0,0 0 0,0 0 0,0 0 0,0 0 0,0 0 0,-1 0 0,1 0 0,0 0 0,0-1 1,0 1-1,0 0 0,0 0 0,0 0 0,0 0 0,0 0 0,0 0 0,0-1 0,0 1 0,-1 0 0,1 0 0,0 0 0,0 0 1,0 0-1,0-1 0,0 1 0,0 0 0,0 0 0,0 0 0,0 0 0,0 0 0,1-1 0,-1 1 0,0 0 0,0 0 0,0 0 0,0 0 1,0 0-1,0 0 0,0-1 0,0 1 0,0-8-840,-1 0 0,-1 0 1,-2-9-1,2 10 252,1-1 0,-1 1 1,1 0-1,0-1 0,1 1 0,0-1 1,1-8-1,2 2-574,7-21 0,-10 35 1184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705 134 5056,'14'-41'1642,"-14"41"-1623,0-1-1,1 1 0,-1 0 1,0-1-1,0 1 0,0 0 0,1 0 1,-1-1-1,0 1 0,0 0 1,0-1-1,0 1 0,0 0 0,0-1 1,0 1-1,0 0 0,0-1 1,0 1-1,0 0 0,0-1 0,0 1 1,0 0-1,0-1 0,0 1 1,0 0-1,0 0 0,0-1 0,0 1 1,-1 0-1,1-1 0,0 1 1,0 0-1,0 0 0,-1-1 0,-26-26 1065,26 26-1042,1 1 0,0 0 0,-1-1 0,1 1-1,0 0 1,-1-1 0,1 1 0,0 0 0,0-1 0,-1 1 0,1-1-1,0 1 1,0 0 0,0-1 0,-1 1 0,1-1 0,0 1 0,0-1-1,0 1 1,0 0 0,0-1 0,0 1 0,0-1 0,0 1 0,0-1-1,0 0 1,-1-4 312,-10 0 394,5-7 214,5 11-915,1 0 0,-1 0 0,1 0 0,-1 0 0,1 0-1,-1 0 1,0 0 0,1 0 0,-1 0 0,0 0 0,0 0 0,0 0 0,0 1 0,0-1 0,-1-1 0,0 1 59,-1 0 0,0 1 0,1-1 0,-1 0 0,0 1 0,0 0 0,1 0 0,-1 0 0,0 0 0,0 0 0,1 0 0,-1 1 0,-5 0 0,3 1 34,0-1 0,0 1 0,0 0 0,0 1 0,-6 3 0,0 1 7,1 0 0,0 1 1,1 0-1,0 0 1,0 1-1,0 1 1,1-1-1,1 1 1,0 0-1,0 1 1,1 0-1,-7 15 0,-9 39 297,1-4-176,-18 56 474,-9 120 45,47-231-772,-21 128 178,-2-6-69,18-47-73,4-42-36,-22 141 33,4-40 327,18-117-294,1-11-35,-4 24 1,-17 24-137,14-27-79,7-30 118,1 0 0,0 0 0,-1 0 0,0-1-1,0 1 1,0 0 0,0 0 0,0 0 0,0-1 0,-1 1 0,1-1 0,-1 1 0,0-1 0,0 1 0,0-1 0,0 0-1,0 0 1,0 0 0,-1 0 0,-2 1 0,-1 0-154,1 0 1,-1-1-1,0 0 0,0 0 1,0 0-1,0-1 0,-1 0 1,-6 0-1,4 0-868,-1-1 1,1 0-1,-1 0 0,1-1 1,-12-2-1,-11-11-1411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4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50 5568,'-27'0'1786,"26"0"-1773,1 0 0,0 0-1,0 0 1,0 0-1,0 0 1,-1 0-1,1 0 1,0 0-1,0 0 1,0 0-1,0 0 1,-1 0-1,1 0 1,0 0 0,0 0-1,0 0 1,0 0-1,-1 0 1,1 0-1,0 0 1,0 0-1,0 0 1,0 0-1,-1 0 1,1-1-1,0 1 1,0 0-1,0 0 1,0 0 0,0 0-1,0 0 1,-1 0-1,1-1 1,0 1-1,0 0 1,0 0-1,0 0 1,0 0-1,0-1 1,0 1-1,0 0 1,0 0 0,0 0-1,0 0 1,0-1-1,0 1 1,0 0-1,0 0 1,0 0-1,0 0 1,0-1-1,0 1 1,0 0-1,0 0 1,0 0 0,0-1-1,0-21 484,0 22-460,0 0 1,0-1-1,0 1 0,0 0 1,0-1-1,0 1 0,0 0 1,0-1-1,0 1 0,0 0 0,0-1 1,0 1-1,0 0 0,0-1 1,1 1-1,-1 0 0,0 0 1,0-1-1,0 1 0,0 0 1,1-1-1,-1 1 0,0 0 0,0 0 1,1-1-1,10-10 663,-8 9 159,-6 4-218,1 0-553,0 0-1,1 0 1,-1 0-1,1 0 0,0 0 1,0 0-1,0 1 0,0-1 1,0 0-1,0 0 1,0 1-1,1-1 0,-1 1 1,0 2-1,-5 28 138,-4 51 0,-19 128 286,12-91-316,-5 15-235,-3 23-408,23-105 510,3-41-85,-2 0 0,-2 22 0,-8 1-680,10-31 571,0 1-1,0 0 1,1 9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459 134 4576,'14'-14'1450,"-14"14"-1427,0 0-1,0-1 1,1 1-1,-1 0 0,0 0 1,0-1-1,0 1 0,1 0 1,-1-1-1,0 1 0,0 0 1,0 0-1,0-1 0,0 1 1,1 0-1,-1-1 1,0 1-1,0 0 0,0-1 1,0 1-1,0 0 0,0-1 1,0 1-1,0 0 0,-1-1 1,1-46 2921,0 47-2859,0-1 0,1 0 0,-1 1-1,0-1 1,0 0 0,0 1 0,0-1 0,1 0 0,-1 1 0,0-1 0,1 1 0,-1-1 0,0 0 0,1 1 0,-1-1 0,1 1 0,-1-1 0,1 1 0,-1-1-1,1 1 1,-1 0 0,2-1 0,-2 0-25,1 1 0,-1 0 0,1-1 0,-1 1 0,1-1 0,-1 1 0,1-1 0,-1 1 0,1-1 0,-1 1 0,1-1 0,-1 1 0,0-1 0,0 0 0,1 1 0,-1-1 0,0 0 0,0 1 0,1-1 0,-1 0 0,0 1 0,0-2 0,-3-3 521,-3 0-420,-1 1 0,0 1 0,0-1-1,0 1 1,0 1 0,-15-5 0,13 5-108,-1 1 1,0 0 0,0 0 0,0 1 0,-12 2-1,-2-1 41,-4-2-19,13 1-59,0 0 0,-26 3-1,3 8-15,-6-5 91,9 5-32,22-9-61,12-2 0,-1 0-1,1 0 1,-1 0-1,1 0 1,-1 0-1,1 0 0,-1 1 1,1-1-1,0 0 1,-1 1-1,1 0 1,0-1-1,-1 1 1,1 0-1,0-1 1,0 1-1,0 0 1,0 0-1,0 0 1,0 0-1,0 0 1,0 0-1,0 0 1,0 1-1,0-1 1,-1 2-1,2 0-8,-1-1-1,0 1 1,0-1-1,1 0 1,0 1-1,-1-1 1,1 1-1,0-1 1,0 1-1,0-1 1,1 1-1,-1-1 1,1 1-1,-1-1 1,1 0-1,0 1 1,0-1-1,1 4 1,23 26-123,-8 2 57,-14-26 68,1 0 0,1 0-1,-1-1 1,1 1-1,11 12 1,26 17 22,-29-27 20,0 2 0,12 14 0,-1 4 25,18 19 188,-40-47-195,-1-1 1,1 1-1,0 0 1,-1 0-1,0 0 1,1 0-1,-1 0 1,0 0-1,0 0 0,0 0 1,0 0-1,0 0 1,-1 1-1,1-1 1,-1 0-1,1 1 1,-1-1-1,0 0 1,0 1-1,0 2 0,0-3 10,-2 13 502,-8-10-29,3-3-324,0 1-112,0-1 73,1 0-1,-1 0 0,0 0 0,0-1 1,0 0-1,-11 0 0,-88-1 801,96 0-912,0-1 0,-1 0 0,1-1 0,-15-3 0,6 0-23,5 3-10,12 2-79,0 0 1,1 0 0,-1 0-1,0 0 1,1-1-1,-1 1 1,0 0 0,1-1-1,-1 1 1,1-1 0,-1 0-1,1 0 1,-1 1-1,1-1 1,-1 0 0,1 0-1,0 0 1,0 0 0,-1-1-1,1 1 1,0 0-1,-1-2 1,1 2-21,1-1 0,-1 1 0,1-1 0,0 1 0,-1-1 0,1 1 0,0-1 0,0 1 0,0-2-1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3552,'27'-14'1147,"-23"12"-845,-5-1-140,-10-8 344,10 11-382,1-1 0,-1 1 1,1-1-1,-1 1 0,1 0 0,-1-1 0,1 1 0,-1 0 0,0 0 0,1-1 1,-1 1-1,1 0 0,-1 0 0,0 0 0,1 0 0,-1 0 0,0 0 1,1 0-1,-1 0 0,1 0 0,-1 0 0,0 0 0,1 0 0,-1 1 0,0-1 1,0 0 610,12 0 150,-8 0-37,-6 3-203,2-1-540,-1 0-1,1 1 1,-1-1-1,1 1 1,0-1-1,0 1 1,0 0 0,0-1-1,0 1 1,0 0-1,1-1 1,0 1-1,-1 3 1,1 44-3,1-30-62,-1 100 13,0-79-362,0-38 147,0 0 1,0 0-1,0 0 1,0 0-1,1 0 0,0 4 1,13 23-676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5216,'13'-14'1696,"-12"14"-1658,-1-1 1,1 1-1,0-1 1,-1 1-1,1 0 1,-1-1-1,1 1 1,0 0-1,-1 0 0,1-1 1,0 1-1,-1 0 1,1 0-1,0 0 1,0 0-1,-1 0 1,1 0-1,0 0 1,-1 0-1,1 0 1,0 0-1,-1 0 1,2 1-1,0-1 132,14 0 521,-9 0-519,1 0 0,-1 0 1,0 0-1,11 3 0,7 8 15,19-3-113,7 17-42,29 3-25,-15-4-8,-42-15 2,114 52 87,-122-53-34,0 1 1,-1 1-1,0 1 0,0 0 1,-1 0-1,18 22 0,6 16 819,-33-44-773,-1 0-1,0 0 1,0 1-1,-1-1 1,1 1-1,-1 0 1,1 6-1,-3-8 6,1 0-1,-1 1 1,-1-1-1,1 0 0,-1 0 1,1 0-1,-2 5 1,0-1 94,1-4-91,0 0 1,1 0-1,-1 0 1,-1-1-1,1 1 0,-4 6 1,3-7-27,-1 0 1,1-1-1,-1 1 1,0-1-1,0 0 1,0 0-1,-6 3 1,-11 8 35,-2-1 1,0 0 0,0-2 0,-1 0 0,0-2 0,-25 6 0,38-12-71,-10 3 149,-24 7 0,-13 13 59,46-23-276,-1 0 1,1 0-1,-1-1 0,0-1 0,1 0 1,-1-1-1,1 0 0,-1 0 0,1-1 1,-13-4-1,16 3-37,1 1 0,-1-1 0,1-1 0,0 1 0,0-1 0,-13-10 0,16 11 8,1 0 0,-1 0 0,1 0 0,0-1 0,0 1 0,1-1 0,-1 0 0,1 0 0,0 0 0,0 0 0,0 0 0,-2-9 0,-2-17-1471,-5 8-112,6-8-1525,-9-3 1013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7872,'12'-2'2426,"-15"-3"-936,0-1-1001,4 5-297,0 0 0,0 1 1,1 0-1,-1-1 0,0 1 0,1-1 0,-1 1 1,0 0-1,1 0 0,-1 0 0,0 0 0,1 0 1,-1 0-1,3 1 0,4-1 333,60 0 2141,-12-1-2273,-8 0-74,58 6-1,-32 6-41,-22-6-32,-26 1-253,-20-4-278,0 0-1,1-1 1,-1 0 0,9 1-1,2-3-1170,-14 1 1242,0 0 1,0 0-1,0 0 1,0 0-1,0 0 1,0 1-1,-1-1 1,1 1-1,3 1 1,-3-1-766,0 1 0,-1 0-1,1-1 1,0 1 0,-1 0 0,4 4 0,7 7-1964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10304,'17'17'3808,"-17"-17"-2944,0 33-256,16-33 1151,-16 16-1087,0-16 64,16 0-416,-32 0-1792,16 0 800,0 0-4255,16 16 2751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199 474 3136,'41'-13'1029,"-38"12"-861,1 0 0,-1 0-1,1 1 1,-1-1 0,1 1-1,-1 0 1,8 1 0,-10-1-75,0 0 1,1 1 0,-1-1-1,0 0 1,0 0 0,1 0 0,-1-1-1,0 1 1,0 0 0,0 0-1,2-1 1,-2 0-11,-1 1 0,1-1-1,-1 0 1,1 1 0,-1-1 0,1 0 0,-1 0 0,1 1-1,-1-1 1,0 0 0,0 0 0,1 1 0,-1-1 0,0 0-1,0 0 1,0 0 0,0 1 0,0-1 0,0 0-1,0 0 1,0-1 0,11-28 1224,-13 25-1163,1-1 0,-1 1 1,-1 0-1,1 0 0,-1 0 1,0 1-1,-5-8 0,5 7-56,-5-7 59,5 7-158,-1-1 0,1 0 0,-1 1 0,0 0 0,-1 0 0,1 0 0,-1 1 0,-7-6 0,2 4 87,4 1 30,0 1 1,-1 0-1,-13-6 1,17 9-54,0 0-1,0 0 1,0 1-1,0-1 1,0 1 0,0-1-1,-1 1 1,1 0-1,0 0 1,0 1 0,0-1-1,0 1 1,0-1-1,-4 2 1,3 0 34,0 0-1,0 1 1,0-1 0,0 1 0,0 0-1,1 0 1,-1 0 0,1 0 0,-5 6-1,-2 4 270,-14 23 0,18-24-249,1 0 1,0 0 0,1 1 0,-5 21 0,2-8 19,4-15-100,-1 2 40,1 1 1,-4 25 0,7-36-80,-1 0 0,1 0 0,0 0 0,0 0 0,1 0 0,-1 0 0,1 0-1,-1 0 1,1 0 0,0 0 0,0 0 0,0 0 0,1 0 0,-1-1 0,1 1 0,-1 0-1,1-1 1,2 3 0,-3-4-8,0 0 0,0 0 1,0 0-1,0 0 0,0 0 0,0-1 0,0 1 0,0 0 0,0-1 0,3 2 0,8-5-539,-2-1 143,-1 2 162,9-4-148,-16 4 328,0 0 1,0 0-1,0 0 1,0 0-1,0 0 1,1-4-1,4-4-126,13-14-130,-11 13 187,-1 0 1,15-25 0,-7 0 40,-2-2 0,13-55 0,-16 50 8,-6 27 252,-1-1-1,-1 0 1,-1 0 0,1-31 0,-3 32 118,2-1-1,0 0 1,5-17-1,-5 20-38,1 1-64,-3 11-94,0-1-1,1 0 1,-1 1 0,1-1-1,0 1 1,-1-1-1,1 1 1,0-1-1,1 1 1,-1 0-1,0-1 1,4-3-1,-2 4 206,-1 7 227,2 4-180,-1 0 0,0 1 1,-1-1-1,0 1 0,-1 0 1,0 0-1,0 0 0,-1-1 1,-1 13-1,-2 6-378,0-1 1,-9 34-1,6-39-272,2 1 1,1 0-1,-1 37 0,3-44-180,0-1-1,-5 21 1,4-28 201,0 1 1,1-1 0,0 0-1,0 0 1,1 0 0,0 1 0,2 11-1,8 4-2192,-9-19 2154,0-1 0,0 1 0,-1-1 0,0 8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67 6976,'-7'-7'1084,"3"3"-375,-1-1 0,0 0 0,-7-4 0,-2 2 1170,-1 1-1,-29-7 1,32 10-1383,-1 0 1,-1 1-1,-16 0 0,27 2-478,0 0 0,0 0 1,0 0-1,0 0 1,0 1-1,0-1 0,0 1 1,0 0-1,0 0 0,0 0 1,1 0-1,-1 0 0,0 1 1,1-1-1,-3 3 1,1-1-25,2-2-28,1 0 0,-1 0 0,1 1 0,-1-1 0,1 1 0,-1-1 0,1 1 0,0 0 0,0 0 0,0-1 0,0 1 0,0 0 0,1 0 0,-1 0 1,0 0-1,1 0 0,-1 3 0,0 4-116,1-1 0,0 1 0,1 9 1,0 6 79,-1-8-2,2 1 1,0 0-1,1-1 0,0 1 1,1-1-1,8 19 1,46 90-184,-42-95 374,-2 0 0,0 2 1,-2-1-1,9 40 0,-21-68-93,1-1-1,-1 1 1,0-1 0,0 1 0,0 0-1,0-1 1,0 1 0,0-1-1,-1 1 1,1-1 0,-1 1 0,0-1-1,0 1 1,0-1 0,0 1 0,0-1-1,-1 0 1,1 0 0,-1 1 0,1-1-1,-1 0 1,0 0 0,1-1 0,-1 1-1,0 0 1,-3 1 0,0 0 8,0 0 1,0-1-1,0 1 1,0-1-1,0-1 1,0 1 0,-1-1-1,1 1 1,0-2-1,-1 1 1,-7 0-1,-3-1 151,7 0-70,-1 0 0,1 0 0,-15-3 0,-22-8 19,38 10-254,0 0 1,0-1-1,1 0 0,-1 0 1,-13-7-1,18 7-22,0 0-1,1 0 1,-1 0 0,1 0-1,-1 0 1,1 0-1,0-1 1,0 1-1,0-1 1,0 0-1,1 1 1,-1-1 0,1 0-1,0 0 1,0 0-1,-1 0 1,2 0-1,-2-6 1,1-2-1025,0 1 1,0-15 0,1 25 1102,0-50-2410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9568,'0'0'3520,"0"0"-2720,49 0-256,-16-17 992,0 17-961,16-16-223,16 16-224,17 0-2111,-16 0 1087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4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82 164 9152,'-66'-16'3360,"66"16"-2592,-16 16-224,16-16-160,16 0-320,17-16 480,0 32-320,16-16-384,0 0 96,17 0-3904,-17 0 2208</inkml:trace>
  <inkml:trace contextRef="#ctx0" brushRef="#br0" timeOffset="1">230 0 7648,'-33'0'2816,"33"0"-2176,0 49-192,-17-32 1088,17-1-928,-16 33-32,16 0-352,-16 17 64,-1-1-192,17 1-1728,0 0 896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5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50 7296,'-13'-41'2368,"11"34"-1760,6 6-288,313 1 5806,-292 0-6045,-14 0-227,0 1-1,-1 0 1,1 1-1,0 1 0,11 3 1,-5-3-468,-15-3 198,-2 0 38,-2 0 148,-1 1 203,0-1 0,0 1 0,0 0 0,0 0 1,0 1-1,0-1 0,1 1 0,-1-1 0,0 1 0,1 0 0,0 0 0,-1 0 0,1 0 0,0 0 0,0 1 0,-2 3 0,-4 3-128,1 1 1,-12 22-1,-9 26-469,-39 113 0,18 4-54,28-88 458,17-65 223,-1-1 0,-1 1 0,-13 31 0,16-44 66,-1 0-1,-1 0 0,1-1 0,-1 1 1,0-1-1,-1 0 0,0-1 0,-1 1 1,-11 10-1,3-6 2,2-2-49,-24 14 0,32-22-29,-1 0-1,1-1 1,0 0 0,-1 0 0,1 0-1,0-1 1,-1 0 0,1 0 0,-10-1-1,-4 0 17,10 1 87,1-1 1,-1 0-1,0 0 0,1 0 0,0-1 0,-1-1 0,1 1 0,0-1 0,0-1 0,0 1 0,-12-9 1,18 11-11,1 0 0,0 1 0,0-1 0,-1 0 0,1 0 0,0 0 0,0-1 0,0 1 0,0 0 1,0 0-1,0 0 0,0-1 0,1 1 0,-1 0 0,0-1 0,1 1 0,-1-1 0,1 1 0,-1-1 1,1 1-1,0-1 0,0-1 0,0 3-70,0 0 0,0 0 1,0 0-1,-1-1 0,1 1 0,0 0 1,0 0-1,0 0 0,0 0 0,0 0 1,0 0-1,0 0 0,0 0 0,0 0 1,0 0-1,0-1 0,0 1 0,1 0 1,-1 0-1,0 0 0,0 0 0,0 0 1,0 0-1,0 0 0,0 0 0,0 0 1,0 0-1,0 0 0,0-1 0,0 1 1,0 0-1,0 0 0,0 0 0,0 0 1,0 0-1,1 0 0,-1 0 0,0 0 1,0 0-1,0 0 0,0 0 0,0 0 1,0 0-1,0 0 0,0 0 0,0 0 1,0 0-1,1 0 0,-1 0 0,0 0 1,0 0-1,0 0 0,0 0 0,0 0 1,0 0-1,0 0 0,14 0 709,4 0 0,30 3-1,3 8-174,-13-7-257,-14-1-75,40 9-1,-30-2-8,-19-5-129,1 0 1,0-1-1,0-1 0,0 0 0,21 0 0,7-3 28,-41 0-110,0 0 0,0 0 0,0 0 0,0-1 0,0 1 0,0-1 0,0 1 0,0-1 1,0 0-1,-1 0 0,1 0 0,0-1 0,-1 1 0,1-1 0,2-1 0,-1 0-57,-2 2-69,-1 0-1,1-1 1,-1 1-1,1-1 1,-1 1-1,0-1 1,1 0 0,-1 0-1,0 1 1,0-1-1,0 0 1,-1 0-1,1 0 1,0 0 0,-1 0-1,1 0 1,0-4-1,-1-3-1559,1 0-1,-2-17 1,0 7-683,1-14-156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4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33 328 7296,'27'13'2368,"-26"-12"-2302,-1-1 0,1 1 1,0-1-1,0 0 0,0 1 0,0-1 1,0 0-1,-1 0 0,1 0 1,0 0-1,0 0 0,0 0 0,2 0 1,70 0 1122,-70 0-1137,1 0 0,-1 0 1,0 1-1,0-1 0,0 1 0,0 0 0,0-1 1,0 1-1,0 1 0,0-1 0,3 2 0,-1 1 128,1 0 0,-1 0 0,9 11 0,-2-3 133,-7-7-220,-1-1 0,0 1 0,0 0 0,-1 0 0,5 9 0,-7-12-51,0 0-1,0 0 1,0 0-1,-1 0 0,1 0 1,-1 0-1,1 0 1,-1 0-1,0 0 0,0 1 1,0-1-1,0 0 0,0 0 1,0 0-1,0 0 1,-1 0-1,1 1 0,-1-1 1,-1 2-1,1-1-49,-1 0 0,0-1 0,0 1 0,0-1 0,0 1-1,0-1 1,-1 0 0,1 0 0,-1 0 0,1 0 0,-5 1 0,-30 14-327,28-14 229,3 0 45,0 0 1,-1-1 0,1 1 0,-1-2 0,1 1-1,-1-1 1,0 0 0,1 0 0,-1-1 0,0 0-1,0 0 1,1-1 0,-10-1 0,8 0 55,0-1-1,0 0 1,1 0 0,-1-1-1,1 0 1,-11-8 0,16 11-12,1 0 1,0 0 0,-1 0-1,1-1 1,0 1 0,0 0-1,0-1 1,0 1 0,0-1-1,0 1 1,0-1 0,0 0-1,0 1 1,1-1 0,-1-2-1,1 2-6,0 1 1,0-1-1,0 1 0,1 0 0,-1-1 0,0 1 0,1 0 0,-1-1 0,1 1 0,-1 0 1,1 0-1,0 0 0,0-1 0,0 1 0,-1 0 0,1 0 0,0 0 0,0 0 0,0 1 1,0-1-1,1 0 0,-1 0 0,2-1 0,8-5-38,-4 1 49,1 1 1,-1 1-1,1 0 0,0 0 0,0 0 1,0 1-1,12-3 0,-2 1 29,17-4 39,59-7-1,7 13-183,-70 3 249,1 0 1,-1-2-1,61-12 1,6-19 507,-62 19 38,-24 12-458,3-1 69,-15 2-260,0 1 0,1 0 1,-1 0-1,1-1 0,-1 1 0,0 0 0,1-1 0,-1 1 1,0 0-1,0-1 0,1 1 0,-1-1 0,0 1 0,0 0 1,1-1-1,-1 1 0,0-1 0,0 1 0,0-1 1,0 1-1,0-1 0,0 1 0,1-1 0,-1 1 0,-1-1 1,1-2 269,-2 0-128,-2-1-127,2 1 8,-1 1 0,1-1 1,-1 1-1,1 0 0,-1-1 1,0 1-1,0 1 0,-5-4 1,3 4-24,1 1 0,-1-1 0,0 1 0,1 0 0,-1 0 0,1 0 0,-1 1 0,0 0 0,1 0 0,-1 0 0,-7 3 0,-4 1-53,2-3-31,12-2 53,0 1 0,0-1 1,1 0-1,-1 0 0,0 1 0,0-1 1,1 1-1,-1 0 0,0-1 0,1 1 1,-1 0-1,0 0 0,1 0 0,-1 0 1,1 0-1,0 0 0,-1 1 0,1-1 1,0 0-1,0 1 0,-1 1 1,-1 2-44,0-1 1,1 1-1,0 0 1,0 1-1,1-1 1,-1 0 0,1 0-1,1 1 1,-1-1-1,0 7 1,1-9 48,0 1 1,0 0-1,0 0 1,1-1-1,-1 1 1,1 0-1,0-1 1,0 1-1,0 0 1,1-1-1,-1 0 1,1 1 0,0-1-1,0 0 1,0 0-1,2 3 1,4 1 98,-1-1 1,1 0 0,0 0-1,0-1 1,1 0 0,-1 0-1,16 5 1,-15-9-132,0 0 1,0 0-1,0 0 0,15-2 1,-3 0-233,6 2 68,-1-2 1,0-1-1,0-1 0,31-8 1,-5-3 132,-37 12 63,-10 2 6,1-1 1,-1 0-1,0 0 0,5-2 1,-1-1 0,-1-1 0,1-1 0,11-8 0,-1-1 0,-16 13-1,0 0 0,0 0 0,-1-1 0,1 1 0,-1-1 0,0 0 0,1 0 0,2-5 0,8-10 52,14-4 141,-8-3 0,-10 19 13,-1-1-37,-9 7-166,1 0 0,0 0 0,0 0 0,0 0 0,0 0 0,0 0 0,0 0 0,0 0-1,0 0 1,0 0 0,0 0 0,0 0 0,0 0 0,0 0 0,0 0 0,0 0 0,0-1-1,0 1 1,-1 0 0,1 0 0,0 0 0,0 0 0,0 0 0,0 0 0,0 0 0,0 0-1,0 0 1,0 0 0,0 0 0,0 0 0,0 0 0,0 0 0,0 0 0,0-1 0,0 1-1,0 0 1,0 0 0,0 0 0,0 0 0,0 0 0,0 0 0,0 0 0,0 0 0,0 0-1,0 0 1,0 0 0,1 0 0,-1 0 0,0 0 0,0 0 0,0 0 0,0-1 0,0 1-1,0 0 1,0 0 0,0 0 0,0 0 0,0 0 0,0 0 0,0 0 0,0 0 0,0 0-1,0 0 1,1 0 0,-1 30 446,0-21-429,1-6 12,-1 0-1,0 0 1,0 0 0,0 1 0,0-1 0,0 0-1,-1 0 1,1 0 0,-1 0 0,-1 4 0,-3 1 69,4-7-106,0 1 0,0-1 0,0 1 0,0-1 0,0 1 0,1 0 0,-1-1 0,1 1 0,-1 0 0,1-1 0,0 1 0,-1 0 0,1 1 0,0 8-103,-1-8 35,1 0 0,0 0 0,0 0 0,0 0 0,0 0 0,0-1 0,1 1 0,-1 0 0,1 0 0,1 4 0,5-2-298,-7-5 354,1 0-1,-1 0 1,1 0-1,-1 1 1,0-1-1,1 0 1,-1 0-1,0 1 1,1-1-1,-1 0 1,0 1 0,1-1-1,-1 0 1,0 1-1,0-1 1,1 1-1,-1-1 1,0 0-1,0 1 1,0-1-1,0 1 1,0-1 0,1 0-1,-1 1 1,0-1-1,0 1 1,0-1-1,0 1 1,0-1-1,0 1 1,0-1 9,-1 0 0,1 0-1,0 0 1,0 1 0,0-1 0,0 0 0,0 0 0,0 0-1,0 0 1,0 0 0,0 0 0,0 0 0,0 0 0,0 0-1,0 1 1,0-1 0,0 0 0,0 0 0,0 0 0,0 0-1,1 0 1,-1 0 0,0 0 0,0 0 0,0 0-1,0 0 1,0 0 0,0 1 0,0-1 0,0 0 0,0 0-1,0 0 1,0 0 0,0 0 0,0 0 0,0 0 0,1 0-1,-1 0 1,0 0 0,0 0 0,0 0 0,0 0 0,0 0-1,0 0 1,0 0 0,0 0 0,0 0 0,0 0 0,1 0-1,-1 0 1,0 0 0,0 0 0,0 0 0,0 0 0,0 0-1,0 0 1,2 0-46,-2 0 37,1 0 0,-1 0 0,0 0 0,1 0 0,-1 0 0,1 0 0,-1 0 0,1 0 1,-1 0-1,0 0 0,1 0 0,-1 0 0,1-1 0,-1 1 0,1 0 0,-1 0 0,0 0 0,1-1 1,-1 1-1,1-1 0,0 0-71,-1-1-1,1 1 1,-1-1 0,0 1 0,1-1-1,-1 1 1,0-1 0,0 1-1,0-1 1,0-2 0,0-29-167,1 13 175,0 6 185,-1 0 1,0 0 0,-1 0 0,-3-16 0,-3 15 150,7 14-243,-1 0-1,0-1 1,0 1-1,0 0 1,1-1 0,-1 1-1,1-1 1,-1 1-1,1-1 1,-1 1-1,1-1 1,0 1 0,0-1-1,0 0 1,0 1-1,0-1 1,0 1-1,0-1 1,1 1 0,-1-1-1,0 1 1,1-1-1,0-1 1,1 1-22,-1 1 0,0-1 0,1 1 1,-1-1-1,1 1 0,-1 0 0,1-1 0,0 1 1,0 0-1,-1 0 0,1 0 0,3-1 0,25-8-134,-24 8 144,-2 1 4,0 0 0,-1 0 0,1 0-1,0 1 1,-1 0 0,1 0 0,0 0 0,5 0 0,4 1 25,0 0 20,-9-1-28,0 1-1,0-1 1,-1 0-1,1-1 1,0 1 0,-1-1-1,1 1 1,5-3 0,87-24 357,-93 26-343,1 1-1,0-1 1,-1 1-1,1 0 1,0-1 0,-1 2-1,1-1 1,0 0-1,-1 1 1,1 0-1,-1 0 1,7 2-1,-8-2-5,0 0 0,0 0 0,-1 0 0,1 0 0,0 0 0,-1 1-1,1-1 1,-1 0 0,1 1 0,-1-1 0,0 1 0,0 0 0,1-1 0,-1 1 0,0 0-1,-1 0 1,1 0 0,0 0 0,0 0 0,-1 0 0,1 0 0,-1 0 0,0 0-1,1 0 1,-1 3 0,0 8 65,0-3-34,0 0 1,0 0 0,-3 13-1,-20 57 233,0 4-143,2 17-103,-8 35-110,24-116 74,1-1-1,1 1 1,1-1 0,0 40-1,2-59-9,-2 27-5,2-26-6,-1 0 0,1 0 0,0 0-1,-1 0 1,1 1 0,-1-1 0,1 0-1,-1 0 1,0 0 0,1 0 0,-1 0-1,0 0 1,0-1 0,0 1 0,0 0 0,0 0-1,0 0 1,-1 0 0,1-1-3,1 1 0,-1-1 1,1 0-1,-1 0 0,1 0 1,-1 0-1,1 1 0,-1-1 1,1 0-1,-1 0 0,1 0 1,-1 0-1,1 0 0,-1 0 1,1 0-1,-1-1 0,1 1 1,-1 0-1,1 0 0,0 0 0,-1 0 1,1-1-1,-1 1 0,1 0 1,-1 0-1,1-1 0,0 1 1,-1 0-1,1-1 0,-1 0 1,-10-16-581,4 4 395,4 9 145,1 0 1,0-1 0,0 0-1,0 0 1,1 1-1,0-1 1,0 0 0,-1-10-1,1-40-179,1 40 168,0-86-139,1 89 232,-1 1 0,1 0 0,1 0 1,0 0-1,0 0 0,1 0 0,1 0 0,9-20 0,-10 25 1,1 0 0,0 0 0,0 0 0,0 1 0,1 0 0,-1-1 0,1 2 0,1-1 0,-1 0 0,1 1 0,-1 0 0,1 0 0,0 1 0,1 0 0,12-5 0,-7 4 40,2-1 21,0 0-1,0 1 1,0 1-1,27-3 0,-28 7-3,0 0 0,-1 1-1,1 0 1,0 1 0,-1 1-1,1 0 1,13 6 0,4 4 206,-25-12-200,7 3 134,-12-5-220,1 1 1,-1-1-1,0 1 0,0-1 0,0 1 0,0-1 0,0 0 1,0 1-1,0-1 0,0 1 0,0-1 0,0 1 0,0-1 1,0 1-1,0-1 0,0 1 0,0-1 0,0 0 0,0 1 1,0-1-1,-1 1 0,1-1 0,0 1 0,0-1 0,-1 1 1,0 1 10,-1 0 0,0 1 0,1-1 1,-1 0-1,0 0 0,0 0 0,0-1 1,0 1-1,-1 0 0,1-1 1,0 1-1,-1-1 0,1 0 0,-1 0 1,1 0-1,-1 0 0,0 0 0,1-1 1,-5 1-1,-6 1-225,0-1 0,-23-1 1,20 0 93,11-1 33,1 1 0,-1 1 0,0-1 0,-8 2 0,3 2-36,9-3 104,0-1-1,1 0 1,-1 1 0,1-1-1,-1 0 1,0 0 0,1 1-1,-1-1 1,0 0 0,1 0-1,-1 0 1,0 0 0,1 0-1,-1 0 1,0 0 0,0 0-1,1 0 1,-1 0 0,0 0-1,1 0 1,-1 0-1,0-1 1,1 1 0,-1 0-1,1 0 1,-1-1 0,0 1-1,1-1 1,-1 1 0,1 0-1,-1-1 1,1 1 0,-1-1-1,1 1 1,-1-2 0,1 2 7,0 0 1,-1 0 0,1 0-1,0 0 1,0 0 0,0 0-1,0 0 1,0 0 0,0 0-1,0 0 1,0 0 0,-1 0-1,1-1 1,0 1 0,0 0-1,0 0 1,0 0 0,0 0-1,0 0 1,0 0 0,0 0-1,0-1 1,0 1 0,0 0 0,0 0-1,0 0 1,0 0 0,0 0-1,0 0 1,0-1 0,0 1-1,0 0 1,0 0 0,0 0-1,0 0 1,0 0 0,0 0-1,0 0 1,0-1 0,0 1-1,0 0 1,0 0 0,0 0-1,0 0 1,0 0 0,1 0-1,-1 0 1,0 0 0,0-1-1,0 1 1,0 0 0,0 0-1,0 0 1,0 0 0,0 0 0,1 0-1,-1 0 1,6-6-151,1 1 0,0 0 0,11-5 0,-7 3 92,1 0-6,0 1 18,-1-1 0,0-1 1,0 0-1,0 0 1,17-19-1,23-41-152,10 8 155,-43 35 223,0-1 0,26-51-1,-10 16 700,-1-1 656,-30 56-815,-3 9 314,0 42 49,1-7-662,-5 54-1,-1-61-302,1-8-132,-1 40 0,5-52 14,0 0 1,1-1-1,0 1 0,5 17 1,-5-24 3,0 0 1,1 0 0,0 0 0,0 0 0,0 0-1,0-1 1,0 1 0,1-1 0,0 0 0,0 0-1,0 0 1,0 0 0,0 0 0,0-1 0,6 4-1,10 3-117,-1 0 0,1-2 0,0-1 0,1 0 0,0-1 0,26 3 0,-16-6-119,38-1-1,-32-2-45,-21 2 239,-1-1-1,0-1 0,1-1 0,-1 0 0,0-1 1,0 0-1,0-1 0,0 0 0,19-10 0,-28 11 59,25-14 101,-29 16-110,0 0 0,0 0-1,0 0 1,0 0 0,0 0 0,0 0 0,0-1-1,0 1 1,0 0 0,0 0 0,-1-1-1,1 1 1,-1-1 0,1 1 0,-1 0-1,1-1 1,-1 1 0,0-1 0,1-1-1,-3 1 13,-5 1 4,-10 1 8,4-1 100,0 0-1,0 1 1,0 1-1,-21 3 1,33-4-118,0 1-1,0-1 1,0 0 0,1 0 0,-1 1 0,0-1 0,0 1 0,1-1-1,-1 1 1,0-1 0,1 1 0,-1-1 0,1 1 0,-1 0 0,1-1-1,-1 1 1,1 0 0,-1-1 0,1 1 0,-1 0 0,1 0 0,0-1-1,0 1 1,-1 0 0,1 0 0,0 0 0,0-1 0,0 1 0,0 0-1,0 0 1,0 0 0,0 0 0,0-1 0,0 1 0,0 0 0,0 0-1,1 0 1,-1-1 0,0 1 0,1 0 0,0 1 0,1 2-6,0-1 0,0 1 0,0-1 0,1 1 0,0-1 0,-1 0 0,1 0 0,0 0 0,6 4 0,17 13-256,-11-7-517,1 0 1,36 20-1,-19-17-357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2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17 525 2976,'13'14'1339,"-22"-22"-1023,9 8-293,0 0 0,-1 0 0,1 0 0,0 0 0,0 0 0,0 0-1,-1 0 1,1 0 0,0 1 0,0-1 0,0 0 0,-1 0-1,1 0 1,0 0 0,0 0 0,0 0 0,0 0 0,-1 1-1,1-1 1,0 0 0,0 0 0,0 0 0,0 0 0,0 1-1,0-1 1,0 0 0,-1 0 0,1 0 0,0 1 0,0-1 0,0 0-1,0 0 1,0 0 0,0 1 0,0-1 0,0 0 0,0 0-1,0 0 1,0 1 0,0-1 0,0 0 0,0 0 0,0 0-1,0 1 1,0-1 0,1 0 0,-1 1 0,-3 4 691,3-5-692,-1 1 0,0-1-1,1 1 1,0-1 0,-1 1-1,1-1 1,-1 1 0,1-1-1,0 1 1,-1 0-1,1-1 1,0 1 0,-1-1-1,1 1 1,0 0 0,0-1-1,0 1 1,0 0-1,-1-1 1,1 1 0,0 0-1,0-1 1,0 1 0,1 0-1,-1 0 1,0-1-1,0 1 1,0 0 0,0-1-1,1 1 1,-1-1 0,0 1-1,0 0 1,1-1-1,0 1 1,0 1 166,0 0 0,-1 1-1,1-1 1,0 0 0,-1 0-1,1 0 1,-1 0 0,1 0 0,-1 3-1,0-3-71,0 0 0,0 0 0,-1-1 0,1 1-1,0 0 1,-1-1 0,1 1 0,-1-1 0,0 1-1,1 0 1,-1-1 0,-2 3 0,2-2-45,0-1 1,0 1 0,0 0-1,0 0 1,0 0 0,1 0 0,-1 0-1,1-1 1,-1 1 0,1 0-1,0 0 1,-1 4 0,1 38 840,3-38-651,-2-5-250,1 0 1,-1 0-1,1 1 0,-1-1 0,1 0 1,0 0-1,-1 0 0,1 0 0,0-1 1,0 1-1,-1 0 0,1-1 1,0 1-1,0-1 0,0 0 0,0 1 1,0-1-1,0 0 0,0 0 1,-1 0-1,1-1 0,0 1 0,0 0 1,0-1-1,3-1 0,28-8-48,-13 6 18,-8 2 29,-1 0 0,0 0 0,17-8 0,54-15-7,-55 18-27,-8 2 17,-1 1-1,1 1 1,0 1-1,23 1 1,27-4-9,-8-1-43,135-15 64,-87 16 27,159-12-16,322-10-64,-274 25 126,12-1 52,-260-1-66,72-1 91,-7 10-46,-64-1-69,496-15 270,-415 5-145,-72 1 19,104-3 181,-129 8-282,77-3 80,-82-4-67,-30 4 24,-1 1 0,0 0 0,1 1 0,0 1 0,29 4 0,-3 4 333,-43-8-406,1 0 1,-1 0-1,1-1 1,-1 1-1,1 0 1,-1-1-1,0 1 1,1-1-1,2-1 1,3-1 186,2 1-44,-8 2-159,1-1 0,-1 1-1,0 0 1,0-1 0,1 1 0,-1-1-1,0 1 1,0-1 0,1 1-1,1-2 1,-3 1 7,1-1-1,0 1 1,0 0 0,-1 0-1,1 0 1,-1-1-1,1 1 1,-1 0 0,0 0-1,1-3 1,1-5 156,9-15 227,-10 15-310,0 0-1,0 1 0,-1-12 1,2-30 114,9-13-188,-7 29-49,-2 9-403,11-44 0,-11 64 413,4-18-1580,1 1 1,14-29-1,9 2-956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2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94 4160,'14'-13'1333,"-13"12"-1301,-1 1 1,1-1-1,-1 1 0,1 0 1,-1-1-1,1 1 0,0 0 1,-1-1-1,1 1 0,0 0 1,-1 0-1,1 0 0,0 0 1,0-1-1,-1 1 0,1 0 1,0 0-1,-1 0 0,1 1 1,0-1-1,-1 0 0,1 0 1,0 0-1,2 1 157,30-1 3177,-36-3-2934,-8-8-150,9 8 81,-1 1-102,1 0-227,1 1-1,-1 0 1,1 0 0,-1 0-1,1 0 1,-1 0-1,0 0 1,1 0-1,-1 1 1,0-1 0,0 1-1,-3-1 1,-30-1 302,29 2-314,-16-1 3,12 1 113,0-1 0,0 1 0,0 1 0,-21 3 0,10 7 235,-7-6-133,6 6-107,9-7-66,9-3-43,0 0-1,0 0 1,0 1 0,0-1-1,0 1 1,0 0 0,-4 3-1,0 1 81,-1-1-1,0 0 1,-1-1-1,-17 6 1,14-7 142,11-3-208,0 0 1,0 0-1,0 0 1,1 1-1,-1-1 1,0 1-1,0-1 1,1 1-1,-1 0 1,0-1-1,1 1 1,-1 0-1,1 0 1,-1 0-1,1 0 1,-1 1-1,1-1 1,0 0-1,-1 1 1,1-1-1,-1 2 1,-28 44 900,27-42-774,0 1 0,1 0 0,-3 9 1,13 4-12,-6-6-113,-1-13-34,-1 1 0,0 0 0,0 0 0,0 0-1,1 0 1,-1 0 0,0 0 0,1 0-1,-1 0 1,1 0 0,-1 0 0,1 0 0,-1-1-1,1 1 1,-1 0 0,1 0 0,0-1-1,0 1 1,-1-1 0,1 1 0,0 0 0,0-1-1,0 1 1,0-1 0,0 0 0,1 1-1,17 10 69,11-5-38,-20-3-27,-7-2-10,1 0 0,-1 0 0,0-1 1,1 1-1,5 0 0,19-6-38,-10 2 12,6 0 34,0 1-1,34 3 1,-17 0 33,-16-1-2,-10 1-6,0-1 0,26-4 1,-21-2 32,-17 4-48,0 1 1,1 0 0,-1 0 0,0 0-1,1 1 1,-1-1 0,0 1 0,6-1-1,1 2 54,-7 0-46,1-1-1,0 0 1,0 0 0,0 0 0,-1-1 0,1 1 0,0-1 0,5-1-1,15-9-14,-23 11-11,-1 0 1,0 0-1,0 0 0,1 0 1,-1 0-1,0 0 0,0 0 1,0-1-1,1 1 0,-1 0 0,0 0 1,0 0-1,0 0 0,1 0 1,-1 0-1,0 0 0,0-1 1,0 1-1,1 0 0,-1 0 1,0 0-1,0-1 0,0 1 0,0 0 1,0 0-1,0 0 0,0-1 1,1 1-1,-1 0 0,0 0 1,0 0-1,0-1 0,0 1 0,0-1 1,0-97-284,0 98 278,0-1 1,0 0-1,0 1 0,0-1 0,0 1 0,-1-1 1,1 1-1,0-1 0,0 1 0,0 0 1,0-1-1,-1 1 0,1-1 0,0 1 1,-1-1-1,1 1 0,0 0 0,-1-1 0,1 1 1,0-1-1,-1 1 0,1 0 0,-1 0 1,1-1-1,0 1 0,-1 0 0,1 0 1,-1-1-1,0 1 0,-15-2-93,14 2 83,-9-2-44,9 1 69,0 0 0,1 0 0,-1 0 0,0 1 0,0-1 0,0 1 0,1-1-1,-1 1 1,-2 0 0,0 0 7,0 0-1,1 1 1,-1 0-1,0 0 0,-4 2 1,0-2-19,1 0 0,-1 0 1,0 0-1,0-1 1,-12-1-1,3 0-15,-28 0-52,30 1 56,-1-1-1,0 2 1,-23 3-1,15 2 17,17-4 7,1 0-1,-1-1 0,1 0 0,-1 0 1,-7 0-1,2-1-7,0 1-1,0 0 1,0 1-1,-15 5 1,20-5 82,0 0 1,1 0 0,-1 1-1,1 0 1,-1 1-1,1-1 1,0 1-1,0 1 1,-6 5-1,9-6 112,-1 0-1,1 0 0,1 1 0,-1 0 0,1-1 0,0 1 0,-3 8 0,-4 8 292,5-12-323,1-1-1,0 1 0,1 0 0,0-1 0,0 1 0,1 0 0,-1 11 1,2-3 26,0 0 1,5 32 0,-3-40-177,0 0 1,0 0-1,1 0 1,0-1 0,6 11-1,-7-15-19,1 1 0,-1-1 0,1 0 0,0 0 0,0-1 0,1 1 0,-1 0-1,1-1 1,-1 0 0,1 0 0,0 0 0,6 2 0,4 2-42,1-2 1,0 0-1,0-1 0,0 0 1,0-1-1,21 1 0,96 0-1076,-103-4 840,7 0-319,-5 1-140,36-5 0,-4-7-479,-53 10 1060,8-1-222,0-1 0,0 0 0,-1-1 0,1-1 0,-1-1 0,17-8 0,21-19-992,-9 3 488,-18 15 314,-10 6 71,0-2 0,30-22-1,27-39-731,-54 51 1023,-9 10 218,-1-1 0,-1 0 0,0-1-1,0 0 1,-1-1 0,14-28 0,-20 34 185,0 1-1,-1-1 1,1 0-1,1-9 1,0-1 471,-1 7-353,2-11 303,-5 20-494,0-1 1,-1 1-1,1-1 0,-1 1 1,0-1-1,-1-3 0,1 3 74,0 0 0,0 0 0,0 0 0,0 0 0,1-1 1,-1-5-1,1 7-7,0 0 0,0 1 0,-1-1 1,1 0-1,-1 0 0,1 1 1,-1-1-1,1 0 0,-1 1 1,0-1-1,0 0 0,0 1 1,-1-2-1,-3-5 59,5 8-196,0-1 1,-1 1-1,1-1 1,0 1 0,-1-1-1,1 1 1,0-1-1,0 0 1,0 1-1,0-1 1,-1 1-1,1-1 1,0 0-1,0 1 1,0-1 0,0 1-1,0-1 1,1-1-1,-1 3-22,0 0 0,0-1 0,0 1-1,0-1 1,0 1 0,0 0 0,0-1 0,0 1-1,0 0 1,-1-1 0,1 1 0,0-1 0,0 1-1,0-1 1,-1 1 0,1-1 0,0 1 0,-1 0-1,-4 8 193,4-8-177,0 0 0,0 1 0,0-1 0,0 1 0,0 0 0,1-1 0,-1 1-1,1 0 1,-1-1 0,1 1 0,0 0 0,-1-1 0,1 3 0,0-1 47,0 1 1,-1-1 0,1 0 0,-1 1-1,0-1 1,0 0 0,0 0 0,-2 4-1,-2 9 144,-3 18 339,-4 14-115,7-27-138,-6 32 0,8-32-230,-10 32 0,-36 72 311,31-96-814,5-6-276,5-3-1473,4-8 428,4-12 1643,0 0 0,0 0-1,0 1 1,0-1 0,0 0-1,1 0 1,-1 1 0,0-1-1,0 0 1,0 0 0,0 0-1,0 0 1,0 1 0,1-1-1,-1 0 1,0 0 0,0 0-1,0 0 1,1 0 0,-1 0-1,0 1 1,0-1 0,0 0-1,1 0 1,-1 0 0,0 0 0,0 0-1,0 0 1,1 0 0,-1 0-1,0 0 1,0 0 0,1 0-1,-1 0 1,0 0 0,0 0-1,0 0 1,1 0 0,2 0-2196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2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10 130 4800,'-10'-12'1613,"21"16"-747,2 1-577,-1-1 1133,0 1 0,14 7 0,-24-11-1219,17 10 784,8-5-379,-19-3-464,6 2 26,11-10 11,-18 3-136,-1 1 1,1 0-1,11-1 1,-12 2-5,0-1 1,1 1-1,-1-1 0,0-1 1,1 1-1,-1-1 0,0 0 1,0 0-1,9-6 1,-5 2 29,0-1 1,-1 0 0,1 0 0,11-13 0,-21 20-63,1-1 0,0 1-1,-1 0 1,1-1 0,0 1 0,-1-1-1,1 1 1,-1-1 0,1 0 0,-1 1-1,1-1 1,-1 0 0,0 1 0,1-1-1,-1 0 1,0 1 0,1-1 0,-1 0-1,0 0 1,0 1 0,0-1 0,0 0-1,0 0 1,1 0 0,-2 1 0,1-1-1,0 0 1,0 0 0,0 1 0,0-1-1,0 0 1,-1 0 0,1 1-1,0-1 1,0 0 0,-1 0 0,1 1-1,-1-1 1,0 0 0,-2-5 52,-1-5 51,3 10-107,1 0 1,0 0-1,-1-1 1,1 1 0,-1 0-1,0 0 1,1 0 0,-1 0-1,0 0 1,1 0 0,-1 0-1,0 0 1,0 0 0,0 1-1,0-1 1,0 0 0,-2-1-1,-62-30 880,64 31-865,0 1 0,0 0-1,0-1 1,0 1 0,-1 0-1,1 0 1,0 0-1,0 0 1,0 0 0,0 0-1,0 0 1,0 1-1,0-1 1,0 0 0,0 0-1,0 1 1,0-1-1,0 1 1,0-1 0,0 1-1,0-1 1,0 1-1,0 0 1,0-1 0,-1 2-1,-2 2 56,0 0 0,1 1 1,-1-1-1,-2 5 0,-19 38 553,17-31-526,4-7-93,1-1-1,0 1 0,1-1 1,0 1-1,0 0 0,1 0 1,0 0-1,0 0 0,1 0 1,2 16-1,-2 7-4,0-16-103,0-6 63,0-1-1,0 1 1,4 17-1,-3-23-78,0-1 1,0 0-1,0 0 0,0-1 1,1 1-1,-1 0 0,1 0 1,0-1-1,0 1 0,0-1 1,0 1-1,0-1 0,1 0 1,-1 0-1,5 3 1,-2-2-216,0 0 0,0-1 1,0 0-1,1 0 0,-1-1 1,0 1-1,1-1 0,-1 0 1,1-1-1,0 1 0,-1-1 1,1 0-1,-1-1 0,1 1 1,9-3-1,20-8-2022,14 3 475,-33 2 1072,0-1 0,0-1-1,-1 0 1,20-15 0,28-15-854,-16 16 1941,-24 6 3249,23-19-1,-14 10-799,-21 17-2021,-9 6-512,0 1 0,0-1 0,0 1 0,0-1 0,0 0 0,0 1 1,-1-1-1,1 0 0,-1 0 0,1 0 0,-1 0 0,2-5 0,3-2 323,-5 8-402,0-1 0,0 1 0,-1-1 0,1 1 0,0-1 0,0 0 0,-1 1 0,1-1 0,-1 0 0,1-3 0,-1 5-111,0 0 1,0 0-1,0 0 1,0 0-1,0 0 1,0-1-1,0 1 1,0 0-1,0 0 1,0 0-1,0 0 1,0 0-1,0 0 1,0 0-1,0 0 1,0 0-1,0-1 1,0 1-1,0 0 1,0 0-1,0 0 1,0 0-1,0 0 1,0 0-1,0 0 1,0 0-1,0 0 1,0 0-1,0 0 1,0 0-1,0-1 1,-1 1-1,1 0 1,0 0 0,0 0-1,0 0 1,0 0-1,0 0 1,0 0-1,0 0 1,0 0-1,0 0 1,0 0-1,-1 0 1,1 0-1,0 0 1,0 0-1,0 0 1,0 0-1,0 0 1,0 0-1,0 0 1,0 0-1,0 0 1,0 0-1,-1 0 1,-3 1 25,-1 0-1,1 0 1,-1 0 0,1 1 0,0-1-1,0 1 1,0 0 0,-5 4 0,6-4-25,0 0 0,0 0 0,0 1 0,1 0-1,-1-1 1,1 1 0,0 0 0,0 0 0,-3 6 0,-6 8 8,1-4 26,6-9-87,1 0-1,-1 1 1,1-1 0,0 1-1,0-1 1,1 1 0,-1 0-1,1 0 1,0 0 0,0 0-1,1 1 1,0-1 0,0 0-1,0 1 1,0 6 0,1-8 29,-1-1 0,1 1 1,1 0-1,-1-1 0,0 1 0,1 0 1,0-1-1,0 1 0,0-1 0,0 1 1,1-1-1,-1 0 0,1 1 0,0-1 1,0 0-1,3 4 0,-1-3-202,0-1 0,0 1 0,0-1 0,0 0 0,1 0 0,-1 0 0,1-1 0,0 1 0,8 2 0,-5-4-436,1 0 1,15-1-1,11 0-669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2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82 4064,'-13'-41'1307,"12"40"-1264,1 0 1,0 0 0,0 0 0,-1 0 0,1-1 0,-1 1 0,1 0 0,-1 0 0,1 0 0,-1 0 0,0 0-1,1 0 1,-1 0 0,0 0 0,0 1 0,0-1 0,-1-1 0,-3-3 339,2-9 1622,3 14-1976,0 0-1,0 0 1,1 0 0,-1 0-1,0 0 1,0 0-1,0-1 1,0 1 0,0 0-1,0 0 1,0 0 0,0 0-1,0 0 1,0 0 0,0 0-1,0 0 1,0 0-1,0 0 1,-1-1 0,1 1-1,0 0 1,0 0 0,0 0-1,0 0 1,0 0-1,0 0 1,0 0 0,0 0-1,0 0 1,0 0 0,0 0-1,0 0 1,0-1 0,0 1-1,0 0 1,0 0-1,-1 0 1,1 0 0,0 0-1,0 0 1,0 0 0,0 0-1,0 0 1,0 0-1,0 0 1,0 0 0,0 0-1,-1 0 1,1 0 0,0 0-1,0 0 1,0 0 0,0 0-1,0 0 1,0 0-1,0 0 1,-2 1 240,0-1-1,0 0 1,0 1-1,0-1 1,1 1-1,-1 0 1,0-1-1,0 1 1,1 0-1,-1 0 1,1 0 0,-1 0-1,1 0 1,-1 1-1,1-1 1,-2 3-1,0-1-173,0 0 0,0 1 0,0-1 1,1 1-1,0 0 0,0-1 0,0 1 0,0 0 0,0 1 0,-1 5 0,1 2 13,0 0 0,0 17-1,-1 2 66,-19 75 280,0 1-1813,20-78 602,2 30 0,0-35 205,-1-17 299,1 0 1,-1 0 0,0 0 0,0 0 0,-1 0 0,-4 10 0,4-11-66,-1 12-1685,3-16 1011,-2-2-458,1-1 1342,0 1-1,0 0 0,1 0 1,-1 0-1,0 0 1,1-1-1,-1 1 0,0 0 1,1-1-1,-1 1 1,1 0-1,-1-1 1,1 1-1,-1-1 0,1 1 1,-1-1-1,1 1 1,-1-1-1,1 0 0,-1 1 1,0-2-1,-8-18-1051,2 3 467,-4 2 462,1 0 487,0 0 1,1-1-1,1 0 0,-10-27 1,1-3 1538,9 20-374,-16-30 0,22 53-1308,1 0-1,0 0 1,-1 0-1,1 0 1,0 0-1,0-5 1,1 6-28,0 0 0,0 0 0,0 0 1,1 0-1,-1 1 0,0-1 0,1 0 0,0 0 1,0 0-1,1-3 0,0 2 20,0 0-1,0 0 1,0 0-1,0 0 0,1 0 1,-1 0-1,1 0 1,-1 1-1,1-1 1,0 1-1,0 0 1,1 0-1,3-2 1,8-6 180,-11 8-247,1-1 0,0 1 1,0 0-1,-1 1 0,1-1 0,0 1 0,1 0 0,4-1 0,6-1 13,-3 1-8,4-2 26,1 1 0,30-2 0,102 5 17,-141 1 30,-1 0 1,0 1-1,1 0 1,15 5-1,-22-6-84,17 2 479,-18-4-477,0 1 1,-1 0-1,1 0 1,0 0-1,0 0 1,0 1 0,0-1-1,0 0 1,0 0-1,-1 0 1,1 1-1,0-1 1,0 0 0,1 2-1,3 11 703,7 1-292,-10-12-396,-1-1 0,1 1 0,0 0 0,-1 0-1,1 0 1,-1 0 0,1 0 0,1 5 0,2 23 139,0-13-142,-3-10-33,0-1 0,0 1 0,-1 0 0,0 0 0,0 7 0,-2 2 14,1-9-13,0-1-1,0 1 1,0 0-1,1-1 1,2 8-1,2 2 41,-3-12-39,-1-1-1,0 0 0,0 1 1,0-1-1,0 1 0,0 0 1,-1 4-1,0-7 3,0 1-1,0-1 1,0 0 0,0 0-1,0 0 1,0 0 0,0 0-1,0 0 1,1 0-1,-1 0 1,0 0 0,1 0-1,0 2 1,3 0 56,-1 2-161,-10 3-170,7-8 252,0 0-22,-1 1 0,1-1 0,0 1 0,-1-1 0,1 0 0,0 0 0,-1 1 0,1-1 0,0 0 0,-1 0 0,1 1 0,-1-1 0,1 0 0,0 0 0,-1 0 0,1 0 0,-1 1 0,1-1 0,-1 0 0,1 0 0,0 0 0,-1 0 0,1 0 0,-1 0 0,1 0 0,-1-1 0,-4 3-233,4-2 248,1 0-1,0 0 1,0 0-1,-1 0 1,1 1 0,0-1-1,0 0 1,0 0 0,0 0-1,-1 1 1,1-1 0,0 0-1,0 0 1,0 1-1,0-1 1,0 0 0,0 0-1,0 1 1,0-1 0,-1 0-1,1 0 1,0 1 0,0-1-1,0 0 1,0 1-1,0-1 1,1 0 0,-1 0-1,0 1 1,-3-11-248,-1 3 200,3 4 54,-1 0 0,1-1 0,0 1 0,0 0 0,0 0 0,0 0 0,0-1 0,1 1 0,-1-1 0,1 1 0,0 0 0,0-6 0,0 2-24,1 0 0,-1-1 0,1 1 0,0 0 0,1 0 0,0 0 0,0 0 0,6-12 0,-6 14 12,3-5-5,-1 0-1,1 1 0,1 0 1,-1 0-1,2 0 0,-1 1 1,1-1-1,11-9 1,62-34 627,-56 38-101,1-2-63,-23 13-257,15 3 1574,-14 3-1094,7 8-229,-9-10-411,-1-1-1,1 0 1,-1 1-1,1-1 1,0 0 0,-1 1-1,1-1 1,-1 0-1,1 0 1,-1 1 0,1-1-1,0 0 1,-1 0-1,1 0 1,0 0 0,-1 0-1,1 0 1,0 0-1,-1 0 1,1 0-1,-1 0 1,1 0 0,0 0-1,-1-1 1,2 1-1,-2 0 10,0 0-31,0 0 0,0 0 0,0 0 0,0 0-1,0 0 1,0 0 0,1 0 0,-1 0-1,0 0 1,0 0 0,0 0 0,0 0 0,0 0-1,0 0 1,0 0 0,0 0 0,0 0 0,0 0-1,1 0 1,-1 0 0,0 0 0,0 0-1,0 0 1,0 0 0,0 0 0,0 0 0,0 0-1,0 0 1,0 0 0,0 0 0,0 0-1,0 0 1,1 1 0,-1-1 0,0 0 0,0 0-1,0 0 1,0 0 0,0 0 0,0 0 0,0 0-1,0 0 1,0 0 0,0 0 0,0 1-1,0-1 1,0 0 0,0 0 0,0 0 0,0 0-1,0 0 1,0 0 0,0 0 0,0 0 0,0 0-1,0 1 1,-1 10-26,1-1 74,0 0 0,1-1-1,1 13 1,3-5 8,-3-10-31,0 0 0,0 0-1,-1 0 1,0 0 0,0 7-1,-1 62 180,0-73-198,0 1-1,0-1 1,0 0-1,0 0 1,1 0-1,0 0 1,-1 0-1,1 0 1,0-1-1,0 1 1,3 4-1,-3-5 7,0 1 0,0-1 0,0 0 0,0 0 0,-1 0 0,1 1 1,0-1-1,-1 0 0,0 1 0,0-1 0,0 4 0,0 4 124,0-6-385,-1-1 0,1 0 0,0 1 1,0-1-1,1 0 0,-1 1 0,1-1 1,-1 0-1,2 4 0,-2-7 239,0 0 0,1 1 0,-1-1 0,0 0 0,0 0 0,0 0 0,0 0 0,1 1 0,-1-1 0,0 0 0,0 0 0,0 0 0,1 0 0,-1 0 0,0 0 0,0 0 0,1 1 1,-1-1-1,0 0 0,0 0 0,1 0 0,-1 0 0,0 0 0,0 0 0,1 0 0,-1 0 0,0 0 0,0 0 0,1 0 0,-1-1 0,0 1 0,0 0 0,1 0 0,-1 0 0,5-8-349,-1 3 80,-1 3 139,4-4-75,-1-16-211,10 8 70,-7 4 199,-2-2 0,1 1 0,-2-1 1,9-19-1,19-32-552,-21 47 762,-1 0 0,2 2 0,0-1-1,0 1 1,2 1 0,16-11 0,-23 18 313,0 1 0,11-6 0,5-3 273,-23 13-491,1-1 0,-1 0 1,1 0-1,0 1 0,-1 0 0,1-1 0,0 1 0,0 0 0,0 0 1,0 1-1,0-1 0,0 0 0,0 1 0,0 0 0,0 0 0,4 0 0,-7 3 659,0-1-725,-1-1 1,1 1 0,0 0-1,-1 0 1,0-1-1,1 1 1,-1 0-1,0-1 1,0 1 0,0-1-1,0 1 1,0-1-1,0 1 1,0-1 0,-1 0-1,-1 2 1,-11 15 339,12-13-365,-1-1 0,1 1 0,-1-1 0,0 0 0,-1 0 0,-5 6 1,3-4-27,1 1 1,-10 13 0,11-14-62,-1 1-1,2 0 0,-1 0 1,1 0-1,0 1 1,0-1-1,1 1 1,0 0-1,1 0 1,-2 11-1,3-16 33,1-1-1,-1 1 0,0-1 1,1 1-1,0-1 1,0 1-1,-1-1 0,2 0 1,-1 0-1,0 1 0,0-1 1,1 0-1,-1 0 0,4 3 1,0 1-10,1-1 1,11 9-1,-13-11 13,0-1-33,0 1-1,1-1 1,-1 0-1,0 0 0,1 0 1,-1-1-1,1 0 0,-1 0 1,10 1-1,3-1-690,23-1-1,-21 0 144,13 0-2084,-12 0 805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2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10400,'-16'-16'3840,"16"16"-2976,33-17-256,-17 1 735,0 16-863,1 0-480,16 0-32,-17 0-7711,17 16 4223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 3904,'-13'0'1253,"10"0"-762,3-2 106,0-9 1190,0 8-219,0 3 773,0 0-688,0 0 11,3-3-560,-2 2-1022,0 1 0,0-1 1,1 0-1,-1 1 0,0-1 0,0 1 0,1-1 0,-1 1 1,0 0-1,1 0 0,-1-1 0,1 1 0,-1 0 0,0 0 1,1 0-1,-1 1 0,1-1 0,-1 0 0,0 0 0,1 1 0,-1-1 1,0 1-1,2 0 0,2 0 27,0 1 0,0-2 0,-1 1 0,7 0 0,150-1-1271,-63 0-2358,-63 0 1995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2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43 6240,'0'-2'170,"-1"1"0,1-1-1,0 0 1,0 0 0,-1 1 0,1-1 0,-1 0 0,1 1 0,-1-1 0,0 0 0,0 1-1,0-1 1,0 1 0,0-1 0,0 1 0,0 0 0,0-1 0,0 1 0,-3-2 0,4 3-171,-1-1 93,0 0 1,0 0-1,0 1 1,0-1-1,-1 0 1,1 0-1,0 1 0,0-1 1,-1 1-1,1-1 1,0 1-1,-1-1 1,1 1-1,-1 0 0,1 0 1,-3-1-1,-23 6 665,-1 0 67,2-5-251,21 0-499,0 0-1,0 0 0,1 0 1,-1 1-1,-8 1 0,-11 9 109,5-7-314,15-3 116,1-1-1,0 1 1,0 0-1,0-1 1,0 2-1,0-1 0,0 0 1,0 0-1,1 1 1,-1-1-1,0 1 0,-2 3 1,0 0 51,1 0 0,0 0 1,1 0-1,0 1 0,-1-1 0,2 1 1,-5 10-1,-10 45 206,14-47-188,-7 24 124,2 0 1,2 1-1,-3 76 0,9-78-187,1-4 4,-5 44 1,-7-14 474,6-14 1,-6-13 244,8-23-489,3-10-203,-1-1 0,1 1 0,-1-1 0,1 0 0,-1 1 0,0-1 0,0 0 0,0 0 0,0 1 0,0-1 0,-1 0 0,1 0 0,-1 0 0,-1 2 0,-11 9-70,14-12 20,-1-1 0,1 1 0,-1-1 1,1 0-1,-1 0 0,0 1 0,1-1 0,-1 0 0,1 0 1,-1 1-1,1-1 0,-1 0 0,0 0 0,1 0 1,-1 0-1,0 0 0,1 0 0,-1 0 0,1 0 1,-1 0-1,0 0 0,1-1 0,-1 1 0,1 0 0,-1 0 1,1 0-1,-1-1 0,0 1 0,1 0 0,-1-1 1,0 0-130,0 1 2,-1-1 0,1 0 0,0 0 0,0 0 0,0 0 0,0 0-1,0 0 1,0 0 0,0 0 0,0 0 0,-1-2 0,2 1 23,-1 1 0,1-1 1,-1 1-1,1 0 0,0-1 1,0 1-1,-1-1 0,1 0 0,1-1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7040,'-14'-14'2282,"13"15"-2126,1 0-1,0 0 0,-1 0 1,1 0-1,0-1 0,-1 1 1,1 0-1,0 0 0,0 0 1,0 0-1,0 0 0,0 0 1,0 0-1,0 0 0,0 1 1,0 228 2900,-1-202-2985,-6 31 1,2-15 9,-1 35 41,-5 0 124,6-10-1,-6-7 251,-6 37 192,15-86-647,1 1 0,0-1 1,2 21-1,0-10 108,-1-22-112,2-7-164,-1 4 71,2-5-183,0 0 0,1 0 0,0 1 0,0-1 1,0 1-1,6-6 0,-4 5-26,-1 0 0,-1 0 1,1 0-1,-1 0 0,0-1 1,0 0-1,-1 0 0,1 0 0,-2 0 1,4-10-1,-2 1-43,1 0 1,1 0-1,1 1 1,0 0-1,13-19 1,-11 21 220,-1 0 53,0 1 0,0-1-1,8-21 1,0-7 295,-2 17 139,-10 10 80,-4 11-360,0 1 0,1-1-1,0 1 1,0-1 0,-1 1 0,1 0-1,1 0 1,-1-1 0,0 1 0,3-4-1,-3 6-86,-1 0-1,0 0 1,0-1-1,1 1 1,-1 0-1,0 0 1,0 0-1,1-1 1,-1 1-1,0 0 1,0 0-1,0-1 1,1 1-1,-1 0 1,0-1 0,0 1-1,0 0 1,0 0-1,0-1 1,0 1-1,0 0 1,1-1-1,-1 1 1,0 0-1,0-1 1,0 1-1,0 0 1,-1-1-1,1 1 1,0 0-1,0-1 1,0 1-1,0 0 1,0 0-1,0-1 1,0 1-1,0 0 1,-1-1-1,1 1 1,0 0-1,0 0 1,0-1-1,-1 1 1,1 0-1,0 0 1,0 0 0,-1-1-1,1 1 1,-1-1 229,-10 10 768,11-9-992,-1 1 1,1-1 0,0 1-1,-1 0 1,1-1 0,0 1 0,-1 0-1,1-1 1,0 1 0,0 0-1,-1 0 1,1-1 0,0 1 0,0 0-1,0 0 1,0-1 0,0 1-1,0 0 1,0 0 0,1-1 0,-1 3-1,1 1 65,-1 3-38,1-1-1,0 1 1,0-1-1,3 8 0,2 12 185,-2-6-126,-2-8-38,0-1 1,0 0-1,7 17 0,-5-18-65,-1 1 1,0 0-1,1 13 1,-3-14-34,1 0 0,0 0 0,1 0 1,0 0-1,5 12 0,22 27 226,-27-43-198,-3-6-13,0 1 0,1 0 0,-1-1 0,0 1 0,1 0 0,-1-1 0,0 1 0,1-1 0,-1 1 0,1-1 0,-1 1 0,1-1 0,-1 1 1,1-1-1,-1 1 0,1-1 0,0 1 0,-1-1 0,1 0 0,0 0 0,0 1 0,4 2-30,9 7-228,-14-9 249,0-1 0,0 0 0,0 0 0,0 0 0,0 0 0,0 0 0,1 0 0,-1 0-1,0 1 1,0-1 0,0 0 0,0 0 0,0 0 0,0 0 0,0 0 0,0 0 0,0 0-1,1 0 1,-1 0 0,0 0 0,0 0 0,0 0 0,0 0 0,0 0 0,0 1 0,0-1-1,1 0 1,-1 0 0,0 0 0,0 0 0,0 0 0,0 0 0,0-1 0,0 1 0,1 0-1,-1 0 1,0 0 0,0 0 0,0 0 0,0 0 0,0 0 0,0 0 0,0 0 0,1 0-1,-1 0 1,0 0 0,0 0 0,0 0 0,0-1 0,0 1 0,0 0 0,0 0 0,0 0-1,0 0 1,0 0 0,1-1 0,5-5-723,-1 2 403,0 0-1,-1 0 1,0 0-1,0-1 1,0 0 0,0 0-1,3-7 1,-1-18 50,5-2 165,-6-1 96,0 15 100,-3 11 74,0 0 0,0 0 0,-1 0 0,1-10 0,-2 1 514,0 13 342,0 6-284,0-2-643,0 1 0,0-1-1,1 1 1,-1-1 0,0 1-1,1-1 1,0 1 0,-1-1-1,1 0 1,0 1 0,0-1-1,0 2 1,8 12 194,-6-8-189,-1 0 1,0 0-1,2 13 0,-3-13-55,1 0-1,-1 0 1,1 0 0,1 0-1,-1 0 1,1-1 0,0 1-1,5 6 1,0-2-181,1-1 0,0-1 0,0 0 0,1 0 0,1-1 0,-1 0 0,1-1 0,1 0 0,-1-1 0,14 6 0,-23-11 13,0-1 1,0 1 0,0-1-1,-1 0 1,1 1-1,0-1 1,0 0-1,0 0 1,0 0-1,0 0 1,0 0 0,0-1-1,0 1 1,-1-1-1,1 1 1,0-1-1,0 1 1,0-1 0,-1 0-1,1 0 1,3-2-1,3-2-322,-7 5 413,0-1 0,0 1 0,0 0 0,0-1 0,0 1-1,-1-1 1,1 0 0,0 1 0,0-1 0,0 1 0,-1-1 0,1 0 0,0 0-1,-1 1 1,1-1 0,-1 0 0,1 0 0,-1 0 0,1 0 0,-1 0 0,0 0-1,1 1 1,-1-1 0,0 0 0,0 0 0,1-2 0,1-9-247,2 4 110,-4 7 152,1 0 0,0-1 0,-1 1 0,1 0 0,-1-1 0,1 1 0,-1-1 0,0 1 0,0-3 0,-4-24-192,2 18 167,0 0 0,1 0 1,0-12-1,0 12 68,2 0 0,1-13-1,9-16 223,-10 33-75,0-1 1,0 1-1,-1-1 0,0-7 0,0-8 599,0 21-691,0-1 1,0 1 0,0 0 0,0 0 0,0 0 0,0 0 0,0 0-1,0 0 1,0 0 0,1 0 0,-1 0 0,0 0 0,1 0-1,-1 0 1,1 0 0,-1 0 0,1 0 0,0 0 0,-1 0 0,1 0-1,0 1 1,0-1 0,1-1 0,-1 2-31,0-1-1,0 1 1,0 0-1,0 0 1,0 0 0,0 0-1,0 0 1,0 0-1,-1 1 1,1-1 0,0 0-1,0 0 1,0 1-1,0-1 1,0 1 0,0-1-1,-1 0 1,1 1-1,0-1 1,0 1-1,-1 0 1,1-1 0,0 1-1,-1 0 1,2 0-1,3 4 176,0-1-1,1 1 0,8 4 1,5 4 182,-3 0-183,20 21-1,-27-25-203,0 0 1,1 0-1,0-1 0,0 0 0,21 11 0,8-1 162,-22-10-367,1 1 0,-2 0 1,25 18-1,-32-20 53,-7-5-65,1 0 0,0 1 1,0-1-1,0 0 1,0 0-1,0-1 0,0 1 1,0-1-1,1 0 0,-1 1 1,1-2-1,-1 1 0,1 0 1,-1-1-1,7 1 1,0-1-478,15 0-2990,-11 0 2103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2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7648,'16'0'2816,"-16"0"-2176,-32 16-192,15 1 2848,1 15-1888,-1 1 2111,-15 16-2015,-17 17-192,-1-1-832,1 1-544,16-17 32,1 0-4192,15-16 2336,-16 0-6719,33-17 4831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3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67 3488,'0'-2'180,"1"-1"-1,-1 1 1,0 0 0,1 0 0,0 0-1,-1 0 1,1 0 0,2-3 0,1-6 239,-4 10-333,-1 0 0,1 0 0,0 0 0,-1 0 0,1 0 0,0 0 0,-1 0 1,1 1-1,-1-1 0,0 0 0,1 0 0,-1 0 0,0 1 0,0-2 0,0 2 8,1-1 0,-1 1 0,1-1 1,0 1-1,-1-1 0,1 1 0,0-1 0,0 1 1,-1-1-1,1 0 0,0 1 0,0-1 1,0 0-1,0 1 0,0-1 0,0 1 0,0-1 1,0 0-1,0 1 0,0-1 0,0 0 0,0 1 1,0-1-1,0 1 0,1-2 0,-1 2 91,0 0-165,0 0 0,0 0 0,0 0 0,0 0 0,0-1-1,0 1 1,0 0 0,0 0 0,0 0 0,0 0 0,0 0-1,0 0 1,0 0 0,0 0 0,0 0 0,0 0 0,0-1-1,0 1 1,0 0 0,0 0 0,0 0 0,0 0 0,0 0-1,0 0 1,0 0 0,0 0 0,0 0 0,0 0 0,0 0-1,0-1 1,-1 1 0,1 0 0,0 0 0,0 0 0,0 0-1,0 0 1,0 0 0,0 0 0,0 0 0,0 0 0,0 0-1,0 0 1,0 0 0,-1 0 0,1 0 0,0 0 0,0 0-1,0 0 1,0 0 0,0 0 0,0 0 0,0 0 0,0 0-1,0 0 1,0 0 0,-1 0 0,1 0 36,-1 0 0,1 0 1,-1 0-1,0 1 0,1-1 0,-1 0 0,1 0 0,-1 0 1,1 0-1,-1 1 0,1-1 0,-1 0 0,1 1 0,-1-1 1,1 0-1,-1 1 0,1-1 0,-1 1 0,1-1 0,0 0 1,-1 1-1,1-1 0,0 1 0,-1-1 0,1 1 0,0-1 1,0 1-1,0-1 0,-1 1 0,1 0 0,0-1 0,0 2 1,-1 24 830,2-16-588,-2 4-33,0-1 0,-1 1 0,-4 16 0,2-8 41,-1 9 105,3-15-151,-1-1 0,-1 1 0,0-1 0,-1 0 0,-8 17 0,10-20 9,-1 0 0,1 0 0,-1 15 0,-1 2 79,-6 7 201,6-6-177,-2-16-115,6-13-229,0 0 0,1 1 0,-1-1 0,0 1 0,1-1 0,-1 1 0,1 0 0,-1-1 0,1 1 0,0-1 0,-1 1 0,1 1 0,0 27-120,0-29 67,0-1-1,0 0 1,0 0-1,0 0 1,0 0 0,0 0-1,0 0 1,0 0-1,0 0 1,0 0-1,0 1 1,0-1 0,0 0-1,0 0 1,0 0-1,0 0 1,0 0-1,0 0 1,0 0 0,0 0-1,0 0 1,0 0-1,0 1 1,0-1 0,0 0-1,0 0 1,1 0-1,-1 0 1,0 0-1,0 0 1,0 0 0,0 0-1,0 0 1,0 0-1,0 0 1,0 0-1,0 0 1,0 0 0,0 0-1,0 0 1,1 0-1,-1 0 1,0 0 0,0 0-1,0 0 1,0 0-1,0 0 1,0 0-1,0 0 1,0 0 0,0 0-1,1 0 1,-1 0-1,0 0 1,0 0-1,0 0 1,14 0-1011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1081 378 5568,'-41'-28'1786,"40"28"-1764,1 0 0,-1 0-1,1 0 1,-1-1 0,1 1-1,-1 0 1,1-1 0,0 1-1,-1 0 1,1 0 0,0-1-1,-1 1 1,1-1 0,0 1-1,-1 0 1,1-1 0,0 1-1,-1-1 1,1 1 0,0-1-1,0 1 1,0-1 0,0 1-1,-1-1 1,1 1 0,0-1-1,0 1 1,0-1-1,0 1 1,0-1 0,0 1-1,0-1 1,0-57 1215,0 56-1158,0 0-1,0-1 0,-1 1 0,0 0 1,1 0-1,-1-1 0,0 1 1,0 0-1,0 0 0,0 0 0,0 0 1,-1 0-1,1 0 0,-1 1 0,1-1 1,-1 0-1,0 1 0,1-1 0,-1 1 1,0-1-1,0 1 0,-3-1 1,-1-1 46,0 0 0,0 0 0,0 0 1,-1 1-1,1 0 0,-8-1 1,-7 1 6,1 1 0,0 0 0,-1 1 1,-26 4-1,27 0-56,-1 0-1,1 1 1,1 1-1,-32 14 1,32-12-6,-178 78 889,129-55-675,-107 55 207,137-65-296,1 2 1,-49 38-1,79-55-191,1-1 0,0 1 1,0 0-1,0 0 0,1 0 1,0 1-1,0 0 0,1 0 1,0 0-1,-7 15 0,10-17 3,0 1-1,0-1 1,0 0-1,1 0 1,0 1-1,0-1 1,0 0 0,0 1-1,1-1 1,0 0-1,0 0 1,1 1-1,-1-1 1,1 0 0,0 0-1,1-1 1,4 9-1,4 4-77,0-1 0,1-1-1,1 0 1,18 17 0,63 48 187,70 35 178,-133-96-366,2-1 1,0-2-1,0-1 1,53 15-1,170 31-332,-217-54 366,540 75 91,-499-76-86,550 35 546,17-51-279,-603 9-239,44-2-2,187-16 30,-227 11 19,-1-2-1,0-2 0,81-32 1,-98 31-46,-1-1 0,-1-2 0,-1-1 0,0-1 1,-1-1-1,42-40 0,59-88 6,-104 117 12,-8 12 7,31-43 50,-40 53-51,-1-1 0,0 1 1,-1-1-1,0 0 0,4-17 0,-2-18 147,-3 23-88,0-1-17,2-22-18,-6 31-66,0 0-1,0 1 1,-1-1-1,-1 0 1,0 1-1,-1-1 1,0 1-1,-1 0 1,0 0-1,-1 1 1,0-1-1,-1 1 1,-8-10 0,-29-31-10,24 22-2,12 17 19,-1 0 1,-1 1-1,0 0 0,-20-20 1,8 15 7,-1 1 0,-41-23-1,-51-17-119,88 45 103,-1 1 0,0 1 0,-36-5 0,17 3 13,-46-16-32,-138-12-305,143 26 179,16 4 272,-141 2 1,197 7-71,-57-1 283,-143 4 205,107 12-487,21-2-158,39-9 53,-77 11-146,101-10 192,0-1 0,-27 1 0,33-3 64,1 0-1,0 0 1,-32 11 0,21-7 84,-42 5 1,-23 4-377,64-9 167,-30 3 1,21-5 128,-13 7 85,-23-1 290,-11 2-287,48-1-157,18-7-24,3-1-27,-31 9 1,-61 21-20,61-21 299,14-5-118,17-2-117,10-3 7,0 0 1,0 0-1,0-1 1,-11 1 0,16-2 17,0 0 1,-1 0-1,1 1 1,0-1-1,0 1 1,-1 0-1,1-1 1,0 1-1,-4 2 1,-1 0-58,7-3 57,0-1-1,-1 1 1,1 0-1,0 0 0,0 0 1,0-1-1,0 1 1,-1 0-1,1 0 1,0-1-1,0 1 0,0 0 1,0-1-1,0 1 1,0 0-1,0 0 0,0-1 1,0 1-1,0 0 1,0-1-1,0 1 1,0 0-1,0 0 0,0-1 1,0 1-1,0-3-146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3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7296,'0'-16'2720,"0"16"-2112,16 16-192,-16-16 1280,0 0-1024,0 16-192,0 1-320,-16-17-2048,16 16 1024,0-16-3520,0 17 2464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3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5632,'-16'32'2112,"16"-32"-1664,0 66-96,0-33 1056,-17-17-832,17 1 0,17 15-384,-17-15-128,0 16-32,0-17 160,0 17-96,0-17 192,0 0-192,0-16 32,0 17-64,-17-17-1248,17 16 640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3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82 3904,'-14'14'1253,"14"-14"-1234,-1 0 0,1 0 0,0 1 0,0-1 0,0 0-1,-1 0 1,1 1 0,0-1 0,0 0 0,0 1 0,0-1 0,-1 0 0,1 0-1,0 1 1,0-1 0,0 0 0,0 1 0,0-1 0,0 0 0,0 1-1,0-1 1,0 0 0,0 1 0,0-1 0,0 1 0,0 2 46,0-1 1,0 1-1,1-1 1,-1 1-1,0 0 1,2 3-1,6 2 883,-8-8-913,1 0 1,-1 1 0,0-1 0,1 0-1,-1 1 1,1-1 0,-1 0 0,0 1-1,1-1 1,-1 1 0,0-1 0,0 1-1,1-1 1,-1 1 0,0-1 0,0 1-1,1-1 1,-1 1 0,0-1 0,0 1-1,0-1 1,0 1 0,0-1 0,0 1-1,0-1 1,0 1 0,0-1 0,0 2-1,0-1 37,0 1-1,0 0 1,0 0-1,1 0 0,-1 0 1,1-1-1,-1 1 0,1 0 1,0 0-1,0-1 0,0 1 1,1 1-1,-1-1-40,0-1-1,0 1 0,0 0 1,-1-1-1,1 1 0,0 0 1,-1 0-1,1-1 1,-1 1-1,1 0 0,-1 0 1,0 2-1,0 29 871,-3-31-746,-8 9 96,9-8-97,2-3-63,0-3-80,0 0-49,-1 0 26,1 1 0,0 0 0,0 0-1,0 0 1,1 0 0,-1-1-1,0 1 1,1 0 0,0-2 0,13-2 17,3-7-103,-16 11 129,0 1 1,1 0 0,-1-1 0,0 1 0,1 0 0,-1 0 0,1 0-1,-1 0 1,1 0 0,0 0 0,-1 1 0,1-1 0,0 0-1,0 1 1,-1-1 0,1 1 0,0 0 0,2-1 0,-2 1 3,25 2 1378,-26-1-1347,0-1 0,0 0 0,0 1 0,0-1 0,0 1 0,0-1 0,0 1 1,0 0-1,0-1 0,0 1 0,0 0 0,0 0 0,-1-1 0,1 1 0,0 0 0,-1 0 0,1 0 0,1 2 1,1 4 440,-1-3-407,-1-1 0,1 0 0,0 0 0,0 1 0,0-1 0,0 0 0,0-1 0,1 1 0,-1 0 0,1-1 0,0 1 0,6 3 1,7 4-11,-1 2 1,14 12 0,-24-19-153,0 0 0,1 0 1,0-1-1,-1 0 0,1 0 1,1 0-1,-1-1 1,1 0-1,12 4 0,-8-5-478,0 1 0,1-2 0,0 0-1,17 0 1,-24-1 315,0-1 0,0 1 0,0-1 0,0 0 1,0-1-1,-1 1 0,1-1 0,-1 0 0,1 0 0,5-4 0,14-6-687,-20 11 840,-1 0 0,0 0 1,0 0-1,1 0 0,-1-1 1,0 1-1,0-1 0,-1 0 0,1 0 1,0 0-1,-1 0 0,1-1 1,-1 1-1,1-1 0,-1 1 0,0-1 1,2-4-1,-2 5 62,1-3 60,1 0 0,-1 0 0,1 0-1,-2-1 1,1 1 0,-1-1-1,1 0 1,-1 0 0,-1 0-1,1 0 1,0-10 0,-2-3 220,-1 6 291,2-1-1,2-19 1,3 7 176,-4 20-404,0-1-1,-1 1 1,0-1-1,0-7 1,2-16 1384,-3 28-1614,1 0-1,0 1 0,-1-1 0,1 1 1,0-1-1,0 1 0,0-1 0,0 1 1,0-1-1,2-1 0,0 0 565,-2 38 778,0-15-1425,-1 0 0,-1-1 0,-3 21 0,0-21-338,1-9-18,1 1-1,0-1 1,-1 19-1,3 8-1804,0 17 30,0-11-5631,0-29 5102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3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27 7456,'0'-27'3365,"1"30"-3272,-3 13 331,2-15-378,-1-1 0,1 1-1,0-1 1,-1 1 0,1-1 0,0 1-1,-1-1 1,1 1 0,-1-1-1,1 0 1,-1 1 0,1-1 0,-1 0-1,1 1 1,-1-1 0,1 0-1,-1 1 1,1-1 0,-1 0 0,0 0-1,1 0 1,-1 0 0,1 0-1,-1 1 1,0-1 0,1 0 0,-2-1-1,-1 2 98,-1-1 0,1 0 0,-1 1 0,1 0 0,0-1 0,-1 1 0,1 1 0,-5 2 0,-3 0 186,-58 15 183,28-4-512,16-6-9,-1 0 0,-29 5 1,8-9 8,12 6 0,2-6 0,16 0 0,10-3 0,1 0 0,-1 0 0,0-1 0,0 0 0,-7 0 0,11-1 18,1 0 1,-1 0 0,1 0 0,-1 0 0,0 0 0,1 0 0,-1 1 0,1-1 0,0 1 0,-1 0 0,1 0 0,-1 0 0,1 0 0,0 0 0,0 0-1,0 1 1,0-1 0,0 1 0,-3 2 0,-8 9 232,12-12-238,1-1 0,0 1 0,-1-1 0,1 1 0,0 0 0,-1-1 0,1 1 0,0 0 0,0-1 0,-1 1 0,1 0 0,0-1 0,0 1 0,0 0 0,0 0 0,0-1 0,0 1 0,0 0 0,0-1 0,1 1 0,-1 0 0,0-1 0,0 1 0,0 0 0,1-1 0,-1 1 0,1 0 0,0 2 18,1 2-39,0-1 1,0 1 0,1-1 0,0 0-1,0 0 1,0 0 0,0 0 0,1 0 0,-1-1-1,1 0 1,0 1 0,0-2 0,0 1-1,1 0 1,-1-1 0,6 3 0,18 8-136,49 15 1,-51-20 75,6 1-264,56 8-1,-61-13 3,6-1-281,59-3 0,-58 0 641,-29 0-16,0-1 0,0 0 0,1 1 0,-1-2 0,0 1 1,0 0-1,0-1 0,7-4 0,2-1-162,18-14 0,5-3-143,-7 11 770,-28 12-424,0 0 1,0 1 0,0-1 0,0 0 0,0 0 0,0 0 0,0 0-1,0 0 1,-1 0 0,1-1 0,0 1 0,-1-1 0,1 1 0,-1-1 0,2-1-1,-2 1 18,0 0 0,1 0 0,0 1 0,-1-1 0,1 1 0,0-1 0,0 1 0,0-1-1,0 1 1,3-2 0,-1 1 6,-1 0-1,0-1 1,1 0-1,-1 0 1,5-6-1,-6 6 6,1 0 0,0 0 0,0 0 0,1 0 0,5-3 0,-1 2 66,-1 0 61,-5-10 155,-2-30-36,0 41-155,-3 1-69,1 0-90,1 1 1,-1 0-1,1 0 0,-1 0 1,0 0-1,1 0 0,-1 0 1,0 0-1,0 1 0,0-1 1,0 1-1,-3-1 1,-29-1 157,31 2-160,1 0 26,1 0 0,-1 0 0,0 1 0,0-1 0,0 1 0,1-1 1,-1 1-1,0-1 0,1 1 0,-1 0 0,0 0 0,1 0 0,-2 1 0,-5 3-14,-2-1 22,9-3-48,0-1-1,0 0 1,-1 1-1,1-1 1,0 1 0,0-1-1,0 1 1,0-1 0,0 1-1,0 0 1,0 0 0,0-1-1,0 1 1,0 0-1,1 0 1,-1 0 0,0 0-1,1 0 1,-1 0 0,0 0-1,1 0 1,-1 0-1,1 0 1,0 0 0,-1 1-1,1-1 1,0 0 0,0 0-1,-1 0 1,1 1-1,0-1 1,1 2 0,-1 74-337,-1-77 305,1 0 0,0 1 0,0-1 0,0 0 0,0 1 0,0-1 0,0 0 0,0 1 0,0-1 0,0 0 0,1 1 0,-1-1 0,0 0 0,0 1 0,0-1 0,0 0 0,0 0 0,0 1 0,1-1 0,-1 0 0,0 1 0,0-1 0,0 0 0,1 0 0,-1 1 0,2 0-160,0 1 0,1-1-1,-1 1 1,0-1 0,0 0-1,1 0 1,-1 0 0,1 0-1,-1 0 1,1-1-1,-1 1 1,1-1 0,-1 0-1,1 1 1,0-1 0,2-1-1,-2 1-906,-1-2 426,12-12-59,-14 13 714,1 0 0,-1 0 0,0 0 0,0 0 0,0-1 0,0 1 0,0 0 0,0 0 0,0 0 0,-1-2 0,1 3 20,0 0-1,0 0 0,0 0 1,0 0-1,0 0 0,0 0 1,0 0-1,0 0 0,0 0 1,0-1-1,0 1 0,0 0 1,0 0-1,0 0 0,0 0 1,0 0-1,0 0 0,0 0 1,0 0-1,0 0 0,0 0 1,0-1-1,0 1 0,0 0 1,0 0-1,0 0 0,0 0 1,0 0-1,1 0 0,-1 0 1,0 0-1,0 0 1,0 0-1,0 0 0,0 0 1,0 0-1,0 0 0,0 0 1,0 0-1,0 0 0,0-1 1,1 1-1,-1 0 0,0 0 1,0 0-1,0 0 0,0 0 1,0 0-1,0 0 0,0 0 1,0 0-1,0 0 0,0 1 1,1-1-1,-1 0 0,0 0 1,1 0 12,-1 0 1,1 0 0,0 0-1,-1 0 1,1 0 0,0-1-1,0 1 1,-1 0-1,1 0 1,0 0 0,-1-1-1,1 1 1,0 0 0,0-1-1,-1 1-1,0 0 1,0 0-1,1 0 0,-1 0 0,0 0 0,0-1 0,0 1 0,0 0 0,1 0 1,-1 0-1,0 0 0,0 0 0,0 0 0,0-1 0,0 1 0,1 0 0,-1 0 1,0 0-1,0 0 0,0-1 0,0 1 0,0 0 0,0 0 0,0 0 0,0 0 1,0-1-1,0 1 0,0 0 0,0 0 0,0 0 0,0-1 0,0 1 0,0 0 0,0 0 1,0 0-1,0-1 0,0 1 0,0 0 0,0 0 0,0 0 0,0-1 0,0 1 1,0 0-1,-1 0-3,1 0 0,0 0 1,0 1-1,0-1 0,0 0 1,0 0-1,0 0 0,0 0 1,0 1-1,0-1 0,0 0 1,0 0-1,0 0 0,0 1 1,0-1-1,0 0 0,0 0 1,0 0-1,0 1 0,0-1 1,0 0-1,0 0 0,0 0 1,0 1-1,0-1 0,0 0 1,0 0-1,1 0 0,-1 0 1,0 1-1,0-1 0,0 0 1,0 0-1,0 0 0,1 0 1,-1 0-1,0 0 0,0 0 1,0 1-1,0-1 0,1 0 1,-1 0-1,0 0 0,11 5 459,-3 9-209,-4-10-258,0-1 1,1 1 0,-1-1-1,0 0 1,1 0-1,0-1 1,0 1-1,9 2 1,29 1-57,-21-3 7,-6 1 91,0-2 0,1 0 0,-1-1 0,1 0 0,29-4 0,66-13-643,-100 13 586,0-1 0,-1-1 0,0 1 0,0-2-1,-1 0 1,19-12 0,-27 17 34,-1 0 0,1-1 0,-1 1 0,0 0 0,1 0 0,-1-1 0,0 1 0,0-1 0,0 1 0,0-1 1,0 1-1,0-1 0,0 0 0,-1 1 0,1-1 0,-1 0 0,1 0 0,-1 1 0,1-1 0,-1 0 0,0 0 0,0 0 0,0 1 0,0-1 0,-1-4 0,1 2 72,0 3-66,0 1 1,1-1 0,-1 1 0,0-1 0,0 1-1,0-1 1,0 0 0,0 1 0,0-1 0,0 1-1,0-1 1,0 1 0,-1-1 0,1 1-1,0-1 1,0 1 0,0 0 0,0-1 0,-1 1-1,1-1 1,0 1 0,-1-1 0,1 1 0,0 0-1,-1-1 1,1 1 0,0-1 0,-1 1 0,1 0-1,-1 0 1,1-1 0,0 1 0,-1 0 0,1 0-1,-2-1 1,-9-5 492,-14-16 1047,25 21-1521,0 1 1,0 0-1,0-1 1,-1 1 0,1 0-1,0-1 1,-1 1-1,1 0 1,0 0-1,-1-1 1,1 1-1,0 0 1,-1 0-1,1-1 1,0 1-1,-1 0 1,1 0-1,-1 0 1,1 0 0,0 0-1,-1-1 1,0 1-1,1 0 10,-1 0 0,0 0 0,0 0 0,1 0 0,-1 0-1,0 0 1,1 0 0,-1 0 0,0 0 0,1-1 0,-1 1 0,0 0 0,1-1 0,-2 1-1,0-3 195,2 2-239,0 1 0,0 0 0,-1-1-1,1 1 1,0 0 0,0 0 0,0-1 0,-1 1 0,1 0-1,0 0 1,0-1 0,-1 1 0,1 0 0,0 0 0,0-1-1,-1 1 1,1 0 0,0 0 0,-1 0 0,1 0 0,0 0-1,-1 0 1,1 0 0,-1-1 0,0 2 10,0 0 0,0 0 1,0-1-1,0 1 0,0 0 0,1 0 0,-1 0 0,0 0 1,0 0-1,1 0 0,-1 0 0,0 0 0,1 0 0,-1 0 1,0 2-1,-1 2-5,0 0-1,0 0 1,0 0 0,1 1 0,0-1-1,0 1 1,0-1 0,0 1 0,1-1-1,0 1 1,0-1 0,1 1 0,1 6-1,8 48-90,-4 3 154,5-6 5,-8-14-5,-3 48-1,0-34-115,-1-39-105,-1-1 1,-6 31 0,5-35 1,0 7-44,2-17 156,1 1-1,0-1 1,-1 0 0,1 1-1,-1-1 1,0 0 0,0 0-1,0 0 1,-1 0 0,1 1-1,-1-2 1,0 1-1,1 0 1,-1 0 0,-1 0-1,1-1 1,0 1 0,-1-1-1,1 0 1,-5 3-1,1-2-13,1 0 1,-1-1-1,0 0 0,0 0 0,0 0 0,0-1 0,0 0 0,0 0 0,-8 0 0,-62-1-1878,47-1 1954,23 1-27,0-1 0,0 0 0,1 0-1,-1 0 1,0-1 0,1 0 0,-1 0-1,1 0 1,0 0 0,-1-1 0,1 0-1,-8-6 1,8 5-18,-24-20-166,27 23 140,0-1 0,1 1 0,-1-1 0,1 0 0,-1 0 0,1 1 0,0-1 0,0 0 0,0 0 0,0 0 0,-1-4 0,2 5 19,0 0 1,0 0 0,1 0-1,-1 0 1,1 0 0,-1 0-1,1 0 1,-1 0 0,1 0-1,-1 0 1,2-1-1,2-4-37,10-19-87,-9 15 115,0 1 0,7-10 1,54-63 190,-52 67-244,1 2 0,0-1 0,1 2 0,1 0 0,19-11 0,28-19-66,-1-2 76,-14 20 149,-33 13-60,17-14 0,3-2-76,78-52 1165,-109 76-963,0 0-1,0 0 1,0 1-1,1 0 1,6-2-1,-7 3 45,1-1 0,0 0-1,8-5 1,-13 6-159,-1 1 0,1-1 0,0 0 0,0 1 0,0-1 1,0 0-1,0 0 0,-1 0 0,1 0 0,0 0 0,-1 0 0,1 0 0,0 0 0,-1 0 0,0 0 0,1 0 0,-1 0 0,1 0 0,-1 0 1,0 0-1,0 0 0,0-2 0,0 0 103,0 0 0,0 0 0,0 1 0,0-1 0,1 0 0,-1 0 0,1 1 0,0-1 0,0 0 0,0 1 0,0-1 0,0 0 0,0 1 0,1 0 0,2-5 0,-4 7-96,1-1 1,-1 1-1,1-1 1,-1 1-1,0-1 0,1 1 1,-1-1-1,0 1 1,0-1-1,0 0 1,1 1-1,-1-1 1,0 0-1,0 1 1,0-1-1,0 1 1,0-1-1,0 0 1,0 1-1,0-1 0,0 0 1,0 1-1,0-1 1,-1 1-1,1-2 1,0 2 49,0-16 1144,0 13-907,0 3-234,0 3-305,-1-2 217,1 1 1,0 0-1,-1 0 0,1-1 0,-1 1 0,1 0 0,-1-1 0,0 1 0,0-1 0,-2 4 1,-2 4 153,3-6-92,0 0 0,0 1 0,0-1 0,-1 0 0,-4 5 0,5-7-51,1 1 1,-1 0-1,1-1 0,-1 1 0,1 0 0,0 0 0,0 0 0,0 0 0,0 0 0,0 0 0,0 0 1,0 0-1,1 0 0,-1 0 0,1 1 0,0-1 0,-1 0 0,1 0 0,1 5 0,-1 4 25,-1 3-136,2 1 0,-1 0 0,6 22 0,-5-33 59,0 0 0,0 1 0,0-1 1,1 0-1,0 0 0,0 0 0,0 0 0,1-1 1,-1 1-1,1-1 0,0 1 0,-1-1 0,2 0 1,-1 0-1,0 0 0,7 4 0,3-1 34,-1 0-1,1-1 1,0-1-1,26 6 1,-17-5-214,41 8-1222,-11-10 368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212 405 3328,'0'0'1061,"3"-6"-634,8-15 32,-9 15 826,-2 3-213,1 0-675,-1 0 0,-1 0 0,1-1 0,0 1 0,-1 0 1,1-1-1,-1 1 0,-1-3 0,1 5-333,0 0 0,1 0 0,-1 0 1,0 0-1,0 0 0,1 0 0,-1 1 0,0-1 0,0 0 1,0 0-1,0 1 0,0-1 0,0 0 0,-1 1 0,1 0 1,0-1-1,0 1 0,0-1 0,0 1 0,0 0 0,-1 0 1,1 0-1,0 0 0,0 0 0,-2 0 0,-44 0 1760,42 0-1662,0 1-1,-1 0 1,1 0-1,0 0 1,0 0 0,0 1-1,0 0 1,0 0-1,0 0 1,0 1-1,-4 3 1,-11 5 176,16-9-268,0 0-1,0 1 0,0 0 1,0 0-1,0 0 0,0 0 1,1 0-1,-1 1 0,1-1 1,0 1-1,0 0 0,1 0 1,-1 1-1,1-1 0,0 0 1,0 1-1,0-1 0,0 1 1,1 0-1,0-1 0,0 1 1,0 0-1,1 0 0,0 0 1,-1 0-1,2 0 0,0 5 1,10 34 127,-11-40-184,1 0 0,0 0-1,0 0 1,0 0 0,1 0 0,2 5 0,-2-7-8,-1 0-1,1 0 1,0 0 0,0-1 0,0 1 0,0-1 0,0 1 0,0-1 0,1 0 0,2 2 0,0-1-54,-1 1 0,1-1 0,0 0-1,0 0 1,0-1 0,0 1 0,0-1 0,0 0-1,0-1 1,1 1 0,-1-1 0,0 0 0,0 0 0,1-1-1,-1 1 1,0-1 0,10-3 0,47-29-1534,-12 6 574,-41 23 921,-5 2 13,0 0 0,0 0 1,0-1-1,0 1 0,3-4 0,-6 5 29,1 0 1,-1-1-1,0 1 0,0-1 0,0 1 1,0 0-1,0-1 0,0 0 0,-1 1 1,1-1-1,-1 0 0,1 1 1,-1-1-1,1 0 0,-1 1 0,0-1 1,0-3-1,-1-18-643,0 6-238,2-24-1,-1 38 849,0-1 0,1 1 0,-1 0-1,1-1 1,0 1 0,0 0 0,0 0-1,0 0 1,1 0 0,-1 0-1,1 0 1,0 0 0,3-4 0,8-7-546,-7 7 205,1 1 0,-1 0 0,14-10 1,-15 12 324,1 0 0,-1 0 1,0-1-1,0 0 0,0 0 1,-1 0-1,7-9 0,4-4 43,-13 17 58,-1 0 0,1-1 0,-1 1-1,0-1 1,1 1 0,-1-1 0,0 1 0,0-1-1,0 0 1,0 1 0,-1-1 0,1 0-1,0 0 1,-1 1 0,1-1 0,-1 0 0,0 0-1,1 0 1,-1 0 0,0-2 0,0-91 1722,0 92-1640,0 0 0,0 1 1,0-1-1,0 1 0,0-1 0,0 1 1,-1-1-1,1 1 0,-1-1 0,0 1 1,0 0-1,0-1 0,0 1 0,0 0 1,0 0-1,-1 0 0,1-1 0,-1 1 1,-2-2-1,3 3 39,-1-1 0,1 0-1,-1 0 1,1 0 0,-1 0 0,1-1 0,0 1-1,0 0 1,0 0 0,0-1 0,1 1 0,-1 0 0,1-1-1,-1 1 1,1-1 0,0 1 0,0-4 0,0 15 422,0-8-504,0 1 0,0-1 0,0 0 0,0 0 0,0 0 0,0 1 0,1-1 1,-1 0-1,0 0 0,2 2 0,5 2 61,-7-5-103,0 0 1,1 1-1,-1-1 0,1 0 1,-1 0-1,1 1 0,-1-1 1,0 0-1,1 1 0,-1-1 1,0 1-1,1-1 0,-1 0 1,0 1-1,1-1 1,-1 1-1,0-1 0,0 1 1,0-1-1,0 1 0,1-1 1,-1 1-1,0-1 0,0 1 1,0-1-1,0 1 0,0-1 1,0 1-1,0-1 1,0 1-1,-1 0 0,1 0 0,0 0-1,0 0 0,0 0 0,0 0 1,0 0-1,0 0 0,1-1 1,-1 1-1,0 0 0,0 0 0,1 0 1,-1 0-1,1 1 0,0-1 0,0-1 0,0 0 0,0 1 0,0-1 0,0 0 0,0 1 0,0-1-1,0 0 1,1 0 0,-1 0 0,0 0 0,0 0 0,2 0 0,3 0 21,-3 1-13,0-1 0,0 0 0,0 0 0,-1 1 1,1-2-1,0 1 0,0 0 0,0-1 0,-1 1 0,1-1 0,3-1 0,0-9-74,1 6 2,-7 5 3,1 0 0,-1 0 0,0-1 1,1 1-1,-1 0 0,0 0 1,1-1-1,-1 1 0,0 0 0,1-1 1,-1 1-1,0 0 0,1-1 1,-1 1-1,0 0 0,0-1 0,1 1 1,-1 0-1,0-1 0,0 1 0,0-1 1,0 1-1,0-1 0,0 1 1,0 0-1,0-1 0,1 1 0,-2-1 1,1 1-1,0-1 0,0 33 406,0-21-235,0-8-187,0-3-21,0 0-58,0 0 42,0 0 21,0 0 22,0 0 5,0-3-86,0-24-2234,0 24 2064,0 3-528,0 0 262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 3328,'0'-27'1061,"1"22"-783,1 7-129,9 9 320,-8-8 864,-3-3-191,0 2 474,0 2-1159,0-1-236,0-1 0,0 1 0,0-1 1,0 1-1,0-1 0,-1 1 0,1-1 0,-2 4 1,0-2-59,0-1 0,0 1 1,1 0-1,-1 0 1,1 0-1,0-1 0,0 1 1,0 0-1,1 0 1,-1 8-1,1 1 132,-1 0 1,-6 25 0,2-4 6,2 30 89,0 3 13,-2-32-246,1-15-15,2 0 0,-1 22-1,2-2-17,1 40 106,1-72-248,-1 1 1,2 0-1,-1-1 1,1 0-1,1 1 1,6 14 0,-7-19-7,-1-1 0,2 1 0,-1-1 0,0 0 0,0 0 0,1 0 0,0 0 1,0-1-1,0 1 0,0-1 0,6 5 0,2-2-144,1 1-1,21 5 0,-21-7 34,2 0-235,0-1 1,1 0 0,25 1-1,52-2-1110,-76-2 1178,15-1-339,45-8 0,-55 6 395,-11 1 148,5 1 71,0-1 0,-1-1 1,0 0-1,1-1 0,-1-1 0,23-11 1,-7 2 339,-26 13-212,0 0-1,0 0 0,0-1 0,-1 0 1,1 0-1,0 0 0,3-3 0,-5 3 31,0 0 0,0-1 0,0 0 0,-1 1-1,1-1 1,-1 0 0,2-3 0,3-5 403,-1 2 12,-4 8-459,0-1 1,0 1-1,0-1 1,-1 1 0,1-1-1,0 1 1,-1-1-1,1 0 1,-1 1-1,1-1 1,-1 0 0,0 0-1,0-1 1,0-66 930,0 69-1018,0-1 0,0 1 0,1-1 0,-1 1 0,-1-1 0,1 1 0,0-1 0,0 1 0,0-1 1,0 1-1,0-1 0,0 1 0,-1-1 0,1 1 0,0-1 0,0 1 0,-1-1 0,1 1 1,0-1-1,-1 1 0,1 0 0,0-1 0,-1 1 0,1 0 0,0-1 0,-1 1 0,1 0 1,-1-1-1,1 1 0,-1 0 0,1 0 0,-1 0 0,1-1 0,-1 1 0,1 0 0,-1 0 1,1 0-1,-1 0 0,1 0 0,-1 0 0,0 0 0,1 0 0,-1 0 0,1 0 0,-1 0 1,1 0-1,-1 1 0,-4 0-2,0 1 0,1-1 1,-1 1-1,-5 3 0,6-3 26,-5 4-55,0-1-1,0 1 1,1 1-1,0-1 1,0 1-1,-10 11 1,5-4 78,11-12-66,1 0 0,-1 0-1,0 0 1,1 0 0,0 0 0,-1 1 0,1-1 0,0 0 0,0 1 0,0-1-1,0 1 1,1-1 0,-1 1 0,1-1 0,-1 1 0,1 0 0,0-1-1,0 1 1,0 0 0,1-1 0,-1 1 0,1-1 0,-1 1 0,3 4 0,-3-5-22,1-1 1,0 0-1,0 0 1,0 0-1,0 0 1,0 0-1,0 0 1,0 0-1,0 0 1,0 0 0,0-1-1,0 1 1,1 0-1,-1-1 1,0 1-1,1-1 1,-1 1-1,0-1 1,1 0 0,-1 1-1,1-1 1,-1 0-1,0 0 1,1 0-1,-1 0 1,1 0-1,-1-1 1,2 1-1,1-1-148,1 0 0,-1 0 0,0-1-1,0 1 1,1-1 0,-1 0-1,6-4 1,26-24-724,-36 30 910,1 0-1,0-1 1,0 1 0,0-1-1,0 1 1,0-1 0,0 1 0,-1-1-1,1 1 1,0-1 0,0 0-1,-1 0 1,1 1 0,-1-1-1,1 0 1,0 0 0,-1 0 0,1 1-1,-1-1 1,0 0 0,1 0-1,-1 0 1,0 0 0,0 0-1,1 0 1,-1-1 0,3-10 21,13-27 163,-13 31-127,0 0 0,-1 0 0,0-1 0,0 1 0,-1-1 0,0 1 0,0-1 1,-1 0-1,0 1 0,-1-1 0,-2-12 0,0 5 385,-1 1 393,2-1-1,-1 1 1,1-19 0,2 22 1686,0 12-2377,0 15 1463,0 21-244,-1-16-1000,1 0-1,4 32 1,1-27-245,-2-8-77,0 0 1,0 20-1,-3-27-169,1 0 0,0 0 0,1 1 0,3 11 0,-1-3-292,-1-3 112,-2-11-38,0 0 1,0 0-1,0 0 0,1 0 0,-1 0 1,1 0-1,1 0 0,1 4 0,13 10-1284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35 665 5728,'-28'28'1840,"28"-28"-1812,-1 0 0,1 1 0,0-1 0,-1 0 0,1 0 0,0 1 0,-1-1 1,1 1-1,0-1 0,0 0 0,-1 1 0,1-1 0,0 1 0,0-1 0,-1 0 0,1 1 0,0-1 1,0 1-1,0-1 0,0 1 0,0-1 0,0 1 0,0-1 0,0 1 0,0 0 0,0 2 80,-1 0 79,1 0 1,-1 0-1,1 0 0,0 0 0,0 0 0,1 0 0,-1 0 0,1 0 0,-1 0 0,3 5 0,-2-8-18,0 1 1,1-1-1,-1 1 0,1-1 1,-1 1-1,1-1 1,-1 0-1,1 0 0,-1 0 1,1 0-1,-1 0 1,4 0-1,16-3 605,4-11-396,16-5-175,-22 6-90,25-22 0,-25 20-67,7-8 89,0-1 0,34-41 0,-56 59-127,1-1 0,-1 0 0,0 1 0,-1-1-1,1-1 1,-1 1 0,3-14 0,-1 5-17,3-10 105,-1-1 1,-1-1 0,3-43 0,-4 27 86,6-22 367,-5 3-38,0 31 5,-4 23-293,0-1 0,0 1 0,0-15 0,-2 14-84,0-18 105,0 24-36,0 13 135,0-4-252,-1-1 0,1 1-1,-1 0 1,1-1-1,-1 1 1,-3 8 0,-3 14 232,1 26 8,-7 36-40,4-50-219,-12 67-82,15-51-50,6-55 58,-6 49-117,6-44 103,1 0 1,-1 0-1,1 0 1,0 0 0,0 0-1,0 0 1,3 6-1,0-1-42,-3-6 30,0 0 0,1 0 0,0 0 1,-1 0-1,1 0 0,1 0 0,-1 0 1,1-1-1,-1 1 0,1-1 1,0 0-1,0 1 0,6 3 0,0-3-94,0 0-1,0 0 0,1-1 0,0 0 0,14 3 0,59 6-988,-65-10 759,7 2 28,16 0-212,-30-4 247,0-1 0,12-3 0,-6 1-53,16-1-183,-21 3 299,0-1 0,1 0 0,-1 0 0,21-9 1,-19 4 57,0 0 1,16-13 0,13-6-45,-31 21 228,-1-1 0,0 0 0,0-1 1,-1 0-1,0 0 0,0-1 0,-1-1 0,0 0 0,10-12 0,-14 15 201,-1 0 0,0 0 0,-1-1 0,1 1 0,-1-1 0,-1 0 0,1 0 0,-1 0-1,0 0 1,-1 0 0,0-1 0,0 1 0,0-1 0,-1-13 0,0 21-215,-2-24 537,1 23-516,1 0 0,0-1 1,-1 1-1,1 0 0,-1 0 0,1 0 0,-1 0 1,0 0-1,1 0 0,-1 0 0,0 0 0,0 0 1,1 0-1,-1 0 0,0 0 0,0 1 0,0-1 1,-2-1-1,-2-1 100,-1 0 0,0 1 0,-10-3 0,15 5-134,-1 1 0,1-1-1,-1 1 1,1-1 0,0 1 0,-1 0 0,1 0 0,0 0 0,-1 0 0,1 0 0,0 0 0,0 0-1,-2 2 1,-12 11-110,11-11 88,-1-1-1,1 1 0,0 1 0,0-1 0,1 0 0,-1 1 0,1 0 0,0 0 0,0 0 1,0 0-1,-3 7 0,-2 5-51,3-5 27,-1 0-1,-11 17 1,-8 4 67,19-9 4,4-13-22,-2 6-34,2-10 24,0 0 0,0 0 1,1 0-1,0 0 0,0 0 0,1 0 0,-1 0 0,1 0 0,1 0 1,-1 0-1,2 8 0,0-10-36,-1 0 1,1 0 0,-1 0-1,1 0 1,0 0 0,1 0-1,-1 0 1,1-1 0,0 1 0,0-1-1,3 4 1,-3-6-59,0 0 0,0 0 1,0-1-1,0 1 0,0-1 1,1 0-1,-1 0 0,0 0 1,0 0-1,4-1 0,2 1-126,-7 0 173,0 0 0,0 0 0,-1-1 0,1 1 1,0 0-1,0-1 0,0 1 0,0-1 0,0 0 0,-1 1 0,1-1 0,0 0 0,-1 0 0,1 0 0,-1 0 0,1-1 0,-1 1 0,1 0 0,-1-1 0,2-1 0,14-12-352,-12 12 370,-1 0 0,0 0 0,0 0-1,0 0 1,0-1 0,-1 1 0,1-1 0,-1 0 0,0 0 0,0 0 0,3-7 0,1-5-40,-4 9 76,0 1-1,0 0 1,1-1 0,0 1-1,7-9 1,14-7 235,-24 20-148,0 0-1,0 0 1,0 0 0,-1 0-1,1 0 1,-1 0 0,1-4-1,1-4 227,-1 6-179,0 0 1,1 1 0,-1-1 0,1 1 0,-1-1 0,1 1 0,3-4 0,-4 5-20,0 1 0,0 0 0,0-1 0,1 1 0,-1 0 0,0 0 0,1 0 0,-1 0 0,0 0 0,1 0 0,-1 1 0,1-1 0,0 0 0,-1 1 0,1-1 0,0 1 0,-1-1 0,1 1 0,3 0 1,-4 0-26,0 0 1,0 0 0,0 0 0,0 1-1,0-1 1,0 0 0,0 1 0,-1-1-1,1 0 1,0 1 0,0-1 0,0 1 0,0 0-1,0-1 1,-1 1 0,1 0 0,0-1-1,0 1 1,-1 0 0,1 0 0,-1 0 0,1 0-1,-1-1 1,1 1 0,-1 0 0,1 1-1,10 15 498,-4-10-453,-1 0-1,0 0 1,0 1-1,4 9 0,4 5 17,36 54 132,-49-73-294,1 0 0,0 0 0,0 0 0,0-1 0,1 1-1,-1-1 1,1 0 0,-1 0 0,1 1 0,0-2 0,0 1 0,4 2-1,18 2-254,-17 1-147,-8-6 406,0-1-1,1 1 1,-1-1-1,0 0 1,1 1-1,-1-1 1,0 1-1,1-1 1,-1 0-1,1 1 1,-1-1-1,1 0 1,-1 0 0,1 1-1,-1-1 1,1 0-1,-1 0 1,1 0-1,-1 0 1,1 0-1,-1 1 1,1-1-1,-1 0 1,1 0-1,-1 0 1,1 0-1,-1-1 1,2 1-1,-1 0-24,-1 0 1,1 0-1,0 0 0,0 0 0,0 0 1,0-1-1,0 1 0,0 0 0,0-1 0,-1 1 1,1-1-1,0 1 0,0-1 0,-1 1 1,1-1-1,0 1 0,0-1 0,-1 0 1,1 1-1,-1-1 0,2-1 0,8-20-552,-3 5 280,23-32 417,-23 35 276,1-1 1,0 2 0,0-1-1,2 1 1,12-14 0,-22 27-365,0 0-1,0 0 1,0 0 0,0 0 0,0 0-1,0 0 1,0-1 0,0 1 0,1 0-1,-1 0 1,0 0 0,0 0 0,0 0-1,0 0 1,0 0 0,0 0 0,0 0-1,0 0 1,1 0 0,-1-1 0,0 1-1,0 0 1,0 0 0,0 0 0,0 0-1,0 0 1,0 0 0,1 0 0,-1 0-1,0 0 1,0 0 0,0 0 0,0 0-1,0 0 1,0 0 0,1 0 0,-1 0-1,0 1 1,0-1 0,0 0 0,0 0-1,0 0 1,0 0 0,0 0 0,1 0-1,-1 0 1,0 0 0,0 0 0,0 0-1,0 0 1,0 1 0,0-1 0,0 0-1,0 0 1,0 0 0,0 0 0,9 8 349,-5-5-266,0 1 0,0-1 0,0 1 0,-1 0 0,1 0 1,-1 0-1,0 1 0,3 6 0,-3 2-64,-2-11-32,-1 1 1,1-1 0,-1 1 0,1-1 0,0 0 0,0 0 0,0 1 0,0-1-1,0 0 1,1 0 0,-1 0 0,1 0 0,1 2 0,13 13 48,15 15-43,-29-30-111,0 0 0,0-1-1,0 1 1,0-1 0,0 0-1,1 1 1,-1-1 0,0 0 0,0-1-1,1 1 1,-1 0 0,1 0-1,3-1 1,2 1-273,-6-1 261,0 0 0,0 0-1,1 0 1,-1 0-1,0 0 1,0-1-1,0 1 1,1-1-1,2 0 1,2-3-126,-4 3 190,0 0 1,0 0-1,0 0 1,-1-1 0,1 1-1,0-1 1,-1 1-1,0-1 1,1 0 0,-1 0-1,0-1 1,0 1-1,0 0 1,2-4-1,0-7-84,-4 10 120,0 1 0,1-1 1,0 1-1,-1 0 0,1-1 0,0 1 0,0 0 1,0 0-1,1-1 0,-1 1 0,0 0 1,1 0-1,1-1 0,11-11 304,-13 13-234,-1 1-1,1 0 1,-1-1 0,1 1-1,0-1 1,-1 1 0,1 0-1,0 0 1,-1-1-1,1 1 1,0 0 0,-1 0-1,1 0 1,0 0 0,-1 0-1,1 0 1,0 0-1,-1 0 1,1 0 0,0 0-1,0 0 1,-1 0 0,2 1-1,0-1 223,4 0-50,-2 0-36,1 0 0,-1 0 1,0 0-1,1 1 0,-1-1 1,1 1-1,-1 0 0,0 0 1,1 1-1,-1-1 0,0 1 1,0 0-1,5 4 0,1-2-62,0-1 0,1 0 0,11 2 0,-5-1 21,25 9 1,-31-9-97,0-1 1,0 0-1,0-1 0,1 0 1,-1 0-1,15-1 0,-19-1-8,-1 0 1,0-1-1,1 1 0,-1-1 0,10-3 0,-13 3-22,-1 0-1,1-1 1,0 1 0,0-1-1,-1 1 1,1-1-1,-1 0 1,1 0-1,-1 0 1,0 0-1,0-1 1,0 1-1,3-5 1,-2 2 1,-1-1 1,0 0 0,0 1-1,0-1 1,0 0-1,-1 0 1,0 0-1,0 0 1,-1-1-1,0 1 1,0 0-1,0 0 1,-1 0-1,-1-6 1,-8-38-270,5 15-663,3 23 506,1 0 0,-1 0 0,-1 1 0,-6-19 0,-19-24-2910,1-21-2439,22 57 2020,2-1-498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3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770 343 5312,'-13'-28'1701,"12"28"-1652,1-1-1,-1 0 0,1 0 1,0 0-1,-1 1 0,1-1 1,0 0-1,0 0 1,0 0-1,0 0 0,0 0 1,0 0-1,0-1 0,-3-34 486,-5 14 602,16 3-374,-6 14-642,-1-1 0,0 0 0,0 0 0,-1 0 1,0 0-1,0 0 0,0 1 0,-1-1 0,0 0 0,-2-10 0,0 7-11,0 0-1,0-1 1,-1 1 0,0 1 0,-9-15 0,6 12-34,4 6-43,0 1 0,0-1 0,-1 0-1,1 1 1,-1 0 0,-4-4 0,6 7-23,0 0 0,0 0 0,0 0 0,0 1 0,-1-1 0,1 1 0,-3-1 0,-5-1 26,-23-9 114,0 5-10,18 2-14,9 2-76,0 1 0,0-1 0,0 1 0,-1 0 0,1 1 0,0-1-1,-1 1 1,-10 1 0,8 1 17,1 0 0,-1 1 0,1-1 0,-1 2 0,1-1 0,0 1 0,0 0 0,0 1 0,1 0-1,0 0 1,0 1 0,0 0 0,0 0 0,1 0 0,0 1 0,1 0 0,-1 0 0,1 0 0,1 1 0,-1 0 0,1 0-1,1 0 1,-1 0 0,-2 12 0,1 0 72,2 1 0,0 0 0,0 0-1,2 0 1,3 33 0,24 117 39,-6-61 137,-13-63 261,4 18 521,4 118 0,-15-154-1211,-1-1-1,-2 0 0,-1 0 0,-1 0 0,-1 0 1,-11 30-1,7-34 220,-1 1 1,-1-2-1,-1 0 1,-20 27-1,29-45-86,-1 0 0,0-1-1,0 1 1,0-1-1,-1 0 1,1 0-1,-1-1 1,-10 5-1,-6 4 23,7-1-18,-8 3 20,16-12-37,0-1 0,0 1-1,1-1 1,-1-1 0,0 1 0,0-1 0,0 0 0,0-1 0,0 0 0,0 0 0,-10-3-1,13 2-88,-1 0 0,1-1 0,1 1 0,-8-7-1,2 2-80,4 4-51,0-1-1,1 0 1,-1 0 0,1-1 0,-5-5 0,7 7-46,0 0 0,0-1 0,1 1 1,-1-1-1,1 1 0,0-1 0,0 0 0,-1-6 1,0-3-699,1-23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574 181 2720,'14'-14'891,"-14"14"-869,1-1 0,-1 1 1,0-1-1,1 1 0,-1-1 1,0 1-1,1-1 0,-1 1 1,0-1-1,0 0 1,1 1-1,-1-1 0,0 0 1,0 1-1,0-1 0,0 1 1,0-1-1,0 0 1,0 1-1,0-1 0,0 0 1,0 1-1,-1-1 0,1 1 1,0-2-1,0 2 42,0 0-52,0 0 1,0 0-1,0 0 1,0 0-1,0-1 1,0 1-1,0 0 0,0 0 1,0 0-1,0 0 1,0 0-1,0 0 1,0 0-1,0 0 1,0 0-1,0 0 0,0-1 1,0 1-1,0 0 1,0 0-1,0 0 1,0 0-1,0 0 1,-1 0-1,1 0 0,0 0 1,0 0-1,0 0 1,0 0-1,0-1 1,0 1-1,0 0 1,0 0-1,0 0 0,0 0 1,0 0-1,0 0 1,0 0-1,-1 0 1,1 0-1,0 0 1,0 0-1,0 0 0,0 0 1,0 0-1,0 0 1,0 0-1,0 0 1,0 0-1,0 0 1,-1 0-1,1 0 0,0 0 1,0 0-1,0 0 1,0 0-1,-9 1 395,4-1-156,1 0 1,-1 0 0,1 0 0,0 0 0,-1-1 0,1 1 0,-5-3-1,-2-1 127,8 2-267,0 1-1,0 0 1,-1-1 0,1 2-1,0-1 1,0 0-1,-1 0 1,1 1 0,0 0-1,-6 0 1,-6 1 268,0 1-1,0 1 1,-17 4 0,23-5-31,-1 0 0,0-1 0,1-1 1,-1 0-1,-15-2 0,15 1-117,0 1-1,0-1 0,1 2 1,-1-1-1,-15 4 1,8 1 107,10-3-206,1 0 0,-1-1 0,0 1 0,0-1 0,-10 0 0,13-1-86,-1-1 41,0 1 1,1 1-1,-1-1 1,0 1 0,0 0-1,1 0 1,-1 0-1,0 0 1,1 1-1,0 0 1,-1 0 0,-4 3-1,2-2 14,-1 0 1,1-1-1,-1 1 0,0-2 1,0 1-1,0-1 0,-11 0 1,5 1 261,9 4-35,-1 6-75,-16 12 381,22-24-618,-1 1-1,1-1 1,0 0-1,-1 0 0,1 1 1,-1-1-1,1 0 1,0 1-1,0-1 0,-1 1 1,1-1-1,0 0 0,0 1 1,-1-1-1,1 1 1,0-1-1,0 1 0,0-1 1,0 1-1,0-1 0,0 1 1,0-1-1,0 0 1,0 1-1,0 0 0,1 9 61,0 0-1,1 0 0,1 0 0,0-1 1,0 1-1,1-1 0,0 1 0,10 16 1,-12-23-61,1-1 0,0 1 0,-1-1 0,1 0 0,5 4 0,1 0 1,-3-1-24,1 0 0,-1 0 0,1-1 0,0 0 0,1 0 0,-1-1 0,0 0 0,1 0 0,0-1 0,-1 0 0,16 2 0,27-2-416,0-2-1,79-10 0,-104 7 169,-2 1 66,-10 1 18,22-4 0,28-17-228,-14 11 246,-45 9 165,0 0 0,0 0-1,0-1 1,5-4 0,-1 1 25,-5 5 5,0-1-1,0 0 0,0 0 1,-1 0-1,1 0 0,-1-1 0,1 1 1,-1-1-1,0 1 0,3-6 1,0 2 33,-5 4-53,1 1 0,0 0 1,0-1-1,0 0 0,-1 1 0,1-1 0,-1 1 1,1-1-1,-1 0 0,0 1 0,1-1 1,-1 0-1,0 1 0,0-1 0,0 0 1,0 1-1,-1-1 0,1 0 0,0 1 1,-1-1-1,1 0 0,-1 1 0,0-1 0,1 1 1,-1-1-1,0 1 0,0-1 0,0 1 1,0-1-1,0 1 0,-1-1 0,-6-6 102,0 1 0,-1 0 0,1 0-1,-12-6 1,10 7 54,1 0 0,-10-9 0,-2-8 64,14 16-112,1 0-1,-1 0 1,0 0-1,0 1 1,-1 1 0,-14-10-1,-11 1 158,23 11-257,1-1 0,-18-10 0,25 13-103,1-1-1,0 1 1,-1 0-1,1 0 1,-1-1-1,1 1 1,0-1-1,0 1 1,0-1-1,0 0 1,0 1-1,0-1 1,1 0-1,-1 0 1,0 0-1,1 1 1,-1-1-1,1 0 1,0 0-1,0 0 1,0 0-1,0 0 1,0-2-1,0 2-83,0 2 116,0-1-1,0 1 1,0 0 0,0 0 0,0-1-1,0 1 1,0 0 0,0-1 0,0 1-1,0 0 1,0 0 0,0-1 0,0 1-1,0 0 1,0 0 0,0-1 0,0 1-1,1 0 1,-1 0 0,0-1 0,0 1-1,0 0 1,1 0 0,-1 0 0,0-1-1,0 1 1,0 0 0,1 0 0,-1 0-1,0 0 1,0-1 0,1 1 0,-1 0-1,0 0 1,0 0 0,1 0 0,-1 0-1,25-14-2927,-22 12 2493,0 0-1,0 0 1,1 0 0,-1 1 0,0-1-1,1 1 1,-1 0 0,1 0 0,0 0-1,-1 0 1,1 1 0,0 0 0,-1-1-1,8 2 1,-4-1-273,28 0-2706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3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5728,'-14'0'1840,"14"0"-1827,0 0-1,0 0 1,0 0 0,0 0 0,0 0 0,0 0-1,0 0 1,0 0 0,0 0 0,-1 0 0,1 0 0,0 0-1,0 0 1,0 0 0,0 0 0,0 0 0,0 0 0,0 0-1,0 0 1,0 0 0,0 0 0,-1 0 0,1 0-1,0 0 1,0 0 0,0 0 0,0 0 0,0 0 0,0 0-1,0 0 1,0 0 0,0 0 0,0 0 0,0 0-1,0-1 1,0 1 0,0 0 0,0 0 0,0 0 0,-1 0-1,1 0 1,0 0 0,0 0 0,0 0 0,0 0-1,0 0 1,0-1 0,0 1 0,0 0 0,0 0 0,0 0-1,0 0 1,0 0 0,1 0 0,-1 0 0,0-1-1,-1-8 2125,4 24-263,-1-10-1683,1 2 53,-1 0-1,0 1 1,0-1 0,-1 1 0,1 13-1,-2 323 3714,0-333-3809,0 0 0,-3 13-1,0-8-620,2-15 374,0 0 0,1 0 1,-1 0-1,1 0 1,0 1-1,-1-1 0,1 0 1,0 1-1,0-1 1,0 0-1,0 0 0,0 1 1,0-1-1,0 0 1,0 0-1,1 1 0,-1-1 1,0 0-1,1 0 0,-1 1 1,1-1-1,-1 0 1,1 0-1,0 0 0,-1 0 1,2 1-1,1 1-2727,2-8 458,23-23-1115,5-4 1158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500 117 5632,'0'-27'1834,"0"27"-1806,0-1-1,0 1 0,0 0 1,0-1-1,0 1 0,0 0 0,0-1 1,0 1-1,0 0 0,0-1 1,0 1-1,0 0 0,0-1 0,0 1 1,0 0-1,0-1 0,1 1 1,-1 0-1,0 0 0,0-1 0,0 1 1,1 0-1,-1-1 0,0 1 0,1 0 1,-1-1 12,1 1 1,-1-1-1,1 1 0,-1-1 1,1 1-1,-1-1 0,1 1 1,-1-1-1,1 0 1,-1 1-1,0-1 0,0 0 1,1 1-1,-1-1 0,0 0 1,0 1-1,0-1 1,1 0-1,-1 0 0,0 1 1,0-1-1,0 0 0,0 1 1,0-1-1,-1 0 1,1 0-1,0 1 0,0-1 1,0 0-1,-1 1 1,1-1-1,0 0 0,-1 1 1,1-1-1,0 0 0,-1 1 1,1-1-1,-1 1 1,1-1-1,-1 1 0,0-2 1,0 2-2,1 0 0,0 0 1,0 0-1,-1 0 1,1-1-1,0 1 0,0 0 1,-1 0-1,1-1 0,0 1 1,0 0-1,0 0 1,-1-1-1,1 1 0,0 0 1,0-1-1,0 1 0,0 0 1,0-1-1,0 1 1,0 0-1,0-1 0,0 1 1,0 0-1,0-1 0,0 1 1,0 0-1,0-1 1,0 1-1,0 0 0,0 0 1,0-1-1,0 1 0,0 0 1,0-1-1,1 1 1,-1-1-8,0 1 1,0 0-1,1-1 1,-1 1-1,0 0 1,0-1-1,0 1 1,0 0 0,0-1-1,0 1 1,0 0-1,0 0 1,0-1-1,0 1 1,0 0-1,0-1 1,0 1-1,0 0 1,0-1 0,0 1-1,0 0 1,0-1-1,-1 1 1,1 0-1,0-1 1,0 1-1,0 0 1,0 0 0,-1-1-1,1 1 1,0 0-1,0 0 1,-1-1-1,1 1 1,0 0-1,-1 0 1,-10-14 410,10 13-421,0-1 0,0 1 1,0 0-1,0 0 1,0-1-1,0 1 1,-1 0-1,1 0 0,0 0 1,-1 1-1,1-1 1,-1 0-1,1 0 1,-1 1-1,1-1 1,-1 1-1,1 0 0,-1-1 1,0 1-1,-2 0 1,-7-1 69,-1 1 0,-12 1 0,1 0 163,10-1-143,0 1 0,0 1 0,0 0-1,0 0 1,-14 6 0,24-7-89,-15 5 158,1 0 0,0 1 0,0 1 0,1 1 0,-18 12 0,24-15-67,4-2-52,-16 9 355,1 1 0,-24 21 0,38-28-291,0 0 0,0 0 0,1 1 0,0 0 0,1 0 0,0 1 0,0 0 0,-6 15 0,10-21-99,0 0 0,-1 1 1,1-1-1,0 0 0,1 1 0,-1-1 0,1 1 0,0 0 0,-1-1 0,2 4 0,-1-5-4,1 0 0,-1 0 0,1 1 1,0-1-1,0-1 0,0 1 1,0 0-1,0 0 0,0 0 0,1 0 1,-1-1-1,0 1 0,1-1 0,-1 1 1,1-1-1,0 1 0,0-1 1,-1 0-1,3 1 0,46 20 302,-32-14-241,-4-1-62,2-1 1,-1 0-1,1-1 1,-1-1 0,22 4-1,101-5-1896,-85-4 335,-46 1 1135,0 0 0,0-1 0,-1 0 0,1-1 0,10-2 0,0-1-799,-5 3 475,3-2-531,-15 4 1141,1 0 0,-1 0 0,1-1 0,-1 1 0,0 0 0,1-1 0,-1 1 0,0 0 0,1-1 0,-1 1 0,0-1 0,0 1 0,1 0 0,-1-1 0,0 1 0,0-1 0,0 1 0,1-1 0,-1 1-1,0 0 1,0-1 0,0 1 0,0-1 0,0 1 0,0-2 0,0 0-1908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6720,'-27'-13'2170,"27"12"-2147,0 1-1,0 0 1,0 0-1,0 0 1,0 0-1,0 0 1,0 0-1,0 0 1,0-1-1,0 1 0,0 0 1,0 0-1,0 0 1,0 0-1,1 0 1,-1 0-1,0 0 1,0 0-1,0 0 1,0-1-1,0 1 1,0 0-1,0 0 1,0 0-1,1 0 0,-1 0 1,0 0-1,0 0 1,0 0-1,0 0 1,0 0-1,0 0 1,1 0-1,-1 0 1,0 0-1,0 0 1,0 0-1,0 0 0,0 0 1,0 0-1,0 0 1,1 0-1,-1 0 1,0 0-1,0 0 1,0 1-1,0-1 1,0 0-1,0 0 1,0 0-1,0 0 1,1 0-1,-1 0 0,0 0 1,0 0-1,0 0 1,0 0-1,0 1 1,0-1-1,0 0 1,0 0-1,0 0 1,0 0-1,0 0 1,0 1-1,-3 5 636,2-5-589,0 0-1,1 0 1,-1 0 0,0 0-1,1 0 1,-1 0-1,1 1 1,-1-1-1,1 0 1,0 0-1,0 0 1,-1 1-1,1-1 1,0 0-1,0 0 1,0 1-1,0-1 1,0 0-1,0 0 1,1 1 0,-1-1-1,1 2 1,26 123 3136,-24-104-2980,-1 0 1,-3 46 0,0-14-204,1 189-1116,0-235 906,0-1 1,0 0-1,-1 0 0,0 0 1,0 1-1,-1-1 0,0 0 0,0-1 1,-5 12-1,4-12-172,1 1 0,-1-1 0,0 10 0,2-13 64,0 1 0,0 0 0,0 0 0,0 0 0,-1 0 0,1-1 0,-1 1 0,0-1 0,0 1 0,0-1 0,-4 4 0,-11 10-1149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50 705 5568,'-33'-49'2048,"33"49"-1568,-16 16-160,16-16 1952,0 0-1312,16-16 864,1 16-1056,16 16 416,-1-16-672,17 0-128,1-16-257,-1 16-734,0-16 351,-16 16-3168,16-17 1888</inkml:trace>
  <inkml:trace contextRef="#ctx0" brushRef="#br0" timeOffset="1">148 17 8224,'-32'-16'3040,"32"16"-2368,16 0-160,-16 0 1824,16 16-1376,1-16 799,16 0-1023,-1 16-1248,-15-16 224,32 17-4287,-16-1 2495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9152,'0'17'3360,"0"-17"-2592,16 0-224,-16 16-224,16-16-288,-16 0-32,17 0 32,-1 0-2944,1 0 1600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67 524 7136,'14'14'2309,"-14"-14"-2288,0 0 0,0 1 0,0-1-1,1 0 1,-1 0 0,0 0 0,0 0 0,0 0 0,0 1-1,1-1 1,-1 0 0,0 0 0,0 0 0,0 0 0,1 0-1,-1 0 1,0 0 0,0 0 0,0 0 0,1 0 0,-1 0-1,0 0 1,0 0 0,1 0 0,-1 0 0,0 0 0,0 0-1,0 0 1,1 0 0,-1 0 0,0 0 0,0 0 0,0 0-1,1 0 1,-1-1 0,0 1 0,0 0 0,0 0 0,0 0-1,1 0 1,-1 0 0,0-1 0,3 0 66,0-1 64,1 0 0,-1 0 0,1 1 0,0 0 0,-1-1 0,1 2-1,0-1 1,5-1 0,-4 0 404,4-4-341,0 0 1,0 0-1,11-3 1,-20 8-214,2 1 3,0-1 1,0 0 0,0-1 0,0 1 0,0 0 0,0 0 0,-1-1 0,1 1 0,0-1 0,-1 0 0,1 0-1,-1 1 1,0-1 0,1 0 0,-1 0 0,1-3 0,-1 3-3,-1 2 0,0 0-1,1 0 1,-1-1 0,0 1 0,0 0-1,0-1 1,0 1 0,1 0-1,-1-1 1,0 1 0,0 0 0,0-1-1,0 1 1,0-1 0,0 1-1,0 0 1,0-1 0,0 1 0,0 0-1,0-1 1,0 1 0,0 0 0,0-1-1,-1 1 1,1 0 0,0-1-1,0 1 1,0 0 0,0-1 0,-1 0-1,0 0 6,0-1 10,0 0 0,0 0 0,0 0 0,0 0 0,0 1-1,-1-1 1,1 0 0,-1 0 0,0 1 0,1-1 0,-1 1-1,0-1 1,0 1 0,0 0 0,0 0 0,-3-2 0,3 2 2,1 1 1,-1-1 0,0 0-1,0 0 1,1 1 0,-1-1-1,0 1 1,0 0-1,0 0 1,0-1 0,0 1-1,0 0 1,1 0 0,-1 1-1,0-1 1,0 0 0,0 1-1,0-1 1,-3 2 0,-4 0 88,-12 0 352,18-2-334,-1 0 0,1 0-1,-1 0 1,1 1 0,-1-1 0,1 1 0,-4 1 0,0 0 158,0 1 1,1-1-1,-1 1 1,1 1-1,0-1 1,-7 6-1,10-7-210,1 0 0,0 0-1,0 0 1,0 1 0,0-1 0,0 0-1,0 1 1,1-1 0,-1 1 0,1 0-1,0 0 1,0-1 0,0 1 0,0 0-1,0 0 1,1 0 0,-1 0 0,1 0-1,0 4 1,-1 7 31,0-8-74,1 0-1,0 0 1,2 11-1,-2-15-40,0 0 0,1 0 0,-1 0 0,1-1 1,0 1-1,0 0 0,0 0 0,0-1 0,0 1 0,0-1 0,0 1 0,0 0 0,0-1 0,1 0 1,-1 1-1,4 1 0,-2-1-7,1 0 0,0 0 0,0 0 0,0-1 0,0 1 0,0-1 0,0 0 0,6 0 0,38 1-236,-42-2 184,-3 0 19,0 1-11,-1-1 0,0 0 1,1 0-1,-1 0 0,0-1 0,1 1 1,-1 0-1,0-1 0,1 0 0,-1 1 1,0-1-1,0 0 0,1 0 0,-1 0 1,0-1-1,0 1 0,0 0 0,-1-1 1,1 1-1,0-1 0,1-2 0,8-6-155,-4 5 95,-1-1 0,-1 0 0,1 0 0,6-10 0,-6 7-20,-1 3 57,-2 1 1,1-1-1,0 0 0,4-11 0,-3-13-12,0 13 69,-3 10-19,0 1 0,0-1 0,-1 0-1,0 0 1,0-10 0,-1-49 1289,0 57-883,1 6-216,-1 0 0,0 0-1,1 0 1,-2 0 0,1 0-1,0-1 1,0 1 0,-1 0 0,0 0-1,-1-3 1,-6-8 565,8 14-690,0 0 0,0 0 0,0-1 0,1 1 0,-1 0 0,0 0 0,0 0 0,0 0 0,0 0 0,1-1 0,-1 1 0,0 0 0,0 0 0,0 0 0,1 0 0,-1 0 0,0 0 0,0 0 0,1 0 0,-1 0 0,0 0 0,0 0 0,0 0 0,1 0 0,-1 0 0,0 0 0,0 0 0,0 0 0,1 0 0,-1 0 0,0 0 0,0 0 0,0 1 0,1-1 0,-1 0 0,0 0 0,0 0-1,0 0 1,0 0 0,1 0 0,-1 1 0,0-1 0,1 1 19,-1 0 0,0-1 0,1 1-1,-1 0 1,0 0 0,1 0-1,-1-1 1,0 1 0,0 0 0,0 0-1,0 0 1,0 0 0,0 0-1,0 1 1,3 17 404,24 76 305,-24-82-789,-3-9 10,1 0 1,0 0 0,1 0-1,-1-1 1,1 1-1,-1 0 1,1-1-1,4 6 1,17 34-205,-19-33-120,0-1 1,1 0 0,0 0-1,1-1 1,13 16 0,-17-21 204,1 0 1,0 0 0,-1 0-1,1-1 1,1 1 0,-1-1-1,0 0 1,1 0 0,-1 0-1,1 0 1,-1-1-1,1 1 1,0-1 0,0 0-1,0 0 1,-1-1 0,1 1-1,0-1 1,0 0 0,0 0-1,0 0 1,0 0 0,0-1-1,0 1 1,6-3 0,0 0 64,1-1 1,-1 0 0,16-10 0,18-7 116,-39 19-25,-1 0 8,0 1 0,1-1 0,-1 0 0,-1 0 0,1 0 0,0-1 0,4-3 0,-5 3 27,-1-1 1,1 1 0,-1-1-1,0 0 1,3-5 0,2-5 92,21-27 415,-25 32-292,1 0 0,-1-1-1,-1 1 1,0-1 0,0 1 0,0-17 0,-1-63 810,-1 58-855,-1 10 104,0 0-1,-7-33 1,4 35-42,0-11 235,4 26-360,0 0-1,-1-1 0,1 1 0,-1-1 1,0 1-1,0 0 0,-1 0 0,1 0 1,-1 0-1,0 0 0,0 0 0,0 0 1,-1 0-1,0 1 0,1-1 0,-6-5 1,-6-4 235,14 13-380,0 0 0,0-1 1,0 1-1,0 0 1,0 0-1,0 0 0,0 0 1,0 0-1,-1 0 1,1 0-1,0 0 0,0-1 1,0 1-1,0 0 1,0 0-1,0 0 0,0 0 1,0 0-1,-1 0 1,1 0-1,0 0 0,0 0 1,0 0-1,0 0 1,0 0-1,0 0 0,0 0 1,-1 0-1,1 0 1,0 0-1,0 0 0,0 0 1,0 0-1,0 0 1,0 0-1,-1 0 0,1 0 1,0 0-1,0 0 1,0 0-1,0 0 0,0 0 1,0 0-1,0 0 1,-1 0-1,1 1 0,0-1 1,0 0-1,0 0 1,0 0-1,0 0 0,0 0 1,0 0-1,0 0 1,0 0-1,0 1 0,-3 2 88,0 0 1,0 0-1,1 1 0,0-1 0,0 1 0,0 0 1,0 0-1,0 0 0,1 0 0,-1 0 0,0 7 0,0 4 94,0-1 0,1 18 0,-1 17-42,-3-19-206,2 6-73,7 3 13,0-13 57,-2 25-58,-2-34 59,3 30 1,0-34-7,0-1 1,0 1 0,1 0-1,1-1 1,10 20 0,12 4-1249,-23-31 1046,-1 0 0,1 0 0,0 0 0,1-1 0,-1 1 0,1-1 0,0 0 0,0 0 0,0-1 0,0 1 0,1-1 0,-1 0 0,1-1 0,0 0 0,7 3 0,-10-5 85,0 1 0,0-1 0,1 1 0,-1-1 0,0 0 0,0 0 0,0-1 0,0 1 0,1-1 0,-1 1 0,0-1-1,0 0 1,0 0 0,0 0 0,0-1 0,-1 1 0,1-1 0,0 1 0,-1-1 0,1 0 0,-1 0 0,1 0 0,3-5 0,-1 1-741,0-1 1,0 0-1,-1 0 1,1 0 0,-2-1-1,1 1 1,3-12-1,-4 0-1786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7296,'-49'0'2720,"49"0"-2112,0 0-192,16 0 2176,-16 0-1504,17 0 1055,-1 16-1247,0-16-160,33 0-416,1 0-1376,-1 17 576,16-17-4735,-15 16 2879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9152,'-33'0'3360,"33"0"-2592,17 16-224,-1-16 2527,-16 17-1791,16-17-1024,17 0-224,-17 16-96,34-16 64,-18 0-1760,1 17 993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7808,'16'0'2880,"-16"0"-2240,33 16-160,16-16 2112,-33 0-1504,33 0-65,17 0-639,0-16-576,-17 16 96,33 0-3007,-17 0 1695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7040,'-14'0'2282,"14"0"-2266,0 0 0,0 0 0,0 0-1,0 0 1,0 0 0,0 1-1,0-1 1,-1 0 0,1 0 0,0 0-1,0 0 1,0 0 0,0 0-1,0 0 1,0-1 0,0 1 0,0 0-1,0 0 1,0 0 0,-1 0-1,1 0 1,0 0 0,0 0 0,0 0-1,0 0 1,0 0 0,0 0 0,0 0-1,0 0 1,0 0 0,0 0-1,0 0 1,0 0 0,0 0 0,-1-1-1,1 1 1,0 0 0,0 0-1,0 0 1,0 0 0,0 0 0,0 0-1,0 0 1,0 0 0,0 0-1,0 0 1,0-1 0,0 1 0,0 0-1,0 0 1,0 0 0,0 0 0,0 0-1,0 0 1,0 0 0,0 0-1,0-11 705,0 11-693,0-1-1,0 1 1,0 0-1,0 0 1,0 0-1,0 0 1,0 0-1,0 0 1,0 0-1,0 0 1,0 0-1,0 0 1,0-1-1,0 1 1,0 0-1,0 0 0,0 0 1,0 0-1,0 0 1,0 0-1,0 0 1,0 0-1,1 0 1,-1 0-1,0-1 1,0 1-1,0 0 1,0 0-1,0 0 1,0 0-1,0 0 1,0 0-1,0 0 1,0 0-1,0 0 1,0 0-1,0 0 1,1 0-1,-1 0 0,0 0 1,0 0-1,0 0 1,0 0-1,0 0 1,0 0-1,0 0 1,0 0-1,0 0 1,0 0-1,1 0 1,-1 0-1,0 0 1,0 0-1,0 0 1,0 0-1,0 0 1,57 0 3814,31 0-3123,-75 0-689,0 2 0,25 4 0,-24-3 27,-1-1 1,27 1-1,-14-2 3,-18 0-66,0 0 0,0-1 1,0 0-1,0-1 0,0 0 0,11-2 0,-18 2 6,-1 1-1,1 0 1,-1-1-1,1 1 1,-1 0 0,1-1-1,-1 1 1,1-1-1,-1 1 1,1-1-1,-1 1 1,0-1 0,1 1-1,-1-1 1,1 0-1,3-3-55,9 2-689,-7 2 337,-6 0-60,-16 0-532,-21 3-459,26 10 793,9-11 589,-1 0-1,1 0 0,-1 0 1,0-1-1,0 0 0,1 1 1,-4 0-1,3-1 30,0 0 0,0 0 0,1 0 0,-1 1 1,1-1-1,-1 1 0,1 0 0,0 0 0,-1 0 0,1 0 0,0 0 0,0 0 1,1 0-1,-1 1 0,0-1 0,1 0 0,-3 6 0,-6 9-132,3-7 130,1 0 0,0 1 0,1 0 0,0 0 0,0 1 0,1-1 0,1 1 0,0 0 1,1 0-1,-1 18 0,3-8 38,0-7 33,0-1 1,-3 19-1,-8 16 150,9-33-123,1-11-27,1 0 1,-1 1 0,0-1-1,-2 5 1,-19 25 203,15-14-129,6-19-83,1 0-1,-1 1 1,0-1-1,1 0 1,-1 0-1,0 0 1,-1 0-1,1 0 1,0 0-1,0 0 1,-1 0-1,-1 2 1,-3 1 20,1-1-1,-1 1 1,-12 6 0,7-4 1,9-6-22,1 0 0,0 0 0,0 0 0,0 0 0,0 0 0,-1-1 0,1 1 0,0-1 0,-1 1 0,1-1 1,-1 1-1,1-1 0,0 0 0,-1 1 0,1-1 0,-1 0 0,1 0 0,-1 0 0,1 0 0,-1 0 0,1-1 0,-1 1 0,1 0 0,0-1 0,-1 1 0,-1-2 0,0 1 55,0 0-1,0 0 0,0 0 1,-1 1-1,1-1 1,0 1-1,-5-1 0,7 1 19,-1 0 1,0 0-1,0 0 0,1-1 0,-1 1 0,0-1 0,1 1 0,-1-1 1,0 1-1,1-1 0,-1 0 0,1 0 0,-1 0 0,1 0 0,0 0 1,-1 0-1,-1-2 0,3 2-24,0 1 0,-1 0 0,1-1 1,0 1-1,-1-1 0,1 1 0,0 0 0,0-1 0,-1 1 1,1-1-1,0 1 0,0-1 0,0 1 0,0-1 0,0 1 1,0-1-1,0 1 0,0-1 0,0 1 0,0-1 0,0 1 1,0-1-1,0 1 0,0-1 0,0 1 0,0 0 0,1-1 1,-1 1-1,0-1 0,0 1 0,0-1 0,1 1 0,-1 0 1,0-1-1,1 0 0,-1 1-55,1 0 56,-1 0 1,1-1-1,0 1 1,0 0-1,-1 0 1,1-1 0,0 1-1,-1 0 1,1 0-1,0 0 1,-1 0-1,1 0 1,0 0 0,0 0-1,-1 0 1,1 0-1,0 1 1,-1-1-1,1 0 1,0 0 0,1 1-1,8 3 277,0-2 0,0 1-1,1-1 1,-1-1 0,18 1 0,-2-1 179,34 7 0,-38-5-330,28 1 0,136-4-651,-184 0 367,-1 0-1,1 0 1,0 0 0,0-1 0,-1 1 0,1-1-1,0 1 1,-1-1 0,1 1 0,-1-1 0,1 0 0,-1 0-1,1 0 1,-1 0 0,1 0 0,-1 0 0,2-2-1,-3 2-3,1 1-1,-1-1 0,1 1 0,-1-1 0,0 1 0,1-1 0,-1 0 0,0 1 0,0-1 1,0 1-1,1-1 0,-1 0 0,0 1 0,0-1 0,0 1 0,0-1 0,0 0 0,0 1 1,0-1-1,0 0 0,0 1 0,0-1 0,0 0 0,-1 1 0,1-2 0,0 2-102,0-5-1486,0 3 1358,0 1 0,0-1-1,0 1 1,0-1 0,-1 1-1,1-1 1,0 1 0,-1 0-1,0-3 1,-13-26-1881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9:4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8736,'-33'0'3232,"33"0"-2528,33 82-192,-33-49 2272,0-17-1633,0 17 449,0 0-960,-33-1-960,33 1 160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0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33 951 3712,'-30'0'2170,"28"0"-858,2 0-202,0 0 479,2-3-672,4-2-860,0 1 0,1-1 0,-1 1-1,1 0 1,0 1 0,0 0 0,10-4-1,16-7 360,24-16 16,31-6-48,7-13-123,250-91 501,-245 103-644,9-7-26,-2-4 0,-2-5 0,164-111 0,41-62 321,-305 223-399,11-8-378,7-5-97,-22 15 264,0 0 1,0 0 0,0 0 0,-1-1 0,1 1 0,0 0-1,0-1 1,-1 1 0,1-1 0,-1 1 0,1 0 0,-1-1-1,0 1 1,0-1 0,1 1 0,-1-3 0,0-13-1628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 3904,'-14'-14'1253,"14"14"-1221,-1 0 0,1-1 0,-1 1 0,1-1 0,-1 1 0,1 0 0,-1 0 0,0-1 0,1 1 0,-1 0-1,1 0 1,-1 0 0,0 0 0,1-1 0,-1 1 0,0 0 0,1 0 0,-1 0 0,1 0 0,-1 0 0,0 1 0,1-1 0,-1 0 0,0 0 0,0 1-1,1-1 62,-6 2 957,-3 6-314,9-8-711,0 0 0,-1 0-1,1 0 1,0 0 0,0 0-1,0 0 1,-1 0 0,1 0-1,0-1 1,0 1 0,0 0-1,-1 0 1,1 0 0,0 0-1,0 0 1,0 0 0,0 0-1,-1-1 1,1 1 0,0 0-1,0 0 1,0 0 0,0 0-1,0-1 1,0 1 0,-1 0-1,1 0 1,0 0 0,0-1-1,0 1 1,0 0 0,0 0-1,0 0 1,0-1 0,0 1-1,0 0 1,0 0 0,0 0-1,0-1 1,0 1 0,0 0-1,0 0 1,0 0 0,0-1-1,0 1 1,0 0 0,1-1-1,-1-1 798,0 4 308,0 9-308,0-11-807,0 1 1,0-1 0,0 0 0,0 0 0,0 0 0,0 0-1,-1 0 1,1 0 0,0 0 0,0 0 0,0 0-1,0 0 1,0 1 0,0-1 0,1 0 0,-1 0-1,0 0 1,0 0 0,0 0 0,0 0 0,0 0 0,0 0-1,0 0 1,0 0 0,0 1 0,0-1 0,0 0-1,0 0 1,0 0 0,0 0 0,0 0 0,0 0-1,0 0 1,0 0 0,1 0 0,-1 0 0,0 0-1,0 0 1,0 0 0,0 0 0,0 0 0,0 0 0,0 0-1,0 0 1,0 0 0,0 0 0,1 0 0,-1 0-1,0 0 1,0 0 0,0 0 0,0 0 0,0 0-1,0 0 1,0 0 0,0 0 0,9 0 356,-14 0 410,-15 0 800,17 0-1065,3 0-95,0 0-167,0 3-9,1-1-238,-1 0 0,0 0 0,1 0 0,0 0 0,-1 0 0,1 0 0,0 0 0,0 0 0,0 0 0,0 0 0,1 0 0,-1 0 0,0-1 0,1 1 0,-1-1 0,1 1 0,0-1 0,-1 1 0,1-1 0,0 0 0,0 0 0,2 1 0,5 2 17,-1 0 0,0 0 0,1-1 0,9 2 0,15 0 12,0 6 1,-3-5 15,-1 9-121,-26-13 127,0 0 1,0-1 0,0 1-1,0-1 1,0 1 0,0-1-1,0 0 1,1 0-1,4 1 1,-21-3 144,11 1-200,1 0 0,0-1 1,0 1-1,0 0 0,-1 0 0,1 0 0,0 0 0,0 0 1,-1 0-1,1 0 0,0 1 0,0-1 0,-1 0 0,1 1 1,0-1-1,0 1 0,0-1 0,0 1 0,0-1 0,0 1 1,0 0-1,0 0 0,0-1 0,0 1 0,0 0 0,0 0 1,0 0-1,0 0 0,1 0 0,-1 0 0,1 0 0,-2 2 0,1-1-6,0 0 0,-1 0 0,1 0 0,-1-1 0,1 1 0,-1 0 0,0-1 0,0 0-1,0 1 1,0-1 0,0 0 0,0 0 0,0 0 0,-2 1 0,2-1 2,0-1 0,0 1 0,0 0 0,0 0 0,0 0 0,0 1 0,0-1 0,1 0 0,-1 1 0,0-1 0,1 1 0,-1-1 0,1 1 0,0 0 0,0 0 0,-1-1-1,1 1 1,-1 3 0,-2 8 1,3-9 2,0 1-1,0-1 1,-1 0-1,1 0 1,-1 0 0,0-1-1,-3 5 1,2-3 16,1 1 1,0-1-1,0 0 0,0 1 1,1-1-1,-1 7 0,-9 26 185,10-36-182,0 0 0,0 0 1,0 0-1,0 0 0,-1 0 0,1 0 0,0 0 0,-1-1 1,0 1-1,1 0 0,-1-1 0,0 0 0,1 1 1,-4 0-1,-9 4 330,12-3-258,2-2-90,0-1 1,0 0 0,0 0 0,0 1 0,-1-1 0,1 0-1,0 0 1,0 1 0,0-1 0,0 0 0,-1 0 0,1 0-1,0 1 1,0-1 0,0 0 0,-1 0 0,1 0 0,0 0 0,0 1-1,-1-1 1,1 0 0,0 0 0,-1 0 0,1 0 0,0 0-1,0 0 1,-1 0 0,-3 0 28,0-1 0,-1 0-1,1 0 1,0-1 0,0 1-1,0-1 1,1 1 0,-1-1-1,0-1 1,0 1 0,1 0 0,0-1-1,-1 0 1,-2-3 0,3 2 7,1-1-1,0 0 1,0 1 0,1-1 0,-1 0 0,1 0 0,-1-6-1,-2-8 139,-1 2-78,3 10-98,0 0 1,0 0-1,1 0 0,-1-11 1,2 8-26,0 8 8,-1 0 0,1 0 0,0 0 0,0 0 1,1-1-1,-1 1 0,0 0 0,1 0 0,-1 0 0,2-2 0,3-4-54,-4 6-35,0 1-1,0-1 0,0 1 0,0-1 0,-1 1 1,1-1-1,0 0 0,-1 1 0,0-1 0,1 0 1,-1 1-1,0-1 0,1-2 0,-1-9-1175,0 12 1237,-1 1 0,1 0-1,0 0 1,0 0 0,0 0 0,0 0 0,0 0-1,0 0 1,0 0 0,0 0 0,0 0-1,0-1 1,0 1 0,0 0 0,0 0-1,0 0 1,0 0 0,0 0 0,0 0 0,0 0-1,1 0 1,-1 0 0,0 0 0,0-1-1,0 1 1,0 0 0,0 0 0,0 0 0,0 0-1,0 0 1,0 0 0,0 0 0,0 0-1,0 0 1,0 0 0,0 0 0,1 0-1,-1 0 1,0 0 0,0 0 0,0 0 0,0 0-1,0 0 1,0 0 0,0 0 0,0 0-1,0 0 1,0 0 0,1 0 0,-1 0 0,0 0-1,0 0 1,0 0 0,0 0 0,0 0-1,0 0 1,11 0-2469,-8 0-2448,-3 0 1574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6400,'-27'0'2058,"26"-1"-2043,1 1 0,0 0 0,0 0 0,0 0-1,0 0 1,0 0 0,0 0 0,-1 0 0,1 0 0,0 0-1,0 0 1,0 0 0,0 0 0,0 0 0,0 0-1,-1 0 1,1 0 0,0 0 0,0 0 0,0 0 0,0 0-1,0 0 1,-1 0 0,1 0 0,0 0 0,0 0-1,0 0 1,0 0 0,0 0 0,0 0 0,-1 0-1,1 0 1,0 0 0,0 1 0,0-1 0,0 0 0,0 0-1,0 0 1,0 0 0,0 0 0,-1 0 0,1 0-1,0 1 1,0-1 0,0 0 0,0 0 0,0 0-1,0 0 1,0 0 0,0 1 0,0-1 0,0 0 0,0 0-1,0 1 14,0 0 0,0-1 0,1 1 1,-1 0-1,0-1 0,0 1 0,1-1 0,-1 1 0,0 0 0,1-1 0,-1 1 0,0-1 0,1 1 0,-1-1 0,1 1 0,-1-1 0,1 1 0,-1-1 0,1 1 0,-1-1 0,1 0 0,0 1 0,-1-1 0,1 0 0,0 0 0,-1 1 0,1-1 0,0 0 0,-1 0 0,1 0 0,0 0 1,-1 0-1,2 0 0,31 1 763,-17-2-477,-7 2-158,0 0 0,0 0 0,0 1 0,-1 0 0,1 1 0,10 4 0,21 6 272,-27-11-182,-5 0-69,0-1 0,0 1-1,-1 1 1,1-1 0,8 5 0,-1 0 203,-11-5-262,1 0-1,0 0 1,-1 0 0,0 1 0,1-1-1,-1 1 1,0 0 0,6 7 0,-9-8-37,0-1 0,0 2 1,0-1-1,-1 0 0,1 0 1,-1 0-1,1 3 0,1 6 212,3 6 63,-3-11-119,0 1-1,0 0 1,-1-1 0,0 1 0,0 11-1,-2-6-9,1 1 0,-2-1-1,0 1 1,-6 19-1,-22 51-429,24-68-151,0-3-64,-3 14-172,7-1-3655,2-9 1467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82 553 3136,'16'-12'396,"-10"7"-137,1 1-1,-1 0 0,14-7 0,2 0 164,-21 11-315,0-1 0,-1 1 1,1-1-1,0 1 1,0-1-1,0 1 0,0 0 1,0-1-1,0 1 1,-1 0-1,1 0 1,0 0-1,0 0 0,0 0 1,1 0-1,5-1 185,9-10 663,-12 8-807,0 1 0,0-1 0,0 0-1,-1 0 1,1-1 0,-1 1 0,0-1 0,6-7 0,0-3 266,10-21 1,-17 30-360,1-1 0,-1 0 0,0 1 0,0-1 0,0 0 0,-1 0 0,0 0 1,0-11-1,-1 15-45,0 0-1,0 0 1,0 0 0,0 0 0,-1 0 0,1 0 0,-1 0 0,0 0 0,1 0 0,-1 0-1,0 0 1,0 1 0,0-1 0,0 0 0,0 0 0,-1 1 0,1-1 0,0 1 0,-3-2 0,-6-11 48,-1-16 16,9 28-69,-1-1 0,1 1 0,-1-1 0,1 1 0,-1 0 0,0 0 0,0 0 0,0 0 0,0 1 0,0-1 1,0 1-1,-5-1 0,1-1 78,0 2 0,-1-1 1,1 1-1,0 0 0,-9 0 1,9 1-8,0 0 0,0 1-1,0 0 1,0 1 0,-10 2 0,14-2-48,-1-1 0,0 1 0,1-1 0,-1 1-1,1 0 1,-1 0 0,1 1 0,0-1 0,0 1-1,0 0 1,-4 4 0,-28 56 703,33-60-691,0 1 1,0-1 0,0 1-1,1-1 1,-1 1-1,1 0 1,0-1 0,-1 6-1,0 35 207,3-27-113,-1-14-115,2 20 55,-2-22-74,0 0-1,1 0 1,-1 0 0,1 0-1,-1 0 1,1 0 0,-1 0-1,1 0 1,0 0 0,-1 0-1,1-1 1,0 1 0,0 0-1,0 0 1,0-1 0,0 1-1,-1 0 1,1-1 0,0 1-1,0-1 1,2 1 0,0 0-87,1 0 1,-1-1 0,1 1 0,0-1 0,-1 0 0,1 0 0,-1 0 0,1 0 0,0-1 0,-1 0 0,1 1-1,-1-1 1,1-1 0,-1 1 0,1 0 0,-1-1 0,0 1 0,0-1 0,0 0 0,4-4 0,2-4-295,7-7-225,25-7-71,-31 13 503,-1 1 1,0-1-1,0-1 1,-1 1-1,7-16 1,-10 18 110,0 2 27,-1 0-1,1 0 1,-2-1 0,1 1 0,-1-1 0,0 0-1,-1 0 1,0-1 0,0 1 0,-1 0 0,0-1-1,0 1 1,-1-10 0,0 0 45,1 9 76,-1 0-1,0-1 1,-1 1 0,-2-15-1,-8-9 279,6 3 378,-2 17-371,6 11-320,0 1 1,0-1 0,1 1 0,-1-1-1,0 1 1,1-1 0,-1 1 0,1-1-1,0 0 1,-1 1 0,1-1 0,0-1-1,0-9 362,-1 16 359,1-1-581,0 0 0,0 0 0,1-1 0,-1 1 0,1 0-1,1 4 1,0-1-72,1-1-1,-1 1 0,0 0 0,-1-1 1,1 1-1,-1 0 0,0 7 1,1 2 15,10 41 91,-6-32-269,3 28 0,-7-1-12,-2-32 145,0-1 0,4 22 1,1-14 26,-2-9 198,3 33 0,-6-36-131,0-13-199,0 1-1,0 0 0,0 0 1,0 0-1,0 0 1,0 0-1,0 0 1,-1 0-1,1 0 1,-2 3-1,-9 14-648,9-8-134,2-10 716,0-1-1,0 1 1,0 0 0,0-1-1,0 1 1,0 0-1,0 0 1,0-1-1,0 1 1,-1 0 0,1-1-1,0 1 1,0 0-1,-1-1 1,1 1 0,0 0-1,-1-1 1,1 1-1,-1-1 1,1 1 0,-1-1-1,1 1 1,-1-1-1,1 1 1,-1-1-1,1 1 1,-1-1 0,0 0-1,1 1 1,-1-1-1,0 0 1,1 0 0,-1 1-1,0-1 1,1 0-1,-1 0 1,0 0-1,1 0 1,-2 0 0,-15 0-3132,1 0 1072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9888,'-16'16'3648,"16"-16"-2816,16 17-256,-16-17 1599,0 0-1311,-16 0-64,16 16-512,-17-16-2368,17 16 1089,-16 1-3969,16-1 2784</inkml:trace>
  <inkml:trace contextRef="#ctx0" brushRef="#br0" timeOffset="1">66 329 8064,'-16'49'2976,"16"-49"-2304,0 49-192,-16-33 2816,16 17-1889,-17-17 1057,17 1-1440,-16-1-352,16 17-448,0-33-1152,16 16 512,-16 1-3871,17-1 2367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8544,'12'0'2350,"-17"-1"-784,3 1-1402,0 0 0,0 0 1,1 0-1,-1 0 0,0 1 0,0-1 0,0 1 0,0-1 0,-2 2 0,-3 9 450,7-10-583,0 0-1,-1 1 1,1-1 0,-1 0 0,1 0 0,-1 0 0,0 0 0,1 0 0,-1 0 0,0-1 0,0 1 0,0 0 0,0 0 0,0-1 0,-1 2 0,-9 3 149,9-4-189,-1 0 0,1 0 1,0 0-1,0 1 0,-1-1 1,1 1-1,0-1 0,-2 3 1,0 1-141,-1-1 1,1 1 0,0 0-1,-3 6 1,5-9 69,1 1 0,0-1 0,0 1 0,0 0 0,0-1 0,1 1 0,-1 0 0,1 0 0,0-1 0,0 5 0,0 58-1217,0-62 1277,0 0 0,1 0 0,-1-1 0,1 1 0,0 0 0,0-1 0,0 1 0,0-1 1,0 1-1,1-1 0,-1 0 0,1 1 0,3 2 0,27 26 146,-19-19 70,-12-11-177,-1-1 0,1 1 0,-1-1 0,1 0 0,-1 1 0,1-1 0,0 0 0,-1 1 0,1-1 0,-1 0 0,1 0 0,0 0 1,-1 0-1,1 0 0,-1 1 0,1-1 0,0 0 0,-1 0 0,1-1 0,0 1 0,-1 0 0,1 0 0,0 0 0,-1 0 0,2-1 0,-2 1 35,0 0-45,0 0 1,0 0 0,0 0 0,0 0-1,0 0 1,0 0 0,0 0 0,0 0-1,1 0 1,-1 0 0,0 0 0,0 0-1,0 0 1,0 0 0,0 0 0,0 0 0,0 0-1,0 0 1,0 0 0,0 0 0,1 0-1,-1 0 1,0 0 0,0 0 0,0 0-1,0 0 1,0 0 0,0 0 0,0 1-1,0-1 1,0 0 0,0 0 0,0 0-1,0 0 1,0 0 0,0 0 0,1 0-1,-1 0 1,0 0 0,0 0 0,0 0 0,0 1-1,0-1 1,0 0 0,0 0 0,0 0-1,0 0 1,0 0 0,0 0 0,0 0-1,0 0 1,0 0 0,0 0 0,0 1-1,0-1 1,-1 0 0,1 1 18,0-1 0,0 1 0,-1 0-1,1 0 1,0 0 0,-1-1 0,1 1 0,-1 0 0,1-1 0,-1 1 0,1 0-1,-1-1 1,1 1 0,-1-1 0,0 1 0,1-1 0,-1 1 0,0-1 0,0 1-1,1-1 1,-1 0 0,0 1 0,0-1 0,1 0 0,-1 0 0,0 0-1,0 0 1,0 1 0,0-1 0,1 0 0,-1 0 0,-1-1 0,-40 1-1513,24 0-737,17 0 2040,0 0 0,0 0 0,0 0 0,0 0 0,0 0 0,0 0 0,0-1 0,1 1 0,-1 0 1,0 0-1,0-1 0,0 1 0,-1-1 0,1 0 61,1 0 0,0 0 0,-1 1 0,1-1 0,0 0 0,-1 0 0,1 0 0,0 0 0,0 0 0,0 1 0,0-1 0,0 0 0,0-2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 2400,'11'0'668,"-15"0"-286,-14 0 45,18 0-403,0 0-1,0 0 1,0 0 0,-1-1-1,1 1 1,0 0-1,0 0 1,0 0 0,0 0-1,0 0 1,0 0-1,-1 0 1,1 0 0,0 0-1,0 0 1,0 0-1,0 0 1,0 0 0,-1 0-1,1 0 1,0 0 0,0 0-1,0 0 1,0 0-1,0 0 1,-1 0 0,1 0-1,0 0 1,0 0-1,0 1 1,0-1 0,0 0-1,0 0 1,0 0-1,-1 0 1,1 0 0,0 0-1,0 0 1,0 0-1,0 1 1,0-1 0,0 0-1,0 0 1,0 0-1,0 0 1,0 0 0,0 0-1,0 1 1,0-1-1,0 0 1,0 0 0,0 0-1,0 1 1,0 114 4725,0 59-3077,-1-153-1483,-1 0-1,-5 25 1,3-19-51,0-1-183,0 1-1,-2-1 1,-16 42 0,-10 12-654,30-78 482,0 1 0,1 0 0,-1 0 0,0-1 0,0 1 0,-4 2-1,6-5 218,-16 17-1109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4064,'28'-28'1307,"-28"28"-1285,0-1 0,0 1 0,1 0 0,-1-1 0,0 1 0,0 0 0,1-1 0,-1 1 0,0 0 0,1 0 0,-1-1 0,0 1 0,1 0 0,-1 0 0,1 0 0,-1-1 0,0 1 0,1 0 0,-1 0 0,1 0 0,-1 0 0,1 0 0,7 0 163,-3-1 44,0 1 1,1 1 0,-1-1 0,10 2-1,7 9 406,-9-7-338,-9-3-214,0 0 0,0 1 0,0-1 0,0 1 0,0 0-1,0 0 1,4 3 0,17 8 162,-16-8-176,0 0 1,11 7-1,-10-2 161,1 0-1,-1 1 0,-1 0 1,16 23-1,-16-17 204,-11-6-63,-2 0-181,2-2-82,2-8-91,-1 0 0,1 1 0,0-1 0,-1 0 0,1 0 0,-1 1 0,1-1 0,-1 0 0,1 0 0,-2 2 0,0-2 3,1 0 1,0 0-1,0-1 1,0 1-1,-1-1 1,1 1-1,0-1 1,0 1-1,-1-1 1,-1 0-1,-6 3 76,-7 2 44,13-3-102,-1-1-1,1 0 1,-1 0 0,1 0-1,-1 0 1,1-1-1,-6 1 1,-40-1-1104,48 0 1017,0 0-1,1 0 1,-1 0-1,0 0 0,0 0 1,1 0-1,-1 0 1,0 0-1,1 0 0,-1 0 1,0 0-1,1-1 1,-1 1-1,0 0 1,1 0-1,-1-1 0,0 1 1,1-1-1,-1 1 1,1-1-1,-1 1 0,1 0 1,-1-1-1,1 0 1,-1 1-1,1-1 0,0 1 1,-1-1-1,1 0 1,-1 0-1,1-1-102,0 1 0,0-1 0,0 0-1,0 1 1,0-1 0,0 1 0,0-1 0,1 1-1,-1-1 1,1-2 0,0 2 7,0 0-1,0 0 0,0 1 1,0-1-1,0 0 1,1 0-1,-1 1 1,1-1-1,1-1 0,-3 3 136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 5824,'-27'0'1866,"27"0"-1852,0 1 0,0-1-1,-1 0 1,1 0 0,0 0-1,0 0 1,0 0-1,0 0 1,0 0 0,0 0-1,-1 0 1,1 0 0,0 0-1,0 0 1,0 0-1,0 0 1,0 0 0,-1 0-1,1 0 1,0 0 0,0 0-1,0 0 1,0 0 0,0 0-1,-1 0 1,1 0-1,0 0 1,0 0 0,0 0-1,0 0 1,0 0 0,0 0-1,-1-1 1,1 1-1,0 0 1,0 0 0,0 0-1,0 0 1,0 0 0,0 0-1,0 0 1,0-1-1,0 1 1,0 0 0,0 0-1,-1 0 1,1 0 0,0 0-1,0 0 1,0-1 0,0 1-1,0 0 1,0 0-1,0-2 83,0 0 1,0 1-1,-1-1 0,1 0 0,0 0 0,-1 1 0,0-1 0,1 1 0,-1-1 0,0 1 0,-2-3 0,2 2 549,8 9-139,-5-4 577,-2-3-363,3 3-219,2 3-389,1 0 0,-2 1 0,1 0 1,-1 0-1,0 0 0,0 1 0,-1-1 0,0 1 0,3 16 0,1 8 206,3 38 1,-5-35-253,-2-15-29,2 12-58,-10 0-136,2-15 69,1-4 57,1 23 0,1-23 185,-3 23-1,-2-10 0,2-17-41,1 1 1,1 0-1,-1 20 1,2-25-220,0 0 1,-1 0-1,1 1 0,-1-1 1,0 0-1,0 0 0,0 0 1,-1 0-1,0 0 0,-3 7 1,5-12-14,-1 1 1,1 0-1,0-1 1,-1 1 0,1 0-1,0 0 1,0 0 0,0-1-1,0 1 1,0 0-1,0 0 1,0 0 0,0-1-1,0 1 1,0 0 0,0 0-1,0 0 1,0-1-1,1 1 1,-1 0 0,0 0-1,1-1 1,-1 1 0,1 0-1,-1-1 1,0 1-1,1 0 1,-1-1 0,1 1-1,1 0 1,-1 0-271,1 0 0,-1 0 0,1 0-1,-1 0 1,1 0 0,-1-1 0,1 1 0,0 0 0,-1-1 0,1 0 0,0 1-1,-1-1 1,4 0 0,11 0-2063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34 148 2080,'44'-33'1163,"-36"19"-577,-1 9-303,-7 5-268,0 0-1,1 0 0,-1 0 0,1-1 1,-1 1-1,1 0 0,-1-1 1,0 1-1,1 0 0,-1-1 1,0 1-1,1-1 0,-1 1 1,0-1-1,1 1 0,-1 0 1,0-1-1,0 1 0,0-1 1,0 1-1,1-1 0,-1 1 1,0-1-1,0 1 0,0-1 1,0 0-1,0 1 0,0-1 1,0 1-1,0-1 0,-1 0 1,1 0-9,0 1 1,0-1 0,0 1-1,0-1 1,0 1 0,0-1 0,0 1-1,0-1 1,0 1 0,0-1-1,0 1 1,0-1 0,0 1 0,1-1-1,-1 1 1,0-1 0,0 1-1,1-1 1,-1 1 0,0 0 0,0-1-1,1 1 1,-1-1 0,0 1-1,1 0 1,-1-1 0,1 1 0,-1 0-1,0-1 1,1 1 0,0-1-1,6-3 36,-1-10 70,4 1 250,-9 12-330,-1 1 1,0-1-1,1 1 0,-1 0 0,0-1 1,1 1-1,-1-1 0,0 1 0,0 0 1,0-1-1,1 1 0,-1-1 0,0 1 1,0-1-1,0 1 0,0-1 0,0 1 0,0-1 1,0 1-1,0-1 0,0 1 0,0-1 1,0 1-1,0-1 0,-1 1 0,1-1 1,0 1-1,0 0 0,0-1 0,-1 1 1,1-1-1,0 1 0,0-1 0,-1 1 1,0-1-1,1 1-30,-10-5 606,5-2-72,1 2-109,-9 3 908,12 2-1282,0 0 0,0 1-1,0-1 1,0 0 0,0 1-1,0-1 1,0 1 0,0-1 0,1 1-1,-1-1 1,0 1 0,0 0-1,1-1 1,-1 1 0,0 0-1,1-1 1,-1 1 0,0 0-1,1 0 1,-1 0 0,1 0-1,0 0 1,-1 1 0,-11 15 373,8-13-372,1 0-1,-1 0 1,1 0-1,1 1 1,-1-1-1,1 1 1,-1 0 0,1 0-1,1 0 1,-1 0-1,1 0 1,0 0 0,-1 9-1,0-5-11,1-1 0,-1 0 0,0 0 0,-1 0 1,-4 8-1,4-6-2,-1 0 1,2 0 0,-1 1 0,1-1-1,1 1 1,0-1 0,0 1 0,2 18-1,-1-13-428,0-16 376,0 0-1,0 1 0,0-1 1,0 0-1,0 0 1,0 0-1,0 0 0,0 0 1,0 0-1,0 0 0,0 0 1,0 0-1,0 0 0,0 1 1,0-1-1,0 0 1,0 0-1,0 0 0,0 0 1,0 0-1,0 0 0,0 0 1,0 0-1,0 0 1,0 0-1,0 0 0,0 1 1,0-1-1,0 0 0,1 0 1,-1 0-1,0 0 0,0 0 1,0 0-1,0 0 1,0 0-1,0 0 0,0 0 1,0 0-1,0 0 0,0 0 1,0 0-1,1 0 1,-1 0-1,0 0 0,0 0 1,0 0-1,0 0 0,0 0 1,0 0-1,0 0 0,0 0 1,0 0-1,0 0 1,1 0-1,-1 0 0,13 0-1491,4 0 486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16 460 6816,'-14'13'2197,"13"-10"-1638,5 2-265,1 0-113,-3-4-101,0 0 0,-1 0 0,1 1-1,-1-1 1,1 1 0,-1-1 0,1 1 0,-1 0-1,0 0 1,0-1 0,0 1 0,0 0-1,0 0 1,0 0 0,-1 0 0,1 0-1,-1 0 1,1 0 0,-1 0 0,0 0 0,0 4-1,0 6 312,-1-6-152,1 0-1,-1 0 1,2-1-1,-1 1 1,1 0-1,-1 0 0,3 6 1,-1-6-320,0-1 1,0 0-1,0 0 0,0 0 1,1-1-1,0 1 1,0-1-1,1 1 0,-1-1 1,1 0-1,0 0 0,0-1 1,0 1-1,0-1 1,0 0-1,9 5 0,-10-7-50,0 0-1,0-1 1,0 1 0,0-1-1,0 1 1,0-1-1,0 0 1,0 0-1,0-1 1,0 1 0,0 0-1,0-1 1,4-1-1,-1-1-88,0 0-1,0 0 0,-1 0 1,1-1-1,-1 1 0,0-1 1,6-6-1,10-20-531,42-38 256,-45 46 513,-4 6 125,-1-1 1,-1 1-1,13-25 1,-19 30 535,0 1 0,0 0 0,9-11 0,-13 19-480,0-1-1,0 1 1,0 0 0,0 0 0,0-1-1,1 1 1,-1 1 0,1-1 0,0 0-1,-1 1 1,1-1 0,0 1 0,0 0-1,0 0 1,0 0 0,0 0 0,3 0 0,-5 1-112,0 0 0,0 0 0,-1 0 0,1 0 0,0 0 1,0 0-1,0 1 0,-1-1 0,1 0 0,0 1 1,0-1-1,-1 0 0,1 1 0,0-1 0,-1 1 0,1-1 1,0 1-1,-1 0 0,1-1 0,-1 1 0,1-1 1,-1 1-1,1 0 0,-1-1 0,1 1 0,-1 0 0,0 0 1,1 1-1,0-1-12,-1 0 0,1 1 0,-1-1 0,1 0 0,0 0 0,0 0 0,0 0 0,-1 0 1,1 0-1,0 0 0,0 0 0,0 0 0,0-1 0,2 2 0,10 3 267,-7 6-266,-3-8-135,7 4-59,-8-4 51,-3-2-5,-2-9-247,0 7 373,0 0 0,-1 0 0,1 1 0,0-1 0,0 1 0,-1 0 0,1 0-1,0 0 1,0 1 0,-1-1 0,1 1 0,-5 1 0,-73 44-1994,77-44 1946,0 0 0,0 1 1,0-1-1,1 1 0,-1 0 1,1 0-1,0 0 0,0 0 0,-3 4 1,0 2-20,0 1 1,-5 13-1,6-14 23,2-4 49,1 1-1,-1 0 1,1-1-1,1 1 1,-1 0-1,1 0 1,0 0-1,0 11 0,0-15 2,1-1 0,1 1-1,-1 0 1,0-1 0,0 1-1,0 0 1,1-1 0,-1 1-1,1 0 1,0-1-1,-1 1 1,1-1 0,0 1-1,0-1 1,0 1 0,2 1-1,3 6-116,0 1-229,-5-7 184,0-1 0,0 1 1,0-1-1,0 0 0,1 0 1,-1 0-1,1 1 0,0-2 0,0 1 1,-1 0-1,1 0 0,0 0 1,1-1-1,-1 1 0,3 1 0,3-2-408,0 1 0,0-2-1,0 1 1,0-1-1,11-1 1,-1 1 49,-17 0 437,18 0-504,0-1 0,22-3-1,-34 3 475,-1-1 0,1 0 0,0 0-1,-1-1 1,1 0 0,-1 0 0,0 0-1,1-1 1,4-4 0,6-6-13,-1 0 0,-1-2 0,16-19 0,-28 31 118,-1 0 0,1 0 0,-1-1 1,0 1-1,-1 0 0,1-1 0,-1 1 0,0-1 1,0 0-1,0 1 0,-1-7 0,3-9 249,4 0-7,-6 16-110,0 1 1,0 0 0,0 0 0,0-1-1,0 1 1,-1 0 0,1-1-1,-1-4 1,1 0 340,0-1 0,0 1 1,1-1-1,6-15 0,-7 22-366,1-14 878,-2 15-1026,0 1 1,0 0-1,0 0 1,0 0 0,0 0-1,0 0 1,0 0-1,0 0 1,0 0-1,0 0 1,0 0-1,0-1 1,0 1-1,0 0 1,0 0-1,0 0 1,0 0 0,0 0-1,0 0 1,0 0-1,0 0 1,0 0-1,0 0 1,0-1-1,0 1 1,0 0-1,1 0 1,-1 0 0,0 0-1,0 0 1,0 0-1,0 0 1,0 0-1,0 0 1,0 0-1,0 0 1,0 0-1,0 0 1,0 0 0,0 0-1,1 0 1,-1 0-1,0 0 1,0 0-1,0 0 1,0 0-1,0 0 1,0 0-1,0 0 1,0 0-1,0 0 1,1 0 0,-1 0-1,0 0 1,0 0-1,0 0 1,0 0-2,0 0 1,1-1-1,-1 1 1,0 0 0,0 0-1,1 0 1,-1 0-1,0 0 1,0 0-1,1 0 1,-1 0 0,0 0-1,0 0 1,1 0-1,-1 0 1,0 0-1,0 0 1,1 0 0,-1 0-1,0 0 1,0 0-1,1 1 1,-1-1-1,0 0 1,0 0-1,1 0 1,-1 0 0,0 0-1,0 1 1,0-1-1,1 0 1,-1 0-1,0 0 1,0 1 0,0-1-1,0 0 1,0 0-1,0 1 1,1-1-1,-10 10 142,6-7-162,0 1 24,0 0 1,0-1 0,0 1-1,0 1 1,1-1-1,0 0 1,-1 1 0,2-1-1,-3 8 1,-2 2-6,3-4-22,0 1 1,-3 15-1,-3 9-10,-13 0 19,16-12-34,4-13-53,-4 8-249,5-14 253,-1 0 0,1 0 1,0 1-1,0-1 0,0 7 0,1-9-1,0 0-1,1 0 1,-1 0 0,1 0-1,-1 0 1,1 0 0,-1 0-1,1-1 1,0 1 0,0 0-1,0 0 1,0-1 0,0 1-1,1-1 1,-1 1 0,2 1 0,0-1-149,0 0 0,-1 0 0,1 0 0,0 0 0,0-1 1,0 0-1,0 1 0,0-1 0,0 0 0,1 0 1,-1-1-1,0 1 0,1-1 0,-1 0 0,0 0 0,5 0 1,-4 0 48,-1 0 1,1-1-1,0 1 1,-1-1 0,1 0-1,0 0 1,-1 0-1,1 0 1,-1-1-1,0 0 1,1 1 0,-1-1-1,0 0 1,3-4-1,16-24-1495,5-5 608,-15 12 649,16-46 0,-16 35 910,-9 27-182,0 1 0,0-1 0,-1-1 0,0 1 0,-1 0 0,0 0 0,1-9 0,-2 12-116,0 1 0,0 0 0,0 0 0,1-1 0,0 1 0,0 0 0,-1 0 0,2 0 0,-1 0 0,0 0 0,3-4 0,-2 2 120,-1 4-218,-1 0 0,1 0 0,-1 0 0,1 0 0,-1-1 0,1 1 0,0 0 0,-1 0 0,1 0 0,0 0 0,0 1 0,0-1-1,-1 0 1,3-1 0,7-6 684,1-3-365,-8 8-170,-3 3 5,0-3-85,0-8-38,0 9-26,0 2 37,0 0 53,0 0 326,0 0-113,0 0 54,0 2-160,0 209 374,0-205-644,1 0 0,0 0 0,0 0 1,1 0-1,2 6 0,-3-7 55,1 1 0,-1-1 0,0 0 0,1 11 0,-2 0 316,0-16-373,0 0 0,0 1-1,0-1 1,0 0 0,0 0-1,0 0 1,0 0-1,0 0 1,0 0 0,0 0-1,0 0 1,0 0 0,0 0-1,0 1 1,0-1-1,0 0 1,0 0 0,0 0-1,0 0 1,0 0 0,0 0-1,0 0 1,0 0-1,0 0 1,0 0 0,0 0-1,1 1 1,-1-1 0,0 0-1,0 0 1,0 0-1,0 0 1,0 0 0,0 0-1,0 0 1,0 0 0,0 0-1,0 0 1,0 0-1,0 0 1,1 0 0,-1 0-1,0 0 1,0 0 0,0 0-1,0 0 1,0 0-1,0 0 1,0 0 0,0 0-1,0 0 1,1 0 0,-1 0-1,0 0 1,0 0-1,0 0 1,11 0 304,-8 0-1280,-3 0 80,0 0-96,0-2 963,0 1-1,0-1 0,0 1 1,1-1-1,-1 0 1,0 1-1,1-1 1,-1 1-1,1-1 0,0 1 1,0-1-1,1-1 1,4-11 147,0-13-38,-4 21-93,0 1 0,1-1 1,-1 1-1,1-1 0,0 1 1,1 0-1,7-9 0,1 1 68,12-11-198,-22 22 109,0 1 1,-1 0 0,1 0-1,0 0 1,0 0 0,0 0 0,-1 0-1,1 1 1,0-1 0,0 0-1,0 1 1,0 0 0,3-1 0,2 1 131,-5 1-83,-1-1 0,1 0 0,0 0 0,0 0-1,-1 0 1,1 0 0,0-1 0,-1 1 0,1 0 0,0-1 0,2-1 0,0-5-251,-5 14 419,1-4 1406,0 0-784,0 90 54,0-90-1006,0 0 0,1 1 0,-1-1 0,1 1 0,-1-1 0,1 0 0,0 0 1,0 1-1,3 4 0,1 3 165,11 27 1929,-12-24-1715,-4-12-221,0 0 1,1 1-1,0-1 1,-1 1 0,1-1-1,0 0 1,0 0 0,0 0-1,1 1 1,-1-1-1,0 0 1,1 0 0,1 2-1,11 9 235,-14-13-267,1 1 0,-1-1 0,0 0 0,1 1 0,-1-1 1,0 0-1,1 1 0,-1-1 0,0 0 0,0 1 0,1-1 1,-1 1-1,0-1 0,0 0 0,0 1 0,0-1 0,0 1 0,1-1 1,-1 1-1,0-1 0,0 1 0,0-1 0,0 1 0,0-1 1,0 0-1,-1 2 0,2 3-174,12-2-280,-12-3 429,-1 0 0,1 0 0,0 0-1,-1 0 1,1 0 0,-1 0-1,1 0 1,0 0 0,-1 0 0,1-1-1,0 1 1,-1 0 0,1 0 0,-1-1-1,1 1 1,0 0 0,-1-1-1,1 1 1,-1 0 0,1-1 0,-1 1-1,0-1 1,1 1 0,0-1-1,4-21-923,3 14 532,-8 8 440,1 0 0,-1-1 0,1 1 0,-1-1 0,1 1 0,-1-1 0,0 1 0,1-1 0,-1 1 0,0-1 0,1 1 0,-1-1 1,0 1-1,1-1 0,-1 1 0,0-1 0,0 0 0,0 1 0,0-1 0,0 0 0,1 1 0,-1-1 0,0 1 0,0-1 0,-1 0 0,1 1 0,0-1 0,0-1 0,0-60-1858,0 61 1822,0 1-1,0-1 0,-1 1 1,1-1-1,0 1 1,0-1-1,0 1 0,0-1 1,0 0-1,1 1 1,-1-1-1,0 1 0,0-1 1,0 1-1,0-1 1,1 1-1,-1 0 0,0-1 1,0 1-1,1-1 1,-1 1-1,0-1 1,1 1-1,-1 0 0,0-1 1,1 1-1,-1 0 1,1-1-1,-1 1 0,0 0 1,2-1-1,5-4-122,-4 1 35,-3 4 102,1 0 0,-1 0 0,0 0 0,0 0 0,0-1 0,0 1 0,0 0 0,0 0 0,0 0 0,0 0 0,0 0 0,0 0 0,1 0 0,-1-1 0,0 1 0,0 0 0,0 0 0,0 0 0,0 0 0,1 0 1,-1 0-1,0 0 0,0 0 0,0 0 0,0 0 0,0 0 0,1 0 0,-1 0 0,0 0 0,0 0 0,0 0 0,0 0 0,0 0 0,1 0 0,-1 0 0,0 0 0,0 0 0,0 0 0,0 0 0,0 0 0,1 0 0,-1 0 0,0 0 0,0 1 0,0-1 0,0 0 0,0 0 0,0 0 0,1 0 0,-1 0 0,9 5 79,2 0 329,-10-4-368,0-1 1,1 0-1,-1 1 0,0-1 0,0 1 0,0-1 0,0 1 1,0 0-1,0 0 0,0-1 0,0 1 0,0 0 1,0 0-1,-1 0 0,1 0 0,0 0 0,1 2 0,-2-1-9,1-1 0,0 1-1,0 0 1,0 0 0,0-1-1,0 1 1,0 0 0,1-1-1,-1 1 1,1-1 0,-1 1-1,1-1 1,-1 0 0,1 0-1,0 0 1,-1 0 0,1 0-1,0 0 1,0 0 0,3 1-1,-2-2-7,-1 1-1,0-1 1,0 1-1,-1 0 1,1 0-1,0 0 1,0 0-1,0 0 1,0 1-1,-1-1 1,1 0-1,-1 1 1,1-1-1,-1 1 1,2 1-1,-2-1 20,1 0 0,-1 0 0,1-1 1,0 1-1,-1 0 0,1-1 0,0 1 0,0-1 0,0 0 0,3 2 0,4 2 91,-7-4-106,-1 0-1,1 0 0,-1 0 0,1 0 0,-1-1 0,1 1 1,0 0-1,-1-1 0,1 1 0,3 0 0,-5-1-23,1 0 0,-1 0 0,0 0 0,0 0-1,0 0 1,0 0 0,0 0 0,0 0-1,0 0 1,0 0 0,0 0 0,0 0 0,1 0-1,-1 0 1,0 0 0,0 0 0,0 0 0,0 0-1,0 0 1,0 0 0,0 0 0,0 0-1,0 0 1,0-1 0,1 1 0,-1 0 0,0 0-1,0 0 1,0 0 0,0 0 0,0 0 0,0 0-1,0 0 1,0 0 0,0 0 0,0 0-1,0 0 1,0 0 0,0-1 0,0 1 0,0 0-1,0 0 1,0 0 0,0 0 0,0 0-1,0 0 1,0 0 0,0 0 0,0 0 0,0-1-1,0 1 1,0 0 0,0 0 0,0 0 0,0 0-1,0 0 1,0-1-54,1 0-1,-1 0 1,0 0-1,1 0 1,-1 0-1,1 0 1,0 0-1,-1 0 1,1 0-1,0 0 0,-1 0 1,1 0-1,0 1 1,0-1-1,0 0 1,0 0-1,-1 1 1,1-1-1,0 1 1,0-1-1,0 1 1,1-1-1,11-7-635,-13 7 666,1 1 0,-1 0 0,0 0 0,0-1 0,1 1 0,-1 0 0,0 0 0,0-1 0,0 1 0,0 0 0,1-1 0,-1 1 0,0 0 0,0-1 0,0 1 0,0 0 0,0-1 0,0 1 0,0 0 0,0-1 0,0 1 0,0 0 0,0-1 0,0 1 0,0-1 0,0-48-1474,-1 35 1296,1 4 97,0 0 1,0 1-1,0-1 1,4-13-1,7-10-91,-7 15 141,-3 10 167,1 0-1,0 0 0,1 0 1,4-8-1,6-11 375,-12 26-412,-1 0-1,1-1 1,-1 1-1,1 0 0,-1 0 1,1 0-1,0 0 1,0 0-1,-1 0 1,1 0-1,0 0 0,0 0 1,0 0-1,0 1 1,1-2-1,2 0 145,-4 1-165,1 1 1,-1 0-1,1-1 0,-1 1 0,1 0 1,-1-1-1,1 1 0,0 0 0,-1 0 1,1-1-1,-1 1 0,1 0 0,0 0 1,-1 0-1,1 0 0,-1 0 0,1 0 0,0 0 1,-1 0-1,1 0 0,0 0 0,-1 0 1,1 0-1,-1 1 0,2-1 0,-2 0 57,3 0 600,-3 0-357,9 1-434,-18-2-487,12 4 169,7 8 64,-9-11 305,-1 1 0,1 0 0,-1-1-1,1 1 1,-1 0 0,0-1-1,1 1 1,-1 0 0,0-1-1,0 1 1,0 0 0,1 0 0,-1-1-1,0 1 1,0 0 0,0 0-1,0-1 1,0 1 0,0 0-1,-1 0 1,1 1 0,-1 3-38,1 88-875,1-91 524,1-4-61,9-9-932,-6 0 383,3-9 346,-1 3 58,6-20 0,-9 19 290,-1 5 88,9-24 0,-4 18 250,-2 4 70,0 1-1,4-18 0,-9 26 56,0-1-1,0 1 0,0 0 0,-1-1 0,0 1 0,0-1 0,-1 1 0,0 0 1,-1-8-1,-1 5 134,0-2 174,1-1-1,-1 1 1,0-19-1,3 26-201,0 1 0,0 0-1,-1-1 1,1 1 0,-1 0 0,0-1-1,0 1 1,0 0 0,-3-6 0,0-1 400,-7-15 2188,10 24-2585,-1-1 0,1-1 0,0 1 1,1 0-1,-1 0 0,0 0 1,1 0-1,-1-1 0,0-3 1,1 6-221,0 0 0,0 0 0,1 0 1,-1 0-1,0 0 0,0 0 0,0 0 1,0 0-1,0 0 0,0-1 0,0 1 1,0 0-1,0 0 0,0 0 0,0 0 1,0 0-1,0 0 0,0 0 0,-1 0 1,1 0-1,0 0 0,0-1 0,0 1 1,0 0-1,0 0 0,0 0 1,0 0-1,0 0 0,0 0 0,0 0 1,0 0-1,0 0 0,0 0 0,0 0 1,0 0-1,0 0 0,-1 0 0,1 0 1,0 0-1,0 0 0,0-1 0,0 1 1,0 0-1,0 0 0,0 0 0,0 0 1,0 0-1,-1 0 0,1 0 0,0 0 1,0 0-1,0 0 0,0 1 0,0-1 1,0 0-1,0 0 0,-11 0 897,8 0-336,3 1-521,0 1 0,0 0 0,1-1 0,-1 1 0,0 0 0,1-1 0,-1 1 0,1 0 0,0-1 0,-1 1 1,1-1-1,2 3 0,-2-2-52,0 0 1,0-1-1,0 1 1,0 0 0,-1 0-1,1 0 1,0 0 0,-1 0-1,1 0 1,-1 0-1,0 0 1,0 4 0,1 6-55,-1-2 16,0 0-1,-1 0 1,-1 13 0,-26 149 323,23-133-348,-2 14-851,0 74-1,7-123 605,0 1 0,0-1-1,0 1 1,-3 7 0,-5 7-2402,12-9 1290,-3-5-267,-8-4-862,4-1 324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9216,'33'0'3424,"-33"0"-2656,-17-33-224,34 33 2783,-1 0-1919,0-16 864,17 16-1344,33-17-1248,-1 17 128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83 4064,'-14'-14'1307,"11"12"-801,2 2-404,0 0 0,0-1 1,0 1-1,0 0 0,0 0 0,0-1 0,0 1 0,0 0 0,0-1 0,1 1 1,-1-1-1,0 1 0,0-1 0,0 0 0,0 1 0,1-1 0,-1 0 0,0 0 0,1 1 1,-1-1-1,0 0 0,1 0 0,-1 0 0,1 0 0,0 0 0,-1-1 0,-11-14 805,11 15-823,0-1 0,0 1-1,0 0 1,-1-1 0,1 1-1,0 0 1,-1 0 0,0 0 0,1 0-1,-1 1 1,1-1 0,-1 0 0,0 1-1,1-1 1,-1 1 0,0-1-1,0 1 1,1 0 0,-3 0 0,2 0-25,0-1 0,1 1 0,-1 0 0,0 0 0,1-1 0,-1 1 0,0-1 0,1 1 1,-1-1-1,1 0 0,-1 0 0,-2-1 0,2 1-27,1 0 0,-1 0 0,0 0 0,0 0 0,0 0 0,1 0 0,-1 1 0,0-1 0,0 1 0,0 0 0,0-1 0,-4 1 0,4 0-11,-1 0 6,1 0 1,0 0 0,-1 0 0,1 0-1,0 1 1,-1-1 0,1 1-1,0-1 1,-1 1 0,1 0-1,0 0 1,0 0 0,0 0-1,0 0 1,0 0 0,0 1 0,0-1-1,0 1 1,0-1 0,-1 3-1,-10 8 33,6-6-45,1 0 0,0 0 0,0 0 1,1 1-1,0 0 0,0 0 0,-5 10 1,-26 70 42,-35 61 27,47-99-47,-72 120 203,82-147-178,-67 107 197,23-39-104,26-44 9,-15 25-85,40-58-186,-1 1-128,1-1 0,-2-1 1,1 1-1,-19 18 1,-3 2-1794,11-1 598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165 473 3136,'-13'-13'1029,"13"12"-992,1 1 0,-1 0 0,1-1-1,-1 1 1,1 0 0,-1 0 0,1 0-1,-1-1 1,1 1 0,-1 0 0,1 0 0,0 0-1,-1 0 1,1 0 0,-1 0 0,1 0-1,0 0 1,0 0 85,-1 0-105,0 0 0,0 0 1,0 0-1,0 0 0,0 0 0,0 0 0,0 0 0,0 0 0,0 0 0,1 0 1,-1 0-1,0 0 0,0 0 0,0 0 0,0 0 0,0 0 0,0 0 0,0 0 1,0 0-1,0 0 0,0 0 0,1 0 0,-1 0 0,0 0 0,0 0 0,0 0 0,0 0 1,0 0-1,0 0 0,0 0 0,0-1 0,0 1 0,0 0 0,0 0 0,0 0 1,0 0-1,0 0 0,0 0 0,0 0 0,0 0 0,1 0 0,-1 0 0,0 0 1,0-1-1,0 1 0,0 0 0,0 0 0,0 0 0,0 0 0,0 0 0,0 0 1,0 0-1,-1 0 0,1 0 0,0 0 0,0-1 0,0-10 708,0 11-711,0 0-1,0 0 0,0 0 0,0 0 0,0 0 0,0 0 0,0 0 0,0 0 0,0 0 0,0-1 1,0 1-1,0 0 0,0 0 0,0 0 0,0 0 0,0 0 0,0 0 0,0 0 0,0 0 0,0 0 1,0-1-1,0 1 0,0 0 0,0 0 0,0 0 0,1 0 0,-1 0 0,0 0 0,0 0 0,0 0 1,0 0-1,0 0 0,0 0 0,0 0 0,0 0 0,0 0 0,0 0 0,0 0 0,0-1 0,1 1 1,-1 0-1,0 0 0,0 0 0,0 0 0,0 0 0,0 0 0,0 0 0,0 0 0,0 0 0,0 0 1,0 0-1,1 0 0,-1 0 0,0 0 0,0 1 0,0-1 0,1 0 9,-1 0 1,1 0-1,-1 0 0,1 0 1,-1 0-1,1 0 0,-1 0 0,1 0 1,-1-1-1,1 1 0,-1 0 0,1 0 1,-1 0-1,1 0 0,-1-1 1,1 1-1,-1 0 0,1-1 0,-1 1 1,0 0-1,1-1 0,-1 1 1,1 0-1,-1-1 0,0 1 0,1-1 1,-1 1-1,0-1 0,0 1 1,1 0-1,-1-1 0,0 1 0,0-1 1,0 1-1,0-1 0,0 0 1,1 1-1,-1-1 0,0 1 0,0-1 1,0 1-1,0-1 0,-1 1 1,1-1-1,0 1 0,0-1 0,0 0 1,-2-4 186,1 1 1,-1-1-1,0 1 0,-3-6 1,3 5-18,0 0-33,1 5-133,1-1 0,0 0 1,0 1-1,-1-1 1,1 0-1,-1 1 0,1-1 1,0 1-1,-1-1 0,1 0 1,-1 1-1,1-1 1,-1 1-1,1 0 0,-1-1 1,0 1-1,1-1 1,-1 1-1,0 0 0,1-1 1,-2 1-1,-3-3 51,-12-10 118,16 11-176,0 1 0,-1 0 0,1-1 1,0 1-1,-1 0 0,1 0 0,-1 0 1,1 0-1,-1 0 0,0 0 0,1 0 1,-1 1-1,0-1 0,0 1 0,0-1 1,1 1-1,-1 0 0,-2-1 0,-8 1 143,7 0-43,1 0 1,-1 0-1,1 0 0,-8 2 1,11-2-82,-1 1 0,0-1 0,1 1-1,-1 0 1,1-1 0,-1 1 0,1 0 0,-1 0 0,1 0 0,0 1 0,-1-1 0,1 0 0,0 0 0,0 1 0,-2 1 0,1 2 74,-1-1 0,1 1 0,1 0 0,-1 0 0,0 0 0,1-1 0,-1 7 0,-2 8 208,3-15-231,-2 9 203,0 0 0,0 1 1,-1 21-1,4-16-128,0-12-128,-1-1 0,2 0 0,-1 1-1,1-1 1,1 9 0,9 7-68,-9-10 14,-2-11 24,0 0 0,0 1 0,1-1-1,-1 1 1,0-1 0,0 0 0,1 1 0,-1-1-1,1 1 1,-1-1 0,1 0 0,-1 0-1,1 1 1,0-1 0,0 0 0,0 0 0,-1 0-1,1 0 1,0 0 0,0 0 0,1 0 0,-1 0-1,0 0 1,0 0 0,0-1 0,2 2 0,4-1-53,-1 0 0,1 0 0,0-1 0,-1 0 0,8 0 0,2-1-263,-11 1 200,0-1 1,1 1 0,-1-1 0,0 0 0,0-1 0,0 1 0,0-1-1,0 0 1,0-1 0,4-2 0,10-4-360,16-2-267,-6-8 244,-21 13 372,1-1-1,11-5 1,-13 9 105,1-1 0,-1 0-1,13-10 1,-17 11-2,-1 0 1,1 0-1,0 0 0,-1 0 0,0-1 0,0 1 1,0-1-1,0 1 0,0-1 0,1-6 1,0 2-49,-1 2 167,0 0-1,0-1 0,0 0 1,-1 1-1,0-1 1,0-12-1,-1 17-36,0 0 1,0-1-1,0 1 1,0-1-1,0 1 0,1-1 1,-1 1-1,1-1 1,0 1-1,0 0 0,0-1 1,0 1-1,0 0 1,0 0-1,0 0 0,1 0 1,-1 0-1,3-3 1,10-9 520,-13 14-552,-1 0-1,1-1 0,-1 1 0,1-1 1,-1 1-1,1 0 0,0-1 0,-1 1 1,1 0-1,0 0 0,-1 0 0,1-1 1,0 1-1,0 0 0,-1 0 1,1 0-1,0 0 0,-1 0 0,1 0 1,0 0-1,-1 1 0,1-1 0,0 0 1,2 1 101,-1-1-120,-1 0 1,0 0 0,1 0-1,-1 0 1,1 0 0,-1 0-1,0 1 1,1-1 0,-1 1-1,0-1 1,1 1 0,-1-1-1,0 1 1,0 0 0,0 0-1,1-1 1,-1 1 0,0 0-1,0 0 1,0 0 0,0 0-1,-1 0 1,1 1 0,0-1-1,0 0 1,-1 0 0,1 1-1,0-1 1,-1 0 0,1 0-1,-1 1 1,0-1 0,1 1-1,-1-1 1,0 0 0,0 1-1,0-1 1,0 1 0,0-1-1,0 0 1,-1 1 0,1-1 0,0 1-1,-1-1 1,1 0 0,-1 1-1,1-1 1,-2 2 0,-3 5 63,4-6-62,0-1 0,0 1 1,0-1-1,1 1 0,-1-1 0,0 1 0,1-1 1,-1 1-1,1 0 0,-1-1 0,1 1 0,0 0 0,0 2 1,-1-3-12,1 1 1,0 0 0,0 0 0,-1 0 0,1-1 0,-1 1 0,1 0 0,-1 0 0,0-1 0,0 1 0,1-1 0,-1 1 0,-2 1 0,-1 4-216,3-2 208,-1-1 0,2 1 0,-1-1 0,0 1 0,1-1 0,0 1 0,0-1 0,1 9 0,0 4-177,-1-15 165,0-1 0,0 1 0,1 0 0,-1 0 0,1-1 0,-1 1 0,1 0 0,-1-1 0,1 1-1,0-1 1,0 1 0,-1-1 0,1 1 0,0-1 0,1 1 0,-1-1 0,2 2 0,0 0-3,2-3 107,-2 0-66,2 0-26,-1 1 0,0-1 0,0 0-1,1-1 1,-1 1 0,0-1 0,7-1 0,-9 1-3,1 0 0,1-1 0,-1 0 0,0 0 0,0 0 0,0 0 0,6-5 0,-5-7-64,-2 10 45,-1 0 1,1-1-1,-1 1 1,1 0 0,5-8-1,0-1-18,-1 0-1,8-28 1,-11 32 69,-2 5-32,0-1 0,0 1 0,-1-1 0,1 1 0,-1-1 0,0 1 0,-1-5 0,1 0-6,0 9 10,0 0 1,0 0 0,-1-1 0,1 1-1,0 0 1,0 0 0,0 0 0,0 0-1,0 0 1,0 0 0,0 0 0,0 0-1,0 0 1,0 0 0,0-1 0,0 1-1,0 0 1,0 0 0,1 0 0,-1 0-1,0 0 1,0 0 0,0 0-1,0 0 1,0 0 0,0 0 0,0 0-1,0-1 1,0 1 0,0 0 0,0 0-1,0 0 1,0 0 0,0 0 0,0 0-1,0 0 1,1 0 0,-1 0 0,0 0-1,0 0 1,0 0 0,0 0 0,0 0-1,0 0 1,0 0 0,0 0 0,0 0-1,1 0 1,-1 0 0,0 0 0,0 0-1,0 0 1,0 0 0,0 0 0,0 0-1,0 0 1,2 0 50,-1 0 0,0 0 0,1 1 0,-1-1 0,0 0 0,1 0-1,-1 1 1,0-1 0,0 1 0,1-1 0,-1 1 0,0 0 0,0 0 0,0-1 0,0 1-1,0 0 1,0 0 0,0 0 0,0 0 0,0 0 0,0 0 0,-1 0 0,2 1 0,3 10-7,-4-10-35,0 1 0,0-1 0,0 0 0,1 0-1,-1 0 1,3 3 0,-4-4-5,1-1 0,-1 1-1,1-1 1,-1 1 0,0 0 0,1-1-1,-1 1 1,0-1 0,0 1-1,1-1 1,-1 1 0,0 0 0,0-1-1,0 1 1,0 0 0,0-1 0,0 1-1,0 0 1,0-1 0,0 1 0,0-1-1,0 1 1,0 0 0,-1-1-1,1 2 1,0-2 0,0 5-46,0-4 40,0 0 0,0-1-1,0 1 1,0 0 0,0 0 0,0-1 0,0 1 0,0 0 0,1-1 0,-1 1-1,0 0 1,0-1 0,1 1 0,0 0 0,6 1-262,1-1 0,-1 0 1,1-1-1,0 0 0,9-1 0,-10 1 908,-9-3-542,-6-6-247,8 9 142,0 0 0,0-1 0,0 1 1,0 0-1,0 0 0,0-1 0,0 1 0,0 0 0,1 0 0,-1 0 0,0-1 1,0 1-1,0 0 0,0 0 0,0 0 0,0 0 0,0-1 0,1 1 0,-1 0 0,0 0 1,0 0-1,0 0 0,0 0 0,1 0 0,-1-1 0,0 1 0,0 0 0,0 0 1,1 0-1,-1 0 0,0 0 0,0 0 0,0 0 0,1 0 0,-1 0 0,0 0 1,0 0-1,0 0 0,1 0 0,-1 0 0,0 0 0,0 0 0,0 0 0,1 0 1,-1 0-1,0 0 0,1 1 0,-1-1 4,0 0 0,0 0 0,0-1 0,0 1 0,0 0-1,0 0 1,0 0 0,0 0 0,0 0 0,1 0 0,-1 0 0,0 0 0,0 0 0,0 0 0,0 0 0,0 0 0,0 0 0,0 0 0,0 1 0,0-1 0,0 0-1,1 0 1,-1 0 0,0 0 0,0 0 0,0 0 0,0 0 0,0 0 0,0 0 0,0 0 0,0 0 0,0 0 0,0 0 0,0 0 0,0 0 0,0 0-1,0 1 1,0-1 0,0 0 0,0 0 0,1 0 0,-1 0 0,0 0 0,0 0 0,0 0 0,0 0 0,0 0 0,0 1 0,0-1 0,0 0 0,0 0 0,0 0-1,-1 0 1,1 0 0,0 0 0,0 0 0,0 129 2794,0-129-2793,1 1 0,-1-1 0,0 1 0,0-1 0,0 1 0,0-1 0,0 1 0,0-1 0,0 1-1,0 0 1,0-1 0,0 1 0,0-1 0,-1 1 0,1-1 0,0 1 0,0-1 0,0 1 0,-1-1 0,1 1 0,0-1 0,-1 0 0,1 1 0,0-1 0,-1 1 0,1-1 0,0 0 0,-1 1 0,1-1 0,-1 0 0,1 1 0,-1-1 0,1 0 0,-1 0 0,1 1 0,-1-1 0,1 0 0,-1 0 0,1 0 0,-1 0 0,1 0 0,-1 0 0,1 0-1,-1 0 1,0 0 0,1 0-2,0 0 0,-1 0 0,1 0 0,0 0 0,0 0 0,0 0 0,0 0 0,0 0 0,0 0 0,0 0-1,0 0 1,0 0 0,-1 0 0,1 0 0,0 0 0,0 0 0,0 0 0,0 0 0,0 0 0,0 0-1,0 0 1,0 0 0,0 0 0,0 0 0,0 0 0,-1 0 0,1 0 0,0 0 0,0 0 0,0 1 0,0-1-1,0 0 1,0 0 0,0 0 0,0 0 0,0 0 0,0 0 0,0 0 0,0 0 0,0 0 0,0 0 0,0 0-1,0 1 1,0-1 0,0 0 0,0 0 0,0 0 0,0 0 0,0 0 0,0 0 0,0 0 0,0 0-1,0 0 1,0 1 0,0-1 0,0 0 0,0 11 91,0-9 26,0 1 128,0 8-149,0-8-266,0-6 36,1-22-1,-1 24 129,0 0 0,0 1 0,0-1 1,1 0-1,-1 0 0,0 0 1,0 0-1,0 0 0,-1 1 0,1-1 1,0 0-1,0 0 0,0 0 1,-1 0-1,1 0 0,0 1 0,-1-1 1,1 0-1,0 0 0,-2-1 0,-2-2-54,4 4 58,0 0-1,-1 0 1,1 0-1,0 0 1,0 0-1,0 0 1,0 0-1,0 0 1,0 0 0,0 0-1,-1 0 1,1 0-1,0-1 1,0 1-1,0 0 1,0 0-1,0 0 1,0 0-1,0 0 1,0 0-1,0 0 1,0-1 0,0 1-1,0 0 1,0 0-1,0 0 1,0 0-1,0 0 1,0 0-1,0-1 1,0 1-1,0 0 1,0 0-1,0 0 1,0 0 0,0 0-1,0 0 1,0-1-1,0 1 1,0 0-1,0 0 1,0 0-1,0 0 1,0 0-1,0 0 1,0 0-1,0 0 1,1-1 0,4-11-68,1-16-69,5 6 43,-6-8 59,-2 19-51,1 1 0,-1-1 0,2 0 0,0 1 0,8-13 0,4 7-109,-7 7 127,-1-1 37,7-7 23,22-5 16,-17 1 14,-19 19-22,-1 0 0,1 0 0,0 0-1,-1 1 1,1-1 0,0 0 0,0 1 0,0-1 0,0 1 0,0 0 0,1 0-1,-1 0 1,0 0 0,0 0 0,1 0 0,-1 0 0,1 1 0,-1-1 0,1 1-1,-1 0 1,4 0 0,-4 0-11,0-1 0,0 1-1,0 0 1,0-1 0,0 1 0,0-1-1,0 0 1,0 0 0,0 1 0,0-1-1,2-2 1,-3 2-12,1 0-1,-1 0 1,1 0-1,-1 1 1,1-1 0,-1 0-1,1 1 1,0-1-1,-1 1 1,1 0 0,1-1-1,3 4-507,5 8-64,-8-8-731,-1-3 891,0 0 1,0 1-1,1-1 1,-1 1 0,0 0-1,0-1 1,1 1 0,-1 0-1,3 3 1,-3-3 323,-1 0 0,1-1 0,-1 1 0,0 0 0,1 0-1,-1-1 1,1 1 0,0-1 0,-1 1 0,1-1 0,-1 1 0,1-1 0,0 0 0,-1 0 0,1 0 0,0 0 0,-1 0 0,1-1 0,0 1 0,-1 0 0,1-1 0,-1 1 0,3-2-1,4-3-178,-6 4 261,-1 0 1,1 0-1,-1 1 1,1-1-1,-1 0 1,1 0-1,0 1 1,-1-1-1,1 1 1,0-1-1,-1 1 1,1 0-1,2 0 0,42 0 2847,-46 0-2790,0 0 0,1 0 0,-1 0 0,0 0 0,0 0 0,0 0 0,0 0 0,0 0 0,0-1 0,0 1-1,0 0 1,0 0 0,0 1 0,1-1 0,-1 0 0,0 0 0,0 0 0,0 0 0,0 0 0,0 0 0,0 0 0,0 0-1,0 0 1,0 0 0,0 0 0,0 0 0,1 0 0,-1 0 0,0 0 0,0 0 0,0 0 0,0 0 0,0 0 0,0 0-1,0 1 1,0-1 0,0 0 0,0 0 0,0 0 0,0 0 0,0 0 0,0 0 0,0 0 0,0 0 0,0 0 0,0 0 0,0 1-1,0-1 1,0 0 0,0 0 0,0 0 0,0 0 0,0 0 0,0 0 0,0 0 0,0 0 0,0 10 746,1-6-464,-1 0 0,0 1 0,0-1 0,0 1 1,-1-1-1,0 1 0,-1 4 0,-25 100 1761,25-94-2049,0 0-1,1 0 0,2 24 1,0-6 126,-1-19-39,0-14-106,0 0 1,0 0 0,0 0-1,0 0 1,0 0-1,0 1 1,0-1 0,0 0-1,0 0 1,0 0-1,0 0 1,0 0 0,0 0-1,0 0 1,0 0-1,0 0 1,0 1-1,0-1 1,0 0 0,0 0-1,0 0 1,0 0-1,0 0 1,0 0 0,0 0-1,0 0 1,0 0-1,1 0 1,-1 0 0,0 0-1,0 1 1,0-1-1,0 0 1,0 0 0,0 0-1,0 0 1,0 0-1,0 0 1,0 0-1,0 0 1,1 0 0,-1 0-1,0 0 1,0 0-1,0 0 1,0 0 0,0 0-1,0 0 1,0 0-1,0 0 1,0 0 0,0 0-1,1 0 1,-1 0-1,0 0 1,0 0 0,11 0 126,-11 0-127,0 0 1,0 0 0,0 0 0,0 0 0,0 0 0,0 0 0,1 0 0,-1 0 0,0 0 0,0 0 0,0 0 0,0 0 0,0 0 0,0 0 0,0 0 0,0 0 0,0 0 0,0 0 0,1 0 0,-1 0 0,0 0 0,0 0 0,0 0 0,0 0 0,0 0 0,0 0 0,0-1 0,0 1-1,0 0 1,0 0 0,0 0 0,0 0 0,1 0 0,-1 0 0,0 0 0,0 0 0,0 0 0,0 0 0,0 0 0,0 0 0,0-1 0,0 1 0,0 0 0,0 0 0,0 0 0,0 0 0,0 0 0,0 0 0,0 0 0,0 0 0,0 0 0,0-1 0,0 1 0,0 0 0,0 0 0,0 0 0,0-2 19,0 1 1,0-1 0,1 1 0,-1-1-1,1 1 1,-1-1 0,1 1 0,-1 0 0,1-1-1,1-1 1,5-12 42,-6 10-66,0-1-1,0 0 1,-1 1-1,0-12 1,0 10-35,0 0 0,0-1 0,3-10 0,-1 12 26,0-1-1,0 1 0,1 0 0,0-1 0,0 2 0,0-1 1,1 0-1,7-8 0,13-8 49,-13-5 155,-8 24-233,0-1 0,0 1 0,0 0 1,1 1-1,-1-1 0,1 1 0,-1-1 0,1 1 0,0 0 0,0 0 0,0 1 1,0-1-1,0 1 0,6-1 0,0 1-17,-7 1 65,1-1 0,-1 1 0,0 0-1,1 0 1,-1 1 0,0-1 0,1 1 0,-1-1 0,4 2 0,-1 10 87,-5-11-87,-1 0 0,1 0 0,-1 0 0,1 0 0,-1 0 0,1 0 0,-1 0 1,1 0-1,0 0 0,0 0 0,0 0 0,-1 0 0,1-1 0,0 1 0,2 1 1,3 0 75,-5-2-79,-1 0 0,0 0 0,1 0 0,-1 0 0,1 1 0,-1-1 0,0 0 0,1 0 0,-1 0 0,1 0 0,-1 1 0,0-1 0,1 0 0,-1 0 0,0 0 0,1 1 0,-1-1 0,0 0 1,1 1-1,-1-1 0,0 0 0,0 1 0,1-1 0,-1 0 0,0 1 0,0-1 0,0 1 0,0-1 0,1 0 0,-1 1 0,0-1 0,0 1 0,0-1 0,0 0 0,0 1 0,0-1 0,0 1 0,0-1 0,0 1 0,0-1 0,0 0 0,0 1 0,-1-1 1,1 1-1,0-1 0,0 0 0,0 1 0,0-1 0,-1 0 0,1 1 0,-1 0 0,-4 7-10,4-7 4,0 1 1,0-1-1,0 1 1,1-1 0,-1 1-1,0 0 1,1-1-1,-1 1 1,1 0-1,-1-1 1,1 1-1,0 0 1,0 1-1,0 1 73,1 30 293,0-32-372,-1 0 0,0 0 0,1-1 0,0 1 0,-1 0 0,1 0 0,0 0 0,0-1 0,0 1 0,0 0 0,0-1 0,2 3 0,-2-3 2,-1-1-1,1 1 1,0-1 0,-1 0 0,1 1 0,-1-1-1,1 0 1,0 1 0,-1-1 0,1 0-1,0 0 1,-1 0 0,1 0 0,0 0 0,0 0-1,-1 0 1,1 0 0,0 0 0,-1 0-1,1 0 1,0 0 0,-1 0 0,2-1 0,0 1-5,3 0-4,0 0 1,-1 0 0,1-1-1,0 0 1,-1 1 0,1-2-1,-1 1 1,1 0 0,-1-1-1,1 0 1,-1 0 0,0 0-1,0-1 1,0 1 0,5-6-1,0 2-70,18-13-448,-5-8 170,-4 14 172,-15 11 167,0 0 0,0 0 1,0 0-1,0 0 0,-1 0 0,1-1 0,-1 1 1,5-6-1,-6 5 25,11-17 33,-12 19-29,1 0 1,-1 0-1,1 0 0,-1-1 0,0 1 0,0 0 0,0 0 0,1-1 1,-1 1-1,0 0 0,0-1 0,-1 1 0,1 0 0,0 0 0,0-1 1,-1 1-1,0-2 0,-1-1 16,-1 0 1,0 0-1,0 0 1,0 0-1,0 0 1,-6-3-1,7 5 6,0 0 0,0 0 0,0 1 0,-1-1 0,1 1 0,-1-1 0,1 1 0,-1 0 0,1 0 0,-1 0 0,1 1 0,-1-1 0,-2 0 0,-6 1 495,8-1-438,0 1 1,0 0 0,0-1 0,0 1 0,0 1 0,0-1 0,1 0 0,-1 1 0,0 0 0,-4 1 0,2 14 32,-7 11-58,9-21-61,0 1 0,1-1 0,0 1 1,-1-1-1,2 1 0,-1 0 0,1 0 1,0 11-1,0 0-16,0-8 14,1-1 0,0 0 0,1 1 0,2 14 0,8 8 63,-4-4 158,8 29 105,-14-54-366,1-1 1,-1 1-1,1-1 1,-1 1-1,1-1 0,0 1 1,0-1-1,0 0 1,0 0-1,1 0 1,-1 0-1,0-1 1,1 1-1,-1-1 0,1 1 1,0-1-1,-1 0 1,1 0-1,0 0 1,0 0-1,0 0 1,0-1-1,5 1 0,6-5-317,-6 0 152,10 2-54,-14 2 197,-1 0 1,0 0-1,1 0 0,-1 0 0,1-1 0,-1 0 0,4-1 1,-4 1 33,1-1 0,-1 1 1,0-1-1,0 0 1,0 0-1,-1 0 1,1-1-1,0 1 1,-1-1-1,5-5 1,6-7-92,15-7 11,-19 11 89,-1 0-1,13-23 0,-7 13-33,-12 18 94,0-1-1,0 0 1,0 0-1,0 0 1,-1 0-1,1 0 1,0-5-1,2-4 206,-4 12-212,0 0 0,1 0 0,-1 0 0,1 0 0,-1 0 0,1 0 0,0 0 0,-1 1 0,1-1 0,0 0 0,-1 0 0,1 0 0,0 1 0,0-1 0,0 0 0,0 1 0,0-1 0,0 1 0,0-1 0,2 0 0,19-1 1116,-18 2-965,2 3 555,-1 3-630,-1 0 0,1 1 0,-1 0 1,0 0-1,-1 0 0,1 0 0,-2 0 1,1 1-1,2 13 0,5 11 138,-8-27-279,13 34 101,-13-36-75,-1 0 0,1-1-1,0 1 1,-1 0 0,1-1-1,0 0 1,0 0 0,1 1-1,-1-1 1,0 0-1,1-1 1,2 3 0,9 1-1191,-10 0 768,-4-5 410,0 0-1,0 0 1,0 0 0,0 0 0,0 0 0,0 1-1,1-1 1,-1 0 0,0 0 0,0 0-1,0 0 1,0 0 0,0 0 0,0 0-1,0 1 1,1-1 0,-1 0 0,0 0 0,0 0-1,0 0 1,0 0 0,0 0 0,0 0-1,1 0 1,-1 0 0,0 0 0,0 0 0,0 0-1,0 0 1,1 0 0,-1 0 0,0 0-1,0 0 1,0 0 0,0 0 0,0 0-1,1 0 1,-1 0 0,0 0 0,0 0 0,0 0-1,0 0 1,0 0 0,1-1 0,-1 1-1,0 0 1,0 0 0,0 0 0,0 0-1,0 0 1,9-6-481,5 4-212,-9-1 38,-3 0 627,0 1 1,-1-1-1,1 0 1,-1 0-1,0 0 1,1 0-1,-2 0 1,1 0-1,0 0 1,0 0-1,-1 0 1,0 0-1,0-1 1,0 1-1,0 0 1,-1-4-1,1 0-46,0 0 0,1 0-1,2-13 1,-2 15 95,1-2-25,-1 0-1,1 1 0,1-1 0,3-7 0,-6 12 61,1 1 1,-1 0 0,1 0 0,0 0-1,-1 0 1,1 0 0,0 0-1,0 1 1,-1-1 0,1 0 0,0 0-1,0 0 1,0 1 0,0-1 0,0 1-1,0-1 1,0 1 0,0-1-1,0 1 1,1-1 0,-1 1 0,0 0-1,0-1 1,0 1 0,0 0-1,1 0 1,-1 0 0,0 0 0,0 0-1,0 0 1,0 1 0,1-1 0,0 1-1,4 2 210,0 0-1,0 0 1,0 1-1,0 0 1,-1 1 0,0-1-1,0 1 1,0 0-1,0 0 1,-1 0-1,1 1 1,-2 0-1,1 0 1,4 9-1,-3-6-144,1 0 0,0 0-1,0 0 1,1-1 0,9 11-1,-11-15-74,1 0 0,-1-1-1,0 1 1,1-1-1,0 0 1,-1 0-1,1-1 1,1 1-1,-1-1 1,0-1 0,0 1-1,1-1 1,7 0-1,-1 0-128,1 0-1,-1-1 1,1-1 0,23-4-1,-34 5 23,1-1 0,0 0 0,-1-1 0,1 1 0,-1-1 0,1 1 0,-1-1 0,0 0 0,0 0 0,0-1 0,4-2 0,-1-2-125,0 0 1,0 0-1,5-9 1,3-4-399,-8 13 446,-3 4 97,-1-1 0,1 1 0,-1-1-1,0 0 1,0 1 0,3-7 0,-3 3-25,-1-1 0,0 1 1,1-9-1,0-3-63,3-13-30,-1 9 45,1-37 0,-5 32 88,0 11 94,0 0 0,-3-22 1,-8-10 331,5 2 892,-4 12-140,4 5 571,-1 15-898,6 14-612,0-1 0,0 1-1,1-1 1,-1 1 0,1 0 0,-1-1 0,1 1-1,-1-1 1,1 1 0,-1-3 0,3 42 182,-1-23-433,-1 1 0,0-1 0,-5 32 0,2-36-82,-1 8-203,1-1-1,-1 27 0,4 34-1568,0-77 1783,0-1 1,0 1-1,0 0 1,0-1-1,0 1 1,0 0-1,0-1 1,1 1-1,-1-1 0,1 1 1,-1-1-1,1 1 1,-1-1-1,1 1 1,0-1-1,0 1 1,0-1-1,0 0 1,0 1-1,2 1 1,-1-1-4,-2-2 102,0 0-1,0 0 1,0 1-1,1-1 0,-1 0 1,0 0-1,0 1 1,0-1-1,1 0 1,-1 0-1,0 0 1,0 1-1,1-1 1,-1 0-1,0 0 1,1 0-1,-1 0 0,0 0 1,0 1-1,1-1 1,-1 0-1,0 0 1,1 0-1,-1 0 1,0 0-1,1 0 1,-1 0-1,0 0 1,1 0-1,-1 0 0,0-1 1,1 1-1,-1 0 1,0 0-1,0 0 1,1 0-1,-1 0 1,0 0-1,1-1 1,-1 1-1,0 0 0,0 0 1,1 0-1,-1-1 1,0 1-1,0 0 1,0 0-1,1-1 1,-1 1-150,-13-33-207,8 22 511,0 0 0,-1 0 0,0 1 0,0-1 0,-1 2 0,-1-1 0,-9-10 0,11 15 238,1 0 0,-1 1 0,0 0 0,0 0 0,0 0 0,-8-2 0,10 4 2,0 0 0,0-1 1,-1 1-1,1-1 0,-6-5 0,10 8-273,0-1-1,-1 1 0,1-1 1,-1 1-1,1 0 1,0-1-1,-1 1 1,1-1-1,0 1 0,-1-1 1,1 1-1,0-1 1,0 1-1,0-1 1,0 0-1,-1 1 1,1-1-1,0 1 0,0-1 1,0 1-1,0-1 1,0 0-1,0 1 1,0-1-1,1 1 1,-1-1-1,0 1 0,0-1 1,0 0-1,0 1 1,1-1-1,-1 1 1,0-1-1,1 0 1,1-1 41,-1 1 1,1-1 0,0 1-1,0-1 1,0 1 0,-1 0 0,1-1-1,3 0 1,5-1-13,1-1 0,0 2 0,0-1-1,0 2 1,0-1 0,0 2 0,15 0 0,27-4 43,2-7-118,-19 10-238,-26 2 49,-1-1 1,0-1-1,0 1 1,14-4-1,-7-2-214,-13 5 14,0-1 1,0 1-1,1 0 0,-1 0 0,0 1 0,0-1 1,1 1-1,3-1 0,3 1-1115,-7 0-3888,-16 0 2389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2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837 115 3136,'-3'-3'133,"1"1"0,-1-1 0,0 0 0,0 1 0,0-1 0,-1 1 0,1 0 0,0 0 0,-1 0 0,1 1 0,-1-1 0,0 1 0,0 0 0,1 0 0,-1 0 0,0 0 0,-8 1 0,-6-1 411,11 0-438,-1 0 1,1 1 0,0 0 0,0 1 0,-1 0-1,-11 2 1,15-2-117,-72 28 1092,66-23-935,0-2 7,0 1 1,0 0-1,1 0 0,0 1 1,0 1-1,0-1 1,1 2-1,0-1 1,0 1-1,-9 13 0,10-13-66,-8 13 151,-29 29 0,16-18-22,0 1-1,-28 47 1,-42 51 503,83-108-634,1 0-1,1 1 0,1 0 1,-16 48-1,21-45-31,0-2 23,-14 38 0,17-55-71,-7 19 6,0 0 1,-10 42-1,-9 87 457,14-39-48,14-96-262,1 36 0,1-36-87,1-11-15,0 1 0,1-1 1,0 1-1,0-1 1,1 0-1,1 0 0,7 15 1,-4-8 11,-5-12 8,0 0 1,1 0 0,0-1-1,0 1 1,0-1 0,0 0 0,1 0-1,-1 0 1,1 0 0,9 6-1,7 7 429,-5 0-181,11 10-138,12 1-463,-26-20 152,-1 0 0,0 1 0,0 0 0,12 14 0,-13-10 75,1-1 0,0 0 0,1-1 0,0 0 0,17 12 0,17 10 105,-27-19-12,1 0-1,39 20 1,-36-24-25,-4-1-32,0-1 0,0-1 0,1-1 0,0-1 0,30 5 0,17 3-44,8 1-56,-7-8-159,-5 5 53,-11-6-42,-28-1 175,-8 0-14,1-2 0,-1 1 1,1-2-1,-1-1 0,1 0 0,24-3 1,-16-2-81,-9 2 62,0 1 0,25-2 0,-23 4 160,0-1 1,0-2-1,18-3 0,11-3-72,-39 8 24,0-2 0,0 1 0,0-1 1,0 0-1,0 0 0,0-1 0,-1 0 0,1-1 1,-1 1-1,10-10 0,6-4-3,-11 10 48,-1 0 1,0-1-1,-1-1 0,0 0 1,0 0-1,12-18 1,0-16-30,7 4-31,-21 31 20,-2 0-1,11-18 0,-10 13 14,-1-1 1,0 0 0,-2-1-1,0 1 1,3-20 0,-2 12 17,6-16 34,-6 25-48,-1 0 0,3-18 0,-4-11 27,-3-57-1,0 52 28,0 21-37,1-3-35,-2-1 1,-1 1 0,-1-1 0,-9-36 0,-1 2 43,10 42-27,-3-23 2,-15-30-6,10 5 21,-5 12 176,-45-106 0,39 119 192,-35-53 0,49 87-301,0 0 1,0 1-1,-1 0 1,-1 0-1,-15-12 1,6 8 101,-1 1 0,-26-13 0,18 11 128,7 5 152,-39-28-1,-71-59 1371,128 96-1915,1 1 1,-1-1-1,1 1 0,0-1 0,-1 0 1,1 0-1,0 0 0,0 0 0,0 0 1,1 0-1,-1-1 0,0 1 1,1-1-1,0 1 0,-1-1 0,1 1 1,0-1-1,1 0 0,-2-3 0,2 4-768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2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1230 4640,'-27'0'2096,"29"0"-2056,14-1 238,-16 1-247,1 0-1,-1-1 0,1 1 0,-1 0 1,1 0-1,-1-1 0,1 1 1,-1 0-1,0 0 0,1-1 0,-1 1 1,1 0-1,-1-1 0,0 1 0,1-1 1,-1 1-1,0-1 0,0 1 0,1 0 1,-1-1-1,0 1 0,0-1 1,0 1-1,1-1 0,-1 1 0,0-1 1,0 1-1,0-1 0,0 0 0,0 1-18,0 0 0,0-1 0,0 1-1,0 0 1,0 0 0,0 0-1,0 0 1,0 0 0,0 0-1,0 0 1,0 0 0,0 0-1,0 0 1,0-1 0,0 1 0,0 0-1,0 0 1,0 0 0,0 0-1,0 0 1,0 0 0,0 0-1,0 0 1,0 0 0,0 0 0,0-1-1,0 1 1,0 0 0,0 0-1,0 0 1,0 0 0,0 0-1,1 0 1,-1 0 0,0 0-1,0 0 1,0 0 0,0 0 0,0 0-1,0 0 1,0 0 0,0 0-1,0 0 1,0 0 0,1 0-1,-1 0 1,0 0 0,0 0 0,0 0-1,0 0 1,0 0 0,0 0-1,0 0 1,0 0 0,0 0-1,1 0 1,0 0 116,1-1-1,0 1 1,0 0 0,0-1-1,0 0 1,-1 1 0,1-1 0,0 0-1,-1 0 1,1 0 0,0 0-1,-1 0 1,1 0 0,-1 0-1,0-1 1,3-1 0,21-22 136,34-38-48,-12 9 61,5 7-32,3-13 5,34-33-52,96-48-319,-127 99 34,-1 0 19,-11 8 48,1 1 0,74-38 0,-40 32 59,-19 10-173,82-51 0,0-15 262,-73 49 187,9-4 165,-51 35-216,2 1 0,57-18 1,62-5 452,-52 15-478,-79 17-208,0 1-1,1 1 1,36-1 0,-34 4 11,-12 1-10,1-1 0,0 0 0,20-4 0,-18 1-40,44-7 129,-50 9-75,1 1 0,-1 0 1,1 0-1,-1 0 0,14 3 0,-13-1 94,0 1 0,0 0 0,0 1 0,-1 0 0,0 0 1,0 0-1,0 1 0,0 0 0,-1 0 0,1 1 1,-2 0-1,1 0 0,0 0 0,-1 1 0,0 0 1,-1 0-1,0 0 0,0 0 0,0 1 0,4 14 0,-1-4-373,14 25 0,-2-3-79,14 61 390,-14-40 276,-18-58-334,12 43 294,-13-41-295,1-1 1,-1 0-1,0 1 0,0-1 1,0 0-1,0 1 1,-1-1-1,0 0 0,-1 6 1,-17 31 63,13-28-66,0 0-1,-7 21 1,-21 62-10,22-64 2,-10 31 39,-6-8-16,7 2-21,14-45 24,0-1 0,-11 13 0,3-3 121,-15 15-1025,29-34 726,0 1 1,-1-1 0,1 0-1,-1 0 1,1 0 0,-1 0-1,0 0 1,0 0-1,0 0 1,-3 2 0,-4 4-468,1 2-260,8-9 802,0-1-1,0 0 1,-1 1 0,1-1 0,0 0-1,0 1 1,-1-1 0,1 0-1,0 1 1,-1-1 0,1 0 0,0 0-1,-1 1 1,1-1 0,0 0 0,-1 0-1,1 1 1,0-1 0,-1 0-1,1 0 1,-1 0 0,1 0 0,0 0-1,-1 0 1,1 0 0,-1 0-1,1 0 1,0 0 0,-1 0 0,0 0-1,-2 0-1141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2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5056,'-27'0'2282,"29"0"-2147,1 0-1,-1 0 1,1 0 0,-1 0-1,1 1 1,-1-1-1,1 1 1,-1 0-1,0 0 1,0-1-1,1 2 1,-1-1-1,0 0 1,0 0-1,0 1 1,0-1-1,3 3 1,8 10 1283,-10-9 374,-2 1-1483,1-1-1,0 0 1,0 0 0,0 0-1,1-1 1,0 1-1,-1-1 1,8 9 0,-4-5-116,-1 0 77,1-1 1,0 0 0,12 10-1,-4-4 434,-11-10-635,1 0 0,0 0 0,0-1-1,-1 0 1,1 0 0,0 0-1,1 0 1,-1 0 0,0-1-1,1 0 1,-1 0 0,0 0-1,1 0 1,-1-1 0,1 0 0,-1 0-1,1 0 1,-1 0 0,1-1-1,-1 0 1,1 0 0,-1 0-1,0 0 1,7-3 0,3-2-250,-1-1 1,0 0-1,18-13 1,-17 11-48,35-24-348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50 6240,'0'0'2005,"0"0"-1221,0-3-315,0-5 182,0 19 373,0-11-592,3 0 320,8 0-171,-11 0-568,0 0-1,0 0 0,0 0 1,0 0-1,0 0 0,0 0 1,1 0-1,-1 0 0,0 0 1,0 0-1,0 0 0,0 0 1,0 0-1,0 0 1,0 0-1,0 0 0,0 0 1,0 0-1,1 0 0,-1 0 1,0 0-1,0 0 0,0 0 1,0 0-1,0 0 0,0 0 1,0 0-1,0 0 0,0-1 1,0 1-1,0 0 0,0 0 1,1 0-1,-1 0 1,0 0-1,0 0 0,0 0 1,0 0-1,0 0 0,0 0 1,0 0-1,0-1 0,0 1 1,0 0-1,0 0 0,0 0 1,0 0-1,0 0 0,0 0 1,0 0-1,0 0 0,0 0 1,0 0-1,0-1 1,0 1-1,0 0 0,0-11 431,0 8-102,0 1-111,0 1-219,0 1 0,0-1 0,0 1 0,0-1 0,0 1 1,0-1-1,0 1 0,0-1 0,-1 1 0,1-1 0,0 1 1,0-1-1,0 1 0,-1 0 0,1-1 0,0 1 0,0-1 1,-1 1-1,1 0 0,0-1 0,-1 1 0,1-1 0,0 1 0,-1 0 1,1 0-1,0-1 0,-1 1 0,0 0 0,-15-2 188,12 2-177,1 1 0,-1-2 0,0 1 0,1 0 0,-1-1 1,-3-1-1,0 0 1,0 0-1,0-1 0,1 2 0,-1-1 0,0 1-1,0 0 1,-11 0 0,-7 2 197,-32 6-1,34-3-60,-28 0-1,-33-4 56,80 0-218,0 0-1,0 0 1,1 1-1,-1 0 1,0-1-1,0 1 1,1 0-1,-6 3 1,-7 2-111,7-4 173,5-2-223,1 1-1,-1 0 1,0 0-1,0 1 1,-5 2 0,8-4 137,1 0 1,-1 1 0,0-1 0,1 0-1,-1 1 1,1-1 0,-1 1-1,1-1 1,-1 1 0,1 0 0,-1-1-1,1 1 1,0-1 0,-1 1-1,1 0 1,0-1 0,-1 1 0,1 0-1,0 0 1,0-1 0,0 1-1,0 0 1,-1-1 0,1 1 0,0 0-1,0 0 1,1-1 0,-1 1-1,0 0 1,0-1 0,0 1 0,0 0-1,1 0 1,-1-1 0,0 1-1,0 0 1,2 0 0,5 13 1441,18 21 0,-16-25-1450,-1 0-1,1-1 1,1-1-1,10 9 0,17 14-179,18 29-247,2-8 230,28 44 308,-78-89-34,-1 1-1,0-1 1,0 2-1,0-1 1,-1 0 0,6 15-1,-6-14 36,-1-1 150,-2-5-138,-1 0 0,1 1-1,0-1 1,-1 1 0,0-1 0,0 1 0,1 6 0,-2-8-61,0-1 1,0 0 0,0 1-1,-1-1 1,1 0-1,-1 1 1,1-1-1,-1 0 1,1 1 0,-1-1-1,0 0 1,1 0-1,-1 0 1,0 0 0,0 0-1,0 0 1,0 0-1,0 0 1,0 0-1,0 0 1,0-1 0,0 1-1,-1 0 1,1-1-1,0 1 1,-2 0-1,-18 8 243,-26 7 0,22-8-76,9-4-70,-1 1 1,1-2-1,-1-1 0,0 0 0,0-1 1,0 0-1,-1-2 0,-24-3 0,-10-7 176,30 8-234,17 3-67,0 0-1,0-1 1,1 0-1,-1 0 0,0 0 1,1 0-1,-1-1 1,1 0-1,-1 0 1,1 0-1,0 0 0,0-1 1,0 0-1,0 1 1,1-2-1,-6-4 0,1 1-275,6 5 130,-1-1 0,1 1 0,0-1 0,0 1 0,0-1 0,0 0 0,0 0 0,1 0 0,-1 0 0,1 0 0,0 0 0,-2-6 0,-1 1-659,3 7 586,0-1 0,0 0 0,0 0 0,0 1-1,1-1 1,-1 0 0,0 0 0,1 0 0,-1 0 0,1 1 0,0-1 0,0 0 0,0 0-1,0 0 1,0 0 0,0 0 0,0 0 0,1-3 0,10-15-5784,-10 16 5170,0 0 0,-1-1 0,1 1 0,-1-8 0,0 11 802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82 12928,'-3'0'-1,"0"0"0,-1 0 0,1 1 1,0-1-1,0 0 0,-5 2 0,1 6 92,1-2 301,6-6-384,0 0 1,0 0-1,0 0 1,0 0-1,0 0 1,0 0-1,0 0 1,0 0-1,0 0 1,-1-1-1,1 1 1,0 0-1,0 0 1,0 0-1,0 0 1,0 0-1,0 0 1,0 0-1,0 0 1,0 0-1,0 0 1,0 0-1,0 0 1,0 0-1,0 0 1,0 0-1,0 0 1,0 0-1,0 0 1,0 0-1,0 0 1,-1 0-1,1 0 1,0 0-1,0 0 1,0 0-1,0 0 1,0 0-1,0 0 1,0 0-1,0 0 1,0 0-1,0 0 1,0 0-1,0 0 1,0 0-1,0 0 1,0 0-1,-1 0 1,1 0-1,0 0 1,0 0-1,0 0 1,0 0-1,0 0 1,0 0-1,0 0 1,0 0-1,0 0 1,0 0-1,0 0 1,0 0-1,0 0 1,0 0-1,0 1 1,0-1-1,0 0 1,0 0-1,0 0 1,5 0 620,-13-3-256,8 3-364,-1-1 1,1 0-1,0 1 0,-1-1 0,1 0 1,0 1-1,0-1 0,0 0 0,-1 1 1,1-1-1,0 0 0,0 0 0,0 1 1,0-2-1,0 3-5,0-1 1,0 1-1,0 0 1,0-1 0,0 1-1,1-1 1,-1 1-1,0-1 1,0 1-1,0 0 1,0-1-1,1 1 1,-1-1-1,0 1 1,1-1-1,-1 1 1,0-1-1,1 0 1,-1 1-1,1-1 1,-1 1-1,0-1 1,1 0 0,-1 1-1,1-1 1,-1 0-1,1 1 1,-1-1-1,1 0 1,0 0-1,-1 0 1,1 1-1,-1-1 1,1 0-1,-1 0 1,1 0-1,0 0 1,-1 0-1,1 0 1,-1 0 0,1 0-1,1-1 1,4 0 68,0 0 0,0-1 1,9-3-1,0 0-12,19-2 112,14-5 182,-19 4-169,0 2 0,38-5 0,2 1-221,-44 3-9,-18 5 45,-1 1 1,0-1-1,1 1 0,7 0 0,55 1-1318,-69-3-581,0 3 1897,0-1-239,0 1-1,0-1 0,0 0 1,0 1-1,-1-1 0,1 0 1,0 1-1,0-1 0,0 0 1,-1 0-1,1 1 0,0-1 0,0 1 1,-1-2-1,0 2 66,0-1 0,0 1-1,1 0 1,-1-1 0,0 1 0,0 0-1,0 0 1,0 0 0,0-1 0,1 1-1,-1 0 1,0 0 0,-2 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3200,'0'0'-992,"-16"10"3163,-132 94 4020,85-60-4233,14-19-657,29-12-859,-12 6 167,26-14-479,0-1 1,0 1 0,0 1 0,-7 9 0,4-6-33,6-6 46,30-4 402,-19 0-537,-1 1 1,0 0-1,1 1 0,-1-1 1,11 3-1,-1 2 29,-10-3 5,-1 0 1,1 0-1,0-1 1,0 0-1,10 0 1,-6-1 19,0-1 0,0-1 0,0 0 0,0 0 0,11-5 0,-19 6-52,-1 1 0,1-1-1,0 0 1,0 1 0,-1-1-1,1 1 1,0 0 0,0 0-1,0 0 1,-1 0-1,1 1 1,0-1 0,0 1-1,0-1 1,-1 1 0,1 0-1,0 0 1,-1 0-1,1 1 1,2 1 0,3 1 43,6-1 212,-11-3-111,-3-3-176,0-8-273,0 9-879,-3 2-107,-8 0-1184,8 0 790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852 338 4736,'0'0'1530,"0"-6"-932,0 3-510,0 0 68,-1 0 1,1 0-1,0 0 0,0 0 1,0 0-1,0 0 0,1 0 1,-1 0-1,1 0 0,1-5 1,2 6 195,-4 2-329,0 0 1,0 0-1,1 0 0,-1 0 0,0 0 0,0-1 1,1 1-1,-1 0 0,0 0 0,0 0 1,0 0-1,1-1 0,-1 1 0,0 0 0,0 0 1,0-1-1,1 1 0,-1 0 0,0 0 1,0-1-1,0 1 0,0 0 0,0 0 0,0-1 1,0 1-1,0 0 0,0-1 0,-1-3 171,0 1-1,0-1 1,-1 0-1,1 1 1,-1 0-1,0-1 1,0 1-1,-4-5 1,2 3 43,0 0 1,1-1 0,0 0 0,0 1 0,-3-8-1,4 2-7,-1 0-1,-1 1 0,0-1 1,-1 1-1,-9-17 0,9 20-191,1 0 0,-1 1 0,-1-1 0,1 1 0,-1 0 0,0 0 1,-13-9-1,9 7-55,2 2 0,-1-1 0,0 2 0,0-1-1,0 1 1,-1 0 0,1 1 0,-1 0 0,-15-3 0,17 5 15,0 0 1,1 0 0,-1 1 0,0 0-1,0 0 1,0 1 0,0 0 0,0 0-1,0 1 1,0 0 0,0 1 0,-12 3 0,12-2-3,0-1 1,1 2 0,-1-1 0,0 1 0,1 0 0,0 1 0,0-1 0,1 1 0,-1 1 0,1-1-1,0 1 1,0 0 0,-6 10 0,-1 4-4,0 1-1,2 0 1,-10 26-1,15-35 12,-4 12 69,1 1 0,2 0-1,0 1 1,1 0 0,-3 45 0,8-69-67,-10 127 122,6 137 0,5-199-128,-1 14-17,5 163 18,1-165 196,3 104 369,-8 0 377,1-164-748,-2-1 0,0 1-1,-1-1 1,-1 1 0,-1-1-1,-1 0 1,-12 33 0,14-44-134,2-3-30,-1 0 0,0 0 0,1 0 0,-1-1 0,-1 1-1,-3 5 1,5-8-26,0 0 0,0 0 0,-1-1-1,1 1 1,-1 0 0,1 0 0,-1-1 0,1 1-1,-1-1 1,1 1 0,-4 0 0,-2 1 1,-5 2-32,8-3-41,1 1 0,-1-1 0,1 0 1,-1 0-1,1 0 0,-1-1 0,0 1 0,1-1 0,-1 0 0,0 0 0,1 0 0,-7-2 0,-4-1-454,1-1-1,-25-11 1,21 7-107,13 7 501,1 0 1,0-1-1,0 0 0,0 0 0,0 0 0,1 0 1,-1 0-1,0 0 0,1-1 0,-1 1 0,1-1 1,0 0-1,0 1 0,0-1 0,0 0 1,1 0-1,-1-1 0,1 1 0,0 0 0,-1-4 1,-1 0-150,-1-3-344,1 1 0,0 0 0,1-1 1,0 1-1,1-1 0,0 0 1,0 1-1,1-13 0,0 21 592,0-51-2606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20127,'-17'66'7456,"17"-66"-5824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525 262 7232,'1'-24'3085,"5"5"-2638,0-1-171,-5 16-129,0 0 1,0 0 0,-1 0-1,0 0 1,0-4 0,0-5 571,0 4-367,1 0-91,-1 0 1,-1 0-1,-2-15 0,2 18-185,-1-1 0,1 1-1,-2 0 1,1 0 0,-1 0 0,0 0-1,0 0 1,-1 1 0,-4-6 0,1 3-16,-12-11 12,18 18-71,0 1 0,1-1 0,-1 1-1,0-1 1,0 1 0,0-1 0,0 1 0,1 0 0,-1 0 0,0-1 0,0 1 0,0 0 0,0 0 0,0 0 0,0 0 0,0 0 0,0 0 0,0 0 0,0 0-1,1 0 1,-1 0 0,0 1 0,-2 0 0,-46 29-81,43-27 97,0 0-1,1 1 1,-1 0-1,1 0 1,0 0-1,0 1 0,0 0 1,-5 6-1,-1 5 76,-15 27-1,18-28-27,-3 6-16,2 0 1,0 0-1,2 1 0,-9 37 1,-10 95-140,22-127 20,-6 66 120,3 161 1,7-172 11,0-7 27,3 159 123,2-156-161,4 119 76,-9-197-126,3 115 128,0-77-91,2 22 48,-6-40-2,-3 19 1,1-13-6,0 1-29,1-2 50,0-1 0,-2 1 0,-1-1 0,-15 45 0,18-65-112,0 1-1,-1-1 0,0 0 0,1 0 1,-1 0-1,-1 0 0,1 0 1,-1-1-1,1 1 0,-1-1 0,0 0 1,0 0-1,0-1 0,-1 1 0,1-1 1,0 0-1,-1 0 0,-7 2 0,9-3-96,0-1 1,-1 1-1,1 0 0,0-1 0,-1 0 0,1 1 0,0-1 0,-1-1 0,1 1 0,-1 0 0,1-1 0,0 0 1,0 0-1,-1 0 0,1 0 0,0 0 0,0-1 0,0 1 0,0-1 0,0 0 0,0 0 0,1 0 0,-1 0 1,1 0-1,-1-1 0,1 1 0,-4-6 0,-10-20-2055,-1 9 693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5408,'0'14'1728,"0"-14"-1694,-1 1 0,1 0 0,0-1 0,0 1 0,0-1 1,-1 1-1,1 0 0,0-1 0,-1 1 0,1-1 0,-1 1 0,1-1 1,0 1-1,-1-1 0,1 1 0,-1-1 0,1 0 0,-1 1 0,0 0 0,-32 34 420,32-34-408,0 0-1,0 0 1,0 1 0,1-1 0,-1 0 0,0 0-1,1 1 1,-1-1 0,1 1 0,-1-1 0,1 0-1,0 1 1,0-1 0,0 1 0,-1-1 0,2 3-1,-12 58 1422,15-41-1093,0-6-183,1 29 257,6-9-149,-6-16-42,-5-14-191,1-1-1,0 1 0,0-1 1,0 0-1,1 0 1,0 1-1,0-1 1,0 0-1,0-1 1,0 1-1,1 0 0,0-1 1,6 7-1,4 4 191,-12-14-250,-1 1 1,1-1-1,0 0 0,-1 1 0,1-1 1,0 0-1,-1 0 0,1 1 0,0-1 0,-1 0 1,1 0-1,0 0 0,-1 0 0,1 0 0,0 0 1,-1 0-1,1 0 0,0 0 0,0 0 1,-1 0-1,1 0 0,0 0 0,-1-1 0,1 1 1,0 0-1,-1 0 0,1-1 0,2 0 23,27-10 126,-20 9-116,13-4 28,13-19-3,-20 17-15,0 1 0,1 0-1,24-6 1,11-4 76,-42 13-104,2 1 1,-1 0-1,13-2 0,-16 4 21,1-1 0,-1 0 0,1 0 0,-1-1-1,10-5 1,58-21-2632,-73 28 2380,14-1-3182,-15 2 1030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1096 4736,'0'-2'174,"0"0"-1,0 1 1,1-1 0,-1 0 0,0 0 0,1 1-1,0-1 1,-1 0 0,1 0 0,0 1 0,0-1-1,0 1 1,1-2 0,2-5-26,2-5 769,5 7-202,-6-8 240,7-8-334,-7 14-485,0 0 0,-1-1 0,0 0 0,-1 0 0,0 0 0,0 0 0,0-1 0,-2 1 0,1-1 0,0-11 0,-2 2-4,-2-62 249,1 70-348,0 0 0,-1-1 0,0 1-1,-7-19 1,5 19 45,-1 0 1,0 0-1,-1 1 0,0 0 0,-1 0 1,0 0-1,0 1 0,-11-10 0,15 17-39,1 0 0,-1 0 0,0 0 0,0 0-1,1 1 1,-1 0 0,0-1 0,0 1 0,-1 0 0,1 0-1,0 1 1,0-1 0,0 1 0,-1-1 0,1 1-1,0 0 1,0 0 0,-1 1 0,1-1 0,0 1 0,0-1-1,0 1 1,0 0 0,-6 3 0,-24 20 329,29-21-328,0 0 0,0 0 0,0 1 0,1-1 0,-1 1 0,1-1 0,0 1 0,0 0 0,0 0 0,1 1 0,-1-1 0,1 0 0,0 1 0,0-1 0,-1 8 0,-5 11 79,2-8-51,1 1-1,-5 31 1,9-42-60,0 1 0,1 0 1,0 0-1,1 0 0,-1 0 0,1-1 1,0 1-1,0 0 0,1-1 1,0 1-1,5 10 0,-4-9 32,0-1 1,1 0-1,0 0 0,0 0 1,0 0-1,1-1 0,0 1 1,9 6-1,-13-11-31,1 0 1,-1-1 0,1 1-1,-1 0 1,1-1-1,-1 1 1,1-1 0,-1 0-1,1 1 1,-1-1-1,1 0 1,0 0 0,-1 0-1,3 0 1,-2 0-17,3 0-21,0 0-1,0 0 0,0 0 0,0-1 0,0 0 0,0 0 0,0 0 0,0-1 1,0 1-1,-1-1 0,1 0 0,-1 0 0,7-5 0,-1-1-148,0-1-1,0-1 0,-1 1 1,-1-2-1,1 1 0,-2-1 1,9-15-1,2-9-247,16-43-1,-30 68 415,-1 0 0,0 0 1,0-1-1,-1 1 0,-1-1 0,0 1 0,0-1 0,-1 0 0,-1-11 0,1-12 3,0-111 195,-1 138-94,1 0 0,-1 0 1,0 0-1,-1 0 1,1 0-1,-5-10 1,4 10 25,1 3-53,0 0 0,0-1 0,1 1 0,-1-1 1,1 1-1,0-1 0,1-4 0,-1 0 29,0 6 86,0 6-21,0 60 949,0-62-1094,0 0 0,0 0 0,0 0 0,0-1 0,0 1 0,0 0-1,0 0 1,0 0 0,0 0 0,-1 0 0,1 0 0,0-1 0,-2 3-1,-1 0 38,0 2 14,9 3-25,-6-8-40,3 3 101,-3-3 26,0 0 170,0-3-127,0-41-336,0 42 117,0 2-27,0 0 11,0 0-59,-3 0 49,1 0 63,2 0 10,-1 0 0,1 0 0,0 0 0,-1 0 0,1 0 0,0 0 0,-1 0 0,1 0 0,-1 0-1,1 0 1,0 0 0,-1 0 0,1 0 0,0-1 0,-1 1 0,1 0 0,0 0 0,-1 0 0,1-1 0,0 1 0,0 0 0,-1 0 0,1 0 0,-1-1-1,1 0 2,0 0 0,-1 1 0,1-1 0,0 0 0,-1 0 0,1 0 0,0 0 0,0 0 0,0 0 0,0 1 0,0-1 0,0 0 0,0-2 0,0-10-16,0 10-53,0 3 5,0 0-59,0-14 214,-3 9-6,-8-6-26,8 8-16,4 2-33,-1 0-1,0 0 1,0 0 0,0 0 0,0 0-1,0 0 1,0 0 0,-1-1 0,1 1-1,0 0 1,0 0 0,-1 0 0,1 0-1,-1 0 1,1 0 0,-1 1 0,1-1-1,-1 0 1,-1-2 0,-16-7 221,17 9-215,-1 0 0,0 1 0,1-1 0,-1 0 0,1 0 0,-1 0 0,1 0 0,-1 0 0,1 0 0,-1 0 0,1-1 0,0 1 0,-2-3 0,-2-7 55,4 9-41,0-1 0,0 1 0,0 0 0,-1-1 0,1 1 0,-1 0 0,1 0 1,-3-2-1,-9-8 124,9 10-81,1-1 0,-1-1 0,1 1 0,0 0 0,0-1 1,0 0-1,0 0 0,0 0 0,-2-5 0,2-4 20,3 11-83,-1-1 1,1 1-1,-1-1 1,0 1 0,1 0-1,-1-1 1,0 1-1,-1 0 1,1 0-1,0 0 1,-1 0-1,1 0 1,-1 0-1,-2-3 1,-43-41 26,33 29-32,14 15-9,-1 0-1,0 0 0,-1 0 0,1 0 0,0 0 0,0 0 0,-1 1 1,1-1-1,-1 0 0,0 1 0,1-1 0,-1 1 0,0 0 0,0 0 1,0-1-1,-3 0 0,3 1 2,1 1-6,0-1-1,0 1 1,0-1 0,0 1-1,-1-1 1,1 0-1,0 1 1,0-1 0,0 0-1,0 0 1,0 0 0,1 0-1,-1 0 1,0 0-1,-1-1 1,0-1-28,2 4-350,-1-1 346,1 0-1,0 1 1,0-1-1,-1 0 0,1 1 1,0-1-1,0 0 1,-1 1-1,1-1 0,0 1 1,0-1-1,0 1 1,0-1-1,0 0 0,0 1 1,-1-1-1,1 1 1,0-1-1,0 1 0,0-1 1,1 1-1,-1-1 0,0 0 1,0 1-1,0-1 1,0 1-1,0-1 0,0 1 1,1-1-1,-1 0 1,0 1-1,0-1 0,1 0 1,-1 1-1,0-1 1,0 0-1,1 1 0,13 13-1813,2 2 575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6656,'0'0'2144,"3"-3"-1307,8-8-261,-11 11-517,0-1 0,0 1 0,1 0 0,-1-1 0,0 1 0,1 0 0,-1-1 0,0 1 0,1 0 1,-1 0-1,1 0 0,-1-1 0,0 1 0,1 0 0,-1 0 0,1 0 0,-1 0 0,1 0 0,-1-1 0,0 1 0,1 0 0,-1 0 0,1 0 0,-1 0 0,1 1 0,0-1 0,4-1 230,3-13 767,-3 10-930,-1 0 1,1 1 0,0 0 0,0-1 0,0 2 0,1-1 0,-1 1-1,1-1 1,-1 2 0,1-1 0,0 0 0,0 1 0,10-1 0,55-8 230,47-9-30,-56 8-190,45 0 66,15-11 127,-43 16-169,-40 4-98,69-12 82,-3 0-71,-62 11-65,-4 1 21,56-12 0,-73 9 19,-9 2 16,0 0 0,0 1 0,0 0 0,15 1-1,34 1 1232,-59 0-1136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361 329 6656,'-27'13'2144,"22"-11"-1596,4-4-259,1 2-263,0-1 1,0 1-1,0-1 0,0 1 1,0-1-1,0 0 0,0 1 1,0-1-1,-1 1 0,1-1 1,0 1-1,0 0 0,-1-1 1,1 1-1,0-1 1,-1 1-1,1-1 0,0 1 1,-1 0-1,1-1 0,-1 1 1,1 0-1,-1-1 0,1 1 1,-1 0-1,1 0 0,-1-1 1,1 1-1,-1 0 0,0 0 1,0 0 32,0-1 0,0 1 1,0 0-1,-1 0 1,1 0-1,0 0 0,0 0 1,0 0-1,0 1 0,0-1 1,0 0-1,-1 0 1,0 1-1,-12 13 656,-89 38 1178,90-43-1645,0 1 1,1 0-1,1 1 0,-15 17 1,0-1 40,18-19-214,0 0 1,1 0 0,-7 12-1,12-18-69,1 1 0,-1-1 0,1 0 0,0 1 0,0-1 0,0 1 0,0-1 0,1 1 0,-1-1 0,1 1 0,-1 0 0,1-1 0,0 1 0,0 0 0,0-1 0,0 1 0,1 0 0,0 3 0,10 13 20,-10-17-19,0 0 0,1 1 0,-1-1 0,1 0 0,-1-1 0,1 1 0,0 0 0,-1 0 0,1-1 0,0 1 0,0-1 0,0 1 0,0-1 0,1 0 0,3 2 0,-2-2 2,0 0 0,0 0 0,0 0 0,1-1 1,-1 0-1,0 1 0,0-1 0,8-1 1,-3-1-63,0 0 1,0 0-1,0-1 1,0 0-1,-1 0 1,1-1 0,-1 0-1,9-6 1,5-3 15,-13 10 37,9-3 5,-15 3 11,1 0 0,-1 0 1,0 0-1,-1-1 0,1 1 1,-1-1-1,1 0 0,-1 0 1,0 0-1,-1 0 0,1 0 0,-1 0 1,0 0-1,0-1 0,0 1 1,0 0-1,0-8 0,-1 7 12,-1-1 0,1 1 0,-1 0 0,0 0 0,0 0 0,0 0 0,-1 0 0,0 0 0,0 0 0,0 0 0,-1 0 0,1 1 0,-7-8 0,-16-31 156,-72-115 671,35 62-446,38 61-432,20 30-4,0 0 0,0-1 0,0 1 0,1-1 0,0 0-1,0 0 1,-2-8 0,4 11 22,0 0 1,-1 1-1,1-1 0,-1 0 1,1 0-1,-1 1 0,-2-3 1,-6-3-26,9 8 22,1-1 0,-1 1 1,1 0-1,0 0 1,-1 0-1,1-1 0,0 1 1,-1 0-1,1-1 0,0 1 1,0 0-1,-1-1 1,1 1-1,0 0 0,0-1 1,-1 1-1,1 0 0,0-1 1,0 1-1,0 0 0,0-1 1,0 1-1,0-1 1,-1 1-1,1-1 0,0 1 1,0 0-1,0-1 0,0 1 1,1-1-1,-1-2-339,0 6-623,0 5 367,2 0 0,-1 0-1,1 0 1,0 0 0,0-1 0,1 1 0,0 0 0,1-1 0,4 8-1,-3-5-479,12 23-1007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5568,'0'0'1786,"0"-3"-1071,0-8-160,0 9 650,0 2-218,0 0 442,3 0-426,38 0 1258,336 0-821,-376 0-1516,1 0 1,0 0-1,-1 0 1,1 0-1,0 0 1,-1 0 0,1-1-1,-1 1 1,1 0-1,0-1 1,-1 0-1,1 1 1,-1-1-1,1 0 1,-1 1-1,0-1 1,1 0-1,-1 0 1,0 0-1,3-2 1,-3 1-36,0 1 24,-1 1 0,1 0-1,-1-1 1,0 1 0,1 0 0,-1-1 0,1 1 0,-1 0 0,1 0 0,0-1-1,-1 1 1,1 0 0,-1 0 0,1 0 0,-1 0 0,1 0 0,-1 0-1,2 0 1,1 1-470,-11-4-1742,7 3 2185,1-1 1,-1 0-1,1 0 1,0 0-1,0 1 1,-1-1-1,1 0 1,0 0-1,0 0 1,0 0-1,0 0 1,0 0-1,0-1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6400,'-8'7'1209,"6"-5"-1030,0-1 1,0 1 0,0 0-1,0 0 1,1-1 0,-1 1-1,1 0 1,-1 1-1,1-1 1,0 0 0,-1 0-1,1 1 1,0-1 0,1 0-1,-1 1 1,0-1 0,0 5-1,2 17 722,-1-15-652,0-1-1,0 0 1,0 1 0,-4 15-1,-1-7 97,3-11-206,0 1-1,1 0 0,0 0 0,0 0 0,0 10 0,1-10-25,0 1 0,-1-1 0,0 0 0,0 0 0,0 0 0,-1 0 0,0 0 0,0 0 0,-5 8 0,4-7 10,0-1-1,0 1 1,1-1-1,0 1 1,1 0 0,-2 14-1,3 50 336,1-31-334,-1-37-101,0 1-1,1-1 1,-1 0-1,1 1 1,0-1-1,1 0 1,-1 0-1,1 0 1,0 0-1,0 0 1,0 0-1,0 0 1,0 0-1,1-1 1,0 1-1,0-1 1,5 5-1,10-2 12,-8-4-30,-2 2-17,11 3-166,36-1-610,-43-4 597,0 1 0,15 5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4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34 5984,'-13'-14'1920,"13"14"-1907,-1 0 0,1 0 0,0 0 0,0 0 0,0 0 0,0 0 0,0 0 1,0 0-1,0-1 0,-1 1 0,1 0 0,0 0 0,0 0 0,0 0 0,0 0 0,0 0 0,0 0 1,0 0-1,0-1 0,0 1 0,0 0 0,0 0 0,0 0 0,0 0 0,0 0 0,0 0 0,0-1 1,0 1-1,0 0 0,0 0 0,0 0 0,0 0 0,0 0 0,0 0 0,0-1 0,0 1 0,0 0 1,0 0-1,0 0 0,0 0 0,0 0 0,0 0 0,0 0 0,0 0 0,0-1 0,0 1 0,0 0 1,1 0-1,-1 0 0,0 0 0,0 0 0,0 0 0,0 0 0,0 0 0,0 0 0,1 0 0,6-10 533,-7 10-511,0 0 1,0 0-1,0-1 1,0 1-1,0 0 1,0 0-1,0 0 1,0-1-1,0 1 1,0 0 0,0 0-1,-1 0 1,1-1-1,0 1 1,0 0-1,0 0 1,0 0-1,0 0 1,0-1-1,-1 1 1,1 0-1,0 0 1,0 0-1,0 0 1,-1 0-1,1 0 1,0 0-1,0-1 1,0 1 0,0 0-1,-1 0 1,1 0-1,0 0 1,0 0-1,-1 0 1,1 0-1,0 0 1,0 0-1,0 0 1,-1 0-1,1 0 1,0 0-1,0 0 1,0 0-1,-1 1 1,1-1-1,0 0 1,-6 3 1127,3-1-793,2-1-269,0-1-1,0 1 1,0 0 0,0 0 0,0 0 0,0 0 0,0-1 0,0 1 0,1 1-1,-1-1 1,0 0 0,1 0 0,-1 0 0,1 0 0,-1 2 0,-3 6 167,1 1 1,0 0 0,1 0 0,-3 16 0,-15 59 407,-3 16-350,20-78-286,1-6-4,0 1 0,-1-1 0,-1 0 0,-1 0 0,-12 30 0,-16 46 295,20-58-406,7-5-352,-6-5-1625,5-16-137,6-9 2059,1 0 0,0 0-1,0 0 1,0 0-1,-1 0 1,1 0-1,0 0 1,0 1-1,-1-1 1,1 0-1,0 0 1,0 0 0,-1 0-1,1 0 1,0 0-1,0 0 1,-1 0-1,1 0 1,0 0-1,0 0 1,-1-1-1,1 1 1,0 0-1,0 0 1,0 0 0,-1 0-1,1 0 1,0 0-1,0 0 1,0-1-1,-1 1 1,1-1-108,-1 0 0,1 1 1,-1-1-1,1 0 0,0 0 1,0 0-1,-1 0 0,1 0 0,0 0 1,0 1-1,0-1 0,0 0 1,0-2-1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32 133 6048,'-27'-54'1952,"26"53"-1926,1 1-1,0-1 1,-1 1 0,1-1 0,0 1-1,-1-1 1,1 1 0,0-1 0,0 1 0,-1-1-1,1 1 1,0-1 0,0 1 0,0-1-1,0 1 1,0-1 0,-1 0 0,1 1 0,0-1-1,0 1 1,1-1 0,-1 1 0,0-1-1,0 0 1,0 1 0,0-1 0,0 1 0,1-1-1,-1 0 1,2-2 35,-1 0 69,1-1-1,-1 1 1,1 0 0,0 0-1,0 0 1,0 0-1,1 0 1,-1 0-1,1 0 1,-1 1-1,4-3 1,3 1 16,0 1 0,-1 0 0,1 0 0,1 1 0,-1 0 0,18-1 0,-10 3-152,0 0-1,29 4 1,-23 0 33,33 11 0,-17-4 36,-22-6 36,1 1 0,-1 1 0,-1 1 1,1 0-1,25 18 0,-38-23-70,59 35 366,-9 8 186,-31-26-78,29 31 1,-46-43-276,1 0 0,-2 0 0,1 0 1,-1 1-1,0-1 0,-1 1 1,0 1-1,5 15 0,-8-21-163,-1 0 0,0 0 0,1 0 0,-1 0-1,-1 0 1,1 0 0,0 0 0,-1 0 0,0 0 0,0 0-1,0-1 1,-1 1 0,1 0 0,-1-1 0,0 1 0,0-1 0,0 1-1,-4 4 1,-2 1 97,1 0 0,-2-1 1,1 0-1,-14 10 0,14-12-61,0 0 1,-1-1-1,0 0 0,0 0 1,0-1-1,-15 5 0,-6 2 70,22-8-135,1 0 0,-1 0-1,0-1 1,0-1 0,1 1 0,-1-1 0,0-1 0,0 1 0,0-1 0,-13-2-1,-29-5 64,-55-16 0,4-7-622,98 29 375,0 1 0,0-1 0,0 0 1,0-1-1,1 1 0,-1 0 0,0-1 0,1 1 0,-1-1 0,-2-2 0,5 3 18,-1 1 0,1 0-1,0-1 1,-1 1 0,1-1-1,0 1 1,0 0 0,-1-1-1,1 1 1,0-1 0,0 1-1,0-1 1,0 1 0,-1-1-1,1 1 1,0-1 0,0 1-1,0-1 1,0 1 0,0-1-1,0 1 1,0-1 0,1 1-1,-1-1 1,0 1 0,0 0-1,0-1 1,0 1 0,1-1-1,-1 1 1,0-1 0,0 1-1,1 0 1,-1-1 0,1 0-1,-1 1 120,1 0-367,-1-1 1,1 1-1,0 0 1,0-1-1,0 1 1,0 0-1,-1 0 1,1 0-1,0-1 0,0 1 1,0 0-1,0 0 1,2 1-1,13-1-3296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8480,'-14'-14'2730,"15"14"-2600,-1-1 0,1 1 0,0-1 0,0 1 0,0 0 0,0 0 0,0-1 0,-1 1-1,1 0 1,0 0 0,0 0 0,0 0 0,2 0 0,-3 0-76,1 0 0,-1 0 0,1 0 0,-1 0-1,1 0 1,-1 0 0,1 0 0,-1 0 0,1 0 0,-1 0 0,1 0 0,-1 0 0,1 0 0,0 0 0,-1 0 0,1 1-1,-1-1 1,1 0 0,-1 0 0,0 1 0,1-1 0,-1 0 0,1 0 0,-1 1 0,1-1 0,-1 1 0,0-1-1,1 0 1,-1 1 0,0-1 0,0 1 0,1-1 0,-1 1 0,0-1 0,0 1 0,1-1 0,-1 1 0,0-1-1,0 1 1,0-1 0,0 1 0,0-1 0,0 1 0,0 0 0,0 0 0,0-1-33,0 0-1,0 0 1,0 0 0,0 0-1,0 0 1,0 0 0,0 1-1,0-1 1,0 0 0,0 0-1,0 0 1,0 0 0,0 0-1,0 0 1,0 0 0,0 0-1,0 0 1,0 1 0,0-1-1,0 0 1,0 0 0,0 0-1,0 0 1,0 0 0,0 0-1,0 0 1,0 0 0,0 0 0,0 0-1,0 0 1,0 0 0,1 1-1,-1-1 1,0 0 0,0 0-1,0 0 1,0 0 0,0 0-1,0 0 1,0 0 0,0 0-1,0 0 1,0 0 0,0 0-1,1 0 1,-1 0 0,0 0-1,0 0 1,0 0 0,0 0-1,0 0 1,0 0 0,0 0-1,0 0 1,0 0 0,1 0-1,3-1 297,-2 1-173,1 0 1,-1 0-1,1 0 0,-1 0 1,0 1-1,1-1 1,-1 0-1,5 2 0,1 3 132,-7-4-227,1 0-1,-1 0 1,1 0-1,-1 0 0,1 0 1,0-1-1,-1 1 1,1 0-1,0-1 1,-1 0-1,1 1 1,0-1-1,0 0 1,2 0-1,4 0 64,0-1-1,-1-1 1,15-3-1,-14 3-37,1 0 0,-1 0 0,18 0-1,-16 1-103,0 0 0,0 0 0,16-5 0,0 1-111,20 0-435,-21-2 185,-19 5-68,1 1-1,-1-1 1,0 1-1,12 0 1,48 1-5685,-33 0 3318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16 8224,'-14'-13'2645,"14"12"-2627,0 1 0,0 0 1,0 0-1,0 0 0,0 0 0,0 0 1,0 0-1,0 0 0,0 0 0,-1-1 1,1 1-1,0 0 0,0 0 0,0 0 1,0 0-1,0 0 0,0 0 0,0 0 1,0 0-1,-1 0 0,1 0 0,0 0 1,0 0-1,0 0 0,0 0 0,0 0 1,0 0-1,-1 0 0,1 0 0,0 0 1,0 0-1,0 0 0,0 0 0,0 0 1,0 0-1,-1 0 0,1 0 0,0 0 1,0 0-1,0 0 0,0 0 0,0 0 1,0 0-1,0 0 0,0 0 0,-1 0 1,1 0-1,0 1 0,0-1 0,0 0 1,0 0-1,0 0 0,0 0 0,0 0 1,0 0-1,0 1 0,-11 10 670,5-9 427,2-1-956,0 0 0,0 0 1,1 1-1,-1-1 0,0 1 1,1 0-1,-1 0 0,1 0 1,-6 4-1,-12 7 93,13-8-174,0 0 0,0 0 1,0 1-1,0 0 0,1 0 1,-8 10-1,-1 2 163,-13 20-1,24-31-160,-15 20 76,2 2-1,0 0 1,2 0-1,1 2 1,-15 43-1,-3 16 128,25-70-228,2-8-16,2 1-1,-5 15 1,6-5 7,0 0-1,2 0 1,2 30 0,-1-13-32,1-8-241,1 1 0,1-1 0,1 1 0,2-1 0,2-1 0,18 51 0,-24-76-9,0 0 1,1 0 0,0 0-1,0-1 1,1 0 0,4 6-1,-5-8-215,0 0-1,0 0 1,0-1 0,1 1-1,-1-1 1,1 0-1,-1 0 1,1 0 0,0-1-1,5 2 1,21 11-1917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6560,'-13'14'2117,"13"-14"-2085,-1 0 0,1 1 0,0-1 0,0 0 0,-1 0 0,1 1 0,0-1 0,0 0 0,0 0 0,0 1 0,-1-1 0,1 0 0,0 1 0,0-1 0,0 0 0,0 1 0,0-1 0,0 0 0,0 1 0,0-1 0,0 0 0,0 1 0,0-1 0,0 0 0,0 1 0,-3 24 389,-5-9-37,16-8-176,-6 2-119,-1 0 0,0-1-1,0 1 1,-1 0 0,-1 11-1,0-1 420,1-17-102,0-3 138,0-3-102,0 0-219,0 1-93,0-1 1,0 1 0,0 0 0,0 0 0,0 0 0,0 0-1,1-1 1,-1 1 0,2-2 0,9-1 194,-6-9 246,6-2-144,-8 8-200,-2 8-204,-1-1 1,0 0 0,1 1-1,-1-1 1,0 0 0,1 1-1,-1-1 1,1 1 0,-1-1-1,1 1 1,-1-1 0,1 1-1,0-1 1,-1 1 0,1-1-1,0 1 1,-1 0 0,1-1-1,0 1 1,-1 0 0,1 0-1,0 0 1,-1-1 0,1 1-1,0 0 1,1 0 0,0-1-11,4-1 25,-1-1-1,0 0 0,1 0 1,-1-1-1,5-4 0,16-10 86,-23 17-90,0 0 0,0 0-1,0 0 1,1 0 0,4 0-1,3-1 55,5-2-15,0-1-1,18-8 1,-15 6-94,25-7-1,-14 8-190,-14 0-14,-13 4-73,0 1-1,1 0 1,-1 0 0,0 0 0,0 1 0,1-1 0,-1 1 0,7-1 0,-10 1-670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27 4576,'1'-11'1325,"4"12"-460,5 4-421,-9-6-338,0 1 0,0 0-1,0-1 1,0 1-1,0 0 1,0-1 0,0 1-1,0-1 1,-1 1-1,1-1 1,0 0 0,0 1-1,-1-1 1,2-1-1,1 0 1127,-3 2 192,0 0-437,0 0 53,0 0-411,0 0-197,-3-3-213,2 2-212,1 1 0,0-1-1,-1 1 1,1-1 0,-1 1 0,1-1 0,-1 1 0,0 0 0,1-1-1,-1 1 1,1 0 0,-1-1 0,0 1 0,1 0 0,-1 0 0,0-1-1,1 1 1,-1 0 0,0 0 0,1 0 0,-1 0 0,0 0-1,1 0 1,-1 0 0,0 0 0,0 0 0,1 0 0,-1 1 0,0-1-1,1 0 1,-1 0 0,1 1 0,-1-1 0,0 0 0,0 1 0,-9 3 45,0-2 0,0-1 0,0-1 0,0 1 0,-11-2 0,6 1-40,-114 0-551,129 0 534,0-1 0,0 1 0,0 0 1,0 0-1,0 0 0,-1 0 0,1 0 0,0 0 0,0 0 0,0 0 1,0 0-1,0 0 0,-1 0 0,1 0 0,0 0 0,0 0 1,0 0-1,0 0 0,0 0 0,-1 0 0,1 0 0,0 0 1,0 0-1,0 0 0,0 0 0,0 0 0,0 0 0,-1 0 1,1 0-1,0 0 0,0 0 0,0 0 0,0 1 0,0-1 0,0 0 1,0 0-1,-1 0 0,1 0 0,0 0 0,0 0 0,0 0 1,0 1-1,0-1 0,0 0 0,0 0 0,0 0 0,0 0 1,0 0-1,0 1 0,0-1 0,0 0 0,0 0 0,0 0 1,-1 7-142,1-3 100,0 0 0,0 1 0,0-1 1,0 0-1,1 1 0,-1-1 0,2 6 1,29 39-222,-5 7 418,-13-26 3,29 48 0,-14-42-199,-16-21 38,11 19 0,-1 9 87,-4-18 101,-15-22-137,0-1 1,0 1 0,-1 1-1,0-1 1,0 0 0,0 1 0,0-1-1,0 1 1,-1-1 0,1 1-1,-1 0 1,0 0 0,0-1-1,0 1 1,0 5 0,-1-9-33,0 1-1,0-1 1,0 1 0,0-1 0,0 1 0,0-1 0,0 1-1,0-1 1,0 1 0,0-1 0,0 1 0,0-1-1,0 1 1,-1-1 0,1 1 0,0-1 0,0 1-1,0-1 1,-1 1 0,1-1 0,0 1 0,0-1-1,-1 0 1,1 1 0,-1-1 0,1 0 0,0 1 0,-1-1-1,1 0 1,-1 1 0,0-1 0,-9 8 250,4 0-156,-7 6 76,11-13-147,0 0 1,0-1-1,0 1 1,0 0-1,0-1 0,0 1 1,-4 0-1,-4 1 92,-23 9 140,0-6-91,14 1-107,16-4-25,-1-1-1,0 1 1,0-1 0,1 0-1,-1 0 1,0-1 0,0 1 0,0-1-1,0 0 1,0 0 0,0 0-1,0-1 1,1 1 0,-1-1-1,-4-1 1,-4-2 12,-9-3 442,-25 4-1383,45 4 839,1-1-1,-1 0 1,1 0-1,-1 0 1,1 0-1,-1 0 1,0 0-1,1 0 0,-1 0 1,1 0-1,-1 0 1,1 0-1,-1-1 1,1 1-1,-1 0 0,1 0 1,-1 0-1,1-1 1,0 1-1,-1 0 1,1-1-1,-1 1 1,1 0-1,0-1 0,-1 1 1,1 0-1,0-1 1,-1 1-1,1-1 1,0 1-1,-1-1 1,-4-6-1216,-8 1-632,-4-7-1786,1-4 1158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49 132 6400,'-32'-17'2368,"32"17"-1856,-17-16-128,17-1 2112,0 17-1440,0-16 2112,0 16-1793,0-16-959,0 16-320,33-17-32,0 17-32,-1-16-288,1 16 160,0-17-2239,0 17 1279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7808,'-16'49'2880,"16"-49"-2240,16 49-160,-16-16 1056,0-16-928,0 15 672,-16 1-736,16 0 191,-16-17-415,-1 1 32,17-1-224,-16 1-64,-1-1-32,1-16-1663,16 0 895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7136,'0'0'2309,"0"-3"-1413,0-8-219,0 9 731,0 2-325,0 0 309,3 0-528,-2 0-816,8 0 400,1-1 0,14-1 0,-9-4-349,-11 5-77,-1-1 1,1 1 0,-1 0 0,1 0 0,-1 0-1,1 1 1,0-1 0,3 1 0,49 1 574,-17 0-416,60-6 1,-67-1-173,-22 4-3,0 0 0,-1 1-1,15-1 1,-8 2 37,-10 1-22,1-1-1,0 0 0,-1-1 1,1 0-1,7-1 0,0-5 11,-13 6-43,0 1 0,1-1-1,-1 0 1,1 0 0,-1 1 0,1-1-1,0 1 1,-1-1 0,1 1 0,-1 0 0,1 0-1,1-1 1,11 1-836,-14 0 830,0 0-1,0 1 1,0-1-1,0 0 1,1 0 0,-1 0-1,0 0 1,0 0-1,0 0 1,0 0-1,0 0 1,0 0 0,0 0-1,0 0 1,0 0-1,0 0 1,1 0-1,-1 0 1,0 0-1,0-1 1,0 1 0,0 0-1,0 0 1,0 0-1,0 0 1,0 0-1,0 0 1,0 0 0,0 0-1,1 0 1,-1 0-1,0 0 1,0 0-1,0 0 1,0 0 0,0 0-1,0-1 1,0 1-1,0 0 1,0 0-1,0 0 1,0 0 0,0 0-1,0 0 1,0 0-1,0 0 1,0 0-1,0 0 1,0-1-1,0 1 1,0 0 0,0 0-1,0 0 1,0 0-1,0 0 1,0 0-1,0-1-139,0 0-1,0 1 0,0-1 0,0 0 0,0 0 0,0 1 0,0-1 0,0 0 0,1 1 0,-1-1 0,0 0 0,0 1 0,1-1 0,0 0 1,-1 0 39,1 1 0,0 0 0,0-1 0,0 1 0,-1 0 0,1-1 1,0 1-1,0 0 0,0 0 0,0 0 0,0 0 0,0 0 0,1 0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7136,'-14'13'2309,"14"-13"-2288,0 1 0,-1-1 0,1 0-1,0 0 1,0 0 0,0 0 0,0 0 0,0 1 0,-1-1-1,1 0 1,0 0 0,0 0 0,0 1 0,0-1 0,0 0-1,0 0 1,0 0 0,0 1 0,0-1 0,0 0 0,0 0-1,0 1 1,0-1 0,0 0 0,0 0 0,0 0 0,0 1-1,0-1 1,0 0 0,0 0 0,0 0 0,0 1 0,0-1-1,0 0 1,1 0 0,-1 0 0,0 1 0,0-1 0,0 0-1,0 0 1,0 0 0,1 0 0,1 5 128,0 1 0,0-1 0,0 0-1,0 0 1,-1 1 0,0-1 0,0 1 0,-1-1 0,1 1-1,-1 6 1,0 3 82,1-6-73,-1 1 1,0 0 0,-1-1 0,-2 14-1,-2-5 93,3-12-153,0 1 0,0 0-1,1 0 1,0 0 0,0 7 0,1 2 122,1-8-131,-1 0 0,0 0 1,-1 0-1,-2 10 0,-8 14-126,9-19 6,1-9 85,0 0 0,0 0-1,0 0 1,-1-1 0,1 1 0,-1 0 0,0-1-1,-4 6 1,-2 5 298,-12 26 0,17-33-343,1 0 0,-1 0 0,1 0 0,0 1 0,-1 11 0,3-16-28,1-1 0,0 0 1,-1 0-1,1 0 0,0 0 1,1 0-1,-1 0 1,0 0-1,0 0 0,1 0 1,-1-1-1,4 4 0,-2-2 16,0-1-1,0 1 0,0-1 0,0 1 1,0-1-1,1 0 0,3 2 1,20 1 189,-18-1-133,4 0-175,17-12-737,49-8-2842,-43 13 1888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6560,'0'0'2117,"0"0"-1285,3 3-160,8 8 827,-6 0-374,5 13-255,1-1 1,23 36-1,4 7 455,-22-29-910,-1 0 0,12 46 0,-17-46-327,-6-24-64,8 21-3,-3 1 0,-1 0-1,6 50 1,-11-28 296,-6 93 0,0-133-249,0 0 0,-1 0 1,-1 0-1,-1-1 0,0 0 0,-1 0 0,-1 0 0,-10 16 0,18-32-67,-9 17 34,-21 32-22,-13 3-253,32-39 176,6-6-13,0-1-1,0 0 1,-8 5-1,-14 5-554,11-7 224,9-5 224,0 1 0,1 1 0,-10 9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10400,'0'0'3840,"0"0"-2976,16-17-256,-16 17 575,0 0-767,0 0-96,0 0-192,0 17-320,0-17 96,-16 0-3199,32 16 1791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321 588 8320,'13'0'2672,"-13"0"-2654,0 0 0,0 0 1,1 0-1,-1 0 0,0 0 1,0 0-1,0 0 0,0 0 1,0 0-1,0 0 0,0 0 1,0 0-1,0 0 0,1 0 1,-1 0-1,0 0 0,0 0 1,0 0-1,0 0 0,0 0 1,0 0-1,0 0 0,0 0 1,0 0-1,0 0 0,0 0 1,1 0-1,-1 0 0,0 0 1,0 0-1,0-1 0,0 1 1,0 0-1,0 0 1,0 0-1,0 0 0,0 0 1,0 0-1,0 0 0,0 0 1,0 0-1,0 0 0,0 0 1,0-1-1,0 1 0,0 0 1,0 0-1,0 0 0,0 0 1,0 0-1,0 0 0,0 0 1,0 0-1,0 0 0,0-1 1,0 1-1,0-2 85,1 0-1,-1 1 1,0-1 0,1 0 0,0 0-1,-1 0 1,1 1 0,0-1 0,0 0-1,0 1 1,0-1 0,0 1 0,0-1 0,3-1-1,-2-3 512,9-24 548,-16 14-878,-3-3-72,6 14-207,0 1 0,-1 0 0,1-1 0,-1 1 0,0 0 0,0 0 0,0 0 0,0 1 0,-1-1 0,1 1 0,-1 0 0,0 0 0,0 0 0,0 1 0,-7-4 0,5 3-34,0 0-1,1 1 1,-1 0 0,0 0 0,-1 1 0,1-1 0,0 1 0,0 1 0,-1-1 0,1 1 0,0 0 0,-8 1 0,0 2 90,0 0 0,1 1 0,-1 0 0,1 1-1,0 0 1,-20 13 0,25-13-52,0 0-1,0 1 0,1 0 0,0 0 1,0 1-1,1-1 0,0 2 0,0-1 0,0 1 1,-8 15-1,13-21 3,0 0 0,0 0 0,0 0 0,0 0 0,0 0 0,1 1 0,-1-1 0,1 0 0,-1 0 0,1 1 0,0-1 0,0 0 0,0 5 0,1-5 9,0 0 0,0 1 0,0-1 0,1 0 0,-1 0 0,0 0 0,1 0 0,0 0 0,-1-1 0,1 1 0,0 0 0,0-1 0,0 1 0,0-1 0,2 1 0,0 1-15,-1-1-1,1 0 0,0-1 0,0 1 1,0 0-1,0-1 0,0 0 0,7 1 1,37-1-249,-20-1 92,-15 0 50,0-1 0,0 0 0,0 0 0,1-2 0,-2 0 0,16-5 0,-14 3-14,-4 2 71,-1-1 0,0 0-1,0 0 1,-1-1 0,11-7 0,-15 7 54,0 1 0,0 0 0,0-1 0,0 0 0,-1 0 0,0 0 1,0 0-1,-1 0 0,1-1 0,-1 1 0,2-7 0,-1 1 20,5-10 39,-2-1 1,7-39 0,-10-90 149,-3 97-20,0-126 1823,0 439-288,-9-149-1602,1-12-139,8-89-109,-1 0 0,0 0 0,0 0 0,-5 14 0,4-17-117,0 1 0,1 0 0,0-1 0,0 10 0,1-14 124,0 0 0,-1 0 1,1 1-1,0-1 0,-1 0 0,1 0 0,-1 0 0,0 0 0,0 0 0,0 0 0,0 0 0,-2 3 0,2-4-9,1 0 1,-1 0-1,0 1 0,0-1 1,1 0-1,-1 1 0,1-1 1,-1 1-1,1-1 0,0 1 1,-1 2-1,1-4 84,0 0 0,0 0-1,0 0 1,0 0 0,0 1 0,0-1-1,0 0 1,0 0 0,0 0-1,0 0 1,0 0 0,0 0 0,0 0-1,0 0 1,0 0 0,0 0 0,0 1-1,0-1 1,0 0 0,0 0-1,0 0 1,0 0 0,0 0 0,0 0-1,0 0 1,1 0 0,-1 0 0,0 0-1,0 0 1,0 0 0,0 1-1,0-1 1,0 0 0,0 0 0,0 0-1,0 0 1,0 0 0,0 0 0,0 0-1,1 0 1,-1 0 0,0 0-1,0 0 1,0 0 0,0 0 0,0 0-1,0 0 1,0 0 0,0 0 0,0 0-1,1 0 1,-1 0 0,0 0-1,0 0 1,0 0 0,0 0 0,14 0-1357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394 150 6880,'0'-27'2229,"-3"13"-1349,3 12-906,-2-3 256,0-1 0,0 1 0,0 0 0,-1-1 0,1 1 0,-1 0 0,0 1 0,-1-1 0,1 1 0,-1-1 0,0 1 0,0 0 1,-7-5-1,5 5-15,0 0 0,-1 0 1,1 1-1,-1 0 0,0 0 1,0 0-1,0 1 1,0 0-1,0 1 0,-1-1 1,1 1-1,-9 0 1,0 1-21,10-1-177,1 0 0,-1 1-1,1 0 1,-1 0 0,1 1 0,-1-1 0,1 1-1,-1 1 1,-8 2 0,11-2-28,0 0 1,0 0 0,0 0-1,0 1 1,0 0-1,0-1 1,0 1 0,1 0-1,-4 5 1,1 0-26,0 1 0,1-1 0,-5 14 0,2-3-4,1 1-1,-5 36 1,11-49 52,-1 0 0,1 0 0,1 0 0,-1 0 0,1 0 1,0 0-1,1 0 0,-1 0 0,2 0 0,-1-1 0,6 13 0,2 3 59,0 11 10,-7-22-64,0-1 0,1 0-1,0 0 1,10 17 0,18 18 42,-21-32 119,-1 0 0,16 28 0,-10-11 440,-14-28-571,-1 0 0,0 0 1,0 0-1,0 0 0,0 0 0,-1 0 1,1 0-1,0 0 0,-1 0 1,0 0-1,1 0 0,-1 0 0,0 0 1,0 4-1,0-5-24,-1 0 1,1 0-1,-1 0 0,1 0 0,-1 0 1,1 0-1,-1 0 0,1 0 0,-1 0 1,0 0-1,1-1 0,-1 1 1,0 0-1,0 0 0,0-1 0,0 1 1,1-1-1,-1 1 0,0-1 0,0 1 1,0-1-1,0 1 0,0-1 1,0 0-1,0 0 0,-1 1 0,1-1 1,0 0-1,0 0 0,0 0 1,0 0-1,-2-1 0,-1 1 72,0 0 0,0 0 0,0 1 0,-7 1 0,-14 9 203,15-10-406,-1 1-1,0-2 1,1 0 0,-1 0 0,0-1 0,1 0-1,-1-1 1,1 0 0,-17-6 0,8 5-1427,17 4 1163,1-1 0,-1 0-1,1-1 1,-1 1-1,1 0 1,-1 0-1,1-1 1,-1 1-1,-1-1 1,-13-13-2258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8480,'-13'0'2730,"10"0"-1658,3 0-256,0 0 934,0 0-577,0 0-245,0 0-299,3 0 219,143 0 1118,-52 0-5191,-91 0 2250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83 4992,'0'0'1589,"0"0"-960,-3 0-74,-24 0 5936,27 0-6477,-1 0 1,1 0 0,0 0 0,0 0 0,0 0 0,0 0 0,0 0 0,0 0-1,0 0 1,0 0 0,0 0 0,0 0 0,-1 0 0,1 0 0,0 0 0,0 0-1,0 0 1,0 0 0,0 0 0,0 0 0,0 0 0,0 0 0,0 0 0,0 0-1,-1 0 1,1 0 0,0-1 0,0 1 0,0 0 0,0 0 0,0 0 0,0 0-1,0 0 1,0 0 0,0 0 0,0 0 0,0 0 0,0 0 0,0 0 0,0 0 0,0-1-1,0 1 1,0 0 0,0 0 0,0 0 0,0 0 0,0 0 0,0 0 0,0 0-1,0 0 1,0 0 0,0 0 0,0-1 0,0 1 0,0 0 0,0 0 0,0-1 19,0 1 1,0-1-1,0 0 1,1 1-1,-1-1 1,0 0-1,0 1 1,1-1-1,-1 1 1,0-1-1,1 0 1,-1 1 0,1-1-1,-1 1 1,1-1-1,-1 1 1,1-1-1,-1 1 1,1 0-1,-1-1 1,1 1-1,-1 0 1,1-1-1,0 1 1,-1 0-1,1 0 1,0-1 0,-1 1-1,1 0 1,0 0-1,-1 0 1,1 0-1,1 0 1,31 0 237,-18 0-231,-5 0-33,0-1-1,0 0 0,13-4 0,9-1-9,-12 4-30,23 1 1,22-2 4,-2-8 69,-11 6 17,-27 0 4,-8 2 1,-1 0 0,25 0 1,57 3 719,-98 0-792,1 1 0,-1-1 0,1 0 0,-1 0 0,1 0 0,0 0 0,-1 0 0,1 0 0,-1 0 0,1 0 0,-1 0 0,1 0 0,-1-1 0,1 1 0,-1 0 0,1 0 0,-1 0 0,1-1 0,-1 1 0,1 0 0,-1 0 0,1-1 0,-1 1 0,0 0 0,1-1 0,-1 1 0,1-1 0,-1 1 0,0 0 0,0-1 0,1 1 0,-1-1 0,0 1 0,0-1 0,1 1 0,-1-1 0,0 1 0,0-1 0,0 1 0,0-1 0,0 1 0,0-1 0,0 0 0,0 1 0,0-1 0,0 0-4,0 1 1,0 0-1,0 0 0,0 0 1,0 0-1,0 0 1,0 0-1,0 0 0,0 0 1,0 0-1,0 0 1,0-1-1,0 1 0,0 0 1,0 0-1,0 0 1,0 0-1,0 0 0,0 0 1,0 0-1,0 0 1,0 0-1,0 0 0,0-1 1,0 1-1,0 0 1,0 0-1,0 0 0,0 0 1,0 0-1,0 0 1,0 0-1,0 0 0,0 0 1,-1 0-1,1 0 1,0 0-1,0 0 0,0 0 1,0 0-1,0 0 1,0 0-1,0 0 0,0 0 1,0 0-1,0 0 1,-1 0-1,1 0 0,0 0 1,0 0-1,0 0 1,0 0-1,0 0 0,0 0 1,0 0-1,-1 0 0,-12 0-1785,-4 0 523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 16639,'-1'0'0,"0"0"-1,1 1 1,-1-1-1,1 0 1,-1-1-1,0 1 1,1 0-1,-1 0 1,0 0-1,1 0 1,-1 0-1,1-1 1,-1 1-1,1 0 1,-1 0-1,0-1 1,1 1-1,-1 0 1,1-1-1,-1 1 1,1-1-1,0 1 1,-1-1-1,1 1 1,-1-1-1,1 0 1,-2-15-118,2 9 42,0 7 72,0 0 0,0 0 0,0 0 1,0 0-1,0 0 0,0 0 0,0 0 1,0 0-1,0-1 0,0 1 0,0 0 1,0 0-1,0 0 0,0 0 0,0 0 1,0 0-1,0 0 0,0 0 0,0 0 1,0 0-1,0-1 0,0 1 0,0 0 1,0 0-1,0 0 0,1 0 0,-1 0 1,0 0-1,0 0 0,0 0 0,0 0 1,0 0-1,0 0 0,0 0 1,0 0-1,0 0 0,0-1 0,0 1 1,0 0-1,1 0 0,-1 0 0,0 0 1,0 0-1,0 0 0,0 0 0,0 0 1,0 0-1,0 0 0,0 0 0,0 0 1,0 0-1,1 0 0,-1 0 0,0 0 1,0 0-1,0 1 0,1-2-15,-1 1-1,1 0 1,-1 0-1,1 0 1,-1 0-1,1 1 1,-1-1-1,1 0 1,-1 0-1,1 0 1,-1 0-1,1 0 1,-1 1-1,1-1 1,-1 0 0,1 0-1,-1 1 1,1-1-1,-1 0 1,1 1-1,-1-1 1,0 1-1,1-1 1,-1 0-1,0 1 1,1-1-1,-1 1 1,0-1-1,0 1 1,1-1-1,-1 1 1,0-1-1,0 1 1,0-1-1,0 1 1,0-1-1,0 1 1,0-1 0,0 1-1,0-1 1,0 1-1,0 0 1,0-1-1,0 1 1,0 0-1,0-1 9,-1 1 0,1 0 0,0-1 0,0 1 0,0-1 1,0 1-1,0-1 0,0 1 0,1-1 0,-1 1 0,0-1 0,0 1 0,0-1 0,0 1 0,1-1 0,-1 1 0,0-1 0,0 1 0,1-1 0,-1 1 0,0-1 0,1 0 0,-1 1 0,0-1 1,1 0-1,-1 1 0,1-1 0,0 1 0,6 7-109,-6-5 114,0-1 0,0 1 0,-1 0 0,0 0 0,1-1 0,-1 1 1,0 0-1,0 0 0,-1 0 0,1 0 0,-1-1 0,1 1 0,-2 3 0,-15 44-58,7-22 46,9-23 18,0-1 1,0 1-1,1 0 1,-1-1 0,1 7-1,-1 10-19,-3-12 14,-1 1-1,1 0 1,-2-1 0,1 0 0,-9 9 0,5-4 100,3-5-39,5-8-32,0 0 0,0 1 1,0-1-1,0 0 0,0 1 0,0-1 0,1 1 0,-1-1 0,0 1 0,1 0 0,0-1 1,-1 1-1,1-1 0,0 1 0,0 0 0,0-1 0,0 3 0,0 7 40,0-11-63,0 0-1,0 0 1,0 0-1,0 0 1,0 0 0,0 1-1,0-1 1,0 0-1,0 0 1,0 0-1,0 0 1,0 0-1,0 0 1,0 0 0,0 0-1,0 0 1,0 0-1,0 1 1,0-1-1,0 0 1,0 0 0,0 0-1,0 0 1,0 0-1,0 0 1,0 0-1,0 0 1,0 0-1,0 0 1,0 0 0,0 0-1,0 1 1,0-1-1,0 0 1,1 0-1,-1 0 1,0 0 0,0 0-1,0 0 1,0 0-1,0 0 1,0 0-1,0 0 1,0 0-1,0 0 1,0 0 0,1 0-1,-1 0 1,0 0-1,0 0 1,0 0-1,0 0 1,0 0 0,0 0-1,0 0 1,1 0-1,5 0 14,-2 0-18,1 1 1,-1-1-1,0 0 0,1-1 0,-1 1 1,0-1-1,6-1 0,9-9-65,11 6 37,-13 0 25,-10 3-21,0 0-1,1 0 1,-1 1-1,10-1 1,-14 2 4,1 0 1,-1-1 0,1 1-1,-1-1 1,0 1 0,0-1 0,1 0-1,5-3 1,7-2-77,4 5 16,-16 1 80,-1 0 0,1 0 0,-1 0 0,1-1-1,-1 1 1,1-1 0,3-1 0,2-1 46,-4 0 113,1 2-1,0-1 1,0 0 0,0 1 0,0 0-1,10 0 1,-20 1-28,2 1-89,0-1 0,1 0 0,-1 0 0,0 0 0,0 0 0,0-1-1,0 1 1,0 0 0,0-1 0,-3-1 0,0-9-102,-7 5 2,11 5 61,0 1 1,0-1 0,0 1-1,0-1 1,0 1-1,0-1 1,0 1-1,0-1 1,0 0-1,0 0 1,1 0 0,-1 1-1,0-1 1,0 0-1,0-2 1,-1-1 12,0 0 1,0-1 0,0 1-1,1-1 1,-1-5-1,1 5-1,0 0-1,0 1 1,-1-1-1,0 1 1,-2-6-1,3 9-13,0-1-1,0 1 1,0 0-1,1 0 1,-2 0-1,1 0 1,0 0-1,0 0 1,0 0-1,0 0 0,0 1 1,-1-1-1,-1-1 1,2 2-8,1 0 0,-1 0 0,0-1 1,0 1-1,1 0 0,-1-1 0,0 1 0,1-1 1,-1 1-1,1-1 0,-1 1 0,1-1 0,-1 1 1,1-1-1,-1 1 0,1-1 0,-1 0 0,1 1 1,0-1-1,-1 0 0,1 1 0,0-1 0,-1 0 1,1 0-1,0 1 0,0-2 0,0-1-207,0 0-182,0-10-1302,0 13 828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6656,'-33'16'2464,"33"-16"-1920,16 66-160,-16-33 992,0 0-832,0 16 544,0 0-608,0 0 0,-16 17-288,-1-1-32,1-16-96,0 17 1152,16-17-672,-17 0-864,1-16 160,16 0-512,-17-17 384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0:5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771 116 5312,'0'0'1701,"0"-6"-1024,0-16-175,0 17 490,0-1-304,0-15-16,0 20-654,0 1 1,0 0 0,0-1-1,0 1 1,0 0 0,0-1-1,0 1 1,0 0 0,0-1-1,0 1 1,0 0 0,0-1-1,0 1 1,0 0 0,0-1-1,-1 1 1,1 0 0,0-1-1,0 1 1,0 0 0,0 0-1,-1-1 1,1 1 0,0 0-1,-1-1 1,-4-3 208,0 0-1,-1 0 1,0 0 0,0 1-1,-9-5 1,1 3-170,-1 1-1,1 1 1,-1 0 0,1 1-1,-1 0 1,0 2 0,-20 0-1,26 0-30,0-1-6,-1 1 0,0 1 1,0-1-1,1 1 0,-1 1 0,1 0 1,-1 0-1,-16 7 0,17-4-10,5-4-3,1 1 0,-1 0 1,0 0-1,1 0 0,0 1 0,-1-1 0,1 1 1,0 0-1,0 0 0,0 0 0,-3 5 0,0 0 74,0 1 1,0 0-1,1 0 0,0 1 0,1 0 0,0-1 1,1 1-1,-4 17 0,-42 302 715,49-325-787,-9 68 87,-12 134-5,17-144-76,-12 139 205,3-87-60,10-76-76,2-8 32,-2-1 0,-9 41 0,0-5 220,4-18-96,5-34-147,-2 0 1,0 0 0,0-1-1,-1 0 1,-1 0 0,-8 11-1,13-20-99,-1 0-1,1 0 1,-1 0-1,0-1 0,1 1 1,-1-1-1,0 0 0,-1 0 1,1 0-1,0 0 0,-1-1 1,1 1-1,-1-1 0,1 0 1,-1 0-1,1 0 1,-5 0-1,-7 1-357,0-1 1,-29-2-1,17 0-596,8 1 219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0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17 6400,'-27'-14'2058,"16"12"-1258,-63 2 2576,66 2-2789,4 0-468,0 0-44,1-1 0,-1 1 0,1 0 0,0 0 0,-1 1 0,1-1 0,0 1 0,0-1 0,1 1 0,-6 6 0,1 2 77,0-1 60,-11 21 0,8-12-83,2 1 0,1 0 0,0 1-1,1 0 1,-3 23 0,1 40 69,-14 26-166,11 12-22,-13 34 38,2 8 80,-6-3 304,22-121-341,-39 199 591,19-147-469,-11 45-68,15-39-97,-5-13 5,5-8 54,3-39 116,10-22-110,6-8-66,-2 2-31,0 0 0,-1 0 0,0 0 1,0-1-1,-12 13 0,16-19-61,0-1 1,0 0 0,-1 0-1,1 0 1,0 0 0,-1-1 0,-5 4-1,6-5-29,0 1-1,0-1 1,0 0-1,0 0 1,0 0-1,0 0 1,0 0-1,1 0 1,-1 0-1,0 0 1,0-1-1,0 1 1,-3-2 0,4 1 14,-2 1-80,0-1-1,0 0 0,0 0 1,0-1-1,1 1 0,-1-1 0,0 1 1,1-1-1,-1 0 0,1 0 1,0 0-1,0 0 0,0 0 0,0-1 1,0 1-1,0 0 0,-2-5 1,-12-34-1908,-1 6 656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0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18 130 8064,'-14'-41'2592,"14"41"-2528,-1-1 0,1 0 1,0 0-1,-1 1 0,1-1 0,0 0 1,-1 0-1,1 0 0,0 1 1,0-1-1,0 0 0,0 0 1,0 0-1,0 0 0,0 0 0,0 0 1,0 1-1,0-1 0,1-1 1,-1-5 2089,2 4-1045,2 0-952,0 1 0,0-1 0,-1 1 1,2-1-1,-1 1 0,0 0 0,0 1 0,1-1 0,-1 1 1,6-1-1,2-1-78,1 1 1,23 0 0,-21 2-53,0-2 0,18-3 1,8-2 12,33 2 62,-37-1-71,-27 4-104,-1 0 1,1 1 0,-1 0 0,1 1 0,-1-1-1,14 3 1,-16-1-64,-1 1 0,0 0 1,0 0-1,0 0 0,-1 1 0,9 4 0,2 1-1115,-15-7 1180,-1-1 1,1 0-1,-1 0 1,1 1-1,-1-1 1,1 0 0,-1 1-1,1-1 1,-1 1-1,1-1 1,-1 0-1,1 1 1,-1-1 0,0 1-1,1-1 1,-1 1-1,0 0 1,1-1-1,-1 1 1,0-1 0,0 1-1,0-1 1,1 1-1,-1 0 1,0-1-1,0 1 1,0 0 0,0-1-1,0 1 1,0 0-1,-1 1-118,1 0 1,-1-1-1,0 1 0,0 0 0,1-1 0,-1 1 0,0-1 0,-1 1 1,1-1-1,0 0 0,-2 2 0,-3 3-983,-1-1 0,1 0 0,-1 0 0,-13 7 1,-13 4-1544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0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5472,'0'3'202,"0"-1"-1,0 0 1,0 1 0,0-1-1,1 0 1,-1 0 0,1 1 0,-1-1-1,1 0 1,0 0 0,0 0-1,0 0 1,1 3 0,0-3-116,-1 0 0,0 0 0,0 0-1,0 1 1,-1-1 0,1 0 0,0 0 0,-1 1 0,0-1 0,1 1 0,-1-1 0,0 0-1,0 4 1,0 130 2378,-1-106-2151,-1-1 0,-12 54 0,3-33-78,2 1-1,3-1 1,-1 56 0,6-75 258,-8 47 0,6-56-162,0-2-90,3-12-84,-1-1 0,-1 1-1,1-1 1,-1 1 0,0-1 0,-6 13 0,4-12-51,2-4-7,0 1 0,0-1 1,-1-1-1,1 1 0,-4 4 0,5-7-48,0 0-1,-1 1 1,1-1-1,0 0 1,-1 0-1,1 0 1,-1-1-1,0 1 1,1 0-1,-1 0 1,1-1-1,-1 1 1,0-1-1,0 0 1,1 1-1,-1-1 1,-3 0-1,-7 0 190,8 1-177,-1-1 1,0 0-1,1 0 1,-1 0-1,0-1 1,1 1-1,-1-1 1,0 0-1,-4-2 1,0-4-40,0 0 1,0 0-1,1 0 0,0-1 1,0-1-1,-9-12 0,-44-60-324,53 68-102,-1-1 1,2 0-1,0 0 0,-8-22 0,9-1-676,4 19 332,-9-42-2832,8 8 1130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0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8064,'-46'0'4320,"43"0"-3046,3 3-431,0-3-814,0 1 0,0-1 1,0 1-1,0-1 0,0 1 0,0-1 0,0 1 1,0-1-1,0 1 0,0-1 0,1 1 0,-1-1 1,0 1-1,0-1 0,1 0 0,-1 1 0,0-1 1,0 1-1,1-1 0,-1 1 0,0-1 0,1 0 1,-1 1-1,1-1 0,-1 0 0,0 1 0,1-1 1,-1 0-1,1 0 0,-1 0 0,1 1 0,-1-1 1,1 0-1,-1 0 0,1 0 0,-1 0 0,1 0 1,-1 0-1,1 0 0,-1 0 0,2 0 1,0 0 498,-2 3-193,1-1-297,-1 0-1,0-1 0,1 1 1,-1 0-1,1 0 0,0 0 1,0-1-1,-1 1 0,1 0 1,0-1-1,1 1 0,-1-1 1,0 1-1,2 1 0,-3-2-7,1-1 0,-1 0 0,0 1 0,1-1 0,-1 0-1,0 1 1,1-1 0,-1 0 0,0 0 0,1 1-1,-1-1 1,1 0 0,-1 0 0,0 0 0,1 0-1,-1 1 1,1-1 0,-1 0 0,1 0 0,-1 0 0,1 0-1,-1 0 1,0 0 0,1 0 0,-1 0 0,1 0-1,5 1 105,0 10 287,-5-10-398,-1 0 0,1 1-1,-1-1 1,1 0 0,-1 0-1,1 0 1,-1 0 0,1 0-1,0-1 1,0 1 0,0 0-1,-1 0 1,1 0 0,0-1-1,2 2 1,0-1 38,-1 0 0,1 0 0,0-1 0,0 1 0,0-1 0,0 0 0,0 1 0,0-1 0,0-1 0,5 0 0,4 1 47,7 0 45,-4 0-72,0 0-1,18-3 0,-16 0-26,7-1-9,-1 1-1,30-1 0,239 4 9,-281 0-181,-19 0-469,5 0-187,3 0-1008,0 0 22,-2 0-1500,-12 0 1052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0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6560,'0'0'2117,"0"0"-1285,0 0-245,0 0 533,3 0-342,8 0-4,-11 0-766,0 0 0,0 0 1,0 0-1,0 0 0,0 0 1,1 0-1,-1 0 0,0 0 1,0 0-1,0 0 0,0 0 1,0 0-1,0 0 0,0 0 1,0 0-1,0 0 0,1 0 0,-1 0 1,0 0-1,0 0 0,0 0 1,0 0-1,0 0 0,0 0 1,0 0-1,0 1 0,0-1 1,0 0-1,0 0 0,0 0 1,1 0-1,-1 0 0,0 0 1,0 0-1,0 0 0,0 0 1,0 0-1,0 0 0,0 0 1,0 1-1,0-1 0,0 0 1,0 0-1,0 0 0,0 0 1,0 0-1,0 0 0,0 0 1,0 0-1,0 0 0,0 1 1,0-1-1,0 0 0,0 0 1,0 0-1,0 0 0,0 11 430,0-11-434,0 0 1,0 0 0,0 0 0,0 0-1,0 1 1,0-1 0,-1 0 0,1 0 0,0 0-1,0 0 1,0 0 0,0 0 0,0 0-1,0 0 1,1 0 0,-1 0 0,0 1-1,0-1 1,0 0 0,0 0 0,0 0 0,0 0-1,0 0 1,0 0 0,0 0 0,0 0-1,0 0 1,0 0 0,0 0 0,0 0-1,0 1 1,0-1 0,0 0 0,0 0 0,1 0-1,-1 0 1,0 0 0,0 0 0,0 0-1,0 0 1,0 0 0,0 0 0,0 0 0,0 0-1,0 0 1,0 0 0,1 0 0,-1 0-1,0 0 1,0 0 0,0 0 0,0 0-1,0 0 1,0 0 0,0 0 0,0 0 0,66 0 965,-66 0-963,1 0 0,0 0 0,-1 0 0,1 0-1,-1 0 1,1 0 0,-1 0 0,1 0 0,-1-1 0,1 1 0,-1 0-1,1 0 1,-1 0 0,0 0 0,1-1 0,-1 1 0,1 0 0,-1-1-1,1 1 1,-1 0 0,0-1 0,1 1 0,-1 0 0,0-1 0,1 1-1,-1-1 1,0 1 0,1 0 0,-1-1 0,0 1 0,0-1 0,0 1-1,0-1 1,1 1 0,-1-1 0,0 1 0,0-1 0,0 1 0,0-1-1,0 1 1,0-2 0,-3-3 73,-8-6-42,11 10-34,0 1 0,-1 0 0,1 0 0,0-1 0,0 1 0,-1 0 0,1 0 0,0 0 0,-1 0 1,1-1-1,0 1 0,0 0 0,-1 0 0,1 0 0,0 0 0,-1 0 0,1 0 0,0 0 0,-1 0 1,1 0-1,0 0 0,-1 0 0,1 0 0,0 0 0,-1 0 0,-14 0 177,2-1 114,-1 1 0,1 0-1,-22 4 1,20 3-339,14-6 37,-1 0 1,1-1 0,-1 1 0,1 0 0,0-1 0,-1 1 0,1-1 0,-1 1-1,1-1 1,-3 0 0,1 0 251,6 0-122,-1 0-140,0 0-1,1 0 1,-1 0-1,0-1 1,1 1 0,-1-1-1,0 1 1,0-1-1,0 0 1,4-2-1,-3 2-167,-1-1 0,1 1 0,0 0 0,0 0-1,0 0 1,0 0 0,0 1 0,0-1-1,0 1 1,5 0 0,53 0-4359,-42 0 2587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0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7552,'0'10'2243,"0"-12"-1390,0-25 2648,-1 26-3428,1 0 0,0 0 0,-1 0 0,1 0 1,-1 0-1,1 0 0,-1 0 0,1 0 0,-1 0 0,0 0 0,1 0 1,-1 1-1,0-1 0,0 0 0,0 0 0,0 1 0,0-1 0,0 1 1,0-1-1,0 1 0,0-1 0,-1 0 0,-10-7 330,3 2-163,5 4-252,-1 0 1,0 0-1,0 1 0,0-1 0,0 1 0,0 0 0,0 0 1,-1 1-1,1-1 0,0 1 0,0 0 0,0 1 1,-6 0-1,-2 3 7,0 1 1,1 0-1,-1 1 1,1 0-1,1 1 0,-13 10 1,18-12 66,0 0 0,0 1 0,1 0 0,0 0 0,-6 9 0,-2 4 51,7-11-77,4-6-22,-1 1 0,1 0 0,0 0 0,0 0 0,0 1 0,0-1 0,0 0 0,1 1 0,-1-1 0,1 1 0,0 0 0,0-1 0,1 1 0,-1 5-1,1-6 3,-1 0 0,1-1 0,1 1 0,-1 0-1,0-1 1,1 1 0,-1-1 0,1 1 0,0 0-1,0-1 1,2 4 0,-2-4-17,0-1 0,0 0 0,1 0 0,-1 0 0,1 0 1,-1 0-1,1 0 0,-1 0 0,1 0 0,-1 0 0,1-1 0,0 1 0,0-1 0,2 1 0,0 0-45,0-1 0,0 1 0,0-1 0,0 0 0,0 0 0,0-1 0,0 1 0,0-1 0,0 0 0,4-1 0,38-17-856,-28 11 689,1 1-47,-2 0 0,1-2-1,-1 0 1,30-22 0,-38 25 212,-6 4 34,0 0 0,0 0-1,-1 0 1,1-1 0,4-4 0,15-34-29,-15 29 41,-4 9 10,0-1 0,-1 0 0,0 0 0,0 0-1,0 0 1,1-5 0,0-1 49,-2-1 0,1-14 0,1 0 34,7-49 181,-7 32 230,-3 0 1,-1 0 0,-11-66-1,9 92-217,2 0 0,0 0 0,2-23 0,0 14 554,-1 39-583,0 10 133,-3 33 0,-29 113-30,18-99-344,-3-8 38,-2 0 1,-36 78 0,31-83-119,10-29-460,10-22 344,1 1 0,0-1 0,-3 10 1,3-4-153,3-10 233,-1 0 0,1-1 0,-1 1 1,0-1-1,1 1 0,-1-1 0,0 0 0,0 1 1,-1-1-1,1 0 0,-3 4 0,1-3-1478,3-3 196,3 0-735,0 0 1648,1-1-1,-1 1 1,1-1 0,-1 0-1,1 0 1,-1 0 0,0-1 0,4-1-1,8-3-970,31-11-1045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0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84 8224,'-14'-41'2645,"9"30"-1605,-23-16 763,28 26-1755,-1 1 1,1-1 0,-1 1 0,0 0 0,1-1 0,-1 1 0,0 0 0,0-1-1,1 1 1,-1 0 0,0 0 0,1 0 0,-1 0 0,0-1 0,0 1 0,1 0 0,-1 1-1,0-1 1,0 0 0,1 0 0,-3 0 0,-2 1 108,-55-1 275,57 0-425,-1 0 0,0 1 0,0 0 0,1-1 1,-1 1-1,0 1 0,1-1 0,-1 0 1,1 1-1,-1 0 0,1 0 0,-4 3 0,-2 1-19,1 2-1,-13 12 0,11-9-16,7-8 27,0 0-1,0 0 1,0 0-1,0 1 1,1-1-1,-1 1 1,1 0-1,0 0 1,0 0-1,1 0 1,-1 0-1,1 0 1,0 0-1,-2 9 1,-1 7 18,-1-3 30,3-14-35,1 0 0,0 0 1,0 0-1,0 0 0,1 0 0,-1 1 1,1-1-1,0 0 0,-1 0 0,2 0 0,-1 0 1,1 6-1,10 13 138,-4 8-47,-6-24-80,0 0 0,0 0 0,1 0 0,0-1 0,0 1 0,4 6 0,3 2 13,1 0 0,17 18 0,-15-19-31,-1 0 0,13 21 1,-13-10-11,-1 0 1,-1 0 0,10 43-1,-18-64 74,-1 0 0,1 1-1,0-1 1,-1 0 0,0 0 0,0 0-1,0 1 1,0-1 0,0 0 0,-1 0-1,1 1 1,-1-1 0,0 0 0,0 0-1,0 0 1,0 0 0,-1 0 0,1 0-1,-1 0 1,0-1 0,0 1 0,0 0-1,0-1 1,-3 4 0,1-4 10,0 1-1,0 0 1,0-1 0,0 1-1,-1-1 1,1 0 0,-1-1-1,1 1 1,-1-1-1,0 0 1,1 0 0,-1 0-1,0 0 1,-5-1 0,6 0-41,1 0 0,0-1 1,-1 1-1,1-1 0,0 1 0,-1-1 1,1 0-1,0 0 0,-5-3 1,-3-1 74,-10-1-150,19 6-16,1 0 1,-1-1-1,0 1 1,1-1-1,-1 1 1,0-1-1,1 0 1,-1 0-1,1 0 1,-1 0-1,1 0 1,-1 0-1,1 0 1,0 0-1,0 0 1,-1 0-1,1-1 1,0 1-1,0-1 1,0 1-1,1-1 1,-1 1-1,0-1 1,0 1-1,0-3 1,-29-32-3904,28 32 3392,-1 1 1,1-1-1,1 0 1,-1 0-1,-2-7 1,3 5-9,0 1-1,1-1 1,0-10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9568,'-16'-16'3520,"16"16"-2720,16 0-256,1 0 160,-1 0-512,17 0 256,0 0-224,16 0 0,16 0-128,-15 0-1536,-1 16 768,-17 1-3936,1-1 2560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18 277 5408,'0'13'1728,"0"-13"-1716,0 0 0,0 0 0,-1 1 0,1-1 0,0 0 0,0 0 0,0 0 0,0 0 0,0 0 0,0 0 0,0 0-1,0 0 1,0 0 0,0 1 0,0-1 0,0 0 0,0 0 0,0 0 0,1 0 0,-1 0 0,0 0 0,0 0 0,0 0 0,0 0 0,0 0 0,0 0 0,0 1 0,0-1 0,0 0 0,0 0 0,0 0 0,0 0 0,0 0 0,0 0 0,0 0 0,0 0 0,1 0 0,-1 0 0,0 0 0,0 0 0,0 0 0,0 0 0,0 0 0,0 0 0,0 0 0,0 0 0,0 0 0,1 0 0,-1 0 0,0 0 0,0 0 0,0 0 0,0 0-1,0 0 1,0 0 0,0 0 0,11 0 463,-8 0 400,-3 0-225,3 0 156,18 1-107,-10-1-605,0 1-1,1-2 1,-1 1 0,16-4 0,-6-7 7,9 6-53,1-6-112,-30 11 69,0-1 0,0 1 0,1-1 0,-1 1-1,0-1 1,0 1 0,1-1 0,-1 0 0,0 1 0,0-1 0,0 0 0,0 0 0,1-1-1,-2 1 26,1 0-1,-1-1 0,1 1 1,-1 0-1,0 0 0,0 0 0,0 0 1,0-1-1,0 1 0,0 0 0,0-2 1,0-7 67,0 2 9,-2-10 151,2 18-237,0-1 0,-1 1 1,1-1-1,-1 1 0,1-1 1,-1 1-1,1 0 0,-1-1 1,1 1-1,-1 0 0,1-1 1,-1 1-1,1 0 0,-1-1 1,1 1-1,-1 0 0,0 0 0,1 0 1,-1 0-1,1-1 0,-1 1 1,0 0-1,1 0 0,-1 0 1,-1 1-1,1-1 32,-1 0 0,0-1 0,0 1 0,1 0 0,-1-1 0,0 1 0,1-1 1,-1 1-1,1-1 0,-1 0 0,1 1 0,-3-3 0,2 2 16,0 0 0,1 0 0,-1 0 0,0 0 1,0 0-1,0 1 0,0-1 0,0 0 0,0 1 0,0 0 0,0-1 0,-4 1 1,1 1 127,0-1 0,1 1 1,-1 0-1,-8 3 0,7-2-135,-1 0 0,0 0-1,0-1 1,-10 2 0,11-3-105,0-1-21,-1 1 0,1 1 0,-1-1 0,0 1 0,-6 2 0,11-2 56,0-1-1,1 1 0,-1 0 1,0 0-1,0 0 1,1 0-1,-1 0 1,1 0-1,-1 1 0,1-1 1,-1 0-1,1 1 1,0-1-1,0 1 1,0 0-1,-1-1 0,2 1 1,-1 0-1,0 0 1,-1 3-1,1 2 0,0-1 1,0 1-1,0 0 0,1 0 0,0-1 0,1 1 0,1 10 1,10 42-766,-12-57 730,0-1 0,1 1 0,-1 0 0,0 0 0,1-1 0,0 1 0,-1-1 0,1 1 0,0 0 0,0-1 0,0 0 0,0 1 0,0-1 0,0 1 0,0-1 0,0 0 0,1 0 0,-1 0 0,0 0 0,1 0 0,-1 0 0,3 1 0,8 6-227,-7-4 247,7 4-572,19 13 0,-27-19 481,1 0 1,-1 0 0,0-1-1,1 1 1,-1-1 0,1 0-1,-1 0 1,1 0-1,6-1 1,-5 1 76,0-1 1,0 0-1,0-1 0,0 1 1,0-1-1,0 0 0,0-1 1,0 0-1,0 0 0,0 0 1,7-4-1,-8 2 37,0 0-1,0 0 1,7-8-1,-8 7-17,1 0 0,0 1 0,9-7-1,-9 7 10,-3 3 19,1 0 0,-1-1 0,0 1 0,0-1 0,0 0 0,0 0 1,2-2-1,2-14 239,-4 8-94,0 5 24,1-1 0,-1 1 0,1-1 0,4-4 0,4 4 271,-6-7 267,6-1-139,-8 11 160,-3 3-315,2 0-378,-1 0-41,0 0-1,-1 0 1,1 1 0,-1-1 0,1 0 0,-1 0 0,1 0 0,-1 1 0,1-1 0,-1 0 0,1 0 0,-1 1 0,1-1 0,-1 0 0,0 1 0,1-1 0,-1 1 0,1-1 0,-1 1 0,0-1 0,0 0-1,1 1 1,-1-1 0,0 1 0,0-1 0,1 2 0,3 20-69,-4-13 68,0-1 0,-1 0 0,-3 17 0,-1-12 37,4-11-27,0 0 1,0-1-1,0 1 0,0 0 0,1 0 0,-1 0 0,1 0 1,-1 0-1,1 0 0,0 0 0,0 0 0,-1 0 0,1 0 1,1 0-1,-1 0 0,0 0 0,0 0 0,1 2 1,4 7 38,-3-8-40,-1 0-1,0 0 0,0 0 1,0 1-1,0-1 0,0 0 1,-1 1-1,1-1 0,-1 6 1,0-4-9,0-4-9,0 0-1,0 0 0,0 0 0,-1 0 0,1 0 1,1 0-1,-1 0 0,0 0 0,0 0 1,0 0-1,1 0 0,-1 0 0,0 0 0,1 0 1,-1 0-1,1 0 0,-1 0 0,1 0 1,-1-1-1,1 1 0,0 0 0,-1 0 0,1 0 1,0-1-1,0 1 0,-1-1 0,1 1 0,0 0 1,0-1-1,0 1 0,0-1 0,2 1 1,-2 0-2,-1-1-7,1 1 1,0-1-1,0 1 1,0-1-1,0 1 1,0-1-1,0 1 1,0-1-1,-1 0 0,1 1 1,0-1-1,0 0 1,0 0-1,0 0 1,0 0-1,0 0 1,0 0-1,0 0 0,0 0 1,0 0-1,0 0 1,0-1-1,0 1 1,0 0-1,0-1 1,0 1-1,0-1 0,0 1 1,0-1-1,1 0 1,-1 0 0,1 1-6,-1-1 0,1 0-1,-1 1 1,1-1 0,-1 0 0,0 1 0,1-1 0,-1 0 0,0 0-1,0 0 1,1 0 0,-1 0 0,0-1 0,0 1 0,0 0-1,0 0 1,-1-1 0,1 1 0,0-1 0,-1 1 0,1 0 0,0-1-1,0-2 1,8-20-219,4 7 237,-11 16 15,-1 0 0,0-1 0,1 1 0,-1 0-1,0-1 1,0 1 0,0-1 0,0 1 0,0-1 0,0 0 0,0 1-1,-1-1 1,1 0 0,-1 0 0,1 1 0,-1-1 0,1 0-1,-1-2 1,0-59 267,0 60 4,0 3 150,-3 3-176,2-2-250,0 0 0,1 0 0,-1 0-1,0 1 1,1-1 0,-1 0 0,1 0-1,-1 0 1,1 1 0,0-1 0,-1 0 0,1 1-1,0-1 1,0 0 0,0 1 0,0-1 0,0 0-1,0 1 1,0-1 0,0 0 0,1 1-1,-1-1 1,0 0 0,1 0 0,-1 1 0,2 0-1,1 10 10,0 0-7,-2-8-6,0 0-1,0 0 1,0 0-1,0 0 0,1-1 1,0 1-1,0 0 1,3 4-1,5 12 30,-8-16-27,0 0 0,0 0 1,0 0-1,1 0 0,-1 0 1,1-1-1,0 1 0,6 5 1,-5-6-8,-1-1 0,0-1 1,0 1-1,1-1 0,-1 1 1,1-1-1,0 0 0,6 1 1,35 2-262,-2-1-371,-26 1 424,15 1-287,1-10-367,-17 1 434,1 2 75,16-4-195,-27 4 433,0 0 0,0-1 1,-1 0-1,1 0 0,-1-1 0,1 1 0,-1-1 0,0 0 1,0 0-1,8-10 0,17-14-207,-28 27 316,1-1 0,-1 1 0,1-1 0,-1 0 0,0 0 0,0 0 0,0 0 1,0 0-1,0 0 0,0-1 0,-1 1 0,1-1 0,-1 1 0,1-1 0,-1 1 0,0-1 1,0 0-1,0 0 0,-1 0 0,1-3 0,10-27 116,-5 0 277,-4 24-289,1-4 168,0 1 1,-1-1-1,0 1 0,-1-1 0,-1-19 0,0 32-263,0-8 393,1 0 0,1-14 0,9-3 487,-9 10-361,0 0 0,-1-1 0,-1 1 1,-1-19-1,0 4-630,1 39 79,1-5-52,-1 1 0,0-1 0,0 1 0,-1-1 0,1 1 0,-1-1 0,-1 5 0,-8 17-293,6-16 39,0 1-1,-5 21 1,7-15 83,-4 15-231,3-26 315,0 0 1,0 0-1,-5 8 1,4-9 35,1 1 0,-1 0 0,1 0 0,1 0 0,-1 0 0,-2 12 0,2 9-196,3 48 1,0-54 117,0-16-187,14-5-859,-14 0 1248,0 0-1,0 0 1,0 0-1,0 0 1,0 0 0,0 0-1,0 1 1,0-1-1,0 0 1,0 0-1,1 0 1,-1 0 0,0 0-1,0 0 1,0-1-1,0 1 1,0 0 0,0 0-1,0 0 1,0 0-1,0 0 1,0 0 0,1 0-1,-1 0 1,0 0-1,0 0 1,0 0-1,0 0 1,0 0 0,0 0-1,0 0 1,0 0-1,0 0 1,0 0 0,0-1-1,0 1 1,0 0-1,0 0 1,0 0-1,0 0 1,0 0 0,1 0-1,-1 0 1,0 0-1,0 0 1,0 0 0,0-1-1,0 1 1,0 0-1,0 0 1,0 0-1,-1 0 1,1 0 0,0 0-1,0 0 1,0 0-1,0 0 12,0-1-49,0 0 0,0 0-1,0 1 1,0-1-1,0 0 1,1 1-1,-1-1 1,0 0 0,0 0-1,0 1 1,1-1-1,-1 1 1,0-1 0,1 0-1,3-3-195,-4 4 229,0 0-1,1 0 0,-1 0 0,0 0 0,0 0 0,0-1 0,0 1 1,0 0-1,1 0 0,-1 0 0,0 0 0,0 0 0,0 0 0,0-1 1,0 1-1,0 0 0,0 0 0,1 0 0,-1 0 0,0-1 0,0 1 1,0 0-1,0 0 0,0 0 0,0-1 0,0 1 0,0 0 0,0 0 1,0 0-1,0-1 0,-9-9-478,8 10 482,-78-80-56,68 69 378,7 9 40,1-1-1,0 0 1,1 0-1,-1-1 1,-4-5-1,2-3 557,4 10-696,0 0 0,0-1 0,0 1 0,-1 0 0,1 0 0,-3-3 0,4 4-165,-1 1 0,1 0 0,0-1 0,-1 1 0,1 0 0,0-1-1,0 1 1,-1-1 0,1 1 0,0-1 0,0 1 0,0-1 0,0 1 0,0-1 0,-1 1 0,1-1 0,0 1 0,0-1 0,0 1-1,0-1 1,0 1 0,1 0 0,-1-1 0,0 1 0,0-1 0,0 1 0,0-1 0,0 1 0,1-1 0,-1 1 0,0-1 0,0 1 0,1 0-1,-1-1 1,1 0 0,-1 1-41,1 0 43,1-1 0,-1 1 0,1-1-1,-1 1 1,1-1 0,-1 1 0,1 0 0,0 0 0,-1 0 0,1 0-1,-1 0 1,4 0 0,5 1 9,-3-2 9,0 0 0,-1 0 1,1 0-1,12-5 1,17-3 77,-24 6-212,6-1-113,-1 1 0,31-1 0,-31 3-119,-1 0 0,24-6 0,-14 2 72,20 0-346,-11-6 293,-21 8 258,-11 3 44,0-1 1,-1 1-1,1-1 0,0 0 0,-1 0 1,1 0-1,3-2 0,-5 3-47,0-1-1,0 0 1,-1 0-1,1 0 1,0 0 0,0 0-1,-1 0 1,1 0-1,0 0 1,-1 0 0,1 0-1,-1 0 1,0 0-1,1 0 1,-1 0 0,0 0-1,1-1 1,-1 1 0,0 0-1,0 0 1,0-3-1,-3 4 237,-8 0 576,11 0-775,0 0 0,0 0 0,0 0 0,0 0 0,0 1 0,-1-1 0,1 0 0,0 0 0,0 0 0,0 0 0,0 0 0,0 0 0,0 0 0,0 0 0,0 0 0,0 0 0,-1-1 0,1 1 0,0 0 0,0 0 0,0 0 0,0 0 0,0 0 0,0 0 0,0 0 0,0 0 0,0 0 0,0 0 0,0 0 0,0 0 0,-1 0 0,1 0 0,0 0 0,0 0 0,0 0 0,0-1 0,0 1 0,0 0 0,0 0 0,0 0 0,0 0 0,0 0 0,0 0 0,0 0 0,0 0-1,0 0 1,0 0 0,0-1 0,0 1 0,0 0 0,0 0 0,0 0 0,0 0 0,0 0 0,0 0 0,0 0 0,0-1-6,0 1 1,0-1-1,0 1 0,0-1 0,0 1 0,0-1 1,0 0-1,0 1 0,1-1 0,-1 1 0,0-1 0,0 1 1,0 0-1,0-1 0,1 1 0,-1-1 0,0 1 0,1-1 1,-1 1-1,0 0 0,1-1 0,-1 1 0,0-1 0,1 1 1,-1 0-1,1 0 0,-1-1 0,0 1 0,1 0 1,-1 0-1,1-1 0,-1 1 0,1 0 0,-1 0 0,1 0 1,-1 0-1,1 0 0,-1 0 0,1 0 0,-1 0 0,2 0 1,1 0-687,-3 0 22,2 0-427,6 0 436,-2 0-2248,-6 0 1236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2976,'8'-9'509,"-5"5"-219,-6 3 250,-29 12-151,23-8 635,9-6-219,0-8 166,0 8-267,0 3 117,-2 0-160,1 0-622,1 0-1,-1 0 0,1 0 0,-1 0 0,1 0 1,-1 0-1,1 0 0,-1 0 0,1 0 1,-1 0-1,1 0 0,-1 0 0,1-1 0,-1 1 1,1 0-1,-1 0 0,1-1 0,0 1 1,-1 0-1,1-1 0,-1 1 0,1 0 0,0-1 1,-1 1-1,1-1 0,0 1 0,-1 0 1,1-1-1,0 1 0,0-1 0,0 1 0,-1-1 1,1 1-1,0-1 0,0 1 0,0-1 1,0 1-1,0-1 0,0 1 0,0-1 0,0 0 1,0-2 563,0 3-228,14 0 164,-12 0-346,1 3-74,2 1-80,-3-3-26,0 1 0,0 0 0,0 0 1,0 0-1,0 0 0,-1 0 0,1 1 1,0-1-1,-1 1 0,0-1 0,0 1 1,2 2-1,2 36 212,6 0-27,-5 3 29,7 40 60,-1-29-38,6 71 0,-14-74-136,11 111 155,34 160 160,-41-270-57,1 107 1,-9-51 445,0-109-814,0 1 0,0-1-1,0 0 1,0 1 0,0-1 0,0 0 0,0 1 0,0-1-1,0 0 1,0 1 0,0-1 0,0 0 0,0 1 0,-1-1-1,1 0 1,0 1 0,0-1 0,0 0 0,0 0 0,-1 1 0,1-1-1,0 0 1,0 0 0,0 1 0,-1-1 0,0 2-64,-1-1 0,1 0 0,-1 1 0,0-1 0,1 0 0,-1 0 0,0 0 0,-3 1 0,4-2 33,1 0-1,0 0 1,-1 0 0,1 0-1,0 1 1,-1-1 0,1 0-1,0 0 1,-1-1 0,1 1-1,0 0 1,-1 0 0,1 0-1,-1 0 1,1 0 0,0 0 0,-1 0-1,1 0 1,0-1 0,0 1-1,-1 0 1,0-1 0,1 1-53,0-1 0,-1 0 0,1 1 0,-1-1 0,1 0 0,0 0 0,0 1 0,-1-1 0,1 0 0,0 0 0,0 1 0,0-1 0,0 0 0,0 0 0,0-1 0,0-14-963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0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49 6240,'-14'-13'2005,"14"13"-1991,0 0 0,0 0-1,0 0 1,0 0 0,0 0 0,-1-1-1,1 1 1,0 0 0,0 0 0,0 0-1,0 0 1,0 0 0,0 0 0,0 0-1,0 0 1,0 0 0,0-1 0,-1 1-1,1 0 1,0 0 0,0 0 0,0 0-1,0 0 1,0 0 0,0 0 0,0-1-1,0 1 1,0 0 0,0 0 0,0 0-1,0 0 1,0 0 0,0 0 0,0-1-1,0 1 1,0 0 0,0 0 0,0 0 0,0 0-1,1 0 1,-1 0 0,0 0 0,0-1-1,0 1 1,0 0 0,0 0 0,0 0-1,0 0 1,0 0 0,0 0 0,0 0-1,1 0 1,-1 0 0,0 0 0,0-1-1,0 1 1,11-14 559,-8-2 2966,-6 16-3038,-144 0 1910,147 0-2411,-11 0 215,1 1 0,-13 1 0,-15 9 238,22-9-336,13-1-107,0-1 1,-1 0 0,1 1-1,0-1 1,0 1 0,-1 0 0,1 0-1,0 1 1,0-1 0,0 0 0,0 1-1,0 0 1,1 0 0,-1 0-1,0 0 1,1 0 0,0 1 0,-1-1-1,1 0 1,-3 6 0,3-5-26,1-1 1,0 1 0,0 0 0,0 0-1,0 0 1,0 0 0,1-1-1,-1 1 1,1 0 0,0 0-1,0 0 1,0 0 0,0 0-1,1 0 1,-1 0 0,1 0-1,-1 0 1,1 0 0,0-1 0,0 1-1,3 4 1,4 9 10,1-1 0,18 24 1,-20-28 62,18 21-88,46 48-1,-1-2 251,-14-14 193,-51-59-391,0 0 1,-1 0-1,1 1 0,-1 0 1,4 7-1,-1-1 82,-2-5 85,5 7 229,-10-14-404,0 0 1,0 1-1,0-1 0,0 1 1,1-1-1,-1 0 1,0 1-1,0-1 1,0 1-1,0-1 0,0 0 1,0 1-1,0-1 1,0 1-1,0-1 0,0 1 1,0-1-1,0 0 1,0 1-1,-1-1 1,1 1-1,0-1 0,0 0 1,0 1-1,0-1 1,-1 0-1,1 1 0,-2 1 41,0-1 0,0 1 0,0-1 0,1 0 0,-1 0 0,0 0 0,0 0 0,-1 0 0,1-1 0,0 1 0,0 0 0,0-1 0,0 0 0,-1 1 0,1-1 0,-2 0 0,-5-1 70,0 1 0,-14-4 0,8 1 59,-17-2 61,-54-9 68,54 5-265,-64-12-98,0 4-1658,74 15 683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492 192 6144,'0'-3'242,"0"1"-1,0 0 1,0-1 0,0 1 0,1-1 0,-1 1 0,1 0-1,-1-1 1,1 1 0,0 0 0,0 0 0,3-4 0,-3 4-119,0 0 1,0 0 0,0 0-1,-1 0 1,1 0 0,0 0-1,-1-1 1,1 1 0,-1 0 0,0 0-1,1 0 1,-2-5 0,2-2 405,-1 6-378,0 0-1,0 1 1,1-1 0,-2 0-1,1 0 1,0 0 0,-1 0-1,1 0 1,-1 0 0,0 0-1,0 0 1,0 1 0,0-1-1,0 0 1,-1 1 0,1-1-1,-1 1 1,-3-4 0,-2-2 74,5 6-176,0-1 1,0 1-1,-1 0 1,1 0-1,0 0 1,-1 0-1,0 0 1,1 0-1,-5-1 1,-26-3 104,2 0-89,4-1 36,0 2 0,-30-1 0,46 7-64,0 0 0,0 1 0,1 1-1,-1-1 1,1 2 0,-16 6 0,17-6-1,-5 2-49,-1 1 1,-21 13-1,34-19-4,1 0 0,-1 0 0,1 0 0,0 0 0,-1 1 0,1-1 0,0 0 0,0 1 0,0-1 0,0 1 0,0 0 0,0-1 0,0 1 0,1 0 0,-1-1 0,0 1 0,1 0 0,0 0-1,-1 0 1,1-1 0,0 1 0,0 0 0,0 0 0,0 0 0,0 0 0,0 0 0,1-1 0,-1 1 0,1 0 0,-1 0 0,1-1 0,0 1 0,-1 0 0,1-1 0,1 3 0,3 4 12,1 0 1,-1 0 0,1 0-1,1 0 1,7 6-1,55 47-135,-10-10-72,10 18 634,-65-65-300,1 0 1,-1 1 0,0 0-1,6 9 1,-2 16 474,-2-16 75,-5-12-579,-1-1 0,1 0 0,0 1 0,-1-1 0,1 0 0,-1 1 0,0-1 0,1 1 1,-1-1-1,0 1 0,0 1 0,0-2-47,-1 1 0,1-1 0,-1 0 0,1 0 0,-1 1 0,0-1 0,0 0 1,0 0-1,1 0 0,-1 0 0,0 0 0,0 0 0,0 0 0,-1-1 0,1 1 1,0 0-1,-1 0 0,-6 4 35,1-1 1,-1 0-1,0-1 1,0 0-1,0 0 0,0-1 1,-1 0-1,-12 2 1,-7-2 100,-33-1 0,43-1-69,2 0-119,0-2 0,-27-5 0,17 2-189,18 4 181,3 0-115,0 1-1,0-1 1,-1-1-1,-6-2 1,10 3-46,0-1 0,0 1 0,-1-1 0,1 1 0,0-1 0,0 0 0,1 0 0,-1 0 0,0 0 0,-2-4-1,-13-13-1183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722 232 5312,'-14'-27'1701,"14"26"-1679,0 1 0,-1 0 0,1-1 0,0 1-1,0 0 1,0-1 0,-1 1 0,1 0 0,0-1 0,0 1-1,0 0 1,0-1 0,0 1 0,0 0 0,0-1 0,0 1 0,0 0-1,0-1 1,0 1 0,0-1 0,0 1 0,0 0 0,0-1-1,0 1 1,1 0 0,-1-1 0,0 1 0,0 0 0,0-1 0,1 1-1,2-6 165,-1 3-10,-1 1-1,0-1 0,1 0 0,-1 0 1,0 0-1,0 0 0,-1 0 0,1 0 0,-1-1 1,1 1-1,-1 0 0,0-5 0,2-16 561,1 15-570,-2 8-130,-1 0-1,1 0 0,-1 0 0,0 0 1,1 0-1,-1 1 0,0-1 0,0 0 1,0 0-1,0 0 0,0 0 0,0 0 1,0 0-1,0 0 0,0 0 1,0 0-1,-1 0 0,1 0 0,0 0 1,-1 0-1,1 0 0,0 0 0,-1 0 1,1 1-1,-1-1 0,0-1 0,0 1-22,1 0 42,-1-1 0,1 0 0,-1 0 0,1 1 0,0-1 0,0 0 1,0 0-1,0 1 0,0-1 0,0-2 0,1 2-21,-1 1-1,0 0 1,0-1 0,0 1 0,0-1 0,0 1-1,0 0 1,0-1 0,-1 1 0,1-1 0,0 1-1,-1 0 1,1-1 0,-1 1 0,1 0 0,-1 0-1,0-1 1,-1-1 0,1 2-19,0 0-1,-1-1 1,1 1-1,-1 0 1,1 0 0,-1 0-1,1 0 1,-1 0-1,-2 0 1,-12-7 111,12 5-107,1 2-10,0-1-1,0 1 0,0 0 0,0-1 0,0 1 0,-1 1 0,1-1 1,0 0-1,0 1 0,0 0 0,-5-1 0,-1 1-5,6-1-1,0 1-1,0 0 0,0 0 0,0 0 0,-1 0 0,1 0 1,0 1-1,0-1 0,0 1 0,-3 1 0,-41 28-113,25-16 54,15-12 41,5-2 16,1 0 1,-1 1 0,1-1-1,-1 1 1,0-1 0,1 1-1,0 0 1,-1-1-1,1 1 1,-1 0 0,-1 2-1,0 1 17,0 0 0,1 0 0,-1 0 0,1 0 0,0 0 0,0 1 0,-1 6 0,-1 2 69,-5 27 1,7-14 138,1 42 0,1-29-133,0 540 277,-5-459-309,-1-24 31,12 8 49,-8-73 22,0-1 0,-14 55 1,-21 56 570,25-101-466,6-16 74,-19 44 0,22-61-243,-1 1 0,-1-1 0,1 0 0,-1-1-1,0 1 1,0-1 0,-1 0 0,0 0-1,-9 7 1,5-6-3,5-3-6,-1 1 1,0-1-1,1-1 0,-1 1 0,-13 5 0,15-8-58,0-1 0,0 1 0,1-1 0,-1 0 0,0 0 0,0 0 0,0 0 0,1 0 0,-1-1 0,0 0-1,0 0 1,1 0 0,-1 0 0,-4-2 0,-1-1-11,1 1 1,-1-2-1,1 1 0,-1-1 1,1 0-1,1-1 0,-14-11 1,5 1-3,9 11-42,1-1 0,0 0-1,0-1 1,1 1-1,0-1 1,-7-11 0,-2-23-746,9 27 454,-11-24-489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484 375 5312,'-14'-14'1701,"12"11"-1024,-1 1-127,-8-12 655,6 0-314,-6 9 111,7 0-707,1 0-1,0-1 0,1 1 1,-3-7-1,3 3-85,-4-9 78,4 16-249,0 0-1,0 0 0,0 0 1,0 0-1,0 1 1,-4-3-1,-3-3 53,-27-20 198,26 21-132,-1 0 0,0 1 0,0 1 1,-1 0-1,-18-4 0,23 7-102,-1-1 0,0 1 0,0 1 0,0-1 0,0 2 0,0-1 0,0 1 0,0 0 0,-13 4 1,12-1-1,0 0 1,1 0 0,0 1 0,0 1 0,0-1 0,-13 13 0,10-6-18,-1-1 0,1 1 1,-10 16-1,15-18-25,1 0 1,0 1-1,1-1 1,0 1-1,-3 12 1,0 0 13,5-18-9,0 0 0,1 0 1,0 1-1,0-1 0,0 0 0,1 0 0,-1 1 0,1-1 0,1 0 1,-1 1-1,1-1 0,-1 0 0,4 9 0,-3-10 23,0 1-1,0-1 0,1 0 1,-1 0-1,4 5 0,-4-7 3,1 0-1,0 0 1,0 0 0,-1 0-1,1-1 1,1 1-1,-1-1 1,0 1-1,0-1 1,4 1-1,-2 1-28,1-1 0,0 0-1,0 0 1,0 0 0,0-1-1,0 0 1,0 0 0,0 0-1,8 0 1,-6-2-98,1 0 0,-1 0 0,0-1 0,1 0-1,-1 0 1,9-5 0,-2 2-187,0-1-1,0-1 0,-1 0 1,0-1-1,0-1 1,-1 0-1,0 0 0,11-13 1,-17 16 200,-1 0 0,0 0 0,0-1-1,-1 0 1,0 0 0,0-1 0,-1 1 0,5-12 0,0-3-36,1 3 34,-6 12 62,1 0 1,-2 0 0,1 0 0,-1-1-1,0 1 1,0-1 0,-1 0-1,0 1 1,0-9 0,0-5 23,-1 10 35,0 0 0,0-1 1,-1 1-1,0 0 0,-1 0 0,0 0 1,-1 0-1,-5-13 0,3 12 101,3 8-67,0 0 0,0 0-1,1-1 1,0 1 0,0 0-1,0-1 1,0 1 0,1 0-1,0-9 1,-1 11 23,1 0 0,0 0-1,0 0 1,-1 0 0,1 0 0,-1 0 0,0 0 0,0 0-1,0 0 1,0 0 0,-1-2 0,1 3-56,0-1 0,0 1 0,0-1 1,0 1-1,1-1 0,-1 1 0,1-1 0,-1 0 0,1 1 1,0-1-1,-1-1 0,1 4-2,1 1 1,-1-1-1,0 1 0,1-1 1,-1 1-1,1-1 1,-1 1-1,1-1 0,0 0 1,1 3-1,5 10 212,-6-6-148,1-1-1,-1 0 1,-1 1 0,0-1 0,-1 14-1,1 3 1,0 5-9,0 3 0,-3 36 1,-8-3 122,9-44-165,1-11-32,0 0-1,-3 12 0,-1-11-19,1 0-1,-1-1 0,-1 1 0,0-1 0,-12 15 0,2-2 11,0 4 50,11-18-45,0 0 0,-1 0-1,0-1 1,-8 9 0,-33 19-700,24-14-680,14-18 295,9-4 979,0-1 0,0 1 0,0 0 0,0-1 0,-1 1 0,1 0 0,0-1 0,0 1 0,0 0 0,0-1 0,0 1 0,0-1 1,1 1-1,-1 0 0,0-1 0,0 1 0,0 0 0,0-1 0,0 1 0,0 0 0,1-1 0,-1 1 0,0 0 0,0-1 0,1 1 1,-1-1-1,14-15-1580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18 7872,'-6'0'1108,"-14"-1"1653,20 1-2723,0-1 0,-1 1 0,1 0 0,-1 0 0,1-1 0,-1 1 0,1 0 0,0 0 0,-1-1 0,1 1 0,0-1 0,-1 1 0,1 0 0,0-1-1,-1 1 1,1-1 0,0 1 0,0 0 0,0-1 0,-1 1 0,1-1 0,0 1 0,0-1 0,0 1 0,0-1 0,0 1 0,0-1 0,0 1 0,0-2 0,0 0 500,0 2 1,-3 0-176,-14-1 139,8 1-400,0 0 0,-1 0 0,1 0 1,-13 3-1,14 0 16,1 1 0,-14 7 0,5-1-29,12-8-114,0 1 1,1 0-1,-1 0 1,1 0-1,0 0 1,0 1-1,0-1 1,0 1-1,1-1 1,-1 1-1,1 0 1,0 0-1,0 1 1,0-1-1,1 0 1,-2 5 0,3-6 4,-1 0 0,0 0 0,1 0 0,0 0 0,-1 0 1,2 4-1,-1-7 20,0 8-10,2 91 34,-1-79 18,1 1-1,9 36 1,-8-48-6,1 1 0,-1-1 0,2 0 0,-1 0 0,2-1 0,-1 1 0,10 10 0,-14-17-31,21 28 107,6-8 0,-26-19-75,1 1 1,-1-1-1,1 0 0,-1 1 1,2 4-1,-1 3 182,-3 11 180,0-22-387,0 0-1,0 1 0,0-1 0,0 0 0,0 1 0,0-1 0,0 0 0,0 1 0,0-1 0,0 0 0,0 1 0,0-1 0,0 0 1,-1 1-1,1-1 0,0 0 0,0 1 0,0-1 0,0 0 0,-1 0 0,1 1 0,0-1 0,0 0 0,0 0 0,-1 1 0,-8 9 198,-15 14 9,22-23-225,0 1-1,0-1 1,0 0-1,0 0 0,0 0 1,0 0-1,0 0 0,0 0 1,0 0-1,-1-1 0,1 1 1,0-1-1,-4 0 0,2 1-98,0-1 0,0 0 0,0 1 0,0 0 0,0 0 0,0 1 0,0-1-1,0 1 1,-6 3 0,9-4-95,-1-1 0,1 0 0,-1 1 0,1-1 0,-1 0 0,1 1 0,-1-1 0,1 0 0,-2 0 0,-14 0-1255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51 6656,'-14'-27'2144,"14"27"-2120,0-1 0,0 1 0,0 0-1,0 0 1,0-1 0,0 1 0,0 0 0,0 0 0,0 0 0,0-1 0,0 1 0,-1 0 0,1 0 0,0 0 0,0-1 0,0 1-1,0 0 1,0 0 0,-1 0 0,1 0 0,0-1 0,0 1 0,0 0 0,-1 0 0,1 0 0,0 0 0,0 0 0,0 0 0,-1 0-1,1 0 1,0-1 0,0 1 0,-1 0 0,1 0 0,-2 0 90,0 0 0,0-1-1,0 1 1,0-1 0,1 1 0,-1-1-1,0 0 1,1 0 0,-1 0 0,0 0 0,1 0-1,-1 0 1,1 0 0,-3-2 0,4 2-61,-1 1 0,1-1 0,-1 1 1,1 0-1,-1-1 0,0 1 0,1 0 1,-1-1-1,0 1 0,1 0 0,-1 0 1,0 0-1,1 0 0,-1 0 0,0 0 1,0 0-1,1 0 0,-1 0 0,0 0 1,1 0-1,-1 0 0,0 0 0,0 1 1,-2-1 140,-9 0 91,9-1-262,1 1-1,-1 0 1,0 0 0,1 0-1,-1 0 1,1 0 0,-1 1 0,1-1-1,-1 1 1,1-1 0,-1 1 0,1 0-1,-1 0 1,1 0 0,0 0 0,0 1-1,-1-1 1,1 1 0,0-1 0,-2 3-1,2-2 8,0 0-1,0-1 1,0 0-1,0 1 1,0-1-1,0 0 1,0 0-1,0 0 1,-1 0-1,1-1 1,-3 2-1,-14 5 145,17-5-147,0 0-1,-1 0 1,1 0-1,0 1 1,0-1 0,0 1-1,1-1 1,-1 1-1,1-1 1,-1 1-1,1 0 1,0 0-1,-1 4 1,-2 7 41,-2 24 0,3-20-69,0-2-5,-1 9 40,1-1 0,-1 26 0,-4 65 149,0 2-30,8 189 7,0-250-142,3 99 311,2-93-194,0-20-93,-2 0 0,-5 79 0,-9-42 267,5-10-58,-5-7 15,9-45-205,2-12-29,-1 1-1,1-1 1,-2 0 0,-1 7-1,-11 13 224,-2 2 162,15-25-404,-1 0 0,0 0 0,0 0 0,0 0 0,0 0 0,0 0 0,0-1 0,0 1 0,0-1 1,-1 1-1,1-1 0,0 0 0,-1 0 0,0 0 0,1 0 0,-1 0 0,-4 0 0,6-1-80,0-1 0,0 1 1,-1 0-1,1 0 0,0-1 1,0 1-1,0-1 1,0 1-1,-1-1 0,1 0 1,0 1-1,-2-3 0,-1 0-181,-26-13-594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99 4736,'13'-14'1530,"-13"14"-1519,1 0-1,-1 0 1,0 0-1,0 0 1,0 0-1,0 0 1,0 0-1,0 0 1,0 0-1,0 0 1,1 0-1,-1 0 1,0-1-1,0 1 1,0 0-1,0 0 1,0 0-1,0 0 1,0 0-1,0 0 1,0 0-1,0 0 0,0-1 1,0 1-1,0 0 1,0 0-1,0 0 1,0 0-1,0 0 1,0 0-1,0-1 1,0 1-1,0 0 1,0 0-1,0 0 1,0 0-1,0 0 1,0 0-1,0-1 1,0 1-1,0 0 1,0 0-1,0 0 1,0 0-1,0 0 1,0 0-1,-1 0 0,1 0 1,0-1-1,0 1 1,0 0-1,0 0 1,0 0-1,0 0 1,0 0-1,-1 0 1,-10-11 394,9 8 299,-1 3-133,-24 0 1509,24 0-1643,3 0 208,-3 0-47,1 0-450,-3 0 439,6 0-69,0-1-451,-1 1-1,1 0 1,-1 0-1,1 0 0,-1-1 1,1 1-1,-1 0 1,0-1-1,1 1 1,-1 0-1,1-1 1,-1 1-1,0 0 0,1-1 1,-1 1-1,0-1 1,0 1-1,1-1 1,-1 1-1,0-1 1,0 1-1,0-1 1,1 1-1,-1-1 0,0 0 1,0 10 706,0-7-224,0-2-223,3 0 42,-3 0-355,1 0 1,-1 0 0,1 0 0,0 0-1,-1 0 1,1 0 0,-1 0-1,1-1 1,0 1 0,-1 0-1,1 0 1,-1-1 0,1 1-1,-1 0 1,1-1 0,-1 1-1,1 0 1,-1-1 0,0 1 0,1-1-1,-1 1 1,1-1 0,-1 0-1,1 0-3,-1 1 0,1-1-1,-1 0 1,1 1 0,-1-1-1,1 1 1,-1-1 0,1 1-1,0-1 1,-1 1 0,1-1 0,0 1-1,-1 0 1,1-1 0,0 1-1,0 0 1,-1-1 0,1 1-1,0 0 1,0 0 0,-1 0-1,1 0 1,0 0 0,1 0-1,0 0 5,1 0 0,-1 0 0,1-1 0,-1 1 0,1-1 0,-1 1 0,1-1 0,-1 0 0,0 0 0,1 0-1,-1 0 1,0 0 0,0-1 0,0 1 0,3-3 0,-2 2-16,0 0-1,1-1 1,-1 1-1,1 1 1,7-4-1,-5 4 18,-1 0 0,1 0 0,0 1 0,9 0-1,-9 0 20,0 1-1,0-2 0,-1 1 0,10-3 0,-1-3-14,-13 5-37,1 0 1,-1 0-1,1 0 0,-1 1 0,1-1 0,-1 1 0,1-1 0,0 1 1,-1-1-1,1 1 0,0 0 0,1 0 0,95 0-9923,-65 0 7376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8320,'-33'17'3072,"33"-17"-2400,0 49-160,0-33 1824,0 1-1376,0-1-193,0 17-479,17-17-96,-17 1-96,0-1 288,16 0-192,-16-16-736,17 17 288,-17-34-2111,16 17 1311,17-16-3456,-17 0 2496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8544,'11'-27'3840,"-33"49"-3035,17-17 806,5-5-630,0 3-490,0-3-478,0 1 1,0 0 0,0 0 0,0-1 0,0 1 0,0 0 0,0-1-1,0 1 1,1 0 0,-1-1 0,0 1 0,0 0 0,1-1 0,0 2-1,0-2-9,0 1 0,0 0-1,1-1 1,-1 0 0,0 1-1,1-1 1,-1 1 0,0-1-1,1 0 1,-1 0-1,0 0 1,1 0 0,-1 0-1,3 0 1,23-4 32,134-24 375,-96 23-486,-32-1 33,-24 4 12,1 0 0,0 1 1,-1 0-1,1 0 0,0 1 0,14 2 0,1 3-31,-10-2 69,0-1 0,28 2 0,-23-6 78,-14 2 46,-15 4 173,-27 26 596,26-23-833,1 0 1,-1 0-1,1 1 0,0 0 0,1 1 1,0 0-1,0 0 0,1 0 0,-10 19 1,1 5-403,1 1 0,2 1 0,-15 64-1,-15 39 605,40-131-130,0 0 1,0 0-1,-1-1 0,-8 13 0,11-18-95,-1 1 0,0 0 0,1 0-1,-1-1 1,0 1 0,0 0 0,0-1-1,0 0 1,0 0 0,0 1 0,0-1 0,-1 0-1,1-1 1,0 1 0,-1 0 0,1-1 0,0 1-1,-5-1 1,0 1 33,5-1-59,0 1-1,0-1 1,-1 0 0,1 1-1,0-1 1,0-1 0,-1 1-1,1 0 1,0 0-1,0-1 1,-1 1 0,1-1-1,0 0 1,0 0-1,0 1 1,-3-3 0,1-3-4,0 1 0,0-1 1,1 0-1,0 0 0,-3-8 0,-5-9 38,-38-86 251,21 57-379,15 14-21,8 23-400,-12-27 0,15 38 307,0 1 0,0 0 0,0-1 0,1 1 0,0-1 0,0 0 0,0 1 0,0-1 0,0 0 0,1 0 0,-1 0 0,1 0 0,0 1 0,0-1 0,1-4 0,0 6 46,0 0-1,0 0 1,0 0-1,0 0 1,0 1-1,1-1 1,-1 0-1,1 1 1,1-2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7968,'66'0'2944,"-66"0"-2272,65 33-192,-16-1 800,0-15-800,17 32 288,16-16-448,-33-1-896,0 1 320,0 0 544,-16-17-128,0 1-2272,-33-1 1120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6144,'-30'0'3936,"31"0"-3919,-1 0 0,1 0 0,-1 0 0,0 0 0,1 0 0,-1 0 0,1 0 0,-1 0 0,1 0 0,-1 0 0,0 0 0,1 1 0,-1-1 0,1 0 0,-1 0 0,0 1 0,1-1 0,-1 0 0,0 0 0,1 1 0,-1-1 0,0 0 0,0 1 0,1-1 0,-1 1 0,0-1 0,0 0 0,1 1 0,-1-1 0,0 1 0,0 0 0,2 7 203,-1 0 0,-1 0 0,1 0 0,-2 12 0,1 7 141,0 437 1260,0-458-2367,0-6-102,3 0-907,-3 0 1664,1 0 0,-1 0 0,1 0 0,-1 0 0,1 0 0,-1 0 0,1 0 0,-1 0 0,1-1 0,-1 1 0,1 0 0,-1 0 0,1 0 0,-1-1 0,1 1 0,-1 0 0,1 0 0,-1-1 0,1 1 0,-1 0 0,0-1 0,1 1 0,-1-1 0,1 1 0,-1-1 0,0 1 0,0 0 0,1-1 0,-1 1 0,0-1 0,0 1 0,0-1 0,1 1 0,-1-1 0,0 0 0,0 1 0,0-1 0,0 1 0,0-1 0,0 1 0,0-1 0,0 1 0,0-1-1,0 1 1,-1-2 0,1-14-1631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8128,'-49'17'3008,"49"-17"-2336,17 16-160,-34-16 2240,1 17-1600,-33-1 159,-1 17-799,-15 16-256,-17 0-160,16 17-1056,1-17 512,32 16-5599,0-16 3327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7232,'-14'-13'2314,"15"12"-2239,-1 1 0,0 0 0,1-1 0,0 1-1,-1 0 1,1 0 0,-1-1 0,1 1 0,-1 0 0,1 0-1,-1 0 1,1 0 0,0 0 0,-1 0 0,1 0 0,-1 0-1,2 0 1,-2 0 120,0 0-175,0 0 0,0 0 0,0 0 0,0 0 0,0 0 0,1 0 0,-1 0 1,0 0-1,0 0 0,0 0 0,0 0 0,0 0 0,0 0 0,0 0 0,0 0 1,0 0-1,1 0 0,-1 0 0,0 0 0,0 0 0,0 0 0,0 0 0,0 0 0,0 0 1,0 0-1,0 0 0,0 0 0,0 0 0,0 0 0,0 0 0,1 0 0,-1 1 1,0-1-1,0 0 0,0 0 0,0 0 0,0 0 0,0 0 0,0 0 0,0 0 0,0 0 1,0 0-1,0 0 0,0 0 0,0 1 0,0-1 0,0 0 0,0 0 0,0 0 0,0 0 1,0 0-1,0 0 0,0 0 0,0 0 0,0 0 0,0 1 0,0 0 64,-1 1 0,1-1 0,0 1 0,0-1 0,-1 1 0,1-1 0,-1 0 0,1 1-1,-1-1 1,0 0 0,-1 3 0,0-2-22,1 0 0,0 0 0,0 0 0,0 0 0,1 0 0,-1 0 0,0 0 0,1 0 0,-1 0 0,1 0 0,0 0 1,-1 4-1,1 7 271,1 29 36,-2 0-1,-2 0 1,-10 48 0,-4 35 881,1-7 187,7-74-1247,-15 43-1,12-38-358,9-36-405,0 0-1,-9 22 0,10-31-46,4-3-427,0-1 742,-1 0 1,0 0 0,0 0 0,0 0-1,0-1 1,0 1 0,1 0 0,-1-1 0,0 1-1,0-1 1,0 1 0,2-2 0,27-26-2479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 8128,'-41'-13'2618,"35"11"-1944,7 6-313,2 3-189,-1 0-1,0 0 1,0 0-1,-1 0 1,1 0-1,-1 11 1,0 53 642,-1-43-680,1 39 153,-5 95 146,-1-115-294,0-14-69,3 0-1,0 1 0,5 51 0,0-62-55,-1-5 17,1 20-1,-8 34 145,-1 1 13,6-56-179,-2-1 0,0 1 1,-7 29-1,8-42-265,0 1 1,0-1-1,1 0 0,0 9 1,0-12 202,0 0 1,0 0 0,0 0-1,0 0 1,0 0 0,0 0-1,0-1 1,0 1-1,-1 0 1,1 0 0,0 0-1,0 0 1,-1 0 0,1 0-1,-1 0 1,1 0 0,-1 0-1,1-1 1,-2 2 0,1-1-105,0-1 1,0 1-1,-1 0 1,1-1-1,0 1 1,-1-1 0,1 1-1,0-1 1,-1 0-1,1 0 1,-1 1-1,1-1 1,0 0 0,-2-1-1,3 1 157,-6 0-1621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94 148 7232,'-69'-41'2314,"57"34"-1715,8 9-280,2 0-158,-4 6 307,6-8-363,1 0 0,-1 1 0,0-1 0,1 1-1,-1-1 1,1 0 0,-1 0 0,1 1 0,-1-1-1,1 0 1,-1 0 0,1 1 0,-1-1 0,1 0-1,-1 0 1,1 0 0,-1 0 0,1 0 0,-1 0-1,1 0 1,-1 0 0,1 0 0,-1 0 0,1 0-1,0-1 1,14 6 807,-13-4-865,-1 0 0,1 0 0,0 0-1,-1-1 1,1 1 0,0-1 0,-1 1 0,4-1 0,-1 0-11,0-1 1,-1 0 0,1 0 0,-1 0 0,1 0-1,-1-1 1,7-3 0,23-10 106,-13 10-25,-1 1 0,39-3 0,-26 4-56,44-8 77,-7 5-326,-7-4-944,-12 4-37,-15-5-917,-21 8 1410,-12 3 422,1 0 0,-1-1 0,0 1 0,1-1 0,-1 0 0,0 0 1,1 0-1,-1 0 0,0 0 0,0 0 0,0 0 0,0-1 0,0 1 0,2-3 0,13-12-1507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1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9312,'-17'-17'3424,"17"17"-2656,17 17-192,-1-17 928,0 0-928,1 0 415,16 0-607,32 0 224,17 0-352,0-17-416,0 17 64,-17-16-608,1-1 384,-17 17-3039,0-16 1887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4736,'27'-28'1530,"-22"23"-932,-5 2-161,0-57 3776,3 55-4010,8-6 74,-10 10-262,-1 1 0,0 0-1,1-1 1,-1 1 0,0 0-1,0-1 1,1 1-1,-1 0 1,0-1 0,1 1-1,-1 0 1,0-1 0,0 1-1,0-1 1,0 1 0,1-1-1,-1 1 1,0 0 0,0-1-1,0 1 1,0-1 0,0 1-1,0-1 1,0 1-1,0-1 1,0 0 0,1-4 96,10 0 86,-7-2-42,-4 6-145,1 1 0,-1 0 0,0-1 0,0 1 0,1-1 0,-1 1 0,0-1 0,1 1 0,-1 0 0,0-1 0,1 1 0,-1 0 0,1-1 0,-1 1 0,1 0 0,-1 0 0,1-1 0,-1 1 0,1 0 0,-1 0 0,1 0 0,-1 0 0,1 0 0,-1 0 0,1 0 0,-1 0 0,1 0 0,-1 0 0,1 0 0,-1 0 0,2 0 0,11 0 481,-10 0-118,5 12 345,-7-11-703,0-1 0,0 1 0,-1 0 1,1 0-1,0 0 0,-1 0 0,1 0 1,-1 0-1,1 0 0,-1 0 1,0 0-1,1 0 0,-1 1 0,0-1 1,0 0-1,0 0 0,0 0 1,0 2-1,1 12 124,-1-7-82,0-1-1,0 0 0,-1 1 1,-1 10-1,-5-3 118,6-14-152,0 0-1,0 1 1,0-1-1,1 0 1,-1 1-1,1-1 1,-1 1-1,1-1 1,0 1-1,-1 1 1,-2 3 117,1-4-112,-6 4 42,8-6-58,0-1 1,-1 1 0,1 0 0,-1-1 0,1 1 0,0-1 0,0 1 0,-1-1 0,1 1 0,0-1-1,0 1 1,-1-1 0,1 1 0,0-1 0,0 1 0,0-1 0,0 1 0,0-1 0,0 1-1,0-1 1,0 1 0,0-1 0,0 0 0,0 1 0,1-2 0,-1-1 9,0 0 0,1-1 0,0 1 1,-1 0-1,1 0 0,3-7 0,2-7-15,0-13-91,5 8 5,-8 9 38,-3 10 30,1 1 1,-1-1-1,1 1 1,0 0-1,0-1 1,0 1 0,0 0-1,0 0 1,0 0-1,0 0 1,1 0-1,-1 0 1,3-2 0,-3 2-34,1 1 1,-1 0 0,0-1 0,1 1-1,-1-1 1,0 1 0,0-1 0,0 1-1,0-1 1,0 0 0,-1 0 0,1 1-1,0-1 1,-1 0 0,1 0 0,-1-2 0,0 5-65,0 1-1,0-1 1,-1 1 0,1-1 0,-1 1 0,1-1 0,-1 1 0,0-1 0,1 0 0,-2 3 0,-5 10-1587,6-9 1371,0-1 1,0 0-1,1 1 1,0 7 0,0-12 298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392 445 6144,'28'-14'1978,"-23"12"-1199,-5 2-123,3-3 885,9-16 346,-10 14-1425,1 1 0,-1 0 0,1 0 0,5-6 1,-2 2-302,0 1 1,0 0 0,0-1 0,-1 0 0,-1-1 0,1 1 0,-1-1 0,3-10-1,-3 6 139,-1 0-1,0 0 1,0 0-1,-1 0 0,0-20 1,-2 27-164,-2-42 425,1 44-552,0 0 0,0 0 0,0 0 0,0 0 0,0 0 0,-1 0 0,0 0 0,-3-5 0,-28-40-153,31 45 136,0 2-1,-1-1 0,1 0 0,-1 0 0,0 1 1,0-1-1,0 1 0,0 0 0,-1 0 1,-3-1-1,-4-4-1,5 4 4,0 0 0,1 1 0,-1 0 0,-1 0 1,1 0-1,0 0 0,0 1 0,-1 0 0,1 1 0,0 0 1,-1 0-1,-12 1 0,-3 0-126,20-1 122,-1 0 0,0 0 0,1 0 1,-1 0-1,1 1 0,-1-1 0,0 1 1,1 0-1,-1 0 0,1 0 0,0 0 0,-1 0 1,1 0-1,0 1 0,0-1 0,-3 2 1,3 0 6,-2-1 1,1 0 0,0 0 0,0 0 0,-1-1 0,-4 3-1,-13 1 3,16-4 0,0 0 0,1 0 0,-1 1 0,0 0 0,1-1 0,-7 5 0,-38 27-16,46-30 0,0 0-1,0 0 1,0 0-1,1 1 0,-1-1 1,1 1-1,0 0 1,0 0-1,1 0 0,-1 0 1,1 0-1,-2 8 1,0-5-25,2-1 46,0-1 0,0 1 0,0 0 0,1-1 0,0 1 0,0 0-1,0-1 1,1 1 0,-1-1 0,3 8 0,1-4-33,0 1 1,0-1-1,1 0 1,0 0 0,0 0-1,1 0 1,10 10-1,-5-4-35,3 4 6,-10-12 77,1-1 0,0 0 0,0 0 1,0 0-1,9 7 0,-6-7 12,0 0 0,-1 0 0,0 1 0,0 0 0,-1 0 0,1 1 0,9 16 0,-12-18-39,0-1-1,0 0 1,1 1 0,0-2-1,0 1 1,0 0 0,9 5-1,-11-8 15,0 0-1,-1 0 0,1 1 0,-1-1 0,1 0 0,-1 1 0,0 0 0,0-1 0,2 5 1,-3-5-15,0 0 0,1 0 1,-1 0-1,1 0 1,0-1-1,-1 1 1,1 0-1,0 0 0,0-1 1,0 0-1,0 1 1,4 1-1,40 27 24,-42-27-40,0-1 1,0 1-1,-1 0 0,1 0 0,-1 1 1,0-1-1,3 4 0,-6-6 41,1 1 0,0-1 0,0 0-1,-1 1 1,1-1 0,0 1 0,-1-1 0,0 1-1,1-1 1,-1 1 0,0-1 0,0 1 0,0 0-1,0-1 1,0 1 0,0-1 0,0 1 0,0-1-1,-1 1 1,1-1 0,-1 1 0,1-1 0,-2 3-1,2-3-1,-1 0-1,1 0 1,-1 0-1,0 0 1,0-1-1,1 1 1,-1 0-1,0 0 1,0 0-1,0-1 1,0 1-1,0 0 1,0-1-1,0 1 1,0-1-1,0 1 1,-2-1-1,-21 3 183,2 0-57,19-2-127,-10 2 93,-1 0 0,1 0 0,-23 1 0,-8-4 88,26 1-116,-1-1-1,-34-4 1,28-2 35,15 4-42,0 0-1,0 0 0,-19 0 0,20 2-36,7 1-21,-1-1-1,0 0 1,0 0-1,0 0 1,0 0 0,0-1-1,1 1 1,-1-1-1,0 0 1,0 1-1,1-1 1,-1 0-1,0-1 1,1 1-1,-1 0 1,1-1-1,0 0 1,-4-2-1,-10-10-70,14 14 33,1-1-1,0 1 1,0-1 0,0 1 0,0-1 0,0 1-1,0-1 1,0 0 0,0 1 0,0-1 0,1 0 0,-1 0-1,0 0 1,-1-1 0,6-3-413,10-1-213,38-10-3887,-8 5 10,-31 9 2976,23 1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2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 6656,'14'14'2981,"-16"-15"-2792,1 0 0,0 0 0,0-1 0,0 1 0,0-1 0,0 1 0,0 0 0,0-1 0,0 0 0,1 1 0,-1-1 0,1 1 0,-1-1 0,1 0 1,-1 1-1,1-1 0,0-3 0,-3 5 1197,-24 0 731,24 0-1354,3 0-96,0-1-654,0 1 1,0-1-1,0 0 0,0 0 1,1 1-1,-1-1 0,0 0 1,0 1-1,1-1 0,-1 0 1,0 1-1,1-1 1,-1 1-1,0-1 0,1 0 1,-1 1-1,1-1 0,-1 1 1,1-1-1,-1 1 1,1-1-1,0 1 0,-1 0 1,1-1-1,-1 1 0,1 0 1,0-1-1,-1 1 1,1 0-1,0 0 0,0-1 1,-1 1-1,2 0 0,4 0-232,0-1-1,0 1 1,10 1-1,2 0 169,0-2 206,-1-1-1,0-1 1,25-7 0,26-4 127,-25 10-171,56 4 0,-48 1-93,-23-1-37,-11 1-8,0-1-1,23-4 1,-24 1-7,-13 2 27,-1 0 1,1 1-1,0-1 0,-1 1 0,1-1 0,0 1 1,-1 0-1,1 0 0,0 1 0,-1-1 1,1 0-1,-1 1 0,1-1 0,0 1 0,-1 0 1,5 2-1,-3-2 44,-1 0 0,1 0 0,0-1 0,-1 1 0,1-1 0,0 0 0,-1 0 0,6-1 0,-1 1 14,-5 0-345,-3 0-1172,0 0 389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2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5568,'-21'0'1258,"10"0"4220,13 3-4817,8 13 8,-9-13-595,1 0 0,-1-1 0,1 1 0,-1-1 0,1 1 0,0-1 0,0 1 0,0-1 0,0 0 0,4 3 0,9 4 187,26 11 1,-26-13-127,0 0 0,28 19 0,-28-11-81,-13-12-11,1 0 0,-1 0 0,1-1 0,0 1 0,0-1 1,0 1-1,1-1 0,-1 0 0,7 3 0,3-2 82,-11-3-97,0 0 1,0 1-1,-1-1 1,1 0 0,0 1-1,0-1 1,-1 1-1,1 0 1,0-1 0,-1 1-1,1 0 1,-1 0-1,1 0 1,-1 0 0,1 1-1,-1-1 1,0 0-1,0 1 1,1-1 0,0 2-1,11 24 287,-7-10 58,-2-13-246,-4-4-116,0 0 0,1 0-1,-1 0 1,0 0 0,0 0 0,0 0 0,0 0 0,0 0 0,0 0-1,1 1 1,-1-1 0,0 0 0,0 0 0,0 0 0,0 0 0,0 0-1,0 0 1,0 1 0,0-1 0,0 0 0,0 0 0,1 0 0,-1 0-1,0 0 1,0 1 0,0-1 0,0 0 0,0 0 0,0 0 0,0 0-1,0 0 1,0 1 0,0-1 0,0 0 0,0 0 0,0 0 0,-1 0-1,1 0 1,0 1 0,0-1 0,0 0 0,0 0 0,0 0 0,0 0-1,0 0 1,0 1 0,0-1 0,0 0 0,-1 0 0,1 0 0,-5 9 295,-4 15 266,-1-2-227,6-16-274,0-1 1,0-1-1,-8 8 0,8-10-97,1 1 0,0 0-1,1 0 1,-1 1 0,0-1 0,-2 4-1,3-2-155,2-4 138,-1 0 0,1-1 0,0 1 0,0 0 0,-1-1 0,1 1 0,-1 0 0,1-1 0,0 1 0,-1-1 0,1 1 0,-1-1 0,0 1 0,1-1 0,-1 1-1,1-1 1,-1 0 0,0 1 0,1-1 0,-1 0 0,-1 1 0,-3 1 54,4-1 36,0 0-1,0 0 0,-1 0 1,1 0-1,0 0 1,0 0-1,0 0 1,0 0-1,1 0 1,-1 0-1,0 1 1,0-1-1,0 2 0,1-2-23,-1 0 0,1-1 0,0 1 0,0 0 0,-1-1 0,1 1 0,-1 0-1,1-1 1,-1 1 0,1 0 0,-1-1 0,1 1 0,-1-1 0,1 1-1,-1-1 1,0 1 0,1-1 0,-1 0 0,0 1 0,1-1 0,-1 0-1,0 1 1,1-1 0,-1 0 0,0 0 0,-1 0 0,0 0-108,1 0 29,1 0 0,0 0 0,0 0 0,0-1 0,-1 1-1,1 0 1,0 0 0,0 0 0,-1 0 0,1 0 0,0 0-1,0-1 1,-1 1 0,1 0 0,0 0 0,0 0-1,-1 0 1,1 0 0,0 0 0,-1 0 0,1 0 0,0 0-1,0 0 1,-1 0 0,1 0 0,0 0 0,0 1 0,-1-1-1,1 0 1,0 0 0,0 0 0,-1 0 0,1 0 0,0 0-1,0 1 1,-1-1 0,1 0 0,0 0 0,0 0 0,0 1-1,0-1 1,-1 0 0,1 0 0,0 1 0,0-1-1,0 0 1,0 0 0,0 1 0,0-1 0,0 0 11,0 0 0,0-1 1,1 1-1,-1 0 0,0 0 0,0 0 1,1-1-1,-1 1 0,0 0 0,0 0 1,1 0-1,-1 0 0,0-1 0,1 1 1,-1 0-1,0 0 0,1 0 0,-1 0 1,0 0-1,1 0 0,-1 0 1,0 0-1,1 0 0,-1 0 0,1 0 1,-1 0 12,0 0 1,0 0 0,0 0 0,0 0 0,0 0 0,0 0 0,0 0 0,1 0 0,-1 0 0,0 0 0,0 0-1,0 0 1,0 0 0,0 0 0,0 0 0,0 0 0,0 0 0,0 0 0,0 0 0,1 0 0,-1 0-1,0 0 1,0 0 0,0 1 0,0-1 0,0 0 0,0 0 0,0 0 0,0 0 0,0 0 0,0 0 0,0 0-1,0 0 1,0 0 0,1 0 0,-1 0 0,0 0 0,0 0 0,0 1 0,0-1 0,0 0 0,0 0 0,0 0-1,0 0 1,0 0 0,0 0 0,0 0 0,0 0 0,0 0 0,0 0 0,0 1 0,0-1 0,0 0 0,0 0-1,0 0 1,0 0 0,0 14-1178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2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33 6240,'13'0'2005,"-13"0"-1991,0 0 0,1 0-1,-1 0 1,0 0 0,0 0 0,0 0-1,0 1 1,0-1 0,0 0 0,0 0-1,0 0 1,0 0 0,0 0 0,1 0-1,-1-1 1,0 1 0,0 0 0,0 0-1,0 0 1,0 0 0,0 0 0,0 0-1,0 0 1,0 0 0,0 0 0,1 0-1,-1 0 1,0 0 0,0 0 0,0 0-1,0 0 1,0 0 0,0 0 0,0 0-1,0-1 1,0 1 0,0 0 0,0 0 0,0 0-1,0 0 1,0 0 0,0 0 0,0 0-1,0 0 1,0 0 0,0 0 0,0-1-1,0 1 1,0 0 0,0 0 0,0 0-1,0 0 1,0 0 0,0 0 0,0 0-1,0 0 1,0-28 1922,0 28-1917,0 0-1,0 0 1,0 0-1,0 0 1,0 0 0,0 0-1,0 0 1,0-1 0,0 1-1,0 0 1,0 0-1,0 0 1,0 0 0,0 0-1,0 0 1,0 0 0,0 0-1,0 0 1,0 0-1,0-1 1,0 1 0,0 0-1,0 0 1,0 0-1,0 0 1,0 0 0,0 0-1,0 0 1,0 0 0,0 0-1,0 0 1,-1 0-1,1 0 1,0 0 0,0 0-1,0-1 1,0 1 0,0 0-1,0 0 1,0 0-1,0 0 1,0 0 0,0 0-1,-1 0 1,1 0-1,0 0 1,0 0 0,0 0-1,0 0 1,0 0 0,0 0-1,0 0 1,0 0-1,0 0 1,0 0 0,-1 1-1,-31 0 3591,28 0-3516,-1-1-1,1 1 1,0 0 0,0 0-1,0 1 1,0-1-1,0 1 1,-7 4 0,2-1-1,1 0 0,1 1 0,-1 0 0,1 1 0,0 0 0,0 0 0,-11 15 0,4-5 152,-19 17 1,20-22-201,10-9-33,1 0-1,0-1 1,0 1 0,0 0-1,1 0 1,-1 1 0,1-1-1,0 0 1,-1 0-1,1 1 1,1-1 0,-1 0-1,0 1 1,1-1 0,0 1-1,0-1 1,0 1 0,0-1-1,0 1 1,1-1-1,0 1 1,-1-1 0,1 0-1,2 6 1,-1-6 10,-1 1 0,1 0 0,0 0-1,0 0 1,0-1 0,1 1 0,-1-1 0,1 0 0,-1 0-1,1 0 1,0 0 0,1 0 0,-1-1 0,0 1 0,1-1-1,-1 0 1,1 0 0,0 0 0,5 2 0,24 1-11,0 6-47,-1-5-128,-15-2 120,-8-1-21,0-1-1,0 0 0,15 1 0,-21-3 75,-1 0-1,1 0 1,0 0-1,-1 0 1,1-1 0,0 1-1,-1-1 1,1 0-1,-1 0 1,1 0-1,-1 0 1,0 0-1,1 0 1,-1-1-1,0 1 1,0-1-1,3-2 1,9-9 99,-7 6-64,0 1-1,-1-1 1,9-12-1,-11 14 16,0-1 0,0 0 1,-1 1-1,0-1 0,0-1 0,0 1 0,-1 0 1,0-1-1,0 1 0,1-10 0,-3-53 305,0 67-367,0 1-1,0-1 1,0 0 0,-1 1 0,1-1 0,-1 0 0,1 1 0,-1-1-1,0 0 1,1 1 0,-1-1 0,0 1 0,0-1 0,0 1 0,0 0-1,0-1 1,-3-1 0,2 0-705,-10 2-1879,7 2-861,5 2-1949,0 11 1676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5472,'6'-5'979,"15"-16"691,-21 21-1624,1-1 1,-1 1 0,1-1-1,-1 1 1,1-1 0,-1 1 0,1 0-1,-1-1 1,1 1 0,0 0 0,-1-1-1,1 1 1,-1 0 0,1 0-1,0 0 1,-1-1 0,1 1 0,0 0-1,-1 0 1,1 0 0,0 0-1,-1 0 1,1 0 0,0 0 0,-1 1-1,1-1 1,0 0 0,-1 0 0,1 0-1,-1 1 1,2-1 0,2 7 483,0-2 33,10-3 13,-5-2-381,-7-1-176,0 1 0,1 0 0,-1 0 0,0 0 0,1 0 0,-1 0 0,0 0 0,1 0 0,-1 1 0,0-1 0,0 1 0,1 0 0,-1 0 0,0 0 0,0 0 0,0 0 0,0 0 0,0 0 0,0 1 0,0-1 0,0 1 0,-1-1 0,3 4 0,4 7 38,-5-6-4,2 1 1,-1-1 0,9 10 0,-11-14-38,0 0 1,-1 1 0,0-1 0,1 1 0,-1-1 0,0 1-1,0 0 1,0-1 0,0 1 0,-1 0 0,1 0 0,-1 0-1,0-1 1,0 1 0,0 0 0,0 0 0,0 0 0,0 0-1,-1 0 1,1-1 0,-3 6 0,1 0-5,-1 0 0,0 0-1,0-1 1,-1 0 0,0 1 0,-6 7 0,-7 1-169,7-7 37,-1 3-10,9-10 50,1 0 0,-1 0-1,0 0 1,0 0 0,0 0-1,0-1 1,0 1-1,0-1 1,0 1 0,-4 1-1,-7 7-383,10-7 203,6-3 74,2 1 174,0-1 0,0 1 0,-1 0 0,1 0 0,0 1 0,0 0 0,0 0 0,-1 0 0,1 0 0,-1 0 0,0 1 0,0 0 0,0 0 0,0 0 0,4 5 0,14 19 541,-12-18-356,7 7 115,-14-12-178,-1 1 0,1 0 0,-1 1 0,0-1 0,-1 0 0,1 1 0,-1-1 1,0 0-1,0 11 0,1 55 1302,-3-51-1124,1-17-228,0 0-1,0 0 0,-1 1 1,1-1-1,-1 0 1,0 0-1,0 0 0,0 1 1,-1-1-1,1 0 1,-1-1-1,1 1 0,-1 0 1,0 0-1,0-1 0,0 1 1,-1-1-1,1 0 1,0 1-1,-1-1 0,-3 2 1,-5 2 31,1 0 0,-1-1 0,0 0 0,-15 4 0,2-1 106,13-4-221,1-1 0,-1 0 0,0 0 0,0-1 0,-1-1 0,1 0 0,-22-1 0,25 0-127,-3 0-305,15 1-593,0-1 504,0-1 1,0 1-1,0-1 1,7-1-1,19-12-808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3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20031,'17'-49'7424,"-17"49"-5760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45 116 20127,'-14'-13'6486,"14"13"-6390,0-1 0,0 1 0,0 0 1,0 0-1,0 0 0,0 0 1,0 0-1,1-1 0,-1 1 0,0 0 1,0 0-1,0 0 0,0 0 1,0 0-1,0 0 0,0-1 1,0 1-1,0 0 0,1 0 0,-1 0 1,0 0-1,0 0 0,0 0 1,0 0-1,0 0 0,0 0 0,1 0 1,-1 0-1,0-1 0,0 1 1,0 0-1,0 0 0,0 0 1,1 0-1,-1 0 0,0 0 0,0 0 1,0 0-1,0 0 0,1 1 1,-1-1-1,0 0 0,0 0 0,0 0 1,0 0-1,0 0 0,1 0 1,3 1-3446,-3 0-3057,-1 0-4418,-11 10 7933,8-9 2272,3-2 1617,0 0-118,0 0 122,-2 0-356,1 0-625,1 0 0,-1 0 0,1 0-1,-1 0 1,1 0 0,-1 0 0,1 0 0,-1 0 0,1 0 0,-1 0 0,1 0 0,-1 0 0,1-1 0,-1 1 0,1 0 0,-1 0 0,1-1 0,-1 1 0,1 0 0,0-1 0,-1 1 0,1 0 0,0-1 0,-1 1-1,1-1 1,0 1 0,-1 0 0,1-1 0,0 1 0,0-1 0,0 1 0,-1-1 0,1 1 0,0-1 0,0 1 0,0-1 0,0 1 0,0-1 0,0 1 0,0-1 0,0 0 0,0-2 352,0 3-144,-12 0 474,21 0-227,-6 0-215,-3 0 33,0 0-44,0 0 156,0 0-156,0 0-138,0 0 6,0 0 154,1 0-267,-1 0 0,1 0 1,-1 0-1,1 0 1,-1 1-1,1-1 1,-1 0-1,1 0 1,-1-1-1,1 1 1,-1 0-1,1 0 1,-1 0-1,1 0 1,-1 0-1,1 0 0,-1-1 1,0 1-1,1 0 1,-1 0-1,1-1 1,-1 1-1,0 0 1,1-1-1,-1 1 1,1 0-1,-1-1 1,0 1-1,0-1 1,1 1-1,-1-1 0,1 0 1,3-6 6,15 2 30,13-5 100,-14 4-45,25-5 0,88-6 15,-30 15-188,-66 3 61,42-5 0,-43-2 15,-22 3 0,1 1 0,0 0 0,16 1 0,-15 0 0,-1 0 0,1-1 0,21-7 0,-31 8 0,5 0 58,1 0 1,0 0-1,0 0 1,11 2-1,-2 0-334,-14 1 233,6 9 27,-8-8-32,-3-3 27,0 3 63,0-3-41,0 1-1,0-1 1,0 0 0,0 1-1,0-1 1,0 1 0,0-1-1,0 1 1,0-1-1,-1 0 1,1 1 0,0-1-1,0 1 1,0-1 0,0 0-1,-1 1 1,1-1 0,0 0-1,0 1 1,-1-1-1,1 0 1,0 1 0,-1-1-1,1 0 1,0 1 0,-1-1-1,0 0 1,-7 9-40,3 18-4,2-19 26,0 0-1,0-1 0,-4 9 1,-7 13-25,-22 72 32,15-40 11,9-23 5,-2-1 1,-37 71 0,-28 17 766,78-124-755,0 1-1,1-1 0,-1 0 1,0 0-1,0 0 0,1 0 1,-1 0-1,0 0 0,0-1 1,0 1-1,0 0 0,0 0 1,0-1-1,-1 1 0,1 0 1,0-1-1,0 1 0,0-1 1,-3 1-1,3-1 11,-1 0 1,0-1-1,0 1 0,1-1 1,-1 1-1,1-1 0,-1 1 1,0-1-1,1 0 0,-3-1 1,-3-2 59,-4-1 27,8 4-91,1 0 0,0 0 0,-1-1 0,1 1 0,0-1 0,0 1 0,0-1 0,-2-1-1,-43-33 57,25 6-117,0 4-57,-38-34 1,36 37 13,-7-8-47,21 22 36,-15-20 0,21 23 78,0 0-1,0 0 0,0-1 1,1 1-1,-6-15 0,-4-8 59,-6 2-8,15 23-21,1-1 0,-1 0 0,1 0 0,0-1 0,-4-8 0,-10-35 197,16 46-203,0 0 0,1 0 0,-1 0-1,0 0 1,1 0 0,0-1-1,0 1 1,0 0 0,1-5-1,0-11-15,-1 17-77,0 0 0,1 0 0,-1 0 0,1 0 0,0 0-1,-1-1 1,1 1 0,0 1 0,0-1 0,0 0 0,1 0 0,-1 0 0,0 1 0,1-1-1,-1 0 1,1 1 0,0-1 0,-1 1 0,1 0 0,0 0 0,0 0 0,2-1 0,-2 1-320,0 0 0,0 0 0,0 0 0,0 1 0,0-1 0,0 1 0,0-1 0,1 1 0,-1 0 0,0 0 0,0 0 0,1 0 0,-1 0 0,0 1 0,0-1 0,3 2 0,25 11-2429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5824,'0'-13'1866,"0"13"-1853,0 0 0,0-1 0,0 1 0,0 0 0,0 0 0,0 0 0,0 0 0,0 0 0,0 0 0,0 0-1,0 0 1,0 0 0,0 0 0,0-1 0,0 1 0,0 0 0,0 0 0,0 0 0,0 0 0,0 0 0,0 0-1,0 0 1,0 0 0,0 0 0,0 0 0,0 0 0,0-1 0,0 1 0,0 0 0,0 0 0,0 0 0,0 0 0,0 0-1,0 0 1,-1 0 0,1 0 0,0 0 0,0 0 0,0 0 0,0 0 0,0 0 0,0 0 0,0 0 0,0 0-1,0 0 1,0 0 0,-1 0 0,1 0 0,0 0 0,0 0 0,0 0 0,0 0 0,0 0 0,0 0 0,0 0-1,-1 0 1,-6-1 601,14 5 618,-1 9-246,8 5 340,5 3-465,76 123 1214,-84-124-1913,1-2 0,1 1 0,0-2 0,20 21 0,0-4 43,-13-12-111,2 0-1,34 26 0,-9-23 179,-43-22-246,1 0 0,-1 0 0,0 0 0,4 6-1,-2-4-53,-1 0 0,0 0 0,8 5-1,12 4-632,-25-14 589,0 0-1,1 0 1,-1 0 0,0 0-1,0 0 1,1 0 0,-1 0-1,0 0 1,0 0-1,0 0 1,1 0 0,-1 0-1,0 1 1,0-1-1,0 0 1,1 0 0,-1 0-1,0 0 1,0 0 0,0 1-1,0-1 1,1 0-1,-1 0 1,0 0 0,0 1-1,0-1 1,0 0 0,0 0-1,0 1 1,0-1-1,0 0 1,0 0 0,0 0-1,0 1 1,0 13-1773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12 7648,'8'-8'1277,"-5"5"-537,-5 3 667,-4 4-1307,0 0 0,1 1 0,-1-1 1,-7 10-1,9-9-15,0 2-1,0-1 1,1 0-1,0 1 1,-3 8-1,-11 23 214,-12 31 295,15-35 172,-22 41 0,22-51-462,4-5-98,-1 0 1,0-1-1,-2 0 1,0-1-1,-16 15 1,-12 9 162,35-35-287,0-1 1,0 0 0,0 0-1,0 0 1,-1-1-1,0 0 1,0 0-1,-8 3 1,-6 3-32,15-8-325,1 1 0,0-1 1,-1 0-1,1 0 1,-1-1-1,1 1 0,-1-1 1,0-1-1,-10 1 0,2-1-1714,12 0-1728,2 0 1189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 5312,'-1'0'71,"1"0"0,0 0 0,-1 0 1,1 0-1,-1 0 0,1 1 0,0-1 1,-1 0-1,1 0 0,-1-1 0,1 1 0,-1 0 1,1 0-1,0 0 0,-1 0 0,1 0 1,-1 0-1,1 0 0,-1-1 0,1 1 0,0 0 1,-1 0-1,1-1 0,0 1 0,-1 0 0,1-1 1,-1 1-1,7-8 751,-3 5-876,-2 4 150,-1 0 0,1 0 0,-1 0 0,0 0 0,1 0 0,-1 0 0,0 0 0,0 0 0,0 0 0,0 0 0,0 0 0,0 0 0,0 0 0,0 0 0,0 1 0,0 519 5718,0-514-5755,0 1 1,0-1 0,-1 0-1,0 0 1,0 0 0,-1 0 0,0 0-1,0 0 1,-5 11 0,2-10 10,4-5-48,-1 0 1,0 0 0,1 0 0,0 1-1,0-1 1,0 0 0,0 1 0,0-1-1,1 0 1,-1 6 0,1-7-132,0 0 0,0 0 0,0-1 0,-1 1 0,1 0 0,-1-1 0,1 1 0,-1 0 0,0-1-1,1 1 1,-1-1 0,0 1 0,0-1 0,0 1 0,0-1 0,0 0 0,-3 2 0,4-3-151,0-1-1,-1 1 0,1-1 1,0 1-1,0-1 1,-1 1-1,1-1 0,0 1 1,0-1-1,0 1 1,0-1-1,0 0 0,0 1 1,0-1-1,0 1 1,0-1-1,0 0 0,0 0-338,0-1-1833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 5056,'0'0'1642,"0"0"-1002,0 0-234,0 3 271,1 6-316,-1-3-111,0-1-1,0 0 0,0 1 0,-1-1 0,-1 11 0,-1-5-45,0-1-6,0 0 0,1 0 0,1 0 0,-1 18 1,2 136 1801,-2-131-1567,-7 40 0,6-54-297,-2 33 115,-6-3-54,5 1-63,1-19-451,-1 0 1,-13 35-1,17-60-38,0-1 0,-1 0 0,1 1 0,-1-1 0,-1 0 1,1 0-1,-1-1 0,-5 7 0,-8 5-1117</inkml:trace>
  <inkml:trace contextRef="#ctx0" brushRef="#br0" timeOffset="1">17 542 4736,'-17'0'1760,"17"0"-1376,17-33-96,-17 33 1504,16-16-1024,1 16 704,-1-17-896,17 1 480,-1-1-608,1 1-256,0 16-96,16 0 1088,-16-16-640,-17 16-1824,17 0 640,-33 0-2624,16 0 1856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5408,'0'-28'1728,"0"28"-1702,0 0 0,-1-1 1,1 1-1,0 0 0,0-1 0,0 1 1,0 0-1,0-1 0,0 1 0,1 0 1,-1-1-1,0 1 0,0 0 0,0-1 1,0 1-1,0 0 0,0-1 0,1 1 1,-1 0-1,0 0 0,0-1 0,0 1 1,1 0-1,-1 0 0,0-1 0,11-10 556,-10 11-495,-1-1 0,1 1 0,0-1 0,-1 1 0,1 0 1,-1-1-1,1 1 0,0 0 0,-1 0 0,1-1 0,0 1 0,-1 0 0,1 0 1,0 0-1,0 0 0,-1 0 0,1 0 0,0 0 0,-1 0 0,1 0 0,0 0 1,-1 0-1,2 1 0,0-1 275,3 0 157,0-1 0,-1 0 1,0 0-1,1 0 0,7-3 0,3-1-215,69-14 640,39-11-528,-109 27-385,-1 1-18,0 0 1,0-1-1,19-7 1,32-10-916,-30 10-457,-17 8-1479,-15 2 860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20191,'0'-148'7488,"0"148"-5824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19967,'98'16'7392,"-98"-16"-5760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51 3808,'14'-14'1227,"-11"12"-742,-3-1-43,0-8 657,0 8-331,0 0-128,0 3-624,0-1 1,0 1-1,-1-1 1,1 0-1,0 1 0,0-1 1,0 0-1,0 1 0,0-1 1,-1 1-1,1-1 1,0 1-1,-1-1 0,1 1 1,0-1-1,-1 1 0,1-1 1,-1 1-1,1-1 1,-1 1-1,1-1 0,-1 1 1,1 0-1,-1-1 0,1 1 1,-1 0-1,1 0 0,-1-1 1,1 1-1,-1 0 1,0 0-1,1 0 0,-1 0 1,0-1-1,1 1 0,-1 0 1,1 0-1,-1 0 1,0 1-1,1-1 0,-1 0 1,0 0-1,0 1 0,-6 0 70,1 0 0,-1 1-1,-8 4 1,7-3-13,-27 7 315,30-9-307,0 0 0,1 1 0,-1-1 1,1 1-1,-1 0 0,1 0 0,0 1 0,0-1 0,0 1 0,-7 7 0,-12 5 398,15-11-320,0 1 0,0 1 1,0-1-1,1 1 1,0 1-1,-12 13 1,15-13 50,1 0 0,-1 0 0,-3 14 0,1-3 96,-20 43 502,-8 25 342,9 24-213,14-58-509,5-20-210,1 0 1,2 0 0,1 55-1,2-79-193,0 1-1,1-1 0,0 1 1,0-1-1,1 1 0,0-1 1,1 0-1,3 9 0,8 24 152,-14-38-252,1 0 1,0 0-1,0 0 0,0 0 1,1 0-1,-1 0 0,1-1 1,-1 1-1,1-1 0,0 1 0,4 3 1,7 12-1049,-10-11 195,-3-7 839,0 1-1,0-1 1,0 1-1,0-1 1,0 1-1,1-1 1,-1 0-1,0 1 1,0-1-1,1 1 1,-1-1-1,0 0 1,1 1-1,-1-1 1,0 1-1,1-1 1,-1 0-1,0 0 1,1 1-1,-1-1 1,1 0-1,-1 0 1,1 1-1,-1-1 1,0 0 0,1 0-1,-1 0 1,1 0-1,-1 0 1,1 0-1,-1 0 1,1 0-1,-1 0 1,1 0-1,0 0 1,2 0-2913,-3 0 1014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84 4992,'-13'-13'1589,"12"12"-1550,1 1 1,-1-1-1,1 1 0,0-1 0,-1 0 0,1 1 1,0-1-1,-1 1 0,1-1 0,0 1 0,0-1 1,0 0-1,0 1 0,-1-1 0,1 0 1,0 1-1,0-1 0,0 0 0,0 1 0,1-1 1,-1 1-1,0-1 0,0 0 0,0 1 0,1-2 1,-1 2 65,0-3 978,0 3-251,0 3 203,0 8-331,0-8 37,0-3-245,0 0 59,15 0-171,1 0 1,-1-1 0,0 0 0,0-1-1,0-1 1,22-7 0,-12 0-295,-17 6-53,0 1 1,1-1-1,-1 2 1,1-1-1,-1 1 0,1 0 1,0 1-1,16 0 1,-18 0-40,1 0 1,-1 0 0,1 0-1,-1-1 1,13-4 0,-15 4-2,-2 1 6,1 0 1,-1 0-1,0 1 1,0-1-1,0 1 1,1 0 0,-1 0-1,0 0 1,4 0-1,-6 0 0,-1 0-1,1 0 0,0 1 1,0-1-1,-1 0 1,1 0-1,0 0 0,-1 1 1,1-1-1,0 0 1,-1 0-1,1 1 0,-1-1 1,1 1-1,0-1 0,-1 1 1,1-1-1,-1 1 1,1-1-1,-1 1 0,0-1 1,1 1-1,-1-1 1,1 1-1,-1 0 0,0-1 1,0 1-1,1 0 1,-1-1-1,0 1 0,0 1 1,0-1-90,0 1 0,0 0-1,0-1 1,0 1 0,0 0 0,0-1 0,-1 1 0,1-1 0,-1 1-1,1-1 1,-1 1 0,1-1 0,-1 1 0,0-1 0,0 0 0,0 1-1,0-1 1,0 0 0,-2 3 0,2-3-37,0-1-18,1 1-1,-1-1 1,0 0 0,1 1-1,-1-1 1,1 0 0,-1 1-1,0-1 1,1 0-1,-1 0 1,0 0 0,1 1-1,-1-1 1,0 0 0,0 0-1,1 0 1,-1 0-1,0 0 1,1 0 0,-1 0-1,0-1 1,1 1 0,-2 0-1,0-1-557,-15 1-1241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66 3392,'-14'14'1088,"14"-14"-1071,-1 0 0,1 1-1,0-1 1,0 0 0,-1 0 0,1 1 0,0-1-1,0 0 1,0 0 0,0 1 0,-1-1 0,1 0 0,0 1-1,0-1 1,0 0 0,0 1 0,0-1 0,0 0-1,0 1 1,0-1 0,0 0 0,0 1 0,0-1 0,0 0-1,0 1 1,0 20 265,-1-5 405,0 1 0,2-1-1,3 23 1,1-23-461,-3-9-63,0-1-1,-1 1 0,0 0 1,0-1-1,1 14 0,-2 11 966,0-21-460,0-21-533,-3 8 233,0 0-302,0 1 0,1-1 1,-1 1-1,1-1 0,0 0 0,0 0 1,0 0-1,0-1 0,1 1 0,-1 0 1,1-1-1,0 1 0,0-1 0,0 1 1,0-1-1,0 1 0,1-1 0,0-5 1,-1-7 76,0-26 381,1 38-464,0 1 0,0 0 1,1 0-1,-1 0 1,1 0-1,0-1 0,0 1 1,2-6-1,1 5 86,-1 1 0,1-1 0,0 0 0,0 1 0,1 0 0,5-4 0,33-16 667,-27 14-624,-8 4-107,2 1 0,-1 0 0,13-4 0,-3 3-26,-11 4-33,-1-1 0,1 0 0,0-1 0,8-4 0,7-2-92,-18 7-418,0 0 0,1 0 0,-1-1-1,0 1 1,9-8 0,-12 8-1945,-2 2 795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6048,'0'-16'2240,"0"16"-1728,0 0-160,0-16 1792,17 16-1248,-17 0 64,16 0-576,0 0-288,1 0-32,-1 0-1408,1 0 736,15 16-2848,-15-16 1920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4480,'-16'16'1664,"16"-16"-1312,-17 33-64,17-17 1088,0 1-800,0-1-96,0 0-288,0 1 128,-16 16-192,16-17 96,-16 0-128,16-16-896,0 0 416,-17 0-3136,34 0 1920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5728,'0'-16'2112,"0"16"-1632,17-16-128,-1 16 1472,17 0-1056,-1-17 256,18 17-608,-1-33-192,0 17-128,0 0 0,-16 16-64,16-17-1632,-16 1 864,-17 16-1824,-16-17 1472</inkml:trace>
  <inkml:trace contextRef="#ctx0" brushRef="#br0" timeOffset="1">262 1 4384,'-1'0'139,"-1"0"-1,0 0 1,0 1 0,1-1-1,-1 0 1,0 1 0,1-1-1,-1 1 1,1 0-1,-1-1 1,1 1 0,-1 0-1,1 0 1,-1 0 0,1 0-1,0 0 1,-3 3 0,4-4-92,0 0 0,0 0 0,-1 1 0,1-1 0,0 0 0,0 0 0,-1 1 0,1-1 0,0 0 0,0 1-1,0-1 1,0 0 0,0 0 0,0 1 0,-1-1 0,1 0 0,0 1 0,0-1 0,0 0 0,0 1 0,0-1 0,0 0 0,0 1 0,0-1 0,1 1 0,-1 23 800,1 2 444,-5 49 0,-7-25-747,7-24-232,2-9-119,-2 0 0,-5 21 0,4-21-106,-4 31 0,4-17 16,-6 4 217,-6 28 0,17-62-309,-1 1-1,0-1 0,1 1 1,-1 0-1,1-1 0,0 1 1,-1 0-1,1-1 0,0 1 1,0 0-1,0-1 0,0 1 1,1 0-1,-1-1 0,0 1 1,1 0-1,-1-1 0,1 1 0,-1-1 1,2 4-1,0-3-67,0 0 0,1-1 0,-1 1-1,0 0 1,0-1 0,1 0 0,-1 1 0,1-1-1,-1 0 1,1 0 0,3 1 0,-1-1 0,2 2-383,1-1 1,-1 0 0,0 0-1,1-1 1,13 1 0,12-2-905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5472,'0'2'202,"0"0"0,0 0 0,1-1 0,-1 1 0,1 0-1,-1 0 1,1-1 0,-1 1 0,1 0 0,0-1 0,0 1 0,0-1 0,1 2 0,3 5-32,5 13 1054,0-3-545,-2 1 0,0-1 1,7 29-1,32 106 441,-39-128-927,-1 0 0,-1 0 1,5 49-1,-10-51-36,-1-1 0,-1 1 0,-1-1 0,-9 39 0,6-32 6,3-17-86,-1 1 0,0-1 1,0 0-1,-1 0 0,-1 0 0,-8 17 1,-25 31-62,10-8-262,-10-5-730,33-41 802,1 0-1,0 1 0,-5 9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7040,'0'0'2282,"-2"0"-1386,-9 0-154,8 0 863,3 0-442,3 0 37,14 1-254,-4-1-649,-1 0-1,1 0 1,14-3 0,-2-2-215,0 1-1,34-1 1,53 5-509,-105 0 259,0-1 0,0 0-1,0 0 1,8-2-1,13-2-1212,-25 5 1220,0 1 0,-1-1 1,1 1-1,0 0 1,0-1-1,-1 1 0,1 0 1,2 2-1,4 0-2009,4-3 730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8736,'-17'0'3232,"17"0"-2528,17 0-192,-1 0 1856,-16 0-1409,33 0 97,0 0-640,16 0-128,0 0-192,-16 0-1184,16 0 576,-33 0-2111,17 0 1471,-16-17-2080,-1 17 1824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76 116 3712,'0'-3'147,"0"1"1,0-1-1,0 1 1,-1-1-1,1 1 0,-1-1 1,1 1-1,-1-1 1,0 1-1,0 0 0,0-1 1,-2-2-1,2 3-46,0 0-1,0 0 0,0 1 1,0-1-1,1 0 0,-1 0 1,1 0-1,-1 0 1,1 0-1,0 0 0,-1 0 1,1-3-1,3-1 620,5-2-408,-5 4-247,1 0 0,-1 0 0,1 0 0,0 1 0,0-1-1,0 1 1,0 0 0,7-3 0,-4 4-31,0 1-1,-1 1 1,1-1-1,0 1 1,7 1-1,1-1 6,-11 0 2,0 0-1,0 1 1,-1 0-1,1-1 1,0 1-1,0 0 1,-1 1 0,1-1-1,-1 1 1,1-1-1,-1 1 1,1 0-1,-1 1 1,0-1 0,0 0-1,0 1 1,-1 0-1,1-1 1,0 1-1,1 4 1,4 5 230,0 0 1,-1 1-1,10 25 0,-11-24-107,21 41 370,-19-32-312,-1 0 1,0 0 0,4 34-1,-6-8 269,-3-39-394,0-5-35,-1 1 0,0-1-1,-1 1 1,1-1 0,-1 1 0,0 8 0,-1-10-25,0 0-1,-1-1 1,1 1 0,-1-1 0,1 0-1,-1 1 1,0-1 0,0 0 0,-1 0 0,1 0-1,-1 0 1,-4 4 0,-20 20 118,25-25-139,0 0 0,0 0 0,0-1 0,0 1 0,-1-1 0,1 1 1,0-1-1,-1 0 0,1 0 0,-1 0 0,1 0 0,-1 0 0,1 0 0,-1-1 1,0 1-1,0-1 0,-5 0 0,-9 2 99,-21 9 72,27-10-167,0 0 1,0-1 0,1 0 0,-1 0 0,0-1-1,0-1 1,0 0 0,0 0 0,-16-7 0,12 3 14,0-1 1,-21-13-1,35 20-41,0 0 1,1-1-1,-1 1 0,0-1 0,1 1 1,-1-1-1,0 1 0,1-1 0,-1 1 1,1-1-1,-1 1 0,1-1 0,-1 0 0,1 1 1,-1-1-1,1 0 0,0 0 0,-1 1 1,1-1-1,0 0 0,-1 0 0,1 0 1,0 1-1,0-1 0,0 0 0,0 0 1,0 0-1,0 1 0,0-1 0,0 0 0,0 0 1,0 0-1,1 1 0,-1-1 0,1-1 1,0 0-22,1-1 0,0 1 1,0 0-1,0 0 0,0 0 0,0 0 1,0 1-1,1-1 0,-1 1 1,1-1-1,3-1 0,7-3-13,0 0 0,1 0 0,25-6 0,8 7-82,-22-1 38,-15 4-372,0 0-1,0 0 1,19 0-1,18 2-625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6144,'0'-13'1978,"0"10"-1199,0 3-64,0 0 1087,0 0-399,3 0 293,53 1 124,101-5-643,-56-7-862,22 6 53,0-6-128,-61 8-143,135-13 136,-96 6-227,107 3-1,-163 5-233,-1-2 0,1-1 0,45-14 0,-54 8-906,-33 9 922,0 1 1,0 0-1,0 0 1,0 0-1,0 0 1,0 1-1,5-1 1,-2 1-2387,-6 0 812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5312,'-14'14'1701,"13"-11"-1260,5-1-205,3 2 13,-1-1 0,1 1 0,-1 1 0,0-1 0,6 7 0,-10-10-168,0 1 1,0 0 0,0 0 0,0 0 0,0-1-1,1 0 1,-1 1 0,5 1 0,48 16 803,16 18-142,-25-11-355,-34-21-315,0 2 0,-1-1 1,17 14-1,-17-10-39,0 1-1,8 13 1,-11-14-18,7 7 73,25 40-1,-35-49-68,-1 1-1,0 0 1,0 1 0,-1-1 0,0 1-1,1 14 1,-2-11-57,0 1-1,-1 17 1,-1-25 41,-1 0-1,1-1 0,-1 1 0,0-1 1,0 0-1,-1 1 0,-2 6 1,2-8 32,-1 0 0,0-1 0,0 1 0,0-1 1,0 1-1,-6 4 0,-3 3 79,-1 3-6,9-9-71,-1 0 0,1-1 0,-1 0-1,-5 5 1,-2-3 29,0-1 0,0 0-1,0 0 1,-1-1 0,0-1-1,0 0 1,0-1 0,0 0-1,0-1 1,0 0 0,-20-3-1,25 1-24,1-1 1,-1 0-1,1 0 0,-1 0 0,1-1 1,0-1-1,0 1 0,1-1 0,-1 0 0,1 0 1,-12-11-1,14 10-27,0 0-1,1 0 1,0 0 0,0-1-1,0 1 1,0-1 0,1 0-1,0 0 1,0 0 0,0 0-1,1 0 1,-1-11 0,1 8-14,0 4-14,0-1 0,0 1-1,1-1 1,0 0 0,0 1 0,0-1 0,1 1-1,0-1 1,0 1 0,0-1 0,1 1 0,0 0 0,0 0-1,0 0 1,1 0 0,4-7 0,-4 7-2,1 1 1,0-1-1,0 1 0,0 0 0,0 1 1,1-1-1,-1 1 0,7-4 1,44-19-114,-41 20 95,27-13 269,1 2 0,1 2 1,0 2-1,1 1 1,70-8-1,-21 15 196,-42-1-138,48-2 271,134 8 1195,-173 0-1483,-55-3-1360,6-8-250,-4 7-2094,-2 6 2400,-3-2 20,-10 0-3105,5 0 1355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1885 5152,'0'-30'2762,"0"30"-2746,0 0-1,0 0 0,0 0 0,0 0 1,-1 0-1,1 0 0,0 0 0,0 0 1,0 0-1,0 0 0,0-1 0,0 1 1,0 0-1,0 0 0,0 0 0,0 0 1,1 0-1,-1 0 0,0 0 0,0 0 1,0 0-1,0 0 0,0-1 0,0 1 1,0 0-1,0 0 0,0 0 0,0 0 1,0 0-1,0 0 0,0 0 0,0 0 1,0 0-1,0 0 0,0 0 0,1 0 1,-1 0-1,0 0 0,0 0 0,0 0 1,0 0-1,0 0 0,0-1 0,0 1 1,0 0-1,0 0 0,0 0 0,1 0 1,-1 0-1,0 0 0,0 1 0,0-1 1,0 0-1,0 0 0,0 0 0,0 0 1,1 0 14,-1 0 0,1 0 1,-1 0-1,1 0 0,-1 0 0,0 0 1,1 0-1,-1 0 0,1 0 0,-1-1 1,1 1-1,-1 0 0,0 0 0,1 0 1,-1 0-1,1-1 0,-1 1 0,0 0 1,1 0-1,-1-1 0,0 1 1,1 0-1,-1-1 0,0 1 0,0 0 1,1-1-1,-1 1 0,0 0 0,0-1 1,1 0-1,4-6 605,-1 5-375,3-4 83,-3-8-22,-2 10-228,-1 0 0,1-1 0,-1 1 0,1 0 0,5-8 1,2-5 116,0 0 1,-1-1-1,-1 0 1,8-32 0,-14 45-198,35-140 110,-9 66-59,-5-28 133,5-13-122,0-72-401,-19 122 231,5-86-15,7-54-68,-8 141 158,25-132 685,-31 172-494,12-47 266,-15 64-360,1 0 1,1 0-1,11-22 0,9-2 14,-17 6-11,-1 17-53,-6 11-31,0 1 1,-1-1 0,1 1-1,0-1 1,-1 1 0,1-1 0,-1 1-1,1-1 1,-1 0 0,0 1-1,1-1 1,-1-1 0,0-27 232,0 30-228,0 0-1,0-1 0,0 1 0,0 0 1,0 0-1,0 0 0,0 0 0,0 0 1,0 0-1,0 0 0,0 0 1,0 0-1,0 0 0,0-1 0,0 1 1,0 0-1,0 0 0,0 0 1,0 0-1,0 0 0,0 0 0,0 0 1,0 0-1,0 0 0,0 0 1,0-1-1,-1 1 0,1 0 0,0 0 1,0 0-1,0 0 0,0 0 0,0 0 1,0 0-1,0 0 0,0 0 1,0 0-1,0 0 0,0 0 0,0 0 1,-1 0-1,1 0 0,0 0 1,0 0-1,0 0 0,0 0 0,0 0 1,0 0-1,0 0 0,0 0 1,0 0-1,0 0 0,-1 0 0,1 0 1,0 0-1,0 0 0,-1 0 34,-2 0-56,1-1 0,0 1 0,0 0 0,-1 0 0,1 1 0,0-1 0,0 0 0,0 1 0,-4 1 0,-2 11-138,0-6 182,-6 5 62,13-9-78,0-1-1,0 0 0,0 0 1,0 0-1,1 0 1,-1 1-1,0 3 0,-1 5-26,-2 4-77,0-1 1,-8 16 0,6-16 182,1 0 0,-7 28-1,9-19-75,2 0 0,1 35 0,1-15 167,-1-41-180,0 0 1,0-1-1,1 1 1,-1 0-1,1 0 0,-1 0 1,1-1-1,-1 1 1,1 0-1,0-1 0,0 1 1,2 2-1,-3-3 9,1-1 0,-1 1-1,1-1 1,-1 1-1,1 0 1,0-1 0,-1 0-1,1 1 1,0-1 0,-1 1-1,1-1 1,0 0-1,0 1 1,-1-1 0,1 0-1,0 0 1,0 0 0,0 1-1,-1-1 1,1 0-1,0 0 1,0 0 0,0 0-1,-1-1 1,1 1 0,0 0-1,0 0 1,-1 0-1,1-1 1,0 1 0,1-1-1,14-8 70,-9 4-88,0 2 0,15-7 0,-9 6-43,-9 3 37,0 0 0,0 0 0,0-1-1,0 0 1,0 1 0,0-1 0,4-3 0,7-5-91,-1 0 1,20-19 0,-21 15 83,-12 14 34,-1-1 1,0 1-1,1-1 0,-1 1 0,0 0 1,0-1-1,1 1 0,-1-1 0,0 1 1,0-1-1,0 1 0,1-1 0,-1 1 1,0 0-1,0-1 0,0 1 0,0-1 1,0 1-1,0-1 0,0 1 0,0-1 1,0 1-1,0-1 0,-1 1 0,1-1 1,0 1-1,0-1 0,0 1 0,0-1 1,-1 1-1,1 0 0,0-1 0,0 1 1,-1-1-1,0 1 0,1 0-6,-8-6 159,14-5 26,-15 6 230,9 3-382,-1 1 0,1 0 0,-1 0 0,1 0 0,-1-1 0,1 1 0,0 0 0,0-1 0,-1 1 0,1 0 0,0-1 0,0 1 0,1 0 0,-1-1 0,0 0 0,0-1 7,1 1 1,-1 0 0,0 0-1,0 0 1,-1-1 0,1 1-1,0 0 1,-1 0 0,0-3-1,-45-74 764,43 76-838,1-1-1,0 1 0,0 0 1,1-1-1,-1 0 0,1 1 0,0-1 1,-1-4-1,2 7-15,-1-1 1,1 1-1,0 0 1,0 0-1,0 0 1,1 0-1,-1-1 0,0 1 1,0 0-1,1 0 1,-1 0-1,0 0 1,1 0-1,-1 0 0,1 0 1,-1 0-1,1 0 1,0 0-1,-1 0 1,1 0-1,0 0 1,0 0-1,0 1 0,0-1 1,0 0-1,-1 1 1,1-1-1,3-1 1,-3 2-126,0-1 0,1 1 0,-1 0 0,1-1 0,-1 1 0,1 0 0,-1 0 0,1 0 1,1 0-1,-2 0-14,1 0 1,-1 0 0,1 0 0,-1-1 0,1 1 0,-1 0-1,1 0 1,-1-1 0,2 0 0,16-10-3274,-14 10 2987,-1 0 1,1 1-1,-1-1 0,8 1 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4992,'1'-10'1191,"3"8"-326,-3 3-803,-1-1-1,1 1 1,0 0 0,0 0-1,-1-1 1,1 1 0,0 0 0,-1 0-1,1 0 1,-1 0 0,1 0 0,0 1-1,-1-1 154,1 1-1,0 0 0,-1 0 1,1 0-1,-1 0 0,0 0 1,0 0-1,0 0 0,0-1 1,0 5-1,-1 8 500,2 1-62,0-4-126,-1 0 1,-1 1-1,-2 18 1,-3-9 269,-8 24 0,6-26-246,-8 41 1,10-21-179,3-16 149,-7 27-1,0-16-95,4-19-339,2 1-1,0 0 1,1 0 0,0 0-1,0 21 1,2-7 57,0-19-52,1 1-1,-1-1 1,2 0 0,0 0 0,3 15 0,-3-24-78,1 1 1,-1-1 0,1 0 0,-1 0 0,1 1-1,0-1 1,0-1 0,0 1 0,0 0-1,1 0 1,-1-1 0,0 1 0,1-1-1,-1 0 1,1 0 0,3 2 0,2 1 8,1-1-138,-1 0 0,1 0 1,0 0-1,0-1 0,0-1 1,0 1-1,0-2 0,0 1 1,0-1-1,0 0 0,0-1 0,15-3 1,-9 1-441,20-2-968,-28 6 1275,-1-1 0,1 2 0,0-1 0,0 1 0,8 3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92 3392,'-13'0'1088,"11"-1"-805,4-6-129,2-3-29,-3 6 9,1 0 0,0-1 1,-1 1-1,0 0 0,0-1 1,0 1-1,-1-1 0,0-5 0,0 7 592,-2 3 159,1 0-826,-1 0-1,1 0 1,0 0 0,0 0-1,0 0 1,0 0 0,-1-1-1,1 1 1,0-1 0,0 1-1,-1-1 1,-16-15 1306,18 16-1351,-8-7 586,3 11 18,2-1-383,-8 3 474,7-1-436,1 0 0,0 0 0,1 1 1,-3 5-1,4-4-161,0-1 0,0 0 1,0 0-1,1 0 0,0 8 0,-1 18 159,-4-8-129,2-13-82,1 0 1,0 0-1,0 17 1,2 152-189,0-147-368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4160,'-14'-14'1333,"14"14"-1313,0 0 0,-1 0-1,1 0 1,0-1 0,0 1-1,0 0 1,-1-1 0,1 1-1,0 0 1,0 0 0,0-1-1,0 1 1,0 0 0,-1-1 0,1 1-1,0 0 1,0-1 0,0 1-1,0 0 1,0-1 0,0 1-1,0 0 1,0-1 0,0 1-1,1-1 1,-1-21 471,-1 22-444,1 0 0,0-1 0,0 1 0,0 0 0,0-1 0,0 1 0,0 0 0,0-1 0,0 1 0,0 0 0,0-1-1,1 1 1,-1 0 0,0-1 0,0 1 0,0 0 0,0 0 0,0-1 0,1 1 0,-1 0 0,0-1 0,0 1 0,0 0 0,1 0 0,-1-1 0,4-2 143,0 0-1,1-1 1,-1 2 0,0-1-1,1 0 1,0 1 0,-1 0 0,1 0-1,0 0 1,0 1 0,0 0-1,1 0 1,-1 0 0,0 0-1,0 1 1,0 0 0,11 1-1,7 2 87,0 1 0,41 12 0,-28-6 5,-13-4-192,-1 1 0,1 1 0,-2 1 0,1 1 0,-2 1 0,30 20 1,-39-23-48,1 1 0,-1 1-1,-1 0 1,1 0 0,-2 1 0,13 16 0,-17-20 21,-1 1 0,1-1-1,-1 1 1,0 0-1,-1 0 1,0 0 0,0 0-1,-1 0 1,0 1 0,0-1-1,0 14 1,-2-15 91,-1 0 0,0 1 0,-1-1 0,-3 12 0,3-13-60,-2 8 169,-1 0 1,-1 0-1,0-1 1,-1 0-1,-1 0 1,0-1-1,0 0 1,-1 0-1,-14 13 0,16-18-283,-1-2-1,1 1 0,-1-1 1,0 0-1,-1-1 0,1 0 0,-1 0 1,1-1-1,-12 3 0,4-2 12,0 0-1,1-2 0,-1 0 0,-18 0 0,27-2 14,-1-1-1,0 0 1,1 0-1,-14-5 1,15 4-6,-29-6-21,23 6-2,0-1-1,0 0 1,1-1-1,-1 0 1,-17-10-1,24 10-41,0 0-1,1 0 0,0 0 0,0-1 0,0 1 1,0-1-1,0 0 0,1-1 0,0 1 0,0 0 1,1-1-1,-1 0 0,-1-7 0,4 11-39,-1 0 0,1 0 0,0 0-1,-1 0 1,1 0 0,0 0 0,0 0 0,1 0 0,-1 0-1,0 0 1,1 0 0,-1 0 0,1 0 0,0 0-1,0 0 1,1-2 0,1-1-230,0 0 0,1 1 0,0 0 0,5-6 0,-7 8 148,4-4-837,0 1-1,0-1 0,12-7 1,-9 8 82,0 1 0,19-6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49 132 5568,'-13'-41'1786,"10"34"-1320,0 6-217,-1 1-72,-15-1 3138,19 1-3248,-1 0-1,1 0 0,-1-1 0,1 1 1,0 0-1,-1 0 0,1 0 0,0-1 0,-1 1 1,1 0-1,0 0 0,0-1 0,-1 1 1,1 0-1,0-1 0,0 1 0,-1 0 0,1-1 1,0 1-1,0-1 0,0 1 0,0 0 1,0-1-1,0 1 0,-1 0 0,1-1 0,0 1 1,0-1-1,0 1 0,0 0 0,0-1 0,1 1 1,-1-1-1,0 1 0,0 0 0,0-1 1,0 1-1,0-1 0,0 1 0,1 0 0,-1-1 1,0 1-1,0 0 0,0-1 0,1 1 1,2-5 402,0 1 0,1 0 0,0 0 0,5-5 0,-5 5 28,5-2 330,-3 4-623,0 0 0,0 0 1,0 0-1,1 1 0,12-2 0,37 2 229,-49 0-412,-1 1 0,1-1 0,0 0-1,-1 0 1,8-3 0,10-2-12,0 4 15,-1 0 0,28 3 1,-26-1-226,-23 0 101,0 0 1,0 0 0,-1 0 0,1 0-1,0 1 1,0-1 0,0 0-1,0 1 1,-1-1 0,1 1-1,0 0 1,0 0 0,-1 0 0,2 1-1,10 4-725,-9-5 329,0-1 0,0 1 0,0-1 0,7 1 0,8-1-1210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33 5312,'-49'-33'1952,"49"33"-1504,-33 17-128,33-1 256,0 17-384,-32 0 1312,15-1-800,-16 34 448,17-1-672,-17 17 768,17-16-672,-17 32 64,17 1-384,16-18 32,0-15-160,0 0 639,0-17-415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6048,'-14'13'1952,"14"-12"-1930,0-1 0,0 0 0,-1 0 0,1 1 0,0-1 0,0 0 0,0 0 1,0 1-1,0-1 0,-1 0 0,1 1 0,0-1 0,0 0 0,0 1 0,0-1 0,0 0 0,0 1 0,0-1 1,0 0-1,0 1 0,0-1 0,0 0 0,0 1 0,0-1 0,0 0 0,1 1 0,-1-1 0,0 0 0,0 0 1,0 1-1,0-1 0,0 0 0,1 1 0,-1-1 0,4 10 141,-2 0-1,1 1 1,-1-1 0,-1 0-1,1 13 1,-2 138 2258,0-159-2347,0 0 0,0 0-1,0 0 1,1 0-1,-1 0 1,1 0 0,-1 0-1,1-1 1,0 1 0,0 0-1,-1 0 1,3 2-1,-3-3-65,0-1-1,0 0 0,1 0 0,-1 0 0,0 0 0,0 0 0,0 1 0,0-1 1,0 0-1,0 0 0,1 0 0,-1 0 0,0 0 0,0 0 0,0 0 0,0 0 1,1 1-1,-1-1 0,0 0 0,0 0 0,0 0 0,1 0 0,-1 0 0,0 0 1,0 0-1,0 0 0,1 0 0,-1 0 0,0 0 0,0 0 0,0 0 0,0 0 1,1-1-1,1-9 281,-2-5-31,0 7-125,0 1 0,0 0 0,0-1 0,3-10 1,8-3 139,-5-12-64,4-11 122,-9 41-298,-1 1-1,0-1 0,1 0 1,-1 1-1,1-1 0,0 1 1,0-1-1,0 1 0,0-1 0,0 1 1,1 0-1,-1-1 0,1 1 1,-1 0-1,1 0 0,0 0 1,0 0-1,0 0 0,0 1 1,0-1-1,0 0 0,3-1 1,-2 1-1,13-10 134,-7 4 45,1 1-1,0 0 0,10-5 1,5-1 98,-16 8-299,-1 0 1,1 0 0,0 1 0,0 1-1,1-1 1,-1 2 0,1-1 0,-1 1-1,16-1 1,26 3-3695,-20 0 1760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5472,'0'0'2016,"0"0"-1536,0-33-160,0 17 960,16 32-768,1-32-288,15 16-160</inkml:trace>
  <inkml:trace contextRef="#ctx0" brushRef="#br0" timeOffset="1">394 295 6720,'-49'0'2496,"49"0"-1952,0 82-128,16-49 736,-16 16-704,0 16 608,0-15-608,-16-1-160,16 0-192,-16 0 192,-1-16-160,-16-17-1248,17 1 608,0-1-2624,-17-16 1760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8544,'17'16'3168,"-17"-16"-2464,33-16-192,-1 16 352,1 0-576,16 0 192,1 0-320,-1 0 128,16 0-160,1 0-480,-17 0 160,-16 0-2304,-1-17 1376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 4064,'0'14'1307,"-1"-12"-976,-6-1-156,2-1 60,-1 0 1,1 0-1,0 1 0,0 0 0,0 0 0,0 0 1,0 1-1,0 0 0,-7 3 0,-9 3 1359,19-7-1447,0-1-1,0 1 1,0 0-1,0 0 1,0 0-1,0 0 1,0 0-1,0 0 0,0 1 1,-3 2-1,1 0 90,1 0-1,0 1 0,0-1 0,0 1 0,-2 6 1,-12 19 912,10-20-873,0-1-1,1 2 0,0-1 0,1 1 1,1 0-1,-8 22 0,-2 16 339,-14 51 194,26-88-721,0 1 0,1-1 0,0 1 0,1-1 0,2 23 0,0-25-40,0-1 0,1 0 0,0 0 0,0-1-1,1 1 1,1-1 0,-1 1 0,1-1 0,8 9 0,-11-14-146,0 0 1,1 0-1,0 0 0,0 0 1,0-1-1,0 1 1,0-1-1,0 0 0,1 0 1,-1 0-1,1 0 1,-1-1-1,1 1 0,6 1 1,-1-2-554,1 0 0,-1 0 0,1-1 0,11 0 0,0-1-759,29 1-678</inkml:trace>
  <inkml:trace contextRef="#ctx0" brushRef="#br0" timeOffset="1">492 17 7296,'0'-16'2720,"0"16"-2112,0 33-192,33-1 2464,-1 1-1664,1 33 1695,16 16-1663,-16 16-576,0-16-448,-33 16-64,0-16-96,-49-16-800,16-1 384,-33-16-2464,1 1 1569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67 4480,'-27'0'1445,"27"0"-1435,0 0 0,-1 0 0,1 0-1,0 0 1,0 0 0,0 0 0,0 0 0,-1 0 0,1 0-1,0 0 1,0 0 0,0 0 0,0 0 0,-1 0 0,1 0-1,0 0 1,0 0 0,0 0 0,0 0 0,-1 0-1,1 0 1,0 0 0,0 0 0,0 0 0,0 0 0,-1 0-1,1-1 1,0 1 0,0 0 0,0 0 0,0 0 0,0 0-1,0 0 1,0-1 0,-1 1 0,1 0 0,0 0-1,0 0 1,0 0 0,0 0 0,0-1 0,0 1 0,0 0-1,0 0 1,0 0 0,0-1 0,0 1 0,0 0 0,0 0-1,0 0 1,0 0 0,0-1 0,0 1 0,0 0-1,0 0 1,0-1 0,0-20 598,0 15 1024,-2 6-277,-19 0 1110,18 0-1626,13 0-101,6 0-82,-6 1-387,0-1 1,0-1-1,12-2 1,120-24 359,-114 24-806,55 3 1,-46 0-383,-30 0 152,0 1 1,0-1-1,-1 1 0,12 3 1,-17-4 237,0 0 0,0 0 0,1 1 1,-1-1-1,0 1 0,0-1 0,0 1 1,0-1-1,0 1 0,0-1 0,0 1 0,0 0 1,0 0-1,0 0 0,-1-1 0,1 1 0,0 0 1,0 0-1,-1 0 0,1 0 0,-1 0 1,1 0-1,-1 0 0,1 1 0,-1-1 0,0 0 1,1 0-1,-1 2 0,0 0-2076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5888,'-16'-33'2176,"16"33"-1664,-16 0-160,16 0 1216,0 0-928,0 17 96,0-1-448,0 17 224,0 16-288,0 0-32,0-16-128,0 16 160,0-33-128,0 17-160,0 0 0,0 0-896,16-17 544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5216,'-27'14'1696,"23"-11"-1266,5-1-204,10 9 398,-8-8 938,-3-3-356,0 6 207,0 15-635,1 5-4,-5 39-1,1-45-647,-2 11 56,-1 46 1,6 182-818,1-257-85,1-4-416,12-11-2997,2-4 1264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8736,'41'-14'2810,"-39"14"-2700,-1-1-1,1 1 0,0-1 1,-1 1-1,1 0 0,0-1 1,0 1-1,-1 0 0,3 1 1,14 0 318,23 4 1,-13-1 334,43 2 1,26-14 21,14 0-354,-66 9-342,-21 0 43,0-1 0,44-5 0,-46-2-452,-19 6 185,0-1-1,0 1 0,0 0 1,0 1-1,0-1 0,6 0 1,-9 1 111,0 0 0,1 0 1,-1 0-1,0 0 1,0 0-1,0 0 0,0 0 1,0 0-1,0 0 1,0 0-1,0 0 1,0 0-1,0 0 0,1 0 1,-1 0-1,0 0 1,0 0-1,0 0 1,0 0-1,0 0 0,0 0 1,0 0-1,0 0 1,0 0-1,0 0 0,0 0 1,1 0-1,-1 0 1,0 1-1,0-1 1,0 0-1,0 0 0,0 0 1,0 0-1,0 0 1,0 0-1,0 0 1,0 0-1,0 0 0,0 0 1,0 0-1,0 1 1,0-1-1,0 0 0,0 0 1,0 0-1,0 0 1,0 0-1,0 0 1,0 0-1,0 0 0,0 0 1,0 0-1,0 1 1,0-1-1,0 0 1,0 0-28,0 1 0,0-1 0,0 1 1,0-1-1,0 1 0,0-1 0,0 1 0,0 0 1,0-1-1,0 1 0,-1-1 0,1 1 1,0-1-1,0 0 0,0 1 0,-1-1 1,0 2-1,-11 3-749,8-4 663,0 1 66,2-2 3,1 1 0,-1 0 0,0-1 1,0 1-1,0-1 0,0 1 0,0-1 0,1 0 1,-1 0-1,0 0 0,0 0 0,0 0 0,0 0 1,0 0-1,0-1 0,0 1 0,1-1 1,-1 1-1,0-1 0,0 0 0,-2-1 0,2 1-27,-1 0 1,0 1-1,0-1 0,-1 0 0,1 1 0,0 0 0,0 0 0,0 0 0,0 0 0,-4 1 1,-2 0-116,-5-2-50,11 1 238,0-1 1,0 1-1,0 0 1,1 0 0,-1 0-1,0 1 1,0-1-1,0 1 1,0-1-1,-3 2 1,0 9 218,-4-5 289,9-6-457,1 0-1,-1 1 0,0-1 1,0 0-1,0 1 0,0-1 0,0 1 1,0-1-1,0 1 0,1 0 0,-1-1 1,0 1-1,1 0 0,-1 0 1,0-1-1,1 1 0,-1 0 0,1 0 1,-1 0-1,1 0 0,-1 0 1,1 0-1,0 0 0,0 0 0,-1 1 1,-1 10 329,1 0-1,0 0 1,2 19 0,-1 0-61,-2 16 9,-12 61 1,0-9 146,9-17-111,-1-39-106,3-23-42,-2 32 0,6-33-5,-1-13-108,0 0 1,0 1-1,0-1 0,-1 0 1,-2 9-1,-8 10 598,11-24-658,-1-1-1,0 1 1,1 0-1,-1 0 1,0-1-1,1 1 1,-1 0-1,0-1 1,0 1-1,0-1 1,1 1-1,-1-1 0,0 1 1,0-1-1,0 1 1,0-1-1,0 0 1,0 0-1,0 1 1,-2-1-1,-2 0 8,1 0 5,-1 0-1,1 0 1,-1 0 0,1-1-1,-1 1 1,1-1 0,0 0-1,-1 0 1,1-1 0,0 1-1,0-1 1,0 0 0,-6-4 0,-29-9 144,22 10-183,-19-10 0,25 9-172,1 0 0,-16-12 1,-9-15-239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7136,'-17'-32'2656,"17"32"-2080,33-49-160,-16 49 1920,15-17-1376,1 1 1152,16 16-1217,0-17-255,17 17-416,-17-16-160,0 16-32,17-16-3775,-17 16 2047,0 16-4096,0 0 3264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17 5568,'-33'-17'2048,"33"17"-1568,-49 33-160,16 0 1248,17-17-928,-33 33 704,0-16-768,-1 33 768,18-1-768,-1 33 128,0-16-416,33 17 96,0-17-224,0 0-64,16-33-64,1 0-2496,-1-16 1344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6720,'0'68'3018,"0"14"-2490,0-32 286,-1-34-486,1 0 0,4 31 0,13 35 280,-17-80-585,1 0 0,0 1 1,0-1-1,0 0 0,0 0 1,0 0-1,0 1 0,1-1 1,-1 0-1,3 2 0,-3-3-2,0 0 0,0 0-1,0-1 1,0 1 0,0-1 0,0 1-1,0-1 1,0 1 0,0-1 0,0 1 0,0-1-1,0 0 1,0 0 0,0 0 0,0 0-1,1 1 1,-1-1 0,0-1 0,0 1-1,0 0 1,0 0 0,0 0 0,0-1-1,1 1 1,-1 0 0,0-1 0,0 1-1,1-1 1,1-1 2,0 0 0,0 0 0,-1 0 0,1-1-1,-1 1 1,1 0 0,-1-1 0,0 0 0,0 1-1,0-1 1,0 0 0,1-4 0,0 0 10,0 1 1,0-1-1,-1 0 1,1-7-1,-1 3 14,-1 1 0,0-1-1,-1-20 1,-1 9 1,1-5 9,-1 4 274,5-36 1,3 29 102,-5 24-137,-1 0 0,0-1 1,0 1-1,1-10 0,-3 13-193,1 0 1,0 0-1,1 0 1,-1 0-1,0 1 1,1-1 0,0 0-1,-1 0 1,1 0-1,0 0 1,1 1-1,-1-1 1,0 0-1,1 1 1,0-1-1,-1 1 1,1 0-1,0 0 1,0-1-1,0 1 1,0 0-1,1 1 1,-1-1 0,5-2-1,-3 1-65,-1 1 0,1 1 0,0-1 0,0 0 0,0 1 0,0 0 0,0 0 0,7-1 0,36 0-273,-40 2 133,25 0-166</inkml:trace>
  <inkml:trace contextRef="#ctx0" brushRef="#br0" timeOffset="1">165 17 8896,'0'17'3296,"0"-17"-2560,0-17-224,0 17 288,17 0-544,15-16 896,-15 16-672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6464,'0'50'2400,"0"-50"-1856,17 82-160,-34-33 1696,17-33-1216,-16 33 160,0-16-640,-1 0 32,1 0-256,0-17 416,-1 0-320,-16-16-2592,33 17 1280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33 181 7808,'-33'-33'2880,"33"33"-2240,49 16-160,-16-16 512,-17 0-640,34 0 352,-18 0-416,18 0 128,15-16-256,-16 16-224,0 0 32,-16 0-1984,-16 0 1120</inkml:trace>
  <inkml:trace contextRef="#ctx0" brushRef="#br0" timeOffset="1">295 0 6560,'-38'20'2949,"34"-19"-2832,3 0-34,0-1-1,-1 0 1,1 1 0,0 0-1,0-1 1,-1 1-1,1 0 1,0-1-1,0 1 1,0 0 0,0 0-1,0 0 1,0 0-1,0 0 1,0 0-1,1 0 1,-1 1 0,0-1-1,1 0 1,-1 0-1,1 1 1,-1-1-1,1 0 1,-1 1 0,1-1-1,0 3 1,-1 1 182,0 1 1,0-1 0,0 1-1,-1-1 1,1 1-1,-2-1 1,1 0 0,0 0-1,-1 0 1,-4 6 0,3-5 20,1 1 0,-1 0 1,1 0-1,0 0 0,-3 12 0,4 1-30,0 0-1,1 1 1,2 20-1,0 5-146,-1-23-52,-1-4 119,2 1 0,2 21 1,-2-36-173,0 1 0,0-1 0,1 0 0,-1 1 1,1-1-1,0 0 0,1 0 0,-1 0 0,1 0 1,0-1-1,0 1 0,6 5 0,-6-6-303,0-1 1,1 0-1,-1 0 0,1-1 1,0 1-1,0-1 1,0 0-1,0 0 0,0 0 1,8 2-1,18-12-1792,0 5 849,-27 3 1146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1:5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10304,'49'49'3808,"-49"-49"-2944,0 98-256,16-32 1919,0-1-1503,1 34 288,-17-17-768,-17 16 192,17 0-416,-32 17-576,-1-33 96,-16-17 480,0-32-160,-33 16-3424,16-16 1760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0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115 115 2656,'-13'-13'837,"10"10"-501,3 3-48,0 0 374,-3-3-76,-8-8 401,9 8-219,2-10 746,0 10-708,-3 0-225,-8-8 102,8 9-171,3 2 154,-13 0 550,12 0-1206,1 0-1,0 0 0,0 0 0,0 0 1,0 0-1,0 0 0,0 0 0,0 0 1,0 0-1,0 0 0,-1 0 0,1 0 1,0 0-1,0 0 0,0 0 0,0 0 1,0 0-1,0 0 0,0 0 1,0 0-1,0 0 0,0 0 0,-1 0 1,1 0-1,0 0 0,0-1 0,0 1 1,0 0-1,0 0 0,0 0 0,0 0 1,0 0-1,0 0 0,0 0 0,0 0 1,0 0-1,0 0 0,0 0 1,0 0-1,0-1 0,0 1 0,0 0 1,0 0-1,0 0 0,0 0 0,0 0 1,0 0-1,0 0 0,0 0 0,0 0 1,0 0-1,0-1 0,0 1 0,0 0 1,0 0-1,0 0 0,0-11 599,0 8-197,3 3-32,13 1 87,-12 0-390,0-1 1,0 1-1,0-1 1,-1 0-1,1 0 0,0-1 1,0 1-1,0-1 0,0 0 1,3-1-1,2-2-51,0 1 0,0 1 0,0 0 0,0 0-1,1 1 1,-1 0 0,0 0 0,1 1 0,12 1 0,4 0 25,190-1 104,93 0 140,-283-1-381,37-6 0,-37 3-37,39 0 0,10 4 133,-44 0 143,-24 0-55,-8 0 8,-1 0-112,1 0 0,-1 0 0,0 1 0,1-1 0,-1 1 0,1-1 0,-1 1 0,0-1 0,1 1 0,-1 0 0,0 1 0,0-1 13,0 0 1,0 0-1,0 0 1,1 0 0,-1 0-1,0 0 1,0-1-1,0 1 1,0-1 0,0 0-1,-3 1 1,3-1-8,0 0 0,0 0 1,1 1-1,-1-1 0,0 0 1,1 1-1,-1-1 0,0 1 1,1 0-1,-1 0 0,1-1 0,-1 1 1,-1 2-1,-5 2-64,-26 9-158,24-10 131,0 0-1,-15 9 0,21-10 92,0 0 0,0 1 0,1-1 0,-1 1 0,1 0 1,0 0-1,0 0 0,0 0 0,1 0 0,0 1 0,0-1 0,-3 10 0,-8 13 23,-21 50 21,19-41-36,-1-1 0,-34 55 0,4-35-7,-3 2 0,2-16 0,9 3 11,29-36 9,-1-1-1,-1 1 1,1-2-1,-19 10 1,-11 7 293,25-13-176,10-6-144,0-1 0,0 1 0,0-2-1,-9 5 1,12-6 18,0-1 0,0 0 0,0 1 0,0-1 0,-1 0 0,1 0 0,0 0 0,0 0 0,0-1 0,0 1 0,0 0 0,0-1 0,0 0 0,0 1 0,0-1 0,1 0 0,-1 0 0,-3-2 0,-4-1 111,3 1-101,-1 0 0,0-1 0,1 1 0,0-1 0,0-1 0,0 1-1,0-1 1,1 0 0,-9-11 0,-1 0-76,5 5 60,1-1 0,0 0-1,1 0 1,1 0-1,-10-21 1,-5-9 42,-43-100-18,51 109-74,-10-30 18,18 45 208,0 1 1,-2-1-1,-17-30 1,20 40-8,3 7-194,1-1 0,0 1 0,0 0 0,0-1 0,1 1 0,-1-1 1,0 0-1,0 1 0,1-1 0,-1 1 0,1-1 0,0 0 0,-1 1 0,1-1 1,0-2-1,0 3-2,0 0 0,0 1 1,0-1-1,0 0 0,0 0 1,0 0-1,-1 1 0,1-1 1,0 0-1,0 0 0,-1 1 0,1-1 1,0 0-1,-1 1 0,1-1 1,-1 0-1,1 1 0,-1-1 1,1 1-1,-1-1 0,1 1 1,-1-1-1,1 1 0,-2-1 0,2 0 11,-1 1 0,1 0-1,-1-1 1,1 1-1,-1 0 1,1-1 0,-1 1-1,1-1 1,-1 1-1,1-1 1,0 1 0,-1-1-1,1 1 1,0-1-1,0 1 1,-1-1 0,1 1-1,0-1 1,0 0-1,0 1 1,0-1 0,0 1-1,0-2 1,0-1-85,2 3-432,-1 0 388,0 0 0,-1 0 0,1 0-1,0 0 1,0 0 0,-1 0 0,1 0 0,0 1 0,-1-1 0,1 0 0,0 0 0,-1 1 0,1-1 0,0 1 0,0 0 30,-1-1 0,1 1 0,-1 0 1,0 0-1,0 0 0,1 0 1,-1-1-1,0 1 0,0 0 0,0 0 1,0 0-1,0 0 0,0 1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0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5824,'0'0'1866,"0"3"-1130,0 1-598,0-2 60,0 0 0,0 0 0,0 0 0,0 1 0,0-1 0,0 0 0,-1 0 0,1 0 0,-2 2 0,-5 1 264,7-4-446,-1-1-1,1 0 1,0 0 0,-1 0-1,1 1 1,-1-1 0,1 0 0,0 0-1,-1 1 1,1-1 0,0 0-1,0 1 1,-1-1 0,1 0 0,0 1-1,0-1 1,-1 1 0,1-1-1,0 0 1,0 1 0,0-1 0,0 1-1,0-1 1,0 0 0,-1 1-1,1-1 1,0 1 0,0-1 0,0 1-1,1 0 1,-1 2-128,-3-3 155,2-1-1,0 1 0,1 0 0,-1 0-1,0 1 1,1-1 0,-1 0 0,0 0 0,0 0 0,1 0 0,-1 1 0,0-1 0,1 0 0,-1 0 0,0 1 0,-2 3 183,-2-1 181,-3-9-121,8 5-278,-3-1 222,3 2-101,0-3-64,0-25-224,0 26-267,0 2-1039,0 0 394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93 4800,'-28'-13'1557,"24"10"-1162,6 0-187,44-43 2677,-44 44-2805,0 0 0,0 1 0,0-1 0,0 1 0,0 0 0,0 0 0,0 0 0,0 0 0,1 0 0,-1 0 0,0 0 1,1 1-1,-1-1 0,3 0 0,9-1 287,-4-1-163,-7 1-150,1 1 0,-1 1 0,1-1 0,-1 0 0,6 0 0,20 6 149,-12-1-118,2-2-18,-15-2-59,0 0 0,0 1-1,-1 0 1,1 0 0,0 0-1,0 0 1,-1 0 0,1 1 0,-1-1-1,1 1 1,4 4 0,-5-5 4,-1 0 1,0 1-1,1 0 1,-1-1-1,0 1 1,0 0-1,-1 0 1,1 0-1,0 0 0,-1 0 1,1 0-1,-1 1 1,1-1-1,-1 1 1,0-1-1,0 1 1,0-1-1,-1 1 0,1-1 1,0 6-1,3 4 43,-4-11-36,1 1 0,-1-1 0,1 1 1,-1-1-1,1 1 0,-1-1 0,0 1 1,0 0-1,0-1 0,0 1 0,0-1 1,0 1-1,0-1 0,-1 1 0,1 0 0,-1-1 1,1 1-1,-1-1 0,1 0 0,-1 1 1,0-1-1,0 1 0,1-1 0,-1 0 1,-1 2-1,-6 9 103,7-8-104,-1 0 1,0-1-1,-1 1 0,1-1 1,-1 1-1,1-1 0,-1 0 1,0 0-1,0 0 0,0 0 1,-1-1-1,1 1 0,-7 3 1,0-4 14,-8 4 35,7 6-31,11-11-46,-1 0 0,0 0 0,1 0 0,-1 0 0,0 0 0,0 0-1,1 0 1,-1 0 0,0-1 0,0 1 0,0 0 0,0 0-1,0-1 1,0 1 0,0-1 0,-1 1 0,1-1 0,0 0 0,0 1-1,-2-1 1,0 1-69,6 1-25,-2 0 57,0-1 22,1 0-1,-1 0 0,0 0 0,0 0 1,1 0-1,-1 0 0,1 0 0,-1 0 1,1-1-1,-1 1 0,1-1 0,-1 1 1,1-1-1,-1 1 0,1-1 0,0 0 1,-1 0-1,1 0 0,0 0 0,2 0 1,10 1-41,1 1 0,-1 0 0,0 1 0,15 6 0,-5-1 30,35 16 0,-48-18-37,20 13 0,-21-11 152,-8-7-38,-1 0 0,1 0 0,-1 0 0,0 0 1,1 0-1,-1 0 0,0 1 0,0-1 0,0 0 0,2 3 0,-3-3-20,0-1-1,0 1 1,0 0-1,1-1 1,-1 1-1,0-1 1,0 1-1,0 0 0,0-1 1,0 1-1,0-1 1,0 1-1,0 0 1,0-1-1,-1 1 1,1-1-1,0 1 1,0-1-1,0 1 0,-1 0 1,1 0-1,-2 1 44,0 0 0,0 0 0,-1 0-1,1 0 1,0-1 0,-1 1 0,1-1 0,-1 1-1,1-1 1,-6 2 0,-30 11 413,-1-2 0,-43 8 1,73-18-526,-1-1 0,0-1 0,-13 0 0,10 0-203,11 0 122,1 0-1,-1 0 1,0 0-1,1 0 1,-1 0-1,0-1 0,1 1 1,-1-1-1,1 1 1,-1-1-1,0 1 1,1-1-1,0 0 1,-1 0-1,1 0 1,-1 0-1,1 0 1,0 0-1,-2-2 1,2 2 16,-1-1-1366,4 2-132,12 0-550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0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4064,'-14'-13'1307,"12"10"-801,2 3-74,0 0 528,-1 0-898,1 0 1,-1 0-1,1-1 0,-1 1 1,1 0-1,-1 0 0,1 0 1,-1 0-1,1 0 0,-1 0 1,1 1-1,-1-1 0,1 0 1,-1 0-1,1 0 0,-1 0 0,1 1 1,-1-1-1,1 0 0,-1 0 1,1 1-1,0-1 0,-1 0 1,1 1-1,-1-1 0,1 0 1,0 1-1,-1-1 0,1 1 1,0-1-1,0 0 0,-1 2 1,-4 5 365,-5-2 180,4 9-117,-5-1 226,9-11-627,0 0 1,0 0-1,1 0 1,-1 0-1,1 0 0,-1 0 1,1 0-1,-2 4 1,-3 24 767,5-23-739,-3 5 158,1 0 0,1 1 0,1-1 0,-1 14 0,1-5 72,-7 40 1,5-40-209,-2 40 1,5 54 599,0-108-684,-1 1 0,0-1 0,0 1 0,-1-1 0,-5 13 0,6-14-42,-2 10-42,0-11-340,-8 6-231,9-8-1050,-1-6 139,-8-8-891,8 9 827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0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4992,'-6'-5'870,"-15"-16"628,21 20-1471,-1 1-1,1-1 1,-1 1-1,1-1 1,0 1-1,-1-1 1,1 1-1,0-1 1,-1 1-1,1-1 0,0 0 1,-1 1-1,1-1 1,0 1-1,0-1 1,0 0-1,0 1 1,0-1-1,0 0 1,0 1-1,0-1 1,0 0-1,0 1 1,0-1-1,0 0 1,0 1-1,0-1 1,1 0-1,-1 1 1,0-1-1,1 0 1,12-5 522,-4 2-69,-6 2-294,0 0-1,1 0 1,-1 1 0,1-1 0,0 1 0,5-1 0,11-2-81,0 0 0,0 1 0,0 2 0,1 0 0,36 3 0,87 27 431,-72-11-267,-65-17-263,8 2-19,0 1 1,24 9-1,-25-6 9,23 16-1,-19-12 57,-14-8-29,17 10 190,0 0-1,-1 2 1,28 26 0,-41-34-130,3 2 27,-1 0-1,0 1 1,0 0 0,-1 1-1,-1-1 1,1 2 0,4 11-1,-10-20-84,1 3 34,-1 0 0,1 0 0,-1 1 0,0-1 1,-1 1-1,1-1 0,-1 1 0,0 0 0,-1-1 1,0 1-1,0 0 0,0 0 0,-2 6 1,1-8-31,0 3 15,0 0 1,-1 0-1,0 1 1,-1-1-1,1-1 1,-2 1 0,1 0-1,-1-1 1,-6 10-1,-5 2 34,-1-2-1,-1 1 0,-31 24 1,41-37-73,-1-1-1,0 1 1,0-1 0,0-1 0,-13 4 0,2 0-2,-9 3 375,0-2 0,-40 8 0,9-4 18,46-9-445,-1-2 0,0 0 0,0-1 0,-16-1 0,3 0-63,-1 2-337,16 0-2,-1-1 0,-11-1 0,21 1 144,0 0 1,0-1-1,0 0 0,1 1 1,-1-1-1,0 0 0,1 0 0,-1-1 1,0 1-1,1 0 0,0-1 0,-1 0 1,-2-2-1,-12-13-1746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34 165 5728,'-33'-17'2112,"33"17"-1632,33-16-128,-33 16 1472,16 0-1056,0-17 1312,17 17-1184,0-16 256,0 16-672,16-33-224,0 33-160,0-16-864,17 0 416,-1-17-3520,1 33 2144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16 6144,'0'0'1978,"-2"-2"-1199,2 2-773,-12-10 340,11 10-332,1-1 0,0 1 0,-1 0 0,1-1 0,-1 1 0,1 0 0,-1 0 0,1-1 0,-1 1 0,1 0 0,-1 0 0,1 0 0,-1 0 0,1 0 1,-1 0-1,1 0 0,-1 0 0,1 0 0,-1 0 0,1 0 0,-1 0 0,0 0 0,1 0 0,-1 0 0,1 0 0,-1 1 0,1-1 0,0 0 0,-2 1 0,-3 10 194,-6-6 27,3 9-54,-17 5 49,3 11-12,-3-2 188,17-20-242,-1 1-1,-11 17 0,-16 34 467,16-29-389,1 2 0,2-1 0,1 2 0,-21 68 0,27-64-54,1 1-1,2 0 1,-3 72 0,9-84-143,0-17 16,1 0 0,0 0 0,1-1 0,-1 1 1,4 12-1,-2-15-107,0-1 0,0 1 0,1-1 1,0 0-1,0 0 0,1 0 0,-1-1 0,8 9 1,-7-11-18,0 0 0,0 0 0,0 0 0,0-1 0,6 3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4640,'-13'55'1504,"12"-52"-1420,0 0 1,1 0 0,-1 0-1,1 0 1,0-1-1,0 6 1,0 221 4379,0-214-4260,-1 11 654,1-25-871,0-1-1,0 1 0,0-1 1,0 1-1,0-1 1,-1 1-1,1-1 0,0 1 1,0-1-1,-1 1 1,1-1-1,0 0 0,-1 1 1,1-1-1,-1 1 0,1-1 1,0 0-1,-1 1 1,1-1-1,-1 0 0,1 1 1,-1-1-1,1 0 1,-1 0-1,1 0 0,-1 1 1,1-1-1,-1 0 0,1 0 1,-1 0-1,1 0 1,-2 0-1,2 0 10,0 0 0,0 0 0,0 0 0,0 0-1,0 0 1,0 0 0,-1 0 0,1 0 0,0 0 0,0 0 0,0 0 0,0 0-1,0 0 1,0 0 0,0 0 0,0 0 0,0 0 0,0 0 0,-1 0 0,1 0 0,0 0-1,0 0 1,0 0 0,0 0 0,0 0 0,0 0 0,0 0 0,0 0 0,0 0-1,0-1 1,0 1 0,0 0 0,0 0 0,-1 0 0,1 0 0,0 0 0,0 0 0,0 0-1,0 0 1,0 0 0,0 0 0,0 0 0,0-1 0,0 1 0,0 0 0,0 0-1,0 0 1,0 0 0,0 0 0,0 0 0,0 0 0,0 0 0,0 0 0,0-1 0,0 1-1,0 0 1,0-21 331,-1 8-7,1 0 0,0 0-1,4-22 1,7-1-320,-8 15 2,-2 16-4,-1-1 0,1 1 0,0 0 0,0-1 0,1 1 0,0 0 0,0 0 0,4-8 0,4-2-42,13-22 40,-20 32 45,0 0-1,0 0 1,1 1 0,-1-1 0,1 1 0,0 0 0,1 0 0,-1 0 0,1 1 0,7-5 0,-1 1 5,0 1 0,1 1 0,16-5 0,-24 8-73,0 1 0,0 1 0,0-1 0,0 1 0,0 0 0,0-1 0,7 2 0,2 0-1725,-13-1 718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8480,'0'-17'3136,"0"17"-2432,17 0-224,-17 0 736,0 0-768,16-16-224,0 16-192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181 328 7136,'-17'82'2656,"17"-82"-2080,-16 49-160,-1-16 864,17-17-800,-16 0 512,0 17-576,-1-16-160,1 15-160,-17 1-704,0-16 320</inkml:trace>
  <inkml:trace contextRef="#ctx0" brushRef="#br0" timeOffset="1">426 66 6560,'0'-17'2432,"0"17"-1888,17 0-160,-1 0 704,1 0-672,15-16 192,1 16-352,33-17-32,-17 17-128,16 0 0,1-16-32,-17 16-544,-16 0 256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5728,'-27'13'1840,"16"-5"-1110,6-3-585,3-4-79,0 0 0,1 1 0,-1-1 0,0 1 1,1-1-1,0 1 0,-1 0 0,1-1 0,0 1 0,0 0 0,0 0 0,0 0 0,0 0 0,0 0 1,0 0-1,1 0 0,-1 0 0,1 0 0,-1 4 0,1-4 10,0 0 1,0-1-1,0 1 0,-1-1 1,1 1-1,0 0 0,-1-1 1,0 1-1,1-1 1,-1 1-1,0-1 0,-1 2 1,-4 11 487,0 16 28,2-14-288,-8 39 432,-15 120 736,24-148-1379,1-11 12,0 1 0,-1 0-1,-7 20 1,-1-6 14,7-22-41,0 1-1,1 0 1,0 0-1,0 0 1,1 0-1,0 12 1,2 30-62,0-51-13,0 1 0,0-1 0,0 0 0,1 1 0,-1-1 0,0 0 1,1 0-1,-1 1 0,1-1 0,-1 0 0,1 0 0,0 0 0,-1 0 1,1 0-1,0 0 0,0 0 0,0 0 0,0 0 0,0 0 0,0 0 0,0-1 1,0 1-1,0 0 0,0-1 0,1 1 0,-1-1 0,0 1 0,0-1 1,1 0-1,1 1 0,6 1-105,-1-1 1,1 0-1,14-1 1,-16 0-70,3-1-257,0 1 0,0-2 1,15-3-1,2-1-752,-15 5 433,25 0 1,-37 1 746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6656,'13'0'2144,"-12"0"-2120,-1 0 0,0 0 0,0 0-1,1 0 1,-1 0 0,0 0 0,0 1 0,1-1 0,-1 0 0,0 0 0,0 0 0,0 0 0,1 0 0,-1 0 0,0 0 0,0 1-1,0-1 1,0 0 0,1 0 0,-1 0 0,0 0 0,0 1 0,0-1 0,0 0 0,0 0 0,0 0 0,1 1 0,-1-1 0,0 0-1,0 0 1,0 1 0,0-1 0,0 0 0,0 1 0,11 23 531,-11-22-474,1 0 0,-1 0 0,1 0 0,0-1-1,0 1 1,0 0 0,0-1 0,0 1 0,0 0 0,0-1 0,0 1 0,1-1 0,-1 0 0,1 1 0,-1-1 0,3 2 0,9 7 281,-9-5-184,0 1 0,0 0 0,-1 0 0,0 0-1,0 0 1,0 0 0,-1 1 0,0 0 0,2 9 0,-1-6-53,5 15 118,-2-1-1,0 0 0,-2 1 0,-1 0 1,0 0-1,-3 41 0,-4-29-48,-2 1 0,-1-1 1,-2 0-1,-28 70 0,25-78-150,-2 0 0,-2-1 0,-24 34 0,31-50-329,-1-1-1,-1 0 1,-21 18 0,31-29 238,-1 1 0,1 0 0,0-1 0,0 1 0,0-1 0,0 1 1,-1-1-1,1 0 0,0 1 0,0-1 0,-1 0 0,1 0 0,-3 0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6816,'0'-16'2528,"0"16"-1984,0 0-128,0 0 1376,0 0-1056,17 0 416,-1 0-672,17 0 128,0 0-352,16 0 192,-16 0-224,16 0 64,-16 16-160,16-16-896,-16-16 384,-17 32-2240,0-16 1472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7872,'-33'0'2944,"33"0"-2304,0 0-160,16 0 992,1 0-896,15-16 416,1 16-608,16 0 927,-16 0-735,16 0-64,0 0-320,-16 0-832,-16 0 352,15 0-2111,-15 0 1343,16 0-4160,-17 16 2880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8640,'16'0'3200,"-16"0"-2496,-16 0-192,32 0 1152,0 0-1024,1 0 224,16-16-513,-1 16-63,17 0-192,-16-17-1055,16 17 543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165 164 8320,'-41'0'2672,"34"1"-1990,11 4-319,4 2-158,-2-2-13,0 1-1,0 0 1,0 1-1,6 8 1,-8-9-107,-2-3-42,0 0 0,0 0 1,0-1-1,0 1 0,1-1 0,-1 1 0,1-1 0,-1 0 0,1 0 0,5 3 1,2 2 4,-7-5-17,-1 0 0,1 0-1,0 0 1,0 0-1,0-1 1,1 1 0,-1-1-1,0 1 1,0-1 0,1 0-1,-1-1 1,1 1-1,-1-1 1,1 1 0,4-1-1,11-1 145,1 0 0,0-2 1,-1 0-1,33-11 0,73-32 91,-91 32-352,-23 10-5,0-1 0,19-11 0,-27 14 62,-1 0-1,1 0 1,-1 0-1,1 0 0,-1-1 1,0 1-1,0-1 0,0 1 1,0-1-1,-1 0 0,1 1 1,0-1-1,0-4 0,-1 6 42,-1-1-1,0 1 0,0-1 1,1 1-1,-1 0 0,0-1 1,0 1-1,-1-1 1,1 1-1,0-1 0,0 1 1,-1 0-1,1-1 0,-1 1 1,1-1-1,-1 1 0,1 0 1,-1 0-1,0-1 1,0 1-1,0 0 0,0 0 1,0 0-1,-2-2 0,-2-2 80,-1 0 0,-1 0 0,-10-5 0,0-1-280,5 2 136,-1-1-70,-28-17 1,36 25 105,0-1 0,-1 1 0,0 0 0,1 0-1,-1 0 1,0 1 0,0 0 0,0 0 0,-8 0 0,-62 1 11,73 0 5,-1 0-1,1 0 0,-1 0 1,1 1-1,0-1 1,-1 1-1,1 0 1,-6 1-1,7 0-8,0-1 0,0 1 0,1 0 0,-1-1 0,0 1-1,1 0 1,0 0 0,-1 0 0,-1 3 0,-3 5-24,-1 0 22,1-2 18,0 1-1,1-1 1,0 1-1,1 1 1,-7 18-1,4 4 156,1 1 0,-2 45 0,-4 19 130,11-88-257,-38 188 525,25-142-160,-30 77 0,38-117-269,-1 0 0,-13 21 0,19-34-168,0-1 0,0 0 0,0 1 0,0-1 0,-1 1 0,1-1 0,-1 0 0,1 0 0,-1 0 1,1 0-1,-1 0 0,1 0 0,-1 0 0,0-1 0,1 1 0,-1-1 0,0 1 0,0-1 0,0 1 0,1-1 0,-1 0 0,0 0 0,0 0 0,0 0 1,-3-1-1,0 1-139,5 0 129,-1 0 1,1 0-1,-1 1 0,1-1 1,-1 0-1,1 0 0,-1 0 0,1 0 1,-1 0-1,1 0 0,-1-1 1,1 1-1,-1 0 0,1 0 0,-1 0 1,1 0-1,-1-1 0,1 1 1,-1 0-1,1 0 0,-1-1 0,1 1 1,0 0-1,-1-1 0,1 1 1,0 0-1,-1-1 0,1 1 0,0-1 1,-1 1-1,1-1 0,-8-9-851,-14-7-1229,22 17 2052,-1-1 0,1 0 1,-1 1-1,1-1 0,-1 0 1,1 0-1,-1 1 0,1-1 1,0 0-1,0 0 0,-1 0 1,1 0-1,0 1 0,0-1 1,0 0-1,0 0 0,0 0 1,0-1-1,0 2 74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82 7808,'-38'-38'3493,"32"32"-3393,-16-18 728,20 23-714,0-1 0,0 1 1,0 0-1,0-1 0,-1 1 1,1 0-1,0 0 0,0 0 0,-1 1 1,1-1-1,0 0 0,-1 1 1,-3-1-1,0 2 0,-1 0 0,1 0 0,-1 0 1,1 1-1,-1-1 0,1 2 0,0-1 0,0 1 1,0 0-1,1 0 0,-1 0 0,1 1 0,-1 0 1,1 0-1,0 0 0,-6 8 0,7-6-40,0 0-1,1 0 0,0 0 1,0 1-1,-3 8 1,4-9-13,-67 208 1594,61-187-1524,3-6-61,0 1-1,1 0 1,-1 32-1,5 63 16,0-64-21,0 97 266,0-139-468,1 0 0,-1 0 0,2 0 0,0 0 0,0 0 0,1 0 0,4 11 0,6 10-1616,-10-12 517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7712,'-27'0'2506,"27"0"-2480,-1 0 0,1 0 0,0 0 0,-1 0-1,1 0 1,0 0 0,0 0 0,-1 0 0,1 0 0,0 0-1,-1 0 1,1 0 0,0 0 0,0 0 0,-1 0 0,1 1-1,0-1 1,0 0 0,-1 0 0,1 0 0,0 0-1,0 1 1,0-1 0,-1 0 0,1 0 0,0 0 0,0 1-1,0-1 1,0 0 0,-1 0 0,1 1 0,0-1 0,0 0-1,0 0 1,0 1 0,0-1 0,0 1 0,-5 8 174,-1 1 121,1 0-1,-7 21 1,8-13-103,1-6 44,-9 26 0,9-28-177,0 0 1,0 0-1,1 1 1,-2 19 0,3 47 413,1-48-317,0-25-159,1 16 101,0-19-115,-1-1-1,0 1 1,0-1-1,0 1 1,0-1-1,1 1 1,-1-1-1,0 0 1,1 1-1,-1-1 1,0 1-1,0-1 1,1 0-1,-1 1 1,1-1-1,-1 0 1,0 1-1,1-1 1,-1 0-1,1 0 1,-1 0-1,1 1 1,-1-1-1,1 0 1,-1 0-1,1 0 1,-1 0-1,1 0 1,-1 0-1,1 0 1,5-2 151,-5 0-136,1 0 1,-1 1-1,0-1 1,0 0-1,0 1 1,0-1-1,0 0 1,-1 0 0,1 0-1,0 0 1,-1 0-1,1-3 1,1-28 171,-2 30-183,0-109-104,0 108 56,0 0 1,0 0 0,0 1-1,1-1 1,0 0-1,0 0 1,0 1-1,3-6 1,1-7-40,-3 7 58,4-9 11,-4 15 20,0 1 0,0 0 0,0 0 0,1 0 0,-1 0 0,0 0 1,1 1-1,-1-1 0,1 0 0,3 0 0,29-11 461,-25 10-409,7-4 14,-14 6-35,0-1 0,0 1 0,1 0 0,-1 0 0,0 1 0,1-1 0,-1 1 0,1 0 0,-1 0 0,5 0 0,34 0-66,-11 0-3902,-25 3 914,7 10 950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7968,'0'-32'2944,"0"32"-2272,-17 16-192,17-16 1344,0 0-1088,0 0 544,0 0-737,17 0-383,15 16-128,-15-16 448,-1 0-256,17-16-1855,0 16 895,-1 0-3264,-15 16 2240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7968,'0'49'2944,"0"-49"-2272,-17 33-192,1-17 512,0 0-640,-1 1 64,1 15-256,-1-15 256,1-1-224,0 1-1376,-1-1 640,1-16-800,0 16 800,-1-16-1632,17 0 1216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8640,'-16'-17'3200,"16"17"-2496,49 0-192,-33 0 576,17 0-704,16 0 128,0 0-320,33 0 320,-32 0-288,15-16-128,-16 32-32,-16-32-1280,0 16 672,-17 0-1472,1 0 1152,-34 0-2336,17 0 1792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7040,'-14'27'2282,"13"-24"-2118,0-1-1,-1 0 0,1 0 0,-1 1 0,1-1 1,-1 0-1,0-1 0,0 1 0,-3 2 0,4-3-93,0 0-1,-1 0 0,1 0 1,0 0-1,0 0 0,0 0 1,0 1-1,1-1 0,-1 0 1,0 0-1,0 1 0,1-1 1,-2 2-1,-3 27 646,-25 55 437,21-56-826,2 0 0,1 1 1,1 0-1,-1 49 1,6-69-322,0 9 30,0-1 1,4 20-1,-3-31-29,1 1 0,0-1 0,0 0 0,1 0 0,0 0-1,0 0 1,0-1 0,1 1 0,5 6 0,-1-2-190,2 0 0,0-1 0,22 18 0,-31-27 102,1 0 0,0 0 0,-1-1 0,1 1 0,0 0 1,0-1-1,3 1 0,2 1-127,5 2-15,-7-2 46,0-1 0,0 1 0,0-1 0,0 0 0,1 0 0,-1-1 1,0 0-1,0 1 0,0-2 0,9 0 0,18-13-755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1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7296,'-16'16'2720,"16"-16"-2112,16 49-192,-16-16 1472,17 0-1120,-17 32 1056,16-15-1088,17 48 639,-17-33-831,-16 50-256,0-33-192,-16 0-32,-1-33-32,-48 17-2399,16-33 1279,-17-1-6528,-16-15 4224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10368,'-11'0'202,"22"0"289,-11 2 16,0-1-457,0 0 1,0 0 0,1 0 0,-1 0-1,0 0 1,1 0 0,-1 0 0,1 0-1,-1 0 1,1-1 0,0 1 0,-1 0-1,1 0 1,0-1 0,-1 1 0,1-1-1,0 1 1,0 0 0,0-1-1,-1 1 1,1-1 0,0 0 0,1 1-1,15 11 583,-15-10-566,-1 0 1,1-1-1,0 0 0,-1 1 0,1-1 0,0 0 0,-1 0 1,1 0-1,0 0 0,3 1 0,25 0 949,9 3-288,-30-3-638,1 0-1,14 0 1,16-7-109,-17 2-26,43-3 8,-40 3 120,0-1 42,1 1-1,-1 1 1,49 3-1,-41 5-69,-21-3 3,0-1 0,25 1 0,25-3 113,-61 0-163,0 0 0,-1 0 0,1 0 0,0-1 0,0 1 0,-1 0 0,1-1 0,0 1-1,-1-1 1,1 0 0,0 1 0,-1-1 0,1 0 0,1-2 0,6-2 28,0 1-6,-9 4-22,-2 0-11,1 1 0,-1-1 0,1 0-1,-1 0 1,1 1 0,-1-1-1,0 0 1,1 0 0,-1-1 0,1 1-1,-1 0 1,0 0 0,1-1-1,-3 0 1,-5-4-26,8 3 4,-1 1 0,1 1 0,-1-1 0,1 0 0,-1 0 0,1 0 0,-1 1 0,0-1 0,0 1 0,-3-1 0,0 4-108,4-3 129,0 2 1,0-1 1,-1 0-1,1 0 1,0 1-1,0-1 1,1 0-1,-1 1 1,0-1-1,0 1 1,1-1 0,-1 1-1,0-1 1,1 1-1,0 0 1,-1-1-1,1 1 1,0 0-1,0-1 1,0 4-1,0-1-18,0 0-1,-1 0 0,0 0 0,1 0 1,-2 0-1,1 0 0,0 0 0,-1 0 1,1-1-1,-1 1 0,-3 4 0,-6 19 17,1-1 1,-12 54-1,-4 14 227,14-59-152,-22 75 276,26-75 163,4-16-71,-10 30 1,11-42-391,0 0-1,-1-1 1,1 1-1,-1-1 0,0 0 1,-1 0-1,-9 10 0,9-11-8,2-1-59,-1 0 0,0 0-1,-1-1 1,-5 5 0,9-7 6,-1-1 0,1 1 0,0 0 0,-1-1 0,1 1 0,0-1 1,-1 0-1,1 1 0,-1-1 0,1 0 0,-1 0 0,1 0 0,-1 0 0,1 0 1,-1 0-1,1 0 0,-1 0 0,1-1 0,-1 1 0,1 0 0,-3-2 0,1 0 46,1 1 0,-1-1 0,1 0 0,-1 0 0,1 0 0,0-1 0,0 1 0,0 0 0,0-1 0,0 1 0,0-1 0,1 0 0,-2-4 0,-2-3 147,2 0 0,-4-14 0,4 11-28,-13-43 316,5 14-358,-1 0 1,-31-67-1,-25-6 188,40 69-34,18 31-210,0 0 1,-1 0-1,-1 1 0,-20-19 0,22 24-138,-3-2-181,13 11 252,-1 1 1,1-1-1,0 0 1,0 0-1,0 0 1,0 0-1,0 1 1,-1-1-1,1 0 1,0 0-1,0 0 0,0 0 1,0 1-1,0-1 1,0 0-1,0 0 1,0 1-1,0-1 1,0 0-1,0 0 1,0 0-1,0 1 1,0-1-1,0 0 1,0 0-1,0 0 1,0 1-1,0-1 1,0 0-1,0 0 1,0 0-1,0 1 1,0-1-1,0 0 1,1 0-1,-1 0 0,0 1 1,0-1-1,0 0 1,0 0-1,0 0 1,1 1-1,3 0-627,-3-1 454,0 0 1,-1 0-1,1 0 1,0 0-1,0 0 0,-1 0 1,1 0-1,0 0 1,0 0-1,-1 1 0,1-1 1,0 0-1,0 0 1,-1 1-1,1-1 1,0 0-1,-1 1 0,2 0 1,25 13-4417,6 2 1425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11 837 5152,'0'0'1648,"0"-3"-987,0 2-628,0 1 0,0-1-1,0 0 1,0 1 0,0-1-1,0 0 1,-1 0 0,1 1-1,0-1 1,0 0 0,0 1 0,-1-1-1,1 0 1,-1 0 0,-6-2 867,17 3 1298,-10 0-1414,0 0-234,3-2-236,1-3-177,-1 2-93,0-1 0,0 1 0,0 0 1,1 1-1,-1-1 0,1 0 1,4-1-1,14-5 38,-13 6-56,-1 0-1,0-1 0,0 0 0,14-9 0,16-17-9,-19 18-8,16-11 37,-28 16-8,0 1-1,10-15 0,-7 8 5,-8 12-39,11-15 96,0 0-1,-1 0 1,0-2 0,16-32-1,-9-1 71,15-64-1,-22 73-128,2 5 34,-10 26-37,0 1 0,4-19 0,-5 11-1,-3 14-23,0 0 0,1 1 1,0-1-1,0 0 0,0 0 0,0 0 0,0 1 0,1-1 1,0 1-1,0-1 0,2-3 0,-2 4 12,0-1 0,0 1 0,0-1 0,-1 0 1,1 0-1,-1 1 0,0-1 0,1-7 0,0-37 46,-2 38-90,0-17 15,0 10-33,0 1-388,0 16 413,0 0 0,0 0 0,0 0 0,0-1 0,-1 1 1,1 0-1,0 0 0,0 0 0,0 0 0,0 0 1,0 0-1,0 0 0,0 0 0,0 0 0,0 0 0,0-1 1,1 1-1,-1 0 0,0 0 0,0 0 0,0 0 1,0 0-1,0 0 0,0 0 0,0 0 0,0 0 0,0 0 1,0 0-1,0-1 0,0 1 0,0 0 0,0 0 1,0 0-1,0 0 0,0 0 0,1 0 0,-1 0 0,0 0 1,0 0-1,0 0 0,0 0 0,0 0 0,0 0 1,0 0-1,0 0 0,0 0 0,0 0 0,1 0 0,-1 0 1,0 0-1,0 0 0,0 0 0,0 0 0,0 0 1,0 0-1,0 0 0,11 0-755,-11 0 742,0 0 1,1 0 0,-1 0-1,0 0 1,0 0-1,0 0 1,0 0-1,0 0 1,0 0-1,0 0 1,0 0 0,0 0-1,1 0 1,-1 0-1,0 0 1,0 0-1,0 0 1,0 0-1,0 0 1,0 0-1,0 0 1,0 0 0,0 0-1,0 0 1,0 0-1,1 0 1,-1 0-1,0 0 1,0 1-1,0-1 1,0 0 0,0 0-1,0 0 1,0 0-1,0 0 1,0 0-1,0 0 1,0 0-1,0 0 1,0 0 0,0 0-1,0 1 1,0-1-1,0 0 1,0 0-1,0 0 1,0 0-1,0 0 1,0 0-1,0 0 1,0 0 0,0 0-1,0 0 1,0 1-1,0-1 1,0 0-1,0 11-1440,0-8-1345,0-3 902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9728,'16'-16'3584,"-16"16"-2784,16 0-224,1 16 1599,-1 1-1311,1-17-128,-1 16-480,-16-16-256,16 17-32,-16-1-3999,17 0 2207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7968,'-12'16'986,"8"-10"-336,-1 1-1,1-1 0,-7 14 1,5-5-342,2-4 725,-1-1 0,-10 17 1,13-22-922,-1 0 1,1 0 0,0 0 0,0 0-1,1 0 1,0 1 0,0-1 0,0 0-1,0 9 1,-2 8 29,0-2-4,-2 12 161,0 44 0,4-43 192,1-5 96,3 39-1,3-30-457,-3-22-189,2 29 1,-5 41-2996,0-83 2279,3-4-43,-2 0 646,1 0 0,0-1-1,-1 1 1,0 0 0,0-1 0,1 1 0,-1 0 0,-1-1 0,1 1-1,0-1 1,-1 1 0,1-1 0,-1 0 0,0 1 0,1-1 0,-2-5-1,0-5-514,-1-1-1,-4-15 0,1 3-29,3 10 374,0 0 0,2-1 0,1-16-1,0 14 99,-1 0-1,-4-27 0,-1 19 208,3 17 85,0 0 0,1 0 0,0 0-1,0 0 1,1 0 0,1-15 0,10-24 1496,-8 35-1261,-3 5 79,2 0-1,-1 1 0,1-1 1,1 0-1,-1 1 1,1 0-1,1 0 0,0 0 1,0 0-1,7-9 0,-9 14-193,1 0 0,-1 0 0,1 0 0,0 0 0,0 1 0,1 0 0,-1-1 0,0 1 0,1 0 0,-1 1 0,1-1 0,0 0 0,0 1 0,-1 0 0,1 0 0,6-1 0,0-1 155,-6 2-205,-1 0 0,0 0 1,1 1-1,-1-1 0,6 0 0,20 6 332,-12-2-187,10 1 246,-20-4-388,0 1-1,0 0 1,1 1 0,-1-1-1,0 1 1,-1 1 0,14 5-1,45 39-144,-60-45 28,-1 1 0,0 1 0,0-1 0,0 1-1,0-1 1,-1 1 0,1 0 0,-1 0 0,0 1 0,3 5 0,-6-8 22,0-1-1,0 1 0,0 0 1,0 0-1,0-1 1,0 1-1,-1 0 0,1-1 1,-1 1-1,1-1 1,-1 1-1,0-1 0,0 3 1,-5 9-16,4-7-116,-1-1 0,1 0 0,-1 1 0,0-1-1,-1-1 1,1 1 0,-1 0 0,0-1 0,0 0 0,-1 0 0,1 0-1,-1 0 1,0-1 0,0 0 0,0 0 0,0 0 0,-11 4-1,-34 17-782,38-17 614,-1 0 0,1-2-1,-1 1 1,0-1 0,-18 3 0,22-6 174,4-2-7,0 1 0,0 0 0,-1 1 1,-6 2-1,10-3 70,0 0-1,0 1 1,-1-1 0,1 1 0,0 0 0,1 0 0,-1 0 0,0 0 0,0 0 0,-2 4 0,3-4 13,0-1 0,0 0 1,0 1-1,0 0 0,0-1 0,0 1 1,1-1-1,-1 1 0,0 0 1,1 0-1,0-1 0,-1 1 1,1 0-1,0 2 0,1-1 6,0 0 0,0 0-1,0 0 1,0 0 0,1 0 0,-1 0-1,4 4 1,137 198-390,-135-197 460,0 0 0,1 0 0,0-1 0,18 12 0,-15-11 92,1 1-1,13 14 1,-1 4 222,-23-26-324,-1-1 1,1 1-1,-1 0 1,0-1-1,1 1 1,-1 0-1,0 0 1,1-1 0,-1 1-1,0 0 1,0 0-1,0 0 1,1-1-1,-1 1 1,0 0-1,0 0 1,0 0-1,-1-1 1,1 1-1,0 0 1,0 0 0,0 0-1,0-1 1,-1 1-1,1 0 1,-1 0-1,0 1 35,-1 0 0,1 0 0,-1-1 0,1 1 0,-1-1-1,0 0 1,-3 3 0,-4 1 101,-1 1 0,-1-1 0,1-1 0,-1 0 0,-17 4 0,3-2 599,-29 2-1,-28-5 56,14-1-1167,-9 7-41,69-10 352,1 1-1,-1-1 0,-9-3 0,3 1 6,-4 2-63,11 0-51,1 1 0,-1-1 1,1 0-1,-11-3 0,16 4 12,0-1 0,0 1 0,0-1-1,-1 0 1,1 1 0,0-1-1,0 0 1,0 1 0,0-1 0,0 0-1,0 0 1,0 0 0,0 0-1,1 0 1,-1 0 0,0 0 0,0 0-1,1-1 1,-1 1 0,1 0 0,-1 0-1,1 0 1,0-1 0,-1 1-1,1 0 1,0-1 0,0 1 0,0-2-1,3-27-5811,10-3 1734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12288,'16'0'4575,"-16"0"-3583,49 0-256,-32 0 800,32 0-992,-16 0 832,16 0-768,0 0-192,0 0-256,0-17 384,1 17-320,-18-16-736,1 16 288,-17 0-2624,17 0 1568,-33 0-2271,0 0 2047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66 5728,'-28'-13'1840,"28"13"-1821,0 0 0,-1 0 0,1 0 1,0-1-1,0 1 0,-1 0 0,1 0 1,0 0-1,0 0 0,-1 0 0,1 0 0,0-1 1,0 1-1,0 0 0,-1 0 0,1 0 1,0-1-1,0 1 0,0 0 0,-1 0 1,1-1-1,0 1 0,0 0 0,0 0 0,0-1 1,0 1-1,0 0 0,0 0 0,0-1 1,0 1-1,0 0 0,0-1 0,0 1 1,0 0-1,0 0 0,0-1 0,0 1 0,0-3 104,0 0 0,0 1 0,-1-1 0,1 0 1,-1 1-1,1-1 0,-1 0 0,0 1 0,0-1 0,0 1 0,0 0 0,-1-1 0,1 1 0,-3-3 0,4 4-92,0 1 0,-1 0 0,1 0 0,0-1 1,0 1-1,-1 0 0,1 0 0,0 0 0,0-1 0,-1 1 1,1 0-1,0 0 0,-1 0 0,1 0 0,0 0 1,-1 0-1,1 0 0,0 0 0,-1 0 0,1 0 0,0 0 1,-1 0-1,1 0 0,0 0 0,-1 0 0,-8 0 213,-2-1-96,1 1 1,0 1-1,-13 2 1,7 0 42,-1 2-1,1 0 1,0 1 0,-20 10 0,21-8-48,-1 1 0,2 0-1,-1 1 1,1 1 0,1 0-1,0 0 1,-13 16 0,-23 33 859,37-47-795,3-2 60,-16 22 1,0 16 230,12-21-266,1-5-77,1-4 18,-7 23 0,0 23 249,11-34-246,-6 18 32,3-12 131,-11 71-1,18 8 260,4-85-337,-1-24-209,2 34 150,-2-38-202,1-1 0,0 1 0,-1 0-1,1-1 1,0 1 0,1-1-1,-1 1 1,0-1 0,1 0-1,-1 1 1,1-1 0,2 2-1,0 0-290,0 0 0,1-1 0,-1 0-1,1 0 1,0 0 0,0 0-1,0-1 1,0 0 0,1 0-1,-1 0 1,1-1 0,8 2 0,-7-2-1145,1-1 1,-1 0-1,1 0 1,-1 0-1,14-3 1,25-11-2805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7968,'2'10'943,"-2"-7"-703,0 0 0,0-1 0,0 1 0,0 0 0,0-1 0,0 1 0,-1 0 0,1-1 1,-1 1-1,-1 4 0,-3 13 109,2 0 0,0 0 1,0 23-1,3 236 1320,0-275-1582,0 0 0,-1 0 0,1 0-1,-1 0 1,0 0 0,0 0 0,0 0 0,-1 0-1,1-1 1,-5 7 0,4-3 118,2-7-194,0 1 0,0-1 0,0 0 0,-1 1 0,1-1 0,0 1 0,0-1 0,0 0 0,0 1 0,0-1 0,-1 1-1,1-1 1,0 0 0,0 1 0,-1-1 0,1 0 0,0 1 0,0-1 0,-1 0 0,1 0 0,0 1 0,-1-1 0,1 0-1,0 0 1,-1 1 0,1-1 0,-1 0 0,1 0 0,0 0 0,-1 0 0,1 0 0,-1 0 0,1 0 0,-1 1 0,1-1-1,0 0 1,-1-1 0,1 1 0,-1 0 0,1 0 0,0 0 0,-1 0 0,1 0 0,-1 0 0,1 0 0,0-1 0,-1 1-1,1 0 1,-1 0 0,1 0 0,-1-1 0,0 0-2,0 1 1,0-1-1,0 0 0,0 0 1,0 0-1,0 1 0,0-1 0,0 0 1,0 0-1,0 0 0,1 0 0,-1-1 1,0 1-1,1 0 0,-1 0 1,1 0-1,-1 0 0,1-1 0,-1 1 1,1 0-1,0-1 0,0 1 0,0 0 1,0 0-1,0-1 0,0 1 0,0 0 1,0-1-1,0 0 0,1-4 15,-2 0-1,1 1 0,-1-1 1,-1-5-1,-1-1 5,0 2-7,1 0 0,0 0 0,0 1 0,1-1 0,0-11 0,2 6 54,0 1-1,0 0 1,2 0-1,5-21 1,-6 29-22,-1 0-1,1 0 1,1 1 0,-1-1-1,1 1 1,0 0 0,0 0-1,1 0 1,-1 0 0,1 0-1,0 1 1,1 0 0,-1 0-1,8-5 1,-7 6 40,1 0-1,0 1 1,0 0 0,0 0-1,0 0 1,10-1-1,12-2-137,5-6-1097,-28 10 922,1 0 0,0 0 0,10 1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10144,'16'0'3744,"-16"0"-2912,0-17-224,0 17 639,17 0-799,-17-16-96,32 16-224,-15 0-4351,16 16 2335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181 328 7648,'0'65'2816,"0"-65"-2176,0 66-192,0-33 832,0 0-800,-17-1 0,1 1-288,-17-16 224,17 15-224,0 1-608,-17-17 224,0 1-2688,17-1 1600</inkml:trace>
  <inkml:trace contextRef="#ctx0" brushRef="#br0" timeOffset="1">558 17 10304,'-17'0'3808,"17"0"-2944,33-17-256,-16 17 383,15 0-671,17 0 416,-16 0-416,33 0 64,-17 0-256,17 0 0,-17 17-64,-17-17-1024,18 0 512,-34 0-2655,0 0 1759,1 0-3392,-17 0 2688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6144,'-41'14'1978,"30"-9"-1199,-33 28 1477,37-25-1745,0 1 1,0-1-1,1 1 1,0 0-1,1 1 1,0-1-1,-5 16 1,-19 73 1135,26-89-1594,-1 10 140,0-1 0,1 1 0,0 0 0,1 24 0,2-29-92,2 60 330,-1-64-368,0 1 0,1-1 1,0 1-1,6 17 0,25 40-36,-32-65-57,0-1 0,1 0 0,-1 0 0,0 1 0,1-1 0,-1 0 0,1 0 0,0 0 0,0-1 0,2 3 0,0-2-178,0 0-1,0 0 1,0-1 0,0 0 0,6 2 0,6 1-219,-10-2-2,1 0 0,-1 0 0,1-1 0,0 0 0,0 0 0,-1-1 0,1 0 0,0 0 0,0 0 0,9-2 0,16-12-2745,1-2 1036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7456,'-1'5'871,"1"-4"-705,-1 0 0,1 0 1,0 0-1,0 1 0,0-1 1,1 0-1,-1 0 0,0 1 0,0-1 1,1 0-1,-1 0 0,0 0 0,1 0 1,0 2-1,1 3-22,0-1 88,-1 0 1,1 0-1,0-1 0,0 1 0,0-1 0,0 0 1,1 0-1,0 0 0,0 0 0,3 4 1,4 1 395,0 2 1,-1-1-1,11 19 0,-6-9-54,-1-1-228,-1 1-1,0 1 1,-2 0-1,9 26 1,-16-41-298,4 14 132,0 0 0,9 43 0,-14-51-128,-1-1 0,0 1 0,-1 0 0,0-1 0,-1 1-1,0 0 1,-4 16 0,-11 15 81,7-21-74,2-3-51,-13 25 0,16-38-52,0 0 0,0 1-1,-1-1 1,1-1 0,-1 1 0,-10 7 0,-2 0-436,-1-1 1,0 0-1,-32 14 1,38-20 162,-15 6-1101,-54 16 0,45-17 105,15-3 445,-26 14 0,46-22 855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7712,'-13'0'2506,"10"0"-1524,3 0-225,0 0 870,3 0-379,4 0-102,-2 1-632,0-1 1,0 0-1,0 0 0,0-1 0,0 1 1,7-3-1,-7 1-370,1 0-28,-1 0-1,0 1 1,1-1-1,-1 1 1,1 0-1,-1 0 1,1 1 0,-1-1-1,1 1 1,0 1-1,7 0 1,2 3 19,-8-1-112,-1-1 0,1-1 0,0 1 0,-1-1 0,1-1 0,0 1 1,0-1-1,0 0 0,-1-1 0,10-1 0,1-3-18,-10 3-5,0 0 0,0 1 0,0 0 0,0 0 0,7 0 0,65 1-1424,-79 0 1400,0 0 0,0-1 0,0 1 0,0 0 0,0 0 0,1 0-1,-1 0 1,0 0 0,0 0 0,0 0 0,0 0 0,0 0 0,0 0-1,0 0 1,0 0 0,0 0 0,1 0 0,-1 0 0,0 0 0,0 1-1,0-1 1,0 0 0,0 0 0,0 0 0,0 0 0,0 0 0,0 0-1,0 0 1,0 0 0,0 0 0,1 0 0,-1 0 0,0 0 0,0 0-1,0 0 1,0 0 0,0 1 0,0-1 0,0 0 0,0 0 0,0 0 0,0 0-1,0 0 1,0 0 0,0 0 0,0 0 0,0 0 0,0 0 0,0 1-1,0-1 1,0 0 0,0 0 0,0 0 0,0 0 0,0 0 0,0 0-1,-3 14-2956,-11 2 923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3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5152,'-14'-14'2309,"25"25"-1829,-5-25 1285,-5 12-1638,1 0-1,0 0 1,-1 0 0,1 0-1,0 0 1,0 0-1,1 0 1,-1 1-1,0-1 1,4-1 0,12-10 283,4-12 91,-20 24-473,0 0-1,0 1 1,0-1 0,0 0-1,0 1 1,0-1-1,4 0 1,4-1 77,-2 0 34,-1 0 0,0 0 1,0-1-1,1 0 1,-2 0-1,14-9 1,-20 12-124,1-1 1,-1 1-1,0 0 1,1-1 0,-1 1-1,0 0 1,1-1-1,-1 1 1,0 0 0,0-1-1,1 1 1,-1-1 0,0 1-1,0 0 1,0-1-1,0 1 1,0-1 0,1 1-1,-1-1 1,0 1-1,0-1 1,0 1 0,0 0-1,0-1 1,0 1 0,-1-1-1,2-5 133,1 6-59,-1-1 1,0 1-1,1 0 0,-1-1 1,0 1-1,1 0 0,-1 0 1,1-1-1,-1 1 1,1 0-1,-1 1 0,0-1 1,1 0-1,-1 0 0,1 1 1,-1-1-1,3 1 1,1 13 213,0-5-178,-4-8-107,0 1-1,0-1 1,0 1-1,0 0 1,0-1-1,-1 1 1,1 0 0,0-1-1,-1 1 1,1 3-1,2 1-28,7 7 42,-4 1 224,1-10-145,-2 0-89,-3 10-507,-2-3-742,0-9 342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10624,'0'13'3429,"0"-13"-3404,0 0 0,0 1 0,0-1 1,0 0-1,0 0 0,0 0 0,0 0 0,0 0 1,0 1-1,0-1 0,0 0 0,0 0 0,0 0 0,0 0 1,0 0-1,0 0 0,0 1 0,1-1 0,-1 0 1,0 0-1,0 0 0,0 0 0,0 0 0,0 0 1,0 0-1,0 0 0,1 0 0,-1 1 0,0-1 0,0 0 1,0 0-1,0 0 0,0 0 0,1 0 0,-1 0 1,0 0-1,0 0 0,0 0 0,0 0 0,0 0 0,1 0 1,-1 0-1,0 0 0,0 0 0,0 0 0,0 0 1,0 0-1,0-1 0,1 1 0,-1 0 0,0 0 1,0 0-1,0 0 0,6-1 276,-1 0 0,1 0 1,0 0-1,5-3 0,-5 2 83,0 0-1,0 1 1,1-1-1,8 1 1,-8 0-37,0 1 0,-1-1 0,1 0-1,0 0 1,11-4 0,-2 0-215,17-1-9,-16 2-151,-10 1 5,0 1 0,1 1-1,-1 0 1,10-1 0,35 2-1119,-52 0 1087,1-1 0,-1 1 0,1 0 0,-1 0-1,1 0 1,-1 0 0,1 0 0,0 0 0,-1 0 0,1 0-1,-1 0 1,1 0 0,-1 1 0,1-1 0,-1 0-1,1 0 1,-1 0 0,1 0 0,-1 1 0,1-1-1,-1 0 1,1 1 0,-1-1 0,0 0 0,1 1 0,-1-1-1,0 1 1,1-1 0,-1 0 0,0 1 0,1-1-1,-1 1 1,0-1 0,0 1 0,1-1 0,-1 1 0,0-1-1,0 1 1,0-1 0,0 1 0,0-1 0,0 1-1,0 0 1,0-1 0,0 1 0,0 0 28,0-1-1,0 0 1,0 0 0,0 0 0,0 0-1,0 0 1,0 0 0,0 0 0,0 0 0,0 0-1,0 0 1,0 1 0,0-1 0,0 0-1,0 0 1,0 0 0,0 0 0,0 0-1,0 0 1,0 0 0,0 0 0,0 0 0,0 0-1,0 1 1,0-1 0,0 0 0,0 0-1,0 0 1,0 0 0,0 0 0,0 0 0,0 0-1,0 0 1,-1 0 0,1 0 0,0 0-1,0 0 1,0 0 0,0 0 0,0 0-1,0 0 1,0 0 0,0 0 0,0 0 0,0 0-1,-1 0 1,1 0 0,0 0 0,0 0-1,0 0 1,0 0 0,0 0 0,0 0 0,0 0-1,0 0 1,-1 0 0,1 0-163,-1 0 0,0 0 0,1 0 0,-1 0 1,0 0-1,0 0 0,1 1 0,-1-1 0,0 0 0,1 0 0,-1 0 1,0 1-1,1-1 0,-1 1 0,0 0 51,1-1 1,-1 1-1,1 0 0,0 0 1,-1 0-1,1 0 0,0 0 1,0-1-1,0 1 0,0 0 1,0 0-1,0 0 0,0 2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2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99 6144,'0'0'1978,"3"-5"-1199,-2 2-689,1 0 128,0-1 0,0 0 1,-1 1-1,1-1 0,-1 0 0,0 1 0,-1-1 0,2-5 0,-2 6 918,0 3 384,-1-12 181,2 10-1439,-1 2-252,0 0 1,0 0-1,0 0 0,0 0 1,0 0-1,0 0 1,0 0-1,0 0 0,0 0 1,0-1-1,0 1 0,0 0 1,0 0-1,0 0 1,0 0-1,0 0 0,0 0 1,0 0-1,0 0 1,0 0-1,0 0 0,0-1 1,0 1-1,0 0 1,0 0-1,-1 0 0,1 0 1,0 0-1,0 0 0,0 0 1,0 0-1,0 0 1,0 0-1,0 0 0,0 0 1,0 0-1,0 0 1,0 0-1,0 0 0,-1-1 1,1 1-1,0 0 0,0 0 1,0 0-1,0 0 1,0 0-1,0 0 0,0 0 1,0 0-1,0 0 1,-1 0-1,1 0 0,0 0 1,0 1-1,0-1 0,0 0 1,-44 0 1349,29-1-1150,11 1-156,0 0 0,-1 0 0,1 0-1,0 1 1,0-1 0,-5 2-1,-13 9 257,-11-5 356,7 1-116,-40 16-1,57-19-389,0 1-1,0 0 1,1 0-1,0 1 1,0 0-1,1 0 1,-1 1 0,-10 12-1,1 0 64,11-14-182,2 0 0,-1 1 0,1 0 0,0 0 0,0 0 0,0 1 0,1-1 0,0 1 0,0-1 0,1 1 0,-2 9 0,2-6-13,0 1 0,1 0 0,1 0 0,0 0 0,0 0 0,4 21 0,-2-25 10,0 0 1,0 0-1,1 0 1,0-1 0,0 1-1,0-1 1,1 1 0,0-1-1,0 0 1,1-1-1,-1 1 1,1-1 0,1 0-1,-1 0 1,1-1-1,0 1 1,0-1 0,0 0-1,0-1 1,1 0 0,-1 0-1,1 0 1,0-1-1,12 3 1,7-2-98,33-3 0,-32 0-52,-18 0 33,0 0 1,0 0 0,0-1-1,0 0 1,0-1 0,0 0-1,-1-1 1,1 1 0,9-6-1,29-19-34,-43 24 110,0 0 0,1 1 0,-1-1 0,-1-1 0,1 1 0,0-1 0,-1 1 0,5-8-1,-3 3 9,-1 0 0,0 0 0,3-12 0,2-4 32,0 1 98,11-39 0,-19 53-70,1 1-1,-1-1 1,0 1 0,0-1 0,-1 0 0,0 0-1,-1 1 1,-3-16 0,-7-8 595,7 13-363,3 14-215,0 0 0,0 0-1,0 0 1,-1 0 0,0 0 0,0 0-1,-3-4 1,1 2-22,0 1 99,-7-17-418,0 10-1262,8 10 405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5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3232,'-13'-13'1035,"12"13"-968,1 1 1,0-1-1,0 1 1,-1-1 0,1 1-1,0-1 1,0 1-1,-1-1 1,1 1 0,0 0-1,0-1 1,0 1-1,0-1 1,0 1 0,0 0-1,0-1 1,0 1-1,0 0 951,0-2-982,0 1 0,0-1 0,0 1-1,0-1 1,0 1 0,0-1 0,0 1 0,0-1-1,0 1 1,0-1 0,1 1 0,-1-1 0,0 1-1,0-1 1,1 1 0,-1-1 0,0 1 0,0 0-1,1-1 1,-1 1 0,0-1 0,1 1 0,-1 0 0,1-1-1,-1 1 1,0 0 0,1-1 0,-1 1 0,1 0-1,-1 0 1,1 0 0,-1-1 0,1 1 0,-1 0-1,1 0 1,-1 0 0,1 0 0,-1 0 0,1 0-1,-1 0 1,2 0 0,-2 0-21,0 0 0,0 0 0,0 0 0,0 0 0,0 0 0,0 0 0,0 0 0,1 0 0,-1 0 0,0 0 0,0 0 0,0 0 0,0 0 0,0 0 0,0 0 0,0 0 0,0 0 0,0 0 0,0 0-1,1 0 1,-1 0 0,0 0 0,0 0 0,0 0 0,0 0 0,0 0 0,0 0 0,0 0 0,0 0 0,0 1 0,0-1 0,0 0 0,0 0 0,0 0 0,0 0 0,1 0 0,-1 0 0,0 0 0,0 0 0,0 0 0,0 0 0,0 0 0,0 1 0,0-1 0,0 0 0,0 0 0,0 0 0,0 0 0,0 0 0,0 0 0,0 0 0,0 0 0,0 0-1,0 1 1,0-1 0,-1 0 0,1 13 1313,0-13-826,0-2 100,0-9-170,0 8 48,0 3-181,0 3-118,0 10 230,3-13-187,25 0 117,-26 0-138,-2 0-86,3 3-53,-3-2-60,1-1 0,-1 1-1,0-1 1,1 1-1,-1-1 1,1 1 0,-1-1-1,1 0 1,-1 1 0,1-1-1,-1 0 1,1 1-1,-1-1 1,1 0 0,-1 0-1,1 1 1,0-1 0,-1 0-1,1 0 1,-1 0 0,1 0-1,0 0 1,-1 0-1,1 0 1,0 0 0,-1 0-1,1 0 1,-1 0 0,1 0-1,0-1 1,-1 1 0,1 0-1,-1 0 1,1 0-1,-1-1 1,2 0 0,0 0 13,1 0 1,0 0-1,-1 0 1,1 0-1,0 1 1,0-1-1,0 1 1,-1 0-1,5-1 1,28 2-3,6 0-103,41-5 1,-48-1 42,-20 2 44,1 1 0,-1 1 1,1 0-1,24 2 1,75 20-35,-83-15 22,-22-4 29,1-1 0,-1 0 0,0-1 1,13 0-1,7-1 127,-25 1-100,0-1 0,0 1 0,0-1 0,0 0 1,0 0-1,0 0 0,0-1 0,0 1 0,6-5 1,-8 5 55,0 1 0,1-1 1,-1 1-1,0-1 1,1 1-1,-1 0 0,1 0 1,-1 0-1,4 0 1,0 0 324,-9 3-546,0 0 74,-21 24-203,18-13 219,-5-9-85,8 0 43,0 1 0,0-1 1,1 1-1,-3 5 1,-3 25-66,-8 2 119,6-16 8,-8 30 1,5-2-104,-13 42 214,22-81-49,-1 1 0,0-1-1,0 0 1,-1-1 0,-12 17 0,-12 8-23,8-5 42,-5-8 240,5 5-127,15-21-179,0 0 0,-1 0 0,1-1 0,-10 5 1,16-10 26,0 1 0,0-1 1,-1 0-1,1 0 1,0 1-1,0-1 1,0 0-1,0 0 1,0 0-1,0 0 1,0-1-1,0 1 1,0 0-1,0 0 1,0-1-1,0 1 1,0 0-1,0-1 1,0 1-1,0-1 1,0 0-1,0 1 1,0-1-1,0 0 1,-1-1-1,-2-2 19,0 0 1,1 0-1,-1 0 1,-3-6-1,-6-15-27,8 16-61,0 0 0,-7-11-1,-1 5-3,8 9 12,0 0 0,0-1 0,1 0 0,0 1 0,-6-15 0,-56-154 420,62 165-348,1-1 0,0 0 0,-3-18 0,3 8 19,-3-3-6,4 18-56,0-1 1,1 1 0,0-1 0,-1-11 0,2 11 12,-1-1 0,0 1 0,0-1 0,-1 1-1,-5-13 1,6 14 10,-1 1-57,1-1 0,0 0 0,1 0 0,-1 0 0,1 1 0,1-12 0,0 3 128,-1 11-87,0 3-261,0 3-133,0 8-550,0-11 922,0 0 0,0 0 0,0 0 0,0 0 0,0 0-1,0 0 1,0 0 0,0 1 0,0-1 0,0 0 0,0 0 0,0 0 0,0 0-1,0 0 1,0 0 0,0 0 0,0 0 0,0 0 0,0 0 0,0 1 0,0-1-1,0 0 1,0 0 0,0 0 0,0 0 0,0 0 0,0 0 0,0 0 0,0 0 0,0 0-1,0 0 1,0 0 0,0 0 0,1 0 0,-1 0 0,0 1 0,0-1 0,0 0-1,0 0 1,0 0 0,0 0 0,0 0 0,0 0 0,0 0 0,0 0 0,1 0-1,-1 0 1,0 0 0,0 0 0,0 0 0,0 0 0,0 0 0,0 0 0,0 0-1,0 0 1,1-1 0,0 2-194,1-1-1,0 0 1,0 1-1,0-1 1,-1 1 0,1 0-1,0-1 1,-1 1-1,1 0 1,0 0-1,-1 0 1,1 0-1,-1 0 1,0 0-1,1 1 1,-1-1 0,1 2-1,18 13-3256,10 1 988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2:5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6144,'-13'14'1978,"11"-11"-1468,6 0-241,0-1-167,-1-1 17,0 1 1,1-1-1,-1 1 0,0-1 0,0 0 0,1 0 1,-1 0-1,1-1 0,-1 1 0,4-1 0,-5 0-56,0 1 0,1-1 0,-1 0 0,0 1-1,0 0 1,0-1 0,0 1 0,0 0 0,0 0-1,0 0 1,0 0 0,0 0 0,0 1 0,0-1-1,-1 1 1,1-1 0,-1 1 0,1-1 0,2 5-1,4 3 202,15 12 212,37 27-1,-36-31-278,30 31-1,-13-3-32,-27-28-65,32 30 1,36 19 364,-75-62-398,-1 1 0,0 0 1,0 0-1,0 1 0,-1 0 1,9 12-1,1 0-392,-13-17 198,-1 1-1,1-1 1,-1 0 0,0 1 0,0-1-1,0 1 1,0-1 0,0 1 0,0-1 0,0 1-1,0 0 1,0-1 0,-1 1 0,1 0-1,-1 0 1,1 0 0,-1 0 0,0 3-1,0 11-1081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34 7968,'0'-2'451,"0"-1"1,1 1-1,-1-1 0,1 1 1,0 0-1,0-1 0,0 1 1,2-4-1,0 1-193,-6 2 579,-3 5 114,-11 9 391,13-7-1358,-11 5 222,1 2 1,0 0-1,1 0 0,0 1 0,-17 21 0,-19 24 1080,-77 58-1446,52-48-607,-5 3 520,63-54 310,-2 0 0,0-1-1,-22 14 1,29-22-16,3-3-20,1 0 0,0 1 0,-10 8 0,15-10-1035,7-6-347,25-14-1765,17-13 950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51 7296,'13'-13'2368,"-12"12"-2336,-1 1 0,0 0 0,0-1 0,0 1 0,1 0 0,-1 0 0,0 0 1,0-1-1,1 1 0,-1 0 0,0 0 0,0 0 0,1-1 0,-1 1 0,0 0 1,1 0-1,-1 0 0,0 0 0,0 0 0,1 0 0,-1 0 0,0 0 0,1 0 0,-1 0 1,0 0-1,1 0 0,-1 0 0,0 0 0,1 0 0,-1 0 0,0 0 0,1 0 0,-1 0 1,0 0-1,1 0 0,-1 1 0,1-1-3,-1 0 0,0 0 0,1 1 0,-1-1 0,0 0 0,0 0 0,1 0 0,-1 0 0,0 0 0,1 0 0,-1 0 0,0 0 0,1 0 0,-1 0 0,0 0 0,1 0 0,-1 0 0,0 0 0,1 0 0,-1 0 0,0 0 0,1 0 0,-1-1 0,0 1 0,0 0 0,1 0 0,-1 0 0,0 0 0,1-1 0,-1 1 0,0 0 0,0 0 0,0-1 0,1 1 0,-1 0 0,0-1 0,1 1-20,5-8 388,-9 3 200,-1 2-245,2-1-123,-4-3 102,2 6-223,0 0 1,-1 0-1,1 0 1,0 1 0,-1-1-1,-4 1 1,-39 1 195,22 0-302,-255-1 1225,276 0-1224,1 1-1,0-1 1,0 1 0,0 0-1,0 0 1,0 0 0,0 1-1,0-1 1,-6 5 0,3-3-92,6-3 78,1 1-1,-1-1 1,1 0 0,-1 0 0,0 1 0,1-1 0,-1 1-1,1-1 1,-1 0 0,1 1 0,-1-1 0,1 1 0,0-1 0,-1 1-1,1 0 1,0-1 0,-1 1 0,1-1 0,0 1 0,0 0-1,-1-1 1,1 2 0,-5 7 37,-4 9 91,1-3 1,0-1-1,2 2 0,-6 17 0,-51 188 1478,39-134-1186,15-50-887,-1 0 0,-3-1-1,-16 35 1,26-64 768,0 0 1,1 1-1,-3 11 1,-1 3 232,-1-9-251,7-12-254,-1 0 0,0 0 0,1 0 0,-1 0 0,1 0 0,-1 1 0,1-1 0,-1 0 0,1 0 0,0 0 0,0 3 0,0-4-60,0 1-1,1-1 1,-1 1-1,1-1 1,-1 1 0,1-1-1,-1 1 1,1-1-1,-1 0 1,1 1 0,-1-1-1,1 0 1,0 1 0,-1-1-1,1 0 1,-1 0-1,1 0 1,0 1 0,-1-1-1,1 0 1,0 0-1,-1 0 1,1 0 0,0 0-1,-1 0 1,1 0 0,0 0-1,0-1 1,27 0 717,-14 0-494,0 1-1,1 0 1,26 5-1,-5 6-244,8-6-656,-6 6 208,-5-9 283,-25-2 193,-1 0 0,1 0 0,15 4 0,10 7 116,-3-6-80,-15 2-184,-14-6 144,0 0-1,1 0 1,-1-1-1,1 1 1,-1 0-1,0-1 1,1 0-1,-1 1 1,1-1-1,2 1 0,-2-1-700,-1-1 566,0-1 0,0 1 0,-1 0-1,1 0 1,0 0 0,0 1 0,0-1 0,0 0 0,0 0-1,0 0 1,0 1 0,0-1 0,0 1 0,2-2-1,-2 2-22,0-1 62,1 1 0,-1 0 0,1-1 0,-1 1 0,0 0 0,1-1 0,-1 1 0,1 0 0,1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18 180 7808,'-14'-13'2506,"14"12"-2459,0 1 1,-1-1-1,1 1 0,-1-1 0,1 1 0,0-1 0,0 0 0,-1 1 0,1-1 1,0 1-1,0-1 0,0 0 0,0 1 0,0-1 0,0 1 0,0-1 0,0 0 1,0 1-1,0-1 0,0 1 0,0-1 0,0 0 0,0 1 0,1-1 0,-1 1 0,0-1 1,0 1-1,1-1 0,-1 0 0,1 0 0,-1 0 119,1 0-79,1 0 0,-1-1 0,0 1 0,0 0 0,1 0-1,-1 0 1,1 0 0,-1 0 0,1 0 0,-1 0 0,1 0 0,0 0 0,-1 1 0,1-1 0,0 1 0,0-1-1,-1 1 1,1 0 0,0 0 0,0-1 0,0 1 0,-1 1 0,3-1 0,16-3 728,-12 0-691,-1 1-1,1 0 1,-1 0 0,1 0-1,0 1 1,0 0-1,0 1 1,9 0 0,-14 0-95,19-1 6,42-7 0,-43 5-105,39-2 0,35 5 513,-87 1-407,-1-1-1,0 1 1,0 0 0,0 0 0,0 1 0,9 4 0,-9-4-10,-4-1-2,0 0 0,0-1 0,0 1 0,0-1 0,0 1 0,0-1 0,0 0 0,0 0 0,0 0 0,0-1 0,0 1 0,0-1 0,4-1 0,-1-5 147,-3 3-70,8-3-54,-10 7-75,0 0 1,1-1 0,-1 1 0,0-1-1,0 0 1,0 1 0,0-1 0,0 0-1,-1 1 1,1-1 0,0 0 0,0 0 0,0 0-1,-1 0 1,2-1 0,-1 0-114,-1 0-1,1 0 1,-1 0 0,1 0 0,-1 1-1,0-1 1,0 0 0,0 0 0,0 0-1,0-3 1,-1 3-143,1 0-1,0 0 1,0 0-1,0 0 1,0 0-1,1 0 1,-1 0 0,0 0-1,1 0 1,0-3-1,13-12-3811,2 1 1270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6048,'0'-28'1952,"0"24"-1448,-3 6-235,-8 9 328,9-9 683,-1-2-208,-8 0 576,8 0-517,3 0-166,3 3-517,-1-1-427,-1-1-22,0 0 0,0 0-1,1 0 1,-1 0 0,0 0 0,1 0-1,-1 0 1,1 0 0,-1-1 0,1 1-1,-1-1 1,1 1 0,-1-1 0,1 1-1,0-1 1,-1 0 0,1 0 0,-1 0-1,1 0 1,3 0 0,330 0 1185,-332 0-1787,-6 0 49,-17 0-916,10 0-2084,10 0 1698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5408,'14'13'2410,"-15"-14"-2277,-1 0-1,1 0 0,-1 0 0,1 0 0,-1 0 0,0 0 1,1 0-1,-1 0 0,0 1 0,0-1 0,1 0 1,-5 0-1,-30 0 2124,31 1-2321,-1-1 135,0 1 0,0 1 1,0-1-1,-1 1 0,1 0 0,0 0 1,0 1-1,0 0 0,0 0 1,-9 5-1,-8 8 163,15-11-97,0 1-1,1 1 1,-1 0 0,-12 13 0,2-2-21,-3 4 84,-33 39-1,28-21 108,1 2-1,2 0 1,1 2 0,3 0 0,-27 89 0,41-114-278,1 0 0,0 0 1,1 1-1,1-1 1,1 22-1,1-20-192,-1-15 62,0 0 0,1 1-1,0-1 1,1 0 0,-1 1 0,1-1 0,0 0 0,0 0-1,1 0 1,-1 1 0,1-1 0,0-1 0,5 10 0,1-2-194,-4-6-390,0 0 0,0 1 0,9 8 0,4 2-754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6720,'0'0'2170,"-6"9"-1322,1-1-673,1-2 23,0-1-1,1 1 1,0 0-1,0 0 1,1 0-1,-4 11 1,3-7-15,0 1 0,1-1 0,0 1 0,0 0 0,1 12 0,1-16-105,-1 0-1,0 0 0,0 0 1,0 0-1,-4 10 1,0-1 76,0 12 33,-6-17-1,10-9-162,0 1-1,1-1 1,-1 1 0,1 0-1,0-1 1,0 5 0,0-7-19,0 0 1,0 0-1,0 0 1,0 0 0,-1 0-1,1 0 1,0 1 0,0-1-1,0 0 1,0 0 0,0 0-1,0 0 1,0 0-1,0 0 1,0 1 0,0-1-1,0 0 1,0 0 0,0 0-1,0 0 1,0 0-1,0 1 1,0-1 0,0 0-1,0 0 1,0 0 0,0 0-1,0 0 1,1 1-1,-1-1 1,0 0 0,0 0-1,0 0 1,0 0 0,0 0-1,0 0 1,0 0 0,0 0-1,1 1 1,-1-1-1,0 0 1,0 0 0,0 0-1,0 0 1,0 0 0,0 0-1,1 0 1,-1 0-1,0 0 1,0 0 0,0 0-1,0 0 1,1 0 0,10 0 212,-11 0-215,0 0-1,0 0 1,0 0 0,0 0-1,0 0 1,0 0 0,0 0-1,0 0 1,0 0-1,1 0 1,-1 0 0,0 0-1,0 0 1,0 0 0,0 0-1,0 0 1,0 0-1,0 0 1,0 0 0,0 0-1,0 0 1,1 0 0,-1 0-1,0 0 1,0 0-1,0 0 1,0 0 0,0 0-1,0 0 1,0 0-1,0 0 1,0-1 0,0 1-1,0 0 1,0 0 0,0 0-1,0 0 1,0 0-1,0 0 1,1 0 0,-1 0-1,0 0 1,0 0 0,0-1-1,0 1 1,0 0-1,0 0 1,0 0 0,0 0-1,0 0 1,0 0-1,0 0 1,0 0 0,-1 0-1,1 0 1,0-1 0,0-3 52,-1 2-12,1 0-1,0 0 1,-1 0-1,1 0 1,0 0-1,0 0 1,1 0-1,-1 0 1,0 0-1,1 0 1,-1 0-1,1 0 1,-1 1-1,2-3 1,1-2-46,-1 0 0,0 1 0,0-1 0,-1 0 0,0 0 0,0-1 0,0 1 0,0-6 0,-1 6-34,1 1-1,0 0 0,0 0 0,1 0 1,-1 0-1,1 0 0,0 0 1,1 0-1,-1 1 0,1-1 1,0 1-1,0 0 0,6-8 0,7-9 241,-14 18-150,1 0-1,-1 0 1,1 1 0,0-1 0,-1 0 0,1 1-1,1 0 1,-1 0 0,0 0 0,4-2 0,4-2 161,-5 3-190,-1 0 1,0 1-1,1 0 1,-1 0 0,1 0-1,0 1 1,0 0-1,0 0 1,-1 0 0,1 1-1,0 0 1,0 0-1,8 2 1,-5-2-386,1 1 0,-1-1 0,0-1-1,17-3 1,6-6-2215,-26 9 2130,0 0-1,0 0 0,9 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33 311 3648,'-27'0'1173,"22"2"-866,5 5-144,0 25 156,-1-31-292,1-1 0,0 1-1,0-1 1,0 1 0,0-1-1,0 1 1,0-1 0,0 1-1,0-1 1,0 0 0,0 1-1,0-1 1,0 1 0,1-1-1,-1 1 1,0-1 0,0 0-1,0 1 1,1-1 0,-1 1-1,0-1 1,0 0 0,1 1-1,10 10 508,-11-10-501,1-1 0,-1 0 0,0 0 0,0 0 0,1 1 0,-1-1 0,0 0 0,0 1 0,0-1 0,0 0 0,1 0 0,-1 1 0,0-1 0,0 0 0,0 1 0,0-1 0,0 0 0,0 1 0,0-1 0,0 0 0,0 1 0,0-1 0,0 0 0,0 1 0,0-1 0,0 3 57,0 0-1,0-1 0,0 1 0,1 0 0,-1-1 0,2 4 0,5 0 316,-3-3-186,2 8 129,-5-10-338,-1 0 0,1 0 0,-1 0 0,1 1 0,-1-1 0,1 0 0,0-1 0,-1 1 0,1 0 0,0 0-1,0 0 1,0 0 0,-1 0 0,1-1 0,2 2 0,8 3 54,-8-4-35,-1 0-1,0 0 1,0 0-1,0 0 1,0 1 0,0-1-1,0 1 1,0-1-1,0 1 1,1 2 0,8 7 925,-10-11-954,-1 0 0,1 1 0,-1-1 0,1 1 0,-1-1 0,1 0 0,-1 0 0,1 1-1,0-1 1,-1 0 0,1 0 0,-1 0 0,1 1 0,0-1 0,-1 0 0,1 0 0,0 0 0,-1 0 0,1 0-1,-1 0 1,1-1 0,0 1 0,-1 0 0,1 0 0,0-1 0,0 1-14,1 0-418,-2 0 251,0 0 176,0 0 186,0 0-42,3 0 21,9 1 41,-3-1 27,1 0 1,-1-1-1,14-1 0,59-26 903,-52 23-843,-8-6 123,-13 8-326,-3 1 48,-1 1-1,1-2 1,0 1-1,6-5 1,-10 7-109,-1-1 1,0 0-1,0 0 1,1 0-1,-1 0 1,0 0-1,0-1 1,0 1-1,0 0 1,0 0-1,0-1 1,-1 1-1,1-1 1,0 1-1,-1-1 1,1 1-1,-1-1 1,1 1-1,-1-1 1,0 1 0,0-1-1,0-1 1,0 0 49,0 3-154,-2-3 91,-9-8 314,11 11-320,-1 0 0,1 0-1,0-1 1,0 1 0,0 0-1,-1 0 1,1-1 0,0 1-1,0 0 1,-1 0 0,1 0-1,0-1 1,0 1 0,-1 0 0,1 0-1,0 0 1,-1 0 0,1 0-1,0 0 1,-1-1 0,1 1-1,0 0 1,-1 0 0,1 0-1,0 0 1,-1 0 0,1 0 0,0 0-1,0 1 1,-1-1 0,1 0-1,0 0 1,-1 0 0,1 0-1,0 0 1,-1 1 0,1-1-13,-1 0 1,1 0-1,0 0 0,-1 0 1,1 1-1,0-1 1,-1 0-1,1 0 1,0 0-1,0 0 0,-1 0 1,1 0-1,0 0 1,-1 0-1,1 0 1,0 0-1,-1 0 0,1 0 1,0 0-1,-1 0 1,1-1-1,0 1 1,-1 0-1,1 0 0,0 0 1,0 0-1,-1 0 1,1-1-1,0 1 1,-1 0-1,1 0 0,0-1 1,0 1-1,0 0 1,-1 0-1,1-1 1,-11-10-292,8 8 198,3 6 383,0-3-278,0 1 0,0-1 0,0 1-1,0-1 1,0 1 0,0-1 0,1 1 0,-1-1-1,0 1 1,0-1 0,0 1 0,0-1-1,1 1 1,-1-1 0,0 1 0,0-1 0,1 0-1,-1 1 1,0-1 0,1 1 0,-1-1 0,0 0-1,1 1 1,-1-1 0,1 0 0,-1 0 0,1 1-1,-1-1 1,1 0 0,17 2-336,-14-2 289,-1 0 16,0 0 225,2-1-133,-1 1-153,0 0 0,0 0 0,-1 0 0,1 0 1,0 0-1,0 1 0,0-1 0,3 2 0,-2 5 59,-5-6 28,1-1 1,-1 1-1,0-1 1,0 0 0,1 1-1,-1-1 1,0 1-1,1-1 1,-1 0 0,0 1-1,1-1 1,-1 0-1,1 1 1,-1-1 0,1 0-1,-1 0 1,1 1-1,-1-1 1,1 0-1,-1 0 1,1 0 0,-1 0-1,1 0 1,-1 1-1,1-1 1,-1 0 0,1 0-1,-1 0 1,1-1-1,-1 1 1,2 0 0,30 0 0,12 0 335,-29 0-69,-24 0-259,6 0 6,0 1 1,1-1-1,-1 0 1,1-1 0,-1 1-1,1 0 1,-1-1 0,1 1-1,-1-1 1,1 0-1,-1 0 1,1 0 0,0 0-1,-1 0 1,1 0 0,0-1-1,-3-2 1,5 4-31,-1-1 0,0 1 1,1 0-1,-1-1 0,1 1 1,-1 0-1,0-1 0,1 1 0,-1 0 1,0 0-1,1 0 0,-1-1 0,0 1 1,1 0-1,-1 0 0,0 0 1,0 0-1,1 0 0,-1 0 0,0 0 1,1 1-1,-1-1 0,0 0 0,-2 1-34,-8-2-10,8 1 54,1-1-1,-1 1 1,0 0-1,0 0 0,0 0 1,0 1-1,0-1 0,0 1 1,0-1-1,-3 2 1,3 2 5,-3 3-23,4-6 8,-1 0 0,1-1 1,-1 1-1,1-1 0,-1 0 0,-3 0 1,6 0 16,-1 0-4,1 0 0,0 0 0,-1 0 1,1 0-1,0 0 0,-1 0 1,1 0-1,0 0 0,-1 0 1,1 0-1,0 0 0,-1 0 1,1 0-1,0 0 0,-1 0 0,1 1 1,0-1-1,-1 0 0,1 0 1,0 0-1,0 0 0,-1 1 1,1-1-1,0 0 0,-1 1 1,0 0-16,0 0 0,0 0 1,0 0-1,0 0 1,0 1-1,0-1 1,0 0-1,0 1 1,0-1-1,1 1 0,-1-1 1,1 1-1,-1-1 1,1 1-1,-1-1 1,1 1-1,0 0 1,0-1-1,0 1 1,0 3-1,0-2-25,-1-1 36,1 1-1,0-1 1,0 0-1,0 0 1,1 0 0,-1 0-1,0 0 1,1 1 0,0 1-1,10 1-343,-6 2 151,-5-6 183,0-1 1,1 1-1,-1-1 1,0 0-1,0 1 0,1-1 1,-1 1-1,1-1 1,-1 0-1,0 1 1,1-1-1,-1 0 1,1 1-1,-1-1 1,0 0-1,1 0 1,-1 1-1,1-1 1,-1 0-1,1 0 0,-1 0 1,1 0-1,-1 0 1,1 0-1,-1 0 1,1 0-1,-1 0 1,1 0-1,-1 0 1,1 0-1,0 0 1,2 0-177,-1 1 1,1-1-1,-1 1 0,1-1 1,-1 1-1,0 0 1,0 0-1,5 3 1,-3-2 36,2-10-387,-6 7 531,1 1 0,-1 0 0,1-1 0,0 1 0,-1 0 1,1 0-1,-1-1 0,1 1 0,-1 0 0,1 0 0,0 0 0,-1 0 0,1 0 0,-1 0 0,1 0 0,0 0 0,-1 0 0,2 0 1,0 0-4,-2-3 117,0-24 1371,0 27-1462,0 0 0,0 0-1,0 0 1,0 0 0,0-1 0,0 1 0,0 0 0,0 0-1,0 0 1,0 0 0,0 0 0,0 0 0,0 0 0,0 0-1,0 0 1,0-1 0,0 1 0,0 0 0,0 0-1,0 0 1,0 0 0,0 0 0,0 0 0,0 0 0,-1 0-1,1 0 1,0 0 0,0 0 0,0 0 0,0-1 0,0 1-1,0 0 1,0 0 0,0 0 0,0 0 0,0 0-1,0 0 1,0 0 0,-1 0 0,1 0 0,0 0 0,0 0-1,0 0 1,0 0 0,0 0 0,0 0 0,0 0 0,0 0-1,0 0 1,0 0 0,-1 0 0,1 0 0,0 0-1,0 0 1,0 0 0,0 0 0,-11 0 1334,12 0-1332,-1 0-1,1 0 1,-1 0 0,1 0-1,0 1 1,-1-1 0,1 0-1,-1 0 1,1 0 0,-1 1-1,1-1 1,0 0 0,-1 0-1,1 1 1,-1-1 0,1 0-1,-1 1 1,0-1 0,1 1-1,-1-1 1,1 1 0,-1-1 0,1 2-1,-1-2-11,1 1 1,-1 0-1,1-1 0,-1 1 1,1-1-1,-1 1 0,1-1 1,-1 1-1,1-1 0,0 1 1,-1-1-1,1 1 0,0-1 1,-1 0-1,1 1 0,0-1 0,0 0 1,-1 0-1,1 0 0,0 0 1,0 1-1,-1-1 0,1 0 1,1 0-1,23 0-665,-16 1 527,1-1 0,0 0 0,0-1 0,11-2 0,4-2-647,0 1-1,34-1 0,-43 5 78,0-2 0,28-5-1,-19 3 7,-9 1 370,-11 3 233,0-1 0,0 0 0,0 0 1,5-2-1,14-9-254,-22 10 332,1 0 0,0 1 1,0-1-1,0 1 0,0-1 0,0 1 0,0 0 0,1 0 1,-1 1-1,0-1 0,6 0 0,-7 1 106,0 0-1,-1 0 0,1 0 1,0 0-1,0 0 0,0-1 1,-1 1-1,1-1 0,0 1 1,0-1-1,-1 1 1,1-1-1,0 0 0,-1 0 1,1 0-1,-1 0 0,1 0 1,-1 0-1,0-1 0,1 1 1,-1 0-1,0-1 1,2-1-1,-1-2 271,0 0 0,-1 1 0,1-1-1,-1 0 1,0 1 0,1-10 0,2-7 171,6-12 98,-4 1 368,5-4-256,-9 18-433,-1 15-228,-1-1 0,1 0 0,-1 0 0,1 0 1,0 0-1,1 1 0,-1-1 0,1 1 0,0-1 1,-1 1-1,4-5 0,8-13 320,-6 9-253,0 1 0,18-21 0,21-3-19,-32 21-43,-11 11 5,-4 12-40,1-1 0,-1 1 0,-1-1 1,0 0-1,0 1 0,0-1 0,-8 15 0,-1 0-129,-19 27 0,-5 8-119,27-39 187,0 0 0,1 1 0,-5 25 1,-5 16-88,15-53 105,0 1 0,0-1-1,1 1 1,0 0 0,1-1 0,0 1 0,0 0-1,1-1 1,0 1 0,0 0 0,1-1-1,0 0 1,1 1 0,4 10 0,3 2-92,0-1 1,1 0 0,28 37 0,-36-54-25,-1 0 1,0-1-1,1 1 0,-1-1 1,1 1-1,4 3 1,23 10-436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342 458 7136,'-28'-27'2309,"18"19"-1413,-2 0-639,7 5-19,0-1 0,-1 1-1,1 0 1,-9-4-1,-13 2 366,14-2-173,11 6-381,1 1-1,-1-1 0,1 0 0,-1 0 0,0 1 0,1-1 0,-1 1 0,0-1 0,1 1 0,-1 0 1,0-1-1,0 1 0,-1 0 0,-9 0 132,6-1-128,1 1 0,0 0-1,-1 0 1,1 1 0,0-1-1,-1 1 1,1 0 0,-6 3-1,0 1 41,1 1 1,0 1-1,0 0 0,1 1 0,-1-1 0,-9 13 1,15-17-86,1 1 0,-1-1 1,1 1-1,0 0 0,0 0 1,1 0-1,-4 5 0,0 20 21,4-14 30,-3 6 129,4-15-98,-1 0 1,1 0-1,0-1 0,0 12 1,2-14-42,-1 0 0,1 0 0,-1 0 0,1 0 0,0 0 0,0 0 0,1 0 0,-1 0 0,0-1 0,1 1 0,0 0 0,2 2 0,-3-2-54,1-1 1,0 1-1,0-1 0,0 0 0,0 0 1,1 0-1,-1 0 0,1 0 0,-1 0 0,1-1 1,-1 1-1,1-1 0,0 1 0,0-1 1,0 0-1,0 0 0,0-1 0,0 1 0,0-1 1,0 1-1,0-1 0,0 0 0,3 0 1,58-3-1123,-56 3 886,0-1-1,-1 0 1,1-1 0,-1 0 0,14-6-1,-10 3-223,-1-1 0,18-14-1,-22 16 362,-3 1 37,1 0 0,-1 0 0,1 0 0,-1-1 1,0 1-1,-1-1 0,1 0 0,-1 0 0,1 0 0,-1 0 0,0 0 0,1-6 0,1-2-57,-1-1 1,2-25 0,-2 12 36,0 5 34,2-15 2,-10-24 22,-1-25 300,6-44 1890,-1 117-1724,0-1 1,0 1-1,-2 0 1,-3-14 0,4 19-311,2 5-87,-1 0 1,1 0-1,0 0 1,-1 0-1,1 0 0,0 0 1,0 0-1,0 0 1,1 0-1,-1 0 0,1 0 1,-1 0-1,1 0 1,-1 0-1,1 0 1,0 0-1,0 0 0,0 0 1,0 1-1,0-1 1,0 0-1,2-1 1,-3 3-37,0 0 1,0 0-1,0 0 1,0-1-1,1 1 1,-1 0-1,0 0 1,0 0 0,0 0-1,0 0 1,0 0-1,0 0 1,0 0-1,0 0 1,0-1-1,0 1 1,1 0 0,-1 0-1,0 0 1,0 0-1,0 0 1,0 0-1,0 0 1,0 0-1,1 0 1,-1 0 0,0 0-1,0 0 1,0 0-1,0 0 1,0 0-1,0 0 1,1 0-1,-1 0 1,0 0 0,0 0-1,0 0 1,0 0-1,0 0 1,0 0-1,0 0 1,1 0-1,-1 1 1,0-1 0,0 0-1,0 0 1,0 0-1,0 0 1,0 0-1,0 0 1,0 0-1,0 0 1,0 0 0,1 1-1,-1-1 1,0 0-1,1 1 20,0 1-1,0 0 0,1-1 1,-1 1-1,0-1 0,0 1 1,-1 0-1,1 0 1,0 0-1,-1 0 0,1-1 1,0 4-1,0 28 340,-1-25-290,1 54 276,-4 105 99,-8-74-351,8-56-64,-13 92-53,4-75-42,-6 37-616,12-42-41,-5-13-842,10-30 1285,0-1-1,1 1 1,-1 10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7968,'-33'0'2944,"33"0"-2272,0-17-192,0 17 864,33 0-832,-16 17 352,-1-17-512,33 0-2016,0 16 864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165 279 6656,'0'66'2464,"0"-66"-1920,-17 33-160,1-17 576,0 1-608,-1 15 640,1 1-576,-1 0-64,1 0-224,-17-17-288,17 0 64</inkml:trace>
  <inkml:trace contextRef="#ctx0" brushRef="#br0" timeOffset="1">214 17 8800,'0'-16'3264,"0"16"-2528,33 33-224,-1-33 1504,-15 16-1216,16-16-129,16 16-415,16-16-128,1 0-64,-1 17-832,-15-17 417,-18 0-1537,17 0 1056,-32 0-1408,-1 0 1312,-16-17-1312,0 1 1280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28 5728,'-14'-28'1840,"11"59"1461,3-28-3182,0 1-1,0 0 1,0 0-1,-1 0 1,0 0-1,0 0 1,0-1 0,-2 6-1,-4 14 63,0 30 193,4-31-189,0-1 1,-1 1-1,-1-1 1,-13 34-1,-21 16 7,18-12-63,15-40 70,0-1 0,-15 28 0,8-26 35,-25 30 1,28-38-155,0 1 0,-12 21 0,21-32-52,0 0 0,0 0 0,0 0 0,0 0 0,1 0 0,-1 0 0,1 0 0,-1 0 0,1 0 0,0 1 1,0-1-1,0 0 0,0 0 0,0 0 0,0 1 0,1-1 0,-1 0 0,1 0 0,-1 0 0,1 0 0,0 0 0,2 4 0,-2-5-12,1 1-1,0 0 0,-1-1 0,1 1 1,0-1-1,0 0 0,0 0 1,0 0-1,0 0 0,0 0 1,0 0-1,1 0 0,-1 0 1,0-1-1,0 1 0,1-1 1,2 0-1,8 1-126,26-1 1,-21 0-121,160 0-3502,-178 0 3733,13 0-1333,25-3-1,-23 0 425,20-8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6560,'-14'-14'2117,"11"11"-1285,5 3-713,0 0 0,-1 0 0,1 1 1,-1-1-1,1 0 0,-1 1 0,1-1 0,-1 1 0,1-1 0,-1 1 0,1 0 1,-1-1-1,3 3 0,11 6 229,-6-5-203,-1 0-1,1 1 1,-1 0-1,0 0 1,0 1-1,0 0 1,-1 0-1,0 1 1,11 13-1,23 43 598,-22-40-537,-9-10-57,15 22 0,-8-3 15,-3 1-1,0 1 1,10 42 0,-20-63-99,0 1 0,-1 0 0,-1 0 0,0 1 0,0-1 0,-2 0 0,0 1 0,0-1 0,-2 1 0,1-1 0,-2 0 0,0 0 0,-5 15 0,-5 0 185,-1 0 0,-2 0 1,-21 28-1,27-41-252,-2-1 0,0-1 1,0 0-1,-28 23 0,30-29-348,0-1 0,-1 0 0,1 0 0,-2-1 0,1-1 0,-1 1 1,-22 5-1,1 3-849</inkml:trace>
  <inkml:trace contextRef="#ctx0" brushRef="#br0" timeOffset="1">901 246 8480,'17'0'3136,"-17"0"-2432,16 0-224,-16 16 128,16-16-448,1 17 64,-1-1-128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8320,'-16'-16'3072,"16"16"-2400,33 32-160,-1-32 768,1 17-800,0-17 64,16 0-320,-16 0-1408,16 16 640,-16-16-3168,16 17 2048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7872,'16'-17'2944,"-16"17"-2304,33 0-160,-33 0 928,16 17-864,-16-1 352,17-16-544,15 16-128,-15-16-128,32 0 128,-16 17-128,16-17-320,-16 0 128,-1 0-1664,1 0 960,0 0-5152,0-17 3296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32 133 5408,'-27'-54'1728,"23"43"-1283,8 5-208,2-1-111,-2 2-22,0 1 0,1-1 0,-1 1 0,1 0 0,-1 0 0,8-4 0,-4 5 193,0-1 1,0 2-1,13-4 1,-17 5-182,5-1 66,0 1 0,0 0 0,0 1 0,0 0 0,0 0 0,0 1 0,10 2 0,-13-2-125,0 1 1,0-1-1,-1 1 0,1 1 0,-1-1 0,1 1 1,-1 0-1,0 0 0,0 0 0,0 1 0,0 0 0,-1 0 1,1 0-1,-1 0 0,4 7 0,5 6 50,-2 0-1,0 1 1,8 21 0,5 7-89,10 11 46,-15-27 128,23 53 0,-38-73-123,-1 0 0,0 0-1,0 1 1,-1-1 0,0 13 0,0 55 448,-2-72-460,1-3-46,-2 1 0,1-1 0,0 1 0,-1-1 0,1 1 0,-1-1 0,0 0 1,0 1-1,-1-1 0,1 0 0,-1 0 0,1 0 0,-1 0 0,0 0 0,0 0 0,-4 4 0,-2 2-23,5-4 13,0 0-1,-1-1 1,0 1 0,0-1-1,-1 0 1,1-1 0,-1 1-1,-5 3 1,7-6 8,-1 1 0,1-1 0,-1 0 1,0 0-1,0 0 0,0 0 0,1-1 0,-1 0 1,0 1-1,0-1 0,0-1 0,0 1 0,0-1 1,-4 0-1,-39-10 140,31 9-111,-17-4 42,3-9 39,11 5-41,6 4-32,-18-11-54,29 15-10,1 1-1,-1-1 1,0 1-1,1-1 0,-1 0 1,1 1-1,0-1 1,-1 0-1,1 0 1,0 0-1,0 0 1,-1-3-1,2 4 6,-1 0-1,1-1 0,0 1 1,-1 0-1,1 0 1,0 0-1,0 0 0,0 0 1,0-1-1,0 1 0,0 0 1,1 0-1,-1 0 1,0 0-1,0 0 0,1 0 1,-1 0-1,1 0 1,-1-1-1,1 1 0,-1 1 1,1-1-1,0 0 1,-1 0-1,1 0 0,1-1 1,5-6-68,-3 2-38,0 0 0,0 0-1,1 1 1,0-1 0,0 1 0,0 1-1,1-1 1,-1 1 0,1 0 0,10-6-1,33-9-578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16 5888,'-14'-14'1898,"11"13"-1402,-2 5-229,0 0-137,3-2-83,1-1 0,-1 0-1,0 1 1,1-1 0,-1 1 0,1-1 0,0 1 0,-1 0-1,1 0 1,0 0 0,0 0 0,0 0 0,0 0 0,1 0 0,-1 0-1,0 0 1,1 0 0,-1 0 0,1 4 0,-1 2 72,0 0-1,0 1 1,0-1 0,-1 0 0,0 0 0,-7 15-1,-7 25 69,-7 48 57,-20 78 382,17-45-531,22-107-132,-1 21 0,-6-18 32,8 5-1099,1-33 288,-9-10-390,10 11 1125,1 1 1,-1-1-1,1 1 0,-1-1 0,1 1 0,0-1 0,0 1 0,0-1 0,0-1 0,0 3 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51 5312,'14'-28'1701,"-14"28"-1669,0-1 1,0 1-1,1-1 0,-1 1 0,0-1 1,1 1-1,-1 0 0,0-1 0,1 1 1,-1-1-1,0 1 0,1 0 0,-1-1 1,1 1-1,-1 0 0,0-1 0,1 1 1,-1 0-1,1 0 0,0-1 0,3-1 192,0 0 0,1 0-1,-1 0 1,0 1 0,1 0-1,-1-1 1,1 2 0,-1-1-1,1 0 1,0 1 0,-1 0-1,1 0 1,0 0 0,-1 1-1,8 1 1,35 20 559,-31-14-670,-10-4-67,0-1 1,0 1-1,-1 0 1,1 1-1,-1-1 0,0 1 1,-1 0-1,1 1 1,4 6-1,0-1 50,14 17 118,-15-19-123,0 1 0,0 0 1,-1 0-1,0 1 1,-1 0-1,9 20 0,-12-22-48,13 26 106,-5-18-93,-9-15-22,0 1-1,0 0 1,0 0 0,-1 0 0,1 0-1,-1 0 1,1 1 0,-1-1 0,0 0-1,0 1 1,0-1 0,-1 1-1,1 3 1,-1-5-30,0-1 0,0 0 0,0 1-1,-1-1 1,1 0 0,0 1 0,0-1-1,-1 0 1,1 0 0,-1 0 0,1 1 0,-1-1-1,0 0 1,1 0 0,-1 0 0,0 0 0,0 0-1,0 0 1,1 0 0,-1 0 0,0 0-1,0-1 1,-1 1 0,1 0 0,0 0 0,-2 0-1,-6 5-73,-1 10-148,6-12 139,0-1 0,0-1 0,0 1 1,0-1-1,-1 1 0,1-1 1,-1 0-1,1-1 0,-8 3 1,2-2-87,0 0 0,0-1 1,-17 1-1,23-2 89,0 0 1,0 0-1,1 0 0,-1-1 0,0 0 1,0 0-1,0 0 0,1 0 0,-1 0 0,1-1 1,-6-2-1,7 3 4,2 0 60,-1 1 1,1 0-1,0-1 0,-1 1 1,1 0-1,0 0 0,-1 0 1,1-1-1,0 1 0,-1 0 1,1 0-1,-1 0 0,1 0 1,0 0-1,-1 0 0,1 0 1,-1 0-1,1 0 0,-1 0 1,1 0-1,0 0 1,-1 0-1,1 0 0,-1 0 1,1 0-1,0 1 0,-1-1 1,1 0-1,-1 0 0,1 0 1,0 1-1,-1-1 0,1 0 1,0 0-1,-1 1 0,1-1 1,0 0-1,0 1 0,-1-1 1,1 0-1,0 1 0,0-1 1,0 1-1,-1-1 0,1 0 1,0 1-1,0-1 0,0 1 1,0-1-1,0 0 0,0 1 1,0-1-1,0 1 1,0-1-1,0 0 0,0 1 1,0-1-1,0 1 0,0-1 1,0 1-1,0-1 0,1 0 1,-1 1-1,0-1 0,0 0 1,0 1-1,1-1 0,-1 0 1,0 1-1,3 3-30,-1-1-1,1 0 1,-1 1-1,1-1 1,6 5-1,2 3 26,2 2 13,40 36 467,-30-31-293,-11-10-127,-1 1 1,0 0-1,-1 0 1,0 1-1,-1 0 1,14 19-1,-1 14 576,-11-27-400,-9-14-158,0 0-1,-1 0 1,1 0 0,-1 0 0,0 0 0,1 0 0,-1 0-1,0 0 1,0 1 0,-1-1 0,1 0 0,0 1 0,-1-1 0,1 1-1,-1-1 1,0 1 0,0-1 0,0 0 0,0 1 0,0-1-1,-1 4 1,0 0 79,-1 0 0,0 0-1,-1 0 1,1-1 0,-1 1-1,-5 7 1,6-10-96,0-1 1,0 1-1,0-1 0,0 0 0,-1 0 0,1 1 1,0-2-1,-1 1 0,0 0 0,1-1 0,-1 1 1,0-1-1,0 0 0,0 1 0,-4 0 1,-13 0 139,1-2 1,0 1-1,0-2 1,-1-1 0,-25-5-1,15 3-54,18 3-83,0-1 1,1 0-1,-1 0 0,1-1 1,0-1-1,0 0 1,0 0-1,-16-10 0,20 10-112,0 0-1,1 0 1,0-1-1,-1 0 0,1 0 1,1-1-1,-1 1 1,1-1-1,-8-13 0,-4 0-397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8064,'-33'-16'2976,"33"16"-2304,-32 0-192,32-17 1344,0 34-1088,16-17 192,-16 0-544,33-17-32,0 17-225,-1 0 65,17 0-96,1-16-543,-1 32 223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92 6816,'-28'-13'2197,"28"12"-2156,-1 1-1,1 0 1,-1 0 0,1 0-1,-1-1 1,1 1-1,-1 0 1,1-1 0,0 1-1,-1 0 1,1-1 0,0 1-1,-1-1 1,1 1 0,0 0-1,-1-1 1,1 1-1,0-1 1,0 1 0,-1-2-1,-26-41 1694,26 42-1686,1 0 0,0 0 0,-1 0 0,1 0 0,-1 0 0,1 0 0,-1 1 0,1-1 0,-1 0 0,0 0 0,1 1 0,-1-1 0,0 0 0,0 1 0,1-1 0,-1 0 0,0 1-1,0-1 1,0 1 0,0 0 0,0-1 0,0 1 0,0 0 0,0 0 0,0-1 0,0 1 0,-2 0 0,-10-2 283,1-2-113,11 3-217,-1 1 1,1-1-1,-1 1 1,1 0-1,-1-1 1,1 1-1,-1 0 1,1 0-1,-1 0 1,0 0-1,1 0 0,-1 0 1,1 0-1,-1 1 1,1-1-1,-1 0 1,1 1-1,-1-1 1,1 1-1,-1 0 1,1 0-1,0-1 1,-1 1-1,1 0 1,-2 1-1,-5 4-75,5-5 74,-1 2-1,0-1 0,1 0 0,0 1 0,-1-1 0,1 1 0,0 0 0,0 0 0,0 0 1,1 0-1,-1 1 0,1-1 0,0 1 0,0 0 0,0-1 0,0 1 0,1 0 0,-2 5 1,1 10-38,0 0 1,2 0 0,0 0-1,4 33 1,7-3 96,-5 0 111,5 0-68,-9-33-92,-2-11-10,1 1 0,0-1 0,0 0 0,2 5 0,11 13 3,-4-8 42,-5-6 28,0 1 1,-1-1-1,0 1 0,-1 0 0,0 0 1,3 17-1,-3-2 470,0 43 1,-3-67-518,0 0-1,-1 1 1,1-1 0,0 0-1,-1 1 1,1-1-1,-1 0 1,1 0-1,-1 1 1,1-1 0,-1 0-1,0 0 1,0 0-1,0 0 1,1 0 0,-1 0-1,0 0 1,0 0-1,0 0 1,-1 0 0,1-1-1,0 1 1,0 0-1,0-1 1,-3 2 0,-4 2 114,6-2-120,0-1 0,0 0 0,0 0 0,0 0 0,0 0 1,0 0-1,0 0 0,0-1 0,0 1 0,-1-1 0,1 1 1,0-1-1,0 0 0,0 0 0,-1 0 0,1 0 1,0 0-1,0-1 0,-1 1 0,1-1 0,0 1 0,-3-2 1,-9-2 48,-30-4 95,-10-3 24,24 3-119,10 3-119,1-1 0,-24-10 1,38 13 30,-1-1-1,1 1 1,0-1 0,1 0 0,-9-8-1,13 12 18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7552,'-14'0'2448,"14"0"-2432,0 0 1,0 0 0,0 0-1,0 0 1,0 1 0,0-1-1,-1 0 1,1 0 0,0 0-1,0 0 1,0 0 0,0 0-1,0 0 1,0 0 0,0 0-1,0 0 1,0-1-1,0 1 1,-1 0 0,1 0-1,0 0 1,0 0 0,0 0-1,0 0 1,0 0 0,0 0-1,0 0 1,0 0 0,0 0-1,0 0 1,0 0 0,0 0-1,0 0 1,-1 0 0,1 0-1,0-1 1,0 1 0,0 0-1,0 0 1,0 0 0,0 0-1,0 0 1,0 0 0,0 0-1,0 0 1,0 0-1,0 0 1,0-1 0,0 1-1,0 0 1,0 0 0,0 0-1,0 0 1,0 0 0,0 0-1,0 0 1,0-2 74,0 0-1,0 1 1,-1-1 0,1 0 0,0 1-1,-1-1 1,0 1 0,1-1-1,-1 1 1,0-1 0,0 1-1,-1-2 1,1 2-51,1 0 0,-1 1 0,1-1 0,-1 1 0,0-1 0,1 1 0,-1-1 0,0 1 0,1-1 0,-1 1 0,0 0 0,1-1 0,-1 1 0,0 0 0,0 0 0,1-1 0,-1 1 0,0 0 0,0 0 0,0 0 0,1 0 0,-1 0 0,0 0 0,0 0 0,0 0 0,0 0 0,1 1 0,-1-1 0,0 0 0,0 0 0,0 1 0,-2 1 56,-5 4 262,-3 5 116,1-1-507,-1 0-20,1 0 0,0 1-1,-9 14 1,1 7 73,1 0 0,2 1 0,-12 37 0,5-13 183,16-40-176,0 0 1,1 0-1,0 0 0,1 1 1,2 0-1,-1 0 0,2 24 1,0-4-28,0-5 88,5 43 0,7-13-3,-9-47-87,-1-10-5,-1-1 0,1 1 0,0-1 0,2 6 0,19 25-367,-13-6-1066,-9-28 1334,1 0-1,0 0 0,0-1 1,0 1-1,1 0 0,-1 0 1,0-1-1,1 1 0,1 1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33 427 8064,'-6'10'980,"3"-6"-540,1 0-1,0 0 0,0 1 0,1-1 0,-2 6 1,-8 25 157,10-32-538,1-1 0,-1 0 1,1 0-1,0 0 0,0 0 0,0 1 1,0-1-1,0 0 0,0 0 0,0 0 1,1 0-1,-1 1 0,1-1 0,0 0 0,0 0 1,0 0-1,0 0 0,1 2 0,3 5 107,-5-7-123,1 0 0,-1 0 1,1 0-1,-1-1 1,0 1-1,0 0 0,0 0 1,0 0-1,0 0 0,0 0 1,0 0-1,-1-1 1,1 1-1,-1 0 0,1 0 1,-1 0-1,0-1 1,-1 3-1,-3 11 221,6-12-219,-1-1 1,1 0 0,0 1-1,0-1 1,0 0 0,0 0 0,2 4-1,5 3 213,-8-9-253,1 0 0,-1 0-1,0 0 1,0 1 0,0-1-1,1 0 1,-1 0 0,0 0 0,0 0-1,1 0 1,-1 0 0,0 0-1,0 0 1,1 0 0,-1 0-1,0 0 1,0 0 0,1 0-1,-1 0 1,0 0 0,0 0 0,1 0-1,-1 0 1,0 0 0,0 0-1,1-1 1,-1 1 0,0 0-1,0 0 1,0 0 0,1 0 0,-1-1-1,6-10-68,5 5 47,-10 5 30,0 1 0,0-1 0,0 1 0,1-1 0,-1 1 0,0-1 0,-1 0 1,1 1-1,0-1 0,0 0 0,0 0 0,0 0 0,0 1 0,-1-1 0,2-2 0,3-19 158,4-2-103,-4 14-46,-1 0-1,-1-1 1,4-16 0,-2-27 79,6 13-42,-8 20-61,-3 16-2,1-1-1,0 1 0,0-1 1,0 1-1,1 0 1,0 0-1,0-1 0,4-7 1,-5 12-8,0-1-1,1 0 1,-1 1 0,0-1 0,1 1-1,-1-1 1,1 1 0,-1 0-1,4-2 1,-4 2-40,0 1 0,1 0-1,-1-1 1,1 1 0,-1 0 0,1-1-1,-1 1 1,1 0 0,1 0 0,-3 0 52,16 0-384</inkml:trace>
  <inkml:trace contextRef="#ctx0" brushRef="#br0" timeOffset="1">279 34 8960,'0'-33'3328,"0"33"-2592,16 0-192,0 0 256,1 0-544,-1 0 192,1 16-288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6304,'-16'16'2336,"16"-16"-1824,0 82-128,0-49 640,0 0-640,0 16 704,0 17-640,0-17 64,0 0-320,0-16 192,-17-1-256,1-15-896,0-1 416,-1-32-1856,1 16 1248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8064,'0'0'2976,"0"0"-2304,49-33-192,-16 33 1632,0 0-1248,0 16 352,32-16-705,-32 0-543,0 17 0,16-34 192,-16 17-96,-17 0-1631,1 0 863</inkml:trace>
  <inkml:trace contextRef="#ctx0" brushRef="#br0" timeOffset="1">312 50 5824,'-28'-41'1866,"23"33"-1130,2 11-266,-11 7 266,12-9-652,0 0 1,1 0-1,-1 1 1,0-1-1,0 0 1,0 0-1,1 1 1,-1-1 0,0 1-1,1 0 1,0-1-1,-3 5 1,3-2 59,-1-1 1,1 1-1,0 1 1,0-1 0,-1 6-1,-1 9 183,0-8-120,0-1-1,-6 13 1,-6 18 170,-34 112 850,45-142-1134,1 1 0,0-1 0,0 1 0,1 0 0,1 0 0,0-1 0,1 19 0,0-21-42,0 9 95,-1-15-129,1 1 0,-1-1 0,1 0 0,0 0 0,0 1 0,1-1 0,-1 0-1,1 0 1,-1 0 0,1 0 0,0 1 0,0-1 0,0 0 0,1-1 0,-1 1-1,1 0 1,0 0 0,-1 0 0,1-1 0,4 4 0,-4-3-46,1 0 1,0-1 0,1 1-1,-1 0 1,0-1-1,1 0 1,-1 0-1,1 0 1,0-1-1,0 1 1,-1-1 0,1 1-1,0-1 1,0-1-1,0 1 1,0-1-1,1 1 1,-1-1-1,0 0 1,0 0 0,0-1-1,0 1 1,6-3-1,26-8-1064,-6 6 410,-13 3-741,31-10 0,1-4-202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5888,'-16'-66'2176,"16"66"-1664,16-33-160,-16 33 992,17 0-800,-17 0 544,16 17-608,0 32 0,1 0-288,-1 17 256,1-1-256,-17 17 320,0 0-288,0 0-960,-17 0 384,1 0-1056,-1-17 768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0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5152,'14'-28'1648,"-12"24"-1218,-1 8-199,-3 8-50,2-5 122,4-15 418,8-4-206,-11 11-487,-1 1 0,0 0 1,1 0-1,-1-1 0,1 1 0,-1 0 0,1-1 0,-1 1 0,1 0 0,-1 0 1,1 0-1,-1 0 0,1 0 0,-1-1 0,1 1 0,-1 0 0,1 0 0,-1 0 1,1 0-1,-1 1 0,1-1 0,-1 0 0,1 0 0,-1 0 0,1 0 0,-1 0 1,1 1-1,-1-1 0,1 0 0,0 1 0,3 3 235,-4-4-248,0 0-1,0 0 1,0 0-1,0 1 1,0-1 0,0 0-1,0 0 1,0 0-1,0 0 1,0 0-1,1 0 1,-1 1-1,0-1 1,0 0-1,0 0 1,0 0 0,0 0-1,0 0 1,1 0-1,-1 0 1,0 0-1,0 0 1,0 0-1,0 0 1,0 0 0,1 0-1,-1 0 1,0 0-1,0 0 1,0 0-1,0 0 1,1 0-1,-1 0 1,0 0-1,0 0 1,0 0 0,0 0-1,0 0 1,1 0-1,-1 0 1,0 0-1,0 0 1,0 0-1,0 0 1,0 0-1,0 0 1,1-1 0,-1 1-1,0 0 1,0 0-1,9-5 336,-6 4-176,0 0 0,1 0-1,-1 0 1,1 1 0,-1 0 0,0 0 0,1 0 0,6 0 0,5 1 442,7-1-346,-6-1-170,0 1 0,23 4 1,-3 2 77,1-1 0,0-3 1,54-1-1,-30-2-11,180 9 624,-89-2-526,117-3-62,17 0-97,-209-1-68,815 6 505,-583-18-383,-33 7-69,163-14-49,-283 4-116,-102 10-48,-25 3 9,0-2-1,-1 0 0,40-10 1,-58 9-3,0-1 1,13-5-1,-20 7-85,-5 1-58,-15 6-465,15-4 654,0 0 0,0 0 1,0 0-1,0 0 0,1 0 0,-1 1 0,0-1 0,1 0 0,-2 3 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133 108 7648,'-69'-14'2453,"47"9"-1482,-10-9-507,31 13-448,0 0 0,0 0 1,0 1-1,1-1 1,-1 0-1,0 0 1,1 0-1,-1 0 0,1 0 1,-1 0-1,1-1 1,-1 1-1,1 0 0,0 0 1,-1 0-1,1 0 1,0 0-1,0-1 0,0 1 1,0 0-1,0-2 1,4-16-96,-3 19 76,-1-1 0,0 1 0,1-1 0,-1 1 0,1-1-1,-1 1 1,1 0 0,-1-1 0,1 1 0,-1 0 0,1-1-1,-1 1 1,1 0 0,-1-1 0,1 1 0,0 0 0,-1 0-1,2 0 1,4-2 10,9-6 70,-12 6-62,1 0 1,-1 1 0,0-1 0,1 1 0,-1-1 0,1 1 0,0 0 0,-1 0-1,1 1 1,0-1 0,-1 1 0,1 0 0,0 0 0,4 0 0,13 4 80,0 1-1,24 9 1,57 23 75,119 59-32,-197-82-114,0 0 0,-1 2 1,0 1-1,19 19 0,-28-24 20,0 0 46,-7-7-12,0 1-1,0 1 1,7 8 0,-12-13-58,-1 1 0,1-1-1,-1 1 1,1 0 0,-1-1 0,0 1 0,0 0 0,0 0 0,-1-1 0,1 1 0,-1 0-1,1 0 1,-1 5 0,0-4 15,0 0 0,-1 0 0,1 0 0,-1 0 0,0 0 0,0-1 0,0 1 0,-1 0 0,1 0 0,-1-1 0,0 1 0,-4 4 0,2-2 18,0-1-1,-1-1 1,1 1-1,-1 0 1,0-1-1,-12 7 0,-3 0 144,-1-1-1,0-1 0,-32 9 1,39-13-59,1-1 18,0-1 0,0 0 1,0 0-1,0-2 1,-18 1-1,26-2-88,0 0-1,1 0 1,-1-1-1,0 0 0,0 0 1,-6-2-1,9 2-58,1 1-1,0-1 0,0 1 0,0-1 0,-1 0 1,1 1-1,0-1 0,0 0 0,0 0 0,0 0 0,0 0 1,0 0-1,0 0 0,0 0 0,1 0 0,-1 0 1,0 0-1,1 0 0,-1-1 0,1 1 0,-1 0 1,1 0-1,-1-1 0,1 1 0,0 0 0,-1-3 0,1 2-14,1 1-1,-1-1 0,0 1 0,0-1 0,1 1 1,-1-1-1,1 1 0,0-1 0,-1 1 0,1 0 1,0-1-1,0 1 0,0 0 0,-1-1 0,1 1 0,1 0 1,1-2-1,2-1-25,1 0 0,0 0 0,0 0 0,7-2 0,12-7-97,75-34-254,42-3-481,-125 44 659,0-1 1,0 2-1,1 0 0,0 1 1,-1 1-1,1 1 0,30-1 1,-4 4-87,-6 0 180,54-6 1,-48-6 403,-10 8 352,68 3 0,-47 1-111,128-1 655,-157 1-899,-1 1 0,33 8-1,-51-8-165,-1-1-1,0-1 0,0 1 0,1-1 1,-1 0-1,0 0 0,0-1 1,10-2-1,0-3 99,-12 5-191,-1 0 0,0-1-1,1 1 1,-1 1 0,1-1 0,-1 0 0,6 1 0,24 0 246,-28 2-79,5 6-107,-10-8-91,0 0-1,0 0 0,1 0 1,-1 0-1,0 0 0,0 0 1,0-1-1,1 1 0,-1 0 1,0 0-1,0 0 0,0 0 0,1 0 1,-1 0-1,0 0 0,0 0 1,0-1-1,0 1 0,1 0 1,-1 0-1,0 0 0,0 0 1,0-1-1,0 1 0,0 0 1,0 0-1,0 0 0,1 0 0,-1-1 1,0 1-1,0 0 0,0 0 1,0 0-1,0-1 0,0 1 1,0 0-1,0 0 0,0-1 1,0 1-1,0 0 0,0 0 1,0 0-1,0-1 0,0 1 0,-1 0 1,1 0-1,0-1 0,0-1-447,0 4-1317,0 12 491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5632,'-14'0'1834,"14"0"-1813,-1 0-1,1 0 0,0 0 1,0 0-1,0 1 0,-1-1 0,1 0 1,0 0-1,0 0 0,-1 0 0,1 0 1,0 0-1,0 0 0,0 0 0,-1 1 1,1-1-1,0 0 0,0 0 0,0 0 1,0 0-1,-1 1 0,1-1 1,0 0-1,0 0 0,0 0 0,0 1 1,0-1-1,0 0 0,0 0 0,0 0 1,0 1-1,-1-1 0,1 0 0,0 1 1,-2 3 74,1-1 16,-1 0 0,1 0 0,-1 0 0,1 1 1,0-1-1,0 0 0,0 1 0,1-1 0,-1 1 0,1 3 0,0-4 30,-1 0-1,1 0 1,-1 1 0,1-1-1,-1 0 1,0 0-1,-2 5 1,-4 13 505,3 7-156,3-20-319,0 1-1,-1 0 1,0 0 0,-1 0 0,-6 15-1,-6 1 108,11-19-146,0 0 1,0 0 0,1 0-1,0 1 1,0-1 0,0 1-1,-1 9 1,1-1 96,-3 16 113,0-16-58,-13 25 1,12-27 14,1 0 0,0 1 0,-7 22 0,-3 27 730,15-62-1007,1 0 0,-1 0-1,1-1 1,0 1 0,0 0-1,-1 0 1,1 0 0,0 0-1,0 0 1,0 0 0,0 0 0,0 0-1,0 0 1,0 0 0,0 0-1,0-1 1,1 1 0,-1 0 0,0 0-1,1 0 1,-1 0 0,0 0-1,1 0 1,-1-1 0,1 1-1,0 0 1,-1 0 0,1-1 0,-1 1-1,1 0 1,0-1 0,0 1-1,-1-1 1,1 1 0,0-1-1,0 1 1,0-1 0,0 1 0,4 0 43,-1 0 0,1 0 0,-1 0 0,1-1-1,0 1 1,5-1 0,14-2-17,32-5 0,-32 4-368,30-2 0,47 5-3119,-52 0 1663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 5216,'-2'-10'1320,"-1"11"-520,-4 15-134,5-12-524,0 1 506,4-4 53,5-2 541,-17 1 590,5 0-1472,1 0-1,0 0 1,0 0 0,0 1-1,-7 2 1,-3 8 211,13-11-543,1 0 0,-1 1 0,1-1 0,-1 0 1,1 1-1,-1-1 0,1 0 0,-1 1 0,1-1 1,-1 0-1,0 0 0,1 0 0,-1 0 0,0 1 1,1-1-1,-1 0 0,0 0 0,1 0 0,-1 0 1,1-1-1,-1 1 0,0 0 0,1 0 0,-1 0 1,0-1-1,1 1 108,13 5 168,-11-4-286,0 0-1,0 0 1,-1-1-1,1 1 1,0 0 0,0-1-1,0 0 1,0 1-1,3-1 1,39-8 120,87-11 145,-88 12-277,73-3-1,43 9-90,-70 2 170,-62-1-93,-12 0-18,0 0 0,26 3 0,-15 4-90,-20-6 92,0 1 1,1-1-1,-1 1 0,9-1 1,-14-1 39,1 0 0,0 0 0,-1 0 0,1 0 0,0 0 0,-1 1 1,1-1-1,-1 1 0,1-1 0,0 1 0,-1-1 0,1 1 0,-1 0 0,0 0 1,1 0-1,-1 0 0,0 0 0,1 0 0,1 2 0,-3-2-2,3 1 380,-3 1-58,0 0-236,-2 45 536,2-44-633,-1 0-1,0 0 0,0 1 1,0-1-1,-1 0 1,1 0-1,-1-1 0,-3 7 1,-1-1-15,1 1 1,0 0 0,1 0-1,0 0 1,1 1-1,0-1 1,0 1-1,-1 16 1,-8 34-30,7-45 40,0 0 0,-1 0 0,-1-1 0,0 0 0,-13 19 0,8-15-27,1 1 0,-15 37-1,25-53 37,-1-1 1,0 1-1,0-1 0,0 1 0,0-1 0,-1 0 1,0 0-1,1 0 0,-1 0 0,-6 5 1,-6 5 113,-7 12 6,4-19-68,9-4-34,-2 2-7,0-1 147,-6-13 129,14 8-257,-1-1 1,0 0 0,1 0-1,-1-1 1,1 1-1,0-1 1,0 1 0,0-1-1,1 0 1,-4-7-1,0-3 22,1 0 0,-5-18 0,7 19-56,-5-14-40,2 2-50,-16-38 0,-54-95 336,60 128-146,11 21-201,1 0 1,-10-11-1,0 3-169,-18-16 0,16 17 88,12 13 125,0 0-1,0 0 1,0 1-1,-7-5 1,-9-5-896,20 12 894,0 0 0,0 0 0,0-1 0,0 1 0,1 0 0,-1 0 0,0 0 0,0 0 0,0 0 0,0 0 0,0 0 0,0-1 0,0 1 0,0 0 0,1 0 0,-1 0 0,0 0 0,0 0 0,0 0 0,0 0 0,0 0 0,0 0 0,1 0 0,-1 0 0,0 0 0,0 0 0,0 0 0,0 0 0,0 0 0,1 0 0,-1 0 0,0 0 0,0 0 0,0 0 0,0 0 0,0 0 0,1 0 0,-1 0 0,0 0 0,0 0 0,0 0 0,0 0 0,1 0 0,10 2-1183,19 12-543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5888,'0'0'1898,"5"6"-1135,1 0-608,-4-4-40,0 0 0,1 1-1,-1-1 1,1 0 0,0 0 0,-1 0 0,1-1 0,0 1 0,0-1-1,0 1 1,1-1 0,4 1 0,57 28 1874,-30-18-1391,-17-6-238,25 12 0,121 77 328,-122-66-431,60 38 536,-96-64-818,-1 0 0,-1 0 0,1 1 0,0 0 0,-1 0-1,0 0 1,0 0 0,0 1 0,0-1 0,-1 1 0,0 0 0,4 8 0,-5-8-363,0 1 0,0-1 0,-1 1 0,1-1 0,-2 1 1,1 0-1,0 8 0,-4-8-2583,-11 8 913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2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7808,'16'0'2880,"-16"0"-2240,50-16-160,-34 16 1280,17 0-1056,-1 0 576,1-17-768,16 17-65,1 0-287,-18 0-32,17 0-64,-32 0-3071,-17 0 1631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34 5728,'-41'-14'1840,"21"8"-738,19 6-1013,0-1 0,-1 1-1,1 0 1,0-1-1,0 1 1,0-1 0,-1 1-1,1-1 1,0 0 0,0 0-1,0 1 1,0-1-1,0 0 1,-1-1 0,1 1-25,1 1-1,-1-1 1,1 1 0,-1 0 0,1 0 0,-1-1-1,1 1 1,-1 0 0,1 0 0,-1-1 0,0 1-1,1 0 1,-1 0 0,1 0 0,-1 0 0,0 0-1,1 0 1,-1 0 0,0 0 0,1 0 0,-1 0-1,1 1 1,-1-1 0,1 0 0,-1 0 0,0 0-1,1 1 1,-1-1 0,1 0 0,-1 1 0,0 0 128,-3 1-4,0 1 0,0 0 1,1 1-1,-1-1 0,1 0 0,0 1 0,0 0 0,0 0 0,0 0 0,-2 5 0,-8 10 85,-14 17-49,2 13-128,-2-4-82,-22 38 57,21-26 199,7-13-282,-29 47-1,43-82-15,0 1 0,-16 14 0,-3 4 219,7-1-308,11-20-664,0-1-23,8-6 788,0 0 0,0 0 0,0 0 0,0 0 0,0 1 0,0-1 0,0 0 0,0 0-1,0 0 1,1 0 0,-1 0 0,0 0 0,0 0 0,0 0 0,0 0 0,0 0 0,0 0 0,0 0 0,0 0 0,0 0 0,0 0-1,0 0 1,0 0 0,0 0 0,0 0 0,0 0 0,0 1 0,0-1 0,0 0 0,0 0 0,0 0 0,0 0 0,0 0 0,0 0-1,0 0 1,0 0 0,0 0 0,0 0 0,0 0 0,0 0 0,0 0 0,0 0 0,0 1 0,0-1 0,0 0 0,0 0 0,0 0 0,0 0-1,0 0 1,0 0 0,0 0 0,0 0 0,0 0 0,0 0 0,0 0 0,-1 0 0,1 0 0,0 0 0,0 0 0,0 0 0,0 0-1,0 0 1,0 0 0,0 0 0,3-8-3018,-3 8 2884,1-1 0,0 1 1,0 0-1,0-1 0,-1 1 0,1 0 1,0 0-1,0-1 0,0 1 1,0 0-1,0 0 0,0 0 0,1 0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6816,'0'-27'2197,"1"22"-1638,6 7-265,26 12 149,-33-14-421,1 1 0,0-1 1,0 1-1,-1 0 0,1 0 0,0-1 1,-1 1-1,1 0 0,-1 0 0,1 0 0,-1 0 1,1 0-1,-1 0 0,0 0 0,0 0 0,1-1 1,-1 1-1,0 2 0,0 19 296,-1-10-23,1 4-132,-1 0 196,5 32-1,-2-34-232,0-6-55,0 0 0,-1-1 0,0 10 0,-9 60 452,4 33 76,2-29-35,-13 16-102,3-27-375,10-58-39,-1 17 136,-7 31 1,7-49 158,-1 0 0,1 0-1,-2-1 1,1 1-1,-2-1 1,-6 10 0,4-8 117,4-4-1117,-1-2 1,-8 12 0,10-15-1200,3-6-902,0-11 956</inkml:trace>
  <inkml:trace contextRef="#ctx0" brushRef="#br0" timeOffset="1">590 1 4160,'0'0'1333,"3"0"-821,8 0 11,-11 0-499,0 0 0,0 0 0,0 0 0,0 0 0,0 0 0,0 0-1,0 0 1,0 0 0,1 0 0,-1 0 0,0 0 0,0 0 0,0 0 0,0 0 0,0 0 0,0 0 0,0 0 0,0 0 0,0 0 0,0 0 0,1 0 0,-1 0 0,0 0 0,0 0 0,0 0 0,0 0 0,0 0-1,0 0 1,0 1 0,0-1 0,0 0 0,0 0 0,0 0 0,0 0 0,0 0 0,0 0 0,1 0 0,-1 0 0,0 0 0,0 0 0,0 0 0,0 1 0,0-1 0,0 0 0,0 0 0,0 0 0,0 0 0,0 0-1,0 0 1,0 0 0,0 0 0,0 0 0,0 0 0,0 1 0,0-1 0,-1 0 0,1 36 2728,-1-9-2048,1 0 0,4 28 0,2-23-446,-2 1-1,0 33 1,-6-12 222,-13 78 0,2-26 16,10-76-425,0 7-35,-10 49 1,2-42-51,-8 40 82,13-35 289,-5-2-389,9-33-365,2-12 313,0 0-1,0-1 0,0 1 0,0 0 0,-1-1 1,1 1-1,0 0 0,-1-1 0,1 1 1,-1-1-1,0 1 0,1-1 0,-1 1 0,0-1 1,0 1-1,0-1 0,0 0 0,0 0 0,0 1 1,-1-1-1,1 0 0,-2 1 0,-11 4-2203,14-6 2179,0 1 0,-1 0-1,1 0 1,0 0 0,-1-1-1,1 1 1,0 0 0,0 0-1,0 0 1,0 0 0,0 0-1,0 0 1,0 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33 147 8480,'-32'-16'3136,"32"16"-2432,16-16-224,-16-1 1248,33 17-1056,0 0 64,-1-16-416,18 0-33,15-1-159,-16 1 1344,17 16-800,-17-17-1856,-16 17 608,0-16-2079,-17 16 1471,-16 0-1760,16 0 1696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8800,'0'-17'3264,"0"17"-2528,16 0-224,-16 0 992,17 0-928,15 0 479,-15-16-607,32 16 640,17-17-608,-17 17-1696,16 0 608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33 5888,'-14'-27'1898,"14"27"-1883,0-1 0,0 1 0,0 0 0,0 0 0,-1-1 0,1 1 0,0 0 0,0 0 0,0-1 0,0 1 0,0 0 0,-1 0 0,1 0 0,0-1 0,0 1 0,0 0 0,-1 0 0,1 0 0,0 0 0,0-1-1,-1 1 1,1 0 0,0 0 0,0 0 0,-1 0 0,1 0 0,0 0 0,0 0 0,-1 0 0,1 0 0,0 0 0,-1 0 0,1 0 0,0 0 0,0 0 0,-1 0 0,1 0 0,0 0 0,0 0 0,-1 0 0,1 0-1,0 1 1,0-1 0,-1 0 0,1 0 0,0 0 0,0 0 0,0 0 0,-1 1 0,1-1 0,-10 4 171,6-2-34,0 0 0,0-1 0,-1 0 0,1 0 0,0 0 0,-1 0 1,1-1-1,0 1 0,-5-1 0,4 0-2,1 0 1,-1 0-1,0 1 1,1-1-1,-1 1 1,1 0-1,0 1 1,-9 3 0,-4 1 163,2-1-124,0 1 0,1 0 1,0 1-1,0 0 0,0 1 0,1 1 0,0 0 1,-22 22-1,15-11-35,2 1-1,1 1 1,0 1-1,2 0 1,1 1 0,1 1-1,0 0 1,-11 38-1,12-26-37,2 0-1,2 0 1,2 1-1,1 0 1,0 61 0,5 49 123,0-139-186,0 1 1,0-1-1,1 1 1,1-1-1,-1 1 1,2-1-1,-1 0 1,5 11-1,7 5-1174,-13-21 945,0 1 0,-1-1 0,1 0 0,-1 9 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166 230 5824,'0'27'1866,"0"-26"-1817,0 1 1,0-1-1,0 0 0,-1 1 0,1-1 0,0 0 0,-1 0 0,1 0 0,-1 1 0,0-1 0,1 0 0,-1 0 0,0 0 0,-1 1 0,-33 58 490,30-51-286,0 1 0,1-1 0,1 1-1,0 0 1,0 0 0,-2 12 0,3-13-107,0 1 0,-5 12 0,-2 5 357,-9 37 0,15-54-432,2 8 133,2-16-168,-1 0-1,0 0 1,0 0-1,0 0 0,0 0 1,-1 0-1,1 0 1,-1 0-1,1 0 1,-1 0-1,-1 4 1,-6-3 465,13-3-186,-13-3-203,3-11 10,0 6 79,3 5-130,0-1-1,0 1 0,1-1 1,0 1-1,-1-1 0,0-5 1,-2-8-105,1 0 1,0 0 0,0-25-1,2 22 396,0 14-196,0 0 0,1 0 0,0 0 0,1 0 0,-1 0 0,1 0 0,0 0 0,4-10 0,-1 7 27,0 1-1,1 1 1,0-1 0,0 1-1,1 0 1,0 0-1,0 0 1,13-10-1,11-5-101,-21 13-104,-7 7 29,-1 0 1,0 1 0,0-1-1,1 1 1,-1 0 0,1-1-1,-1 1 1,1 0-1,0 0 1,-1 0 0,1 0-1,0 0 1,0 0-1,0 1 1,0-1 0,0 1-1,-1-1 1,1 1-1,0-1 1,0 1 0,3 0-1,14 0 213</inkml:trace>
  <inkml:trace contextRef="#ctx0" brushRef="#br0" timeOffset="1">248 17 6656,'-32'0'2464,"32"0"-1920,0-17-160,0 17 992,0 0-832,16 0-512,0 0-32,1 0-512,-1 17 288,17 16-4384,0-17 2528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99 295 6240,'-16'66'2304,"16"-66"-1792,0 49-160,0-16 896,0-17-768,-17 17 0,17 0-288,-16-1 224,-1 1-224,1-16-256,0 15 32</inkml:trace>
  <inkml:trace contextRef="#ctx0" brushRef="#br0" timeOffset="1">378 33 8800,'32'-33'3264,"-32"33"-2528,33 0-224,0 0 2336,-17 0-1665,17 17-607,0-1-416,16-16 384,-16 16-320,16-16-768,-16 17 288,-1-17-1695,-15 0 1087,-1-17-1120,17 17 1152,-49-16-1536,16 16 1344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6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 4224,'0'0'57,"0"-1"0,0 1 0,0 0 0,0-1-1,0 1 1,0-1 0,0 1 0,0-1 0,0 1 0,0 0 0,0-1 0,0 1 0,0-1 0,0 1 0,0-1 0,0 1 0,0 0-1,-1-1 1,1 1 0,0-1 0,0 1 0,0 0 0,-1-1 0,1 1 0,0 0 0,-1-1 0,0 1 0,-6 6 674,4-4-694,0 1 1019,1-3-229,-1 1-722,1-1 0,0 1-1,0-1 1,0 1 0,0 0-1,0 0 1,0 0 0,0 0 0,0 0-1,1 0 1,-1 1 0,0-1-1,1 1 1,-1-1 0,1 1 0,-1-1-1,1 1 1,0 0 0,0 0-1,0 0 1,-2 2 0,-3 8 314,1-1 1,-8 24 0,8-21-134,2 0 0,0 1 0,0 0 0,2 0 1,-1 26-1,-9 80 751,9-100-906,1-9-31,0 0 0,1 0 1,1 0-1,0-1 0,4 19 0,-2-12 102,0 0-1,-1 24 0,-2-25-98,-1-7-8,1-1 1,1 13 0,-1-19-82,1 0 0,-1 0 0,1-1 0,0 1 0,0-1 0,0 1 0,0-1 0,0 1 0,0-1 1,1 1-1,-1-1 0,1 0 0,2 3 0,1 0-289,1 1-1,0 0 1,0-1 0,1 0-1,-1-1 1,1 1 0,13 5-1,-19-10 218,0 1-1,0-1 0,0 0 1,0 0-1,1 1 0,-1-1 1,0 0-1,0 0 0,0 0 1,0 0-1,1-1 0,-1 1 1,0 0-1,0 0 0,0-1 1,0 1-1,0-1 0,0 1 1,2-2-1,6-3-341,0 1-83,0-1 0,1 2 1,-1-1-1,1 1 1,13-3-1,24-7-3048,2-4 1089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5728,'28'14'1840,"-28"-14"-1819,0 0 0,0 0-1,1 0 1,-1 0 0,0 0 0,0 0 0,0 0 0,1 0 0,-1 0 0,0 0-1,0 1 1,0-1 0,1 0 0,-1 0 0,0 0 0,0 0 0,0 0 0,1 1-1,-1-1 1,0 0 0,0 0 0,0 0 0,0 0 0,0 1 0,0-1 0,1 0-1,-1 0 1,0 1 0,0-1 0,0 0 0,0 0 0,0 0 0,0 1 0,0-1-1,0 11 508,0-10-499,0-1-1,0 0 1,0 0-1,0 0 1,0 1-1,0-1 1,0 0-1,0 0 1,0 1-1,1-1 1,-1 0-1,0 0 1,0 0-1,0 1 1,0-1-1,0 0 1,1 0-1,-1 0 1,0 0-1,0 1 1,0-1-1,0 0 1,1 0-1,-1 0 1,0 0-1,0 0 1,0 0-1,1 0 1,-1 1-1,0-1 1,0 0-1,1 0 1,-1 0-1,0 0 1,3 1 39,-1 0-1,0 1 1,0-1 0,0 1 0,0 0 0,0-1 0,0 1 0,0 0 0,-1 0 0,1 0 0,-1 0-1,2 3 1,12 31 728,-9-18-474,21 53 563,-15-21-137,-3 0 0,5 90 0,-11-91-208,0-23-336,-1-10-53,-1 0-1,-1 22 1,-2-25-31,0 0 1,-5 15 0,-1 3 71,-3 51 171,4-56-328,-1 0 1,-2 0-1,0 0 0,-2-1 1,-1-1-1,0 0 0,-21 25 1,31-43-221,-1 0 1,-1 0 0,1-1-1,-1 0 1,0 1 0,0-2-1,-1 1 1,1-1-1,-1 0 1,0 0 0,0 0-1,0-1 1,-10 4 0,-19 9-1176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4384,'17'-16'1632,"-17"16"-1248,33-17-128,-33 17 1696,16 0-1120,-16-16 1344,16 16-1248,-16 0 1088,17 0-1152,-17 0 1247,16 0-1215,1 0 768,15 0-960,1 0-96,0 0-384,0-17-1472,-1 34 672</inkml:trace>
  <inkml:trace contextRef="#ctx0" brushRef="#br0" timeOffset="1">17 295 5632,'-17'17'2112,"17"-17"-1664,33 0-96,-33 0 1984,17 16-1344,15-16 800,-15 0-1056,16 0-128,16 0-384,-17 0 64,1-16-160,-16 16-352,-1 0 128,0 0-2368,-16 0 1344,0-17-2496,0 17 2048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50 148 7968,'-50'-49'3584,"52"49"-3529,-1 0 1,0 0 0,0 1 0,0-1-1,0 0 1,0 0 0,0 0 0,0-1-1,1 1 1,0 0 0,14 0-61,-11 0 2,0 0-1,1 0 1,-1 0 0,10-3 0,2-1-27,37-8 22,94-18 622,-125 26-504,191-22 532,189 22-949,-246 5 832,158 7 167,15 0-157,281-8 617,-326-9-1134,-206 5 44,84-2 55,-74 1-35,96-4 55,-40 9-256,-56 0-3015,-37 0 1102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1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34 114 5728,'-28'-27'1840,"28"26"-1808,0 1-1,-1 0 1,1 0 0,0-1 0,-1 1-1,1 0 1,0 0 0,-1-1 0,1 1-1,0 0 1,0-1 0,-1 1 0,1 0 0,0-1-1,0 1 1,0-1 0,-1 1 0,1 0-1,0-1 1,0 1 0,0-1 0,0 0-1,0 0 88,0 0-1,0 0 0,0 0 0,0-1 0,0 1 1,1 0-1,-1 0 0,0 0 0,1 0 0,-1 0 1,2-2-1,13-14 2154,-11 13-2082,-2 1-12,1 0 1,1 0-1,-1 0 1,0 1 0,1-1-1,-1 1 1,1 0 0,0 0-1,-1 0 1,9-2 0,-2 0 56,-6 2-172,0 1 0,0 0-1,0-1 1,0 1 0,0 1-1,1-1 1,-1 1 0,0-1-1,0 1 1,0 0 0,1 1 0,3 0-1,1 0-50,-1 1 0,1 0 0,-1 0 0,0 1 0,0 0 0,0 1-1,-1-1 1,1 1 0,-1 1 0,0 0 0,0 0 0,9 8 0,36 47-65,-23-28 32,-4-4 113,30 42-1,-48-60-44,0 1-1,-1-1 1,-1 2-1,0-1 1,0 0-1,-1 1 1,0 0-1,2 17 1,-5-23-20,-1 0-1,1 0 1,-1 0 0,0-1-1,-1 1 1,1 0 0,-4 11-1,3-13 16,-1 0 0,0 0 0,-1 0 0,1 0 0,-4 4 0,-2 5 85,-1 3-11,-7 11 29,10-20-113,-1 0 0,0-1 0,0 0 0,0-1 0,0 1 0,-1-1 0,-15 7 0,-4-1 174,-27 9-1,48-18-172,0 0 1,0 0-1,0-1 1,0 1 0,0-1-1,-11 0 1,8-3-22,0 1 1,1-1 0,-1 0 0,-9-5-1,-7-4 132,25 11-144,-1 0 0,1 0 0,0 0-1,0 0 1,-1 0 0,1 0-1,0 0 1,0 0 0,-1 0 0,1-1-1,0 1 1,0 0 0,-1 0 0,1 0-1,0-1 1,0 1 0,0 0-1,0 0 1,-1 0 0,1-1 0,0 1-1,0 0 1,0 0 0,0-1-1,0 1 1,0 0 0,0 0 0,-1-1-1,1 1 1,0 0 0,0-1-1,0 1 1,0 0 0,0 0 0,0-1-1,0 1 1,1-1 0,-2-2-77,1 1 40,-1-1-1,1 1 1,0 0 0,0-1 0,0 1 0,0 0-1,0 0 1,0-1 0,0 1 0,1 0 0,-1 0-1,1-1 1,0 1 0,0 0 0,0 0 0,1-2-1,25-16 209,-22 17-128,-1 0-171,0-1 0,1 1 0,0 0 0,-1 0 0,1 1 0,0 0 0,0 0 0,0 0 0,1 0 0,10-1 0,18-9-850,-24 8 138,1 0-1,16-4 1,-17 7 347,1 0 0,14 1 1,-25 0 488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82 4896,'-14'0'1584,"12"0"-976,2-3-150,-1-4 456,4 14-110,11-1 412,12 8 60,-18-9-914,0-1 1,0 0-1,0 0 1,0-1-1,0 0 1,1-1-1,12 3 1,2-3 309,45-1 0,-28-2-438,151-15 230,-60 2-288,-92 12-138,37-4 31,43-18 87,-28 4-83,18-5-22,-21 4-118,-80 20-84,1 0 0,16 0 0,-21 1-393,-28 0-629,5 0 357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5824,'13'13'1866,"-7"-24"-244,-2 16-1504,0-1 19,-1 0 1,1 0-1,0-1 1,7 5-1,-6-6-56,-1 1 0,1-1-1,0 1 1,-1 0 0,0 1 0,7 6 0,-4-1 3,0 0 1,8 15 0,-14-22-73,26 40 146,-11-18-56,-1 1 0,20 45 0,-27-49 69,-1 0 0,-1 1 1,-1 0-1,4 32 0,-9-45-97,1 0-1,-1 1 1,-1-1 0,1 0 0,-2 0-1,1 0 1,-1 0 0,-1 0-1,1-1 1,-2 1 0,1 0 0,-1-1-1,-7 12 1,9-19-50,1 1-1,0 0 1,-1-1 0,1 1-1,-1-1 1,1 0 0,-1 0-1,1 1 1,-1-1 0,0 0-1,0 0 1,0 0 0,1-1-1,-1 1 1,0 0 0,0-1-1,0 1 1,0-1 0,0 0-1,0 0 1,0 0 0,0 0-1,0 0 1,-4 0-1,-1-2 22,1 1 0,-1-1-1,0 0 1,1 0-1,-12-6 1,14 5-26,0 1 0,0 0 0,0-1 0,0 0 0,0 0 0,0 0 1,1-1-1,0 1 0,-1-1 0,1 0 0,0 1 0,1-2 1,-1 1-1,1 0 0,0 0 0,0-1 0,0 1 0,1-1 0,-1 1 1,1-1-1,-1-6 0,2 0-47,-1-1 0,2 1 0,0-1 0,0 1 0,4-18 0,-1 6-44,-1 6-26,3-15-119,-2 21 183,0 1 0,1-1-1,1 1 1,-1 1 0,2-1-1,-1 1 1,2 0 0,-1 1-1,1-1 1,0 1 0,1 1-1,-1 0 1,2 0 0,-1 1-1,15-8 1,-1 6 433,0 1 0,46-8 0,-39 9 100,13-1 167,0 2 1,0 2-1,52 2 0,-71 1-446,11 1 58,-2-1 18,44-4-1,-44 0-200,-2-1-9,33 1 0,-38 4-58,-18 1-104,-1-1 0,1 0 0,0 0-1,0-1 1,-1 0 0,1 0 0,-1-1-1,1 0 1,-1 0 0,9-4-1,-3 3-947,-12 3 987,-1 0 0,0 0 0,0 0 0,0 0-1,0 0 1,0 0 0,0 0 0,0 0-1,0 0 1,0 0 0,0 0 0,1 0-1,-1 0 1,0 0 0,0 0 0,0 0-1,0 0 1,0 0 0,0 0 0,0 0-1,0 0 1,0 0 0,0 0 0,1 0-1,-1 0 1,0 0 0,0 1 0,0-1 0,0 0-1,0 0 1,0 0 0,0 0 0,0 0-1,0 0 1,0 0 0,0 0 0,0 0-1,0 0 1,0 0 0,0 0 0,0 1-1,0-1 1,0 0 0,0 0 0,0 0-1,0 0 1,0 0 0,0 0 0,0 0 0,0 0-1,0 0 1,0 1 0,0-1 0,0 0-1,0 0 1,0 0 0,0 1-36,0-1 0,0 1-1,0-1 1,0 1 0,0-1 0,0 1 0,0-1 0,0 1 0,-1-1-1,1 0 1,0 1 0,0-1 0,-1 1 0,1-1 0,0 1 0,0-1-1,-1 0 1,1 1 0,0-1 0,-1 1 0,1-1 0,-1 0 0,1 0-1,0 1 1,-1-1 0,1 0 0,-1 0 0,1 1 0,-1-1 0,0 0-1,-17 2-1823,15-2 1603,-16 0-1460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32 4896,'-41'-27'1584,"33"22"-1184,5 7-192,1 0-55,0 0-1,1 1 1,-1-1 0,1 0 0,0 1 0,0-1-1,0 1 1,0-1 0,0 1 0,0 0 0,1-1-1,-1 1 1,1 0 0,0 0 0,0-1 0,0 1 0,0 0-1,0-1 1,1 1 0,-1 0 0,1-1 0,1 5-1,-1-5-73,0 1 1,0-1-1,0 1 0,-1-1 0,1 1 0,0-1 0,-1 1 1,0-1-1,0 1 0,0 0 0,0-1 0,0 1 0,0-1 0,-1 5 1,-2 14 188,8 3 20,-1-10-74,-3-3 86,0-1 1,0 16-1,1 25 372,3-23-344,-2-6 81,3 38 1,-6-53-336,0 0 1,1 0 0,0 0 0,1 1 0,2 9 0,-2-11 46,0 0-1,-1 1 1,0-1 0,0 1-1,0 9 1,-1-16-99,0 1 0,0 0 0,0 0-1,0-1 1,0 1 0,0 0 0,0 0 0,0 0 0,1-1 0,-1 1 0,0 0 0,0-1 0,1 1-1,-1 0 1,1 1 0,0-2-3,0 1-1,0-1 0,0 1 1,0-1-1,0 0 1,0 1-1,0-1 0,0 0 1,0 0-1,0 0 1,0 0-1,0 0 0,2 0 1,7 1 37,-6-1-155,0 0 0,0 0-1,-1 0 1,1 0 0,0 0-1,0-1 1,0 1 0,4-3 0,23-10-509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7552,'17'0'2816,"-17"0"-2208,-17 32-160,1 1 608,16 0-672,-16 49 352,-1 0-448,1 16 0,0 1-192,-1-18 160,17 1-160,0-16 96,-16 0-96,16-34-1600,0 1 800,0 0-3872,16-17 2560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33 6656,'-41'-27'2144,"40"26"-1241,2 3-646,8 3 103,2-10 731,-9 4-968,-1 1-1,1-1 0,0 0 1,0 0-1,0 1 0,0-1 1,0 1-1,-1-1 0,1 1 1,4 0-1,1 0-99,-1 1 1,1 0-1,-1 0 1,8 3-1,12 2-65,13 1-6,-18-4 82,36 9 1,80 36 485,-110-37-459,0 1 1,50 32-1,-57-28-29,0 1 0,-2 1 0,0 1 0,30 41 0,-38-48-5,6 9 205,-1 0 0,0 2 0,20 43 0,-32-60-156,-1 0 0,0 1 0,0-1 0,-1 0 0,0 1 0,0 0 0,0-1 0,-1 1 0,0-1 0,0 1 0,-1 0 0,0-1 0,0 1 0,0-1 0,-5 12 0,4-12 6,0 1 1,-1 0-1,0-1 1,-1 0-1,1 0 1,-1 0 0,0 0-1,-1 0 1,1-1-1,-1 0 1,0 0 0,-1 0-1,1-1 1,-1 1-1,0-1 1,0-1 0,-9 6-1,-9 1 54,0-1-1,-1 0 1,-36 6-1,37-9-185,22-6 57,-32 10 119,0-3 0,-1 0 1,-53 2-1,-74-9-899,157 0 319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6816,'-16'-49'2528,"16"49"-1984,-33 33-128,33-33 2432,-16 0-1632,16 0 1343,16 0-1471,-16-17 192,17 17-768,32 0-32,0 0-288,17 0 192,-1 17-256,1-17-3904,-17 16 2049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8640,'-65'0'3200,"65"0"-2496,-82 33-192,65 0 448,1-17-640,-17 50 64,0 0-224,1 32-32,32 0-64,-17-16 224,17-16-160,0-1 32,17-16-96,-1 1-1472,0-18 800,17-15-3808,0-1 2464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93 230 5984,'1'5'714,"-1"0"-94,-7 18 712,-15 48-836,14-27 358,-8 24 660,-11 11-730,21-46-640,3-22-76,2-10-55,1 0 0,-1 1 0,1-1 0,-1 0 0,1 0 0,0 1 0,-1-1 0,1 0 1,0 1-1,0-1 0,0 0 0,0 1 0,0-1 0,0 0 0,0 1 0,0-1 0,1 0 1,-1 0-1,1 1 0,-1-1 0,1 0 0,-1 0 0,1 1 0,-1-1 0,1 0 0,1 1 1,-1-1 17,-1-1 0,0 1 0,1-1 0,-1 1 0,0-1 0,1 1 0,-1-1 0,0 1 1,0-1-1,1 1 0,-1-1 0,0 1 0,0-1 0,0 1 0,0 0 0,0-1 0,0 1 1,0 0-1,-1 2 66,1-3-87,0-1 0,0 1 0,0 0 0,0-1 0,0 1 0,0 0 0,0-1 0,0 1 0,1 0 0,-1 0 0,0-1 0,0 1 0,0 0 0,0-1 0,1 1 0,-1 0 0,0 0 0,0-1 0,0 1 0,1 0 0,-1 0 0,0 0 1,1-1-1,-1 1 0,0 0 0,1 0 0,0-1 3,-1 1 0,1-1 0,0 1 0,-1-1 1,1 1-1,0-1 0,-1 0 0,1 1 0,0-1 1,-1 0-1,1 0 0,0 0 0,-1-2 8,1 0 0,0 0 0,-1 0 1,1-1-1,-1 1 0,0 0 0,0-4 0,2-27 146,10-8 144,-7 27-93,5-24 0,-6 13 203,-1 9-67,0 0 0,6-21 0,-7 33-240,23-62 1269,-21 59-1289,0 0 0,0 1 0,1-1 0,0 1-1,0 0 1,7-7 0,-11 12-73,1 1-1,-1-1 1,1 1-1,0 0 1,-1 0-1,1-1 0,0 1 1,0 0-1,0 1 1,3-2-1,25-1-2565,0 3 935</inkml:trace>
  <inkml:trace contextRef="#ctx0" brushRef="#br0" timeOffset="1">142 66 7808,'16'-32'2880,"-16"32"-2240,0-17-160,17 17 1984,-17 0-1440,16 0 0,1 0-609,-1-16-95,0 16-192,17 16-3807,0-16 2015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148 378 8800,'-33'82'3264,"33"-82"-2528,-17 33-224,1-17 992,16 17-928,-16-17 703,-1 17-767,1 0 224,16-17-416,-33 0-2016,33-16 897</inkml:trace>
  <inkml:trace contextRef="#ctx0" brushRef="#br0" timeOffset="1">328 34 9472,'33'-33'3520,"-33"33"-2752,49 16-192,-33 1 1504,1-17-1249,32 0 1,-16 16-480,16 0-704,-17-16 192,1 0-1503,16 0 927,-32 0-3680,-1 17 2432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4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788 813 8320,'0'0'0,"0"0"-1,-1 1 1,1-1 0,0 0 0,0 1 0,0-1-1,0 0 1,0 1 0,0-1 0,0 0-1,0 1 1,0-1 0,0 0 0,0 1 0,0-1-1,0 0 1,0 0 0,1 1 0,-1-1 0,0 0-1,0 1 1,0-1 0,0 0 0,0 1 0,1-1-1,-1 0 1,0 0 0,0 1 0,1-1 0,-1 0-1,0 0 1,0 0 0,1 1 0,-1-1-1,0 0 1,1 0 0,7-6 3,-6 4 2,-2 3 11,0-1 0,1 1 1,-1-1-1,0 1 0,0-1 0,1 1 1,-1 0-1,0-1 0,0 1 1,0-1-1,0 1 0,0-1 0,0 1 1,0 0-1,0-1 0,0 1 1,0 0-1,0-1 64,0 0-65,0 1 1,0-1-1,0 0 0,0 0 0,0 0 1,0 0-1,0 0 0,0 0 0,0 0 1,0 0-1,0 0 0,0 0 0,0 1 1,0-1-1,0 0 0,0 0 0,0 0 1,0 0-1,0 0 0,0 0 0,0 0 1,0 0-1,0 0 0,0 0 0,0 1 1,0-1-1,1 0 0,-1 0 0,0 0 1,0 0-1,0 0 0,0 0 0,0 0 1,0 0-1,0 0 0,0 0 0,0 0 1,0 0-1,0 0 0,0 0 0,1 0 1,-1 0-1,0 0 0,0 0 0,0 0 1,0 0-1,0 0 0,0 0 0,0 0 1,0 0-1,0 0 0,1 0 0,-1 0 1,0 0-1,0 0 0,0 0 0,1 0 24,-1 0 0,1 0 0,-1 0-1,1 0 1,-1 0 0,1 0 0,0 0-1,-1 0 1,1 0 0,-1 0-1,1 0 1,-1-1 0,1 1 0,-1 0-1,1 0 1,-1-1 0,1 0 0,0 1 176,-1-1 1,1 0 0,-1-1-1,1 1 1,-1 0 0,0 0 0,0 0-1,1 0 1,-1 0 0,0 0-1,0 0 1,0 0 0,0-2 0,0 3-199,0-1 1,0 1 0,0-1-1,0 1 1,0-1 0,0 1 0,0-1-1,0 1 1,0-1 0,0 1 0,0 0-1,-1-1 1,1 1 0,0-1-1,0 1 1,0-1 0,-1 1 0,1 0-1,0-1 1,0 1 0,-1 0 0,1-1-1,0 1 1,-1 0 0,1-1-1,0 1 1,-1 0 0,1 0 0,-1-1-1,1 1 1,0 0 0,-1 0-1,1 0 1,-1-1 0,1 1 0,0 0-1,-1 0 1,1 0 0,-1 0 0,1 0-1,-1 0 1,1 0 0,-1 0-1,1 0 1,-1 0 0,0 1 0,-1-1 21,0 0 0,1-1 0,-1 1 0,0 0 0,0-1 0,0 1 0,0-1 0,-2 0 0,-45-29 329,33 22-223,7 4-68,0 0 1,0-1 0,1 0-1,-10-8 1,5 3-21,1-1 0,-1-1 0,2 0-1,-1 0 1,-9-15 0,-121-208 445,81 133-442,41 70-99,6 9 15,-1 0 0,-1 2 0,-21-24 0,25 33-15,-19-27 1,20 25-108,-23-25 1,-12-7-330,45 45 471,-9-8-191,10 9 188,0 0 1,0 0-1,-1 0 1,1 0-1,0 0 1,0 0 0,0 0-1,-1 0 1,1 0-1,0 0 1,0 0-1,0 0 1,0 0-1,-1 1 1,1-1-1,0 0 1,0 0 0,0 0-1,0 0 1,-1 0-1,1 0 1,0 0-1,0 1 1,0-1-1,0 0 1,0 0-1,0 0 1,0 0 0,-1 0-1,1 1 1,-3 3-69,-1-2 16,-3 4-26,6-5 79,1 0 1,-1 0-1,1 0 1,-1 1-1,1-1 1,0 0 0,0 0-1,0 0 1,-1 0-1,1 0 1,0 1 0,0-1-1,1 2 1,-1 12-143,0-10 157,-1 0 0,1 0 0,-1 0 0,0 0 0,-1 0 0,1 0 0,-1 0 0,0-1 0,-4 9 0,-3 2 59,1-1-1,-10 26 1,12-26 65,0 0 1,-13 20-1,9-18 39,6-12-70,1 1 0,0 0 0,0 0 0,-4 10 1,3-2 178,5-21-61,-1 8-219,0 0 1,0-1-1,0 1 1,0 0-1,0 0 1,1-1 0,-1 1-1,0 0 1,0 0-1,0 0 1,0-1-1,0 1 1,0 0-1,0 0 1,0 0-1,1-1 1,-1 1-1,0 0 1,0 0-1,0 0 1,0 0-1,1-1 1,-1 1-1,0 0 1,0 0-1,0 0 1,1 0-1,-1 0 1,0 0 0,0 0-1,1 0 1,-1 0-1,0 0 1,1 0-1,105-60-609,-91 52 538,0 0-1,0 1 0,29-8 1,-2 1-16,-35 11 79,0 0 0,0 0-1,0 1 1,0 0 0,1 1-1,-1 0 1,9-1 0,-14 2 2,0 0 0,0 0 0,1 0 0,-1-1 0,0 1 0,0-1 0,0 0 0,0 1 0,0-1 0,0 0 0,0 0 0,3-2 0,-4 2 64,0 0 0,0 0 0,1 1 1,-1-1-1,0 0 0,1 1 0,-1-1 0,1 1 0,-1 0 1,1-1-1,2 1 0,-2-1 211,-4-1 20,-23-16 1091,16 12-1090,0 0 1,-11-10 0,19 14-251,-1 1-1,0-1 1,1 1 0,-1 0 0,0-1 0,0 1 0,-3-1-1,-13-8 76,15 8-181,0-1-1,0 1 0,0 0 0,1-1 0,-1 0 0,1 0 0,0 0 0,0 0 0,0 0 0,0 0 0,0 0 1,1-1-1,-2-3 0,2 6-131,1 0 1,-1-1-1,0 1 1,0 0 0,0 0-1,0 0 1,0 0-1,0 0 1,0 0-1,0 0 1,-3-1 0,3 2 26,-1-1 0,1 1 1,0 0-1,-1-1 1,1 1-1,-1 0 0,1 0 1,-1 0-1,-1 0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66 165 5408,'12'0'2045,"-24"0"-128,12 5-1101,1 4-369,-1-4-263,0 1 1,0-1-1,0 1 0,0 0 0,-1-1 0,0 0 0,-3 11 0,-4 0 148,-6 17 216,5 17-16,6-30-147,-7 25 0,4-19-112,2 1 0,0 0 0,2 0 0,2 43 0,0-70-273,0 6 29,2 33 73,-2-36-86,1-1 1,0 1 0,0 0-1,0-1 1,0 1-1,0-1 1,0 1 0,0-1-1,1 1 1,-1-1-1,1 0 1,2 2 0,1 1 116,1-1 0,0 0 0,0 0 1,0 0-1,12 4 0,-2-1-447,16 7-2022,-26-13 1901,0-1-1,-1 1 1,11-1-1,-16 0 413</inkml:trace>
  <inkml:trace contextRef="#ctx0" brushRef="#br0" timeOffset="1">542 17 7392,'13'-14'2373,"-10"12"-1424,-3 4-223,1 2-407,0 0 1,0 0 0,0 0-1,1 0 1,0 0 0,-1-1-1,1 1 1,1-1 0,3 6-1,7 11 682,-8-7-681,1-1 1,-2 1-1,0 0 0,0 0 1,-1 0-1,-1 1 1,0-1-1,0 17 0,1 6 34,0-6-68,9 123 545,-12-130-771,-1 0 1,-1 0-1,0 0 0,-11 38 1,9-44-82,2-8-27,-1 1 0,0-1 0,0 0 0,-1 0 0,0 0 0,0-1-1,-7 10 1,-13 5-851,10-11 273,5-2 276,6-7 100,1 0-1,-1 0 0,0 0 0,0 0 0,0-1 1,-1 1-1,1-1 0,-1 0 0,1 1 0,-1-2 1,0 1-1,0 0 0,1-1 0,-1 0 0,-8 2 1,-1-2-702,-23 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7872,'-17'-17'2944,"17"17"-2304,17 0-160,-17 0 1280,16 0-1056,17 0 768,0 0-833,32 0-287,1 0-224,-1 0 32,17 0-96,-33 0-1151,-16 0 575,16-16-2528,-32 16 1696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6720,'-32'0'2496,"32"0"-1952,-33 33-128,16-17 1248,17 17-992,-32 33 768,15-1-800,1 33-96,16-32-320,-17 16 160,17-33-256,-16 0 384,16-16-289,0 0-255,0-17 0,0-16-3039,16 17 1695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33 8544,'17'-32'3168,"-17"32"-2464,65 0-192,-49 0 1408,17 0-1152,16 16 351,-16-16-703,33 16-96,-17-16-192,16 0 320,1 17-224,-17-17-1088,0 0 448,-32 0-1823,-17 0 1247,-17 0-2496,-15 16 1952</inkml:trace>
  <inkml:trace contextRef="#ctx0" brushRef="#br0" timeOffset="0.5">328 115 4992,'-28'28'1589,"28"-28"-1571,0 0 0,-1 1 0,1-1 0,0 0 0,-1 1 0,1-1 0,0 1 0,-1-1 0,1 0 0,0 1 0,0-1 0,-1 1 0,1-1 0,0 1 0,0-1 0,0 1 0,0-1 0,0 1 0,0-1 0,0 1 0,0-1 0,0 1 0,0-1 0,0 1 0,0-1 0,0 1 0,0-1 0,0 1 0,0-1 0,0 1 0,1-1 0,-1 1-1,0-1 1,1 1 0,10 51 686,-3 0 0,3 60 0,-12-90-537,0 1-1,-1-1 1,-1 1-1,-7 21 0,6-25 84,0 0-1,0 1 0,0 36 1,4-47-81,0 1-1,-3 15 1,-8 0 365,8-3-201,3-19-247,0 0 0,0 0 1,-1 0-1,1 0 1,-1 0-1,0 0 0,-1 4 1,1-6-61,0 0 0,1 0 0,-1 0 1,0 0-1,0-1 0,0 1 0,0 0 1,0 0-1,0-1 0,0 1 0,0 0 1,0-1-1,0 1 0,0-1 0,0 0 0,0 1 1,0-1-1,0 0 0,-1 0 0,1 1 1,0-1-1,0 0 0,0 0 0,-2 0 1,-11 0 204,9 0-77,0 1 0,0-1 1,0-1-1,0 1 1,0-1-1,-6-1 1,-65-26 1482,57 24-1642,11 3-71,1-1 0,-1 0 1,0-1-1,-8-4 0,-14-9-687,11 0 225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7648,'-17'-16'2816,"17"16"-2176,33 0-192,0 0 1440,-17 16-1120,17-16 128,0 17-544,32-17-96,-16 0-160,33 16-2656,0-16 1376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8064,'-33'0'2976,"33"0"-2304,-17 0-192,1 16 800,0 17-800,-34 16 224,1-16-416,-16 49 320,16 0-352,-1 16-416,18 0 96,15-16 544,17 0-256,0-33 287,17 0-287,-1-16-3039,17-16 1535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2 345 6880,'14'54'2229,"-14"-53"-2180,1 0 0,-1 0 0,0 0 0,0 0-1,1 0 1,-1 0 0,0 0 0,0 0 0,0 0 0,0 0 0,0 0 0,0 0 0,0 0-1,-1 0 1,1 0 0,0 0 0,-1 2 0,-2 7 91,0 0-1,0 0 1,1 0-1,1 1 1,-1 11-1,1-10-43,1-9-52,0 0 1,-1 0 0,1 1-1,0-1 1,1 0 0,-1 0-1,0 0 1,1 0 0,0-1-1,1 5 1,9 10 216,-8-9-94,1-1-11,11-6 348,-14-1-490,-1 0-1,1 0 1,0 0 0,0 0-1,0-1 1,-1 1 0,1 0-1,0-1 1,0 1 0,-1 0-1,1-1 1,0 1 0,-1-1-1,1 1 1,0-1 0,-1 1-1,1-1 1,-1 1 0,1-1-1,-1 0 1,1 0 0,1-2 20,-1 0 1,1 1-1,-1-1 1,0 0 0,1-6-1,0 0 50,0 0-1,-1 0 1,0-11 0,-1-3 89,-1 11 164,1-1 0,3-21 0,8-4 431,-9 5 181,-2 25-639,0 0 1,1 0 0,2-14-1,8-8 650,-11 28-931,0 0-1,1 1 1,-1-1-1,0 1 1,1-1-1,0 1 1,-1-1-1,1 1 1,0 0-1,0-1 1,0 1-1,0 0 0,0-1 1,0 1-1,0 0 1,0 0-1,0 0 1,0 0-1,1 0 1,-1 0-1,0 1 1,1-1-1,-1 0 1,1 0-1,1 0 1,12-6-76,-10 5-302,1 0 1,0-1 0,0 2-1,0-1 1,0 1 0,10-1-1,-9 1-753,0 1-1,0 1 0,0-1 1,9 2-1,31 12-2406</inkml:trace>
  <inkml:trace contextRef="#ctx0" brushRef="#br0" timeOffset="1">166 33 8544,'-16'-32'3168,"16"32"-2464,16 0-192,-16 0 704,0 16-768,0-16-320,33 0-96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49 443 7136,'-16'82'2656,"16"-82"-2080,0 16-160,-16 0 0,16 1-320,-17-1 608,17 1-416</inkml:trace>
  <inkml:trace contextRef="#ctx0" brushRef="#br0" timeOffset="1">246 0 9728,'0'0'3584,"0"0"-2784,49 0-224,-16 0 1375,0 0-1183,16 0 0,0 17-512,0-17-224,0 0-64,1 0-2239,-34 0 1247,0 0-1984,1 0 1728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6144,'41'0'1978,"-37"1"-1468,-19 4-241,-67 19 318,76-22-430,0 0 0,1 0 0,-1 1 0,1-1 0,0 1 1,-1 0-1,1 1 0,1-1 0,-1 1 0,0 0 0,1 0 0,0 1 0,0-1 1,0 1-1,1 0 0,-1 0 0,-2 6 0,-3 3 28,-3 3 88,1 1 0,0 1 0,1 0 0,-9 25 0,10-12 85,1-1 0,-5 41 0,10-50-202,1 1-1,1 0 0,1-1 1,4 26-1,7 2 10,-11-47-129,1 1 1,0-1-1,0 1 0,0 0 1,0-1-1,1 0 0,-1 1 1,5 5-1,-2-5 46,-1 0-1,1-1 1,1 1-1,-1-1 1,6 3 0,0 1 125,-6-5-278,1 1 0,-1-1 0,0-1 0,1 1 0,0 0-1,-1-1 1,1 0 0,0 0 0,-1 0 0,1-1 0,8 0 0,20 0-622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7136,'-13'27'2309,"12"-26"-2279,1-1 0,0 1 0,0-1 0,0 1-1,-1-1 1,1 1 0,0-1 0,0 1 0,0 0 0,0-1 0,0 1-1,0-1 1,0 1 0,0-1 0,0 1 0,0 0 0,1-1 0,-1 1-1,0-1 1,0 1 0,0-1 0,1 1 0,-1-1 0,0 1 0,1-1 0,-1 1-1,0-1 1,1 1 0,-1 0 0,44 86 2258,-35-67-1540,0 1-1,-2 1 1,7 28-1,8 67 1080,-17-85-1354,1 8-56,-1 0 0,-1 53-1,-5-74-315,0 1-1,-2 0 0,0-1 0,-1 0 1,-1 0-1,-12 34 0,12-45-166,0 1 0,-1 0 0,0-1 0,0 0-1,-1 0 1,0-1 0,0 0 0,0 0-1,-1-1 1,0 0 0,-11 6 0,8-4-440,-1-1 0,0-1 0,0 0 0,-26 9 0,12-5-543,18-7 365,0 1 0,1-2 0,-1 1-1,0-1 1,0 0 0,-1-1 0,1 0-1,0 0 1,-13-1 0,12 0-74,-29 0-2660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4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278 229 3648,'0'-13'1173,"0"13"-1165,0 0 1,0-1-1,0 1 0,0 0 0,0 0 1,0 0-1,0 0 0,0 0 0,0 0 1,0 0-1,0 0 0,0 0 0,0-1 0,0 1 1,0 0-1,0 0 0,0 0 0,0 0 1,0 0-1,0 0 0,0 0 0,0 0 1,0 0-1,0 0 0,0 0 0,0-1 0,0 1 1,0 0-1,-1 0 0,1 0 0,0 0 1,0 0-1,0 0 0,0 0 0,0 0 1,0 0-1,0 0 0,0 0 0,0 0 1,0 0-1,0 0 0,-1 0 0,1 0 0,0 0 1,0 0-1,0 0 0,0 0 0,0 0 1,0 0-1,0 0 0,0 0 0,0 0 1,0 0-1,-1 0 0,1 0 0,0 0 1,-11 0 401,8 0 635,1 0-149,-9 0 448,11 0-1327,0 0 0,0 0 0,-1 0 0,1 0 0,0 0 0,0 0 0,0 0 0,0 0 0,0 0 0,0 0 0,0 0 0,0 0 0,0 0-1,0 0 1,-1 0 0,1 0 0,0 0 0,0 0 0,0 0 0,0 0 0,0 0 0,0 0 0,0 0 0,0 0 0,0 0 0,0 0 0,0 0 0,-1 0 0,1 0-1,0-1 1,0 1 0,0 0 0,0 0 0,0 0 0,0 0 0,0 0 0,0 0 0,0 0 0,0 0 0,0 0 0,0 0 0,0 0 0,0-1 0,0 1-1,0 0 1,0 0 0,0 0 0,0 0 0,0 0 0,0 0 0,0 0 0,0 0 0,0 0 0,0 0 0,0-1 0,0 1 0,0-8 1044,0 13-336,3-13 22,10 3-320,-4 0-297,18-7 118,-21 11-220,0-1-1,0 0 1,0 0-1,0-1 0,0 0 0,0 0 0,0 0 0,9-8 1,-2 0-1,-10 8-18,1 0 1,-1 0-1,1-1 1,-1 1-1,0-1 1,0 0 0,0 1-1,-1-1 1,3-6-1,1-17 2,-3 18-10,-3 8 14,1 1 0,-1-1-1,0 0 1,1 0 0,-1 0 0,0 0-1,0 0 1,1 0 0,-1 0-1,0 0 1,0 0 0,0 0-1,0 0 1,-1 0 0,1 0 0,0 0-1,0 0 1,0 0 0,-1 0-1,1 0 1,-1 0 0,1 1-1,-1-1 1,1 0 0,-1 0 0,0-1-1,1 2-7,-1-3 25,0 1 0,1 0 0,-1-1-1,1 1 1,0-1 0,-1 1 0,1-1-1,1-3 1,-1 2 2,0 2 2,-3 4-13,-7 8 4,1 1 1,0 1 0,1 0-1,-12 21 1,-21 55 178,23-47-118,-31 52 51,-43 99 95,72-149-196,11-23-20,-25 61 54,9 15-13,-1-14-34,13-46-16,-8 42 0,20-74 0,1-1 1,-1 1 0,1 0 0,0-1-1,0 1 1,0-1 0,1 1 0,-1-1 0,1 1-1,0-1 1,0 1 0,0-1 0,1 1-1,-1-1 1,1 0 0,-1 0 0,4 4 0,-5-6-10,1 0 1,0 0-1,0 0 1,-1 0-1,1 0 1,0 0-1,0-1 1,0 1-1,0 0 1,0 0-1,0-1 1,1 1-1,-1-1 1,0 1-1,0-1 1,0 1-1,0-1 1,1 0 0,-1 1-1,0-1 1,2 0-1,1 0-31,-1 0-1,1-1 1,-1 0-1,1 1 1,5-3-1,2-1-62,20-1-185,-24 4 162,0 0 0,0 0-1,0-1 1,0 0 0,0 0 0,0-1-1,0 0 1,-1 0 0,1 0 0,11-9 0,15-15-257,-25 20 306,-4 5 64,-1 0 1,1-1-1,-1 1 1,0-1-1,0 0 1,0 0-1,-1 0 1,1 0-1,-1-1 1,0 1-1,1-1 1,-1 1-1,2-7 1,-1 3 10,-1 1-1,0-1 1,0 0 0,0 0-1,-1 0 1,1-14-1,-2 11 19,-1 1-1,-1-1 0,1 1 0,-2-1 1,-4-14-1,-1-4 171,6 18-122,-1-1 1,0 1-1,0 0 1,-1 0-1,-1 0 1,-5-10-1,-29-29 135,11-2-43,23 40-58,-14-20 0,-30-35-187,46 63 3,0-2 0,1 1 0,-1 0 0,1 0 0,0-1 0,-2-5-1,3 8 53,1 0 0,-1 0 0,1 0-1,0 0 1,0 0 0,0 0-1,0-1 1,0 1 0,0 0 0,0 0-1,1 0 1,-1 0 0,1 0-1,0 0 1,1-3 0,-1 4 8,-1 0 1,1 0-1,0 0 1,-1 0-1,1 0 0,0 0 1,0 1-1,0-1 1,0 0-1,0 0 1,0 0-1,0 1 0,0-1 1,0 1-1,0-1 1,0 1-1,0-1 0,1 1 1,1-1-1,28 0-2049,-18 1 224,18 0 61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6656,'-55'0'2144,"53"0"-2061,0 0 1,1 0 0,-1 0 0,0 0-1,0 0 1,1 1 0,-1-1 0,0 1-1,-1 0 1,-64 30 2631,44-19-1142,9-6-362,15-5-1189,0-1 0,0 1 0,0 0 0,0 0 1,0-1-1,0 1 0,0-1 0,0 1 1,0-1-1,0 1 0,0-1 0,1 0 1,-1 1-1,0-1 0,0 0 0,3 0 1,21-4 186,-5 0-66,45-2 81,162-21-69,-145 22 197,-35-1 387,-15 2-583,-1 1 1,1 2 0,55 4-1,-24 8-812,-43-9 350,-13-1 169,1 0 0,0 0 1,-1 1-1,1 0 0,-1 0 0,13 6 0,10 5 494,-28-12-321,-1-1-30,-1 0 1,1 0-1,0 0 0,0 0 1,-1 1-1,1-1 0,0 0 1,-1 0-1,1 1 0,0-1 1,-1 0-1,1 1 1,0-1-1,-1 0 0,1 1 1,0-1-1,-1 1 0,1-1 1,-1 1-1,1 0 0,-1-1 1,0 1-1,1-1 0,-1 1 1,1 0-1,-1 0 0,4 7-85,-4-8 75,0 1 5,1 0 0,0-1-1,-1 1 1,1 0 0,-1 0 0,1 0-1,-1 0 1,0 0 0,1 0 0,-1 0-1,0-1 1,0 1 0,0 0 0,1 0-1,-1 0 1,0 0 0,0 0 0,-1 0-1,1 0 1,0 0 0,0 0 0,0 0-1,-1 0 1,1 0 0,0 0 0,-1 1-1,-2 7 75,-3 13 134,4-14 37,0 0 1,0-1-1,-6 11 1,3-7-264,-1 1 0,1 0 0,1 0 0,-6 23-1,8-18-157,-4 18-23,-11 9 172,10-28 41,-3 5 32,0-1 0,-1 0 0,-17 22 0,-14 24 21,21-30-145,-21 56 0,20-29 45,-24 36 261,42-89-179,0-1 41,1 0-1,-8 12 0,10-20-67,1 0-1,-1 0 1,0 1-1,0-1 1,0 0-1,0 0 1,0 0-1,0 0 1,0 0-1,0 0 1,-1 0-1,1 0 1,0 0-1,0-1 1,-1 1-1,1 0 1,-1-1-1,1 1 1,0-1-1,-1 0 1,-2 1-1,4-1-11,-1 0-1,1 0 0,-1 0 1,1 0-1,-1 1 1,1-1-1,-1 0 0,1 0 1,-1 0-1,1 0 1,-1-1-1,1 1 0,-1 0 1,1 0-1,-1 0 1,1 0-1,-1 0 0,1-1 1,-1 1-1,1 0 1,0-1-1,-1 1 0,1 0 1,-1 0-1,1-1 1,0 1-1,-1-1 0,1 1 1,0 0-1,-1-1 1,1 1-1,0-1 1,0 1-1,-1-1 0,1 0 1,-6-10-29,-19-22-408,18 20 445,1 0 1,1-1-1,0 1 0,-3-18 1,3 13 148,0 1 1,-11-25-1,-23-21 51,12 6-118,-96-132-346,113 173 236,0 0-1,0 0 1,-12-34 0,16 36 27,-1 0-1,-1 0 1,-10-14 0,14 21-20,-2-4-9,6 11 8,0-1 0,0 0-1,0 0 1,0 0-1,0 1 1,0-1-1,0 0 1,0 0-1,0 0 1,0 1-1,0-1 1,1 0 0,-1 0-1,0 1 1,1-1-1,-1 0 1,0 0-1,1 1 1,-1-1-1,1 1 1,-1-1-1,1 0 1,-1 1 0,1-1-1,0 1 1,-1-1-1,1 1 1,0-1-1,-1 1 1,1 0-1,0-1 1,0 1 0,-1 0-1,1-1 1,0 1-1,1 0 1,1 0-119,0 0 0,1 0 0,-1 1 0,0 0 1,0-1-1,0 1 0,4 1 0,-6-1 30,19 2-650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9888,'0'33'3648,"0"-33"-2816,32 33-256,-15-33 1823,-1 16-1439,-16-16-672,16 16-224,1-16 128,-1 17-96,-16-17-5087,0 0 2719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2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6656,'0'-16'2464,"0"16"-1920,0 0-160,0 16 864,0-16-768,-16 33 64,-1 16-320,1 0 0,16-16-128,-17 16-128,17-16 0,0 16 512,17-16-256,-17-16-1568,0-1 704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5312,'0'-41'1701,"0"41"-1683,0 0 0,0-1 0,0 1-1,0 0 1,0-1 0,0 1 0,0 0 0,0-1 0,0 1-1,0-1 1,0 1 0,0 0 0,0-1 0,0 1-1,0 0 1,0-1 0,0 1 0,0 0 0,1-1 0,-1 1-1,0 0 1,0 0 0,0-1 0,1 1 0,-1 0 0,0-1-1,0 1 1,1 0 0,-1 0 0,0 0 0,0-1-1,1 1 1,-1 0 0,0 0 0,1 0 0,-1 0 0,1-1-1,13-7 191,-10 5-50,1 1 0,-1-1 0,1 1 1,0 0-1,0 0 0,0 0 1,0 0-1,0 1 0,0 0 0,0 0 1,10 0-1,-1 1 129,0 0-1,1 1 1,-1 1 0,0 0-1,0 1 1,0 1 0,18 6-1,58 31 1149,-74-34-1215,2 1 137,30 18-1,-32-14-89,22 21-1,-21-18-132,1 1-23,38 36 151,-19-2-49,-20-26-116,15 14 52,-23-27-53,0-1 0,-1 1 0,13 23 0,-13-18 32,-1 1 0,-1 0 0,6 29 0,-11-41-73,0 0 1,-1 0-1,0 1 1,0-1-1,-1 0 1,1 1-1,-1-1 1,0 0-1,0 0 0,-1 1 1,0-1-1,0 0 1,0-1-1,-4 8 1,4-8-23,0 0 1,-1 0-1,1 0 0,-1-1 1,0 1-1,0-1 1,0 0-1,0 0 0,-7 5 1,1-2 21,0-1 0,-18 7 0,13-6-21,-7 4 6,-18 7-5,0-7-26,0-2-1,-65 6 1,48-8 34,40-4-58,4 0 78,-1 0 0,1-1 1,-18-2-1,26 1-39,0-1-1,0 1 1,0-1-1,-1 0 1,1-1 0,0 1-1,1-1 1,-1 0-1,0 0 1,0 0 0,1 0-1,-1 0 1,1-1-1,-4-4 1,3 4-178,1-1 0,0 0 1,0 0-1,0-1 0,0 1 0,1 0 0,0-1 1,0 0-1,0 1 0,0-1 0,1 0 0,0 0 0,0 0 1,0 0-1,0 0 0,1 0 0,0 0 0,1-8 1,1 6-676,0 1 1,0-1-1,1 1 1,0 0-1,0 0 1,0 0 0,1 1-1,7-9 1,-8 11 241,1 0 0,0 0 1,0 0-1,1 1 0,5-3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6816,'-33'0'2528,"33"0"-1984,-17-16-128,17 16 4416,0 0-2721,17 0-223,-17 0-1184,49 0 32,0 0-416,17 16 768,-1-16-640,1 0-192,-17 0-160,0 0-2304,-16 0 1216,0 0-3455,-17 0 2495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32 3648,'0'-27'1173,"0"23"-866,3 5-144,8 10 354,-9-8 1003,-4-3-379,-2 0-732,2 0-208,0 0-1,0 0 1,-1 0 0,1 0-1,0 0 1,0 0 0,0 1 0,0-1-1,-3 2 1,3 2-50,-4 3 39,4-6-163,-1-1 0,0 1 0,1-1 0,-1 1 0,0-1 0,1 0 0,-1 0-1,0 0 1,-3 0 0,-13-1 120,13 1-98,2 0-11,-1 0-1,1 0 1,-1 0 0,1 1-1,-1-1 1,1 1-1,0 0 1,-1 1 0,1-1-1,0 1 1,0-1-1,0 1 1,0 1 0,0-1-1,-5 4 1,-38 35 335,36-32-228,0 1 1,1 0-1,0 0 0,0 1 0,1 0 0,1 1 1,0 0-1,-10 21 0,-35 87 808,46-99-778,0 1 0,2 1 0,-5 39 0,6 0 521,8 119 0,-2-166-609,0 0 0,1 0-1,1-1 1,0 1 0,7 13 0,0-5-56,1 0 0,18 26-1,0-3-915,-28-42 718,0 0 0,1-1 0,-1 1 0,1-1 0,0 1 0,4 3 0,-6-6-34,1 0-1,-1-1 0,1 1 0,0 0 0,0 0 0,-1-1 0,1 1 1,0-1-1,0 0 0,-1 1 0,1-1 0,0 0 0,3 0 1,14 0-1767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134 115 5472,'-14'27'1760,"14"-26"-1733,0-1 0,0 1 1,-1-1-1,1 1 0,0-1 0,-1 0 1,1 1-1,0-1 0,-1 1 1,1-1-1,0 0 0,-1 1 0,1-1 1,-1 0-1,1 1 0,-1-1 1,1 0-1,0 0 0,-1 1 0,1-1 1,-1 0-1,1 0 0,-1 0 1,0 0-1,0 0 0,-7 2 145,6-1-94,1-1-1,-1 1 1,0-1-1,0 1 1,0 0-1,0 0 1,0-1-1,1 1 1,-1 1-1,0-1 1,1 0-1,-1 0 1,1 0-1,-1 1 1,1-1-1,-1 1 1,1-1-1,0 1 1,0 0-1,0 0 1,-1 2-1,-10 10 730,10-12-701,0 0 0,1-1 0,-1 1 0,1 0 0,-1 0 0,1 0-1,-1 1 1,-1 3 0,-2 21 353,-2-13-294,6-13-145,0 1 0,1-1 0,-1 1 0,0-1 1,1 1-1,-1-1 0,1 1 0,-1-1 0,1 1 0,0 0 0,-1-1 0,1 3 1,0 9 421,0-13-436,0 0 1,0 1-1,0-1 0,0 0 0,0 0 0,0 0 1,0 0-1,0 0 0,0 0 0,0 0 0,0 0 0,0 0 1,0 1-1,0-1 0,0 0 0,0 0 0,0 0 0,0 0 1,0 0-1,0 0 0,0 0 0,0 0 0,0 0 0,0 0 1,0 0-1,0 1 0,0-1 0,0 0 0,0 0 1,0 0-1,0 0 0,0 0 0,0 0 0,-1 0 0,1 0 1,0 0-1,0 0 0,0 0 0,0 0 0,0 0 0,0 0 1,0 0-1,0 0 0,0 0 0,0 0 0,-1 0 1,1 0-1,0 0 0,0 0 0,0 0 0,0 0 0,0 0 1,0 0-1,0 0 0,0 0 0,-1 0 0,1 0 12,-1 0 0,1 0 0,-1 0 0,1 0 0,-1 0 0,1 0 0,-1 0-1,1 0 1,-1 0 0,1-1 0,-1 1 0,1 0 0,-1 0 0,1-1 0,-1 1 0,1 0 0,0 0 0,-1-1-1,1 1 1,-1 0 0,1-1 0,0 1 0,-1-1 0,1 1 0,0-1 0,0 1 0,-1 0 0,1-1-1,0 1 1,0-1 0,0 1 0,-1-2 0,0-23 446,2 8 28,-2 5-400,0 6 129,1 0 0,0 0 1,0 1-1,0-1 0,1 0 0,0 0 0,2-6 0,-1 4-21,1 1-1,0 0 1,1 0 0,-1 0-1,1 0 1,9-10-1,17-5-407,-15 9 97,-11 10 115,-1-1 0,1 1-1,0 0 1,0 0 0,0 1 0,1-1 0,-1 1 0,0 0-1,1 0 1,8-2 0,2 2 29,13-4-306,11-16-1273,-34 20 1337,0 1 1,0 0 0,0 0 0,5 0 0,6-1-554,30-9-3003,-10 8 1141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7232,'-16'-17'2656,"16"17"-2048,49-32-192,-16 32 992,0 0-864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166 230 4800,'14'27'1557,"-14"-27"-1537,0 1-1,0-1 0,1 0 1,-1 0-1,0 1 1,0-1-1,0 0 1,0 1-1,1-1 1,-1 0-1,0 1 0,0-1 1,0 1-1,0-1 1,0 0-1,0 1 1,0-1-1,0 0 1,0 1-1,0-1 0,0 0 1,0 1-1,-1-1 1,1 0-1,0 1 1,0-1-1,0 0 0,0 1 1,-1-1-1,1 1 1,-8 13 146,5-9 117,0-1 1,0 1-1,1 0 1,0 0-1,0 0 1,0 1 0,1-1-1,-1 0 1,1 1-1,0 5 1,-1 5 123,0-1 1,-1 0-1,0 0 0,-1 0 0,-1 0 1,-1-1-1,-7 14 0,2 1-60,4-12-255,-1-1-1,-1 1 0,0-1 1,-1 0-1,0-1 0,-1-1 1,-21 22-1,32-36-111,-1 0 1,1 1-1,0-1 0,0 0 1,-1 0-1,1 0 1,0 1-1,0-1 0,-1 0 1,1 1-1,0-1 1,0 0-1,0 0 0,0 1 1,-1-1-1,1 0 1,0 1-1,0-1 0,0 0 1,0 1-1,0-1 1,0 1-1,0-1 0,0 0 1,0 1-1,0-1 1,0 0-1,0 1 0,0-1 1,0 0-1,0 1 1,0-1-1,1 0 0,-1 1 1,0-1-1,0 0 1,0 1-1,1-1 0,-2 2-388,4-11-1816,-2 9 2111,0 0-1,-1-1 1,1 1 0,0 0 0,0-1 0,0 1 0,0 0 0,0 0-1,-1 0 1,1 0 0,0 0 0,0 0 0,2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4384,'7'-7'908,"-6"5"-761,1 0-1,0-1 0,0 1 0,0 1 0,0-1 0,1 0 0,-1 0 0,3-1 0,-4 3-89,-1 0 1,1 0 0,0-1 0,-1 1-1,1 0 1,-1 0 0,1 0 0,-1 0-1,1 0 1,0 0 0,-1 0 0,1 0-1,-1 0 1,1 0 0,-1 1 0,1-1-1,0 0 1,0 1 0,0 0 122,0-1 0,1 1 1,-1 0-1,0 0 0,0 0 0,-1 0 0,1 1 1,0-1-1,0 0 0,0 0 0,0 2 0,29 46 3130,-16-29-2021,18 40 0,-10 2 50,6 7-491,-7 7-267,-2-25-349,9 32 32,-20-51-206,11 49 134,-17-68-172,-1-1-1,0 1 0,0-1 0,-3 22 1,-1-13-105,-1-1 1,-1 1 0,-14 38-1,14-46-115,-1-1-1,0 0 1,-1 0-1,0 0 1,-1-1-1,-1 0 1,-10 11-1,-25 14-1297,35-28 805,-1 0-1,0-1 1,-1-1 0,1 1-1,-1-2 1,0 1 0,-1-1-1,-22 6 1,32-11 278,0 1 0,-1-1 0,1 0 0,-1 1 0,1-1 0,0 0 0,-1 0 0,1-1 0,-1 1 0,-3-1 0,4 0 101,1 0 1,-1 0-1,0 0 0,0 0 1,0-1-1,1 1 1,-1 0-1,0-1 1,-1-1-1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4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29 5408,'-14'-27'1728,"12"26"-883,1 5-920,1 4 2270,1-8-2182,-1 0-1,1 0 1,0 0-1,-1 0 1,1 0-1,0 0 1,-1 0-1,1 0 1,-1 0 0,1 1-1,0-1 1,-1 0-1,1 0 1,-1 1-1,1-1 1,-1 0-1,1 1 1,-1-1 0,1 0-1,-1 1 1,1-1-1,-1 1 1,1-1-1,-1 1 1,0-1-1,1 1 1,-1-1 0,0 1-1,1 0 1,-1-1-1,0 1 1,1 3 53,-1-1 0,1 1 1,-1-1-1,0 1 0,-1 4 0,1 8 308,-1-5-132,0 0-1,-1 0 1,-5 18-1,-2 7 260,7-26-372,-1-1-1,-1 1 1,0-1 0,0 0-1,-6 9 1,4-9-24,1 0 1,1 1-1,0-1 0,0 1 1,1 0-1,-4 16 0,4 2 57,0-6 85,-10 42 0,-17 32-28,29-84-117,-1 0 0,2 1 0,0 15 1,0-17-11,0-11-88,0 1-1,0-1 1,0 0-1,0 0 1,0 0 0,0 0-1,0 0 1,0 0-1,0 1 1,0-1-1,0 0 1,0 0-1,0 0 1,0 0 0,0 0-1,0 1 1,0-1-1,0 0 1,0 0-1,0 0 1,0 0-1,0 0 1,0 1 0,0-1-1,0 0 1,0 0-1,0 0 1,0 0-1,0 0 1,0 0-1,0 1 1,0-1 0,0 0-1,1 0 1,-1 0-1,0 0 1,0 0-1,0 0 1,0 0-1,0 0 1,0 0 0,0 1-1,1-1 1,-1 0-1,0 0 1,0 0-1,0 0 1,0 0-1,0 0 1,1 0 0,-1 0-1,0 0 1,0 0-1,2 0-24,0-1 0,0 1 1,-1 0-1,1-1 0,0 1 0,-1-1 0,1 1 0,0-1 0,-1 0 1,1 0-1,-1 0 0,1 0 0,-1 0 0,1 0 0,-1 0 0,3-3 1,19-28-852,-10 13 306,-4 8 119,22-20 0,-22 23 244,0-1 0,0 0 0,-1-1 0,10-13 0,3-18-592,0 20 439,-18 19 385,-1 0 0,0-1 0,0 1 0,0 0 0,0-1 0,0 1 0,0-1 0,0 1 0,-1-1 0,2-4 0,-2 4 71,0-1 0,1 0 0,-1 0 0,1 1 0,3-6 0,-4 8-72,0 1 1,-1-1 0,1 0 0,0 1 0,0-1 0,0 0-1,0 1 1,-1-1 0,1 1 0,0 0 0,0-1 0,0 1 0,0 0-1,0-1 1,0 1 0,0 0 0,0 0 0,1 0 0,-1 0-1,1 0 1,1 0 537,-6 3-145,-1 1-342,1 0 0,0 1 0,0-1 0,1 1 0,-1 0 0,1 0-1,0 0 1,0 0 0,0 1 0,1-1 0,0 0 0,0 1 0,0-1 0,1 8 0,0 8-161,1 42 50,0-56 80,-1 1-1,2-1 1,-1 0-1,1 0 1,1 0-1,3 10 1,-1-7 65,1-1 1,0 0 0,0-1 0,1 1-1,12 12 1,-17-20-121,-1 1-1,1-1 1,0 0 0,-1 1-1,1-1 1,0 0-1,0 0 1,0 0 0,0 0-1,0 0 1,0-1-1,0 1 1,0-1 0,0 1-1,0-1 1,0 0-1,0 0 1,4 0 0,1-1-125,0 0 0,0-1 0,0 0 0,9-4 0,2 0-316,-15 5 395,1 0 0,-1-1 0,0 1 0,1-1 0,-1 0 1,0 0-1,0 0 0,0 0 0,0 0 0,0-1 0,0 0 0,-1 1 0,4-6 0,4-7-91,2-1 0,12-13 0,-20 26 98,0-1-1,-1 0 1,0 0-1,1 0 1,-2 0 0,1-1-1,0 1 1,-1-1-1,3-7 1,-3 6 26,-1 4 10,-1-1 1,1 1-1,0 0 1,0 0-1,0 0 1,0 0-1,0-1 1,3-2-1,-3 5 55,0-1-1,1 0 0,-1 0 0,0 1 0,1-1 0,-1 0 1,0 1-1,1-1 0,-1 1 0,1 0 0,-1 0 0,1-1 1,-1 1-1,1 0 0,-1 0 0,2 1 0,-2-1-16,0 0-1,-1 0 1,1 0 0,0 0-1,-1 1 1,1-1 0,0 0-1,-1 0 1,1 1-1,-1-1 1,1 0 0,0 1-1,-1-1 1,1 1-1,-1-1 1,0 1 0,1-1-1,-1 1 1,1-1 0,-1 1-1,0 0 1,1-1-1,-1 1 1,0-1 0,1 1-1,-1 0 1,0-1-1,0 1 1,0 0 0,0-1-1,0 1 1,0 0-1,0 0 1,1 33 622,-2-19-612,1 103 117,0-114-118,1 0 1,-1 0 0,1 0 0,0 0 0,0 0 0,0 0 0,1 0-1,-1 0 1,5 6 0,-4 4 154,-2-14-192,0 0 0,0 0 0,0 0 1,0 0-1,0 1 0,0-1 0,0 0 0,1 0 0,-1 0 0,0 0 0,0 0 0,0 0 0,0 1 1,0-1-1,0 0 0,0 0 0,0 0 0,0 0 0,0 0 0,0 0 0,0 0 0,1 1 0,-1-1 1,0 0-1,0 0 0,0 0 0,0 0 0,0 0 0,0 0 0,1 0 0,-1 0 0,0 0 0,0 0 1,0 0-1,0 0 0,0 0 0,1 0 0,-1 0 0,0 0 0,0 0 0,0 0 0,0 0 0,0 0 1,1 0-1,-1 0 0,0 0 0,0 0 0,0 0 0,0 0 0,0 0 0,0 0 0,1 0 0,-1-1 1,22 1-81,-22 0 75,0 1 1,0-1-1,0 0 1,0 0-1,0 0 1,1 0-1,-1 0 1,0 0 0,0 0-1,0 0 1,0 0-1,0 0 1,0 0-1,1 0 1,-1 0-1,0 0 1,0 0 0,0 0-1,0 0 1,0 0-1,1 0 1,-1 0-1,0 0 1,0 0-1,0 0 1,0 0 0,0 0-1,1 0 1,-1 0-1,0 0 1,0 0-1,0 0 1,0-1-1,0 1 1,0 0 0,0 0-1,1 0 1,-1 0-1,0 0 1,0 0-1,0 0 1,0-1-1,0 1 1,0 0 0,0 0-1,0 0 1,0 0-1,0 0 1,0 0-1,0-1 1,0 1-1,0 0 1,0 0 0,0-2-27,0 1 0,1-1 0,-1 1 0,0-1 0,1 1 0,-1-1 0,1 1 0,-1 0 1,1-1-1,0 1 0,1-3 0,-1 2-10,1 1 0,-1-1 0,0 0 1,0 0-1,-1 0 0,1 0 0,0 0 0,-1-1 1,1 1-1,-1 0 0,0 0 0,1-4 0,-1 0 0,1-1-1,0 1 0,0-1 1,1 1-1,-1-1 0,2 1 1,3-8-1,-3 6 17,0 1 0,0 0 0,-1-1 0,0 0 0,-1 0 0,1 1 0,-1-14 0,-1 14-6,0 4 17,0 0 0,0 0 0,0 1 0,0-1 0,0 0 0,0 0 0,1 0-1,0 1 1,-1-1 0,1 0 0,0 0 0,0 1 0,1-1 0,-1 1 0,0-1 0,1 1-1,0 0 1,2-3 0,4-3-42,-5 5 36,1 0 0,-1-1 0,0 1 0,0-1 0,3-4 0,-3 1 14,-3 6 7,0 1 0,0 0 0,0-1 0,1 1 0,-1-1 0,0 1 0,0-1 0,0 1 0,1-1 1,-1 1-1,0 0 0,1-1 0,-1 1 0,0-1 0,1 1 0,-1 0 0,0 0 0,1-1 0,-1 1 0,1 0 0,-1-1 0,0 1 0,1 0 0,-1 0 1,1 0-1,-1 0 0,1-1 0,-1 1 0,1 0 0,-1 0 0,1 0 0,-1 0 0,1 0 0,-1 0 0,1 0 0,2 0 191,-3 0-16,0 3 59,0 106 938,0-107-1165,0 0 0,0 0 0,0-1 0,-1 1 0,1 0 0,0 0 0,-1-1 0,1 1 0,-1 0-1,0-1 1,1 1 0,-1-1 0,0 1 0,-2 2 0,-2 4 28,0 3 2,4-8-25,0-1 0,0 0 0,0 1-1,-1-1 1,1 0 0,-3 3 0,1-2 40,3-1 22,0-1-70,0 0 0,0 0 0,0-1 0,0 1 0,0 0 0,0-1 0,0 1 0,0 0 0,-1-1 0,1 1 0,0 0 0,-1-1 0,1 1 0,-1 0 0,-7 2 165,12-3-33,-11 0 20,5 0-77,2 0-139,0 0-42,0 0-97,-3 0 60,3 0 132,-1 0 0,0 0 0,1 0 0,-1 0 0,1 0 0,-1 0 0,1 0 0,-1 0 0,1 0 0,-1 0 0,1 1 0,-1-1 0,1 0 0,0 0 0,-1 1 0,1-1 0,-1 0 0,1 0 0,-1 1 0,1-1 0,0 0 0,-1 1 0,1-1 0,0 1 0,-1-1 0,1 0 0,0 1 0,-1-1 0,1 1 0,0-1 0,0 1 1,0-1-1,0 1 0,-1-1 0,1 1 0,0-1 0,0 1 0,0-1 0,0 1 0,0-1 0,0 2 0,0 0 17,0 1 15,0 2-54,0-1 200,0 1 1,0-1-1,0 1 1,0-1-1,1 1 0,1 7 1,10-5-106,-11-7-65,0 0 1,0 1-1,0-1 1,0 1-1,0 0 1,0-1-1,0 1 1,0 0-1,0-1 1,0 1-1,0 0 1,-1 0-1,1 0 1,0 0-1,0 1 0,5 12 57,5-9 90,-4 7-35,-7-11-107,0 0 0,1 0 1,-1 0-1,1 0 0,-1 0 0,1 0 1,0 0-1,-1 0 0,1 0 0,0 0 1,0 0-1,0-1 0,0 1 0,0 0 1,1 0-1,9 4 40,-10-4-49,1-1 1,-1 0-1,0 1 0,0-1 1,0 1-1,0-1 0,0 1 0,0 0 1,0-1-1,0 1 0,0 0 0,0 0 1,0 0-1,0 0 0,-1 0 0,1 0 1,1 2-1,1 4-20,1 0-41,11-5-50,-13-2 141,0 0 0,-1 1 0,1-1-1,0 1 1,0 0 0,0-1 0,-1 1-1,1 0 1,0 0 0,-1 0 0,1 0-1,-1 0 1,1 0 0,1 3-1,0-2 117,-2-2-102,0 0-1,0 0 0,0 0 1,0 0-1,0 0 0,0 0 1,0 0-1,0 0 0,0 0 1,-1 1-1,1-1 0,0 0 1,0 1-1,0-1 0,1 1 1,31 26 432,-32-26-470,1-1-1,-1 1 0,1-1 0,-1 1 0,1-1 1,-1 0-1,1 0 0,-1 0 0,2 0 0,-3 0-3,12 0-1741,-24 0-832,-4 0 1096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6560,'-14'14'2117,"14"-15"-2038,0 1 0,0-1 0,0 1 0,0-1 1,-1 0-1,1 1 0,0-1 0,0 1 0,0-1 0,-1 1 0,1-1 0,0 1 0,-1-1 1,1 1-1,-1-1 0,1 1 0,0 0 0,-2-1 0,-3-4 289,2 6 241,12 2 106,-9-2-673,0-1 0,1 1 1,-1-1-1,0 1 0,1 0 0,-1-1 1,0 1-1,0 0 0,0 0 1,0-1-1,0 1 0,1 0 1,-1-1-1,-1 2 0,1-2-32,0 0-1,0 0 1,0 0-1,0 0 1,0 0 0,0 0-1,0 1 1,0-1-1,0 0 1,0 0-1,0 0 1,0 0-1,0 0 1,0 0-1,0 0 1,0 0 0,0 0-1,0 0 1,0 1-1,0-1 1,0 0-1,0 0 1,0 0-1,1 0 1,-1 0-1,0 0 1,0 0 0,0 0-1,0 0 1,0 0-1,0 0 1,0 0-1,0 0 1,0 1-1,0-1 1,0 0-1,0 0 1,0 0-1,1 0 1,-1 0 0,0 0-1,0 0 1,0 0-1,0 0 1,0 0-1,0 0 1,0 0-1,0 0 1,0 0-1,0 0 1,1 0 0,-1 0-1,0 0 1,0 0-1,0 0 1,0 0-1,2 0 97,-1 0-1,1 0 1,-1 0-1,1 1 1,-1-1-1,0 1 1,1-1-1,-1 1 1,1-1-1,-1 1 1,3 2-1,-3-2-65,1 0-1,0 0 0,0 0 0,0 0 1,0 0-1,0-1 0,0 1 0,0 0 0,1-1 1,-1 0-1,0 1 0,3-1 0,9-1 0,-1 0-1,23-5 0,-23 3 2,1 1 0,25-1 0,-20 3 46,26 6-1,0-1-27,-41-6-52,0 1-1,1-1 0,-1 1 1,7-3-1,2-1 6,-5 3 15,1 0 0,-1 0 0,1 0 0,0 1 0,-1 1 0,1-1 0,10 3 0,-1 3 51,-13-4 39,1-1 0,0 1 0,-1-1 1,1 0-1,0-1 0,8 1 0,2-1-745,-16 0 64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6144,'0'0'1978,"3"0"-1199,-3 0-758,1 0 0,-1 0 0,1 0 0,-1 0 0,1 0 0,-1 0-1,1 0 1,-1 0 0,1 0 0,0 0 0,-1 1 0,0-1 0,1 0 0,-1 0 0,1 1 0,-1-1-1,1 0 1,-1 1 0,1-1 0,-1 0 0,0 1 0,1-1 0,-1 1 0,0-1 0,1 1 0,-1-1 0,0 1-1,1 0 1,-1 0 35,0 0 0,1 1-1,-1-1 1,0 1-1,0-1 1,0 1 0,0-1-1,0 0 1,-1 1-1,1 2 1,-2 1 143,1 0 0,-1 0-1,0 0 1,-1 0 0,-3 7 0,-4 2 296,6-8-261,-1 1 1,1-1 0,1 1 0,-4 7 0,-39 85 1136,24-39-763,-8-3 270,21-41-501,-12 28-1,13-24-184,1 0 0,2 1 0,0 0 0,1 0 0,-3 37 0,7-56-216,0 0-1,0 0 0,0 0 0,0 0 0,1 0 1,-1 0-1,0 0 0,1 0 0,0 0 0,-1 0 0,1-1 1,0 1-1,0 0 0,0 0 0,0-1 0,2 3 1,0-2 33,-1 0 0,1 0 0,-1 0 0,1-1 0,0 1 0,0-1 0,5 2 0,1 0 20,-5-1-78,0-1 0,1 1 0,-1-1-1,0 0 1,1 0 0,0 0 0,-1-1-1,1 0 1,-1 0 0,1 0 0,-1 0-1,1-1 1,8-2 0,0 1-195,13-2-169,-2 0-1244,27-7-1,12-6-160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329 131 8480,'-41'14'2730,"40"-14"-2658,0 0-1,0 0 1,0 1-1,0-1 1,0 1-1,0-1 1,0 0-1,0 1 1,0 0-1,1-1 0,-1 1 1,0 0-1,0-1 1,0 2-1,-4 3 197,0 1 1,0 0-1,-4 8 0,7-10-116,0-1 1,1 1-1,-1-1 1,0 1-1,1 0 1,0 0-1,0-1 1,0 1-1,0 6 1,2-6-81,1 0 0,-1 1 0,1-1 1,0 0-1,0 0 0,1 0 0,-1-1 0,1 1 1,0 0-1,6 5 0,-4-5-27,0 0 0,1-1 0,0 1 0,0-1 0,0 0 0,0-1 0,0 1 0,12 2 1,-3-1-30,6 2-116,0-2 0,1 0 0,0-1 0,0-2 0,-1 0 0,28-3 0,0 2-358,-40 0 343,0 0-1,0-1 1,0 0-1,11-3 1,-16 3 75,0 0-1,0-1 1,0 0 0,0 0 0,-1 0 0,1 0 0,0-1 0,-1 1 0,0-1 0,5-4 0,-7 6 33,0 0 0,-1 0 0,1 1 0,0-1 0,0 0 0,0 0 0,-1 0 1,1 0-1,-1 0 0,1 0 0,-1-1 0,1 1 0,-1 0 0,1 0 1,-1 0-1,0 0 0,0-1 0,0 1 0,1 0 0,-1 0 0,0 0 0,-1-1 1,1 1-1,0 0 0,0 0 0,0 0 0,-1-2 0,-2-3-1,0 1 0,-1 1-1,1-1 1,-1 0 0,0 1-1,-6-6 1,-33-30-104,-59-43 0,77 67 237,-47-21-1,46 24 59,11 6-72,-1-1-1,0 2 1,-19-5 0,33 10-104,0 1 1,0-1-1,0 1 1,0 0 0,0-1-1,0 1 1,0 1-1,0-1 1,0 0-1,-1 0 1,1 1 0,0-1-1,0 1 1,0 0-1,0-1 1,1 1 0,-1 0-1,0 0 1,0 0-1,0 0 1,1 1 0,-1-1-1,0 0 1,1 1-1,-3 2 1,1 1 12,-1 0 1,0 0-1,1 1 0,0 0 1,1-1-1,-1 1 0,1 0 1,0 0-1,1 0 0,-2 11 1,-2 3 59,0-1-9,1 1 1,1-1-1,-2 34 1,3-17-1,-20 103 1445,0 6 467,19-95-2145,2-21-44,-1 1 0,-2-1 0,0 1 0,-2-1 0,-12 34 0,-17 12 379,23-52 193,-34 54-643,43-72-982,0-10-95,-7-17-1372,7 16 860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34 6880,'0'0'2229,"-2"-5"-1349,1 3-785,0 0 0,0 0-1,0 0 1,-1 1 0,1-1 0,0 0-1,0 1 1,-1-1 0,1 1 0,-1-1-1,0 1 1,1 0 0,-3-2 0,1 2 88,0 0 1,0 0-1,0 1 1,0-1-1,0 1 1,0 0-1,0 0 1,1 0 0,-1 0-1,0 0 1,0 0-1,0 1 1,0-1-1,-4 2 1,1 0-75,-1-1-14,0 1 0,0 0 1,1 1-1,-1 0 0,0 0 0,1 0 1,0 1-1,0-1 0,-11 10 0,-8 11 111,0 2-1,2 1 0,1 1 1,1 0-1,-32 60 0,33-43 230,-28 90-1,43-115-386,0 0 0,2 0-1,1 1 1,0-1 0,2 1-1,0-1 1,4 28 0,2-8-35,2-1 0,21 64 1,-13-65-862,1-5 203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 7040,'-27'-27'2282,"35"52"-762,-7-23-1438,-1 0-1,1 0 0,-1 0 1,0 0-1,0 0 1,0 0-1,0 0 0,0 0 1,0 0-1,-1 0 0,1 0 1,0 0-1,-1-1 1,0 1-1,1 0 0,-1 0 1,0 0-1,-1 1 0,-4 11 288,-9 71 1583,8-39-1515,-3 3-175,4-3-22,0-21-134,4-19-38,0 1-1,1-1 0,0 1 0,-1 11 0,2 42 760,0-55-449,0-5-47,3-5-112,0-1-157,-1 1 0,0 0-1,0-1 1,-1 1 0,0-1 0,0 0 0,0 0 0,0 1 0,-1-8-1,0-2 12,-1 0-76,2 1 0,2-19 0,7-2-93,-4 2-101,5 0 10,-10 27 105,0 1 26,0 1 0,1-1 0,-1 1 0,1 0 0,-1 0 0,6-8 0,-5 9 25,0 1 1,0 0 0,1 0-1,-1 0 1,1 0 0,-1 0-1,1 1 1,0-1 0,0 1-1,0-1 1,0 1 0,4-1-1,-1 0 9,1 0-53,0-1 1,0 1-1,1 1 1,-1-1-1,14 0 1,31 2-2651,-22 0 1221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8896,'-17'-33'3296,"17"33"-2560,17-16-224,-17-1 1760,16 17-1345,0 0 289,17 0-768,-16-16-256,15 32-128,17-16-1760,-16 0 929,0 17-4993,16-17 3232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181 328 6976,'-16'33'2592,"16"-33"-2016,16 65-160,-32-48 1376,16 15-1056,0 17 768,-17 1-864,1-1 64,0-16-416,-1 16 95,1-17-223,-17 1-1055,33-16 479,-33-1-1760,17 17 1216</inkml:trace>
  <inkml:trace contextRef="#ctx0" brushRef="#br0" timeOffset="1">640 49 8896,'0'0'3296,"0"0"-2560,33 0-224,-17 0 1216,1 0-1056,32 0 223,-17 0-543,18-16 0,15 16-224,-16 0 160,17 0-192,-17-17-960,0 17 480,-32-16-1759,-1 16 1183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 4992,'-27'0'1589,"27"1"-1577,0-1-1,0 0 1,0 0 0,0 0-1,-1 0 1,1 0 0,0 0-1,0 0 1,0 0 0,0 0-1,0 0 1,0 0 0,-1 0-1,1 0 1,0 0 0,0 0-1,0 0 1,0 0 0,0 0-1,-1 0 1,1 0 0,0 0-1,0 0 1,0 0-1,0 0 1,0 0 0,-1 0-1,1 0 1,0 0 0,0 0-1,0 0 1,0 0 0,0-1-1,0 1 1,0 0 0,-1 0-1,1 0 1,0 0 0,0 0-1,0 0 1,0 0 0,0-1-1,0 1 1,0 0 0,0 0-1,0 0 1,0 0 0,0 0-1,0 0 1,0-1-1,0 1 1,0 0 0,0 0-1,0-11 533,0 11-521,0 0 0,0 0 0,0-1-1,0 1 1,0 0 0,0 0 0,0 0-1,0 0 1,0 0 0,0 0 0,0 0-1,0 0 1,0 0 0,0-1-1,0 1 1,0 0 0,0 0 0,0 0-1,0 0 1,0 0 0,0 0 0,0 0-1,0 0 1,0 0 0,0 0 0,0 0-1,-1-1 1,1 1 0,0 0 0,0 0-1,0 0 1,0 0 0,0 0-1,0 0 1,0 0 0,0 0 0,0 0-1,0 0 1,0 0 0,0 0 0,-1 0-1,1 0 1,0 0 0,0 0 0,0 0-1,0 0 1,0 0 0,0 0 0,0 0-1,0 0 1,0 0 0,-1 0-1,1 0 1,0 0 0,0 0 0,0 0-1,-2 1 137,1 0 0,-1-1 0,0 1 0,1 0 0,-1 0 0,1 0 0,0 1 0,-1-1 0,1 0 0,0 0 0,-1 1 0,1-1 0,0 1-1,0-1 1,0 1 0,0 2 0,-21 35 1211,21-35-1282,-11 19 349,5-10-147,0 0-1,1 1 1,-6 21-1,6 11 180,4-24-234,-13 53 690,2-8-304,-3 48 25,15-108-620,0 0 1,1 0 0,0 1-1,0-1 1,1 0 0,0 0-1,0 0 1,0 0 0,4 10-1,1-4 9,0 0 0,1 0-1,13 20 1,-15-25-202,-4-7 122,-1 1 0,1-1 0,-1 0 0,1 0 0,-1 0 0,1 1 0,0-1 0,0 0 0,0 0-1,0 0 1,0 0 0,0 0 0,0-1 0,0 1 0,0 0 0,0 0 0,0-1 0,0 1 0,1 0 0,-1-1 0,0 0 0,1 1 0,-1-1 0,0 0 0,3 1-1,15-1-1980,11 0 597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3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8544,'0'17'3168,"0"-17"-2464,65 33-192,-32 16 2112,0 0-1537,32 33 1409,-32 16-1440,0-16 288,0 0-800,-50 0-96,-16-16-288,-32 16 3136,-1-17-1792,-32 1-5056,16-34 1824,0 1-2784,17 0 2593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 5152,'-27'13'1648,"22"-10"-987,5-3-90,0 0 821,0 0-288,0 0 298,0 0-410,0 0 70,-3 3-348,-8 8 81,8-8-283,3-3-112,2 0-347,8 0 93,0 0 1,0 0-1,0-1 0,0 0 1,0-1-1,-1 0 1,1-1-1,13-5 0,-6 4-108,-1 0 0,31-1 0,12-4 78,-14-6 135,-19 6-92,10-3-36,57-9 0,-81 19-115,7-1-599,29-8 0,-44 9 260,-1 2-1,1-1 0,0 0 0,0 1 0,-1-1 0,1 1 0,0 0 0,5 1 0,-2 0-654,-1-1-976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5984,'-30'0'3221,"28"0"-2106,2 0-337,0 3-4,0 0-596,0-1-82,0 0 0,0 0-1,0 0 1,0 0 0,0 0 0,0 0 0,-1 0-1,1-1 1,0 1 0,-2 3 0,-9 1 474,5 7 252,3-8-683,0 0 0,-1 0 0,0-1 0,0 1 0,0-1 0,-7 5 0,1 1 93,-6 5 64,7-6-44,-15 19 0,2 2-44,-8-9-267,-3 4 70,0-14 309,0 11-107,11-16-152,12-4-47,-20 9-4,10-8-260,10-3-865,20 0 305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4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33 100 6400,'-13'-14'2058,"13"14"-2044,0 0 0,0 0 1,0 0-1,0 0 0,0 0 0,-1 0 0,1-1 0,0 1 0,0 0 0,0 0 0,0 0 0,0 0 0,0 0 0,0 0 0,0 0 0,0 0 0,-1 0 0,1 0 0,0 0 0,0-1 0,0 1 0,0 0 0,0 0 0,0 0 0,0 0 0,-1 0 0,1 0 0,0 0 0,0 0 0,0 0 0,0 0 1,0 0-1,0 0 0,-1 0 0,1 0 0,0 0 0,0 0 0,0 1 0,0-1 0,0 0 0,0 0 0,0 0 0,-1 0 0,1 0 0,0 0 0,0 0 0,0 0 0,0 0 0,0 0 0,0 0 0,0 1 0,0-1 0,0 0 0,0 0 0,-1 0 0,1 0 0,-11 11 477,9-8 224,2-3-171,0 0 314,0 0-234,0 0 0,0 0-112,0 0 320,0 0-256,0 0-53,2-3-166,0 2-302,0-1-1,0 1 1,0 0 0,0 0-1,0-1 1,0 1-1,0 1 1,0-1-1,0 0 1,1 0 0,-1 1-1,4-1 1,34 0 375,1-1-125,14-9 255,19 5-293,-31 1-388,-14 1-32,30 0 0,39 4 185,-88-1 60,-1 0 0,0 0 0,1-1 0,9-3-1,-12 4 39,0-1-1,-1 1 0,13-2 0,-19 4-117,0-1-1,1 0 1,-1 0-1,0 0 1,1 0-1,-1 0 1,0 0-1,1 0 1,-1 0-1,0 0 1,1-1-1,-1 1 1,0 0-1,1 0 1,-1 0-1,0 0 1,1 0-1,-1 0 1,0-1-1,1 1 1,-1 0-1,0 0 1,0 0-1,1-1 1,-1 1-1,11-11 309,-8 8-133,-6 3-91,-8 0-251,8 0-693,1-3-155,-1 1 277,-3-6-272,7 8 761,-1 0-1,1-1 1,-1 1 0,0-1 0,1 1-1,-1 0 1,1 0 0,-1-1 0,1 1-1,-1 0 1,1 0 0,-1-1 0,1 1-1,-1 0 1,1 0 0,-1 0 0,1 0-1,-1 0 1,1 0 0,-1 0 0,1 0-1,-1 0 1,1 0 0,-1 0 0,2 1-1,12-1-2236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99 4992,'-41'-14'1589,"24"9"-753,17 5-812,0 0 0,-1 0 0,1 0 0,0 0 0,-1 0 0,1 0 1,0 0-1,-1 0 0,1 0 0,0 0 0,0 0 0,-1 0 0,1 0 0,0 0 0,-1 0 0,1-1 0,0 1 0,0 0 0,-1 0 1,1 0-1,0 0 0,0-1 0,0 1 0,-1 0 0,1 0 0,0-1 0,0 1 0,0 0 0,0 0 0,-1-1 0,1 1 0,0 0 0,0 0 1,0-1-1,0 1 0,0 0 0,0-1 0,0 1 0,0 0 0,0 0 0,0-1 0,0 1 0,0 0 0,0-1 0,0 1 0,0-1 0,0-2 217,0 3-225,0 0-1,0 0 1,0 0 0,0 0-1,0 0 1,0 0-1,0 0 1,0 0 0,0 0-1,0 0 1,0-1 0,0 1-1,0 0 1,0 0-1,0 0 1,0 0 0,0 0-1,0 0 1,0 0 0,0 0-1,0 0 1,0 0-1,0-1 1,0 1 0,0 0-1,0 0 1,0 0 0,0 0-1,0 0 1,0 0-1,0 0 1,0 0 0,-1 0-1,1 0 1,0 0 0,0 0-1,0 0 1,0 0-1,0 0 1,0 0 0,0 0-1,0 0 1,0 0 0,0 0-1,-1-1 1,1 1-1,0 0 1,0 0 0,0 1-1,0-1 1,0 0 0,0 0-1,0 0 1,0 0-1,0 0 1,-1 0 0,1 0 36,-1 0 1,1 0 0,-1 0-1,1 0 1,-1 0 0,1 0 0,-1 0-1,1 0 1,-1-1 0,1 1-1,-1 0 1,1 0 0,-1 0-1,1 0 1,-1-1 0,1 1 0,0 0-1,-1-1 1,1 1 0,-1 0-1,1-1 1,0 1 0,-1 0-1,1-1 1,0 1 0,-1-1 0,1 1-1,0 0 1,0-1 0,-1 1-1,1-1 1,0 1 0,0-1-1,0 1 1,0-1 0,0 1-1,0-1 1,0 1 0,0-1 0,0 1-1,0-2 1,0 2-36,0 0 1,0 0-1,0 0 0,0 0 1,0 0-1,0 0 0,-1-1 0,1 1 1,0 0-1,0 0 0,0 0 1,0 0-1,0 0 0,0 0 1,1 0-1,-1 0 0,0 0 1,0-1-1,0 1 0,0 0 0,0 0 1,0 0-1,0 0 0,0 0 1,0 0-1,0 0 0,0 0 1,0 0-1,0 0 0,0 0 1,0 0-1,0-1 0,0 1 0,0 0 1,1 0-1,-1 0 0,0 0 1,0 0-1,0 0 0,0 0 1,0 0-1,0 0 0,0 0 1,0 0-1,0 0 0,0 0 0,1 0 1,-1 0-1,0 0 0,0 0 1,0 0-1,0 0 0,0 0 1,0 0-1,0 0 0,0 0 1,1 1 29,0-1 0,0 0 0,0 0 1,-1 1-1,1-1 0,0 1 0,0-1 1,-1 0-1,1 1 0,0 0 0,-1-1 1,1 1-1,-1-1 0,1 1 0,-1 0 1,1-1-1,-1 1 0,1 0 0,-1-1 1,0 1-1,1 0 0,-1 0 0,0 0 1,1-1-1,-1 1 0,0 0 0,0 0 1,0 0-1,0 0 0,0-1 0,0 1 1,0 1-1,0 40 1556,-1-24-1325,1-16-266,1-1 0,-1 1 0,1-1 0,-1 0 0,1 1 1,0-1-1,0 1 0,-1-1 0,1 0 0,0 0 0,0 0 0,0 0 1,0 1-1,1-1 0,-1-1 0,0 1 0,0 0 0,1 0 1,-1 0-1,0-1 0,1 1 0,-1 0 0,0-1 0,1 1 1,-1-1-1,1 0 0,-1 1 0,1-1 0,-1 0 0,1 0 1,2 0-1,40-9 73,104-10 1088,-78 7-756,171-22-1372,-146 28 677,-10-5 374,-6 6 816,-35-1-507,-16 3-717,31-2 1,59 5 785,-109 0-447,-9 0-33,0 0-1,-1 1 0,0-1-1,1 1 1,-1-1 0,0 1 0,1-1-1,-1 1 1,1 0 0,-1-1-1,1 1 1,-1 0 0,1-1-1,0 1 1,-1 0 0,1 0 0,0-1-1,-1 1 1,1 0 0,0 0-1,0-1 1,0 1 0,0 0 0,0 0-1,0 0 1,0 0 0,0 0-1,0 0 8,0-1 0,0 1 0,0 0 0,0-1 0,0 1 0,0-1 0,0 1-1,0-1 1,0 1 0,-1-1 0,1 1 0,0-1 0,0 1 0,0-1 0,-1 0-1,1 1 1,0-1 0,0 1 0,-1-1 0,1 1 0,0-1 0,-1 0 0,1 1-1,-1-1 1,1 0 0,0 0 0,-1 1 0,1-1 0,-1 0 0,1 0 0,-1 1-1,1-1 1,-1 0 0,1 0 0,-1 0 0,1 0 0,-1 0 0,1 0-1,-1 0 1,1 0 0,-2 0 0,-3 3 32,-11 22-5,2-1-17,4-10-90,1 1 0,1 0 0,-9 20 0,12-14-9,-4 10 18,-1-10 70,-16 22-1,-11 21 85,-45 83 224,50-95-262,3 1 1,-41 105-1,68-152-63,0 1 0,-1-1 0,1 0 1,-1 0-1,-6 8 0,8-12 19,-1-1 0,1 1 0,-1 0 0,0-1 0,0 1 0,0-1 0,1 0 0,-1 1 0,0-1 0,-1 0 0,1 0 0,0 0 0,0-1 0,0 1 0,0-1 1,-1 1-1,1-1 0,0 1 0,-1-1 0,-2 0 0,4 0 7,1 0 1,-1 0-1,1 0 1,-1 0-1,0 0 1,1 0-1,-1-1 1,1 1-1,-1 0 1,0 0-1,1 0 1,-1-1-1,1 1 1,-1 0-1,1-1 1,-1 1-1,1 0 1,-1-1-1,1 1 1,-1-1 0,1 1-1,0 0 1,-1-1-1,1 1 1,-1-1-1,1 0 1,0 1-1,0-1 1,-1 0-1,-1-23 331,2 18-329,0 1 1,-1 0-1,0-1 0,1 1 0,-3-5 1,-12-28-489,5 15 170,-9-28 0,17 42 364,-1-3 151,-1 0 0,-6-13 1,-7-2 181,4 11-192,-22-42 305,-58-56 95,73 86-497,8 13-47,1-1 1,1 0 0,0-1-1,-12-28 1,16 29-59,1 6-5,1-1 0,0 1 0,0-1 0,1 0 0,1 0 0,-2-21 0,3 26-51,0-1 0,1 1 0,-4-11 0,-1-12-655,9 7 204,0 11 112,1-22-1525,9 0 603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7808,'-17'0'2880,"17"0"-2240,0 49-160,0-16 1216,17-16-1024,-17-1 1216,16 17-1089,-16-17-63,0 17-416,0-17-32,16 1-160,-16-1-480,17-16 160,-17 16-1887,0-16 1151,16 0-3776,1 0 2656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33 5728,'14'-27'1840,"-14"27"-1828,0 0-1,0 0 1,0 0 0,-1 0 0,1 0-1,0 0 1,0 0 0,0 0 0,0 0 0,0 0-1,-1 0 1,1 0 0,0 0 0,0 0 0,0 0-1,0 0 1,0 0 0,0 0 0,-1 0-1,1 0 1,0-1 0,0 1 0,0 0 0,0 0-1,0 0 1,0 0 0,0 0 0,0 0 0,0 0-1,-1 0 1,1-1 0,0 1 0,0 0-1,0 0 1,0 0 0,0 0 0,0 0 0,0-1-1,0 1 1,0 0 0,0 0 0,0 0 0,0 0-1,0 0 1,0 0 0,0-1 0,0 1-1,0 0 1,0 0 0,0 0 0,0 0 0,0 0-1,1 0 1,-1-1 0,0 1 0,0 0 0,0 0-1,0 0 1,0 0 0,0 0 0,0 0-1,-41 0 1776,39 0-907,2 0 75,0 2-353,-1 9-268,0-1 0,-5 19 0,0 3-82,1 28 132,-6-5 314,5 8-202,4-49-377,-3 29 411,-18 75 0,12-87-353,5-14-76,-7 33-1,10-33 276,0-1-1,-7 19 0,10-34-397,-1 0 0,1 0 1,0 0-1,0 0 0,-1 0 0,1 0 1,0 0-1,-1 0 0,1 0 0,-1-1 1,1 1-1,-1 0 0,0 0 0,1 0 1,-1-1-1,0 1 0,1 0 1,-2 0-1,-5 4-1245,7-4 1168,-1 0 1,1-1-1,0 1 0,-1 0 1,1 0-1,0 0 0,0 0 1,0 0-1,-1-1 0,1 1 1,0 0-1,0 0 0,1 2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33 196 5632,'-27'-55'1834,"26"54"-1783,1 0 0,-1 0-1,0 0 1,1 0 0,-1 0-1,1-1 1,0 1 0,-1 0-1,1 0 1,0-1 0,0 1-1,-1 0 1,1-3 0,0-31 519,0 33-449,0-1 0,1 1-1,-1 0 1,0 0-1,0-1 1,1 1-1,0 0 1,-1 0 0,1 0-1,0 0 1,0 0-1,0 0 1,0 0-1,0 0 1,1 0 0,-1 0-1,0 1 1,1-1-1,0 1 1,-1-1-1,4-2 1,5-5 650,-6 6-622,0 0-1,0 0 0,0 0 0,0 0 1,0 1-1,1-1 0,-1 1 0,1 0 1,-1 1-1,1-1 0,0 1 0,0 0 1,-1 0-1,1 0 0,0 1 0,0-1 1,0 1-1,0 1 0,8 0 1,7 3-9,-1 1 0,1 0 0,-1 2 0,0 0 0,0 1 1,31 19-1,-7-5-24,-27-14-85,0 0 0,0 1 0,16 12 0,-25-14 1,0-1 0,-1 1 0,0 0 0,0 1 0,-1-1 0,1 1 0,-2 0 0,1 0 0,-1 1 0,3 9 0,-7-16 48,0 1 0,0-1 0,0 1-1,0-1 1,0 0 0,0 1 0,-1-1 0,1 0 0,-2 5 0,-1 1 177,2-2-188,-1-1 1,0 1-1,0 0 1,0-1-1,-1 1 1,0-1-1,0 0 0,0 0 1,-1 0-1,0 0 1,0-1-1,0 1 1,-5 3-1,6-5-49,-7 6-146,0 1 1,-1-2-1,-1 1 1,1-2-1,-2 1 0,-14 6 1,26-14 108,-15 8-216,0-1 0,-32 10 0,-12 3 206,-2 10 139,50-26-1219,24-5 759,5 2 361,0 1 1,1 0-1,32 10 1,9 1-74,-19-8-2,-28-4-5,1 0 0,-1 1 0,0 0-1,0 1 1,-1 0 0,1 1 0,0 0 0,16 9 0,-21-8 145,-1 0 0,1 0 0,-1 1 0,8 8 0,-3-2 65,-9-11-126,-1 0 0,0 0 0,0 0 0,0 1 0,1-1 0,-2 0 0,1 1 0,0-1 0,0 1 0,0-1 0,-1 1 0,1-1 0,0 1 0,-1 0 0,0-1 0,1 1 0,-1 0 0,0-1 0,0 1 0,0 0 0,0-1 0,0 1 1,-1 3-1,0-1 99,-1 0 0,0 0 0,0 0 0,-1 0 0,1 0 0,-1-1 1,-3 4-1,0 2 226,0-1-188,-1 0 1,0 0 0,0 0-1,0-1 1,-1 0 0,0 0-1,-10 5 1,-16 11-108,-7 5 173,-50 25 0,79-47-140,-1 0-1,0 0 1,0-2 0,-1 0 0,0 0 0,0-1 0,1-1 0,-24 1-1,33-3-136,0 0-1,0 0 1,0-1-1,1 0 1,-1 1 0,0-1-1,0-1 1,1 1-1,-1-1 1,0 1-1,1-1 1,0 0-1,-1 0 1,1 0-1,0-1 1,0 1-1,-4-6 1,-10-22-669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9376,'16'-50'3488,"-16"50"-2720,0 0-192,0 0 1568,16 0-1281,1-16 65,-1 16-544,17 0 0,16 0-224,0 0 128,0 0-160,1 16-2048,-1-16 1056,-16 17-3391,-1-1 2367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7040,'-33'0'2624,"33"0"-2048,-32 0-128,-1 33 1056,0 0-896,-16 49 1376,16 16-1120,-16 0-128,16 1-481,17 15 129,16-15-256,16-1 160,1-16-160,-1 0-1535,17-33 735,-17 0-3104,17-32 2112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82 8224,'-27'55'2645,"27"-55"-2610,-1 0-1,1 1 1,0-1 0,-1 1-1,1-1 1,0 1 0,-1-1-1,1 1 1,0-1 0,0 1-1,-1-1 1,1 1 0,0-1-1,0 1 1,0 0 0,0-1-1,0 1 1,0-1 0,0 1-1,0-1 1,0 1 0,0 0-1,0-1 1,0 1 0,0-1-1,0 1 1,1-1 0,-1 1-1,0 0 1,3 4 129,-1 1 0,0-1 1,0 0-1,-1 1 0,1 0 1,-1-1-1,-1 1 0,1 0 0,-1 7 1,0-1-67,-1-5-57,1 0 0,0 0 1,1 0-1,2 13 0,-1-14 54,0-1-1,1 1 1,0-1 0,3 6 0,11 2 1047,10-26-502,-22-1-539,-3 11-72,0 0 0,0 0-1,1 1 1,-1-1 0,0 1 0,5-3 0,-5 3 18,1-1 0,-1 1 0,1 0 0,-1-1 0,0 1 0,0-1 0,0 0 0,0 1 0,2-7 0,4-21 219,11 2-118,-12 19-85,-1 1 0,6-13-1,-9 15-26,0 0-1,1 1 0,0-1 1,0 1-1,0-1 0,1 1 0,-1 0 1,1 1-1,1-1 0,-1 1 0,0 0 1,1 0-1,0 1 0,0 0 0,0 0 1,0 0-1,8-1 0,21-10-99,-5 8 0,25-21 171,-53 26-245,1 1 0,-1-1 0,1 1 0,-1-1 0,1 1 0,0 0 0,2 0 0,2 0-2161,-7-2 923,0-9-549,0 8 672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81 4576,'0'0'61,"1"0"-1,-1 1 1,0-1 0,1 0-1,-1 0 1,1 0 0,-1 0 0,1 0-1,-1 0 1,0 0 0,1 0-1,-1 0 1,1 0 0,-1-1 0,1 1-1,-1 0 1,0 0 0,1 0-1,-1 0 1,1-1 0,-1 1 0,0 0-1,1 0 1,-1-1 0,0 1 0,1 0-1,-1-1 1,-6-7 724,3 5-753,1 1 1029,-1-1-191,2 2-646,-6-8 570,7 9-727,0 0 0,1-1 0,-1 1 0,0 0 0,0 0 1,0-1-1,1 1 0,-1 0 0,0 0 0,0-1 0,1 1 0,-1 0 0,0 0 1,0 0-1,1-1 0,-1 1 0,0 0 0,1 0 0,-1 0 0,0 0 0,1 0 1,-1 0-1,0 0 0,1 0 0,-1 0 0,0 0 0,1 0 0,-1 0 0,0 0 1,1 0-1,-1 0 0,0 0 0,1 0 0,-1 0 0,1 0 0,-1 0 824,2 0 133,91 0 1952,-89 0-2932,-1 0 1,1 0-1,-1-1 0,0 1 1,1-1-1,-1 0 0,0 0 1,6-3-1,7-1 170,14-1-22,-8-5-373,-13 10 112,0-1 19,20-11-50,-28 13 97,0-1 0,0 1-1,0 0 1,0 0 0,0 0 0,0 0-1,0 0 1,0 0 0,1 0-1,-1 0 1,0 0 0,0 0 0,0 1-1,0-1 1,0 1 0,0-1 0,0 0-1,0 1 1,0 0 0,0-1 0,0 1-1,0-1 1,0 1 0,-1 0-1,1 0 1,0 0 0,1 1 0,-1-1-2,1 2-54,-2-1-239,0 9-811,0-8 277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6400,'0'0'2058,"6"5"-1258,16 17-208,-22-22-541,0 1 0,0-1 0,0 0-1,1 1 1,-1-1 0,0 0 0,1 1 0,-1-1-1,0 0 1,1 0 0,-1 1 0,0-1 0,1 0-1,-1 0 1,0 1 0,1-1 0,-1 0-1,1 0 1,-1 0 0,0 0 0,1 0 0,0 0-1,-1 0 8,1 1-1,0-1 1,-1 0-1,1 0 0,0 0 1,-1 0-1,1 1 1,-1-1-1,1 0 1,-1 1-1,1-1 0,-1 0 1,1 1-1,-1-1 1,1 1-1,-1-1 0,1 0 1,-1 1-1,1-1 1,-1 1-1,0 0 1,1-1-1,-1 1 0,0-1 1,0 1-1,1-1 1,-1 1-1,0 0 1,0-1-1,0 1 0,0 0 1,0 0-1,2 33 1037,-1 2-200,2-23-688,2 18 185,-9-7 1,0-10-192,-1 30 168,-6-9-64,7-16-199,2-12-70,0 1 1,0 0 0,-1 0-1,-3 8 1,-24 33-20,24-38-87,5-8-7,0-1 0,0 0-1,0 1 1,0-1 0,-1 0-1,-2 3 1,1-2-588,3-3-1020,0-3 431,0 2 897,0 0 1,0 0 0,0 0 0,0 0 0,1 0 0,-1 0 0,0 0 0,0 0-1,1 0 1,-1 0 0,1-2 0,13-13-2176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4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7968,'16'-33'2944,"-16"33"-2272,0-17-192,-16 17 1696,16 0-1280,0 0 575,0 0-895,-17 0-192,17 0-224,0 0-1120,0 0 545,0 0-1985,0 0 1376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7456,'-13'0'2421,"10"0"-1477,3 0-251,3 3 673,8 7-369,-9-7 155,-2-3-427,0 1-671,0 0-1,0-1 1,0 1-1,0 0 1,0 0-1,0 0 1,0-1-1,1 1 0,-1 0 1,0 0-1,0-1 1,1 1-1,-1 0 1,0 0-1,1-1 1,-1 2-1,1-2-48,0 1-1,0-1 0,0 0 1,0 1-1,1-1 1,-1 0-1,0 1 0,0-1 1,0 0-1,0 0 1,0 0-1,0 0 0,2 0 1,13 0 29,-1 0 125,0 0 1,23-3-1,-36 3-147,31-6 374,58-2 0,-68 8-397,0-2 0,-1 0 1,41-10-1,-44 7 2,0 1-1,1 1 1,37-2 0,55 5 409,-99-2-354,-9-3-262,1-1-137,-2 2 166,0-1-707,-9-2-243,6 6 1110,-3-1-1082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4320,'-14'0'1936,"21"0"-1508,-14 0 397,4 0-148,3 0 273,0 0-321,0 0-149,0 0-176,0 0 107,0 0-65,0 0 188,0 3-145,0 8 38,0-8-107,0-1 96,1 13 184,-1-11-505,1 1 1,-1-1 0,0 1-1,0-1 1,-1 1 0,1-1 0,-1 1-1,-1 4 1,-5-4 48,2-1-11,3 9 54,2-11-179,0-1-1,-1 1 1,1-1 0,-1 1 0,1-1 0,-1 1-1,1-1 1,-1 1 0,0-1 0,-1 2-1,-5 12 68,2 15 32,-1-15-14,5-11-75,-1-1 0,1 0 1,0 0-1,0 1 1,0-1-1,1 1 1,-1-1-1,1 0 0,0 7 1,0 28-120,0-33 105,0 0 1,0-1 0,0 1 0,-1 0 0,0 0 0,0-1 0,0 1 0,-3 6-1,-2 8 75,-38 164 628,23-101-539,19-74-134,1 0 1,0-1 0,1 1-1,0 0 1,0 9-1,1 12 111,-1-26-132,0 0 0,0 0 1,0 0-1,0 0 0,1 0 0,-1 0 1,1 0-1,0 0 0,-1 0 0,1 0 1,1 0-1,-1 0 0,0 0 0,1-1 1,0 1-1,-1 0 0,1-1 0,0 0 1,0 1-1,0-1 0,1 0 0,-1 0 1,1 0-1,-1 0 0,1-1 0,-1 1 0,1-1 1,0 1-1,0-1 0,4 1 0,-3-1 1,0 0 0,0 0-1,1 0 1,-1-1-1,0 0 1,0 0 0,0 0-1,0 0 1,7-2-1,0 0-172,0-1 0,17-7 0,19-7-156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6144,'27'14'1978,"-27"-14"-1965,0 0 0,0 0-1,0 0 1,0-1-1,0 1 1,0 0-1,0 0 1,0 0-1,0 0 1,0 0 0,0 0-1,0-1 1,0 1-1,0 0 1,0 0-1,0 0 1,0 0-1,1 0 1,-1 0 0,0-1-1,0 1 1,0 0-1,0 0 1,0 0-1,0 0 1,0 0 0,0 0-1,1 0 1,-1 0-1,0 0 1,0-1-1,0 1 1,0 0-1,0 0 1,0 0 0,1 0-1,-1 0 1,0 0-1,0 0 1,0 0-1,0 0 1,0 0-1,0 0 1,1 0 0,-1 0-1,0 0 1,0 0-1,0 0 1,0 0-1,0 0 1,0 0-1,1 1 1,-1-1 0,0 0-1,0 0 1,0 0-1,0 0 1,0 0-1,0 0 1,0 0 0,1 0-1,-1-21 537,0 20-529,-1 1 0,1 0 0,0 0-1,0 0 1,0 0 0,0 0 0,0 0-1,0-1 1,0 1 0,0 0 0,0 0-1,0 0 1,0 0 0,0 0 0,0 0-1,0-1 1,0 1 0,0 0 0,0 0-1,0 0 1,0 0 0,0 0 0,0-1-1,0 1 1,0 0 0,0 0 0,0 0-1,0 0 1,0 0 0,0 0 0,0-1-1,1 1 1,-1 0 0,0 0 0,0 0-1,0 0 1,0 0 0,0 0 0,0 0-1,0 0 1,0-1 0,1 1 0,-1 0-1,0 0 1,0 0 0,0 0 0,0 0-1,0 0 1,1 0 0,-1 0 0,0 0-1,0 0 1,0 0 0,3 0 71,-1 1 0,0-1 1,1 1-1,-1 0 0,0 0 0,0 0 0,0 0 1,0 0-1,0 0 0,0 0 0,0 1 0,0-1 1,0 1-1,-1-1 0,1 1 0,0 0 0,2 3 0,4 4 257,5 5 22,-1 0 0,0 1 0,16 27 0,-11-15-36,-1-3-152,0 1 1,-2 0 0,22 54-1,-29-61-92,-1 1 0,-1-1 0,0 1 0,-2 0 0,0 1 0,0 28 0,-2-33 11,-2 0 0,0 1 1,-1-1-1,0 0 0,-1 0 1,-1 0-1,0-1 0,-1 1 0,-1-1 1,0 0-1,-12 20 0,0-9 144,-30 33-1,-15 22 110,48-57-1115,-2-2 0,-30 31 1,45-50-771,1-4-160,1-12-559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7968,'0'-16'2944,"0"16"-2272,17-17-192,15 1 1056,-15 16-928,16 0 608,-17 0-704,17 0-1,0 16-319,16-16 96,0-16-160,-33 32-1407,1-16 703,15 17-2688,-32-1 1824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7552,'16'32'2816,"-16"-32"-2208,33 33-160,0-33 1888,-17 16-1376,33-32 736,0 16-993,-16 0-191,0 0-320,0 0 1568,-1 0-992,-15 0-3328,-1 0 1344,1 0-1375,-17 0 1535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3:5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124 132 6048,'1'-5'414,"-1"1"1,1-1-1,1 0 1,-1 0-1,1 1 1,-1-1-1,4-5 1,-4 9-398,-1 1 21,0 0 0,0 0 0,0-1 0,0 1 0,0 0 0,0 0 0,0 0 0,0-1 0,0 1-1,0 0 1,0 0 0,0 0 0,1-1 0,-1 1 0,0 0 0,0 0 0,0 0 0,0-1 0,0 1 0,1 0 0,-1 0 0,0 0 0,0 0 0,0 0 0,1 0 0,-1-1-1,0 1 1,0 0 0,0 0 0,1 0 0,-1 0 0,0 0 0,0 0 0,1 0 0,0 0 14,0 0 1,-1 0-1,1-1 1,0 1-1,-1 0 1,1 0-1,0-1 1,-1 1-1,1 0 1,-1-1-1,1 1 1,0-1-1,-1 1 1,1-1-1,-1 1 1,1-1-1,-1 1 0,0-1 1,1 1-1,-1-1 1,1 0-1,-1 1 1,0-1-1,0 0 1,1 1-1,-1-1 1,0 0-1,0 1 1,0-1-1,0 0 1,0 0-1,0 1 0,0-1 1,0 0-1,0 1 1,0-1-1,0 0 1,0 0-1,0 1 1,-1-1-1,1 0 1,0 1-1,0-1 1,-1 0-1,1 1 1,0-1-1,-1 1 1,1-1-1,-1 1 0,1-1 1,-1 1-1,1-1 1,-1 1-1,0-1 1,1 1-1,-1-1 1,1 1-1,-1 0 1,0-1-1,1 1 1,-1 0-1,0 0 1,1 0-1,-1-1 0,0 1 1,0 0-1,-1 0 1,0 1 21,-1-1 0,1 0 0,-1 1 0,1 0 0,-1 0 0,1 0 0,0 0 0,-1 0 0,1 0 0,0 1 0,0-1 0,0 1 0,-3 2 0,-27 29 556,17-17-323,10-10-256,-1 1 0,1-1 0,0 1 0,1 1 0,0-1 0,0 0 0,0 1-1,1 0 1,0 0 0,-3 15 0,4-15-29,0-1 1,0 1-1,1 0 0,0 0 1,0-1-1,1 16 0,1-17 3,0-1 0,1 1-1,-1-1 1,1 1-1,0-1 1,0 0-1,1 0 1,0 0 0,-1 0-1,7 7 1,-5-6 21,1-1-1,-1 0 1,1-1 0,0 1 0,0-1 0,0 1-1,1-2 1,-1 1 0,1 0 0,8 3-1,-5-4 2,-1 0-1,1-1 1,0 0-1,0-1 0,0 1 1,-1-2-1,12 1 0,-8-1-18,-1 0 0,1-1 0,19-4 0,37-19-246,-43 16 140,-13 5 42,0-1-1,13-6 1,-14 3 19,0 0 0,16-14 0,-19 15 15,11-6-4,-12 7 15,0 1-1,-1-1 1,10-10-1,-13 13 1,-1-1-1,0 0 0,0 0 1,0 0-1,0 0 1,-1 0-1,1 0 1,-1 0-1,0-1 1,0 1-1,0-1 1,1-3-1,-2 2 11,1-1 0,0 0 0,-1 0 0,0 1 0,-1-1 0,1 0 0,-1 0 0,0 1 0,-1-1 0,1 1 0,-1-1 0,0 1 0,0-1-1,-1 1 1,-4-8 0,2 6 12,-1 1-1,1 0 1,-1-1-1,0 2 1,0-1-1,-1 1 1,0 0-1,1 0 1,-16-7-1,-27-10 98,33 14-76,-17-8 51,2 10-43,15 4-40,-11-5 15,21 5-96,-1 0 1,1 1-1,-11-1 0,17 2 39,0 0-1,0 0 1,0 0 0,0 0 0,0 0-1,0-1 1,-1 1 0,1 0-1,0 0 1,0 0 0,0 0-1,0 0 1,0 0 0,-1 0-1,1 0 1,0 0 0,0 0-1,0 0 1,0 0 0,0 0-1,-1 0 1,1 0 0,0 0-1,0 0 1,0 0 0,0 0-1,0 0 1,0 1 0,-1-1 0,1 0-1,0 0 1,0 0 0,0 0-1,0 0 1,0 0 0,0 0-1,0 0 1,0 0 0,-1 1-1,1-1 1,0 0 0,0 0-1,0 0 1,0 0 0,0 0-1,0 1 1,0-1 0,0 0-1,0 0 1,0 0 0,0 0-1,0 0 1,0 1 0,0-1-33,0 1 1,0-1 0,0 1-1,0-1 1,0 0 0,0 1-1,0-1 1,0 1 0,0-1-1,1 1 1,-1-1 0,0 0-1,0 1 1,0-1 0,1 1-1,-1-1 1,0 0 0,1 1-1,-1-1 1,0 0 0,0 0-1,1 1 1,-1-1 0,1 0-1,-1 0 1,0 1 0,1-1 0,-1 0-1,1 0 1,-1 0 0,1 1-1,37 4-4409,-32-3 3832,0-1-1,0 1 1,-1 1-1,8 3 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0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5312,'-27'-13'1701,"21"10"-1024,6 2-617,0 1 0,0-1 1,0 1-1,0-1 0,0 1 0,0-1 0,0 1 0,0-1 0,0 1 0,0-1 0,0 1 0,0-1 0,0 1 0,0-1 0,0 1 0,1-1 0,-1 1 0,0-1 0,0 1 0,1-1 0,-1 1 0,0-1 0,0 1 0,1-1 0,-1 1 0,1 0 0,-1-1 0,0 1 0,1 0 0,-1-1 0,1 1 0,-1 0 0,1 0 0,-1-1 0,1 1 0,-1 0 0,1 0 0,-1 0 0,1 0 0,-1-1 1,1 1-1,-1 0 0,1 0 0,-1 0 0,1 0 0,0 1 0,2-1 932,-3 0-288,0 0 112,0 0-224,0 0 144,0 0-187,0 0 64,0 0-191,0 0 10,0 0-182,0 0-143,3 0-86,1 0-43,-1 0 15,0 0 0,1 0-1,-1 0 1,0-1 0,0 1 0,0-1-1,3 0 1,4-2 32,0 0 0,1 0 0,-1 1 0,0 1 0,21-1-1,-2 2-24,73-3-10,-93 2 22,157-11 184,-5 12-330,-144 0 195,-1 1-1,0 1 0,21 5 0,-22-4-39,-7-1-11,-1-1 1,0 1 0,0 0-1,0 1 1,9 4 0,0-5 180,-15-2-181,0 0 0,0 0 0,0 0 0,0 0 0,0 0 0,0 0 0,0 0 0,-1 1 0,1-1 0,0 0 0,0 0 0,0 1 0,0-1 0,0 1 0,5 13 123,5 0-37,-11-14-90,0 0-1,1 1 0,-1-1 1,0 0-1,1 1 0,-1-1 1,0 1-1,0-1 0,0 1 1,1-1-1,-1 0 0,0 1 1,0-1-1,0 1 0,0-1 1,0 1-1,0-1 0,0 1 1,0-1-1,0 1 0,0-1 1,0 1-1,0-1 0,0 1 1,0-1-1,0 1 0,-1-1 1,1 1-1,0-1 0,0 0 1,-1 1-1,1-1 0,0 1 0,0-1 1,-1 1-1,1-1-5,-11 5-16,5 9-37,2-6-1,-8 20-79,1 2 149,9-20-6,-4 12-4,-41 47-70,20-23 107,20-30-29,-10 17 4,-13 5-11,18-24 15,1 0 1,-13 21 0,13-15 74,-2 0 0,0-1 1,-29 32-1,9-16 202,27-27-209,-1 1 1,0-2 0,-10 10-1,15-15-64,-1 0 0,1 0 0,-1 0 0,1-1 0,-1 1 0,0-1 0,0 0 0,0 1 0,0-1-1,0 0 1,0-1 0,0 1 0,-6 0 0,7-1-2,0-1 0,0 1 0,1-1 1,-1 0-1,0 0 0,0 0 0,0 0 0,1 0 0,-1 0 0,1 0 0,-1-1 0,1 1 0,-1 0 1,1-1-1,0 1 0,-2-3 0,-6-6 41,3 4-36,0 1 0,1-1 1,0-1-1,0 1 0,0-1 1,1 0-1,-7-14 0,5 2 27,3 10-32,0 0 1,-1 1-1,1 0 1,-2 0-1,-6-11 1,-7-1 3,10 12-28,0 0-1,-7-10 1,11 12-19,-8-10-44,-1 0-1,0 1 1,-24-22 0,27 30 69,6 4-3,1 1 0,-1-1 0,1 0 1,0 0-1,-6-7 0,6 5-2,0 0 1,1-1 0,0 1 0,0 0 0,0-1-1,0-5 1,-1 2-13,-3-20-42,11 12-1,-1 6-47,-3 3-37,0 0-1,-1 0 0,-1-13 0,1 13-123,-1-1 0,1 1 0,1-1 0,0 1 0,2-11-1,-2 15-75,1-1 0,-1 1 0,1 0 0,0 0-1,0 0 1,1 0 0,-1 1 0,1-1 0,-1 1-1,1-1 1,4-2 0,-6 5 224,0 1 0,0 0 0,0-1 0,0 1 0,0 0 0,0 0 1,0 0-1,0 0 0,0 0 0,0 0 0,0 0 0,0 0 0,0 1 0,0-1 0,0 0 0,0 1 0,0-1 0,0 0 1,0 1-1,0-1 0,0 1 0,0 0 0,0-1 0,-1 1 0,1 0 0,0-1 0,1 2 0,6 4-541,19 11-1692,-8-1 822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0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5632,'0'-14'1834,"0"14"-1821,0 0-1,0 0 1,0 0-1,0-1 1,0 1-1,0 0 1,0 0-1,0 0 0,0 0 1,0 0-1,0 0 1,0 0-1,0 0 1,0 0-1,0 0 1,0-1-1,0 1 0,0 0 1,0 0-1,0 0 1,0 0-1,0 0 1,0 0-1,0 0 1,0 0-1,0 0 0,0 0 1,0 0-1,0-1 1,0 1-1,0 0 1,0 0-1,0 0 1,-1 0-1,1 0 0,0 0 1,0 0-1,0 0 1,0 0-1,0 0 1,0 0-1,0 0 1,0 0-1,0 0 0,0 0 1,-1 0-1,1 0 1,0 0-1,0 0 1,0 0-1,0 0 1,0 0-1,0 0 0,0 0 1,0 0-1,-1 0 1,-9 0 589,9 0-578,1 0 0,0 0 0,0 0-1,0 0 1,0 0 0,0 0 0,0 0 0,0 0-1,0 0 1,0 0 0,-1 0 0,1 0-1,0 0 1,0 0 0,0 0 0,0 0-1,0 0 1,0 0 0,0 0 0,0 0-1,0 0 1,0 0 0,-1 0 0,1 0 0,0 0-1,0 0 1,0 0 0,0 0 0,0 1-1,0-1 1,0 0 0,0 0 0,0 0-1,0 0 1,0 0 0,0 0 0,0 0-1,0 0 1,0 0 0,0 0 0,0 0 0,0 1-1,0-1 1,0 0 0,0 0 0,0 0-1,0 0 1,0 0 0,0 0 0,0 0-1,0 0 1,0 0 0,0 0 0,0 1-1,0-1 1,0 0 0,0 14 1981,3-14-1237,-2 0-632,1 0-1,0 0 1,0 1-1,-1-1 1,1 1-1,0 0 1,-1-1 0,1 1-1,-1 0 1,4 2-1,4 2 241,-1 0 64,0 0-1,12 9 1,-14-9-351,1 0 0,0-1 1,0 0-1,14 6 0,143 58 540,-127-50-510,24 11 82,-51-26-170,-1 1 0,0 1-1,0 0 1,-1 0 0,0 0-1,0 1 1,8 7 0,-10-7-4,0-1-1,0 0 1,0 0 0,9 4 0,-10-6 29,-1 0-1,1 0 1,7 7 0,-11-9-51,-1-1-1,1 1 0,-1 0 1,0-1-1,1 1 1,-1-1-1,0 1 1,1 0-1,-1-1 1,0 1-1,0 0 1,0 0-1,1-1 1,-1 1-1,0 0 0,0-1 1,0 1-1,0 0 1,-1-1-1,1 1 1,0 0-1,0 0 1,0 0-1,-1 2 1,2-1-35,-1 0-1,1 1 0,-1-1 1,1 0-1,0 1 0,0-1 1,0 0-1,1 2 1,-1-2-24,0-1-1,0 1 1,0-1 0,-1 1 0,1 0 0,-1-1 0,1 1 0,-1 0 0,1 2 0,-5 2-1071,-10-4-960,14-2 1921,-1 0 0,0 0 0,1 0 0,-1 0 0,0 0 0,0-1 0,1 1 0,-1 0 0,0 0 1,1 0-1,-1-1 0,0 1 0,1 0 0,-1-1 0,0 0 45,1 0 0,-1 1-1,1-1 1,0 0 0,-1 0 0,1 0-1,0 0 1,0 0 0,0 1 0,0-1-1,0 0 1,0 0 0,0-2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0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33 4480,'7'-7'826,"-6"5"-603,1 0 0,0 0 0,0 0 0,0 0 0,0 0 0,1 0 0,-1 0 0,0 1 0,1-1 0,-1 1 0,1 0 0,-1 0 0,1 0 0,0 0 0,3-1 0,-17 2 913,8 0-288,3 3 176,0-3-993,0 1 1,0-1-1,0 1 0,0-1 0,0 1 0,0-1 0,0 0 0,0 1 0,0-1 0,0 1 1,0-1-1,0 1 0,-1-1 0,1 0 0,0 1 0,0-1 0,0 1 0,-1-1 0,1 0 1,0 1-1,-1-1 0,1 0 0,0 1 0,0-1 0,-1 0 0,1 0 0,-1 1 0,1-1 1,0 0-1,-1 0 0,-6 5 498,1 12-1,-5 10 138,9-22-554,0 1-1,-1-1 1,1 0 0,-1 0-1,0 0 1,-1-1 0,1 1-1,-6 5 1,-4 2 274,-19 14 0,-7 6 658,-2 15-361,-17 6-559,28-27 70,-37 42 0,-67 80 531,133-147-846,-1 1 0,1-1 0,0 0 0,-1 0 0,1 1 0,-1-1 0,1 0 0,-1 0 0,0 0-1,0-1 1,1 1 0,-1 0 0,0-1 0,0 1 0,0-1 0,-2 1 0,5-1 2,-1 0 1,1 0-1,-1 0 1,1 0 0,0-1-1,-1 1 1,1 0-1,-1 0 1,1-1-1,-1 1 1,1 0-1,0-1 1,-1 1-1,1 0 1,-1-1-1,0 1 1,1-1 0,-1 1-1,1-1 1,-1 1-1,1-1 1,7-16-2330,-7 14 1987,0 0-1,1 1 1,-1-1 0,1 0 0,-1 0 0,4-2-1,-2 1-9,1 1 0,0 1 0,0-1 0,1 0 0,5-2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0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5568,'0'0'75,"1"0"-1,-1 1 1,1-1 0,-1 0-1,1 0 1,-1 0 0,0 0-1,1 0 1,-1 0 0,1 0 0,-1 0-1,1 0 1,-1 0 0,1-1-1,-1 1 1,0 0 0,1 0-1,-1 0 1,1 0 0,-1-1-1,0 1 1,1 0 0,-1 0 0,0-1-1,1 1 1,-1 0 0,1-1-1,-9-8 883,4 5-917,-10-10 1309,12 11-293,2 3 272,2 0-309,110 0 3594,-110 0-4601,0 0 0,-1 0 0,1 0 0,0-1 0,-1 1 0,1 0 0,-1-1 0,1 0 0,-1 1 0,1-1 0,-1 0 0,2-1 0,11-4 40,-6 4 12,0 2 1,-1-1 0,12 1-1,-15 0-93,-2 0-36,0 0-1,-1 0 1,1 1-1,0-1 1,0 0-1,-1 1 1,1-1-1,0 1 1,-1 0-1,1 0 1,-1-1-1,1 1 1,-1 0-1,1 0 1,-1 0-1,0 1 1,2 1-1,0-1-1389,-3-2 447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33 5472,'-10'9'1168,"7"-9"-287,10-14-8,-4 8-867,-3 6 16,0 0 0,0 0 0,0-1 1,0 1-1,0 0 0,0 0 0,0-1 1,0 1-1,0 0 0,0 0 0,1 0 1,-1-1-1,0 1 0,0 0 0,0 0 1,0 0-1,0-1 0,1 1 0,-1 0 1,0 0-1,0 0 0,0 0 0,0 0 1,1-1-1,-1 1 0,0 0 0,0 0 1,0 0-1,1 0 0,-1 0 0,0 0 1,0 0-1,1 0 0,-1 0 0,11 0 554,-8 0 176,-3-3-186,0-4 81,-3 11-105,3-4-505,-1 0-1,1 0 1,-1 0-1,1-1 1,-1 1-1,1 0 1,-1-1 0,1 1-1,0 0 1,-1-1-1,1 1 1,-1 0-1,1-1 1,0 1 0,0-1-1,-1 1 1,1-1-1,0 1 1,-1-1-1,1 0 1,5-2 574,-5 3-502,-10 0 883,10 0-587,0 3-122,0-2-266,0-1 1,0 0-1,0 1 0,0-1 1,0 1-1,0-1 0,0 0 1,0 1-1,0-1 0,0 1 0,-1-1 1,1 1-1,0-1 0,0 0 1,0 1-1,0-1 0,-1 0 1,1 1-1,0-1 0,0 0 1,-1 1-1,1-1 0,0 0 1,0 1-1,-1-1 0,1 0 1,0 0-1,-1 1 0,1-1 1,-1 0-1,-10 8 198,8-4-178,0 0 1,0 0-1,1 1 1,-4 6-1,-12 21 165,2-15 54,12-14-183,0 1 1,1-1-1,-1 1 0,1 0 1,0 0-1,0 1 0,-4 6 1,-12 41 243,5-14-160,-35 82 403,33-79-474,7-25-19,3 0-58,5 21 336,1-35-382,2-4-251,12-12-1142,2-2 391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0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7136,'0'0'2309,"6"2"-1413,-1 1-573,1-1 0,0 0 0,-1 0 0,1-1 0,0 1 0,0-1 0,0-1 0,8 1 0,-11-1-137,1 1 0,-1-1 0,1 1 0,-1 0 1,1 0-1,-1 0 0,7 3 0,-8-3-91,0 0 0,1 0 0,-1 0 0,1 0 0,0 0 0,-1 0 0,1-1 0,0 0 0,-1 1 0,1-1 0,0 0 0,0 0 0,-1 0 0,1-1 0,0 1 0,-1-1 0,4 0 0,5-3 82,25-9 356,-24 7-40,-6 2-452,1 1 0,-1 0 0,1 0 0,0 0 0,0 1 0,0 0 0,10-2 0,-16 4-34,-1 0 0,0 0-1,1 0 1,-1 0 0,0 0 0,1 0 0,-1 0-1,0 0 1,1 0 0,-1 0 0,0 0-1,1 0 1,-1 0 0,0 1 0,1-1-1,-1 0 1,0 0 0,0 0 0,1 0 0,-1 1-1,0-1 1,1 0 0,-1 0 0,0 0-1,1 1 1,-1-1-2,8 7 37,-3-10-403,-2-1 67,-3 4 280,0 0 0,0-1 0,0 1-1,0 0 1,0 0 0,0 0 0,0 0 0,1-1-1,-1 1 1,0 0 0,0 0 0,0 0 0,0 0 0,0-1-1,1 1 1,-1 0 0,0 0 0,0 0 0,0 0-1,0 0 1,1 0 0,-1 0 0,0 0 0,0 0-1,0 0 1,0-1 0,1 1 0,-1 0 0,0 0 0,0 0-1,0 0 1,1 0 0,-1 0 0,0 0 0,0 0-1,0 1 1,1-1 0,-1 0 0,0 0 0,0 0-1,0 0 1,1 0 0,-1 0 0,0 0-8,0 0 0,-1 1 0,1-1 1,0 0-1,0 0 0,0 0 0,0 0 0,-1 0 1,1 0-1,0 0 0,0 0 0,0 0 0,-1 0 1,1 0-1,0 0 0,0 0 0,0 0 0,-1 0 1,1 0-1,0 0 0,0 0 0,0 0 0,-1 0 0,1 0 1,0 0-1,0-1 0,0 1 0,0 0 0,-1 0 1,1 0-1,0 0 0,0 0 0,0 0 0,0-1 1,0 1-1,0 0 0,-1 0 0,1 0 0,0 0 0,0-1 1,0 1-1,0 0 0,0 0 0,-5-8-605,5 8 539,0 0 0,-1-1-1,1 1 1,0-1 0,0 1-1,-1 0 1,1-1 0,0 1-1,0 0 1,-1-1 0,1 1-1,0 0 1,-1 0 0,1-1-1,0 1 1,-1 0 0,1 0-1,-1-1 1,1 1 0,0 0-1,-1 0 1,1 0 0,-1 0-1,1 0 1,-1 0 0,1 0-1,0 0 1,-1 0 0,1 0-1,-1 0 1,-2 0-1533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83 4384,'-28'-14'1424,"28"14"-1413,1 0 0,-1 0 0,0 0 0,0 0 0,0 0 0,0 0 0,0-1 0,0 1 0,0 0 0,0 0 0,1 0 0,-1 0-1,0 0 1,0 0 0,0 0 0,0 0 0,0-1 0,0 1 0,0 0 0,0 0 0,0 0 0,0 0 0,0 0 0,0 0 0,0-1 0,0 1 0,0 0 0,0 0 0,0 0 0,0 0 0,0 0 0,0 0 0,0-1 0,0 1 0,0 0 0,0 0 0,0 0 0,0 0 0,0 0 0,0 0 0,0-1 0,-1 1 0,1 0 0,0 0 0,0 0 0,0 0 0,0 0 0,0 0 0,0 0 0,0 0-1,-1 0 1,23-14 453,-14 3 339,-8 11-768,0 0 0,1-1 0,-1 1-1,0 0 1,0-1 0,1 1 0,-1 0 0,0-1 0,0 1-1,1 0 1,-1-1 0,0 1 0,1 0 0,-1 0 0,0-1-1,1 1 1,-1 0 0,1 0 0,-1 0 0,0 0 0,1 0-1,-1-1 1,1 1 0,-1 0 0,0 0 0,1 0 0,-1 0 0,1 0-1,-1 0 1,1 1 0,-1-1-17,0 0 0,1 0 1,-1 0-1,0 0 0,0 0 0,0 0 0,0 0 0,0 0 0,0 0 1,0 0-1,0 0 0,0 0 0,0 0 0,1 0 0,-1 0 0,0 0 1,0 0-1,0 0 0,0 0 0,0 0 0,0 0 0,0 0 1,0-1-1,0 1 0,0 0 0,1 0 0,-1 0 0,0 0 0,0 0 1,0 0-1,0 0 0,0 0 0,0 0 0,0 0 0,0 0 1,0 0-1,0 0 0,0-1 0,0 1 0,0 0 0,0 0 0,0 0 1,0 0-1,0 0 0,0 0 0,0 0 0,0 0 0,0 0 1,0 0-1,0-1 0,0 1 0,0 0 0,0 0 0,0 0 0,0 0 1,0 0-1,0-1 16,0 1 0,0-1 0,0 1 0,0-1 1,0 1-1,0-1 0,0 1 0,0-1 0,0 1 1,-1-1-1,1 1 0,0 0 0,0-1 0,0 1 0,-1-1 1,1 1-1,0-1 0,0 1 0,-1 0 0,1-1 1,0 1-1,-1 0 0,1-1 0,-1 1 0,1 0 1,0 0-1,-1-1 0,1 1 0,-2 0 0,-17-2 1258,13 2-1113,5 0-157,0 0 0,0 0 0,0 0 0,-1 0 1,1 0-1,0 0 0,0 0 0,0 1 0,-1-1 1,1 0-1,0 1 0,0-1 0,0 1 0,0-1 1,0 1-1,0 0 0,0-1 0,0 1 0,0 0 1,0 0-1,0-1 0,1 1 0,-1 0 0,-1 2 1,1 0 18,0 0 0,0 1 0,0-1 1,0 0-1,1 1 0,0-1 0,-1 5 1,-1 16 219,-3-3-89,-11 26 0,-10 38 18,18-41-123,-19 73 127,0-24 105,5 3-70,-6-11-32,6-9 6,14-56 48,-11 20 1,12-28-338,0 1 0,2 0 1,-9 26-1,9-12 150,-3-19 1706,8-7-1729,0-1 0,0 0 0,0 1 0,0-1 0,0 0 0,0 1 0,1-1 0,-1 1 0,0-1 0,0 0 0,0 1 0,1-1 0,-1 0 0,0 1 0,0-1 0,1 0 0,-1 0 0,0 1 0,1-1 0,-1 0 0,0 0 0,1 1 0,3-3-110,-2-7-405,-2 5 235,0-1 0,0 1 0,1-1 0,-1 0 0,1 1 0,0-1 0,1 1 0,1-6 0,5-12-665,31-91-1782,-10 29 1388,-17 50 882,23-79-523,-28 81 830,35-144 303,-37 155 231,-1 0-1,0 0 1,-2-1-1,-1-43 1,-1 56-112,0 0 0,3-16 0,5 2 260,-7 22-525,-1 0 0,1-1 0,0 1-1,-1-1 1,0 1 0,1-1 0,-1 1 0,0-1 0,1 1-1,-1-1 1,0 1 0,0-1 0,0 0 0,0 1 0,-1-1 0,1 1-1,-1-3 1,-5-9 297,-3-7-174,9 20-167,0-1-1,0 0 0,0 1 0,0-1 0,0 0 0,-1 0 0,1 1 0,1-1 0,-1 0 0,0 0 0,0 1 0,0-1 0,0 0 0,0 1 0,1-1 0,-1 0 1,0 1-1,0-1 0,1 0 0,-1 1 0,1-1 0,0-1 0,-1 2 2,0 0 0,0 0 0,1 0-1,-1-1 1,0 1 0,0 0 0,0 0 0,1 0 0,-1 0 0,0-1 0,0 1-1,0 0 1,1 0 0,-1 0 0,0 0 0,0 0 0,1 0 0,-1 0 0,0 0-1,0 0 1,1 0 0,-1 0 0,0 0 0,0 0 0,1 0 0,-1 0 0,0 0-1,0 0 1,1 0 0,-1 0 0,0 0 0,6 7 151,0 2-111,7 0-124,-9-7 58,-1 0 1,0 0-1,0 0 0,0 1 0,0-1 0,-1 1 0,1-1 0,4 7 1,28 43 249,-27-42-186,-1 1-1,-1 0 1,0 1 0,0 0-1,-1 0 1,4 15 0,-1-1 0,-2-6 8,0 1 1,4 30-1,-5 25 173,0-35-138,4 85 127,-9 147 587,0-271-747,0 0 1,0 0 0,1 0 0,-1 1 0,1-1 0,-1 0 0,1 0 0,0 0 0,-1 0 0,1 0-1,0 0 1,2 2 0,2 5-1062,-3 2-3431,-2-25 2962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7808,'16'-16'2880,"-16"16"-2240,17-16-160,-17 16 704,32 0-736,1 0 384,-16 0-480,15-17-64,17 17-160,-32 0-96,16 0 0,-17-16-2368,-16 16 1280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7392,'-28'0'2373,"24"1"-1754,6 1-289,9 9 326,-11-11-576,1 1 0,-1-1 0,1 1 1,-1-1-1,1 0 0,0 1 0,-1-1 0,1 0 0,0 0 0,-1 0 0,1 1 0,0-1 0,-1 0 0,1 0 0,0 0 0,-1 0 0,1 0 0,0 0 0,0 0 0,-1 0 0,1 0 0,0-1 0,0 1 1,2 0 243,63 0 3299,26 0-2969,42 0-596,-129-1-46,0 1 0,0 1 0,0-1-1,8 2 1,-4 1 35,-9-2-120,1-1 0,0 1-1,0-1 1,0 0 0,0 1 0,0-1-1,0 0 1,0 0 0,0 0 0,0 0 0,0 0-1,0 0 1,0 0 0,0 0 0,0 0-1,0 0 1,0-1 0,0 1 0,0 0 0,0-1-1,-1 1 1,1 0 0,0-1 0,0 1-1,0-1 1,1 0 0,-2 0 35,2 1-221,0-1-1,-1 0 1,1 1-1,0 0 1,0-1 0,-1 1-1,1 0 1,0 0-1,0 0 1,0 0-1,0 0 1,-1 0-1,1 1 1,0-1 0,0 1-1,2 0 1,12 13-1613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49 3808,'0'0'1227,"3"-3"-742,8-7-43,-9 7 657,-2 3-224,0 0 234,0 0-437,3 0-229,8 0-177,-8 0 22,-3 3-138,0 10-118,0-13 10,-3 0 6,2 0-43,1 0 0,-1 0 0,0 0 0,0 0 0,1 0 0,-1 0 0,0 1 0,1-1 0,-1 0 0,0 0 0,1 1 0,-1-1 0,0 0 0,0 1 0,-2 7 59,6-16 59,-2 8-118,-1-1 1,1 1 0,0 0-1,-1-1 1,1 1 0,0 0-1,-1 0 1,1-1 0,0 1 0,-1 0-1,1 0 1,0 0 0,-1 0-1,2 0 1,1 0 79,-3 0 22,0 0 117,0 0-43,2 0 54,-1 0-229,-1 0 1,1 0-1,-1 0 1,1 0-1,-1 0 1,1 0-1,0 0 1,-1 0-1,1 0 1,-1 0-1,1 0 1,-1-1-1,0 1 1,1 0-1,-1 0 1,1 0-1,-1-1 1,1 1-1,-1 0 0,0-1 1,1 1-1,-1 0 1,1-1-1,-1 1 1,0-1-1,0 1 1,1-1-1,-1 1 1,0 0-1,0-1 1,1 1-1,-1-1 1,0 1-1,0-1 1,0 1-1,0-1 1,0 1-1,0-1 1,0 1-1,0-1 0,0 0 1,0-2 25,0 3-165,0 0 42,0 0 102,0 0 26,0 0 16,0 0-42,0 0-102,0 0 33,0 0 74,0-3 37,0-8 70,0 8-59,0 3-80,0 0-22,0 0-20,0-2 4,0-8 65,1 16 107,-1-4-111,0-1 1,0 1-1,0 0 1,-1 0-1,1 0 0,0 0 1,-1 0-1,1-1 1,-2 3-1,-5 0-174,17-5 201,-10-2 67,0-8 54,0 8-75,0 3-139,0 0-26,0 0-49,0 0 49,0 0 96,0 0 5,14 0-59,-12 0 182,1 0-81,8 0-207,-11 0 147,0 1-1,0-1 1,0 0-1,1 0 1,-1 0-1,0 0 1,0 0-1,0 0 1,0 0 0,0 0-1,0 0 1,0 0-1,0 0 1,0 0-1,0 0 1,1 0 0,-1 0-1,0 0 1,0 0-1,0 0 1,0-1-1,0 1 1,0 0 0,0 0-1,0 0 1,0 0-1,0 0 1,0 0-1,1 0 1,-1 0 0,0 0-1,0 0 1,0 0-1,0 0 1,0 0-1,0 0 1,0-1 0,0 1-1,0 0 1,0 0-1,0 0 1,0 0-1,0 0 1,0 0-1,0 0 1,0 0 0,0 0-1,0 0 1,0-1-1,0 1 1,0 0-1,0 0 1,0 0 0,0 0-1,0 0 1,0 0-1,0-11-178,0 8 122,3 6 230,7 8-75,-7-9-128,-3-2 5,0 0 49,0 0-6,0 0-59,12 0 306,-24 0-350,12-2 130,0-7 183,0 18-202,0-7-82,0-2 15,0 0 80,-5 0-79,3 0 145,0 0 1,0 0-1,1 0 1,-1 0-1,0 0 1,0 0-1,0 0 1,0 1 0,0-1-1,1 1 1,-4 0-1,0 10 15,-6-5 79,6 0-108,2-1-16,-11-3 58,6-2-160,1-1 98,1 1 0,-1 0 0,1 0 0,-1 0 0,1 1 0,-10 2 0,9 1-42,-1 1-1,-10 8 1,12-8-14,-1 0-1,-12 7 0,-15 3 97,18-7 5,0-1 1,-19 15 0,12-11 89,18-8-160,-1 0-1,1 0 0,-1 0 1,1 1-1,-6 4 0,4 1 18,0 1 0,0-1 0,1 1 0,0 1 0,0-1 0,-4 13 0,-12 43 216,-40 163 486,32-61-767,28-150 39,1 0 0,1 0 0,0 0 1,1 0-1,2 0 0,-1 0 0,8 24 0,-1-18 93,18 39 0,-24-56-102,1 0-1,0-1 1,0 1 0,11 10-1,15 8 220,-8 2-127,-6-13-170,-14-13 31,0 1-1,0 0 1,0-1 0,0 1-1,0 0 1,0 0-1,0 0 1,0 0-1,-1 0 1,1 1 0,-1-1-1,0 0 1,1 1-1,-1-1 1,0 1 0,-1 0-1,1-1 1,0 1-1,-1 0 1,1-1 0,-1 6-1,0-6-37,1 0 0,-1 1 0,0-1 0,1 0 0,0 0 0,-1 0-1,1 0 1,0 0 0,0 0 0,0 0 0,1-1 0,-1 1 0,0 0 0,1-1 0,-1 1-1,2 1 1,-1-2-224,-1 1 0,1-1 0,-1 1 0,0-1-1,0 0 1,0 1 0,0 0 0,0-1 0,0 1-1,0 0 1,-1-1 0,1 1 0,0 0 0,-1 0-1,1 3 1,-1-16-3210,0 8 1088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6304,'-14'-27'2032,"12"21"-1238,15 6 646,-12 0-1416,-1 0 0,0 1 0,0-1-1,0 0 1,1 0 0,-1 0 0,0 0 0,0 0-1,1 0 1,-1 0 0,0 0 0,0 0-1,0 0 1,1 1 0,-1-1 0,0 0-1,0 0 1,0 0 0,0 0 0,1 0 0,-1 1-1,0-1 1,0 0 0,0 0 0,0 0-1,0 1 1,0-1 0,1 0 0,-1 0-1,0 1 1,0-1 0,0 0 0,0 0 0,0 1-1,7 11 822,0 0-1,12 13 1,17 29-665,26 34 1154,-42-64-915,-5-4-242,1-1-1,0-1 0,2-1 1,0 0-1,24 16 0,10 6 161,-37-26-586,1-1 0,32 19 0,-41-28-512,-7-3 675,1 1 1,-1-1-1,1 0 1,-1 0-1,0 0 1,1 0-1,-1 1 1,1-1-1,-1 0 1,1 0-1,-1 1 0,0-1 1,1 0-1,-1 1 1,0-1-1,1 0 1,-1 1-1,0-1 1,1 1-1,-1-1 1,0 0-1,0 1 1,0-1-1,1 1 1,-1-1-1,0 1 1,0-1-1,0 1 1,0-1-1,0 1 1,0-1-1,0 1 1,0-1-1,0 1 0,0 0 1,0 1-4006,0-2 1265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17 6400,'17'-17'2368,"-17"17"-1856,-17 17-128,1-17 1568,16 16-1152,-16 17 576,-1 16-800,1-16 96,-17 32-384,0-16-96,17 1-128,-17-18 160,17-15-128,-1-1-512,1 17 192,16-33-1664,-16 0 1056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 5568,'-14'0'1786,"14"0"-1773,0 0 0,0 0-1,0 0 1,0 0-1,0 0 1,0 0-1,0 0 1,-1 0-1,1 0 1,0 0-1,0 0 1,0 0-1,0 0 1,0 0 0,0 0-1,0 0 1,0 0-1,0 0 1,0 0-1,-1 0 1,1 0-1,0 0 1,0 0-1,0 0 1,0 0-1,0 0 1,0 0-1,0 0 1,0 0 0,0 0-1,0 0 1,0 0-1,0 0 1,0-1-1,-1 1 1,1 0-1,0 0 1,0 0-1,0 0 1,0 0-1,0 0 1,0 0 0,0 0-1,0 0 1,0 0-1,0-1 1,0 1-1,0 0 1,0 0-1,0 0 1,0 0-1,0 0 1,0 0-1,0 0 1,0 0 0,0-1-1,0-9 516,0 9-509,0 1 0,0 0 0,0 0 0,0 0 1,0 0-1,0 0 0,0 0 0,0 0 0,0 0 0,0 0 0,0-1 0,0 1 0,0 0 0,0 0 0,0 0 0,0 0 1,0 0-1,0 0 0,0 0 0,0 0 0,0 0 0,0 0 0,1-1 0,-1 1 0,0 0 0,0 0 0,0 0 1,0 0-1,0 0 0,0 0 0,0 0 0,0 0 0,0 0 0,0 0 0,0 0 0,0 0 0,0 0 0,1 0 0,-1 0 1,0 0-1,0 0 0,0 0 0,0 0 0,0 0 0,0 0 0,0 0 0,0 0 0,0 0 0,0 0 0,1 0 1,-1 0-1,0 0 0,0 0 0,0 0 0,0 0 0,0 0 0,2 0 181,0-1 0,0 1 0,0-1 0,-1 1 0,1-1 0,0 0 0,0 1 0,-1-1 0,1 0 0,2-2 0,4-2-59,3 0 247,-9 4-331,1 0 0,-1 0 0,0 0 0,1-1 0,-1 1 0,0-1 0,0 1 1,2-3-1,-2 2-8,0 1 1,-1-1 0,1 1 0,0-1-1,0 1 1,1 0 0,-1 0 0,0 0 0,0 0-1,0 0 1,1 0 0,-1 0 0,0 1-1,1 0 1,-1-1 0,1 1 0,-1 0 0,1 0-1,-1 0 1,3 1 0,-3-1-7,1-1 1,-1 1-1,0 0 1,0-1-1,0 1 1,1-1-1,-1 0 1,0 1-1,2-2 0,-3 1-28,-1 1 0,1-1-1,-1 1 1,1 0-1,0-1 1,-1 1 0,1 0-1,0 0 1,-1 0-1,1-1 1,0 1 0,-1 0-1,1 0 1,0 0-1,-1 0 1,1 0 0,0 0-1,-1 0 1,1 1-1,0-1 1,-1 0 0,1 0-1,0 0 1,-1 1-1,1-1 1,0 0 0,-1 1-1,1-1 1,-1 0-1,1 1 1,-1-1-1,1 1 1,-1-1 0,1 1-1,0 0 1,1 2 540,1-1-113,0 1-279,21 24 751,-20-19-860,-4-8-44,0 1 1,0-1-1,0 1 0,0-1 0,1 1 0,-1-1 0,0 1 0,0-1 0,1 0 0,-1 1 0,0-1 0,1 1 1,-1-1-1,1 0 0,-1 1 0,0-1 0,1 0 0,-1 1 0,1-1 0,-1 0 0,1 0 0,-1 1 0,1-1 1,-1 0-1,1 0 0,-1 0 0,1 0 0,-1 0 0,1 0 0,-1 0 0,1 0 0,-1 0 0,1 0 0,-1 0 1,1 0-1,-1 0 0,2 0 0,-2 0-35,1-1 1,-1 1 0,1 0-1,-1 0 1,1 0 0,-1 0-1,1 0 1,-1 0 0,1 0-1,-1 0 1,1 0 0,-1 0-1,1 1 1,-1-1 0,1 0-1,-1 0 1,1 0 0,-1 0-1,1 1 1,-1-1 0,1 0-1,-1 1 1,1-1-1,-1 0 1,0 1 0,1-1-1,-1 1 1,1-1 0,-1 0-1,0 1 1,0-1 0,1 1-1,-1-1 1,0 1 0,0-1-1,1 1 1,-1-1 0,0 1-1,0-1 1,0 1 0,0-1-1,0 1 1,0 0 0,0-1-1,0 1 1,0 2-781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5632,'-28'-27'1834,"28"27"-1819,0 0-1,0 0 0,0 0 1,0 0-1,0-1 0,0 1 1,-1 0-1,1 0 1,0 0-1,0 0 0,0 0 1,0 0-1,0 0 0,0 0 1,0-1-1,0 1 0,0 0 1,0 0-1,0 0 0,0 0 1,0 0-1,0 0 0,0-1 1,-1 1-1,1 0 0,0 0 1,0 0-1,1 0 0,-1 0 1,0 0-1,0-1 0,0 1 1,0 0-1,0 0 0,0 0 1,0 0-1,0 0 0,0 0 1,0 0-1,0-1 0,0 1 1,0 0-1,0 0 0,0 0 1,0 0-1,1 0 1,-1 0-1,0 0 0,0 0 1,0 0-1,0 0 0,0-1 1,0 1-1,0 0 0,1 0 1,-1 0-1,0 0 0,0 0 1,0 0-1,0 0 0,0 0 1,0 0-1,1 0 0,-1 0 1,0 0-1,0 0 0,0 0 1,0 0-1,6 0 298,-3 0 994,0 0-367,1 0-556,-1 0-252,-1 0 0,0 0 0,1 0 0,-1 0 0,1 0 0,-1 1 0,1-1 1,3 2-1,8 4 49,-1 1 0,1 1 0,-2 0 0,1 0 0,-1 2 0,0-1 1,-1 1-1,19 22 0,-15-13-52,0 0 0,-1 1 0,-1 0 0,12 28 0,-14-21 61,6 16 132,-16-39-298,0 1 0,0-1 1,-1 0-1,1 0 0,-1 0 1,0 0-1,0 0 1,-2 8-1,-9 21 254,10-31-271,1 1-1,-1-1 1,0 1-1,-1-1 1,1 1-1,0-1 1,-1 0-1,1 1 1,-1-1-1,0 0 1,0 0-1,0 0 1,0 0-1,0-1 1,0 1-1,0 0 1,-1-1-1,1 0 1,-5 3-1,-4 2-8,4-3-23,0 1 0,0-1 1,0-1-1,-1 1 0,1-1 0,-1-1 0,1 1 1,-1-1-1,1-1 0,-1 1 0,0-1 1,0-1-1,-13-1 0,0-2-48,0-1 0,1-1 1,-29-12-1,48 18 74,-5-2 2,0-1 1,0 0 0,-11-7-1,16 9 4,0 0-1,-1 0 1,1 0 0,0 0-1,0 0 1,0 0-1,0-1 1,0 1 0,0-1-1,0 1 1,0 0-1,1-1 1,-1 1 0,1-1-1,-1 0 1,1 1-1,-1-1 1,1 1 0,0-1-1,0-2 1,0 2-13,0 1-1,0-1 1,1 1 0,-1 0-1,1-1 1,-1 1 0,1-1-1,0 1 1,-1 0-1,1 0 1,0-1 0,0 1-1,0 0 1,0 0 0,0 0-1,0 0 1,0 0 0,0 0-1,0 0 1,1 0 0,1-1-1,5-2-85,1-1-1,13-3 0,-12 4 30,4-1-113,1 1 0,0 1 0,-1 1 0,1 0 0,0 1 0,1 0 0,15 2 0,-8-1-471,-16 1 280,1-1 0,-1 1 0,0 0 0,0 0 0,-1 1-1,11 4 1,-10-4-127,12 1-827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8320,'0'0'2672,"0"3"-1627,0-3-994,0 1 1,0 0-1,0-1 1,0 1 0,1-1-1,-1 1 1,0 0-1,0-1 1,1 1-1,-1-1 1,0 1-1,1-1 1,-1 1-1,0-1 1,1 1-1,-1-1 1,1 1-1,-1-1 1,1 1-1,-1-1 1,1 0-1,-1 1 1,1-1-1,0 0 1,-1 1-1,1-1 1,-1 0-1,1 0 1,0 0-1,-1 0 1,1 0-1,0 1 1,0-1-1,34 0 1344,-14-1-1197,32 1 19,0-2 0,68-12 0,147-30 533,62-10-727,-269 38-53,-45 12 52,0 0 0,0 1 0,0 0 0,28 0 0,-38 3-4,0-1 1,1 0-1,-1 0 0,0 0 1,0 0-1,0-1 0,-1 0 1,7-3-1,-11 5-53,-1-1 0,1 1 0,0-1 0,-1 1 0,1 0-1,0-1 1,-1 1 0,1 0 0,0-1 0,-1 1 0,1 0 0,0 0 0,0 0 0,-1 0-1,1 0 1,0 0 0,0 0 0,-1 0 0,1 0 0,0 0 0,1 1 0,0-1-201,1 0-414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552 149 5632,'14'-28'1834,"-11"18"-1124,-3 7-641,0 0 0,-1 1 1,1-1-1,0 0 0,-1 1 1,0-4-1,-6 0 456,3 3-218,-4-10 306,-4 4-307,0 1 0,0 1 0,0 0-1,-1 1 1,-16-6 0,18 8-193,0 0 0,0 2 1,0-1-1,0 1 0,0 1 1,-1 0-1,1 0 0,-14 2 0,5-1 15,13 0-58,0 0 1,0 0 0,0 1-1,0 0 1,1 0 0,-1 0-1,0 1 1,1 0 0,-1 0-1,1 1 1,-8 3 0,13-5-62,-12 5 98,1 1 1,0 0 0,0 0-1,1 2 1,0-1 0,-12 13-1,-68 56 315,89-75-417,-2 1 0,0 0 0,1 0 0,-1 0 0,1 0 0,0 1 0,0-1 0,0 1 0,1 0 0,-1 0 1,1 0-1,0 0 0,0 0 0,0 0 0,1 1 0,-1-1 0,1 1 0,0-1 0,0 1 0,0 4 0,2-2-3,0-1-1,-1 1 0,4 8 0,-1-3 0,-3-9-4,1 1 0,0 0 0,0 0 0,0 0 0,0-1 0,4 8 1,-3-9-7,1 1 1,0 0 0,0-1 0,-1 0 0,1 1 0,1-1-1,4 2 1,-2 0 1,0 0 0,0-1 0,0 0 0,1 0 0,0-1 0,-1 0-1,1 0 1,0 0 0,0-1 0,0 0 0,0 0 0,0-1 0,0 0 0,9-1 0,74-18-131,-49 8 68,10-2 12,16-4 68,-59 16-10,-3 0 15,0 1 0,1-2 0,-1 1 0,7-3-1,-10 3 6,0-1 0,1 1 0,-1-1 0,0 1 0,0-1 0,0 0-1,-1 0 1,1 0 0,0 0 0,2-4 0,-3 4-7,0 1 0,0 0-1,0-1 1,0 1 0,0 0 0,0-1 0,-1 1 0,1-1 0,-1 1 0,1-1-1,-1 1 1,1-1 0,-1 0 0,0 1 0,0-1 0,0 0 0,0 1-1,0-1 1,0 1 0,0-1 0,-1 0 0,1 1 0,-1-1 0,1 1-1,-1-1 1,1 1 0,-1-1 0,0 1 0,0-1 0,-1-1 0,0 0 4,-3-5 17,-1 0 0,1 0 0,-2 1 0,1 0 0,-1 0 0,0 1-1,0 0 1,-14-8 0,10 6-46,9 5-112,-1 1 0,0 0 1,0 0-1,0 1 0,0-1 0,0 1 0,0-1 0,0 1 0,-1 0 0,1 0 0,0 1 0,-7-2 1,53 3-2342,67-2-1221,-90-1 3252,1 0-1,0-1 1,21-6 0,-32 6 297,0 0 115,0 0 1,1 1-1,-1 0 0,1 0 1,11 1-1,26 1 950,-11 0 2720,-30 1-2741,-9 5-179,-3 6-102,4-7-504,-1 1 0,2-1-1,-1 1 1,1 0 0,-1-1 0,2 10-1,0-3-22,-1 1-1,-3 18 0,-7 23-109,-7 50-250,14 6-393,1-15 76,-5-37-136,0 37-348,7-63 909,1-7 83,-5 43 0,-7-29 38,11-36 3,-1 0 0,0 1 0,0-1 1,0 0-1,-1 1 0,1-1 0,-1 0 1,1 0-1,-1 0 0,0 0 0,0-1 1,-1 1-1,1 0 0,-1-1 0,1 0 1,-1 1-1,0-1 0,0 0 0,1 0 1,-2-1-1,1 1 0,-5 1 0,7-2 17,0 0 0,-1-1 0,1 1-1,-1-1 1,1 0 0,-1 1-1,0-1 1,1 0 0,-1 0 0,1 0-1,-1 0 1,1 0 0,-1-1 0,1 1-1,-1 0 1,1-1 0,-1 1 0,1-1-1,-1 1 1,1-1 0,-1 0-1,1 0 1,-2-1 0,-1-1-7,0 0-1,0-1 1,1 1-1,-1-1 1,-2-5 0,1 2 4,0-1 1,0 0 0,1-1 0,1 1-1,-1-1 1,-1-10 0,0 5 7,2 4-8,0-1-1,0 0 1,1 1-1,1-1 1,0 0-1,0 0 1,1 0-1,1-1 1,2-16-1,1 10-17,1-1 0,1 1 0,0 1 0,16-30 0,-13 27 107,2 1-1,0 0 1,1 1-1,27-32 1,-5 21 165,-22 20-121,-3 1-3,-1 2-1,1-1 1,1 1-1,-1 0 1,1 1-1,0 0 1,0 1-1,1 0 1,-1 0-1,1 1 1,0 1-1,0 0 1,0 0-1,16 0 1,-24 2-68,2 0 68,0 0-1,0 0 1,1 0-1,-1 1 1,0 0-1,0 0 1,8 3-1,-12-4-86,-1 1 0,1-1 1,0 1-1,0-1 0,0 1 0,0 0 0,0 0 0,0-1 0,-1 1 0,1 0 0,0 0 0,-1 0 0,1 0 0,-1 0 0,1 0 0,-1 0 0,1 1 0,0 0 6,-1 0-1,0 0 1,0 1-1,0-1 1,0 0-1,0 0 1,0 0-1,0 0 1,-1 1-1,1-1 1,-1 0-1,0 2 1,-3 3-56,0 1 0,0-1 0,0-1 0,-1 1 0,0-1 0,0 1 0,-11 8 0,14-13-27,0 0 0,-1-1 1,1 1-1,-1-1 1,1 1-1,-1-1 0,0 0 1,1 0-1,-1 0 0,0 0 1,0 0-1,0-1 1,1 1-1,-1-1 0,0 0 1,0 0-1,0 0 1,-4-1-1,-4 0-71,1-1 0,-1-1 1,-12-4-1,21 7 115,-17-3-84,18 3 90,-1 0 0,1 0 0,-1 0-1,1 0 1,0 0 0,-1-1 0,1 1 0,-1 0 0,-1-2 0,-11-9 52,11 9 70,6-1 21,-1 1-101,0 1 1,0-1 0,1 1-1,-1 0 1,0 0 0,1 0-1,-1 0 1,0 0 0,1 0-1,-1 0 1,6 0 0,6-2 66,21-8 210,14 6-160,14-6-181,-29 7 1,-3 1 27,35-9 1,-27 2 10,5 0 52,0-2 0,-1-1 0,49-24 0,-85 34-22,-5 2-35,-1 1 0,0 0 0,1-1 0,-1 1 0,0-1 0,0 0 0,1 1 0,-1-1 0,0 0 0,0 0 0,0 0 0,0 0-1,0 0 1,0 0 0,0 0 0,0 0 0,0 0 0,0 0 0,-1-1 0,1 1 0,0 0 0,-1-1 0,1 1 0,-1 0 0,0-1 0,1 1 0,-1-3 0,0 4-5,0-4 27,0 1 1,0-1-1,0 1 1,0-1 0,-1 1-1,1-1 1,-3-5 0,2 7-9,0 1 1,0 0 0,1 0-1,-1 0 1,0 0 0,0 0 0,0 1-1,0-1 1,0 0 0,-1 0-1,1 1 1,0-1 0,0 0 0,0 1-1,-1-1 1,1 1 0,0 0-1,0-1 1,-1 1 0,1 0 0,0 0-1,-1 0 1,1 0 0,0 0-1,-2 0 1,-60-11 1839,60 11-1940,1 1 0,-1-1 0,1 0 1,-1 1-1,1 0 0,-4 1 0,3-1-85,0 0 0,-1 0 0,1 0 0,0 0 0,0-1 0,-6 1 0,8-1 130,0 1 0,0-1-1,0 0 1,0 1 0,0-1 0,0 0 0,0 1 0,1-1 0,-1 1-1,0-1 1,0 1 0,0 0 0,1-1 0,-1 1 0,0 0 0,1 0 0,-1-1-1,1 1 1,-1 0 0,1 0 0,-1 0 0,1 0 0,0 0 0,-1 0-1,1 0 1,0-1 0,0 1 0,0 0 0,-1 0 0,1 0 0,0 2-1,0 1 30,0 1 0,0 0-1,0-1 1,0 1-1,1-1 1,0 1-1,2 7 1,1-1 36,1 0-1,0-1 1,1 0 0,0 0-1,1 0 1,0-1 0,16 16-1,7 8-46,-26-27-40,-1-2 10,-1-1 0,0 0-1,1 1 1,-1-1 0,1 0 0,0 0 0,0-1 0,0 1 0,1-1 0,-1 1 0,0-1 0,8 3 0,-10-4 17,6 1-108,0 0 0,0 0 0,0 0-1,10 1 1,-14-3 28,1-1 0,-1 1-1,1-1 1,-1 0 0,0 0-1,1 0 1,-1 0 0,0 0-1,6-4 1,-7 4 33,1-1-1,0 0 1,0 0-1,-1 0 1,0 0 0,1 0-1,-1-1 1,0 1-1,0-1 1,0 0 0,2-3-1,14-35-137,-15 33 157,0 0 0,8-14 1,38-49 599,-47 69-477,-1-1-1,1 1 1,-1 0-1,1 0 1,0 0 0,0 0-1,0 0 1,0 0 0,0 0-1,0 1 1,0-1-1,0 1 1,1 0 0,-1 0-1,1-1 1,-1 2-1,1-1 1,-1 0 0,1 0-1,5 0 1,21-9 862,-22 7-789,0 0 1,0 1 0,0 0-1,0 0 1,10 0 0,-7 3-42,-1 1 0,0 0 1,-1 1-1,18 6 0,-8-2 58,5 4 278,-21-10-433,-1 0-1,0 0 0,0 0 0,0 1 0,0-1 1,-1 0-1,1 1 0,0-1 0,0 3 0,4 6-92,-2-5 55,-3-4 24,1-1 0,-1 1 1,0 0-1,1 0 0,-1-1 1,0 1-1,1 0 0,-1 0 0,0 0 1,0 0-1,0 0 0,1-1 0,-1 2 1,-10 16-61,-6 7-67,2-14-388,9 13 63,-2-12 107,7-11 328,-1-1 0,0 1 0,1 0 0,-1-1 0,1 1 0,-1 0 0,1 0 0,0 0 0,-1 0 0,1 0 0,0-1 0,-1 1 0,1 0 0,0 0 0,0 0 0,0 0 0,0 0 0,0 0 0,0 0 0,0 0 0,0 0 0,0 0 0,1 0 0,-1-1 0,1 3 0,0-1 15,0 0 0,1 0 0,-1 0 1,1 0-1,-1 0 0,1 0 0,0 0 0,0 0 1,0-1-1,0 1 0,0-1 0,0 1 0,1-1 1,-1 0-1,0 0 0,1 0 0,-1 0 0,1 0 1,3 0-1,5 1 3,0-1 0,-1-1-1,18-1 1,-3 1 36,-13-1-21,-1 0 0,0 0-1,1-1 1,-1 0 0,16-6-1,-2-2-42,30-15 0,-45 20 129,-1-1 0,1 0 0,-1 0 0,0-1 0,8-9 0,-14 13-33,0 0 0,0 0 0,0-1 0,0 1 0,-1-1 0,1 1 0,-1-1 0,0 0 0,0 0 0,0 0 0,-1 0 1,1 0-1,-1-1 0,0 1 0,0-6 0,-1 10-58,0 0 0,0 0 0,0-1 0,0 1 0,0 0 0,0 0 0,0 0 0,0-1 0,0 1-1,0 0 1,0 0 0,0-1 0,-1 1 0,1 0 0,0 0 0,0 0 0,0 0 0,0-1 0,-1 1 0,1 0 0,0 0 0,0 0 0,0 0 0,0 0 0,-1-1 0,1 1 0,0 0 0,0 0 0,-1 0 0,1 0 0,0 0 0,0 0 0,0 0 0,-1 0 0,-21-14 150,14 4-89,8 10-63,0-1-1,0 1 1,-1-1 0,1 1-1,0 0 1,0-1 0,-1 1-1,1-1 1,-1 1 0,1 0-1,0-1 1,-1 1-1,1 0 1,-1 0 0,1-1-1,-1 1 1,1 0 0,-1 0-1,1 0 1,-1 0 0,1-1-1,-1 1 1,1 0-1,-1 0 1,1 0 0,-1 0-1,1 0 1,-1 0 0,1 0-1,-1 1 1,0-1 0,0 0 0,-1 0 1,1 0 0,-1 0-1,1 0 1,-1-1 0,1 1-1,-1 0 1,1-1 0,-2 0-1,-3-2 1,-5-2-38,9 6 14,0 0 0,0 0 0,-1 0 0,1 0 0,0 1 0,0-1 0,0 0 0,0 1 0,1 0-1,-4 3 1,1-1-35,0 0-1,0 1 0,-5 8 1,8-11 33,1 0 0,0 0 1,0 0-1,0 0 0,0 1 0,0-1 1,0 0-1,0 0 0,1 0 1,-1 0-1,1 1 0,0-1 1,0 0-1,-1 0 0,1 0 1,3 3-1,-1 2-29,-1 12-314,-2-18 332,0 0 1,0-1 0,0 1 0,0 0 0,0 0 0,0 0 0,0 0-1,1 0 1,-1-1 0,0 1 0,0 0 0,1 0 0,-1 0-1,1 1 1,4 0-306,-1 1 0,0-1 0,1 0-1,7 3 1,-10-6 268,0 1 0,-1 0 0,1-1 0,0 1-1,-1-1 1,1 1 0,0-1 0,-1 0 0,1 0-1,-1 0 1,0 0 0,1 0 0,-1 0 0,0 0 0,1 0-1,-1 0 1,0-1 0,0 1 0,0-1 0,0 1-1,0 0 1,1-4 0,-2 2-254,0 3 133,3-3 58,8-7-47,-8 7 154,-3 6 342,0 7 53,-1-9-355,1-1 1,0 0-1,0 0 1,0 0-1,0 0 0,0 0 1,0 0-1,0 0 0,0 0 1,0 0-1,0 0 1,0 1-1,0-1 0,0 0 1,0 0-1,0 0 0,0 0 1,0 0-1,0 0 1,0 0-1,0 0 0,1 0 1,-1 0-1,0 1 1,0-1-1,0 0 0,0 0 1,0 0-1,0 0 0,0 0 1,0 0-1,0 0 1,0 0-1,0 0 0,0 0 1,0 0-1,0 0 0,1 0 1,-1 0-1,0 0 1,0 0-1,0 0 0,0 0 1,0 0-1,0 0 0,0 0 1,0 0-1,0 0 1,1 0-1,-1 0 0,0 0 1,0 0-1,0 0 1,0 0-1,0 0 0,0 0 1,2 0 31,-1 0 0,0 1 0,1-1 0,-1 0 0,0 0 0,1 1 0,-1-1 0,0 1 0,1-1 0,-1 1-1,0 0 1,0-1 0,0 1 0,0 0 0,1 0 0,-1 0 0,0 0 0,-1 0 0,1 0 0,0 0 0,0 0 0,1 2 0,-2-2-31,0-1-1,1 1 0,-1 0 0,0 0 1,1 0-1,-1 0 0,1 0 0,0-1 1,-1 1-1,1 0 0,0 0 0,-1-1 1,1 1-1,0 0 0,0-1 1,0 1-1,-1-1 0,1 1 0,0-1 1,0 0-1,0 1 0,0-1 0,0 0 1,0 1-1,0-1 0,1 0 0,10 3 24,13 8-16,-4-9-205,1 0 1,41-3-1,-30 0-331,-18 1 85,-1-1 1,0 0 0,1-1-1,-1-1 1,18-6 0,31-7-739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4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8960,'-65'-16'3328,"65"16"-2592,0 0-192,0 0 1376,0 0-1152,-17 0 191,17 0-575,0 0-320,-16 0-64,16 0-1631,16 16 895,-16 0-3424,0 1 2304</inkml:trace>
  <inkml:trace contextRef="#ctx0" brushRef="#br0" timeOffset="1">115 197 6464,'0'14'2090,"-5"-3"-1263,-2-3-728,-16 28 769,21-32-615,0 0 0,0 1 1,0-1-1,1 0 0,-1 1 0,1-1 0,0 1 0,1-1 0,-1 6 1,1-4 94,-1 1 0,0-1 1,0 1-1,-3 6 1,-3 13 191,4-5-228,1-10-142,0 0 0,-1 0 0,-6 17 0,5-13-70,0 0-1,1 0 0,0 1 1,2-1-1,-1 1 1,3 27-1,-1-33-107,0-8-60,0 0-1,-1 0 1,1 0-1,-1 0 1,1 0-1,-1 0 1,0 0-1,1 0 1,-1 0-1,0 0 1,-2 2-1,2-3-169,0 1 0,0-1 0,0 1 0,1-1 0,-1 1-1,0-1 1,1 1 0,0 0 0,-1-1 0,1 1-1,-1 1 1,1-14-1628,0 9 618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5408,'0'-14'1728,"0"14"-1716,0 0 0,0 0 0,0 0 0,0 0 0,0 0 0,0 0 0,0 0 0,0 0 0,0 0 0,0 0 0,0-1-1,0 1 1,0 0 0,0 0 0,0 0 0,0 0 0,0 0 0,0 0 0,0 0 0,0 0 0,0 0 0,0 0 0,1-1 0,-1 1 0,0 0 0,0 0 0,0 0 0,0 0 0,0 0 0,0 0 0,0 0 0,0 0 0,0 0 0,0 0 0,0 0 0,0 0 0,0 0 0,1 0 0,-1 0 0,0 0 0,0 0 0,0 0 0,0-1 0,0 1 0,0 0 0,0 0 0,0 0 0,0 0 0,0 0 0,1 0 0,-1 1 0,0-1 0,0 0-1,0 0 1,0 0 0,0 0 0,1 0 9,8 0 603,1 0 0,14-3 1,-8-3-123,-13 5-418,0-1 0,1 1 0,0 0 0,-1 0 0,1 1 0,-1-1 0,1 1 0,4-1 0,-1 2 83,0-1-1,0 1 1,0 1-1,0-1 1,6 3-1,4 1 73,2-1 87,-11-2-205,0 0 1,-1 0-1,1 0 0,8 5 1,1 1 82,-8-4-125,0 1-1,-1-1 0,1 1 1,12 11-1,-18-14-66,-1 1 0,0-1 1,0 1-1,0-1 0,0 1 0,0 0 0,0 0 0,-1 0 0,0 0 0,1 0 1,-1 0-1,0 0 0,-1 0 0,1 0 0,0 1 0,-1-1 0,0 0 0,0 4 1,1 10 89,0-11-55,-1 0 0,0 0-1,0 1 1,0-1 0,-1 0-1,0 0 1,0 0 0,-3 10-1,-3-2 70,0 0 0,0 0 0,-17 21 0,18-27-74,-1 1 0,-1 0 0,1-1 0,-2-1 0,1 1 0,-14 8 0,11-10 58,0-1 0,0 0 0,0-1 0,-1 0 0,0-1 0,0 0 1,0-1-1,-19 2 0,28-4-68,0 0 0,0 0-1,0 0 1,0-1 0,0 1 0,0-1 0,0 1 0,0-1 0,0 0 0,1 0 0,-1 0-1,0-1 1,0 1 0,1-1 0,-3-1 0,1 0 12,2 2-36,1 0 0,0 0-1,-1 0 1,1 0 0,0-1-1,-1 1 1,1-1 0,0 1-1,0-1 1,0 1 0,0-1-1,1 1 1,-1-1 0,0 0-1,1 1 1,-1-1 0,1 0-1,-1-3 1,1 1-20,0-1 0,0 1 0,0-1 1,1 1-1,1-6 0,-1 6 11,0-1 0,0 1-1,1 0 1,0 0 0,0-1-1,0 1 1,1 0 0,-1 1-1,5-6 1,2-1 61,18-16 0,-7 7-55,-13 12-32,1 0-1,0 1 0,0 0 1,1 0-1,0 1 0,0 0 1,0 1-1,1-1 0,-1 2 1,20-5-1,-2 1-30,30-8 15,-47 11-26,-4 2-32,-1 0 0,1 1 1,-1-1-1,1 1 0,0 0 1,0 1-1,7-1 0,1 1-123,-14 0 219,0 0 0,0 0 0,0 0 0,0 0 0,0 0 0,0 0 0,0 0 0,0 0 0,0 0 0,1 0 0,-1 0 0,0 0 0,0 0-1,0 0 1,0 0 0,0 0 0,0 0 0,0 0 0,0 0 0,0 0 0,1 0 0,-1 0 0,0 0 0,0 0 0,0 0 0,0 0 0,0 0 0,0 0 0,0 0 0,0 0 0,0 0 0,0-1-1,0 1 1,0 0 0,0 0 0,0 0 0,0 0 0,0 0 0,1 0 0,-1 0 0,0 0 0,0 0 0,0 0 0,0-1 0,0 1 0,0 0 0,0 0 0,0 0 0,0 0 0,0 0 0,0 0-1,0 0 1,0 0 0,0 0 0,-1 0 0,1-1 0,0 1-34,0-1 1,0 1-1,0-1 0,0 1 0,0-1 1,1 1-1,-1-1 0,0 1 1,0-1-1,0 1 0,0-1 0,1 1 1,-1-1-1,0 1 0,0-1 0,1 1 1,-1-1-1,0 1 0,1 0 0,-1-1 1,1 1-1,-1-1 0,0 1 0,1 0 1,-1 0-1,1-1 0,-1 1 0,1 0 1,-1 0-1,1 0 0,-1-1 0,2 1 1,22-1-1812,-9 2 386,-15-1 1447,1 0 0,-1 0 1,1 0-1,-1 0 0,1 0 0,-1 0 0,1 0 0,-1 0 0,1 0 0,-1 0 0,1 0 0,-1 0 0,1 0 0,0 0 0,-1 0 1,1-1-1,-1 1 0,1 0 0,-1 0 0,0-1 0,1 1 0,-1 0 0,1-1 0,-1 1 0,1 0 0,-1-1 0,0 1 0,1-1 0,-1 1 1,0 0-1,0-1 0,1 1 0,-1-1 0,0 1 0,0-1 0,1 1 0,-1-1 0,0 1 0,0-1 0,0 1 0,0-1 0,0 0 0,0 1 1,0-1-1,0 0 0,0 1 15,0 0 0,0 0 0,0 0 1,0 0-1,0 0 0,0-1 0,0 1 0,0 0 1,0 0-1,0 0 0,0 0 0,0 0 1,0 0-1,0 0 0,0 0 0,0 0 0,0-1 1,0 1-1,0 0 0,0 0 0,0 0 1,0 0-1,0 0 0,0 0 0,0 0 0,0 0 1,0 0-1,0 0 0,0 0 0,0 0 1,0-1-1,1 1 0,-1 0 0,0 0 0,0 0 1,0 0-1,0 0 0,0 0 0,0 0 1,0 0-1,0 0 0,0 0 0,0 0 1,0 0-1,1 0 0,-1 0 0,0 0 0,0 0 1,0 0-1,0 0 0,0 0 0,0 0 1,0 0-1,0 0 0,0 0 0,1 0 0,29 0 2264,-30 3-1414,0-1-717,0 0 0,1 0 0,-1-1 1,1 1-1,-1 0 0,1 0 1,0-1-1,-1 1 0,1 0 0,0-1 1,0 1-1,0-1 0,2 2 0,2 5-75,27 34 445,-21-27-339,0 0 0,14 25 0,-18-26-98,-5-8-30,1 0 1,0-1 0,7 10-1,31 23 158,-3 6 224,3-8-176,-16-6-208,3-8-5,-25-20-44,-1 0 1,1-1-1,0 0 1,-1 1-1,1-1 1,0 0-1,0 0 1,0 0-1,4 0 1,-5-1-1142,-4-3-127,-12-7-1200,13 9 2317,-1 0 0,1 1 0,-1 0 0,1-1 0,-1 1 0,1 0 0,-1 0 0,1 0 0,-2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17 7392,'-17'-17'2720,"17"17"-2080,-16 17-224,0-1 1344,-1-16-1056,-16 33 992,17 0-992,-33-1-65,32 1-415,-15 16 288,-1 0-288,0-16-1663,17 0 767,-1 0-2080,17-33 1568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8320,'0'0'3072,"0"0"-2400,0 0-160,17 0 544,-1 0-672,1-16 480,15 16-512,1 0-32,0 0-192,16-17 256,-16 17-192,16-16-256,-16 16 32,0-16-1344,-1 16 768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28 6144,'-13'-27'1978,"12"29"-1364,0 0 0,0 1-1,0-1 1,0 0 0,-1 0-1,-2 4 1,-2 2-35,6-6-473,-1 0 0,1 0 0,-1 0 0,1 0 0,0 0 0,-1 0 0,1 0 1,1 4-1,-1 12 386,0 5 118,-3 34 0,-17 39 35,12-66-505,2-1 0,1 1 0,-2 42 0,7-51-37,1-12-66,-1 0 0,0 1 0,-1-1 0,-2 15 0,-1-12-304,3-11 190,1 0 0,-1 1 0,1-1 0,-1 0 0,1 0 0,0 1 0,-1-1 0,1 0 0,0 1 1,0-1-1,0 0 0,0 0 0,0 1 0,0-1 0,0 0 0,1 1 0,-1-1 0,0 0 0,1 0 0,-1 1 1,1-1-1,-1 0 0,1 0 0,0 0 0,0 0 0,-1 0 0,1 0 0,0 0 0,0 0 0,0 0 0,0 0 0,1 1 1,12 11-1124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6976,'0'-1'236,"0"-8"777,0 9-976,0 0 0,0 0 0,0 0 0,0 0 0,0-1 0,0 1 0,0 0 1,0 0-1,0 0 0,0 0 0,0-1 0,0 1 0,0 0 0,0 0 0,0 0 0,0 0 0,0-1 1,0 1-1,0 0 0,-1 0 0,1 0 0,0 0 0,0 0 0,0 0 0,0-1 0,0 1 1,0 0-1,-1 0 0,1 0 0,0 0 0,0 0 0,0 0 0,0 0 0,0 0 0,-1 0 0,1 0 1,0 0-1,0 0 0,0 0 0,0 0 0,-1 0 0,1 0 0,0 0 0,0 0 0,0 0 1,-1 0-1,1 0 0,0 0 0,0 0 0,0 0 0,-5 3 181,0 1 1,0-1-1,1 1 0,-1 0 0,1 0 1,0 0-1,0 1 0,1 0 0,-4 5 1,3-3 57,-1 0 0,1 0 1,1 0-1,0 1 0,0 0 1,-3 11-1,4-7-114,1-1 0,0 1 0,0 0 0,2 15 0,0-5 10,-2 8 33,1-20-141,0 1 1,1 16-1,0-24-60,-1 0 1,1 0-1,0 0 0,0 0 0,0-1 0,0 1 1,0 0-1,1-1 0,-1 1 0,1-1 0,-1 1 1,5 3-1,0-1-42,0-1 1,-1 0-1,2 0 1,-1-1-1,11 5 1,-1 0-127,-12-6 37,1 0 1,-1 0 0,1 0 0,0 0-1,-1-1 1,11 2 0,-12-3 51,0 0 0,0 0 0,0 0 1,0-1-1,-1 0 0,1 1 0,0-1 1,0 0-1,0-1 0,-1 1 0,1 0 0,0-1 1,3-2-1,9-7-255,24-20 0,-34 27 310,-1 0-1,0-1 1,0 1-1,0-1 1,-1 0 0,0 0-1,1 0 1,-2 0-1,4-7 1,-5 9 33,0-1 0,-1 0 1,1 1-1,-1-1 0,1 0 1,-1 0-1,0 1 0,-1-7 0,0-3 39,1-33 481,0 319 1392,-6-147-1785,1-23 8,11 15-50,-2-81-64,-2 2-1,-5 60 0,-8-45 431,5-10-192,-5-19-256,9-15-30,3-9 11,-1 0 0,0-1 0,0 1-1,0 0 1,0 0 0,0-1 0,-1 1 0,1 0 0,0-1-1,0 1 1,0 0 0,-1 0 0,1-1 0,0 1 0,-1 0 0,1-1-1,0 1 1,-1-1 0,1 1 0,-1-1 0,1 1 0,-1 0-1,1-1 1,-1 0 0,0 1 0,1-1 0,-1 1 0,0-1-1,1 0 1,-1 1 0,0-1 0,1 0 0,-1 0 0,0 1-1,1-1 1,-1 0 0,0 0 0,0 0 0,1 0 0,-1 0-1,0 0 1,-1 0 0,-1 0 6,-1 0-1,0 0 1,1-1 0,-1 1-1,0-1 1,1 0 0,-1 0-1,1 0 1,-1 0 0,1 0-1,-4-3 1,3 2 13,1-1 0,0 0 0,-1 0 0,1-1 0,0 1 0,0 0 0,1-1 0,-1 0 0,1 0 0,-4-7 0,-86-191 523,88 191-496,0 1 0,1-1 0,0 0-1,1 0 1,1 0 0,-1-12 0,2 14-42,1 0-1,0 0 1,0 1-1,1-1 0,0 1 1,0-1-1,5-9 1,-3 9-169,1 0 1,0 0-1,1 0 0,0 0 1,0 1-1,1 0 1,-1 1-1,2-1 1,10-8-1,12-12-2273,3-2-1543,13-3 1232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44 246 7232,'-41'-41'2314,"41"41"-2292,0 0-1,0 0 0,0 0 0,-1 0 0,1-1 1,0 1-1,0 0 0,0 0 0,0 0 0,-1-1 1,1 1-1,0 0 0,0 0 0,0-1 0,0 1 0,0 0 1,0 0-1,0-1 0,0 1 0,-1 0 0,1 0 1,0-1-1,0 1 0,0 0 0,0 0 0,0-1 1,1 1-1,-1 0 0,0 0 0,0-1 0,0 1 1,0 0-1,0 0 0,0-1 0,0 1 0,0 0 1,1 0-1,-1-1 0,0 1 0,0 0 0,0 0 1,0 0-1,1 0 0,-1-1 0,0 1 0,0 0 1,0 0-1,1 0 0,-1 0 0,0 0 0,0-1 0,1 1 1,-1 0-1,0 0 0,0 0 0,1 0 0,-1 0 1,0 0-1,0 0 0,1 0 0,-1 0 0,0 0 1,0 0-1,1 0 0,-1 0 0,1 0 159,0-2 45,0-1 1,-1 0-1,1 0 1,0 0-1,-1 0 0,0 0 1,0 0-1,0 0 0,0 0 1,-1-3-1,1-5 373,-1-1-242,1 6-254,0 1 0,1-1-1,-1 0 1,2-8-1,9-19 91,-5 3-69,5 6-165,-10 23 33,-1 0 0,1 0-1,-1 0 1,1 1-1,0-1 1,-1 0 0,1 1-1,0-1 1,-1 0-1,1 1 1,0-1 0,0 1-1,0 0 1,0-1 0,-1 1-1,1-1 1,0 1-1,0 0 1,1-1 0,4 4 249,-4 1-163,1-1 0,-1 1 1,0-1-1,0 1 0,0 0 1,-1 0-1,1 0 0,-1 0 1,1 6-1,11 25 659,4-2-166,-4-16-442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13 7648,'0'-1'303,"1"-7"766,-1 7-1038,0 1-1,0 0 0,0 0 0,0 0 0,0 0 0,0 0 1,0 0-1,0-1 0,0 1 0,0 0 0,0 0 0,0 0 1,0 0-1,0 0 0,0 0 0,0 0 0,0-1 0,0 1 1,0 0-1,0 0 0,0 0 0,0 0 0,0 0 0,1 0 1,-1 0-1,0 0 0,0 0 0,0 0 0,0-1 0,0 1 1,0 0-1,0 0 0,0 0 0,1 0 0,-1 0 0,0 0 1,0 0-1,0 0 0,0 0 0,0 0 0,0 0 0,1 0 1,-1 0-1,0 0 0,0 0 0,0 0 0,0 0 0,0 0 1,0 0-1,0 0 0,1 0 0,-1 0 0,0 1 0,0-1 1,0 0-1,0 0 0,0 0 0,0 0 0,0 0 0,0 0 0,1 0 1,-1 0-1,0 0 0,0 0 0,0 1 0,0-1 0,0 0 1,6 5 115,-4-3-81,0 1 0,1-1-1,-1 1 1,0 0-1,0-1 1,0 1 0,-1 0-1,1 0 1,-1 0-1,1 0 1,-1 0 0,1 5-1,28 72 891,-20-55-553,18 37 0,2 1 143,-18-38-187,-4-7 70,10 28 1,-16-39-448,0 0-1,-1 0 1,0-1-1,0 1 1,-1 0-1,1 0 1,-1 0 0,-2 10-1,-2 2-280,-14 36 1,10-31 45,6-18 200,0 0-1,0 0 1,-1 0 0,0-1-1,0 1 1,0-1 0,-1 0-1,0 0 1,-4 5 0,2-5-1,0 0 0,0 0 1,-1-1-1,1 0 1,-1-1-1,0 0 0,0 0 1,-11 4-1,8-4 57,4 0 13,-1-1-1,1 0 1,-1 0-1,0-1 1,1 0-1,-1 0 1,0-1-1,0 1 1,0-2-1,0 1 1,-7-2-1,10 2-9,-47-11 15,45 9-20,0 0-1,0 0 1,0 0-1,0-1 1,0 0-1,-10-7 1,11 5 8,0-1 1,0 1 0,-8-12-1,9 11 0,2 4 1,0 0-1,0 0 1,1 0-1,-1 0 1,1-1-1,0 1 1,0-1-1,0 1 0,0-1 1,0 1-1,0-1 1,1 0-1,-1 1 1,1-1-1,0 0 1,0 1-1,0-1 1,0 0-1,0 0 1,0 1-1,1-1 1,1-4-1,-1 4-6,1-1 1,0 1-1,0 0 0,1 0 1,-1 0-1,1 1 0,-1-1 0,1 0 1,0 1-1,0 0 0,0-1 1,0 1-1,1 1 0,4-3 1,-5 2-10,12-6-51,24-8-1,-34 15 29,-1-1 0,1 1-1,-1 0 1,1 1 0,-1-1-1,1 1 1,0 0 0,-1 0-1,10 2 1,18 9-786,-13-9 235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8736,'0'13'2810,"0"-10"-1716,3-3-358,0 0-495,1 1 1,-1-1-1,0 1 1,0 0 0,0-1-1,5 4 1,14 3 195,-6-5-223,0-1 1,0 0 0,18-2 0,2 0-88,3 2-36,99-4 111,-42-8 76,2 5-92,1-5-154,-61 9-32,-9 0 20,0-1 0,38-9-1,-47 7 26,0 1 1,1 1-1,30-1 0,-48 4-48,0 0-1,0 0 0,-1 0 0,1 0 0,0 0 0,0 0 1,-1-1-1,1 1 0,0-1 0,-1 0 0,1 0 0,-1 0 0,1 0 1,-1-1-1,1 1 0,-1 0 0,3-3 0,-3 1-215,-4 6-362,-12 11 187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5312,'-27'0'1701,"21"0"-1024,6 0-95,0 0 767,0 0-304,3 0 235,20 0 497,-8-1-1106,26 3-1,-38-2-658,1 0-1,-1 1 1,0-1-1,1 1 1,-1 0 0,0 0-1,0 1 1,0-1-1,0 1 1,0-1-1,0 1 1,0 0 0,3 3-1,16 22 165,-14-20-129,-5-5-32,-1 0-1,1 0 1,-1 1 0,0-1-1,0 0 1,3 5 0,-1 2 29,1 0 0,-2 1 0,1-1 0,-2 1 0,4 14 0,6 59 51,-10-65-108,2 11-6,-1-6 138,1 29 0,-4-44-63,0 1 0,-1-1 1,0 0-1,-1 1 1,0-1-1,-6 16 0,4-12 34,-2-1-1,1 0 0,-2 0 1,0 0-1,0-1 0,0 0 1,-12 12-1,17-20-68,0 0 1,1-1-1,-1 1 0,0-1 1,0 1-1,0-1 0,0 0 1,0 0-1,0 0 0,0 0 1,0 0-1,-1 0 0,1 0 1,0-1-1,-1 1 0,1-1 1,0 0-1,-1 0 0,1 1 1,-4-2-1,4 1 0,1 0-2,-1 0-1,0 0 0,0 0 0,1 0 0,-1-1 0,0 1 0,0 0 0,1-1 0,-1 0 0,1 1 1,-1-1-1,0 0 0,1 0 0,-3-1 0,-4-3 20,6 4-41,1 0 1,0-1-1,0 1 1,-1 0-1,1 0 1,0-1-1,0 1 1,0 0-1,0-1 1,0 1-1,0-1 1,1 1-1,-1-1 1,0 0-1,1 1 1,-1-1-1,1 0 0,0 1 1,-1-1-1,1 0 1,0 0-1,0 1 1,0-1-1,1 0 1,-1 1-1,0-1 1,1-2-1,1-4-37,-1 0-1,2 0 0,-1 0 1,1 0-1,5-8 0,-1 3-186,0 1 0,2 1 0,12-16-1,-3 5-95,18-22-429,43-24-37,-71 60 746,-1 1 1,1 0-1,1 1 0,-1 0 1,18-9-1,23-15-26,-42 27 108,-7 2-1,1 1-1,-1 0 1,1 0-1,-1 0 1,1 0-1,-1 0 1,0-1 0,1 1-1,-1 0 1,1 0-1,-1-1 1,0 1-1,1 0 1,-1-1 0,1 1-1,-1 0 1,0-1-1,0 1 1,1-1-1,-1 1 1,0 0 0,0-1-1,1 1 1,-1-1-1,0 1 1,0-1-1,0 1 1,0-1 0,0 1-1,0-1 1,0 1-1,0-1 1,0 1-1,0-1 1,0 0 0,0 14 609,0-2-378,0-1 1,3 22-1,8 14-66,-8-25-83,-2-14-69,0 1 1,0 0-1,1-1 1,0 1-1,0-1 1,5 9-1,26 61-270,-33-76 188,1 1-1,0-1 0,0 0 0,0 1 1,0-1-1,0 0 0,0 0 0,0 1 1,0-1-1,1 0 0,-1 0 0,0 0 1,1 0-1,-1-1 0,0 1 0,1 0 1,-1-1-1,3 2 0,0-2-126,0 1 0,0-1 0,0 1 0,0-1 0,5-1 0,3 1-285,-4-1 338,0 0-1,0 0 1,-1 0 0,1-1 0,0 0 0,-1-1-1,0 0 1,0 0 0,1 0 0,-2-1-1,8-4 1,-10 5 69,-1 1 0,1-1 0,0 0 0,-1 0 0,1-1-1,-1 1 1,0-1 0,0 1 0,-1-1 0,1 0 0,-1 0 0,0 0 0,1 0-1,-2 0 1,1-1 0,-1 1 0,1-1 0,-1 1 0,0-1 0,0-6 0,-1-29 187,0 24 439,0 28 738,0 6-1133,0 1 1,1-1-1,2 0 1,-1-1 0,8 25-1,0 3-17,7 89-1,-14-103-239,0 6 80,-2 0-1,-6 62 0,-24 69 193,25-151-126,0-1 1,-2 0-1,1 0 1,-15 25-1,16-34-47,0 0 0,0 0 0,-1-1 0,0 1-1,0-1 1,-1-1 0,0 1 0,0-1-1,0 0 1,-1 0 0,-10 6 0,0-1-29,13-8 5,-1 1 0,1-1-1,0 0 1,-1 0 0,-7 2 0,10-3-9,1-1 0,-1 0 1,1 0-1,-1 0 1,1 0-1,-1 0 1,1 0-1,-1 0 0,0-1 1,1 1-1,-1-1 1,1 1-1,0-1 1,-1 1-1,1-1 0,-1 0 1,1 0-1,0 0 1,0 0-1,-1 0 1,1 0-1,-1-1 0,-2-2-6,0-1 0,0 1 0,1-1 0,-1 0 0,1 0 0,0 0 0,1 0-1,-1 0 1,-2-11 0,1 0 37,1 1 1,-1-22-1,1 3 88,-1 12-68,-1-22 8,7 27-97,1-1 0,0 1 0,1-1 0,0 1 0,2 0 0,0 1 0,1-1 0,0 1 0,1 1 0,19-27 0,-19 32-88,-5 6 26,0-1-1,0 1 1,1 0-1,0 0 0,0 1 1,0-1-1,0 1 1,0 0-1,10-5 0,27-8-2100,-6-1 619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 3488,'0'0'1115,"-3"0"-673,2 0-399,1 0 0,-1 0 0,1 0 0,-1 0 1,1 0-1,-1 0 0,1-1 0,-1 1 0,1 0 0,-1 0 0,1 0 0,0 0 0,-1-1 0,1 1 0,-1 0 0,1 0 0,-1-1 0,1 1 1,0 0-1,-1-1 0,1 1 0,0-1 0,-1 1 0,1 0 0,0-1 0,0 1 0,-1-1 0,1 1 0,0-1 0,-2-17 3511,2 14-3024,0 1 707,0 3 299,3-3-469,1-1-642,-1 1-197,-1 0 1,1 0 0,0 1 0,1-1 0,-1 1 0,0-1 0,5-1 0,0 2-152,-1 1 1,1 0 0,0 1 0,0-1-1,12 3 1,-3-2 48,6 0-18,-9 1-107,1-2 0,18-2 1,-8-1-19,-9 1 108,0 0 0,25 0 0,-21 2 27,36-7 0,-38 5-81,33-2-1,-38 6-44,-10 0-9,-1-1 0,1 0 0,0 0 0,-1 0 0,1 0 0,-1 0 0,1 0 0,0-1 0,-1 1 0,1-1 0,-1 0 0,3 0 0,1-10-1029,-6 10 992,1 1-1,0-1 0,0 1 0,0 0 0,-1 0 0,1-1 1,0 1-1,0 0 0,0 0 0,0 0 0,0 0 0,0 0 0,1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4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49 198 5056,'-3'-1'390,"1"1"-116,1 0 1,-1 0 0,0 0-1,0 0 1,1 0-1,-1 0 1,0 0 0,0 1-1,1-1 1,-1 1-1,-3 0 1,13 10 397,-7-10-628,-1-1 1,1 1-1,-1-1 1,0 1-1,1 0 1,-1-1-1,0 1 1,1 0-1,-1-1 1,0 1-1,0 0 0,0-1 1,0 1-1,1 0 1,-1-1-1,0 1 1,0 0-1,-1 0 1,1-1-1,0 1 1,0 0-1,0-1 0,0 2 1,-1 0 88,1 1-92,0-1 1,0 0-1,0 0 0,0 1 0,0-1 1,-1 0-1,1 1 0,-1-1 0,0 0 1,1 0-1,-1 0 0,0 0 0,-2 3 1,2-3-27,0 0 1,0 0-1,0 0 1,0 0-1,0 1 1,0-1-1,1 0 1,-1 1-1,1-1 1,0 0-1,-1 1 1,1-1-1,1 4 1,-1 54 725,0-57-689,0-1 1,0 1-1,-1 0 0,1 0 1,-1 0-1,1 0 1,-1-1-1,0 1 0,0 0 1,0-1-1,-2 4 0,2-4-18,0 1 0,0-1 0,0 0 0,0 1 0,0-1-1,1 0 1,-1 1 0,1-1 0,0 1 0,-1-1 0,1 4 0,0 0 283,0-2-17,0-6-177,3-52-645,0 48 473,-1 0 0,1 0 0,0 1 1,6-8-1,-2 2-37,-2 1 37,-4 8 27,0 0 0,-1 1-1,1-1 1,0 0 0,0 0-1,0 1 1,0-1 0,0 1 0,0-1-1,0 1 1,1-1 0,-1 1-1,1 0 1,-1 0 0,1 0 0,-1 0-1,1 0 1,0 0 0,-1 0-1,4-1 1,-3 1 21,-1 0 17,0 0 0,0 0 0,0 0-1,0 0 1,0 0 0,0 0 0,0 0-1,0 0 1,0-1 0,0 1-1,0-2 1,7-9 294,-8 12-297,1 0-1,-1 0 1,1-1-1,-1 1 0,0 0 1,1 0-1,-1 0 1,1 0-1,-1-1 1,1 1-1,-1 0 1,1 0-1,-1 0 1,0 0-1,1 0 1,-1 0-1,1 0 1,-1 0-1,1 0 1,-1 0-1,1 0 0,-1 1 1,1-1-1,-1 0 1,0 0-1,1 0 1,0 1-1,0-1 20,0 1 1,0 0-1,0-1 0,-1 1 0,1 0 1,0-1-1,0 1 0,0 0 0,0 0 0,-1 0 1,1 0-1,-1 0 0,1 0 0,0 0 1,-1 0-1,0 0 0,1 2 0,2 21 558,0-2-394,2-5-88,-3-11-78,0 1 0,-1 0 0,0 0 0,0 0 0,0 7 0,-1-9-20,0 0 0,1 0 0,-1-1 0,1 1 1,0 0-1,0 0 0,0-1 0,1 1 1,0-1-1,0 1 0,4 6 0,-4-7 71,1 0-1,-1 0 1,0 0 0,-1 1-1,3 7 1,1 1 49,-5-12-125,1-1 1,-1 1 0,0-1-1,1 1 1,-1-1 0,1 1-1,-1-1 1,1 0 0,-1 1-1,1-1 1,-1 0 0,1 1 0,0-1-1,-1 0 1,1 0 0,-1 1-1,1-1 1,1 0 0,3 2 19,-2-1-64,0 0 1,0 0 0,0 0-1,-1-1 1,1 1-1,0-1 1,0 1 0,0-1-1,0 0 1,0 0-1,0 0 1,0-1 0,0 1-1,0-1 1,0 1-1,0-1 1,0 0 0,-1 0-1,6-3 1,19-8-413,-18 8 288,-1 1 0,1-2-1,-1 1 1,1-1-1,-1 0 1,12-12-1,16-24-294,5 3 180,-25 11 196,-7 10 52,18-21 4,-22 28 41,-1 1 0,7-22 1,7-14 2,-3 19-37,-10 21 23,-1-1 1,-1-1-1,1 1 0,-1 0 1,0-1-1,-1 1 0,3-10 1,0-25 395,6 16-16,-10 20-229,0 0 1,0 0-1,-1-1 1,0-9-1,0 8 60,0 7-207,0-1 0,0 1 1,0 0-1,0 0 0,0 0 1,0 0-1,0 0 0,0 0 0,0 0 1,0 0-1,0 0 0,0 0 1,0-1-1,0 1 0,0 0 1,0 0-1,0 0 0,0 0 1,0 0-1,0 0 0,0 0 1,0 0-1,0 0 0,0 0 1,0-1-1,0 1 0,0 0 1,0 0-1,0 0 0,0 0 1,0 0-1,0 0 0,1 0 1,-1 0-1,0 0 0,0 0 1,0 0-1,0 0 0,0 0 1,0 0-1,0 0 0,0 0 1,0 0-1,0 0 0,1 0 1,-1 0-1,0 0 0,0 0 1,0 0-1,0 0 0,0 0 1,0 0-1,0 0 0,0 0 1,0 0-1,1 0 0,6-1 329,-8 1-320,1 0-1,-1 1 1,1-1 0,-1 0 0,1 0 0,0 1-1,-1-1 1,1 0 0,-1 0 0,1 1 0,0-1-1,-1 0 1,1 1 0,0-1 0,0 1 0,-1-1 0,1 0-1,0 1 1,-2 4 39,1-1-1,0 1 0,1-1 0,-1 1 1,1-1-1,0 1 0,0-1 1,1 6-1,-1 0 58,1-1 0,-2 0 0,-1 13-1,-17 55 249,10-44-237,-7 48-1,13-52-72,0 2 25,-10 43 0,8-48-54,1 0 0,0 0 0,1 33 0,3 4-2788,0-47 1402,0-3 164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5312,'0'-14'1701,"0"12"-1024,0 2-165,0 0 528,0 2-245,0 22 630,-1-10-960,1-1 0,0 1 0,4 20 0,-2-25-295,1 4 14,0 1 0,-1-1 1,-1 1-1,0-1 0,-2 23 0,-5 4 79,3-22-157,0 0-1,2 0 1,0 0-1,1 1 0,3 30 1,2-24-18,-2-8-7,0 0 0,0 19 0,-3 33-1292,0-68 958,0 1-1,0 0 1,0 0 0,1-1-1,-1 1 1,1 0 0,-1-1-1,1 1 1,0 0 0,-1-1-1,1 1 1,0-1 0,0 1-1,0-1 1,0 0 0,0 1-1,2 1 1,-2-3 178,-1 0 0,0 0-1,0 0 1,0 0 0,0 0 0,0 1-1,0-1 1,0 0 0,0 0 0,0 0 0,0 0-1,0 0 1,0 0 0,1 0 0,-1 0-1,0 0 1,0 0 0,0 1 0,0-1 0,0 0-1,0 0 1,0 0 0,1 0 0,-1 0-1,0 0 1,0 0 0,0 0 0,0 0-1,0 0 1,0 0 0,1 0 0,-1 0 0,0 0-1,0 0 1,0 0 0,0 0 0,0 0-1,0 0 1,0 0 0,1-1 0,-1 1 0,0 0-1,0 0 1,0 0 0,0 0 0,0 0-1,0 0 1,0 0 0,0 0 0,1 0 0,-1 0-1,0-1 1,0 1 0,0 0 0,0 0-1,0 0 1,14-14-2842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17 159 4736,'-14'-14'1530,"14"14"-1519,0 0-1,0 0 1,-1 0-1,1 0 1,0 0-1,0 0 1,0 0-1,0 0 1,0 0-1,0 0 1,0 0-1,0-1 1,0 1-1,-1 0 1,1 0-1,0 0 1,0 0-1,0 0 1,0 0-1,0 0 1,0-1-1,0 1 0,0 0 1,0 0-1,0 0 1,0 0-1,0 0 1,0 0-1,0 0 1,0-1-1,0 1 1,0 0-1,0 0 1,0 0-1,0 0 1,0 0-1,0 0 1,0-1-1,0 1 1,0 0-1,0 0 1,0 0-1,0 0 1,1 0-1,-1 0 1,0 0-1,0 0 0,0-1 1,0 1-1,0 0 1,0 0-1,0 0 1,0 0-1,0 0 1,1 0-1,-1 0 1,2-2 178,-1 0-1,1 0 1,-1 0 0,0-1-1,0 1 1,0 0 0,0-1 0,0 1-1,0-1 1,0 1 0,-1-1 0,1 1-1,-1-1 1,0 1 0,0-1 0,0 1-1,0-5 1,0 6-101,0-1 0,0 1 0,0-1 1,0 1-1,1-1 0,-1 1 0,1-1 0,-1 1 0,1-1 1,0 1-1,-1 0 0,1-1 0,0 1 0,0 0 0,0 0 1,0-1-1,0 1 0,0 0 0,0 0 0,1 0 0,-1 0 1,0 0-1,0 1 0,1-1 0,-1 0 0,1 0 0,-1 1 0,2-1 1,0-1 4,1 1 0,-1-1 0,0 0 0,0 0 0,4-4 0,-3 2 62,1-1 1,0 1 0,0 0 0,6-4-1,-9 7-116,1 0 0,-1 0 0,1 0-1,-1 0 1,1 0 0,0 1 0,0-1 0,-1 1-1,1 0 1,4-1 0,-6 1-21,1 0 0,0 0 1,0 0-1,0 0 0,0-1 0,0 1 1,-1-1-1,1 0 0,0 1 0,2-3 1,-2 3-12,-1-1 1,0 0 0,0 1 0,0-1 0,1 1 0,-1 0 0,0-1 0,1 1 0,-1 0 0,2 0 0,0 0 6,0 1 0,0 0 0,0-1 0,0 1 0,0 1 0,-1-1 0,1 0 0,0 1 0,-1 0 0,1-1 0,-1 1 0,1 0 0,-1 0 0,0 0 0,0 1 0,0-1 0,0 0 0,2 4 0,-1-2 12,0 0 1,-1 0 0,1 1 0,-1-1-1,0 0 1,0 1 0,-1 0 0,1-1-1,-1 1 1,0 0 0,1 5 0,-7 12 105,1-11-67,0 7 14,1-5 71,-9 24 0,5-17-76,5-12-142,-1 0-1,0 0 0,-1-1 0,0 1 1,0-1-1,0 0 0,-1 0 0,-8 9 1,-33 30-572,43-43 554,3-3 38,3 0-10,5 0 9,-4-1 18,-1 1 1,1 0 0,0 0 0,-1 0 0,1 0 0,0 1 0,-1 0 0,6 1 0,-2 2-15,-1-1 0,0 2 0,0-1 0,0 1 0,-1 0 0,0 0 0,6 7 1,5 5-35,-5-8 50,6 7 42,-13-9 39,1 1 0,-1 0 0,4 12 0,6 13 76,-11-28-109,-1 0 0,0 0 0,-1 0 0,1 0 0,-1 0 0,0 0 0,0 0 0,0 10 0,-1-4-16,-1 0 0,-4 19 0,0-6-28,-1 23 4,-4-9 63,7-23-25,-3 14 46,4-25-33,0 0 0,0-1 0,0 1 0,-5 5 0,0-1 39,6-5-53,0-1-1,0 1 1,-1-1 0,0 1 0,1-1 0,-1 0-1,0 0 1,0 0 0,0 0 0,-1 0 0,1-1-1,0 1 1,-1 0 0,-3 1 0,6-3-13,-1 1 5,1-1 0,-1 0 0,0 1 0,1-1 0,-1 0 0,0 1 1,1-1-1,-1 0 0,0 0 0,0 1 0,1-1 0,-1 0 0,0 0 0,1 0 0,-1 0 0,0 0 0,0 0 1,1 0-1,-1 0 0,0-1 0,0 1 0,1 0 0,-2-1 0,2 1 1,-1-1 1,1 0-1,-1 1 1,1-1-1,-1 0 0,1 0 1,-1 0-1,1 1 0,0-1 1,0 0-1,-1 0 0,1-2 1,-2-3 79,-25-90 754,26 91-844,1 0 0,-1 0 1,1-1-1,1 1 0,-1 0 0,1 0 1,0 0-1,0 0 0,0 0 0,1 0 0,-1 0 1,1 0-1,3-5 0,-3 7-5,0 0 0,-1 0 0,1 0 0,0 1 0,0-1 0,4-2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4384,'0'0'1424,"0"-3"-854,0 2-540,0 1 0,0-1 0,0 1 0,0-1 0,0 1 0,0-1 0,0 1 0,0-1 0,0 1 0,1-1 0,-1 1 0,0-1 0,0 1 0,0-1 0,1 1 0,-1-1 0,0 1 0,0 0 0,1-1 0,-1 1 0,0-1 0,1 1 0,-1 0 0,1-1 0,-1 1 0,1 0 0,-1 0 0,0-1 0,1 1-1,-1 0 1,1 0 0,-1 0 0,1-1 0,-1 1 0,1 0 0,-1 0 0,1 0 0,-1 0 0,1 0 0,-1 0 0,2 0 0,3-3 695,0-4-250,-1-1-1,1 1 1,-2-1-1,1 0 0,2-13 1,-5 20-452,4-16 462,9-17 182,-11 26-520,0 1 0,-1-1 0,3-10 0,1-4 374,-5 18-404,1 0-1,0 0 1,0 1 0,0-1 0,0 1-1,4-5 1,-6 7-98,1 1-1,-1 0 0,0-1 0,0 1 1,0 0-1,1 0 0,-1-1 1,0 1-1,1 0 0,-1 0 1,0 0-1,0-1 0,1 1 0,-1 0 1,1 0-1,-1 0 0,0 0 1,1 0-1,-1 0 0,0 0 1,1 0-1,-1-1 0,0 1 1,1 0-1,-1 1 0,1-1 0,0 0 19,-1 1 0,0 0 0,1-1 0,-1 1-1,1 0 1,-1-1 0,0 1 0,0 0 0,1-1-1,-1 1 1,0 0 0,0 0 0,0-1 0,0 1-1,0 0 1,0 0 0,0 0 0,0 1 0,0 1 72,0 0 0,1 1 0,-1-1 0,1 0 1,0 1-1,0-1 0,0 0 0,2 3 1,3 11 325,-2 2-80,-4-14-258,1 0 0,1 0 0,-1 0 0,1-1 0,0 1 0,0 0 0,3 5 0,8 11 233,-10-11-251,2 8 29,0-14-278,0 1 0,0-1 0,0 0 0,0 0 1,1 0-1,7 3 0,-11-6 96,-1 0 0,0-1 1,1 0-1,-1 1 0,1-1 0,-1 0 1,1 0-1,-1 0 0,2 0 1,-2 0 68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33 5888,'14'-27'1898,"-12"21"-1135,-2 6-230,3 0 465,-1 1-910,1-1 0,-1 1 1,0-1-1,0 1 1,0 0-1,0 0 0,0 0 1,0 0-1,0 0 0,0 0 1,0 1-1,0-1 1,0 0-1,1 3 0,25 28 328,-25-29-392,68 100 423,-44-61-483,-14-23 81,14 33 1,-23-45-4,-1 1 0,0-1 0,0 1 0,-1 0 0,0 0-1,-1 0 1,1 12 0,-2-17-19,0 1 1,-1-1-1,1 1 0,-1-1 0,-2 5 0,0 2 30,1-2-18,2-6-29,0-1 1,0 1-1,-1 0 0,1-1 1,-1 1-1,1 0 1,-1-1-1,0 1 0,0-1 1,1 1-1,-1-1 0,-2 2 1,-2 1 9,0-1 1,-1 1 0,1-1 0,-1-1-1,-10 5 1,-15 6 59,16-5-12,8-4-35,0 0 0,-1-1 1,1 0-1,-1 0 0,-8 2 1,8-4 18,-1 0 1,0 0-1,0-1 0,-12-1 1,16 1-21,0-1 0,0 1 0,0-2 1,0 1-1,0 0 0,0-1 0,0 0 0,-8-5 1,-3-2 42,15 9-74,0-1 0,1 1 0,-1-1 0,0 1 0,0-1 0,0 1 0,0-1 0,0 0 0,1 1 0,-1-1 0,0 0 0,-1-1 0,2 1-2,0 0 0,1 0 1,-1 1-1,0-1 1,0 0-1,0 0 1,1 1-1,-1-1 0,0 0 1,1 0-1,-1 1 1,1-1-1,-1 1 1,1-1-1,-1 0 0,1 1 1,-1-1-1,1 1 1,-1-1-1,2 0 1,1-2-29,-2 2 15,0 0 0,0 0 0,0 0 0,1 0 1,-1 0-1,0 0 0,1 0 0,-1 0 0,1 0 1,-1 1-1,1-1 0,-1 0 0,1 1 0,-1 0 0,1-1 1,-1 1-1,1 0 0,0 0 0,-1 0 0,1 0 1,0 0-1,1 0 0,41 0-969,5 0 289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1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9632,'0'0'3120,"5"3"-1899,0-2-1092,-1 1 1,0-1-1,1 0 1,-1-1-1,1 1 0,-1-1 1,1 0-1,-1 0 1,1 0-1,-1-1 1,1 1-1,8-3 1,-3 1 91,33-4 434,31-7 194,50-9-124,-37 8-288,46-13-127,-6 10-409,22-4-85,-23-4 88,-57 19 20,-34 4-51,60-9-614,-16 6 69,-40-2-16,-30 4 431,0 2-1,0-1 1,10 1 0,-18 1 203,0 0 0,0 0 1,0 0-1,1 0 0,-1 0 1,0 0-1,0 0 0,0 0 0,0 0 1,0 1-1,0-1 0,0 1 1,2 0-1,-3-1 20,0 1 1,1 0-1,-1 0 1,0 0-1,1 0 1,-1-1-1,0 1 1,0 0-1,0 0 1,0 0-1,0 0 1,0 0-1,0 1 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3648,'-14'0'1173,"14"0"-1165,0 0 1,0 0-1,0 0 0,0 0 0,0 0 1,0 0-1,0 0 0,0 0 0,0 0 1,0 0-1,-1 0 0,1 0 0,0 0 0,0 0 1,0 0-1,0 0 0,0 0 0,0 0 1,0 0-1,0 0 0,0 0 0,0 0 1,-1 0-1,1 0 0,0 0 0,0 0 0,0 0 1,0 0-1,0 0 0,0 0 0,0 0 1,0-1-1,0 1 0,0 0 0,0 0 1,0 0-1,0 0 0,0 0 0,0 0 1,0 0-1,0 0 0,0 0 0,-1 0 0,1-1 1,0 1-1,0 0 0,0 0 0,0 0 1,0 0-1,0 0 0,1 0 0,-1 0 1,0 0-1,0 0 0,0 0 0,0-1 1,0-10 428,0 9 725,0 2-228,0 0 282,0 0-315,0-3 203,0-8-347,0 8-90,0 1-278,0 1-380,0 1-1,-1-1 0,1 1 1,0-1-1,0 1 0,0-1 1,0 1-1,1-1 0,-1 1 0,0 0 1,0-1-1,0 1 0,0-1 1,0 1-1,1-1 0,-1 1 1,0 0-1,0-1 0,0 1 1,1-1-1,-1 1 0,0 0 1,1-1-1,-1 1 0,0 0 1,1 0-1,-1-1 0,0 1 1,1 0-1,-1 0 0,1-1 1,-1 1-1,1 0 0,-1 0 1,0 0-1,1 0 0,-1 0 0,1 0 1,-1 0-1,1 0 0,-1 0 1,1 0-1,-1 0 0,0 0 1,1 0-1,0 0 0,1 0 18,0 0-1,0 0 0,0 0 1,-1-1-1,1 1 0,0 0 0,0-1 1,2-1-1,5-3 41,-8 4-62,1 0-1,-1 0 1,1 0-1,-1 0 0,1 1 1,-1-1-1,1 0 0,0 1 1,-1-1-1,1 1 1,0 0-1,0 0 0,-1-1 1,4 1-1,-1 1 0,-1-1 0,1 0-1,-1 1 1,1 0-1,-1 0 1,1 0 0,4 2-1,8 3 68,-3-3-33,-11-3-36,0 0-1,-1 0 0,1 1 0,0-1 1,0 1-1,-1-1 0,1 1 0,0 0 1,-1-1-1,1 1 0,0 0 0,-1 0 1,1 0-1,-1 0 0,0 1 0,1-1 1,-1 0-1,0 0 0,0 1 0,2 1 1,9 20 88,0 0 1,-2 0-1,0 2 1,11 45 0,-18-60-55,-1-1 0,0 1 0,0 0 0,0 14 1,-7 19 91,2-21-68,1-1-11,1-11-9,0 0 0,-3 12 1,1-14 14,0-1 0,0 1 0,-6 7 1,2-1 32,-2 7 29,8-16-59,-1-1 0,0 1 0,0-1 0,0 0 1,-1 0-1,0 0 0,1 0 0,-1 0 0,-6 5 1,1-2 12,0 0 0,0 0 0,-18 10 0,23-15-63,-1-1-1,1 1 1,-1-1 0,1 1 0,-1-1-1,-6 1 1,9-2-2,0 0 0,-1 0-1,1 0 1,0 0 0,-1 0-1,1 0 1,0 0 0,-1 0-1,1-1 1,0 1 0,0 0-1,0-1 1,-1 1 0,1-1-1,0 0 1,0 1 0,0-1-1,0 0 1,-2-1 0,3 1 0,-1 0 0,0 0 0,0-1 0,1 1-1,-1 0 1,1-1 0,0 1 0,-1 0 0,1-1 0,0 1 0,-1 0 0,1-3 0,0-24 59,1 15-27,-1 3-45,1-1 0,1 1 0,0-1 0,0 1 0,7-20 0,-5 19-116,1 1-1,0 0 1,1 0-1,0 0 1,0 0-1,14-15 1,-12 16-66,15-20-570,-11 12-1473,27-25-1,-35 38 1521,0 0-1,0 0 1,1 1-1,8-6 0,-10 7 473,0 1 0,0 1 0,0-1 0,0 0 0,0 1 0,0-1 0,0 1 0,0 0 0,3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6816,'-13'0'2197,"12"0"-2182,1 0 0,0 0 0,0 0 0,0 0 0,0 0 0,0 0 0,0 0 0,0 0 0,0 0 0,0 0 0,0 0 0,-1 0 0,1 0 0,0 0 0,0 0 0,0 0 0,0 0 0,0 0-1,0 0 1,0 0 0,0 0 0,0 0 0,0 0 0,-1 0 0,1 0 0,0 0 0,0 0 0,0 0 0,0 0 0,0 0 0,0-1 0,0 1 0,0 0 0,0 0 0,0 0 0,0 0 0,0 0 0,0 0 0,0 0 0,0 0 0,0 0 0,0 0 0,0 0 0,0-1 0,0 1 0,0 0 0,0 0 0,0 0 0,0 0 0,0 0 0,0 0 0,0 0-1,0 0 1,0 0 0,0-1 0,0 1 0,0-11 593,0 11-588,0 0 0,0 0 0,0 0-1,0 0 1,0 0 0,0 0 0,0 0-1,0 0 1,0-1 0,0 1 0,0 0-1,0 0 1,0 0 0,0 0-1,0 0 1,0 0 0,0 0 0,0 0-1,0 0 1,0 0 0,0-1 0,0 1-1,0 0 1,0 0 0,0 0 0,0 0-1,0 0 1,0 0 0,0 0 0,0 0-1,0 0 1,0 0 0,0 0 0,1 0-1,-1 0 1,0 0 0,0 0 0,0-1-1,0 1 1,0 0 0,0 0 0,0 0-1,0 0 1,0 0 0,0 0 0,1 0-1,-1 0 1,0 0 0,0 0-1,0 0 1,0 0 0,0 0 0,0 0-1,0 0 1,0 0 0,1 1 0,8-2 544,-5 1-370,1-1 1,-1 1 0,0 1 0,1-1 0,-1 0 0,1 1-1,4 1 1,56 28 536,-34-19-619,-15-5-45,20 9-1,-31-13-38,-1 1 0,1-1-1,-1 1 1,0 0 0,0 1 0,0-1 0,0 1 0,5 6 0,13 20 153,-13-21-95,-7-8-71,0 1 1,-1-1-1,1 0 1,-1 1-1,0-1 1,1 1-1,-1-1 1,0 1-1,0-1 1,0 1-1,0 0 1,0 0-1,0 0 1,-1-1-1,1 1 1,0 0-1,-1 0 1,0 0-1,1 0 1,-1 0-1,0 3 1,0-1 19,0 0 0,0 0 0,0 0 0,0 0 0,-1 0 0,0 0 0,1 0 0,-1 0 0,-1 0 0,-2 6 0,1-6-82,0-1 1,-1 1-1,0-1 0,0 1 0,0-1 1,0 0-1,-6 3 0,3-1-17,-28 13-604,-2 1 169,35-17 461,-1 0-1,0 0 1,1 0-1,0 0 1,-1 0-1,1 1 1,0-1 0,0 1-1,0-1 1,-1 4-1,-2 1 14,4-6 23,0 0 0,1-1 0,-1 1 0,0 0 0,1 0 0,-1 0 0,1 0 0,-1-1 0,1 1 0,0 0 0,-1 0 0,1 0 0,0 0 0,-1 0 0,1 0 0,0 0 0,0 0 0,0 0 0,0 0 0,0 0-1,0 0 1,0 0 0,1 0 0,-1 0 0,0 0 0,1 1 0,1 2-79,0-1 0,1 0 0,0 1 0,-1-1 0,7 5 0,2 3 2,25 22 112,-10-8 140,38 45 0,-42-40-19,-12-21-119,-9-8-23,1 1 1,-1-1 0,1 0 0,-1 1-1,1-1 1,-1 1 0,0-1-1,0 1 1,0 0 0,0-1 0,0 1-1,0 0 1,0 0 0,0 0 0,-1-1-1,1 1 1,-1 0 0,0 0 0,1 0-1,-1 0 1,0 3 0,0-3 4,0-1-1,0 0 1,0 1-1,0-1 1,-1 0 0,1 0-1,0 1 1,-1-1 0,1 0-1,-1 0 1,1 1-1,-1-1 1,0 0 0,1 0-1,-1 0 1,0 0 0,0 0-1,0 0 1,0 0 0,0 0-1,0 0 1,0 0-1,0-1 1,0 1 0,0 0-1,-1-1 1,1 1 0,-2 0-1,-5 4 121,5-3-113,-1 0 1,1 0 0,-1 0-1,1-1 1,-1 1 0,1-1-1,-1 0 1,0 0 0,0 0-1,0 0 1,-4-1 0,-10 3-23,12-2-7,-13 3 55,0 0-1,-32 0 1,45-3-15,-1-1 0,1-1 0,0 1 0,0-1 0,0 0 0,0-1 0,0 0 0,0 0 0,0 0 0,0 0 0,1-1 0,-1 0 0,1 0 0,0 0 0,-6-5 0,11 7-13,-1 0-1,1 0 0,-1 1 1,1-1-1,-1 0 0,1 0 1,0 0-1,-1 0 0,1 0 1,0 0-1,0 1 1,0-1-1,0 0 0,-1 0 1,1 0-1,0 0 0,1 0 1,-1 0-1,0 0 0,0 0 1,0 0-1,0 0 0,1 0 1,-1 0-1,1 1 1,-1-1-1,1-1 0,14-19 149,-10 18-165,-1-1-1,1 1 1,0 0-1,0 0 1,0 1 0,0-1-1,1 1 1,5-2-1,17-7-194,24-19-674,11-3 219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7392,'27'-28'2373,"-20"24"-1754,5 6-289,5 1-238,56 12 811,-62-12-720,0 1 0,0 0-1,-1 1 1,0 0-1,17 10 1,-13-3-4,0 0 1,-1 0-1,0 2 0,-1-1 1,0 2-1,-2-1 0,16 28 1,37 75 508,-53-98-605,7 13 107,16 40 1,-18-27 38,8 52 0,5 54 27,-23 7-149,-5-158-107,-6 142 69,2-113-19,-1-1 0,-15 52-1,3-35 103,-2 0 0,-2-2 0,-34 53 0,43-77-84,0 0 0,-1-1 0,-21 22 0,15-24-40,0 0-1,-22 14 0,32-24-23,-5 5-186,-1-1 1,-1-1 0,0 0-1,0-1 1,0-1 0,-24 7 0,-12 3-587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5632,'-28'-13'1834,"24"10"-1369,8 3-220,1 0-587,0-1 1018,0 1-1,-1 0 1,1 0 0,0 0 0,0 1 0,8 2 0,39 10 2011,-36-9-2179,1 0 0,-1 1 0,0 0 0,31 15-1,-33-10-272,1 0 0,-1 1 0,23 23-1,37 47 329,-51-54-417,6 5-7,-8-10-66,-1 1 0,22 33 0,-30-35-55,14 18 44,15 2 135,-16 0-53,-11-28-77,-13-12-102,0 0 0,0-1 0,0 1 0,0 0 1,0 0-1,0-1 0,0 1 0,0 0 1,0 0-1,-1 0 0,1 0 0,0 0 1,-1 0-1,1 0 0,-1 0 0,1 1 0,-1-1 1,1 0-1,-1 0 0,0 0 0,1 0 1,-1 1-1,0 1 0,-3-6-872,-8-11-1135,11 13 1899,-1-1 0,1 1 0,-1-1 0,1 1 0,0 0 0,0-1 0,-1 1 0,1-1 0,0-1 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17 7296,'-27'-14'2368,"22"11"-1440,2 3-150,2 0-708,1 0-1,-1 0 1,1 0-1,-1 0 1,1 0-1,-1 0 0,0 0 1,1 0-1,-1 1 1,1-1-1,-1 0 1,1 0-1,-1 0 1,1 1-1,-1-1 0,1 0 1,0 0-1,-1 1 1,1-1-1,-1 0 1,1 1-1,0-1 1,-1 1-1,1-1 0,0 0 1,-1 1-1,1-1 1,0 1-1,0-1 1,-1 1-1,1-1 1,0 1-1,0-1 1,0 1-1,0-1 0,-1 1 1,1 0-1,0-1 1,0 1-1,0-1 1,0 1-1,1-1 1,-1 1-1,0-1 0,0 2 1,0-2-14,0 1 0,1-1 0,-1 1 0,0-1 0,0 1 1,0-1-1,0 1 0,0-1 0,0 1 0,0-1 0,-1 1 0,1-1 0,0 1 0,0-1 0,0 1 1,0-1-1,-1 1 0,1-1 0,0 0 0,0 1 0,-1-1 0,1 1 0,0-1 0,-1 0 1,1 1-1,0-1 0,-1 0 0,1 1 0,-1-1 0,1 0 0,-1 1 0,-9 6 602,4 1-437,1-1 0,1 1 0,-1 0 0,1 0 0,0 0 0,-3 14 0,-10 19 56,6-21-228,-1-1 0,-15 18 0,-2 4-63,-102 167 564,121-192-719,-1 0 1,-1-1-1,0 0 1,-25 24-1,26-27-757,11-12 860,0 0 0,0 1-1,0-1 1,1 0 0,-1 0 0,0 0 0,0 1-1,0-1 1,0 0 0,0 0 0,0 0-1,0 1 1,0-1 0,0 0 0,0 0 0,1 0-1,-1 0 1,0 1 0,0-1 0,0 0 0,0 0-1,0 0 1,1 0 0,-1 0 0,0 0-1,0 1 1,0-1 0,1 0 0,-1 0 0,0 0-1,0 0 1,0 0 0,1 0 0,-1 0 0,0 0-1,0 0 1,0 0 0,1 0 0,-1 0-1,0 0 1,0 0 0,0 0 0,1 0 0,-1 0-1,0 0 1,0 0 0,0-1 0,1 1 0,2 0-2094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5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17 7296,'0'0'2368,"0"-3"-1440,0-8-315,0 9 486,-3 2-411,1 0-620,-1 0-1,1 0 1,0 1 0,0 0 0,-1-1 0,1 1 0,0 0 0,0 0 0,-3 2 0,-19 8 165,13-7-184,8-2-46,0-1 0,0 0 0,0 1 0,-1-1 0,1-1 0,0 1 0,-1 0 0,1-1 1,-6 0-1,4 1-9,0-1 1,0 1 0,1 0 0,-8 2-1,5 0-2,0-1-1,0 0 0,-1-1 1,-9 2-1,15-3 0,0 0-1,0 0 0,0 0 1,0 0-1,0 1 0,0-1 1,0 1-1,0 0 1,0-1-1,0 1 0,0 0 1,0 0-1,1 0 0,-1 0 1,0 1-1,1-1 1,-1 0-1,0 1 0,1-1 1,0 1-1,-1 0 0,1-1 1,0 1-1,0 0 1,0 0-1,0-1 0,0 1 1,0 0-1,0 2 0,0 1 41,0 0-1,0 1 0,0-1 0,1 0 0,-1 0 0,1 0 0,1 0 0,-1 1 1,1-1-1,1 6 0,2 2 13,1 0 1,0-1-1,1 1 1,0-1-1,1-1 0,9 13 1,-11-19-27,-1 0 0,1 0 0,0-1 0,9 7 1,13 11 141,-18-11-105,7 6 15,-11-14-52,0-1 0,0 1 0,1-1 0,-1 0 0,1 0 0,7 1 0,43 8-101,-34-7-79,-17-3 138,0 0 0,0-1-1,0 1 1,0-1 0,0 0 0,0-1 0,0 1 0,0-1 0,6-2 0,0-1-17,0 0 1,15-9-1,-13 6 29,-6 3 32,1 0 1,-2 0 0,1-1 0,0 0 0,-1 0 0,0-1 0,0 0 0,-1 0 0,0 0-1,8-13 1,-4 7 12,3-3-5,-6 7 37,1 0 0,-1 0 0,-1-1 0,1 0 0,-2 0 0,1 0 0,4-14 0,-4-7 288,2 16-180,-6 13-147,0-1 0,0 1 0,-1 0 0,1-1 0,0 0 0,-1 1 0,1-1-1,-1 1 1,0-1 0,1 0 0,-1 1 0,0-3 0,0-26 338,0 30-361,0 0 0,0 0 0,0 0 0,0 0 1,0 0-1,0 0 0,0 0 0,0 0 1,0 0-1,0 0 0,0-1 0,0 1 1,0 0-1,0 0 0,0 0 0,0 0 1,0 0-1,0 0 0,0 0 0,0 0 1,0 0-1,0 0 0,0-1 0,0 1 1,0 0-1,0 0 0,0 0 0,0 0 1,0 0-1,0 0 0,0 0 0,0 0 1,-1 0-1,1 0 0,0 0 0,0 0 1,0 0-1,0 0 0,0 0 0,0 0 1,0 0-1,0 0 0,0-1 0,0 1 1,-1 0-1,1 0 0,0 0 0,0 0 1,0 0-1,0 0 0,0 1 0,0-1 1,0 0-1,0 0 0,0 0 0,-1 0 1,1 0-1,-1 0 1,0 0 0,1 0 0,-1 0 0,0 0 0,0-1-1,1 1 1,-1 0 0,0 0 0,1 0 0,-1-1 0,0 1-1,1 0 1,-2-1 0,-2-3-47,4 3 42,0 1-1,0 0 1,0 0 0,0 0-1,0 0 1,0 0 0,0 0-1,0 0 1,0-1 0,0 1-1,0 0 1,0 0 0,-1 0-1,1 0 1,0 0 0,0 0-1,0 0 1,0 0 0,0 0-1,0 0 1,0 0 0,-1 0-1,1-1 1,0 1 0,0 0-1,0 0 1,0 0 0,0 0-1,0 0 1,-1 0 0,1 0-1,0 0 1,0 0 0,0 0-1,0 0 1,0 0 0,0 0-1,-1 1 1,1-1 0,0 0-1,0 0 1,0 0 0,0 0-1,0 0 1,0 0 0,0 0-1,0 0 1,-1 0 0,-11 6-53,7-5 44,1 0-1,-1-1 1,1 1 0,-8-1 0,7 0 0,1 0 1,-1 0 0,1 0 0,-8 2 0,-10 9-155,9-7 119,10-3 21,0 0 0,0-1 1,0 1-1,0 1 0,0-1 1,0 0-1,0 1 0,0 0 0,1-1 1,-1 1-1,0 0 0,1 1 1,0-1-1,-1 0 0,1 1 1,0-1-1,-2 5 0,0-1 29,-1 0-1,2 1 1,-1 0-1,1 0 1,0 0 0,1 0-1,-1 0 1,2 1-1,-1-1 1,1 1-1,-1 10 1,2-2 36,-1-8-27,1 0 0,1 0 1,-1 0-1,3 10 1,0-5 62,1 0 1,1 0 0,0 0 0,8 14 0,-12-26-54,0 1 1,-1-1-1,1 0 1,1 0 0,-1 1-1,0-1 1,0 0-1,0 0 1,1 0 0,-1 0-1,0 0 1,1-1-1,-1 1 1,1 0 0,-1-1-1,1 1 1,-1-1-1,1 1 1,-1-1 0,1 0-1,-1 1 1,4-1-1,-3 0-32,0-1-1,0 1 1,0-1-1,0 1 1,1-1-1,-1 0 1,0 0-1,0 0 1,0 0-1,0 0 1,-1 0-1,1-1 1,0 1-1,2-3 1,13-10-407,-16 14 390,0-1 0,0 1 0,-1 0 0,1-1 0,0 1 0,0-1 0,0 1 0,0-1 0,-1 0 0,1 1 0,0-1 0,-1 0 0,1 0 0,0 1 0,-1-1 0,1 0 0,-1 0 0,1 0 0,-1 0 0,1 0 0,-1 1 0,0-1 0,0 0 0,1 0 0,-1 0 0,0-2 0,3-9-211,8-10-120,-6-5 95,1 11 149,-4 13 97,-1-1-1,0 1 1,0-1-1,0 1 1,0-1-1,-1 1 0,1-6 1,-1-24-197,0 33 213,0 0 1,0 0 0,0 0 0,0 0-1,0 0 1,0 0 0,0-1 0,0 1-1,0 0 1,0 0 0,0 0 0,0 0-1,0 0 1,0 0 0,0 0 0,0 0-1,0 0 1,0 0 0,0-1 0,0 1-1,0 0 1,0 0 0,0 0 0,0 0-1,0 0 1,0 0 0,0 0 0,0 0-1,0 0 1,0 0 0,0 0 0,1 0-1,-1 0 1,0-1 0,0 1 0,0 0-1,0 0 1,0 0 0,0 0 0,0 0-1,0 0 1,0 0 0,0 0 0,0 0-1,1 0 1,-1 0 0,0 0 0,0 0-1,0 0 1,0 0 0,0 0 0,0 0-1,0 0 1,0 0 0,0 0 0,1 0-1,0 1 51,0-1 0,0 1 0,0-1 0,1 1 0,-1-1-1,0 1 1,0 0 0,0-1 0,0 1 0,0 0 0,0 0 0,0 0-1,-1 0 1,1 0 0,0 0 0,0 0 0,0 2 0,18 29 352,-7-11-266,-2-3 4,21 32 215,-27-45-322,-1 0 0,2 0 0,-1 0-1,0-1 1,1 1 0,0-1 0,6 4 0,31 12 38,-5-5-176,-34-13 77,-1-1 0,1 0 1,-1 0-1,1 0 0,0 0 0,0-1 0,0 1 0,-1-1 0,1 1 1,0-1-1,0 0 0,0 0 0,5-1 0,-1-1-102,0 0 1,-1-1-1,1 0 0,8-5 0,-3 2 35,-4 2 11,-4 3 48,-1-1 0,1 0 1,-1 1-1,0-1 0,1-1 0,-1 1 0,0 0 0,0-1 0,0 0 0,-1 0 0,4-4 0,3-7 53,-1 0 0,0 0 1,-1-1-1,8-24 0,-15 35-20,1 1 1,-1-1-1,0 1 0,0-1 0,0 1 1,0-1-1,-1 1 0,1-1 1,-1 1-1,0-1 0,0 1 1,-2-4-1,-2-10-51,-1-13 80,-5 6 455,10 23-450,1 0 0,-1 1 1,1-1-1,-1 0 1,1 0-1,-1 1 1,0-1-1,0 0 1,1 1-1,-1-1 0,0 1 1,0-1-1,1 1 1,-1 0-1,0-1 1,0 1-1,0 0 1,0-1-1,-1 1 1,1 0 4,0 0 0,0 0 0,0-1 0,0 1 0,0 1 0,0-1 0,0 0 0,0 0 0,0 0 0,0 1 0,0-1 0,0 0 0,0 1 0,-1 0 0,1 0-28,1 0 1,-1 0-1,1 0 1,0 0-1,-1 0 1,1 0-1,0 0 1,0 0-1,0 0 1,0 0-1,0 0 1,0 1-1,0 0 1,1 36 115,-1-5-49,-4 41 0,-1-41-52,3-18-32,0 0 0,0 1 0,1-1 0,2 25 0,2-18-4,0-4 26,0 21 0,-9 33 165,1 1-17,5-36-67,1-27-82,0 1-1,-2-1 0,1 1 1,-1-1-1,-1 0 0,1 1 1,-2-1-1,0 0 0,-5 12 1,7-17-71,-1 0-1,0 0 1,0-1 0,-1 1-1,1-1 1,-1 0 0,0 1 0,0-1-1,0-1 1,-1 1 0,0 0-1,1-1 1,-8 5 0,5-5-4,1 0 1,-1 0 0,0-1-1,0 0 1,0 0-1,0-1 1,0 0 0,-1 0-1,1 0 1,0-1 0,0 0-1,-13-1 1,-1-1 73,0-2-1,-29-8 1,39 9-6,1 0 0,0-1 1,0 0-1,0-1 0,1 0 0,-1 0 0,-9-9 0,13 10-12,0-1 1,0 0-1,0 0 0,0 0 0,1-1 0,0 1 0,0-1 0,1 0 0,-1 0 0,-2-10 0,5 15 5,1 1-1,0-1 0,-1 0 1,1 0-1,0 0 0,0 0 1,0 0-1,0 0 1,0 0-1,0 0 0,0 0 1,0 0-1,0 1 0,0-1 1,1 0-1,-1 0 1,0 0-1,0 0 0,1 0 1,-1 0-1,1 1 0,0-3 1,3-1-1,1-1 1,-1 1 0,1 0-1,0 0 1,0 0-1,1 1 1,-1 0 0,1 0-1,10-4 1,0-1-17,24-14-72,-24 13 44,0 0-1,29-11 1,15 2-105,41-16-2,-60 18 139,82-36 28,-82 32-31,79-39-30,-108 54 61,0-1 1,0 0 0,-1-1 0,0 0 0,-1-1-1,1 0 1,-1 0 0,16-19 0,10-20 257,-29 38-212,-4 6-10,0-1 1,0 0-1,0 0 1,0 0-1,2-6 1,3-22 561,-7 24-460,1 1-1,0 0 1,0 0-1,5-11 1,3-11 171,4-7 213,-13 35-502,-1 0-1,1 0 1,-1 0-1,1 0 1,0 0 0,-1 0-1,1 0 1,0 0-1,0 0 1,-1 1-1,1-1 1,0 0-1,0 1 1,0-1-1,0 0 1,0 1-1,0-1 1,0 1-1,0-1 1,0 1-1,1 0 1,-1-1 0,1 1-1,14 0 575,-15 0-602,-1 0 1,0 0-1,0 0 0,0 0 0,0 0 0,0 0 1,1 0-1,-1 0 0,0 0 0,0 0 1,0 0-1,0 0 0,0 0 0,1 1 0,-1-1 1,0 0-1,0 0 0,0 0 0,0 0 1,0 0-1,0 0 0,0 0 0,0 0 0,1 1 1,-1-1-1,0 0 0,0 0 0,0 0 1,0 0-1,0 0 0,0 0 0,0 1 0,0-1 1,0 0-1,0 0 0,0 0 0,0 0 1,0 0-1,0 1 0,0-1 0,0 0 0,0 0 1,0 0-1,0 0 0,0 0 0,0 0 1,0 1-1,0-1 0,0 0 0,0 0 0,0 0 1,-1 0-1,1 1 0,0 236 1258,0-229-1153,0-1 1,1 1-1,0-1 1,0 0-1,1 1 0,-1-1 1,2 0-1,5 13 1,-8-18-88,1-1 1,0 1-1,0-1 1,0 1 0,0-1-1,0 1 1,0-1-1,0 0 1,1 0 0,-1 0-1,0 0 1,1 0-1,-1 0 1,1 0 0,-1 0-1,1 0 1,2 0-1,12 5 98,0-1 0,0 0 0,1-1-1,-1-1 1,29 2 0,6-10-200,-23 1 12,73 2-882,-19 2-1290,-69-1 783,0-1-1,0 0 1,24-7-1,-17 6-1338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460 112 4576,'13'0'1450,"-12"0"-1424,-1 0-1,1 0 0,-1 0 1,1 0-1,-1 0 0,0 0 0,1 0 1,-1-1-1,0 1 0,1 0 1,-1 0-1,1 0 0,-1-1 0,0 1 1,1 0-1,-1-1 0,0 1 0,0 0 1,1-1-1,-1 1 0,0 0 1,1-1-1,20-21 412,-20 22-400,-1 0 0,1-1 0,-1 1 0,0 0-1,1 0 1,-1-1 0,0 1 0,0 0 0,1-1 0,-1 1 0,0 0 0,1-1-1,-1 1 1,0 0 0,0-1 0,0 1 0,0-1 0,1 1 0,-1 0-1,0-1 1,0 1 0,0-1 0,0-46 2363,0 47-2362,0-1 0,0 0 0,0 0 0,0 1 0,0-1 1,0 0-1,-1 0 0,1 1 0,0-1 0,0 0 0,-1 0 0,1 1 0,0-1 0,-1 0 0,1 1 1,-1-1-1,1 0 0,-1 1 0,1-1 0,-1 1 0,1-1 0,-1 1 0,0-1 0,0 0 0,0 1-20,1 0 1,-1-1-1,1 1 0,0 0 0,-1-1 0,1 1 0,-1-1 0,1 1 0,-1-1 0,1 1 0,0-1 1,-1 1-1,1-1 0,0 1 0,0-1 0,-1 1 0,1-1 0,0 1 0,0-1 0,0 0 0,0 1 0,0-1 1,0-1-1,-1 13 68,0-1 0,-1 0 0,0 1 0,0-1 0,-1 0 0,0 0 0,-6 10 0,-34 63 170,30-62-244,-2 0 1,-29 32 0,24-30-43,-19 29 0,0 6 212,-53 107-1,78-134-140,-2-1 1,-1-1-1,-35 45 0,22-38 263,11-9-192,6-19-464,12-7 331,1 0 0,-1 0-1,1 0 1,0-1 0,0 1-1,-1 0 1,1 0 0,0 0-1,0 0 1,0 0 0,0 0-1,0-1 1,0 3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6048,'13'-28'1952,"-13"28"-1940,0 0 1,0 0-1,0 0 1,0 1-1,0-1 1,-1 0-1,1 0 1,0-1-1,0 1 0,0 0 1,0 0-1,0 0 1,-1 0-1,1 0 1,0 0-1,0 0 1,0 0-1,0 0 1,0 0-1,0 0 1,0 0-1,-1 0 1,1 0-1,0 0 1,0-1-1,0 1 1,0 0-1,0 0 0,0 0 1,0 0-1,0 0 1,0 0-1,0 0 1,0-1-1,0 1 1,-1 0-1,1 0 1,0 0-1,0 0 1,0 0-1,0-1 1,0 1-1,0 0 1,0 0-1,0 0 0,0 0 1,1 0-1,-1 0 1,0-1-1,0 1 1,0 0-1,0 0 1,0 0-1,0 0 1,0 0-1,0 0 1,0-1-1,0 1 1,0 0-1,0 0 1,1 0-1,-23 0 468,22 0-466,0 0 0,-1 0 0,1 0 0,0 0 0,0-1 0,0 1 0,0 0 0,0 0 0,0 0 0,-1 0 0,1 0 0,0 0 0,0 0 0,0 0 0,0 0 0,0 0 0,-1 0 0,1 0 1,0 0-1,0 0 0,0 0 0,0 0 0,0 0 0,-1 0 0,1 0 0,0 0 0,0 0 0,0 0 0,0 1 0,0-1 0,0 0 0,0 0 0,-1 0 0,1 0 0,0 0 0,0 0 0,0 0 0,0 0 0,0 1 0,0-1 0,0 0 0,0 0 0,0 0 0,0 0 0,-1 0 0,1 0 0,0 1 0,0-1 0,0 0 0,0 0 0,0 0 0,0 0 0,0 1 0,0-1 20,0 1-1,0 0 0,1-1 1,-1 1-1,0 0 1,0-1-1,0 1 0,1-1 1,-1 1-1,0 0 0,0-1 1,1 1-1,-1-1 0,1 1 1,-1-1-1,0 1 1,1-1-1,-1 1 0,1-1 1,-1 1-1,1-1 0,0 0 1,-1 1-1,1-1 0,-1 0 1,1 1-1,0-1 1,0 0-1,0 1 9,1-1-1,-1 1 1,0-1 0,0 1-1,0 0 1,0-1 0,0 1 0,0 0-1,0 0 1,0 0 0,0 0-1,0 0 1,-1 0 0,1 0-1,0 0 1,-1 0 0,1 0 0,0 2-1,1 5 166,-1 0 0,0-1 0,0 1 0,-1-1 1,-1 14-1,0 0 28,2-6 8,0 0 1,5 22-1,0-3-29,-3-6-53,1 0 28,8 33-1,29 133 208,16 63 179,-27-143-399,-27-97-651,-3-17 453,0 0 0,0 0-1,0 0 1,0 0 0,0 0 0,0 0-1,0 1 1,0-1 0,0 0 0,0 0-1,0 0 1,0 0 0,0 0-1,0 0 1,0 0 0,0 0 0,0 0-1,0 0 1,0 1 0,0-1 0,0 0-1,0 0 1,0 0 0,0 0-1,0 0 1,0 0 0,0 0 0,0 0-1,0 0 1,0 0 0,0 0 0,1 0-1,-1 1 1,0-1 0,0 0 0,0 0-1,0 0 1,0 0 0,0 0-1,0 0 1,0 0 0,0 0 0,0 0-1,1 0 1,-1 0 0,0 0 0,0 0-1,0 0 1,0 0 0,0 0-1,0 0 1,0 0 0,0 0 0,0 0-1,0 0 1,1 0 0,-1 0-96,1 0-1,-1 0 1,1 0-1,-1 0 1,1 0 0,-1 0-1,1 0 1,0-1 0,-1 1-1,1 0 1,-1 0-1,1 0 1,-1 0 0,1-1-1,-1 1 1,0 0 0,1-1-1,-1 1 1,1 0-1,-1-1 1,1 1 0,-1 0-1,0-1 1,1 1 0,-1-1-1,0 1 1,0-1-1,1 1 1,-1-1 0,0 1-1,0-1 1,1 1 0,-1-1-1,0 1 1,0-1-1,0 1 1,0-1 0,0 1-1,0-1 1,0 1 0,0-1-1,0 1 1,0-1-1,0 1 1,-1-2 0,1-14-2554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7456,'-33'0'2784,"33"0"-2176,0 0-160,16 0 832,1 0-800,15 0 224,1 0-416,0 0-32,16 0-160,-16 0-416,16 0 192,-16 0-4128,0 0 2336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6720,'0'-16'2496,"0"16"-1952,16 0-128,1 0 960,-1 16-832,17-16 832,-17 0-768,17 0 288,0 0-512,-1 0 224,18 0-352,-1 0-416,-16 17 64,16-17-1888,-16 0 1088,-17 16-4416,17-16 2976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4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17 175 5472,'-14'0'1760,"12"0"-1051,2 0-122,0 0 762,2 0-352,0 0-887,-1 0-1,0 1 0,1-1 1,-1 0-1,1 1 0,-1-1 1,0 1-1,0-1 0,1 1 0,0 1 1,18 6 415,-8-7-375,0 1 0,0-2 1,19 0-1,0-1-25,21-1 80,65-12 0,-21 2-83,82-12 50,44-23 38,-10 2 49,31 12-280,-161 27-81,-30-2-52,-49 8 141,0 1 1,1-1-1,-1 1 1,0 0 0,0 0-1,5 1 1,-2 0-3,-2 0-1,-3-2 6,-1 0-1,1 0 0,-1 0 1,0 0-1,1 0 0,-1 0 1,0 0-1,1 0 0,-1 0 1,0 1-1,1-1 0,-1 0 1,0 0-1,1 0 0,-1 0 1,0 1-1,0-1 0,1 0 1,-1 0-1,0 1 0,0-1 1,1 0-1,-1 0 0,0 1 1,0-1-1,0 0 0,1 1 1,-1-1-1,0 0 0,0 1 1,0 0-1,0 0-108,-1 1 0,1 0 0,-1 0-1,1-1 1,-1 1 0,0 0 0,0-1 0,0 1 0,0-1 0,0 1 0,-2 1 0,3-2 64,-1 0 0,0-1 0,1 1 1,-1-1-1,0 1 0,0-1 0,0 0 1,1 1-1,-1-1 0,0 0 1,0 0-1,0 1 0,0-1 0,1 0 1,-1 0-1,0 0 0,0 0 0,-1 0 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1 494 2144,'0'-14'699,"0"14"-691,0 0 0,0-1 0,0 1 0,0 0 0,0 0 0,0-1 0,0 1 0,0 0 0,0 0 0,0 0 0,1-1 0,-1 1 1,0 0-1,0 0 0,0 0 0,0-1 0,0 1 0,1 0 0,-1 0 0,0 0 0,0 0 0,0 0 0,0-1 0,1 1 0,-1 0 1,0 0-1,0 0 0,1 0 0,-1 0 0,0 0 0,0 0 0,0 0 0,1 0 0,-1 0 0,22-14 376,-14 4 462,-8 9-805,0 1 1,0 0-1,1-1 0,-1 1 0,0-1 1,1 1-1,-1 0 0,0-1 0,1 1 0,-1-1 1,1 1-1,-1 0 0,0 0 0,1-1 1,-1 1-1,1 0 0,-1 0 0,1 0 1,-1-1-1,1 1 0,-1 0 0,1 0 0,-1 0 1,1 0-1,-1 0 0,1 0 0,-1 0 1,1 0-1,-1 0 0,1 0 0,0 1 0,0-1 20,0 0 0,-1 0 0,1 0 0,0 0 0,0-1 0,-1 1 0,1 0 0,0 0 0,0 0 0,-1-1 0,1 1 0,0 0 0,0-1 0,-1 1 0,1-1 0,-1 1 0,1 0 0,0-1 0,-1 1-1,1-1 1,-1 0 0,1 1 0,-1-1 0,1 0 0,-1 0-38,1 1 0,-1-1-1,0 1 1,1-1 0,-1 1 0,1-1-1,-1 1 1,1-1 0,-1 1 0,1 0-1,-1-1 1,1 1 0,-1 0-1,1-1 1,-1 1 0,1 0 0,-1 0-1,1 0 1,0 0 0,-1-1 0,1 1-1,-1 0 1,2 0 0,1 0 153,0 0 10,2 0-110,-1 1-21,-1-1 0,1 0 0,0 0 0,0 0 0,0 0 0,0-1 0,0 0 0,3-1 0,-2-4 56,-1 1 31,9 3 21,13 3 57,-11-1-4,0 1-1,0-2 1,26-3 0,-24-1-108,-10 3-60,0 0-1,0 1 1,-1-1 0,1 1 0,8 0-1,-2 1-19,-1-1 0,1-1-1,15-4 1,-20 4-21,1 0 0,-1 0 0,1 1 0,-1 0 0,1 1 0,-1 0 0,1 0 1,0 1-1,11 2 0,-3 2-2,-13-4-1,-1 1 1,1-1-1,0 0 1,0 0-1,-1-1 1,1 1-1,0-1 1,0 0-1,0 0 0,0 0 1,6-1-1,9-5 19,-15 4 8,1 1 0,-1-1-1,1 1 1,0 0-1,-1 1 1,1-1 0,0 1-1,4 0 1,4 0 48,-5 1-55,1-1 0,-1-1 1,17-2-1,-18 2-22,5-3 45,0 1-1,1 1 1,-1 0-1,14 1 1,-2 0 46,35-7 0,-36 5-45,35-2 0,-33 4 47,37-6 0,-34 3-30,40 0 0,732 4 117,-776-1-137,35-6 0,-36 3 80,35-1 1,-26 6-42,-1-1-78,37-3 0,-35-2-25,-3 1 55,38-1 0,-35 5 1,-2-1 24,36 5 1,-32 1-26,-14-1-78,38 0 0,203-4-38,-164 9-27,1-1 316,-69-9-140,-9 1-89,1 0 1,22 4-1,-16 0-18,-6 0-39,38 1 0,221-5 147,-254 1-41,41 6 0,-39-3-48,46 1 1,-25-7-28,-19 1-40,0 1 0,38 5 0,-42 0 141,-7-2 15,1 0 1,28 0 0,4-4-7,115 5 117,-125 1-218,-15-1-1011,35 0 0,317-4 3240,-287-8-2168,8 0-118,144 8 457,-203 1-303,-15 0 48,0-2 0,28-3 0,-28 0-129,-7 0-18,1 1-1,28 1 1,12 2 34,116-3-86,-135-3 48,-14 3 73,35-2-1,216 5 105,-149-8-134,5 0 0,-95 8 0,-1 1 5,46-5 0,-55 1 14,106-8 90,334 11-290,-347-8 243,0 0 175,-80 8-188,94-3 46,-84-2-42,75-3 102,-100 7-77,0 0 1,0-2 0,38-9-1,-31 6-45,0 1-1,40-1 0,72 6 30,-68 1-61,172-1-166,206 0 298,-319-8-9,2 0-114,8-1-48,-1 1 124,-101 9 68,88-5 230,109-23-656,-46 11 518,-97 13-169,-3 0-133,-46-2 18,48-3 97,-71 6-32,35-5 0,-20 2-43,36-1 0,-47 3 31,113-7 82,-23 1 124,-14 1-298,-86 8 9,44-8 1,-34 3 4,31-1 47,-39 3 85,17-2 64,41 0 1,37-4 49,-14 1-67,48 8 326,-140 0-432,-1-1-1,1-1 0,-1 0 0,13-5 0,-18 6-1,-1 0 26,0 0 1,-1 0-1,11 1 0,-10 0-16,0 0 0,-1-1-1,11-1 1,0-4-58,-13 5 28,0 0 1,0 0-1,0 0 1,1 0-1,-1 0 0,0 0 1,1 1-1,6 0 1,50 0 197,-59 0-182,1 0 0,0 0 0,-1 0 0,1-1 0,0 1-1,-1 0 1,1-1 0,0 1 0,-1-1 0,1 1-1,-1-1 1,1 0 0,-1 1 0,1-1 0,-1 0-1,0 0 1,1 0 0,-1 0 0,2-2 0,-2 2-6,-1 0-4,1 1 0,-1 0 0,1-1-1,-1 1 1,1-1 0,0 1 0,-1 0-1,1 0 1,0-1 0,-1 1 0,1 0 0,0 0-1,-1 0 1,1 0 0,0 0 0,-1 0 0,1 0-1,0 0 1,0 0 0,-1 0 0,1 0-1,0 0 1,0 1 0,2-1-64,7 0-175,-4 0-6720,-6 0 5200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92 3904,'-14'-13'1253,"14"12"-1244,0 1-1,0 0 1,0 0 0,-1 0-1,1 0 1,0 0-1,0 0 1,0 0 0,0 0-1,0 0 1,0 0-1,0 0 1,0 0 0,0-1-1,-1 1 1,1 0 0,0 0-1,0 0 1,0 0-1,0 0 1,0 0 0,0 0-1,0-1 1,0 1-1,0 0 1,0 0 0,0 0-1,0 0 1,0 0-1,0 0 1,0-1 0,0 1-1,0 0 1,0 0-1,0 0 1,0 0 0,0 0-1,0 0 1,0 0 0,0-1-1,0 1 1,0 0-1,1 0 1,-1 0 0,0 0-1,0 0 1,0 0-1,0 0 1,0 0 0,0-1-1,0 1 1,0 0-1,0 0 1,1 0 0,-1 0-1,0 0 1,1-1 55,1 0 1,-1-1 0,0 1-1,0 0 1,0-1-1,0 1 1,0-1 0,0 1-1,-1-1 1,1 0-1,0 1 1,-1-1 0,1 1-1,-1-1 1,0 0-1,0 0 1,1-2-1,-1 3 5,0 0 0,0 0 0,0 0 0,1 0-1,-1 0 1,1-1 0,-1 1 0,0 0-1,1 0 1,0 1 0,-1-1 0,1 0-1,0 0 1,-1 0 0,1 0 0,0 0-1,0 1 1,0-1 0,-1 0 0,1 1 0,0-1-1,0 1 1,0-1 0,0 1 0,2-1-1,9-7 454,-10 5 80,-4 0-260,1 3-332,1-1-1,-1 1 1,1-1 0,-1 1 0,0-1 0,1 1-1,-1-1 1,0 1 0,1 0 0,-1-1 0,0 1 0,0 0-1,1-1 1,-1 1 0,0 0 0,0 0 0,1 0-1,-2 0 1,-15 5 67,-1 2-63,-50 20 155,21-8 9,36-14-119,0 0 1,0 0-1,1 1 0,0 1 1,0-1-1,-12 12 1,12-10 1,-2 2 43,1 0 0,-10 11 0,12-10-9,2 0 0,-12 22 0,13-22-28,-37 57 448,-7 11 10,30-37-27,-24 68 0,39-98-438,-6 20 179,1 0-1,2 0 1,-9 66 0,13 34 95,5-112-284,1 1 1,0-1-1,2 0 1,7 27-1,14 18 89,-17-23 95,-7-36-196,0 1 0,0-1 0,0 0 0,1 0 0,0 0 0,0-1 0,5 10 1,10 9 130,-13-21-196,-1 1 1,0 0-1,0 0 1,-1 1-1,1-1 1,-1 1-1,0-1 1,2 7-1,-3-7-374,0 1-1,1-1 1,-1 1 0,5 7-1,-5-10 268,0-1 0,1 1 0,-1-1 0,0 0 0,1 1 0,-1-1 0,0 0 0,1 0-1,0 0 1,-1 0 0,3 1 0,7 1-1764,17-3 714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4064,'0'0'1307,"0"3"-801,0 8-42,0-9 640,0-2-219,3 3 278,16 23 38,-5-5-525,11 11-28,-3-4 10,26 45-1,37 89 223,-47-101-756,-16-27-157,11 18-2362,-33-51 2254,1 1-1,-1-1 1,1 1 0,-1-1-1,0 1 1,0-1 0,1 1-1,-1-1 1,-1 2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34 5728,'-16'-33'2112,"16"33"-1632,-33 16-128,33 1 928,0-17-768,-17 16 224,1 0-448,-17 34 96,17-18-224,-33 34 64,16-17-128,0 0-480,0-16 192,1 16-2528,15-32 1504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4640,'-8'8'784,"6"-4"-331,4-5 406,4-3-823,28-19 406,-30 20-333,0 0 1,0 0-1,-1 0 1,0-1 0,0 0-1,0 1 1,4-7-1,-4 5 100,-3 4-162,0 0-1,0 1 1,1-1 0,-1 0 0,0 1-1,1-1 1,-1 1 0,1-1 0,-1 0-1,1 1 1,-1-1 0,1 1 0,-1-1-1,1 1 1,-1 0 0,1-1 0,0 1-1,-1-1 1,1 1 0,-1 0-1,2-1 1,3-1 92,12-9 523,-4 5-209,-10 3-236,3-1 207,-5 5-409,-1-1 1,1 0-1,0 1 0,-1-1 0,1 1 1,-1-1-1,1 1 0,-1 0 1,0-1-1,1 1 0,-1-1 0,1 1 1,-1 0-1,0-1 0,1 2 0,1 12 294,-2-12-278,0 0 0,0 0 0,0 0 0,0-1-1,1 1 1,-1 0 0,1 0 0,0 2 0,4 4 10,-4-6-24,0-1 0,0 1 0,0-1 0,0 1-1,0-1 1,-1 1 0,1-1 0,-1 1 0,1 0 0,-1-1 0,0 1 0,1 0-1,-1 2 1,0-3-136,0 1 0,0 0 0,1 0 0,-1 0-1,0-1 1,1 1 0,-1 0 0,1-1 0,0 1-1,0 0 1,-1-1 0,1 1 0,0-1 0,0 1-1,1-1 1,-1 0 0,0 1 0,0-1 0,2 1-1,14 15-1378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5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25 3232,'0'-14'1035,"0"14"-1028,0 0 1,0 0 0,0 0 0,0 0 0,0 0-1,-1-1 1,1 1 0,0 0 0,0 0 0,0 0-1,0 0 1,0 0 0,0-1 0,0 1 0,0 0-1,0 0 1,0 0 0,0 0 0,0 0 0,0 0-1,-1 0 1,1-1 0,0 1 0,0 0 0,0 0-1,0 0 1,0 0 0,0 0 0,-1 0 0,1 0-1,0 0 1,0 0 0,0 0 0,0 0 0,0 0-1,0 0 1,-1 0 0,1 0 0,0 0 0,0 0-1,0 0 1,0 0 0,0 0 0,-1 0 0,1 0-1,0 0 1,0 0 0,0 0 0,0 0 0,0 0-1,-1 0 1,1 0 0,0 1 0,-22-1 216,22 0-220,0-1 1,0 1-1,0 0 1,0 0-1,0 0 1,-1 0-1,1 0 0,0 0 1,0 0-1,0 0 1,0 0-1,0 0 1,-1 0-1,1 0 1,0 0-1,0 0 0,0 0 1,0 0-1,0 0 1,-1 0-1,1 0 1,0 0-1,0 0 1,0 0-1,0 0 0,0 0 1,0 0-1,-1 0 1,1 0-1,0 0 1,0 0-1,0 0 1,0 1-1,0-1 0,0 0 1,0 0-1,-1 0 1,1 0-1,0 0 1,0 0-1,0 0 1,0 1-1,0-1 0,0 0 1,0 0-1,0 0 1,0 0-1,0 0 1,0 1-1,0-1 1,0 0-1,0 0 0,0 0 1,0 14 560,0-14-282,0 0-11,0-3-64,0-8 122,0 11-325,0 0-1,0 0 1,0 0-1,0 0 1,0 0-1,0 0 1,0 0-1,0 0 1,-1 0-1,1-1 1,0 1-1,0 0 1,1 0-1,-1 0 1,0 0-1,0 0 1,0 0-1,0 0 1,0 0-1,0 0 1,0 0-1,0-1 1,0 1-1,0 0 1,0 0-1,0 0 1,0 0-1,0 0 1,0 0-1,0 0 1,0 0-1,0 0 1,0 0-1,0 0 1,1 0-1,-1 0 1,0 0-1,0 0 1,0 0-1,0-1 1,0 1-1,0 0 1,0 0-1,0 0 1,0 0-1,0 0 1,1 0-1,-1 0 1,0 0-1,0 0 1,0 0-1,0 0 0,0 0 1,0 1-1,0-1 1,0 0-1,31 0 684,-31 0-544,2 0 59,4 0-144,-5 0 108,-2 0-152,1 0-1,-1 1 1,0-1-1,1 0 1,-1 1-1,1-1 1,-1 0 0,1 1-1,0-1 1,-1 1-1,1-1 1,-1 0-1,1 1 1,0-1-1,-1 1 1,1-1-1,0 1 1,0 0-1,-1-1 1,1 1 0,0-1-1,0 1 1,0-1-1,0 1 1,0 0-1,0 0 1,0-1-12,0 0 0,0 1 1,0-1-1,0 0 0,0 0 0,0 0 1,0 0-1,0 0 0,0 0 0,0 0 1,0 0-1,0 0 0,0 0 1,0 1-1,0-1 0,0 0 0,0 0 1,0 0-1,0 0 0,0 0 0,0 0 1,0 0-1,-1 0 0,1 0 1,0 0-1,0 1 0,0-1 0,0 0 1,0 0-1,0 0 0,0 0 1,0 0-1,0 0 0,0 0 0,0 0 1,0 0-1,0 0 0,-1 0 0,1 0 1,0 0-1,0 0 0,0 0 1,0 0-1,0 0 0,0 0 0,0 0 1,0 0-1,0 0 0,0 0 0,-1 0 1,1 0-1,0 0 0,0 0 1,0 0-1,0 0 0,0 0 0,-2 0 24,0 0 0,0 1 0,1-1 0,-1 0-1,0 1 1,0-1 0,1 1 0,-1 0 0,0-1 0,1 1-1,-1 0 1,1 0 0,-1 0 0,-2 3 0,1-1 72,-1 0 1,1 1-1,0 0 1,1 0 0,-5 6-1,0 6 237,0 0 0,-6 21 0,11-31-290,-5 12 247,-20 37 1,11-24-161,-7 20 91,-22 42 48,1-14-86,6 1-90,-3-12-106,17-8 15,17-48 67,-13 18 0,15-24-20,0 1 0,1-1-1,0 1 1,0 0 0,1 0 0,-5 15 0,5-10 13,0 3 36,3-15-88,0 0-1,-1 1 0,1-1 0,0 1 1,-1-1-1,1 0 0,0 1 0,-1-1 1,1 0-1,0 1 0,-1-1 0,1 0 1,-1 0-1,1 1 0,0-1 0,-1 0 1,1 0-1,-1 0 0,1 0 0,-1 0 1,1 1-1,-1-1 0,1 0 0,-1 0 1,0 0-1,3 0-50,-1-1 1,0 1-1,1 0 1,-1 0-1,0-1 0,0 1 1,1-1-1,-1 1 1,0-1-1,0 1 0,1-1 1,-1 0-1,0 0 1,0 1-1,0-1 1,0 0-1,0 0 0,0 0 1,0 0-1,0-2 1,15-27-628,-8 12 215,22-23-382,6-17-416,8 1 283,-6-17-283,6 3 528,9-44 552,-3 6 746,-9 41 20,-35 55-222,0-1 1,3-15 0,-6 18 56,1 0 0,0 0 0,1 0 0,0 1 0,8-14 0,-12 22-346,0 0 0,1 0 1,-1 0-1,1 1 0,-1-1 1,1 0-1,0 0 0,-1 1 1,1-1-1,3-1 0,-4 3-49,0 0 0,0 0 0,0 0-1,0 0 1,0 0 0,0 0-1,0 0 1,0 0 0,0 0-1,0 0 1,0 0 0,0 1-1,0-1 1,0 0 0,0 1-1,0-1 1,0 1 0,0-1-1,0 1 1,0-1 0,-1 1 0,1 0-1,0-1 1,0 1 0,-1 0-1,1 0 1,0 0 0,4 5 90,-1 0 1,-1-1-1,1 1 1,-1 1-1,0-1 1,0 0-1,-1 1 1,0-1-1,2 11 1,-1-7 10,8 31 180,20 64 152,-24-83-315,2 0 0,15 29 0,2-10 93,-17-28-62,0 1 0,10 21 1,16 75-1036,-32-102 453,0 0 1,0 0-1,-1 0 0,0 1 1,-1-1-1,0 1 0,0 15 1,0-21 86,-2 1 0,1-1 0,0 0 0,-1 1 0,1-1 1,-1 1-1,0-1 0,0 0 0,-1 1 0,1-1 0,-1 0 1,1 0-1,-1 0 0,0 0 0,0 0 0,-4 3 1,-2 4-887,-11 23-1723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6304,'-32'-33'2336,"32"33"-1824,32 17-128,1-1 1472,-16-16-1088,32 0-96,-16 16-416,-17-32 96,33 16-224,-33 16-2496,34 1 1280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5632,'0'16'2112,"0"-16"-1664,32 49-96,-15 0 640,-1-16-608,17 16 704,-17 0-640,17 1-64,-17-18-256,1 18 64,16-1-128,-33-33-1152,16 0 576,-16 17-3456,0-33 2208</inkml:trace>
  <inkml:trace contextRef="#ctx0" brushRef="#br0" timeOffset="1">263 197 6464,'-17'17'2400,"17"-17"-1856,-32 32-160,15 1 1120,1-16-896,-17 15 64,17 18-448,-17-18 0,0 17-128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6720,'0'0'2496,"0"0"-1952,49-16-128,-16 16-96,-17 0-256,33 0-96,-16 0 0,0 0-128,0 0 96,-1 16-3840,-15-16 2144</inkml:trace>
  <inkml:trace contextRef="#ctx0" brushRef="#br0" timeOffset="1">214 17 5312,'-17'-16'1952,"17"16"-1504,-16 16-128,16-16 608,0 33-576,-16-17 992,16 34-768,-17-18-64,17 17-320,0 1 0,0 15-96,0-32-480,17 16 192,-1-32-2240,0-1 1344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28 7040,'-27'-27'3178,"49"51"-2516,-22-23-609,1 0 1,-1 0 0,1-1 0,-1 1 0,1 0 0,-1 0-1,0 0 1,1 0 0,-1 0 0,0 0 0,0 0-1,0-1 1,0 1 0,0 0 0,0 0 0,0 0-1,0 0 1,0 0 0,0 0 0,-1 0 0,1 0-1,0 0 1,-1-1 0,1 1 0,0 0 0,-1 0-1,1 0 1,-1-1 0,1 1 0,-1 0 0,0 0-1,1-1 1,-2 2 0,-2 4 298,3-4-208,0 0 1,1 0-1,-1 0 0,1 0 0,0 0 1,-1 0-1,1 0 0,0 0 1,0 0-1,1 3 0,-1 5 141,-1 13 11,1-11-198,-1 0-1,2 0 1,-1 0-1,4 13 1,-3-22 41,9 30-753,-9-30 491,0-1-1,0 1 1,1-1-1,-1 1 1,1-1-1,-1 0 0,1 1 1,0-1-1,0 0 1,0 0-1,3 1 1,22 11-324,-25-13 387,0 0 0,0-1 0,0 1 0,0-1 0,0 0-1,0 1 1,0-1 0,0 0 0,0 0 0,0-1 0,0 1 0,0 0 0,0 0 0,0-1 0,3-1 0,1-2-97,-1 0 0,1 0 1,-1 0-1,-1-1 0,1 0 1,-1 0-1,8-10 0,4-21-408,-10 12 560,2 15 83,-8 9-45,0 0 0,1-1 0,-1 1 1,1 0-1,-1 0 0,0-1 0,1 1 0,-1 0 1,0-1-1,0 1 0,1 0 0,-1-1 0,0 1 1,0 0-1,0-1 0,1 1 0,-1-1 1,0 1-1,0 0 0,0-1 0,0 1 0,0-1 1,0 1-1,0-1 0,0 1 0,0 0 0,0-2 1,1 34 1469,-1-10-1050,-3 42 1,-8 15-160,7-35-208,-11 92 158,7-94-195,-1 3-124,2 0 0,-2 66 0,9-79 16,1-19 28,0 0 0,-2 1 0,1-1 0,-2 1 0,-3 13 0,2-19-41,-1-1 1,0 1-1,0-1 1,-1 0-1,-6 7 0,-1 3-143,10-15 154,1 0 0,-1 0 0,1 0 0,-1 0 0,1 0 1,-5 2-1,6-4 51,-1 1 1,1-1 0,-1 0 0,1 0 0,-1 1-1,1-1 1,-1 0 0,1 0 0,-1 0-1,0 1 1,1-1 0,-1 0 0,1 0-1,-1 0 1,0 0 0,1 0 0,-1 0-1,1 0 1,-1-1 0,1 1 0,-1 0 0,0 0-1,1 0 1,-1-1 0,1 1 0,-1 0-1,1 0 1,-1-1 0,1 1 0,-1 0-1,1-1 1,-1 0 0,-35-48 190,20 28-83,1 4 58,-14-24 1,24 31-1,0 0 1,0-1-1,1 1 1,1-1-1,-1 0 1,2 0-1,-3-18 1,4 21-127,1-1-1,-1 1 1,1 0 0,1 0-1,0 0 1,0-1 0,0 1-1,1 0 1,0 1 0,6-14 0,-6 18-39,-1 0 0,1 0 0,0 1 0,0-1 0,0 1 0,3-4 0,-5 6 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32 247 5632,'-28'-41'1834,"25"33"-1369,9 5-220,-6 3-244,17-6 290,0 0 0,-1-1 0,0 0 0,25-16 0,40-40 279,1 0-522,-78 61 47,-1-1 0,1 1 0,0 0 0,0 0 0,-1 1 0,1-1 0,0 1 0,0 0 0,1 0 0,-1 0 0,0 0 0,0 1-1,0 0 1,7 0 0,-10 0-79,-1 0 0,1 0-1,0 0 1,0 0-1,-1 0 1,1 0 0,0 1-1,-1-1 1,1 0 0,0 0-1,-1 1 1,1-1-1,0 0 1,-1 1 0,1-1-1,-1 1 1,1-1 0,-1 1-1,1-1 1,-1 1-1,1-1 1,-1 1 0,1-1-1,-1 1 1,0 0 0,1-1-1,-1 1 1,0 0-1,0-1 1,1 1 0,-1 0-1,0-1 1,0 1 0,0 0-1,0 0 1,0 0-1,0 5 20,0-1 0,0 1 0,-1-1 0,-1 8-1,-11 27 253,10-33-443,1 0 0,-1 0 0,1 0 0,1 0 0,-1 1-1,1-1 1,0 0 0,1 1 0,0 12 0,2-14-45,-1-1 0,1 1 1,0-1-1,4 6 1,-5-8 131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82 3712,'28'-27'1221,"-24"21"-915,-6 3-148,1 2-96,0 0 62,0 0 1,0 0 0,0 0-1,0-1 1,0 1 0,0 0-1,0-1 1,1 1 0,-1-1-1,0 1 1,1-1-1,-1 1 1,1-1 0,-1 1-1,1-1 1,0 1 0,0-1-1,0 0 1,0-2 0,-1-4 781,-2 7 145,-10 15-27,7-2-794,-1 1 0,2 0-1,-1 0 1,2 1 0,0-1 0,-4 22-1,-4 13 62,-3 1 35,2-8-42,1 1 0,-8 53 0,18-72-205,-4 25 61,2-33-56,-9 22 0,7-22-5,0 1 0,-6 29 0,10-26 41,1 38-1,2-40-64,-1-14-41,0-1 1,0 0 0,0 1 0,-1-1 0,1 1 0,0-1 0,-1 1 0,1-1 0,-1 0 0,0 1 0,0-1-1,0 0 1,-2 3 0,-5 14-133,9-24-181,0 0 0,-1-1-1,0 1 1,0-9 0,-1 10 139,1 1 1,0-1-1,0 1 1,0-1-1,2-6 1,9-15-684,-8 9 303,-2 10 292,0 0 0,0 0 0,1 0-1,0 0 1,0 0 0,5-7 0,4-13-743,13-45 0,9-26 280,-21 70 619,-1 4 53,13-42-1,10-31 891,-3 15 634,-28 71-1344,3-6 519,11-26-1,-15 38-521,0 0 0,0 1 0,0-1 0,1 1 0,-1-1 0,1 1 0,0 0 0,0 0-1,0 0 1,0 1 0,1-1 0,4-2 0,-7 4-101,0 1-1,0-1 0,1 1 1,-1 0-1,0 0 0,0-1 0,1 1 1,-1 0-1,0 0 0,0 0 1,1 1-1,-1-1 0,0 0 1,0 0-1,1 1 0,-1-1 0,2 1 1,17 11 458,-18-11-396,1 1-26,0 1 1,0-1-1,-1 0 0,1 1 0,-1 0 0,4 4 0,11 22 230,-1 1-1,20 49 1,-29-61-208,3 5 93,9 42-1,-12-38-50,-2-8-46,-1 1-1,-1-1 1,0 1 0,-2 0-1,-1 31 1,0-31-38,1 10-281,-2 0 0,-2 0 0,-10 55 0,-3-33-470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7712,'0'-16'2880,"0"16"-2240,17 0-192,-1 0 672,0 0-704,34 0 128,-34-17-352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4992,'-14'41'1589,"14"-41"-1572,0 0-1,0 1 1,0-1-1,-1 0 1,1 1-1,0-1 1,0 0 0,0 1-1,0-1 1,0 0-1,0 1 1,0-1-1,0 1 1,0-1 0,0 0-1,0 1 1,0-1-1,0 1 1,0-1-1,0 0 1,0 1-1,0-1 1,0 1 0,0-1-1,0 0 1,1 1-1,-1-1 1,0 0-1,0 1 1,1-1 0,-1 0-1,0 1 1,0-1-1,1 0 1,-1 0-1,0 1 1,1-1-1,5 5 79,-4-2-55,1-1 0,-1 1 1,0-1-1,0 1 0,0 0 1,0-1-1,0 1 0,-1 0 1,1 0-1,-1 0 0,0 0 1,1 6-1,2-2 39,0 1 0,0-1 1,6 9-1,-5-9 7,0 0 0,-1 0 0,4 10 0,-8-15-56,1 0-1,0 0 0,0 0 0,0 0 0,0 0 0,0 0 1,0 0-1,0 0 0,0 0 0,1-1 0,-1 1 0,1 0 1,3 2-1,-3-3-12,0 0 0,1 0 0,-1 0 0,1 0 0,-1-1 0,1 1 0,0-1 0,-1 1 0,1-1 1,-1 0-1,4 0 0,23 0 77,-28 0-93,-1 0-1,1 0 1,0 1 0,-1-1-1,1 0 1,0 0 0,-1-1-1,1 1 1,0 0 0,-1 0-1,1 0 1,0 0 0,-1 0-1,1-1 1,0 1 0,3-2 11,-4 1-9,1 1 0,-1-1 0,1 1 0,-1-1 0,1 0 0,-1 1 0,1-1 0,-1 0 0,0 1 0,1-1 0,-1 0 0,0 0 1,0 1-1,1-1 0,-1 0 0,0 0 0,0 1 0,0-1 0,0-1 0,-1-21 2,1 14-39,0 9 42,0-1 0,0 0-1,0 1 1,0-1 0,0 0 0,0 1-1,0-1 1,0 0 0,-1 1 0,1-1-1,0 1 1,0-1 0,-1 0 0,1 1 0,0-1-1,-1 1 1,1-1 0,0 1 0,-1-1-1,1 1 1,-1-1 0,1 1 0,-1-1-1,1 1 1,-1-1 0,1 1 0,-1 0-1,0-1 1,1 1 0,-1 0 0,1 0-1,-1 0 1,0-1 0,1 1 0,-1 0 0,0 0-1,1 0 1,-1 0 0,0 0 0,1 0-1,-1 0 1,0 0 0,0 1 0,-1-1 99,0 0 0,0 1 0,0 0-1,0-1 1,0 1 0,0 0 0,1 0 0,-1 0 0,0 0 0,1 1 0,-1-1 0,1 0 0,-1 1 0,1-1 0,-1 1 0,0 1 0,-5 9 304,0 0-1,1 0 1,1 0 0,-5 16-1,-13 56 381,15-50-488,6-26-256,-8 34 292,-8 56 0,13-16-174,-6-3-186,8-51 15,1-8-334,-4 22 0,4-35 91,0 0 0,0 0 1,-1 0-1,0 0 0,0-1 1,-7 10-1,9-13-45,-1-1 0,0 0 0,1 0 0,-1 0 0,0 0 0,-1 0 0,-3 2 0,-24 13-1332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7808,'33'-16'2880,"-33"16"-2240,49 0-160,-32 0 704,15 0-736,1 0 32,0 0-288,16-17-416,-16 34 128,-17-17-3072,1 0 1728</inkml:trace>
  <inkml:trace contextRef="#ctx0" brushRef="#br0" timeOffset="1">181 1 5984,'-17'0'2208,"17"0"-1728,0 0-128,0 0 800,0 16-704,-16 17 320,16 16-448,-17 17 32,17 16-224,0-17-416,0-16 160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6144,'-27'14'1978,"23"-13"-1468,5-5-241,10-18 350,-11 22-579,0 0-1,0 0 1,0 0 0,1-1 0,-1 1 0,0 0 0,0 0 0,0 0 0,0-1-1,0 1 1,0 0 0,0 0 0,0 0 0,0 0 0,-1-1 0,1 1-1,0 0 1,0 0 0,0 0 0,0 0 0,0-1 0,0 1 0,0 0 0,0 0-1,0 0 1,0 0 0,-1 0 0,1-1 0,0 1 0,0 0 0,0 0-1,0 0 1,0 0 0,-1 0 0,1 0 0,0 0 0,0 0 0,0 0 0,0-1-1,-1 1 1,1 0 0,0 0 0,0 0 0,0 0 0,0 0 0,-1 0 0,1 0-1,0 0 1,0 0 0,-1 1 0,-5-1 332,4 0 807,4 0-438,1-1-654,0 1 1,-1-1-1,1 0 1,0 1-1,-1-1 1,1-1 0,-1 1-1,1 0 1,-1 0-1,5-4 1,-4 2-63,1 1 1,-1 0-1,1 0 1,0 0-1,0 0 1,7-1-1,5 1 63,0 0 0,1 1 0,16 2-1,0 0 112,85-9 95,7 0-194,19 8 306,-134-1-439,0 1 0,-1 1 1,1 0-1,-1 0 1,1 1-1,-1 0 0,0 1 1,11 4-1,-6-1-330,-11-4 131,0-1 0,0 0 0,0 1 0,1-1 0,-1 1 0,-1 0 0,1 0 0,0 0 0,0 1 1,-1-1-1,4 5 0,-6-6 120,1 1 0,-1-1 0,1 0 0,-1 1 0,0-1 0,1 1 0,-1-1 0,0 1 0,0 1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 5632,'-27'-14'1834,"27"14"-1820,0 0 0,0 0-1,0 0 1,0 0 0,0 0-1,0 0 1,0 0 0,0-1-1,1 1 1,-1 0-1,0 0 1,0 0 0,0 0-1,0 0 1,0 0 0,0 0-1,0 0 1,0-1 0,0 1-1,0 0 1,0 0 0,0 0-1,0 0 1,0 0-1,0 0 1,0-1 0,0 1-1,0 0 1,0 0 0,0 0-1,0 0 1,0 0 0,0-1-1,0 1 1,0 0 0,0 0-1,0 0 1,0 0-1,0 0 1,0 0 0,0 0-1,0-1 1,0 1 0,-1 0-1,1 0 1,0 0 0,0 0-1,0 0 1,0 0-1,0 0 1,0 0 0,9-6 175,-4 2 144,1 0-1,0 0 1,8-3 0,-8 15 541,8-2 630,-6-2-971,19 8 865,-13-5-1287,-1 0-1,25 17 1,-26-15-134,-8-6 29,1 0 0,-1 0-1,0 1 1,0 0 0,0 0-1,-1 0 1,1 0 0,5 10-1,-8-11 6,1 0-1,-1 0 1,0 0-1,0 0 1,0 0-1,0 0 1,0 1-1,-1-1 1,0 0-1,1 1 1,-1-1-1,0 0 0,-1 0 1,1 1-1,-1 3 1,-1-1 1,0 1 1,0-1 0,-1 1-1,0-1 1,0 0-1,0 0 1,-1 0 0,0-1-1,-5 7 1,1-4-28,0 0 0,-1 0 0,0-1 1,0 0-1,-12 5 0,-44 35-145,56-43 202,8-3-31,0-1 1,0 1-1,0-1 0,-1 1 0,1 0 1,0-1-1,0 1 0,0 0 0,0 0 1,0 0-1,0 0 0,0 0 0,0 0 1,0 0-1,1 0 0,-1 0 0,0 0 1,1 1-1,-1-1 0,1 0 0,-1 0 1,1 1-1,0-1 0,-1 0 0,1 0 0,0 1 1,0-1-1,0 2 0,0 4 125,-1-7-105,1 1-1,0 0 1,0 0-1,0 0 1,0 0-1,0 0 1,0 0-1,0 0 1,0 0-1,1 0 1,-1 0 0,0 0-1,1-1 1,-1 1-1,0 0 1,1 0-1,-1 0 1,1 0-1,-1-1 1,1 1-1,-1 0 1,1-1-1,0 1 1,-1 0-1,1-1 1,0 1-1,0-1 1,-1 1-1,1-1 1,0 1 0,0-1-1,0 1 1,0-1-1,-1 0 1,1 0-1,0 1 1,2-1-1,63 30 727,-51-23-959,-4-3-332,-1 1-1,1-1 0,-1-1 0,1 0 0,0-1 0,21 3 0,-22-5-135,30 0-5348,-24 0 3213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17 525 7040,'-17'-17'2624,"17"17"-2048,17-16-128,15 16 704,-15 0-704,16 0-32,16 16-256,0 1 32,0-17-128,0 16-4032,-16 1 2144</inkml:trace>
  <inkml:trace contextRef="#ctx0" brushRef="#br0" timeOffset="1">295 115 5984,'66'-49'2208,"-66"49"-1728,49-33-128,-33 17 1088,1 16-864,-17 0 480,16-17-608,-16 17 224,17 17-384,-17-17-96,0 33-96,-17-1 64,1 1-96,16 0-928,0-17 448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84 3328,'0'-1'7,"-2"-35"1404,2 34-1334,0 0-1,-1 0 1,1 0 0,-1 0 0,1 0 0,-1 1-1,0-1 1,0 0 0,0 0 0,0 0-1,0 1 1,-3-3 0,2 1 419,2 0 218,0-8-218,0 11-487,0 0-1,0 0 0,0 0 0,0 0 0,0 0 0,0 0 0,0 0 1,0 0-1,-1-1 0,1 1 0,0 0 0,0 0 0,1 0 0,-1 0 1,0 0-1,0 0 0,0 0 0,0 0 0,0 0 0,0 0 0,0-1 1,0 1-1,0 0 0,0 0 0,0 0 0,0 0 0,0 0 0,0 0 0,0 0 1,0 0-1,0 0 0,0 0 0,0 0 0,0 0 0,1 0 0,-1 0 1,0 0-1,0-1 0,0 1 0,0 0 0,0 0 0,0 0 0,0 0 1,0 0-1,0 0 0,0 0 0,1 0 0,-1 0 0,0 0 0,0 0 1,0 0-1,0 0 0,0 0 0,0 0 0,0 0 0,0 1 0,7-2 380,-7 1-356,0 0 1,-1 0-1,1 0 0,-1 1 1,1-1-1,-1 0 1,1 0-1,0 1 0,-1-1 1,1 0-1,0 1 0,-1-1 1,1 0-1,0 1 1,-1-1-1,1 1 0,0-1 1,-1 1-1,-4 26 411,3-19-360,-1-1 1,0 0-1,0 0 1,-1 0-1,-7 11 1,-9 16 103,11-14 20,-8 27 0,-12 31 173,-1-22-118,14-27-107,-15 36-1,17-27-44,-37 82 212,26-66-92,15-30-24,-1-1 0,-22 35 0,28-52-133,3-5-33,1 1-1,0-1 0,0 1 0,-1-1 0,1 1 1,0 0-1,0 0 0,1-1 0,-1 1 0,0 0 0,0 0 1,1 0-1,-1 0 0,1 3 0,0-12-9,1-1 0,-1 1-1,2-1 1,-1 1 0,1 0 0,1 0-1,2-7 1,26-48-308,-20 44-137,12-31 1,1-19-253,-11 44 249,17-28 1,4-3-70,1-5 113,6 8 166,-33 39 141,-1 0 0,7-21 0,-9 22 264,1 0 0,9-16 0,15-19 971,-27 42-672,-1 8 106,0-2-535,-1 1-1,1 0 1,-1 0-1,0 0 1,0 0-1,0 0 1,0 0-1,0 1 1,0-1-1,-1 0 1,1 0-1,0 4 1,0 34 494,1-1-173,2-21-166,9 24 0,0-1-16,-1 13-29,11 37 105,-6-47-170,-11-30-53,0 1 1,-2 0 0,1 0 0,1 16 0,0 34-34,-1-32-251,-2-20 120,-1 0 0,0 18-1,-2-27-73,0 0 0,0 1-1,-1-1 1,1 0-1,-1 0 1,0 0 0,-1 0-1,1 0 1,-1 0 0,1 0-1,-5 6 1,-11 9-1026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5632,'-16'-33'2112,"16"33"-1664,16-17-96,1 17 1216,-1 0-928,33 0 0,-16 17-384,16-17 192,-16 16-256,16 1-1856,-16-1 896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4736,'0'27'1530,"0"-23"-1139,3-5-184,8-13 171,-8 7-122,-3 7-234,0-1 0,0 1 0,0-1-1,0 1 1,1-1 0,-1 1 0,0-1-1,0 1 1,1 0 0,-1-1 0,0 1 0,0-1-1,1 1 1,-1 0 0,0-1 0,1 1 0,-1 0-1,1-1 1,-1 1 0,0 0 0,1 0-1,-1-1 1,1 1 0,-1 0 0,1 0 0,-1 0-1,1 0 1,-1 0 0,1-1 0,-1 1-1,1 0 1,-1 0 0,0 0 0,1 0 0,0 1-1,5 1 635,-4 0-613,0 0 0,1-1 0,-1 1 0,1-1 0,0 0 0,0 0 0,-1 0 0,1 0 0,0 0 0,0 0 0,0-1 0,0 1 0,0-1 0,0 0 0,0 0 0,0 0 1,3-1-1,1 1 20,-2 3-15,-4-3-44,-1 0-1,1 1 1,-1-1 0,1 1 0,-1-1 0,1 1 0,-1 0 0,0-1 0,1 1-1,-1-1 1,0 1 0,1 0 0,-1-1 0,0 1 0,0-1 0,1 1 0,-1 0-1,0 0 1,0-1 0,0 1 0,0 0 0,0-1 0,0 1 0,0 0 0,0-1-1,0 1 1,0 0 0,-1-1 0,1 1 0,0 0 0,0-1 0,-1 1 0,1 0-1,0-1 1,-1 1 0,-3 9 65,-1 18 59,-6-6 32,8-13-116,-3 9 2,4-15-49,-1 0 0,0 0 0,0 0-1,0-1 1,-7 5 0,5-3 82,1-1 0,-1 1 0,1-1 0,0 1 0,0 0 0,-6 8 0,4-4 44,3-3-28,-1-1 0,1 0 1,1 1-1,-1 0 0,0-1 1,1 1-1,0 0 1,-2 10-1,4-15-91,0 0 0,0 0 1,-1 0-1,1 0 0,0 0 0,0 0 0,0 0 1,0 0-1,0 0 0,0 1 0,0-1 0,0 0 1,0 0-1,0 0 0,0 0 0,0 0 1,0 0-1,0 0 0,1 0 0,-1 0 0,0 0 1,0 1-1,0-1 0,0 0 0,0 0 0,0 0 1,0 0-1,0 0 0,0 0 0,0 0 1,0 0-1,0 0 0,0 0 0,0 0 0,0 0 1,0 0-1,1 0 0,-1 0 0,0 0 0,0 1 1,0-1-1,0 0 0,0 0 0,0 0 0,0 0 1,0 0-1,0 0 0,1 0 0,-1 0 1,0 0-1,0 0 0,0 0 0,0 0 0,0-1 1,0 1-1,0 0 0,2 1 18,0-1 0,0 0 1,0 1-1,0-1 0,-1 1 0,1 0 0,0-1 1,-1 1-1,1 0 0,2 2 0,4 2-21,-3-4-88,-1 0-1,1 0 0,-1 0 1,1 0-1,-1-1 1,1 0-1,-1 0 0,9-1 1,4 0-826,-1 1-671,1 0 523</inkml:trace>
  <inkml:trace contextRef="#ctx0" brushRef="#br0" timeOffset="1">0 164 5312,'0'0'1952,"0"0"-1504,17-16-128,-17 16 672,16 0-608,17 0 0,-17 16-256,17-32-384,16 16 160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2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5152,'27'-27'1648,"-27"26"-1619,0 1-1,0 0 1,1-1 0,-1 1 0,0 0-1,1-1 1,-1 1 0,0 0 0,0-1-1,1 1 1,-1 0 0,0 0 0,1-1-1,-1 1 1,1 0 0,-1 0 0,0 0-1,1 0 1,-1 0 0,1-1 0,-1 1-1,1 0 1,9 0 306,-8 0-184,0-1 1,1 1-1,-1 0 0,0 0 1,0 0-1,1 0 1,-1 0-1,0 1 0,1-1 1,-1 1-1,0-1 0,0 1 1,0 0-1,0 0 1,0 0-1,0 0 0,0 0 1,0 0-1,0 1 0,0-1 1,0 1-1,-1-1 1,4 4-1,-1 3 109,0-1 0,0 1 0,-1 0 0,0 0 0,0 0 0,-1 0 0,2 13-1,4 15 478,0-13-380,12 50 534,2 72 762,5-1-613,-16-41-615,-4 0 0,-9 156 0,-4-203-324,-26 110-1,27-142-88,-1 3-9,1-4-231,-9 25 0,6-28-488,-2-1 0,-16 26 1,26-44 707,-49 80-1570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3392,'-14'-14'1088,"15"14"-962,0 0 0,-1-1-1,1 1 1,0 0 0,0-1 0,0 1 0,-1 0 0,1 0 0,0 0-1,0 0 1,0-1 0,0 1 0,-1 0 0,3 1 0,-3-1 695,-3 0 214,-8 0-331,8 0 37,6 0-256,3 0-117,0 1-1,1-1 1,-1 1-1,0 1 1,0-1-1,8 4 1,-5-2-162,-5-2-187,-1 0 0,1 0 1,0 0-1,-1-1 0,1 1 1,0-1-1,-1 0 0,7-1 0,6 0-59,208 1 1896,-217 0-1848,0 1 0,0 0-1,13 4 1,4-1 20,-2-9 25,-9 8-34,13 5 45,-25-8-57,0 0-1,0 1 1,0-1 0,0 0-1,0 0 1,0 0-1,0 0 1,0 0-1,0 0 1,0 0 0,0 0-1,1-1 1,-1 1-1,0 0 1,0-1-1,0 1 1,0-1 0,1 0-1,3-6 138,-5 6-131,0 1 0,0-1 0,1 1 0,-1 0 0,0-1 0,1 1 0,-1-1 0,0 1 1,1 0-1,-1-1 0,0 1 0,1 0 0,-1-1 0,1 1 0,-1 0 0,1 0 0,-1-1 1,1 1-1,-1 0 0,0 0 0,1 0 0,-1 0 0,1 0 0,-1 0 0,1 0 0,0 0 1,-1 0-1,1 0 0,-1 0 0,1 0 0,-1 0 0,1 0 0,-1 0 105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2976,'-13'-14'971,"13"14"-965,-1 0 0,1 0 1,0 0-1,0 0 1,0 0-1,0 0 1,0 0-1,0-1 1,0 1-1,0 0 1,0 0-1,0 0 0,0 0 1,-1 0-1,1 0 1,0 0-1,0 0 1,0 0-1,0 0 1,0 0-1,0 0 1,0 0-1,-1-1 0,1 1 1,0 0-1,0 0 1,0 0-1,0 0 1,0 0-1,0 0 1,-1 0-1,1 0 1,0 0-1,0 0 1,0 1-1,0-1 0,0 0 1,0 0-1,0 0 1,-1 0-1,1 0 1,0 0-1,0 0 1,0 0-1,0 0 1,0 0-1,0 0 0,0 0 1,0 0-1,0 1 1,-1-1-1,1 0 1,0 0-1,0 0 1,0 0-1,0 0 1,-11 11 441,11-10-365,-1-1 1,1 1 0,0-1 0,-1 1 0,1-1 0,0 1 0,-1 0 0,1-1 0,0 1 0,0-1 0,-1 1 0,1 0-1,0-1 1,0 1 0,0-1 0,0 1 0,0 0 0,0-1 0,0 1 0,0 0 0,0-1 0,0 1 0,1 0 0,-1-1-1,0 2 1,0-2 102,0 2 1308,0-2-412,0 0 113,3 3-400,8 8-33,-5-8-159,-5-3-500,1 0 0,0 1 0,-1-1 0,1 0 0,-1 1 0,1-1 0,0 1 0,-1 0 0,1 0 0,-1-1 0,2 2 0,-1 0-20,-1-1-1,1 0 0,0 0 1,0-1-1,0 1 0,0 0 0,0 0 1,0-1-1,0 0 0,0 1 1,3-1-1,159 0 1001,-158 0-803,1 0 0,0-1 0,-1 0 0,1 0 0,8-4 0,-8 3-307,0 0 0,0 1 1,0 0-1,0 0 0,11 0 0,-14 1-32,0-1 0,0 1 0,0-1 0,0 0-1,0 0 1,0 0 0,0-1 0,0 1 0,6-5-1,-2 3 49,-8 3 37,1 0 0,-1 0 0,1-1 0,-1 1 0,1 0 0,-1 0 0,1-1 0,-1 1 0,1 0 0,-1 0 0,0-1 0,1 1 0,-1-1 0,0 1 0,1 0 0,-1-1 0,0 1 0,1-1 0,-1 1 0,0 0 0,0-1 0,1 1 0,-1-1 0,0 1 0,0-1 0,0 1 0,0-1 0,0 1 0,0-1 0,0 0 0,0 1 0,0-1 0,0 1 0,0-1-1,0 1 1,0-1 0,0 0 0,2 1-2047,-1 0 1908,-1 0 0,1 0 0,-1 0 0,1 0 0,0 0 0,-1 0 0,1 0 0,-1 0 0,1 0 0,-1 0 0,1 0 0,-1-1 0,0 1 0,1 0 0,-1 0 0,1-1 0,-1 1 0,1 0 0,-1-1 0,0 1 0,1 0 0,-1-1 0,1 1 0,-1 0 0,0-1 0,0 1 0,1-1 0,-1 1 0,0-1 0,0 1 0,1-1 0,-1 1 0,0-1 0,0 1 0,0-1 0,0 1 0,0-1 0,0 1 0,0-1 0,0 1 0,0-2 0,0 0-1727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15 3968,'0'0'1285,"0"-3"-768,0-8 1030,0 11-1515,0 1 0,0-1-1,0 1 1,0-1 0,0 1 0,0 0 0,0-1-1,0 1 1,0-1 0,-1 1 0,1-1-1,0 1 1,0-1 0,0 1 0,0-1-1,-1 0 1,1 1 0,0-1 0,-1 1 0,1-1-1,0 1 1,-1-1 0,1 0 0,0 1-1,-1-1 1,0 1 0,-13-1 467,12-1-404,0 1 1,-1-1-1,1 1 1,-1 0-1,1 0 1,-1 0-1,1 1 0,-1-1 1,1 1-1,-1-1 1,1 1-1,-4 1 0,-71 45 572,74-45-659,0 0 1,-1 0-1,1 0 0,0 0 1,0 1-1,0 0 0,0 0 0,0 0 1,1 0-1,-1 0 0,1 0 1,0 0-1,0 1 0,0-1 1,-2 8-1,-2 2 19,-5 7 160,-1 0-1,-1-1 1,-17 21 0,19-27-54,2-3 40,-15 21 1,-1 18 229,12-21-204,-21 35 145,14-26 10,-19 46-1,16-14 90,-19 99-1,36-140-305,1-1-1,1 1 0,2 0 1,1-1-1,4 45 0,-1-56-87,1-1 1,0 0-1,1 0 0,1 0 0,0-1 0,1 1 0,0-1 1,1-1-1,1 1 0,0-1 0,15 17 0,-1-4-490,1-1 0,44 36 1,-60-56 7,-1-1 0,0 2 0,0-1 1,-1 1-1,1-1 0,7 13 0,-12-16 256,0-1-1,0 0 0,0 1 0,0-1 0,0 0 0,1 0 1,-1 0-1,0 0 0,0 0 0,1 0 0,-1 0 1,1 0-1,-1-1 0,1 1 0,1 0 0,8 4-2097,6 9 57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5312,'-2'-11'1502,"-2"15"-673,-3 16-239,6-19-573,1 0 52,0 0 0,-1 0 0,1 0 0,0 0 0,0 0 0,0 0 0,0 0 0,0 1 0,0-1 0,0 0 0,0 0 0,0 0 0,0 0 0,0 0 0,1 1 0,-1-1 0,1 0 0,-1 0 0,1 0 0,-1 0 0,1 0 0,-1 0 0,1 0 0,0 0 0,0-1-1,1 2 1,4 7 272,18 36 1156,-12-22-1090,5 13 125,-6-11-309,1-1 0,2 1 0,30 40 0,0-16-138,-6-3 129,-13-23-78,29 20 0,-47-38-408,-1-1 1,0 2 0,0-1 0,-1 1-1,1-1 1,7 13 0,-12-16 95,0-1-1,0 0 1,1 1-1,-1-1 1,0 0-1,0 0 1,1 0-1,-1 0 1,1 0 0,-1 0-1,1 0 1,2 0-1,6 6-3593,-9-6 3565,-1 0 0,1-1 0,-1 1 0,0 0 0,0 0 0,1 0 1,-1 0-1,0-1 0,0 1 0,0 0 0,0 0 0,0 0 0,0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5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5888,'-33'0'2176,"33"0"-1664,-16 49-160,0-32 992,16 15-800,0 18 640,-17 15-704,1 17 32,-1 0-320,17 16-256,0-32 32,0-17-704,0 0 416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16 5312,'13'-14'1701,"-13"14"-1635,-1 0-1,0-1 1,1 1 0,-1 0 0,0 0-1,1 0 1,-1 0 0,0 0-1,1 0 1,-1 0 0,0 0-1,1 0 1,-1 0 0,0 0-1,1 0 1,-1 0 0,0 1-1,0-1 1,0 1 5,0-1 1,0 1-1,0-1 0,0 1 0,1-1 0,-1 1 1,0 0-1,0 0 0,1-1 0,-1 1 0,0 0 1,1 0-1,-1 0 0,1 0 0,-1-1 1,1 1-1,0 0 0,-1 1 0,-8 16 944,3-10-496,-1-1-1,-9 10 1,-18 19 549,-97 149 981,117-165-2066,-8 10-64,-37 39 1,31-37-63,-1 3-44,-13 15-831,-7-1-1574,47-47 2348,0-1 1,0 1-1,0-1 0,0 1 1,0-1-1,0 0 1,0 0-1,0 0 1,-1 0-1,1 0 1,0 0-1,-1-1 1,1 1-1,-1-1 0,1 0 1,-1 0-1,-3 0 1,1 0-1629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3552,'0'-41'1147,"1"34"-845,1 6-140,0 1-94,-1 0 0,1-1 0,0 1 1,0-1-1,-1 1 0,1-1 0,0 0 1,-1 1-1,1-1 0,2-2 1,5-2 374,1-2-123,0 1 0,0-1 0,-1-1 0,0 0 1,13-14-1,-9 9 37,19-15 0,-20 19-181,-1-2 0,16-15 0,-12 9-38,-8 11 6,-1 1 0,1-1 0,0 1 0,15-8 0,-21 13-125,-1-1-1,0 1 1,1 0-1,-1 0 0,0-1 1,1 1-1,-1 0 1,0 0-1,1 0 0,-1 0 1,0-1-1,1 1 1,-1 0-1,1 0 0,-1 0 1,0 0-1,1 0 1,-1 0-1,0 0 0,1 0 1,-1 0-1,1 0 1,-1 0-1,0 0 0,1 1 1,-1-1-1,0 0 1,1 0-1,-1 0 0,1 0 1,-1 1-1,0-1 1,0 0-1,1 0 0,-1 1 1,0-1-1,1 0 1,-1 0-1,0 1 0,0-1 1,1 0-1,-1 1 1,2 22 1197,1 4 131,-2-20-1159,1-1-55,0 0 0,-1 0 0,1 10 0,-8 19 368,11-13-300,-2-11-124,0 3 13,-3-12-83,0-1 0,0 1 1,0 0-1,1 0 0,-1 0 0,1-1 1,-1 1-1,1 0 0,0 0 1,0-1-1,-1 1 0,1-1 1,0 1-1,1-1 0,-1 1 0,0-1 1,0 0-1,0 1 0,1-1 1,-1 0-1,2 1 0,22 15-225,-25-17 209,1 1 1,0 0-1,-1-1 1,1 1-1,-1 0 1,0 0 0,1-1-1,-1 1 1,0 0-1,1 0 1,-1 0-1,0-1 1,0 1 0,0 0-1,0 0 1,0 0-1,0 0 1,0 1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69 4896,'0'-14'1584,"1"11"-1184,9-4-192,36-26 192,-44 32-352,-1 0 1,1 0-1,0 0 0,-1 0 1,1 0-1,0 1 0,0-1 1,-1 1-1,1-1 1,0 1-1,0 0 0,0 0 1,3 0-1,-5 0-48,20-1 365,-13 0-176,0 0 0,0 1 1,0 0-1,0 0 1,0 1-1,0 0 1,0 0-1,12 4 0,5 13 137,-12-9-214,-4-2-45,0 0-1,0 0 1,-1 0 0,0 1 0,0 0 0,0 1 0,-1 0 0,-1-1 0,0 2 0,6 11 0,24 82 387,-18-47-167,6 5-52,-16-45-166,0 1-1,-1-1 1,-1 2-1,-1-1 1,0 0-1,3 37 1,-7-49-35,-1 0 0,1 1 1,-1-1-1,0 1 1,0-1-1,-1 0 1,0 0-1,0 0 1,0 0-1,0 0 0,-1 0 1,1 0-1,-1-1 1,-1 0-1,1 1 1,0-1-1,-1 0 1,0 0-1,0-1 0,0 1 1,-1-1-1,1 0 1,-8 4-1,1-1-31,-1-1 0,0 1-1,0-2 1,-1 0 0,0 0-1,1-1 1,-1-1 0,0 0-1,0-1 1,-1 0 0,1-1-1,-15-1 1,7-2-36,0 0 1,0-1 0,0-1-1,0-1 1,1-1 0,-33-16-1,46 20 47,3 1-49,1 1 1,0-1-1,0 1 1,-1-1 0,1 0-1,1 0 1,-1 0-1,0-1 1,0 1-1,1-1 1,-5-5-1,7 8 25,0-1 0,-1 0 0,1 1 1,0-1-1,0 1 0,0-1 0,0 0 0,-1 1 0,1-1 0,0 0 0,0 1 0,0-1 0,0 1 0,1-1 0,-1 0 0,0 1 0,0-1 0,0 0 0,0 1 1,1-1-1,-1 1 0,0-1 0,1 1 0,-1-1 0,0 1 0,1-1 0,-1 1 0,0-1 0,1 1 0,-1-1 0,2 0 0,18-10-125,-15 8 87,5 0 19,0-1 1,0 1-1,0 1 1,0 0-1,0 0 1,1 1-1,-1 0 1,0 1-1,18 1 1,-2 0-23,-10 0-43,0 0-1,28 6 1,-19-2-178,24 0-981,-2 6 96,-15-6-598,-30-4 1641,0 0 0,0 0 0,0 0 0,0 0-1,-1 1 1,1-1 0,0 0 0,-1 1 0,2 1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16 115 5408,'0'0'1728,"-2"3"-1046,-9 8-31,8-8 1008,8-3-374,3 0-748,-3 1-306,-1-1-1,1 0 1,0 0 0,-1-1 0,1 1 0,-1-1 0,6-1 0,98-16 395,-22 6-532,299-54-1475,-312 52 732,-46 8 230,0 1 0,1 1 0,35 1-1,14 3-134,-72 0 340,-5 0 92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68 3648,'-27'-27'1173,"27"26"-1152,0 1-1,-1 0 0,1-1 1,0 1-1,0 0 1,-1-1-1,1 1 0,0 0 1,-1 0-1,1-1 1,0 1-1,-1 0 0,1 0 1,0-1-1,-1 1 1,1 0-1,-1 0 0,1 0 1,0 0-1,-1 0 1,1-1-1,-1 1 1,-13 0 938,14-2-505,0 1-419,1 0 0,-1 0 1,0 0-1,0 0 0,1 1 1,-1-1-1,0 0 0,1 0 1,-1 1-1,1-1 0,-1 0 1,1 0-1,-1 1 0,1-1 0,0 1 1,-1-1-1,1 1 0,0-1 1,0 0-1,19-10 325,-17 9-322,0 1-3,0 0 1,0 1-1,0-1 1,0 1 0,0-1-1,0 1 1,0 0-1,0 0 1,6 1-1,7 0 154,-9-1-118,0 1 1,1-1-1,-1 2 1,0-1-1,0 1 1,0 0-1,0 1 1,-1-1-1,1 1 1,-1 1-1,1-1 1,-1 1-1,0 0 1,0 1-1,-1-1 1,1 1-1,-1 0 1,0 1-1,-1-1 1,1 1 0,6 11-1,-6-8 31,-1 0 0,1 0 0,-2 0 0,1 1 0,-1-1 0,3 21 0,-3-3 123,-1 44-1,-2-63-203,0 0 1,-1 0 0,0 0 0,0 0-1,-1 0 1,0 0 0,0 0 0,-1-1-1,0 1 1,0-1 0,-1 0 0,-6 10-1,-6 7 103,6-8-2,-1 0 1,-18 20-1,-1-11 374,16-10-270,12-12-167,0 0-1,0 0 0,-1-1 1,1 1-1,-1-1 1,0 0-1,0 0 1,0 0-1,0 0 1,-6 3-1,8-5-30,0 0-1,-1 1 0,1-1 1,0 0-1,0 0 1,0 0-1,0 0 0,-1 0 1,1 0-1,0 0 1,0 0-1,0 0 0,0-1 1,-1 1-1,1 0 1,0-1-1,0 1 0,0-1 1,0 1-1,0-1 1,0 0-1,0 1 0,0-1 1,0 0-1,-1-1 1,-1-1 66,1-1 0,-1 0 0,0 0 0,-3-7 0,1 1-7,2 5-71,0-1 0,1 1 0,0-1 0,0 1 0,0-1 0,1 0 0,0 0 0,0 0 0,0 0 0,1 0 1,-1 1-1,2-10 0,0 3-374,1 1 1,0-1-1,0 1 1,1-1-1,5-11 1,8-12-811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5312,'0'-17'1952,"0"17"-1504,49 33-128,-49-16 1856,0-1-1248,16 17 1056,17-17-1152,0 17-256,0 0-352,0 0-160,-1-1-32,1 1-1248,0 0 672,0-17-3296,-17 1 2144</inkml:trace>
  <inkml:trace contextRef="#ctx0" brushRef="#br0" timeOffset="1">263 50 5568,'16'-33'2048,"-16"33"-1568,0 49-160,-16-33 1504,16 1-1056,0 16-224,0-1-352,-33 34 384,33-17-320,-32 17-1088,15-17 448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5728,'17'0'2112,"-17"0"-1632,32-17-128,-15 17 1344,-1 0-992,33 0 576,-16-16-768,33 16 0,-17-17-320,16 1-32,-15 16-96,-18 0-2240,-15 0 1184</inkml:trace>
  <inkml:trace contextRef="#ctx0" brushRef="#br0" timeOffset="1">213 0 6656,'-49'16'2464,"49"-16"-1920,0 50-160,-16-18 768,-1 18-704,17 15 320,0 1-448,0 16-960,0-33 320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 3328,'-27'-13'1061,"23"10"-783,5 0-129,10-8 320,-8 8 864,-5 4-1162,1-1-1,-1 1 1,1-1-1,0 1 1,-1 0-1,1-1 0,-1 1 1,1 0-1,0 0 1,0 0-1,-1 0 1,1 0-1,0 0 0,0 1 1,0-1-1,0 0 1,0 0-1,0 1 1,1-1-1,-1 1 0,0-1 1,1 0-1,-1 4 1,-2 0 304,-1 3-117,1 0 0,0 1 0,-2 11 0,4-16-260,-1 6-4,0 0 0,1 0 0,1 0 0,0 0 0,1 12-1,0 2 6,-1 107 503,0-126-574,2 22 167,-2-26-189,1 0 1,-1 0-1,0 0 0,1 0 0,-1 0 0,1 0 0,0 0 0,-1-1 0,1 1 0,0 0 0,-1 0 1,1 0-1,0-1 0,0 1 0,0 0 0,-1-1 0,1 1 0,0-1 0,0 1 0,0-1 0,2 1 1,1 0-67,1 0 1,-1 0 0,0-1 0,1 0 0,-1 0-1,0 0 1,1 0 0,-1-1 0,0 1-1,1-1 1,-1 0 0,0 0 0,0-1 0,0 0-1,0 1 1,6-5 0,1 0-290,0-1 0,-1 0 0,0-1 0,15-15 0,-19 16 167,1-1 0,-1 0 0,-1 0 1,1 0-1,3-10 0,4-4-258,-3 7 189,4-8-31,-8-6 45,-4 14 138,5-7-24,-5 19 118,-1 0-1,0 0 1,0 0 0,-1 0-1,1 0 1,0-6 0,-1 7 42,-3 4 128,0 3-28,-1 0-1,1-1 0,0 2 0,0-1 1,0 0-1,1 0 0,0 1 0,0 0 1,0-1-1,-1 11 0,-46 241 1624,25-36-1435,18-150-239,3 45 188,3-84-196,0-23-17,0 0 1,0 1 0,-4 17 0,2-23-53,1 0 0,-1 0 0,0 0 0,0 0 0,0 0 0,0 0 0,-1-1 0,1 1 0,-1-1 0,-4 5 0,6-7-9,0-1-1,1 1 1,-1 0-1,1-1 1,-1 1-1,0-1 0,0 1 1,1-1-1,-1 1 1,0-1-1,0 0 1,1 1-1,-1-1 1,0 0-1,0 0 0,0 1 1,0-1-1,1 0 1,-1 0-1,0 0 1,0 0-1,0 0 1,0 0-1,0 0 1,1-1-1,-1 1 0,-2-1 1,1 0-1,0 0-1,0-1 1,-1 1 0,1-1-1,0 0 1,0 0 0,-1-2-1,-2-1 2,0 0 7,0-1 0,1 0 1,-1 0-1,1 0 0,0 0 1,1-1-1,0 1 1,-5-15-1,-6-11 7,2 8-31,2 5-7,-14-36 1,19 40 38,0 0-18,0-1-1,-3-18 1,7 28-59,1 1 0,-1 0 0,1 0 0,0-1 0,1 1 0,-1 0-1,1 0 1,0 0 0,0 0 0,4-8 0,6-13-2566,24-40 0,-32 60 2226,30-46-2686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4640,'33'-33'1728,"-33"33"-1344,33-32-96,-1 15 800,-15 17-640,16-33 480,-1 33-576,-15-16 544,16 0-512,-33-1 576,0 17-544,-33 0 704,33 33-640,-33-17 608,17 17-608,-1-16-192,1 15-160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4800,'14'-18'1640,"-12"16"-1558,-1 0 1,1 0-1,-1 0 1,1 0-1,0 0 1,0 0-1,-1 0 0,1 1 1,1-1-1,-1 1 1,2-2-1,-1 3-15,0-1 0,0 1 1,0 1-1,0-1 0,0 0 0,0 1 0,0-1 1,0 1-1,0 0 0,0 0 0,0 0 0,-1 0 1,1 1-1,2 1 0,12 7 312,19 15-1,37 33 705,-67-54-1006,8 6 126,-1 1 1,17 18 0,-22-19-69,12 21 0,-9-14-48,19 24 84,-26-34-144,0 1-1,0-1 1,0 1 0,-1 0-1,0 1 1,0-1 0,2 16-1,-6-20-19,0 0 1,0 0-1,0 0 0,0 1 0,-1-1 0,1-1 0,-1 1 0,0 0 0,0 0 0,0-1 1,-1 1-1,0-1 0,1 0 0,-4 4 0,4-6 10,-1 0 1,1 0-1,0 0 1,0-1-1,0 1 0,-1-1 1,-3 1-1,-5 1 41,-14 3 21,-1-1-1,-32 1 0,27-5-54,9 0-15,-37-3 1,20-8 32,29 10 13,-7-3 72,17 3-123,-1 1 0,1 0 0,0 0 1,-1-1-1,1 1 0,0 0 0,-1 0 0,1-1 0,0 1 0,0 0 0,0-1 1,-1 1-1,1 0 0,0-1 0,0 1 0,0 0 0,0-1 0,-1 1 0,1 0 1,0-1-1,0 1 0,0-1 0,0 1 0,0 0 0,0-1 0,0 1 0,0 0 0,0-1 1,0 1-1,0-1 0,1 1 0,-1 0 0,0-1 0,0 1 0,0 0 0,0-1 1,1 1-1,-1 0 0,0-1 0,2-2 9,0 1 0,0-1 0,-1 1 0,2 0 0,-1-1-1,0 1 1,0 0 0,1 0 0,-1 1 0,1-1 0,0 0 0,-1 1 0,1 0 0,0-1 0,0 1 0,0 0-1,0 0 1,0 1 0,0-1 0,0 1 0,5-1 0,8 1 0,-1 0 0,0 0 0,17 4 0,-26-3-8,60 10 6,-38-8 2,-15-2-347,0 0-1,0 1 1,-1 1 0,21 6-1,-23-5-163,1-1-1,0 0 0,18 3 0,-9-3-215,-14-1 521,0-1 0,-1 1-1,1 0 1,6 4 0,-11-5 178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0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1 541 6720,'0'0'2170,"13"0"-1322,91 0 390,-43 1-711,-23 0-233,60-6-1,-19-6-799,0 6-28,-8-6-308,-35 8 538,-6 0-61,49-10-1,-38 1 193,33-6-43,-28 12 370,-10-5 828,-6 6-134,-6-7 560,-23 12-1346,0-1 0,-1 1 1,1-1-1,0 1 1,0-1-1,-1 0 0,1 1 1,0-1-1,-1 0 1,1 0-1,-1 1 0,1-1 1,-1 0-1,0 0 1,1 0-1,-1 0 0,0 1 1,1-1-1,-1-1 1,0-1 433,0 0 101,0 2-581,0 1-1,0-1 1,0 0 0,-1 1-1,1-1 1,0 0 0,-1 1-1,1-1 1,0 1 0,-1-1-1,1 0 1,0 1 0,-1-1 0,1 1-1,-1-1 1,1 1 0,-1-1-1,0 1 1,1 0 0,-1-1-1,1 1 1,-1 0 0,0-1-1,1 1 1,-1 0 0,0 0-1,1-1 1,-1 1 0,0 0 0,1 0-1,-1 0 1,-1 0 0,-31 0 219,20 1-81,10-2-173,0 1 1,0 0 0,0 1 0,0-1-1,0 1 1,0-1 0,0 1 0,0 0-1,0 0 1,0 0 0,0 0 0,1 1-1,-1-1 1,0 1 0,1 0 0,-1 0-1,1 0 1,-3 2 0,-12 10-137,12-10 133,-2 0 5,0 1 0,1 1 0,0-1 0,0 1 0,1 0 0,-1 1-1,1-1 1,-5 11 0,-6 7 69,5-6-18,0-1 1,1 1-1,1 1 1,-11 29-1,15-18-28,0-19-17,2-4-160,14-6-229,-10-1 339,1 0 1,0 0-1,-1 0 0,1 0 0,0-1 1,-1 1-1,1-1 0,0 1 0,-1-1 1,1 0-1,-1 0 0,1 0 0,-1 1 0,1-1 1,1-2-1,5-3-241,15-10-88,-1-2 1,-1-1 0,19-20 0,-31 30 383,3-3 161,0-2-1,-1 1 1,14-22 0,-25 34-30,1 0-1,0-1 1,-1 1 0,1 0 0,0-1 0,0 1 0,0 0 0,-1 0 0,1 0 0,1 0-1,-1 0 1,0 0 0,1-1 0,4-3 121,-5 4-192,10-8 459,-8 11-317,-2 6-79,-1-7-117,0 0 0,0-1-1,0 1 1,0-1 0,0 1 0,0-1-1,0 1 1,0 0 0,0-1 0,0 1-1,0-1 1,0 1 0,0-1 0,0 1-1,1-1 1,-1 1 0,0-1-1,0 1 1,1-1 0,-1 1 0,0-1-1,1 1 1,-1-1 0,0 1 0,1-1-1,-1 0 1,1 1 0,-1-1 0,1 0-1,-1 1 1,1-1 0,-1 0 0,1 1-1,-1-1 1,1 0 0,-1 0-1,1 0 1,-1 0 0,1 0 0,-1 1-1,1-1 1,0 0 0,5 2 27,14 9 143,-16-8-128,1 0 1,-1-1 0,1 1 0,7 2 0,-5-4-55,1 1-1,0-1 0,0-1 1,0 0-1,12-1 0,-3 1-108,-8-1-68,0 0 1,0 0 0,0-1-1,0 0 1,-1-1-1,15-5 1,16-4-472,-23 9 428,-11 2 176,0 0 1,1 0 0,-1 0-1,0-1 1,0 0 0,-1 1-1,1-2 1,4-2 0,10-8-57,-18 13 116,-1-1 0,1 1 1,0 0-1,-1 0 0,1-1 0,-1 1 1,1 0-1,-1 0 0,1 0 1,-1 0-1,1 0 0,-1 0 1,1 0-1,0 0 0,-1 0 0,1 0 1,-1 0-1,1 1 0,-1-1 1,1 0-1,-1 0 0,1 0 1,-1 1-1,1-1 0,-1 0 0,1 1 1,-1-1-1,1 0 0,-1 1 1,1 0-1,1 2 107,0 0 0,0 1 0,0-1 0,0 1 0,-1 0 0,0-1 1,0 1-1,0 0 0,0 0 0,0 0 0,0 5 0,-1-2 51,1-1-1,-1 1 1,0-1-1,0 1 1,-1-1-1,-2 12 1,-3-2 233,4-12-333,1-1 0,0 0 0,0 1 0,0-1 0,0 1 0,1-1 0,-1 6 0,1 24 284,0-33-341,0 0 0,0 0 0,0 0 0,0 0 0,0 0 0,0 1 0,0-1 0,0 0 0,0 0 0,0 0 0,0 0 0,0 0 0,0 0 0,0 0 0,0 0 0,0 0-1,0 1 1,0-1 0,0 0 0,0 0 0,0 0 0,0 0 0,0 0 0,0 0 0,0 0 0,0 0 0,0 0 0,0 0 0,0 0 0,0 0 0,0 1 0,0-1 0,1 0 0,-1 0 0,0 0 0,0 0 0,0 0 0,0 0 0,0 0 0,0 0-1,0 0 1,0 0 0,0 0 0,0 0 0,1 0 0,-1 0 0,0 0 0,0 0 0,0 0 0,0 0 0,0 0 0,0 0 0,0 0 0,0 0 0,0 0 0,1 0 0,-1 0 5,1 0-1,-1 0 1,1 0 0,-1 0-1,0 0 1,1 0 0,-1 0-1,1 0 1,-1 0 0,1 0 0,-1-1-1,1 1 1,-1 0 0,1 0-1,-1 0 1,1-1 0,-1 1-1,0 0 1,1 0 0,-1-1 0,0 1-1,1 0 1,-1-1 0,0 1-1,1 0 1,-1-1 0,0 1 0,1-1-1,-1 1 1,0-1 0,0 1-1,0 0 1,0-1 0,1 1-1,-1-1 1,0 1 0,0-1 0,0 1-1,0-1 1,0 1 0,0-1-1,0 1 1,0-1 0,0 1-1,0-1 1,-1 0 0,5-20 136,7 2-156,-8 14-25,0 1 0,0-1-1,-1 1 1,3-8 0,1-18-424,5-3 113,-8 21 206,-3 8 88,1 0 0,0 0 0,1 0 0,-1 0 0,1 0 0,-1 1 0,1-1 0,4-5 0,5-14-186,-10 18 135,1 1 0,0-1 0,0 1 0,0 0 0,1-1 0,0 1 0,4-4 0,1-2-94,-6 8 183,-1 0 0,0 1 0,1-1 0,0 0 0,-1 1 0,1-1 0,0 1 0,0 0 0,0-1 0,0 1 0,0 0 0,0 0 0,0 0 0,0 1 0,0-1 0,0 0 0,0 1 0,1-1 1,-1 1-1,3 0 0,6 0 75,-8 1-29,1-1 0,0 0 1,0 0-1,-1 0 0,1 0 1,0-1-1,0 0 0,5-1 1,-3 0 10,-3 1-22,-1 0-1,1 0 1,0 0-1,0 0 0,0 1 1,4-1-1,13 5 62,-5 0-30,18-2 75,-25-2-147,0 0 0,0 0 0,14 3 1,-18-2-68,9 3-287,0-1-1,1-1 1,22 2 0,-27-3-102,1 0 1,0 0-1,18 6 1,-23-6 306,0 1 0,0-1 0,1 0 0,-1 0 0,1 0 0,-1-1-1,1 0 1,-1 0 0,1 0 0,-1-1 0,10-1 0,1-5-132,-13 6 275,1 0-1,-1 0 1,0 0-1,0 0 1,1 0 0,-1 1-1,0-1 1,1 1-1,4 0 1,-1 0 147,-6 1-8,1-1 1,-1 0-1,0 0 0,1 0 0,-1 0 0,0 0 0,1-1 1,-1 1-1,0 0 0,2-1 0,-2 0-40,-1 1 1,1-1-1,0 1 1,-1-1 0,1 1-1,-1-1 1,1 0-1,-1 1 1,0-1-1,1 0 1,-1 1-1,0-1 1,1 0-1,-1 0 1,0 1-1,0-1 1,0 0-1,1 0 1,-1 1-1,0-1 1,0 0-1,0 0 1,-1-1-1,1 2-36,0-1 0,1 1 0,-1-1 0,0 1 0,0-1 0,-1 1 0,1 0 0,0-1 0,0 1 1,0-1-1,0 1 0,0-1 0,0 1 0,-1 0 0,1-1 0,0 1 0,0-1 0,0 1 0,-1 0 0,1-1 0,0 1 0,-1 0 0,1-1 0,0 1 0,-1 0 0,1 0 0,0-1 0,-1 1 0,1 0 0,-1 0 0,-6-5 447,3-2 81,3 7-532,1-1 0,0 1 0,0-1 0,0 1 0,-1-1 0,1 1 0,0 0 0,0-1 0,-1 1 0,1-1 0,0 1 0,-1 0 0,1-1 0,-1 1 0,1 0 0,0 0 0,-1-1 0,1 1 0,-1 0 0,1 0 0,-1 0 0,1 0 0,0-1 0,-1 1 1,1 0-1,-1 0 0,1 0 0,-1 0 0,1 0 0,-1 0 0,1 0 0,-1 0 0,1 0 0,-1 0 0,1 1 0,-1-1 0,-2 3 202,-2 1-119,1 0-51,0-1 0,1 1 1,-1 0-1,-3 7 0,2-1 0,4-7-58,0-1 0,-1 1 0,1-1 0,-1 1 0,1-1 0,-1 0 0,0 0 0,-3 4 0,-1 1 4,1 0 0,0 1 1,1-1-1,-1 1 0,2 0 0,-1 0 0,1 0 0,0 1 1,1-1-1,-2 10 0,-1 12 10,-1-17-177,5-10 138,-1 0 0,1 0 0,0 1 0,0-1 0,-1 7 0,2-9-9,0-1 0,0 1 0,0-1-1,0 1 1,0 0 0,0-1 0,0 1 0,1-1 0,-1 1 0,0-1 0,0 1 0,1-1 0,-1 1-1,0-1 1,1 1 0,-1-1 0,0 0 0,1 1 0,-1-1 0,1 0 0,-1 1 0,0-1-1,1 0 1,-1 1 0,1-1 0,-1 0 0,1 0 0,-1 1 0,1-1 0,0 0 0,-1 0 0,1 0-1,-1 0 1,1 0 0,-1 0 0,1 0 0,-1 0 0,1 0 0,0 0 0,-1 0 0,1 0 0,0 0 11,25-2-2181,-25 1 2130,1 1 0,-1 0 0,0-1 0,0 1 1,0 0-1,0-1 0,0 0 0,0 1 0,0-1 0,0 0 1,0 1-1,0-1 0,0 0 0,0 0 0,0 0 0,-1 0 1,1 0-1,1-2 0,30-62-264,-31 63 376,0 0 1,-1 1-1,1-1 0,-1 0 0,1 0 0,-1 0 0,0 0 1,0-3-1,0 5-20,0 0 0,0-1 1,0 1-1,0-1 0,0 1 0,0-1 1,0 1-1,0-1 0,0 1 1,0 0-1,0-1 0,0 1 0,0-1 1,1 1-1,-1-1 0,0 1 1,0-1-1,0 1 0,1 0 0,-1-1 1,0 1-1,0 0 0,1-1 0,-1 1 1,0 0-1,1-1 0,-1 1 1,0 0-1,1-1 0,-1 1 0,0 0 1,1 0-1,-1 0 0,1-1 1,-1 1-1,1 0 0,-1 0 0,0 0 1,1 0-1,-1 0 0,1 0 1,-1 0-1,1 0 0,-1 0 0,1 0 1,0 0-1,-1 0-13,0 0 0,0 0 0,0 0-1,0 0 1,0 0 0,0 0 0,1 0 0,-1 0 0,0 0 0,0 0 0,0 0 0,0 0-1,0 0 1,0 0 0,0 0 0,0 0 0,0 0 0,0 0 0,1 0 0,-1 0-1,0 0 1,0 0 0,0 0 0,0 0 0,0 0 0,0 0 0,0 0 0,0 0 0,0 0-1,0 1 1,0-1 0,0 0 0,0 0 0,1 0 0,-1 0 0,0 0 0,0 0-1,0 0 1,0 0 0,0 0 0,0 0 0,0 0 0,0 1 0,0-1 0,0 0 0,0 0-1,0 0 1,0 0 0,0 0 0,0 0 0,0 0 0,0 0 0,0 0 0,0 0-1,0 1 1,0-1 0,0 3 61,1 0-1,-1 0 0,1 0 1,0 0-1,1-1 0,-1 1 1,0 0-1,1-1 0,2 4 1,18 23 89,8-7-194,-25-19 17,-1 1 61,0-1-1,1 0 1,-1 0-1,1 0 0,0-1 1,0 1-1,0-1 1,0-1-1,0 1 0,11 2 1,-12-4-7,14 4-153,-1 0 0,1-1 0,0-2 1,0 0-1,0 0 0,33-5 1,-2-6-527,-23 6 397,-9 1-3,0 0 0,21-7-1,-23 5 120,-7 3 137,0 0 1,-1-1 0,1 0-1,-1 0 1,0 0 0,0-1-1,0-1 1,-1 1-1,1-1 1,7-8 0,33-33 1050,-46 44-977,1 0 0,-1 0 1,1 0-1,-1 0 0,1 0 0,-1 0 0,0 0 1,0 0-1,0-1 0,0 1 0,-1-1 0,1 1 1,-1 0-1,1-1 0,-1 1 0,0-1 0,0 1 1,0-4-1,0 3 10,0 1 0,0 0 0,0 0 0,1 0 0,-1 0 0,1 0 1,0 0-1,-1 0 0,1-1 0,1-1 0,-1 3-67,-1 1 0,1-1 0,-1 0 0,0 1 0,0-1 1,1 0-1,-1 1 0,0-1 0,0 0 0,0 0 0,0 1 0,1-1 0,-1 0 0,-1-1 0,1 1 42,-1-1 0,0 1-1,1-1 1,-1 1 0,0-1 0,0 1-1,0-1 1,0 1 0,-1 0-1,-1-2 1,-8-8 208,11 11-273,-1-1 0,1 1-1,-1-1 1,1 1-1,-1 0 1,1 0-1,-1-1 1,0 1-1,1 0 1,-1 0-1,1-1 1,-1 1-1,0 0 1,1 0 0,-1 0-1,0 0 1,1 0-1,-1 0 1,1 0-1,-1 0 1,0 0-1,1 0 1,-1 1-1,0-1 1,0 0-1,1 0 1,-6 3 76,-26 16 795,26-14-875,0 0 0,1 1 0,0-1 0,0 1 0,0 0 0,1 0 0,0 1 0,0-1 0,1 1 0,0 0 0,0 0 0,0 0 0,-1 9 0,0 4 241,3-12-415,0 0 1,-1 0-1,1-1 1,-2 1 0,-5 12-1,6-17 63,0 1 0,1-1 0,-1 1 0,1-1 0,-1 1 0,1-1 0,0 1 0,0 0 0,1 0 0,-1-1 0,1 1 0,0 0 0,0 0 0,0 0 0,1 4 0,10 17-674,-11-25 761,1 1 0,-1-1 0,0 1 0,1-1 0,-1 1-1,0-1 1,1 1 0,-1-1 0,1 1 0,-1-1 0,1 1 0,-1-1 0,1 0-1,-1 1 1,1-1 0,-1 0 0,1 1 0,0-1 0,-1 0 0,1 0 0,-1 0-1,1 0 1,0 1 0,-1-1 0,1 0 0,-1 0 0,1 0 0,0 0 0,-1 0-1,1-1 1,0 1 0,-1 0 0,2 0 0,4-3-119,-1-1 1,1 1-1,-1-1 0,0 0 1,0 0-1,0 0 0,4-6 1,13-31-386,5 3 245,-5-6 219,6 6 48,-23 27 45,1-1 1,-1 0-1,-1 1 0,0-2 1,-1 1-1,0 0 0,-1-1 1,-1 1-1,1-22 0,-2-261 3321,0 293-3310,3 4-43,-2 0-5,1 0 0,-1 0 0,0 0 0,1 0 0,-1 0 0,0 0 0,0 0 0,-1 0 0,1 0 0,0 1 0,-1-1 0,1 0 0,-1 4 1,1 37 378,-2-21-247,1 120-7,0-126-83,-1 1-1,-7 26 1,4-18 79,-2 25 14,4-39-107,-2 16-11,-3 44 0,7-61-106,0 0 0,1 0 0,1 0 0,0-1 1,3 12-1,-2-9 38,-2-9 33,0-1-1,-1 1 1,1 0 0,0 0-1,0-1 1,1 1 0,-1 0-1,0-1 1,1 1 0,0-1 0,-1 0-1,1 1 1,0-1 0,0 0-1,1 0 1,-1 0 0,0-1-1,1 1 1,-1 0 0,1-1 0,-1 0-1,1 1 1,3 0 0,1-1-4,0 0 0,0 0 0,-1 0 0,1-1 0,0 0 0,0-1 0,0 0 0,13-2 0,6-6 18,1 0 1,33-17 0,-15 7-147,-37 16 138,0-1 1,0 0 0,0 0 0,-1 0 0,0-1 0,11-9 0,-14 11 19,-1-1 1,1 0-1,-1 0 1,0-1-1,0 1 1,-1-1-1,1 1 1,-1-1-1,0 0 1,0 0-1,1-8 1,3-17 399,-2 22-270,0-5 6,-9-5-103,4 15 14,0 0 0,0 0 0,0 0 1,0 0-1,1-1 0,-1 1 1,1-4-1,0 3 373,0 1-217,0 0-1,0 1 0,0-1 1,0 1-1,0-1 1,-1 1-1,1-1 0,-1 1 1,-1-4-1,-13-13-1921,4 8 1138,11 11 569,-1 0 0,1-1-1,-1 1 1,1 0 0,0-1 0,-1 1 0,1 0 0,-1 0 0,1 0 0,-1-1 0,1 1-1,0 0 1,-1 0 0,1 0 0,-1 0 0,1 0 0,-1 0 0,1 0 0,-1 0-1,1 0 1,-1 0 0,1 0 0,-1 0 0,1 0 0,-1 0 0,1 0 0,-1 1-1,1-1 1,-1 0 0,1 0 0,0 1 0,-1-1 0,1 0 0,-1 0 0,1 1 0,0-1 11,-6 11-111,-5-5-86,6 5 108,-6-6 143,7 0 26,1 0 0,1 1 0,-1-1 0,-2 7 0,-1 10 44,5-14-207,-1-1-1,-1 1 1,-4 10 0,4-11 13,-2 1 51,1-1 0,0 1 0,1 0 0,0 1 0,0-1 0,1 0 0,0 1 0,-2 14 1,4 26-72,0-48 87,0-1 1,0 0-1,0 0 1,0 0-1,0 0 1,0 0-1,0 0 0,0 0 1,0 0-1,0 0 1,0 0-1,0 1 1,0-1-1,0 0 1,0 0-1,0 0 0,0 0 1,0 0-1,0 0 1,0 0-1,0 0 1,0 0-1,1 0 1,-1 1-1,0-1 0,0 0 1,0 0-1,0 0 1,0 0-1,0 0 1,0 0-1,0 0 1,0 0-1,0 0 0,0 0 1,0 0-1,0 0 1,1 0-1,-1 0 1,0 0-1,0 0 1,0 0-1,0 0 0,0 0 1,0 0-1,0 0 1,0 0-1,0 0 1,0 0-1,1 0 1,-1 0-1,0 0 0,0 0 1,0 0-1,0 0 1,0 0-1,3 0-44,-1-1-1,0 1 1,1-1 0,-1 0-1,0 1 1,0-1-1,0 0 1,1 0-1,-1-1 1,0 1 0,0 0-1,0-1 1,-1 1-1,1-1 1,0 0 0,1-2-1,7-7-179,12-20 1,-9 12 353,-6 10-80,3-3-88,-2 0 0,1 0-1,-2 0 1,12-26 0,-17 34 103,-1 0 0,1 0-1,-1 0 1,1 0 0,1 0 0,-1 1 0,0-1-1,1 1 1,0 0 0,5-6 0,-4 5 123,-4 4-167,1 0 0,-1 0 0,0 0 0,0 0 0,1-1 0,-1 1 0,0 0 0,0 0 0,1-1 0,-1 1 0,0 0 0,0 0 0,0-1 0,0 1 0,0 0 0,1-1 0,-1 1 0,0 0 0,0-1 0,0 1 0,0 0 0,0-1 0,0 1 0,0 0 0,0-1 0,0 1 0,0 0 0,0 0 0,0-1 0,0 1 0,0 0 0,0-1 0,-1 1 0,1 0 0,0-1 0,0 1 0,0-1-8,-1 1 1,1 0-1,0-1 0,0 1 0,0 0 1,0-1-1,0 1 0,0 0 0,0 0 1,-1-1-1,1 1 0,0 0 0,0-1 0,0 1 1,0 0-1,0-1 0,1 1 0,-1 0 1,0-1-1,0 1 0,0 0 0,0-1 1,0 1-1,0 0 0,0-1 0,1 1 1,-1 0-1,0 0 0,0-1 0,0 1 0,1 0 1,-1 0-1,0-1 0,0 1 0,1 0 1,-1 0-1,11-11 162,-10 11-151,-1 1 0,1 0 0,-1 0 0,0 0 0,1 0 1,-1-1-1,0 1 0,0 0 0,0 0 0,0 0 1,0 0-1,0 0 0,0 1 0,0 0-14,0 0 0,0-1 0,1 1 0,-1-1 0,0 1 0,1 0 0,-1-1 0,1 1 0,0-1 0,-1 1 0,1-1 0,0 1 0,0-1 0,0 0 0,0 0 0,0 1 0,0-1 1,3 2-1,-3-2-4,1 1 1,0 0 0,-1 0 0,1 0 0,-1 0 0,0 0 0,1 0 0,-1 0 0,1 3 0,4 17 1,-4-14 28,0 0 1,0-1-1,5 11 1,1-1 274,0 0 1,6 26-1,-13-40-307,0 0 0,-1 0 0,1 0 0,1 0-1,-1 0 1,0 0 0,1 0 0,-1 0 0,1-1 0,0 1 0,0 0-1,0-1 1,0 0 0,5 5 0,2 1 61,-8-7-84,1 1 0,-1-1 0,0 0 0,1 1 0,-1-1 0,0 1 1,0 0-1,0-1 0,0 1 0,0 0 0,-1-1 0,1 1 0,0 0 0,-1 0 0,1 0 0,-1 2 0,0-4 18,0 0-1,0 0 1,0 1-1,0-1 0,0 0 1,0 0-1,0 0 1,0 0-1,0 0 0,0 0 1,0 0-1,0 0 1,0 0-1,0 0 0,0 1 1,0-1-1,0 0 0,0 0 1,0 0-1,0 0 1,0 0-1,0 0 0,0 0 1,0 0-1,0 0 1,0 0-1,0 0 0,1 1 1,-1-1-1,0 0 0,0 0 1,0 0-1,0 0 1,0 0-1,0 0 0,0 0 1,0 0-1,0 0 1,0 0-1,0 0 0,1 0 1,-1 0-1,0 0 1,0 0-1,0 0 0,0 0 1,0 0-1,0 0 0,0 0 1,0 0-1,0 0 1,0 0-1,1 0 0,-1 0 1,0 0-1,0 0 1,2 0-44,0-1 0,0 1 1,-1 0-1,1-1 0,0 0 1,0 1-1,-1-1 0,1 0 1,0 0-1,-1 0 1,1 0-1,-1 0 0,1 0 1,-1 0-1,1-1 0,1-1 1,-1 0 18,0 1 0,0-1 0,-1 1 0,1-1 0,-1 0 0,0 1 0,1-1 0,-1 0 0,0 0 0,-1 0 0,1 0 0,0 0 0,-1 0 0,0 0 0,0 0 0,0 0 0,0 0 0,-1-4 1,1-1 33,2-1 9,-1 0 0,1-1 1,1 1-1,0 1 1,0-1-1,1 0 0,7-13 1,-7 14 1,-2 5 15,1-1 0,-1 0 0,-1 0 0,1 0 1,-1 0-1,1 0 0,-1 0 0,0 0 0,0 0 0,0-6 0,-2 10-24,1-1 0,0 1 0,0 0 0,0-1 1,0 1-1,0 0 0,0-1 0,0 1 0,0 0 0,0-1 1,1 1-1,-1 0 0,0-1 0,0 1 0,0 0 0,0-1 0,0 1 1,0 0-1,1 0 0,-1-1 0,0 1 0,0 0 0,0 0 1,1-1-1,-1 1 0,2-2 10,-1 1 1,0 0-1,0-1 0,0 1 1,1-1-1,-2 0 0,1 1 1,0-1-1,0 0 0,0 1 1,-1-1-1,1 0 0,-1 0 1,1-3-1,-1 5-13,0 0 0,0 0 0,0 0 1,0 0-1,0 0 0,0 0 0,0 0 0,0 0 0,0 0 0,0 0 0,0-1 0,0 1 0,0 0 0,0 0 1,0 0-1,0 0 0,0 0 0,0 0 0,0 0 0,0 0 0,0 0 0,0 0 0,0-1 0,0 1 0,0 0 0,0 0 1,0 0-1,0 0 0,0 0 0,0 0 0,0 0 0,1 0 0,-1 0 0,0 0 0,0 0 0,0 0 0,0 0 1,0 0-1,0 0 0,0 0 0,0 0 0,0 0 0,0 0 0,0 0 0,1-1 0,-1 1 0,0 0 0,0 0 0,0 1 1,0-1-1,0 0 0,0 0 0,0 0 0,0 0 0,0 0 0,1 0 0,-1 0 2,1 0 0,-1 0-1,1 0 1,-1 0 0,1 0 0,-1 0 0,1 0-1,-1 1 1,0-1 0,1 0 0,-1 0-1,1 1 1,-1-1 0,1 0 0,-1 0-1,0 1 1,1-1 0,-1 0 0,0 1-1,1-1 1,-1 1 0,0-1 0,1 1-1,3 15 174,-4 26 150,-1-24-287,2 9-185,0-16 179,-1 0 1,0 0-1,-1 0 0,-2 16 0,-2-15 60,-4 16 115,8-27-201,1 0-1,0 0 0,0 0 0,-1 0 0,1 0 0,0 0 0,0 0 0,0 0 0,0 1 0,0-1 0,1 0 0,-1 0 1,0 0-1,0 0 0,1 0 0,-1 0 0,0 0 0,1 0 0,-1 0 0,2 1 0,11 3-88,1 6-59,-13-10 117,-1-1 0,1 1 0,-1-1 0,1 0 0,-1 1 0,1-1 0,0 0 0,-1 0 0,1 1 0,0-1 0,-1 0 0,1 0 0,0 0 0,0 0 0,-1 0 0,1 0 0,0 0 0,-1 0 0,1 0 0,0 0 0,-1 0 0,1 0 0,0-1 0,2 1-47,-1 0 40,0 0 1,0-1-1,-1 1 0,1 0 0,0-1 1,0 1-1,-1-1 0,1 0 1,0 1-1,-1-1 0,1 0 0,-1 0 1,2-1-1,5-3-38,-7 5 57,0 0 0,0-1 1,0 1-1,0 0 0,-1-1 1,1 1-1,0-1 0,0 1 1,0-1-1,-1 0 0,1 1 1,0-1-1,0 0 0,-1 1 1,1-1-1,-1 0 0,1 0 1,-1 0-1,1 0 0,-1 1 1,1-1-1,-1 0 0,0 0 1,1 0-1,-1 0 0,0 0 1,0 0-1,0 0 0,0 0 1,0 0-1,0 0 0,0 0 1,0 0-1,0 0 0,-1-1 1,1-5 10,0 6 11,0 0 1,0 0-1,0 0 0,0 0 0,0 0 0,0 1 1,0-1-1,1 0 0,-1 0 0,0 0 0,0 0 0,1 0 1,0-1-1,3-2 50,-4 4-58,0 0 0,1 0 0,-1 0 0,0 0 0,0 0 1,0 0-1,0 0 0,0 0 0,0-1 0,1 1 0,-1 0 0,0 0 1,0 0-1,0 0 0,0 0 0,0 0 0,0 0 0,0-1 0,0 1 1,0 0-1,1 0 0,-1 0 0,0 0 0,0 0 0,0-1 0,0 1 1,0 0-1,0 0 0,0 0 0,0 0 0,0-1 0,0 1 0,0 0 1,0 0-1,0 0 0,0 0 0,-1 0 0,1-1 0,0 1 0,0 0 0,0 0 1,0 0-1,0 0 0,0 0 0,0 0 0,0-1 0,0 1 0,0 0 1,-1 0-1,1 0 0,-5-9 107,4 5-70,0 1 0,0-1 1,0 0-1,0 0 0,1 0 1,0 1-1,0-1 0,0 0 0,0 0 1,1-4-1,0-9-84,0 26-137,-1-4 166,0-1 0,0 1-1,0-1 1,0 1 0,-1-1 0,1 0-1,-2 5 1,-2 1 46,1 0 0,1 1 0,0-1 0,1 0 0,-1 21 0,2-2-13,-3 73-1,-31 106-121,22-143 244,3-17-64,-12 85 171,19-105-202,-5 28 52,3-36-20,-10 21 0,8-22-31,0-2-24,3-5 84,-1-1 0,0 0 0,0-1 0,-1 1 1,0-1-1,-1 0 0,-12 15 0,3-9 84,-1 0 1,-30 22-1,30-26-131,4-2-21,0-1 0,-27 14 0,33-20-46,-1 0 0,1 0 0,0-1 0,-1 0 0,0-1 0,1 1 0,-1-1 0,-11 0 0,-15-6-162,16 2 76,15 2 89,-4 1-52,-1-1 0,1 0 0,0-1 0,0 1 0,0-1 0,0-1 0,-8-4 0,9 4 5,1-1-1,1 1 0,-1-1 1,0-1-1,1 1 0,0 0 1,0-1-1,0 1 0,1-1 1,-1 0-1,-2-8 0,2 6 13,-5-11-35,1 0 0,0-1-1,2 0 1,0 0 0,-3-25-1,7 15 253,1 1-1,2-1 1,1 1-1,1 0 1,2 0-1,12-40 1,-11 52-284,0 0 0,0 0 0,2 1 0,0 0 0,1 1 0,21-25 0,-15 22-270,1 1-1,0 0 1,1 1-1,1 1 1,23-12 0,25-20-117,-26 17 524,33-27 247,-25 15 79,-2 17-309,-32 13-490,18-14 0,3-2-82,11-6-286,-12 0 298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5408,'-14'14'1728,"14"-14"-1702,0 1 0,0-1 1,0 0-1,-1 0 0,1 0 0,0 1 1,-1-1-1,1 0 0,0 0 0,0 0 1,-1 1-1,1-1 0,0 0 0,-1 0 1,1 0-1,0 0 0,-1 0 0,1 0 1,0 0-1,-1 0 0,1 0 0,0 0 1,-1 0-1,1 0 0,-1 0 0,1 0 17,-21 0 310,20-1-252,0 1 0,0 0 1,0 0-1,-1 0 0,1 0 0,0 0 1,0 1-1,0-1 0,0 0 1,0 0-1,0 1 0,0-1 0,-2 2 1,7 5 384,-1 0 1,2 0 0,6 8 0,-7-8-40,-1-3-313,0-1 1,-1 0-1,1 0 0,1 0 0,-1 0 0,0 0 1,1-1-1,-1 1 0,1-1 0,0 0 0,6 3 0,-3-3-65,-1 0 0,1 0-1,0 0 1,-1-1 0,1 0-1,11 0 1,61-10 134,20 4-81,10-6 12,-76 9-103,35-4 2,28-16-49,-32 13-58,-38 7-167,34-9 1,-37 6-291,1 1 0,-1 0-1,1 2 1,32 1 0,-56 1 505,0 0-1,1-1 1,-1 1-1,0 0 1,0 0-1,0 0 1,1 0-1,-1 0 1,0 0-1,0 0 1,0 0 0,1 0-1,-1 0 1,0 0-1,0 0 1,0 0-1,1 0 1,-1 0-1,0 0 1,0 0-1,0 0 1,1 0-1,-1 0 1,0 1 0,0-1-1,0 0 1,0 0-1,1 0 1,-1 0-1,0 0 1,0 0-1,0 1 1,0-1-1,0 0 1,1 0 0,-1 0-1,0 0 1,0 1-1,0-1 1,0 0-1,0 0 1,0 0-1,0 1 1,0-1-1,0 0 1,0 0 0,0 0-1,0 1 1,-10 11-1835,-6 5 389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3552,'13'13'1147,"-13"-13"-1139,0 0 0,0 1 0,1-1 0,-1 0 0,0 0 0,0 0 1,0 0-1,0 0 0,0 0 0,0 0 0,0 0 0,0 1 0,0-1 0,0 0 1,0 0-1,1 0 0,-1 0 0,0 0 0,0 0 0,0 0 0,0 0 1,0 0-1,0 0 0,1 0 0,-1 0 0,0 0 0,0 0 0,0 0 1,0 0-1,0 0 0,0 0 0,0 0 0,1 0 0,-1 0 0,0 0 1,0 0-1,0 0 0,0 0 0,0 0 0,0 0 0,1 0 0,-1 0 1,0 0-1,0 0 0,0 0 0,0-1 0,0 1 0,0 0 0,0 0 1,0 0-1,0 0 0,0 0 0,1 0 0,-1 0 0,0 0 0,0-1 1,1 0 25,0 0 0,0 0 0,1 0 0,-1 0 0,0 0 0,1 0 0,-1 0 0,1 0 0,-1 1 0,1-1 0,1 0 0,31-1 608,-15 3-358,0 2-1,1 0 1,-1 1 0,-1 2-1,22 7 1,19 6 243,-40-14-372,28 12-1,-39-13-109,0 0 0,0 1 0,-1 0 0,1 0 0,-1 1 0,9 8 0,-14-12-11,-1 0-1,1 0 1,-1 0-1,1 0 0,-1 0 1,0 0-1,0 1 1,0-1-1,0 0 0,0 0 1,0 1-1,-1-1 1,1 1-1,-1-1 0,0 1 1,1-1-1,-1 1 1,-1 3-1,1-5-17,1 0 0,-1 0 0,0 0 0,-1 0 0,1 0 0,0 0 0,0 0 0,0 0 0,-1 0 0,1 0 0,0 0 0,-1 0 0,1 0 0,-1 0 0,1 0 0,-1 0 0,0 0 0,1 0 0,-1 0 0,-1 1 0,-10 9 45,0-1-1,-1 0 1,0-1 0,0 0-1,-1-1 1,-1 0 0,-16 6-1,-62 16 292,91-30-341,0 1-1,0-1 0,0 1 0,0-1 1,0 0-1,0 0 0,0 0 0,0 0 0,0 0 1,0-1-1,0 1 0,0-1 0,0 1 1,0-1-1,0 0 0,1 1 0,-1-1 1,0 0-1,0 0 0,0-1 0,1 1 1,-1 0-1,1 0 0,-3-3 0,4 3-18,-1 0 0,0 1 0,1-1 0,-1 0 0,1 0 0,-1 0 0,1 0 0,-1 0 0,1 0 0,0 0 0,0 0 0,-1 0 0,1 0 0,0-1 0,0 1 0,0 0 0,0 0 0,0 0 0,0 0 0,0 0 0,1 0 0,-1 0 0,0 0 0,1 0 0,-1 0 0,1 0 0,-1 0 0,1 0 0,-1 0 0,1 0 0,0-1 0,8-4-28,-1-1 0,1 1 0,14-7 1,5-4 24,-1 0-48,58-29 0,-54 32 107,36-21 0,-56 29-85,1 1 0,20-7-1,-8 2 70,-23 10 16,0-1 0,0 1-1,0 0 1,-1-1-1,1 1 1,0 0 0,0 0-1,0-1 1,0 1 0,0 0-1,0 0 1,0 0-1,0 0 1,0 0 0,0 0-1,-1 0 1,1 0 0,0 1-1,0-1 1,0 0-1,0 0 1,0 1 0,0-1-1,-1 1 1,1-1 0,0 1-1,0-1 1,0 1 0,-1-1-1,1 1 1,0 0-1,-1-1 1,1 1 0,-1 0-1,1 0 1,-1-1 0,1 1-1,-1 0 1,1 0-1,-1 0 1,0 0 0,1 1-1,-5 10 416,3-11-387,0 1 1,0 0-1,0 0 0,1-1 0,-1 1 0,1 0 1,-1 0-1,1 0 0,-1 0 0,1 4 1,-1 19 293,0-12-202,1 0 0,0 0 0,1 0 0,3 19 0,-3-30-153,1 1 0,0-1 0,0 0-1,0 1 1,0-1 0,1 0 0,-1 0-1,1-1 1,-1 1 0,1 0 0,-1-1 0,1 0-1,0 1 1,4 0 0,0 2-61,-4-3-56,0-1 1,0 1-1,0 0 0,0-1 1,0 1-1,0-1 0,0 0 0,0 0 1,6-1-1,7 0-801,-13 2 810,-1-1-1,1 0 1,-1 0-1,1-1 1,-1 1-1,0 0 1,1-1-1,-1 0 1,1 1 0,-1-1-1,0 0 1,1 0-1,-1 0 1,0-1-1,0 1 1,0 0-1,0-1 1,3-2-1,8-10-546,-13 14 615,1 0 0,-1-1 0,0 1-1,0 0 1,1-1 0,-1 1 0,0 0-1,1 0 1,-1 0 0,0-1 0,1 1-1,-1 0 1,0 0 0,1 0 0,-1 0 0,1-1-1,-1 1 1,0 0 0,1 0 0,-1 0-1,0 0 1,1 0 0,-1 0 0,1 0-1,-1 0 1,0 0 0,1 0 0,-1 0-1,1 1 1,-1-1 0,1 0 0,-1 0 23,0 0 1,0 0 0,0 0-1,0 0 1,0 0 0,0 0-1,0 0 1,0 0 0,0 0-1,0 0 1,0 0 0,0 0-1,1 0 1,-1 0 0,0 0-1,0 0 1,0 0 0,0 0-1,0 0 1,0 0 0,0 0-1,0 0 1,0 0 0,0 0-1,0 0 1,0 0 0,0 0-1,1 0 1,-1 0 0,0 0-1,0 0 1,0 0 0,0 0-1,0 0 1,0 0 0,0 0-1,0 0 1,0 0 0,0 0-1,0 0 1,0 0 0,0 0-1,0 0 1,0-1 0,0 1-1,0 0 1,0 0-1,0 0 1,0 0 0,0 0-1,0 0 1,0 0 0,0 0-1,0 0 1,0 0 0,0 0-1,0 0 1,0 0 0,0 0-1,0-1 1,0 1 0,0 0-1,0 0 1,0 0 0,0 0-1,0 0 1,0 0 0,0 0-1,0 0 1,0-1-14,0 1 1,0-1-1,-1 1 1,1-1-1,0 1 1,0 0-1,0-1 1,-1 1-1,1-1 1,0 1-1,-1 0 0,1-1 1,0 1-1,-1-1 1,1 1-1,0 0 1,-1 0-1,0-1 1,-2 3 54,1 9 649,2-4-489,-1 0-1,1 0 0,-1 0 1,-3 11-1,-4 21 260,4 186 1626,6-128-1471,-2 13-155,0-95-382,0 1 0,-1 0 1,-4 18-1,3-27-2,0 0 0,-1 0 0,0 0 0,-4 6 0,2-4 30,-10 15 234,0-14-255,7-6-48,6-3-30,0 0 1,0 0-1,-1 0 1,1 0-1,0 0 1,0 0-1,-1-1 1,1 1-1,-1-1 1,1 0 0,0 0-1,-1 0 1,1 0-1,-1 0 1,1 0-1,-4-1 1,1-2 7,-1 1 0,1-1-1,0 0 1,1 0 0,-1-1 0,-4-4 0,-13-9 44,17 14-60,0-1 0,0 0 0,1 0 0,-1 0-1,1 0 1,0-1 0,0 0 0,1 0 0,-1 0 0,1 0 0,0 0 0,0-1-1,1 1 1,-4-13 0,2 5-101,1-1 1,0 0-1,1 0 1,0 0-1,1 0 0,1-1 1,1-15-1,13-38-526,3-11 229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5632,'0'-16'2112,"0"16"-1664,0-17-96,16 17 1824,-16 0-1248,16 0 704,1 0-960,-1-16 1024,17 16-960,0 0-289,-17 0-287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4480,'-16'0'1664,"16"0"-1312,0 33-64,0-16 1024,0 15-768,0 34 704,-16 0-736,16-1 32,0 17-352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4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4480,'-41'0'1445,"35"0"-1079,9 2-172,41 15 910,-35-12-849,-8-4-155,0 0 1,1 0-1,-1 0 0,1-1 0,0 1 1,-1 0-1,1-1 0,-1 1 0,1-1 1,0 1-1,0-1 0,-1 0 0,3 0 1,20 0 1119,-15-1-974,1 1-1,-1 0 0,0 1 1,0-1-1,0 2 1,0-1-1,0 1 0,0 1 1,16 6-1,24 10 310,-48-19-546,0 1 1,0 0-1,0-1 1,0 1-1,0-1 1,-1 1-1,1 0 0,0 0 1,-1-1-1,1 1 1,0 0-1,-1 0 1,1 0-1,-1 0 0,1 0 1,-1 0-1,1 0 1,-1 0-1,0 0 1,1 2-1,-1-1 26,0 1 1,0-1-1,0 0 0,0 1 1,-1-1-1,1 1 0,0-1 0,-3 5 1,1-1-15,0-1 1,-1 1-1,0-1 1,0 0-1,0 0 1,-1 0-1,-5 6 1,-21 11-1009,8-5 447,9-6 188,0-1-1,-1-1 0,0 1 0,-22 9 0,35-19 312,0 1-1,0-1 0,-1 0 0,1 1 1,0-1-1,0 1 0,0 0 0,0-1 1,0 1-1,0 0 0,0-1 0,0 1 1,1 0-1,-1 0 0,0 0 0,0 0 1,-1 2-1,2-1 1,-1 0-1,1 0 1,0 0 0,-1 0 0,1 0-1,0 0 1,0 0 0,1 4 0,0 13-234,0-9 242,1 0-1,0 1 0,0-1 1,1 0-1,0 0 1,5 10-1,4 11 66,-4-8-13,4 12 351,14 68-1,-24-92-334,3 26 91,2 46 1,-8-71-28,0 0 0,-3 13 0,2-8 20,0 0-7,1-10-56,0-1 0,0 1 0,-3 7 0,0-3 67,0-1 0,-12 17 0,-3 7 105,15-25-161,3-7-52,0 1 1,1-1 0,-1 0 0,0 0 0,-1 0 0,1 0 0,0 0 0,-1 0-1,1 0 1,-1 0 0,1 0 0,-1 0 0,0-1 0,0 1 0,0-1 0,0 0-1,0 1 1,0-1 0,-4 2 0,0-2-5,0 0 0,0 0 0,-1 0 0,1-1 1,0 0-1,0 0 0,0 0 0,0-1 0,0 0 0,0 0 0,-7-3 0,6 1 21,0-1 0,0 0 0,-12-8 0,15 9-9,1 0 1,0 0-1,-1 0 1,1 0-1,0 0 1,1-1-1,-1 1 1,1-1-1,-4-7 1,3 3 46,2 0 0,-1-1 0,1 1 0,0-1 0,1 1 0,0-1 0,1 1 0,-1-1 0,2 1 0,-1-1 0,1 1 0,0 0 0,1 0 0,0 0 0,4-9 0,-2 11-59,0-1 0,1 1-1,-1 0 1,1 0 0,0 1 0,1-1 0,10-6-1,3-2-32,15-19-15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5056,'0'-33'1888,"0"33"-1472,0-49-128,0 32 1344,0 17-960,16-32 928,-16 32-928,0-17 160,0 17-512,16 17 32,1-1-224,-17 0-480,16 17 160,0 0-3360,1 16 1952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 4896,'0'-27'1584,"0"27"-1573,0 0 0,0 0 1,0 0-1,0-1 0,0 1 0,0 0 1,0 0-1,0 0 0,0 0 0,1 0 1,-1 0-1,0-1 0,0 1 0,0 0 1,0 0-1,0 0 0,0 0 0,0 0 1,0-1-1,0 1 0,0 0 1,0 0-1,0 0 0,-1 0 0,1 0 1,0-1-1,0 1 0,0 0 0,0 0 1,0 0-1,0 0 0,0 0 0,0 0 1,0 0-1,0-1 0,0 1 0,-1 0 1,1 0-1,0 0 0,0 0 0,0 0 1,0 0-1,0 0 0,0 0 0,-1 0 1,1 0-1,0 0 0,0 0 0,0 0 1,0 0-1,0 0 0,-1 0 1,1 0-1,0 0 17,-1 0 1,1 0-1,-1 0 1,0 0-1,1 0 0,-1 0 1,1 0-1,-1-1 1,1 1-1,-1 0 1,1 0-1,-1 0 1,1 0-1,0-1 0,-1 1 1,1 0-1,-1 0 1,1-1-1,-1 1 1,1 0-1,0-1 1,-1 1-1,1-1 0,0 1 1,-1 0-1,1-1 1,0 1-1,0-1 1,-1 1-1,1-1 1,0 1-1,0-1 0,0 1 1,-1-1-1,1 1 1,0-1-1,0 1 1,0-1-1,0 1 1,0-1-1,0 0 0,3-5 607,-1 5-515,1-1 0,-1 0-1,0 1 1,1-1 0,-1 1 0,1 0 0,-1 0-1,1 0 1,0 0 0,-1 0 0,1 1-1,0-1 1,0 1 0,0 0 0,-1 0 0,1 0-1,0 0 1,0 0 0,0 1 0,-1-1 0,1 1-1,3 0 1,1 1 18,0 1-1,0 0 1,0 0 0,0 0-1,-1 1 1,1-1-1,7 8 1,4 4-2,-1 0 1,0 2 0,-1 0-1,14 20 1,-11-10-71,25 48 1,-22-35-30,-10-17-63,0 0-1,13 43 0,-24-63 10,0 0 0,0 0 0,0 1 0,0-1 0,0 0-1,-1 1 1,0-1 0,0 1 0,0 4 0,-1-5-19,0-1-1,0 1 1,0-1 0,0 0-1,0 1 1,-1-1 0,1 0 0,-1 0-1,-1 2 1,-3 4-54,3-4 38,1 0 0,-2 0-1,1-1 1,0 1 0,-1-1-1,0 1 1,1-1 0,-1 0-1,-1-1 1,1 1 0,0-1-1,-1 1 1,1-1 0,-1-1-1,-6 3 1,-1 0-37,-7 3 20,1-2-1,-2 1 0,1-2 1,-23 2-1,37-6 71,0 0 0,0 0 0,0 0 0,0-1 0,0 0 0,0 0 0,0 0 0,-9-4-1,11 4 4,0-1 0,-1 0-1,1 0 1,1 0-1,-1 0 1,0-1-1,0 1 1,1-1 0,0 0-1,-1 1 1,1-1-1,0 0 1,-3-7-1,4 7-6,0 0 0,-1 0-1,2 0 1,-1 0-1,0 0 1,1 0 0,-1 0-1,1 0 1,0-1-1,0 1 1,0 0 0,0 0-1,1 0 1,0-1-1,-1 1 1,1 0 0,0 0-1,0 0 1,1 0-1,-1 0 1,0 0 0,1 1-1,0-1 1,0 0-1,0 1 1,0-1 0,0 1-1,0 0 1,1 0 0,-1 0-1,1 0 1,3-2-1,8-3 38,1 0 0,0 1-1,28-6 1,-32 8-83,12-1-233,0 1 0,0 1 1,1 0-1,23 2 1,-31 1-946,25 3 0,22 10-511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8128,'0'-17'3008,"0"17"-2336,82-33-160,0 17 192,0 0-480,32 16 192,1 0-256,0-17 128,-17 17-160,17-16-896,-33 16 384,-17 0-416,-16 0 480,-32 0-960,-17 0 704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6144,'0'0'1978,"0"0"-1199,0 0-208,0 0 591,0 3-372,0-1-656,0 0-76,0 0 1,0 0-1,0 0 1,0 0-1,0 0 0,0 0 1,1 0-1,-1 0 1,1 0-1,-1 0 0,1-1 1,0 1-1,0 0 1,-1 0-1,1 0 0,1-1 1,-1 1-1,0-1 1,0 1-1,1-1 0,-1 1 1,0-1-1,3 2 1,78 60 197,-22-25 85,-8 6-144,-41-36-190,-1 1-1,0 0 0,0 0 1,-1 1-1,0 0 1,-1 1-1,0 0 0,0 0 1,8 18-1,-15-25 7,1 0 1,-1 0-1,0-1 0,0 1 0,0 0 0,0 0 0,-1 0 1,1 0-1,-1 0 0,0 0 0,0 0 0,-1 0 0,1 0 1,-1 0-1,-2 7 0,1-1 16,0 0-7,-9 38 113,9-44-134,0 1 0,0-1 0,0 0 0,0 0 0,0-1 0,-1 1 0,0 0 0,-4 4 0,-23 14-300,15-10 181,11-8 109,-1 0 0,1 0 0,0-1 0,-1 0 1,0 0-1,0 0 0,0-1 0,-9 4 1,9-6 14,0 1 1,0 0 0,0-1 0,0 0-1,0 0 1,0-1 0,0 1 0,0-1 0,0 0-1,-6-2 1,9 2-7,0 1-1,0-1 0,0 0 1,0 1-1,1-1 1,-1 0-1,0 0 1,0 0-1,1-1 0,-1 1 1,0 0-1,1-1 1,0 1-1,-1-1 1,1 1-1,0-1 0,0 0 1,-1 1-1,1-1 1,1 0-1,-1 0 1,0 0-1,0 0 1,1 0-1,-1 0 0,1 0 1,-1-3-1,1-2-71,2-33-141,-1 38 204,0-1 0,-1 1 0,1-1 1,0 1-1,0-1 0,0 1 0,1 0 0,-1-1 1,0 1-1,1 0 0,0 0 0,1-2 0,33-21-81,-24 17 61,36-22-70,20 3 13,11-14 1,-67 35 75,20-10-31,0-1 0,40-29 0,-48 29 58,1 1 1,41-19 0,-49 26 14,-13 6 49,1 0 0,-1 1 0,1-1 0,0 1-1,0 0 1,0 1 0,0-1 0,0 1 0,1 0 0,-1 1 0,5-1 0,-4 1 22,-5 0-73,0-1 0,0 1 0,0 0 0,0 0-1,0 0 1,1 0 0,-1 0 0,0 0 0,0 0 0,0 0 0,0 1 0,0-1 0,0 0 0,0 1-1,0-1 1,0 1 0,0-1 0,0 1 0,0-1 0,-1 1 0,1 0 0,0-1 0,0 1 0,0 0-1,-1 0 1,1-1 0,0 1 0,-1 0 0,1 0 0,-1 0 0,1 0 0,-1 0 0,1 1 0,0 0 8,0 0 0,0-1 1,-1 1-1,1 0 0,-1 0 1,1-1-1,-1 1 0,1 0 1,-1 0-1,0 0 0,0 0 1,0 0-1,0 0 1,0-1-1,0 1 0,-1 0 1,1 0-1,-1 0 0,0 3 1,-2 4 95,2-3-36,0 0-1,1 0 1,-1 9 0,1-9 7,0 0 0,0 0 0,-2 9-1,-9 18 131,6-14-201,5-14-31,-1 0 0,-1 0 0,1 0 0,-1-1 1,1 1-1,-1 0 0,-4 5 0,5-8-32,-1 1 0,0-1-1,0 1 1,1 0 0,-1 0 0,1 0 0,0 0 0,0 0-1,0 0 1,1 0 0,-1 0 0,1 0 0,-1 0 0,1 6-1,0-7-497,0 1-513,0 8 240,0-11 783,0 0 0,0 0 1,0 0-1,0 0 1,0 1-1,0-1 1,0 0-1,0 0 1,0 0-1,0 0 0,0 0 1,0 0-1,0 0 1,0 0-1,0 0 1,0 1-1,0-1 0,0 0 1,0 0-1,0 0 1,0 0-1,0 0 1,0 0-1,0 0 1,0 0-1,0 0 0,0 0 1,0 0-1,0 0 1,1 1-1,-1-1 1,0 0-1,0 0 0,0 0 1,0 0-1,0 0 1,0 0-1,0 0 1,0 0-1,0 0 1,0 0-1,0 0 0,1 0 1,-1 0-1,0 0 1,0 0-1,0 0 1,0 0-1,0 0 1,0 0-1,0 0 0,0 0 1,0 0-1,1 0 1,-1 0-1,0 0 1,0 0-7,1 0 0,-1 0 1,1 0-1,-1 0 0,1 0 1,-1 0-1,1 0 0,-1 0 1,1 0-1,-1 0 0,0 0 1,1 0-1,-1 0 0,1 1 1,-1-1-1,1 0 1,-1 0-1,0 1 0,1-1 1,-1 0-1,0 1 0,1-1 1,-1 0-1,0 1 0,1-1 1,-1 0-1,0 1 0,0-1 1,1 1-1,1 22-246,-3-14 231,4 32 17,-1-31 25,1 3 95,0-1 0,-1 1 0,-1 0 1,0 0-1,0 0 0,-3 17 0,-3 13 146,1-8 1,-1 40-1,5-39-149,-2-12 277,2 0 1,5 37-1,-3-49-219,0-5-59,-1 0 0,0 0 0,-1 0 0,0 0 0,0 0 0,0 0 0,-1-1 0,0 1 0,-3 12 0,4-17-73,-1 0 1,0 0-1,1-1 0,-1 1 0,0 0 1,0 0-1,0-1 0,-1 1 0,1 0 1,0-1-1,0 0 0,-1 1 0,1-1 1,-1 0-1,1 1 0,-1-1 0,0 0 1,0 0-1,1 0 0,-4 1 1,-1-1 12,0 0 1,0 0 0,0 0 0,0-1-1,-9 0 1,5 0 29,8 0-59,0-1-1,0 1 1,0 0 0,1 0 0,-1-1 0,0 1 0,0-1-1,1 1 1,-1-1 0,-2-1 0,-37-23 10,33 21-41,0-1 0,1 0 0,0-1 0,0 0 0,0 0 0,1-1 0,0 1 0,0-1 0,-7-12 0,6 9-19,1 1-10,0 1-1,1-1 0,0 0 1,0 0-1,1 0 0,0-1 1,-4-17-1,7 20 19,0 0 1,1-1-1,-1 1 1,2 0-1,-1-1 1,1 1-1,0 0 1,0 0-1,1 0 1,0 0-1,3-7 1,2-4-123,16-27 1,10-7-40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5216,'-17'-16'1952,"17"16"-1536,17 16-96,-17-16 1376,16 16-992,1 1 1280,15-1-1152,-15 50 1216,16 32-1184,-1 33 991,-15 33-1055,-1 16-224,-16 1-352,-16-1-576,16-33 160,-49 1 96,-1-33 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0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6720,'-33'16'2496,"33"-16"-1952,16-16-128,-16 16 736,0 0-704,0 0 384,0 16-480,-16-16 96,-1 16-288,17 1-2240,0-1 1088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6144,'-16'-33'2272,"16"33"-1760,16-33-160,-16 33 1728,17 17-1216,-1-1 1472,1 17-1312,32 16 1023,-16 0-1183,16 17 64,-16 15-576,16-15-288,0 16-64,0-16 288,-16-1-192,0-16-1760,-1-16 896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8640,'-33'16'3200,"33"-16"-2496,-17 49-192,1-32 1056,0-1-960,-1 17 192,-16-1-480,1 18 127,-1 15-223,0-16-1823,-16 1 863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6:5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3136,'0'0'1029,"0"0"-629,0 0-37,3 0 517,24 0 608,-22 2-992,23 26 778,-28-28-1250,0 0 0,0 1 0,0-1-1,1 0 1,-1 0 0,0 1 0,0-1-1,0 0 1,1 0 0,-1 0-1,0 1 1,1-1 0,-1 0 0,0 0-1,0 0 1,1 0 0,-1 0 0,0 1-1,1-1 1,-1 0 0,0 0 0,1 0-1,-1 0 1,0 0 0,1 0 0,-1 0-1,0 0 1,1 0 0,-1 0-1,0 0 1,1-1 0,-1 1 0,0 0-1,0 0 1,1 0 0,0-1 0,-1 1-5,0 0 1,0 0 0,1 0 0,-1 0 0,0 0-1,1-1 1,-1 1 0,0 0 0,1 0 0,-1 0-1,0 0 1,1 0 0,-1 0 0,0 0 0,1 0-1,-1 0 1,0 0 0,0 0 0,1 0 0,-1 1-1,0-1 1,1 0 0,-1 0 0,0 0-1,1 0 1,-1 0 0,0 1 0,0-1 0,1 0-1,-1 0 1,0 0 0,0 1 0,1-1 0,-1 0-1,0 0 1,0 1 0,11 10 359,-10-10-352,-1-1 1,1 0-1,0 1 1,-1-1-1,1 1 1,-1-1 0,1 0-1,0 0 1,-1 1-1,1-1 1,0 0-1,0 0 1,-1 0-1,1 0 1,0 0 0,-1 0-1,1 0 1,0 0-1,-1 0 1,1 0-1,0 0 1,0 0 0,0-1-1,2 1 101,425 0 2672,-247-8-2724,15-1-141,-14 0 62,-118 5 59,56-2 3,-51 0-68,32-1 55,-86 6 82,1 1 0,0-2 0,-1 0 0,24-7 0,-19 7 75,7-1 26,-27 3-224,1 0 0,-1 0 0,1 0 0,0-1-1,-1 1 1,1 0 0,-1 0 0,1 0-1,-1-1 1,1 1 0,-1 0 0,1 0 0,-1-1-1,1 1 1,-1-1 0,1 1 0,-1 0-1,1-1 1,-1 1 0,0-1 0,1 1 0,-1-1-1,0 1 1,0-1 0,1 1 0,-1-1 0,0 1-1,0-1 1,1 0 0,-2 0-2,1 1 0,0 0 0,0 0 0,0-1 0,-1 1 0,1 0 0,0 0 0,-1 0 1,1-1-1,0 1 0,0 0 0,-1 0 0,1 0 0,0 0 0,-1 0 0,1 0 0,0 0 0,-1 0 0,1 0 0,0 0 0,-1 0 1,1 0-1,0 0 0,-1 0 0,0 0 0,1 0-2,0 0 1,0 0-1,0 0 0,0 0 1,0 0-1,0 0 1,0 0-1,0 0 0,0 0 1,0 0-1,-1 0 1,1 0-1,0 0 0,0 0 1,0 0-1,0 0 1,0 0-1,0 0 1,0 0-1,0 0 0,0 0 1,0 0-1,-1 0 1,1 0-1,0 0 0,0 0 1,0 0-1,0 0 1,0 0-1,0-1 0,0 1 1,0 0-1,0 0 1,0 0-1,0 0 0,0 0 1,0 0-1,0 0 1,0 0-1,0 0 0,0 0 1,0 0-1,0-1 1,0 1-1,-1 0 0,1 0 1,0 0-1,0 0 1,1 0-1,-1 0 0,0 0 1,0 0-1,0 0 1,0-1-1,0 1 0,0 0 1,0-11-183,0 9-790,0 2-229,0 0-1461,0 0 805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33 4320,'-27'-14'1392,"23"12"-1036,11 2-168,47 0 2169,-65 0-2160,9 0-53,2 0-53,-14 0 128,14 0-217,0 0 0,0 0 0,0 0 0,0 0 0,0 0 0,-1 0 0,1 0 0,0 0 0,0 0 0,0 0 0,0 0 0,0 0 0,0 0 1,0 0-1,0 0 0,0 0 0,-1 0 0,1 0 0,0 0 0,0 0 0,0 0 0,0 0 0,0 0 0,0 0 0,0-1 0,0 1 0,0 0 0,0 0 0,0 0 0,0 0 1,-1 0-1,1 0 0,0 0 0,0 0 0,0 0 0,0 0 0,0 0 0,0 0 0,0-1 0,0 1 0,0 0 0,0 0 0,0 0 0,0 0 0,0 0 0,0 0 0,0 0 1,0 0-1,0 0 0,0 0 0,0-1 0,0 1 0,0 0 0,0 0 0,0 0 0,0 0 0,0-11 110,0 8-69,3 6-129,8 8 28,-8-8 74,-3-3 16,0 0 5,0 0 16,0 0-15,0 0-1,0 0 16,0 0-5,0 0 27,0 0-32,0 0-6,2 0 16,9 0-15,-11 0-37,0 0-1,1 0 1,-1-1 0,0 1 0,0 0 0,0 0 0,0 0-1,0 0 1,0 0 0,0 0 0,0 0 0,0 0 0,0 0-1,1 0 1,-1 0 0,0 0 0,0 0 0,0 0 0,0 1 0,0-1-1,0 0 1,0 0 0,0 0 0,0 0 0,0 0 0,1 0-1,-1 0 1,0 0 0,0 0 0,0 0 0,0 0 0,0 0-1,0 0 1,0 0 0,0 0 0,0 0 0,0 1 0,0-1 0,0 0-1,0 0 1,0 0 0,0 0 0,0 0 0,0 0 0,0 0-1,0 0 1,0 0 0,0 1 0,0-1 0,0 0 0,0 0-1,0 0 1,0 0 0,0 0 0,0 0 0,0 0 0,0 11 100,0-8 38,0-3 207,0 0-106,-14 0 0,12 0 80,2 0-117,0 0-128,0 3 26,0 8-53,0-9-112,0-2 69,0 0 273,0 0-33,0 0 22,0 0-70,0 0 80,-99 0 1003,94 1-1246,-1-1-1,1 1 0,0 0 1,-1 0-1,1 1 0,0-1 1,0 1-1,0 0 0,0 1 1,0-1-1,0 1 0,1 0 1,-6 4-1,4-3-9,-6 5 67,0 0 1,0 1-1,1 1 0,0-1 1,1 2-1,0-1 0,-13 21 1,7-8 59,1 0 0,-14 29 0,7 4 373,-28 107 1,35-109-348,10-37-103,-67 286 764,62-223-705,3 0-1,4 0 0,3 0 0,18 133 1,-13-182-20,16 57 0,-14-70-489,0-1 0,2 0 0,0-1 0,15 22 0,-21-33 21,1 0 0,0-1-1,0 0 1,1 0-1,0 0 1,0-1 0,0 1-1,0-1 1,0 0-1,1-1 1,0 1-1,0-1 1,10 4 0,19 9-1901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6816,'-33'0'2528,"33"0"-1984,17 17-128,-1-1 2240,1 1-1536,-1 15 672,17-15-1057,0 15-287,16 1-288,0 16 288,-16-16-224,16 0-2431,-16-17 1183,-17 1-3904,17-1 2752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6464,'-16'16'2400,"16"-16"-1856,-66 17-160,33-1 864,17 0-768,-33 17 992,0 0-832,-1 32 192,1 1-512,17 0-192,-1-1-64,0 1-992,17-34 512,-1 1-2016,17-16 1344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6048,'0'-49'2240,"0"49"-1728,49-33-160,-33 17 608,17 0-608,-17-1 704,17 1-608,0-1 192,-17 17-352,17 17 736,-17-1-576,-16 17 160,17 0-352,-1 0-160,-16-1-64,16 1-2496,-16 0 1344</inkml:trace>
  <inkml:trace contextRef="#ctx0" brushRef="#br0" timeOffset="1">820 0 6880,'-27'14'2229,"26"-14"-2198,1 0 1,-1 1-1,0-1 1,1 0-1,0 1 1,-1-1-1,1 0 0,-1 1 1,1-1-1,-1 1 1,1-1-1,0 0 1,-1 1-1,1-1 0,0 1 1,0-1-1,-1 1 1,1 0-1,0-1 1,0 1-1,0-1 0,0 1 1,-1-1-1,1 1 1,0 0-1,0-1 1,0 1-1,-54 167 673,32-103 272,-27 118 464,27-69-1104,-25 107 75,47-219-409,-5 30 70,-1 0 0,-18 50 0,21-76-43,0 0-1,0-1 1,-6 8-1,0 1 34,-2 8 7,9-18-51,1 1 1,-1-1-1,-1 0 1,1 0-1,-1 0 1,1 0-1,-1 0 0,-4 3 1,7-6-23,-1 0 0,0 0 0,1-1-1,-1 1 1,0 0 0,0-1 0,1 1 0,-1 0 0,0-1 0,0 1-1,0-1 1,0 0 0,1 1 0,-1-1 0,0 0 0,0 1 0,0-1 0,0 0-1,0 0 1,0 0 0,0 0 0,0 0 0,0 0 0,-1 0 0,1 0-12,1-1 0,-1 1 0,1-1 0,-1 1 1,1-1-1,-1 1 0,1-1 0,-1 1 0,1-1 1,-1 1-1,1-1 0,0 1 0,-1-1 0,1 0 1,0 1-1,0-1 0,-1 0 0,-2-23-465,3-31-794,0 3 358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6848,'32'-98'-2016,"17"-17"3072,-16 17-448,0 16 1824,0 33-1408,-17 16 1216,1 33-1248,-17 16 800,16 17-1024,0 16 383,1 0-671,15 33 64,1-16-288,0 32-96,0 0-96,0-32-2175,-1-1 1183</inkml:trace>
  <inkml:trace contextRef="#ctx0" brushRef="#br0" timeOffset="1">33 394 7808,'49'0'2880,"-49"0"-2240,33-16-160,0 16 512,16 16-640,17-16 352,-1 16-416,1-16-1152,-17 17 480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7392,'0'82'2720,"0"-82"-2080,33 82-224,-17-49 640,1-17-672,16 1 0,-17 16-256,0-17-1568,17 0 768</inkml:trace>
  <inkml:trace contextRef="#ctx0" brushRef="#br0" timeOffset="0.5">131 33 6816,'0'82'2528,"0"-82"-1984,-16 49-128,0-16 384,-1 0-512,1 0-256,-1-1-32,1 1-2208,0 0 1184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4384,'0'0'1632,"0"0"-1248,0 0-128,0-16 2112,0 16-1344,16 0 800,1 0-1088,15 0 352,1 0-608,16-16 0,1 16-288,15 0-608,1 0 224,-17-17-2400,16 17 1440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0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7872,'-27'13'2560,"26"-12"-2513,1-1 1,-1 0-1,1 0 1,-1 1-1,1-1 1,-1 0-1,1 0 1,-1 1-1,1-1 1,-1 0-1,1 1 1,0-1-1,-1 1 1,1-1-1,0 1 1,0-1-1,-1 0 1,1 1-1,0-1 0,-1 2 1,-12 20 459,-1-14-86,9 5-277,1-5-164,2-5-8,1 0 0,-1 0 0,1 0 0,0 0 0,0 0 0,0 1 0,1-1 0,-1 0 0,1 1 0,-1-1 0,1 0 0,1 6 0,0 6-53,1 0-1,1 0 1,5 16 0,-6-20 41,4 11 48,13 6 209,-13-19-110,0 0 0,6 11 0,-2-4 140,-7-11-189,0 0-1,-1 1 1,1-1-1,1 8 1,-3-11 10,-1-1 0,0 0 0,0 1 0,1-1 1,-1 0-1,0 1 0,0-1 0,-1 0 0,1 1 0,0-1 1,0 0-1,-1 1 0,1-1 0,0 0 0,-1 1 1,0-1-1,1 0 0,-1 0 0,0 0 0,1 0 0,-1 1 1,0-1-1,-1 1 0,-4 4 370,-1 0-1,0 0 1,0 0 0,-10 6-1,13-10-366,-1 0-1,1 0 1,0-1 0,-1 1-1,1-1 1,-1 0 0,1 0-1,-1-1 1,0 1-1,-4-1 1,2 0-40,-41-2-468,44 1 248,0 1 1,0-1 0,0 0-1,0-1 1,0 1 0,0-1-1,0 1 1,-5-5 0,-10-7-3753,17 12 3659,1 1 0,0-1 1,-1 1-1,1 0 1,-1-1-1,1 1 1,-1 0-1,1 0 0,-3 0 1,4 0 281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 4896,'-33'-33'1824,"33"33"-1440,0 16-96,0 1 1760,0-1-1184,-16 33 160,16-16-640,0 16 448,-17 17-448,1-1-64,16 1-192,0 0-928,0-17 416,0 0-2592,16-16 1664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7040,'-4'4'456,"0"1"0,0 0 0,1 0 0,0 0 0,-1 0 0,2 0 0,-4 7 0,6-10-431,-1 0 1,1 1-1,0-1 0,0 0 1,0 0-1,0 0 1,0 0-1,0 0 1,0 0-1,1 0 1,-1 0-1,1 0 0,-1 0 1,1 0-1,0 0 1,0 0-1,0 0 1,0 0-1,0 0 1,0-1-1,2 3 0,0 0 18,0 0-8,1 1-1,-1-1 1,1 0-1,0 0 1,1 0-1,-1 0 1,0-1-1,1 0 0,0 0 1,0 0-1,0 0 1,7 2-1,-9-5-34,-1 1-1,1 0 0,0-1 0,0 0 0,0 1 1,4-2-1,-7 1 1,25 1-77,-1 0-262,-1-1 0,28-4 1,-45 2 257,-1 0 1,0 0 0,0 0 0,0-1-1,0 0 1,0 0 0,0 0 0,-1-1-1,0 1 1,1-1 0,4-7 0,-6 9 56,-3 2 23,0 0-1,1 0 1,-1-1 0,0 1 0,0 0-1,1 0 1,-1 0 0,0-1 0,0 1-1,0 0 1,1 0 0,-1-1-1,0 1 1,0 0 0,0-1 0,0 1-1,1 0 1,-1 0 0,0-1 0,0 1-1,0 0 1,0-1 0,0 1-1,0 0 1,0-1 0,0 1 0,0 0-1,0-1 1,0 1 0,0 0 0,0-1-1,0 1 1,-1 0 0,1-1-1,0 1 1,0 0 0,0 0 0,0-1-1,0 1 1,-1 0 0,1 0 0,0-1-1,0 1 1,0 0 0,-1 0-1,1-1 1,0 1 0,-1 0 0,1-1-17,-7 4-54,1 0 0,0 0 0,-8 5 0,11-6 24,0 0 0,0 1 0,0 0 0,1-1 0,-1 1 0,1 0 0,-1 1 0,1-1 1,-2 4-1,-17 43 74,8-16 703,2 1-1,-12 60 1,18-64-428,-20 148 785,20-70-899,-1-49-141,-2 63-156,8-8 520,0-112-370,-1 18 132,1-21-172,-1 1 0,1-1 1,0 1-1,0-1 0,0 0 0,-1 1 1,1-1-1,0 1 0,0-1 0,-1 1 0,1-1 1,0 0-1,-1 1 0,1-1 0,-1 0 1,1 1-1,0-1 0,-1 0 0,1 0 0,-1 1 1,1-1-1,-1 0 0,1 0 0,-1 0 1,1 0-1,-1 0 0,1 0 0,-1 1 0,1-1 1,-1 0-1,-5-3-43,1-3 37,1 0 0,0 0 0,0 0 0,0 0 0,1-1 0,-5-13 0,-9-16 48,-10-2-31,5-9-102,17 38 80,-2-4-47,0-1-1,1 0 0,1 0 1,0 0-1,-4-20 1,6-18-102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2816,'33'-50'1056,"-33"50"-832,49-49-64,-16 16 896,-17 17-608,1-17 1088,16 0-864,-17 17 736,0-17-800,-16 33 384,-16 0-576,0 17 480,-1-1-512,-16 33 224,17 0-352,0-16 64,16 16-192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5568,'0'5'641,"1"-4"-517,-1 0 0,0 0 0,0 1 0,0-1 0,0 0 0,0 0 0,0 1 0,-1-1 0,1 0 0,0 0 0,-1 0 0,1 0 0,-1 1 0,0 1 0,-2 6-49,-3 7 254,1 1-1,0 0 1,1 1 0,1-1 0,-1 33 0,3-21 255,-1 0 0,-1-1 0,-8 31 0,-2 44 110,12-77-661,-2 1 0,-2-1 1,-8 32-1,-14 13-71,12-12 80,11-39 6,-1-1 1,-10 25-1,11-33 29,-1 0 0,0 0 0,-1-1 0,-1 0 0,1 0 0,-10 9 0,-7-1 132,22-17-199,0 0 1,0 0 0,-1 0-1,1 0 1,0 0-1,-1-1 1,1 1-1,-1-1 1,1 1 0,-1-1-1,1 1 1,-1-1-1,1 0 1,-3 1 0,3-2-12,0 0 1,0 1 0,0-1 0,0 0 0,1 1 0,-1-1 0,0 0 0,0 0 0,1 0 0,-1 0 0,1 0 0,-1 0-1,1 0 1,-1-1 0,-1-2-35,1 1 1,0-1-1,1 0 0,-1 1 0,1-1 0,-1-7 0,1-4-246,-1 0-139,2 0 0,2-24 0,-2 35 337,2-18-526,0 0-1,2 0 1,1 0-1,12-28 0,12-13-629,16-36 9,17-48 894,-41 84 1200,-12 42 48,1 1 0,14-21 0,-14 25 480,-11 16-1361,0-1 1,0 1-1,0 0 1,-1 0 0,1 0-1,0 0 1,0 0-1,0 0 1,0 0-1,-1-1 1,1 1-1,0 0 1,0 0-1,0 0 1,0 0-1,-1 0 1,1 0-1,0 0 1,0 0-1,0 0 1,-1 0-1,1 0 1,0 0-1,0 0 1,0 0-1,-1 0 1,1 0-1,0 0 1,0 0-1,0 0 1,-1 1-1,1-1 1,0 0-1,0 0 1,0 0-1,0 0 1,-1 0-1,1 0 1,0 1-1,0-1 1,0 0-1,0 0 1,0 0-1,0 0 1,-1 1-1,1-1 1,0 0-1,0 0 1,0 0-1,0 1 1,0-1-1,0 0 1,0 0-1,-5 31 1228,-6 18 288,5 16-518,2-30-615,-1 0 40,0 45 0,6-40-411,2 0 0,10 55-1,-3-43-1055,29 123-4091,-23-123 3190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5568,'0'-16'2048,"0"16"-1568,49 0-160,-16 0 320,0 16-416,16-16-160,16 0-64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5568,'-14'14'1786,"12"-10"-1320,4 6-217,-1-8-221,3 15 354,1 0 0,1 0 1,8 17-1,3 1 880,16 45-1,-32-73-1199,2 0 1,-1-1-1,1 1 0,0 0 1,0-1-1,1 0 0,-1 0 1,2 0-1,-1 0 0,0 0 1,1-1-1,0 0 0,1 0 1,-1-1-1,7 5 0,-3-3-13,1 0-1,15 6 0,-22-10-64,0-1-1,0 0 1,0 0-1,1 0 1,-1 0-1,0-1 1,0 0 0,0 1-1,0-1 1,1 0-1,-1 0 1,0-1-1,5 0 1,-4 0-173,0 0 0,0-1 0,0 0 0,0 0 1,0 0-1,0 0 0,0-1 0,-1 1 0,1-1 0,-1 0 0,4-4 0,-6 6 124,-1 0-1,1 0 0,-1-1 0,1 1 1,-1 0-1,0-1 0,1 1 1,-1 0-1,0-1 0,0 1 0,0 0 1,0-1-1,0 1 0,0 0 1,0-1-1,-1 1 0,1 0 0,0 0 1,-1-2-1,-1 0-91,0 0-1,0 0 0,0 0 1,0 1-1,-4-5 1,-7-10-90,10 10 191,-2-1 346,4 7-251,0 1 1,1 0-1,-1 0 0,0 0 1,0 0-1,0 0 0,0 0 1,1 0-1,-1 0 1,0 0-1,0 0 0,0 1 1,0-1-1,1 0 0,-2 1 1,0 0 58,-1 0 0,1 0 0,0 0 0,0 0 0,0 0 0,0 0 0,1 1 0,-1-1 0,0 1 0,1-1 0,-1 1 0,1 0 0,-1 0 0,-1 2 0,1 1 163,-1 0 1,1 0 0,0 0-1,0 0 1,1 1-1,-2 6 1,0 10 479,1 1 0,2 0 0,1 23 0,0 3 34,0 17-187,-4 109 583,-8-107-1288,8-42 71,2-13-231,-1 0 0,-6 26-1,6-35 155,1 1-1,-1-1 0,0 0 1,0 0-1,-1 0 0,1 0 1,-1 0-1,0-1 0,0 1 1,0-1-1,0 0 1,-6 5-1,-24 11-2292,0-3 747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6048,'-17'-17'2240,"17"17"-1728,17 0-160,-17 0 1440,16 0-1056,0 0 896,17 0-928,0 0 256,16 0-576,0 0 0,1 17-224,-1-34-800,0 17 352,0 0-2240,-16 0 1408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4064,'0'0'1504,"0"0"-1184,0 33-64,-16-1 1696,16 1-1120,0 33 1152,0-1-1152,-16 17 0,16 0-512,-17 16 0,17-32-192,0-1-1472,0-32 736,0 0-3648,17-17 2368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5:5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5312,'7'-6'580,"-1"1"0,1 0 1,1 0-1,8-4 0,-15 8-489,0 1 0,-1-1-1,1 1 1,0-1 0,0 1 0,0 0-1,0-1 1,0 1 0,0 0 0,0 0-1,0 0 1,0 0 0,0 0 0,0 0-1,0 0 1,-1 0 0,3 0 0,4 1 195,-2 0-90,0 0-1,0 0 1,0 0 0,0 0-1,0 1 1,0 0-1,0 0 1,0 1 0,8 4-1,8 5 190,-17-10-322,1 0 0,-1 0 0,1 1 1,-1 0-1,0 0 0,0 0 0,0 0 0,-1 1 0,1-1 0,-1 1 0,0 0 0,0 0 0,0 0 0,0 1 0,-1-1 0,3 6 0,-4-6-42,2 4 16,-1 0 0,0 0 0,2 11 1,-4-17-28,0 0 0,0 0 1,0 1-1,0-1 1,-1 0-1,1 0 0,-1 1 1,1-1-1,-1 0 1,0 0-1,0 0 0,0 0 1,0 0-1,-2 3 1,-79 126 677,52-79-112,30-52-570,0 1 1,0-1 0,0 1 0,-1-1 0,1 1 0,0-1 0,0 1 0,0-1 0,0 1 0,0 0 0,0-1 0,0 1 0,0-1-1,0 1 1,1-1 0,-1 1 0,0-1 0,0 1 0,0-1 0,1 1 0,-1-1 0,0 1 0,0-1 0,1 1 0,-1-1 0,0 1 0,1-1-1,-1 1 1,1-1 0,-1 0 0,1 1 0,19 10 150,-15-8-151,-2-2-24,0 0 1,0-1 0,0 1 0,0-1 0,0 1 0,0-1 0,-1 0 0,1 0 0,0 0 0,5-1 0,7 0-366,29 1-1644,-9 0 561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6:0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0 607 5984,'0'0'2208,"0"0"-1728,50 0-128,-34 0 32,0 0-288,17 0 32,0 0-64,0 0-1664,16 0 864</inkml:trace>
  <inkml:trace contextRef="#ctx0" brushRef="#br0" timeOffset="1">279 17 4896,'16'-17'1824,"-16"17"-1440,33 0-96,-33 0 768,17 0-640,-17 0 1312,0 0-960,0 17 320,-17-1-608,17 1-32,-16 15-256,16-15-1376,-17 15 640,34 1-2624,-1-16 1792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43 5984,'-27'-27'1920,"23"22"-1431,8 2-232,-4 2-228,18-6 265,-10 8 15,-8-1-285,0 1 0,0-1 0,0 0 0,0 1 0,0-1 0,0 0 0,0 1 0,0-1 0,0 0 0,0 1 0,0-1 0,0 1 0,0-1 0,0 0 0,0 1 0,0-1 0,0 0 0,0 1 0,0-1 0,0 0 0,-1 1 0,1-1 0,0 0 0,-1 1 0,-10 18 406,8-16-390,1 1 0,0-1 0,0 1 0,0 0 0,0 0 0,-1 4 0,-1 6 196,0-1 0,-1 0-1,-12 23 1,14-30-150,-4 11 134,1-1 0,0 1 0,-3 19 0,2-10 15,-1-1-101,1 1 0,1-1 0,1 1 0,2 0 1,-1 29-1,4-22 261,1-8 88,-5 43-1,-7-27-354,9-24 155,1-1 0,1 31 0,1-15 233,-2-31-520,1 0 0,0 1 0,1-1 0,-1 0-1,0 0 1,0 1 0,0-1 0,1 0 0,-1 0 0,1 0 0,-1 0-1,1 1 1,-1-1 0,1 0 0,-1 0 0,1 0 0,0 0 0,0 0-1,0 0 1,0 0 0,-1-1 0,1 1 0,0 0 0,0 0 0,0-1-1,1 1 1,-1-1 0,0 1 0,0-1 0,2 1 0,4 1-24,-1-1 0,1-1 1,-1 1-1,1-1 0,6-1 1,4 1-4,-3 1-1,-1 0 1,1 1-1,21 6 1,-32-7 24,6 1-130,1-1 0,-1 0 0,0 0 1,15-2-1,-3 0-267,23 2-343,-6-1-440,44-4 1,-16-7-89,-3 6 432,-11-6 139,-36 9 532,17-4-56,-1-10 80,-15 7 94,-5 3 9,52-28 106,-56 29-56,-2 1-1,1-1 1,-1 0-1,1-1 1,-1 1-1,6-9 1,-6 6-14,-2 3 25,0-1-1,0 0 1,0 0 0,0 0-1,3-9 1,-2-15 43,-1 16 30,0 1 1,0 0 0,2 0-1,6-14 1,-10 25 37,0-1 0,0 0 0,0 1 0,-1-1 0,1 0 0,-1 0 0,0-1 0,0 1 0,0 0 0,0 0 0,-1 0 0,1-1 0,-1 1 0,0 0 0,0-6 0,0 6-72,0-1 1,0 1 0,-1 0 0,1 0-1,-1 0 1,1-1 0,-3-4-1,3 7-37,-1 0-1,0 0 1,1 0-1,-1 0 1,0 0-1,0 0 1,1 0-1,-1 0 1,0 1-1,0-1 1,0 0-1,0 1 0,0-1 1,0 0-1,0 1 1,-1-1-1,1 1 1,0 0-1,0-1 1,0 1-1,0 0 1,-1-1-1,1 1 1,0 0-1,0 0 0,-2 0 1,2 0-14,1 1 0,-1-1 1,0 0-1,1-1 0,-1 1 0,0 0 1,0 0-1,1 0 0,-1 0 0,0 0 1,1-1-1,-1 1 0,0 0 1,1-1-1,-1 1 0,1 0 0,-1-1 1,0 1-1,1-1 0,-1 1 0,1-1 1,-1 1-1,1-1 0,0 1 0,-1-2 1,0 2-12,1-1 0,0 0 0,-1 1 1,1-1-1,-1 1 0,1-1 1,-1 1-1,1-1 0,-1 1 0,0 0 1,1-1-1,-1 1 0,1 0 1,-1-1-1,0 1 0,1 0 0,-1-1 1,0 1-1,0 0 0,1 0 1,-1 0-1,0 0 0,1 0 0,-1 0 1,-1 0-1,-13 0-99,-23 0-155,37 1 254,0-1 1,-1 0-1,1 0 0,-1 1 1,1-1-1,0 1 1,-1-1-1,1 1 0,0-1 1,-1 1-1,1 0 0,0 0 1,0 0-1,0-1 0,0 1 1,0 0-1,0 1 0,0-1 1,0 0-1,-1 1 0,-1 3 6,1 0-1,-1 1 1,1-1 0,0 0-1,0 1 1,1-1-1,0 1 1,0 0-1,0-1 1,0 7-1,0 1-43,1-8 56,0 0 1,0-1 0,0 1 0,0 0 0,1-1 0,2 10 0,2 10 45,8 29-182,-11-48 126,0 0 0,0 0 0,0 0 0,1 0 0,0-1 0,0 1 0,0-1 0,5 6 0,-6-8-34,0 0 0,0-1 0,0 1-1,0-1 1,0 0 0,0 0 0,0 1 0,1-1 0,-1 0 0,0-1 0,1 1 0,-1 0-1,1-1 1,-1 0 0,1 1 0,-1-1 0,1 0 0,3 0 0,-4 0-32,0-1 0,0 1 1,0 0-1,1-1 0,-1 1 1,0-1-1,0 0 0,0 0 1,0 0-1,0 0 0,0 0 1,0 0-1,0 0 0,0 0 1,-1-1-1,4-2 0,0-2-60,-1 0 0,1 0 0,4-10 0,-1 4 183,1-1 26,-1 1-1,-1-1 1,0-1 0,-1 1-1,9-26 1,-3 17 382,-10 19-363,1 0 0,-1 0 0,-1 0 1,1 0-1,0 0 0,-1-1 0,0 1 1,1-1-1,0-5 0,-2 9-97,0 0-1,0 0 1,0 0-1,0 0 1,0-1-1,0 1 1,0 0-1,0 0 1,0 0 0,0 0-1,0 0 1,0 0-1,0 0 1,0 0-1,0 0 1,0-1-1,0 1 1,0 0-1,0 0 1,0 0-1,0 0 1,0 0-1,0 0 1,0 0-1,0 0 1,0 0-1,0 0 1,0 0-1,0 0 1,0-1-1,0 1 1,0 0-1,0 0 1,1 0 0,-1 0-1,0 0 1,0 0-1,0 0 1,0 0-1,0 0 1,0 0-1,0 0 1,0 0-1,0 0 1,0 0-1,1 0 1,-1 0-1,0 0 1,0 0-1,0 0 1,0 0-1,0 0 1,0 0-1,0 0 1,0 0-1,1 0 1,9 0 362,-9 0-363,-1 0 0,0 0 1,0 0-1,0 0 0,0 0 0,0 0 1,0 0-1,0 0 0,0 0 0,0 0 1,0 0-1,1 0 0,-1 0 0,0 0 1,0 0-1,0 0 0,0 0 0,0 0 1,0 0-1,0 0 0,0 0 0,0 0 0,0 0 1,1 0-1,-1 0 0,0 0 0,0 0 1,0 1-1,0-1 0,0 0 0,0 0 1,0 0-1,0 0 0,0 0 0,0 0 1,0 0-1,0 0 0,0 0 0,0 0 1,0 0-1,0 0 0,0 1 0,0-1 0,0 0 1,0 0-1,0 0 0,0 0 0,0 0 1,0 0-1,0 0 0,0 0 0,0 0 1,0 1-1,0-1 0,0 0 0,0 0 1,1 4 62,-1 1 0,1-1 0,0 0-1,0 0 1,1 1 0,-1-1 0,1 0 0,0 0 0,3 4 0,-2-2-112,0-1-1,0 2 1,2 8-1,-3-7 10,-1 0 0,0 0 0,-1 15 0,2 9 84,2-14 130,11 25 0,-7-22-41,-5 0 143,-3-21-284,0 1 0,0-1 0,0 1 1,0-1-1,0 1 0,0-1 0,0 1 0,0 0 0,0-1 0,0 1 0,0-1 0,0 1 0,0-1 0,1 1 0,-1-1 0,0 1 0,0-1 0,1 1 0,-1-1 0,0 0 0,1 1 0,-1-1 0,0 1 0,1-1 0,-1 0 0,0 1 0,1-1 0,-1 0 0,1 1 0,-1-1 0,1 0 0,-1 0 0,1 1 0,-1-1 1,1 0-1,-1 0 0,1 0 0,-1 0 0,1 0 0,-1 0 0,1 0 0,-1 0 0,1 0 0,0 0 0,-1 0 0,1 0 0,0 0 0,0 0-17,1 0 0,-1 0 0,0 0 0,0 0 0,1 0 0,-1 0-1,0-1 1,0 1 0,1 0 0,-1-1 0,0 1 0,0-1 0,0 1 0,0-1 0,0 1 0,0-1 0,0 0 0,0 0 0,0 1 0,0-1 0,1-1 0,-1 0 18,0-1 1,0 1 0,0 0 0,0 0 0,-1-1 0,1 1 0,-1 0 0,1-4 0,2-9-17,8-18-9,-9 22-8,4-11-47,16-11-4,-13 5 8,-8 24 76,0 0 0,0 0 0,0 1 0,0-1 0,1 1 0,-1-1 0,1 1 0,3-5 0,30-30 263,-23 27-127,4-3 261,-2 8-86,-11 1-100,2-2 39,-5 6-243,0 1 0,1 0 1,-1 0-1,0 0 0,0 0 1,1 0-1,-1 0 1,0 0-1,0 0 0,1 0 1,-1 0-1,0 0 1,0 0-1,1 0 0,-1 0 1,0 0-1,0 0 1,1 0-1,-1 0 0,0 0 1,0 0-1,1 0 1,-1 0-1,0 0 0,0 1 1,0-1-1,1 0 0,-1 0 1,0 0-1,0 0 1,0 1-1,0-1 0,1 0 1,-1 1-1,3 4 76,0 0 0,0 0 0,0 1 0,1 5 1,-3-7-63,0 1 1,0-1-1,-1 0 1,1 1-1,-2 4 1,4 26 103,1-21-1,0 0 1,1 0 0,12 23-1,-14-30-88,-1 0 0,1 0 0,-1 0 0,1 10-1,-2-11-8,0-1-1,1 0 0,3 11 1,-3-13-14,0 0 0,1 0 1,-1 0-1,1-1 0,0 1 0,0-1 1,0 1-1,0-1 0,0 0 0,1 0 1,-1 0-1,1-1 0,-1 1 0,1-1 1,-1 0-1,1 0 0,4 1 1,-3-2-52,20-2-103,-24 1 144,0 1-1,0 0 0,0-1 1,0 1-1,0-1 0,0 0 0,-1 1 1,1-1-1,0 0 0,0 1 1,0-1-1,-1 0 0,1 0 0,0 0 1,-1 0-1,1 1 0,-1-1 0,1 0 1,-1 0-1,1 0 0,-1-1 1,6-26 143,5 6-27,-6-8-5,1 15-78,-5 12-65,1-1 1,-1 1-1,0 0 1,0 0-1,-1-1 1,1 1 0,-1 0-1,1-7 1,-1-15-146,0 25 173,0 0 0,0 0 0,-1 0 0,1-1 0,0 1 0,0 0 0,0 0 0,0 0 0,0 0 0,0 0 0,0-1 0,0 1 0,0 0 0,0 0 0,0 0 0,0 0 0,0 0 1,0 0-1,0-1 0,0 1 0,0 0 0,0 0 0,0 0 0,0 0 0,0 0 0,0-1 0,0 1 0,0 0 0,0 0 0,0 0 0,1 0 0,-1 0 0,0 0 0,0-1 0,0 1 0,0 0 0,0 0 0,0 0 0,0 0 0,0 0 0,1 0 0,-1 0 0,0 0 0,0 0 1,0 0-1,0 0 0,0 0 0,1 0 0,-1 0 0,0 0 0,0 0 0,0-1 0,1 2 0,2-2-36,-1 1 45,0 0 1,0 0-1,0 0 1,0 0-1,-1 0 1,1 0-1,0 1 1,0-1-1,0 1 0,3 0 1,0 13 121,-3-11-94,0 1 1,1-1 0,-1 0-1,1 1 1,-1-1-1,1-1 1,0 1-1,0 0 1,0-1-1,0 1 1,1-1-1,-1 0 1,1 0 0,-1 0-1,1-1 1,0 1-1,0-1 1,-1 0-1,1 0 1,0 0-1,0-1 1,6 1 0,4 0 88,-9-1-81,-1 0-1,1 0 1,-1 0-1,1 0 1,-1 0-1,1-1 1,-1 0-1,0 0 1,7-2-1,-8 1 5,0 0 1,1-1-1,-1 1 0,-1 0 1,6-6-1,-3 2 40,1 1 1,-1 1 0,8-6-1,-2 3 39,-7 6-91,-1-1-1,0 0 1,1 0 0,-1 0 0,0-1-1,0 1 1,-1-1 0,1 0 0,0 0-1,1-3 1,-2 4-4,0-1 0,0 0 0,0 1 0,-1-1-1,0 0 1,1 0 0,-1 0 0,0 0 0,0 0 0,-1 0 0,1-1 0,-1 1-1,0 0 1,1 0 0,-1 0 0,-1-1 0,1 1 0,0 0 0,-2-5-1,-3-3 32,4 8-132,0 0-1,-1 0 0,1 0 1,0-1-1,0 1 0,1 0 1,-1-1-1,1 1 0,-1-6 0,1-21-424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6:0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6464,'-28'41'2090,"27"-39"-2007,-1 1 0,1-1-1,0 1 1,0 0 0,0 0-1,0 0 1,0 0 0,1 0-1,-1 4 1,-4 14 23,-2 7 55,1 1-1,2-1 0,-2 55 0,5-43-37,-2 1 0,-16 75 0,9-65-60,-6 49-6,-9 47 255,17-111-326,-24 69 0,30-101 24,0 0-1,0 0 1,0-1-1,0 1 1,-1-1-1,1 0 1,-1 1-1,0-1 1,0 0 0,-6 4-1,-2 3 206,5-4-63,1-2 10,-2-10-88,3 2-57,2 2-33,0 0 1,1-1-1,-1 1 0,1-1 0,-1 1 0,1-1 0,0 1 1,0-1-1,0 0 0,0 1 0,0-1 0,1 0 0,-1 0 0,1 0 1,0 0-1,0 1 0,0-1 0,0-5 0,1 0-45,-1-5-139,1 1 0,0-1 1,1 1-1,6-23 0,-4 19 15,33-110-1266,-6 20 528,29-85 545,-58 185 413,6-25 364,1 1 0,24-53 0,-14 41 333,-13 28-337,0 1 0,0-1 0,1 1 1,1 1-1,0 0 0,11-13 0,-16 22-143,0 0 1,1 1-1,-1-1 0,0 1 0,7-4 0,-9 6-211,-1 0 0,1-1 1,0 1-1,-1 0 0,1-1 0,-1 1 1,1 0-1,0 0 0,-1 0 0,1 0 0,0-1 1,-1 1-1,1 0 0,-1 0 0,1 0 1,0 0-1,-1 1 0,1-1 0,0 0 0,-1 0 1,1 0-1,0 0 0,-1 1 0,1-1 1,-1 0-1,1 0 0,-1 1 0,1-1 0,0 1 1,-1-1-1,1 0 0,-1 1 0,0-1 1,1 1-1,-1-1 0,1 1 0,-1-1 0,0 1 1,1-1-1,-1 1 0,0 0 0,1 0 1,4 40 1173,8 18-315,-8-38-526,4 30 0,-4-1-48,-3-16-4,13 62 1,0-39-179,1 3-192,13 102 0,-23-80-1515,7 0 411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6:0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7456,'33'0'2784,"-33"0"-2176,32 0-160,-15 0-96,-1 0-288,17 0 192,0 0-160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6:0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3552,'112'0'5957,"-111"0"-5862,1 0 0,0 0-1,0 0 1,-1 1 0,1-1 0,0 0 0,0 1-1,-1-1 1,1 1 0,0 0 0,-1-1 0,1 1-1,-1 0 1,3 2 0,4 2 350,-5-4-359,-1 0 0,0 0 0,1 0 0,-1 1 0,0-1 0,0 1 0,0 0 0,0 0 0,4 3 1,-5-2-48,0-1 1,0 1 0,0 0 0,0-1 0,0 1-1,-1 0 1,1-1 0,-1 1 0,0 0 0,0 0-1,0 3 1,0 3 34,0 0 1,0 0-1,-1 0 0,0-1 0,0 1 0,-1 0 0,0-1 0,-1 1 0,-3 8 1,-27 51 90,30-60-155,1-2-6,-1 0 0,1-1 1,-7 11-1,-8 0-27,6-7 3,7-4 14,1 0 1,-1 0-1,1 0 0,0 0 1,-3 8-1,-6 9 3,6-14 7,5-7-2,0-1-1,0 1 1,1 0 0,-1 0 0,0-1 0,1 1 0,-1 0 0,1 0 0,-1 0 0,1 0 0,-1 0 0,1 0 0,0 0 0,-1 0 0,1 0 0,0 0 0,0 0 0,0 0 0,0 0 0,0 0 0,0 0 0,0 0-1,0 0 1,0 0 0,0 0 0,0 0 0,1 1 0,3 6 6,-3-5 12,0 0 0,0 0 0,0-1-1,1 1 1,-1 0 0,1-1 0,-1 1-1,1-1 1,0 0 0,0 0-1,0 1 1,1-1 0,-1 0 0,4 2-1,-1-3-57,-1 0 1,1-1-1,0 1 0,-1-1 0,8 0 0,-1 0-199,-9-1 141,-1 1-1,1 1 1,-1-1-1,1 0 1,-1 0-1,1 0 1,-1 1-1,1-1 0,1 1 1,13 13-597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6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1213 6656,'-17'-17'2464,"17"17"-1920,0 0-160,17 0 768,-1 17-704,17-17 832,-17 16-768,17-16-96,0 0-256,16 0-3936,-16 0 2080</inkml:trace>
  <inkml:trace contextRef="#ctx0" brushRef="#br0" timeOffset="1">590 16 7232,'17'-16'2656,"-17"16"-2048,49 16-192,-33 1 1632,1-1-1216,15 50 1280,18-1-1217,-34 66 1249,17 1-1248,-17 48 128,-16-16-608,-33 16-384,1-49-64,-67 0-1824,34-16 992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0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3488,'0'0'55,"0"-1"-1,0 0 1,0 1-1,0-1 1,0 1 0,0-1-1,0 0 1,0 1 0,0-1-1,0 1 1,0-1-1,1 0 1,-1 1 0,0-1-1,1 1 1,-1-1 0,0 1-1,1-1 1,-1 1-1,0-1 1,1 1 0,-1-1-1,1 1 1,-1 0 0,1-1-1,0 0 1,16 0 2012,-11 1-1892,-4 0 193,-2 0-48,3 0 235,-2 0-529,-1 0-1,1 0 1,0 0 0,-1 0 0,1 0 0,-1 0-1,1 1 1,0-1 0,-1 0 0,1 0 0,-1 1-1,1-1 1,-1 0 0,1 1 0,-1-1 0,1 0-1,-1 1 1,1-1 0,-1 1 0,0-1 0,1 0-1,-1 1 1,1 0 0,0 0-5,-1 0 0,0-1 0,1 1 0,-1 0-1,1-1 1,0 1 0,-1-1 0,1 1 0,-1-1 0,1 1 0,0-1 0,-1 0-1,1 1 1,0-1 0,-1 0 0,1 1 0,0-1 0,0 0 0,-1 0 0,1 0 0,0 0-1,0 0 1,0 0 0,0 0 0,458 0 918,-215-8-718,-15 0-128,19-1-24,-166 4-42,82 0 64,-6-6 181,-114 9-167,127-11-21,-134 8 33,0-2-1,57-18 1,-51 9-245,-41 15 57,-1 1-1,0-1 1,1 0 0,-1 0 0,0 1 0,0-1 0,0 0 0,0 0 0,0 0 0,0 0-1,0 0 1,0 0 0,0 0 0,0-1 0,-1 1 0,1 0 0,1-2 0,-2-2-121,1 1 0,0-1 0,-1 1 0,0-9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0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3904,'0'-13'1253,"0"13"-1244,0-1-1,0 1 1,0 0 0,0 0-1,0 0 1,0 0-1,0 0 1,0 0 0,0 0-1,0 0 1,0 0-1,0 0 1,0-1 0,0 1-1,0 0 1,0 0 0,0 0-1,0 0 1,0 0-1,0 0 1,0 0 0,0 0-1,0 0 1,0 0-1,0-1 1,0 1 0,0 0-1,0 0 1,0 0-1,-1 0 1,1 0 0,0 0-1,0 0 1,0 0-1,0 0 1,0 0 0,0 0-1,0 0 1,0 0 0,0 0-1,0 0 1,0 0-1,-1 0 1,1 0 0,0 0-1,0 0 1,0 0-1,0 0 1,0 0 0,0 0-1,0 0 1,0 0-1,0 0 1,0 0 0,-1 0-1,1 0 1,-11 0 316,9 0 251,2 0-171,0-1-373,0 0-1,0 1 0,0-1 0,0 0 0,0 1 0,0-1 1,0 0-1,1 1 0,-1-1 0,0 0 0,0 1 0,1-1 0,-1 0 1,1 1-1,-1-1 0,0 1 0,1-1 0,-1 1 0,1-1 1,-1 1-1,1-1 0,0 1 0,-1-1 0,1 1 0,-1 0 0,1-1 1,0 1-1,-1 0 0,1 0 0,0-1 0,-1 1 0,1 0 1,1 0-1,4-1 222,0 1 1,0 0-1,10 1 1,3-1 664,8 0-379,-24 0-443,-3 0-48,0 0 5,0 3 38,-1 14 261,0-13-352,1 0-1,-1-1 1,1 1-1,0 0 1,1 0-1,-1 0 1,1 0-1,-1-1 1,1 1-1,2 4 1,6 9 293,-5-11-124,0 1 0,6 15 0,-7-9 48,-2-10-183,-1-1 1,1 1-1,-1-1 0,1 0 1,0 1-1,0-1 1,0 0-1,0 0 0,0 0 1,1 0-1,-1 0 1,1 0-1,1 2 0,1 2-86,0-1 0,-1 1-1,1-1 1,-1 1-1,-1 0 1,1 0 0,2 12-1,-3-13 56,0 2-8,-1 0 0,0-1 0,0 1 0,-1 0 0,0 0-1,0 0 1,-1 7 0,0 9 36,1-22-21,0 0 1,0 0-1,0 1 1,0-1-1,0 0 1,-1 0-1,1 0 1,0 0 0,0 1-1,-1-1 1,1 0-1,-1 0 1,1 0-1,-1 0 1,0 0-1,0 1 1,-6 11 64,6-8-51,0 0 0,0 0-1,1 0 1,-1 7 0,1 2 72,0-11 21,0-3 129,3 0-646,8 0-1979,-8 0 672,-6 0 651,2 0 985,1 0 0,-1 0-1,0 0 1,1 0-1,-1 0 1,0 0-1,0 0 1,1 0-1,-1 1 1,0-1-1,1 0 1,-1 0-1,0 1 1,0 0-1,1-1-157,-1 1 0,1 0-1,0 0 1,-1 0 0,1-1 0,0 1-1,0 0 1,-1 0 0,1 0-1,0 0 1,0 0 0,0 0-1,0 1 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99 3808,'8'-8'672,"-5"5"-499,0-1 1,1 1-1,-1 0 0,1 0 1,4-3-1,5 1 179,-7-6 341,5 6-144,-6-9 241,-1 9-374,0 0-1,0 1 1,0-1 0,5-4 0,-6 7-410,-4 1 51,1 1 0,-1 0-1,1 0 1,-1-1 0,1 1-1,-1 0 1,1 0 0,-1-1 0,0 1-1,1 0 1,-1 0 0,1 0 0,-1 0-1,1 0 1,-1 0 0,0 0 0,0 0-1,1 0 43,-5 0-30,3 0-55,-1 0-1,0 0 1,0 0-1,1 0 1,-1 0 0,0 1-1,1-1 1,-1 1 0,1 0-1,-1 0 1,0 0-1,1 0 1,0 0 0,-1 0-1,1 1 1,0-1-1,0 1 1,-1-1 0,-2 4-1,-54 45 323,-106 113 0,111-104-90,-72 60-1,-125 74 604,158-124-370,73-54-346,-20 19 1,-1 10 68,13-28-121,12-8-44,-49 39-224,63-46 47,1-1-1,0 1 1,0 0 0,-1 0-1,1 0 1,0 0 0,0 0 0,0 0-1,0 1 1,0-1 0,0 0-1,0 0 1,1 1 0,-1-1 0,0 1-1,1-1 1,-1 1 0,1-1-1,-1 0 1,1 1 0,0 0 0,0 1-1,0 0-3496,0-3 971,0 0-161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2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6656,'-1'0'65,"1"0"-1,-1 0 1,1 0 0,-1 0 0,1-1 0,-1 1-1,1 0 1,-1 0 0,1 0 0,-1 1 0,1-1 0,-1 0-1,1 0 1,-1 0 0,1 0 0,-1 0 0,1 1-1,-1-1 1,1 0 0,-1 0 0,1 1 0,-1-1-1,1 0 1,-1 1 0,1-1 0,0 0 0,-1 1-1,1-1 1,0 1 0,-1-1 0,1 1 0,0-1 0,0 1-1,-1-1 1,1 1 0,0-1 0,0 1 0,0-1-1,0 1 1,0-1 0,-1 1 0,1-1 0,0 1-1,0-1 1,1 2 0,-4 3 383,0 0-300,0-1 0,0 1 0,0 0 0,1 0 0,-4 11 0,-4 7 73,1-3-7,1 1 1,-6 22-1,-7 18 45,-5-12-204,1-1 8,22-43-35,1 0 1,1 1-1,-1-1 1,1 1 0,0-1-1,0 1 1,0 6-1,1-11 2,0 0 0,0 0 0,0 0 0,0 0 0,0 1 1,0-1-1,0 0 0,0 0 0,1 0 0,-1 0 0,0 0 0,1 0 0,-1 0 0,1 0 0,0 0-10,0-1-1,0 1 1,0-1 0,0 1 0,0-1-1,0 0 1,0 0 0,0 1-1,0-1 1,0 0 0,0 0 0,0 0-1,0 0 1,1-1 0,10 2 42,-8-1-55,1 1 0,0-1 0,-1 0 0,1-1 0,0 1 1,-1-1-1,1 0 0,0 0 0,4-2 0,12-12 23,-17 12-28,-1 0 0,1 0 0,0 0-1,0 1 1,0 0 0,0-1 0,0 2 0,0-1-1,8-2 1,3 2-41,14-4-60,-6-7 29,-20 12 67,0-1 0,0 0 0,0 0 0,0 1-1,0 0 1,0 0 0,0 0 0,0 0 0,1 0 0,-1 0 0,6 0 0,62 1-30,-41 0-2457,-14 0 1104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2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47 2912,'0'-13'923,"0"10"-550,0 3-186,0 0-1,0 0 44,0 0 442,-3 0-75,-79 0 3899,82 0-4467,-1 0-1,1 0 1,-1 0 0,1 0 0,-1 0 0,1 0-1,-1 0 1,1 0 0,-1 0 0,1 0 0,-1 1 0,1-1-1,-1 0 1,1 0 0,-1 0 0,1 1 0,-1-1 0,1 0-1,0 1 1,-1-1 0,1 0 0,0 1 0,-1-1-1,1 1 1,0-1 0,-1 0 0,1 1 0,0-1 0,0 1-1,-1-1 1,1 1 0,0-1 0,0 1 0,0-1 0,0 1-1,0-1 1,-1 1 0,1-1 0,0 1 0,0-1-1,1 2 1,-1 0 181,2-4-25,0 0-154,-1 1 0,1 0 0,0 0 1,-1 0-1,1 0 0,0 0 0,0 0 0,0 0 0,0 1 0,0-1 1,0 1-1,3-1 0,28-1 288,-30 2-296,7 0 153,0-1 1,0-1-1,13-2 1,9-3 29,-13 6-40,26-1 0,25 0 51,11-6 23,144 5 0,-113 14-160,-14-6 0,-46 1-49,60 2 66,-97-8-216,1 1 1,0 1 0,-1 0-1,24 7 1,-30-8 180,-1 0 0,1 0 0,16-1 0,-16-1 298,-9 2-354,0-1 0,0 0 0,0 0 0,0 0 0,1 0 1,-1 0-1,0 0 0,0 0 0,0 0 0,0 0 0,0 0 0,0 0 0,1 0 1,-1 0-1,0 0 0,0 0 0,0 0 0,0 0 0,0 0 0,1 0 0,-1 0 1,0 0-1,0 0 0,0 0 0,0 0 0,0 0 0,1 0 0,-1 0 0,0 0 1,0 0-1,0 0 0,0 0 0,0-1 0,0 1 0,0 0 0,1 0 0,-1 0 1,0 0-1,0 0 0,0 0 0,0 0 0,0-1 0,0 1 0,0 0 0,0 0 1,0 0-1,0 0 0,0 0 0,0 0 0,0-1 0,0 1 0,0 0 0,0 0 1,0-11-765,0 11 738,0 0 0,0 0 0,0-1-1,0 1 1,1 0 0,-1 0 0,0 0 0,0 0-1,0 0 1,0 0 0,0 0 0,0 0-1,0 0 1,0-1 0,0 1 0,0 0 0,-1 0-1,1 0 1,0 0 0,0 0 0,0 0 0,0 0-1,0 0 1,0 0 0,0 0 0,0 0 0,0-1-1,0 1 1,0 0 0,0 0 0,0 0-1,0 0 1,0 0 0,0 0 0,0 0 0,-1 0-1,1 0 1,0 0 0,0 0 0,0 0 0,0 0-1,0 0 1,0 0 0,0 0 0,0 0 0,0 0-1,0 0 1,-1 0 0,1 0 0,0 0-1,0 0 1,0 0 0,0 0 0,0 0 0,0 0-1,0 0 1,-11 0-2657,11 0 2634,0 0 0,-1 0-1,1 0 1,0 0 0,0 0 0,0 0-1,0 0 1,0 0 0,0 0 0,0 0 0,0 0-1,0 0 1,-1 0 0,1 0 0,0 0-1,0 0 1,0 0 0,0 0 0,0 0-1,0 0 1,0 0 0,0 0 0,0 0 0,0 0-1,0 0 1,-1 0 0,1 0 0,0 0-1,0 0 1,0 0 0,0 0 0,0-1 0,0 1-1,0 0 1,0 0 0,0 0 0,0 0-1,0 0 1,0 0 0,0 0 0,0 0-1,0 0 1,0 0 0,0-1 0,0 1 0,0 0-1,0 0 1,0 0 0,0 0 0,0 0-1,0 0 1,0 0 0,0 0 0,0 0 0,0 0-1,0-1 1,0-12-4506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7712,'-16'0'2880,"32"0"-2240,1 0-192,-1 0 384,0 17-544,17-17 192,0 16-320,0 1 0,0-1-96,-1 17-64,-15-17 32,-17 17 224,-33 0-128,0-1-384,-16 18 128,0-1-1824,0 16 1088,0-16-2720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164 263 3648,'33'-33'1344,"-33"33"-1024,-33-98-128,17 49 2592,16 32-1568,-17-16 1056,17 17-1312,-16 0 224,-1 32-672,1 17-320,0 16-96,-17 0-192,33 17 64,-16-17-896,-1 0 512,17 0-1248,0-16 960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0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34 165 4224,'-14'-13'1365,"14"13"-1355,0-1-1,0 1 1,0 0-1,0 0 0,0 0 1,0 0-1,0 0 1,-1 0-1,1 0 1,0-1-1,0 1 1,0 0-1,0 0 0,0 0 1,0 0-1,0 0 1,0 0-1,0 0 1,-1 0-1,1 0 1,0 0-1,0 0 1,0 0-1,0 0 0,0 0 1,0 0-1,-1 0 1,1 0-1,0 0 1,0 0-1,0 0 1,0 0-1,0 0 0,0 0 1,-1 0-1,1 0 1,0 0-1,0 0 1,0 0-1,0 0 1,0 0-1,0 0 1,0 0-1,-1 0 0,1 0 1,0 0-1,0 0 1,0 1-1,0-1 1,0 0-1,0 0 1,0 0-1,0 0 0,0 0 1,0 0-1,0 1 1,-11 10 448,8-9 598,3-2-245,0 0 160,0 0-267,0 0 117,0 3-218,0 8 85,0-11-680,0 0 1,0 0-1,0 0 1,0 0-1,0 0 1,0 1-1,0-1 1,0 0-1,0 0 1,0 0-1,0 0 1,0 0-1,0 0 1,0 0-1,0 0 1,0 0-1,0 0 1,0 1-1,0-1 1,0 0-1,0 0 1,0 0-1,0 0 1,0 0-1,0 0 1,0 0 0,0 0-1,0 0 1,0 0-1,0 0 1,0 0-1,0 1 1,1-1-1,-1 0 1,0 0-1,0 0 1,0 0-1,0 0 1,0 0-1,0 0 1,0 0-1,0 0 1,0 0-1,0 0 1,1 0-1,-1 0 1,0 0-1,0 0 1,0 0-1,0 0 1,0 0-1,0 0 1,0 0-1,0 0 1,0 0-1,1 0 1,209 0 2167,-174-2-2179,-1-1 0,37-8 0,33-3-36,7 8 34,-54 2 5,114-5 58,207 9 177,258 0 117,-430-9-541,-119 4 74,6 1 26,153-11 34,324-34 946,98 16-433,-353 24-446,-15 1 125,-203 8-106,198 3 50,-201 2-32,173 4 52,-182-9-123,188-3-74,-215 0 96,68-2 16,43 10-10,-60-10-64,-59 2 25,347 12-54,-368-7 99,39 2 124,92-8 0,-126 0-79,23 0 46,-45 4-61,25 5-1,-18-2-12,94 0 230,-86-3-96,-26 0-183,-1 0-1,1 0 1,0 0 0,0 0-1,0 0 1,-1-1 0,1 1 0,0-1-1,0 1 1,-1-1 0,1 1-1,0-1 1,-1 0 0,1 0 0,2-2-1,4-2-316,-7 5 288,1-1-1,-1 1 1,1-1-1,-1 1 0,1 0 1,-1-1-1,1 1 1,-1 0-1,2 0 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4384,'-16'-16'1632,"32"32"-1248,-16-16-128,0 16 640,17 1-544,-1 16 352,1-1-416,-1 17-96,0 1-96,1-1 64,-1-16-96,1-1-96,-1-15 0,17-1-2016,-17-16 1120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5888,'-33'0'2176,"17"0"-1664,-17 16-160,17 0 352,-1 17-448,-15 0 384,15 0-352,-16 16-160,1 0-64,15 0-416,1-16 192,0 0-1920,-1-17 1152,1-16-3264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3392,'49'-19'1525,"-40"14"-1411,-8 4-106,0 0 1,1 0-1,-1 0 0,1 0 0,0 1 1,-1-1-1,1 0 0,-1 1 0,1-1 1,0 1-1,0 0 0,-1-1 0,3 1 1,-4 0 1,1 0 0,-1 0 0,1 0 1,-1 0-1,1 0 0,-1 0 0,1 0 1,-1 0-1,1 0 0,-1 0 0,1 0 1,-1 0-1,1 0 0,-1 0 0,1 0 1,-1 0-1,1 1 0,-1-1 0,0 0 1,1 0-1,-1 1 0,1-1 0,-1 0 1,1 1-1,-11 11 753,5-8-471,-15 9 207,17-12-459,1 0 0,-1 0 1,0 1-1,1-1 0,-1 1 1,1 0-1,-1 0 0,1 0 1,0 0-1,-1 0 0,1 0 1,0 1-1,1-1 0,-1 1 1,0-1-1,-1 5 0,2-3 6,0 1-1,0 0 0,0 0 0,1 0 0,0 0 0,0 0 0,0 0 0,1 0 0,-1 0 0,3 8 0,0-9-1,0 0-1,0 0 0,0 0 0,0-1 0,0 1 0,1-1 0,0 0 1,-1 0-1,1 0 0,5 2 0,-1-1-296,0 1 0,0-1 1,0-1-1,14 4 0,-14-5-120,1-1 0,-1-1 0,17 0 0,-12 0 196,-7-1 146,0 0 0,0 0 0,0 0 0,0-1 0,0 0 0,0 0 0,0 0 0,0-1 1,-1 0-1,0 0 0,10-7 0,-13 8-3,2 0 117,0-1 0,0 1 0,-1-1 0,1 0 0,-1 0 0,0-1 0,0 1 0,0-1 0,0 1 0,-1-1 0,1 0 0,-1 0 0,0 0 0,0 0 0,-1 0 0,1-1 0,-1 1 0,0 0 0,0-1 0,0-5 0,-1 9-32,0 1-1,0-1 1,0 0-1,0 0 1,1 1-1,-1-1 1,0 0-1,0 0 1,0 1-1,1-1 1,-1 0-1,0 0 1,1 1-1,-1-1 1,0 0-1,1 1 1,-1-1-1,1 1 1,-1-1-1,1 0 1,0 1-1,-1-1 1,1 1-1,0-1 0,0 1-8,-1-1-1,1 1 1,-1 0-1,1-1 1,-1 1-1,1 0 0,-1-1 1,1 1-1,-1-1 1,0 1-1,1-1 0,-1 1 1,0-1-1,0 1 1,1-1-1,-1 0 0,0 1 1,0-1-1,0 1 1,1-1-1,-1 1 1,0-1-1,0-1 0,0-1 765,3 6-316,1 1-424,-1 1-1,1-1 0,-1 1 1,1 0-1,-2 0 1,6 11-1,-3-2 53,0 0-1,3 18 1,41 233 111,-44-240-339,-1 0-1,-1 1 0,0 36 0,-4-49-32,0 1 0,-1-1-1,-1 0 1,0 0 0,0 0-1,-2 0 1,1-1-1,-8 14 1,8-19 126,0 0 0,0 0-1,-1 0 1,0 0 0,-1-1 0,1 0-1,-1 0 1,0 0 0,-1-1 0,-8 6-1,4-4 62,0-1 1,-1 0-1,0-1 0,-1 0 0,-22 5 0,23-7 12,1 0 0,-1-1 0,-19 1 0,20-3 38,-1-2 1,-10-1-1,4 0 23,13 2-96,-5 0 103,1 0 0,0-1 0,0 0 0,0-1 0,-12-4 0,17 5-62,1 0 0,-1-1 0,1 1 0,0-1 1,0 0-1,0 0 0,0 0 0,0 0 0,1 0 1,0 0-1,-1-1 0,1 1 0,0-1 0,1 0 0,-3-5 1,1 2-32,1 3-34,0 1 1,1-1 0,-1 0 0,1 0 0,0 0 0,0 0 0,0 0 0,1-1-1,-1 1 1,1 0 0,0 0 0,0 0 0,0 0 0,1-1 0,0 1-1,1-6 1,5-3-319,0 0-1,0 0 0,2 1 0,-1 0 0,2 1 1,-1 0-1,2 0 0,-1 1 0,1 1 1,1-1-1,13-7 0,35-19-2057,-52 30 1254,0 0-1,14-14 0,-22 20 1101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1427 3232,'-1'-1'91,"1"0"0,0-1 0,0 1 0,1 0 0,-1-1 0,0 1 0,0 0 0,1 0 0,-1-1 0,0 1 0,1 0 1,-1 0-1,1 0 0,0-1 0,-1 1 0,1 0 0,0 0 0,0 0 0,0 0 0,0 0 0,0 0 0,0 1 0,0-1 0,0 0 0,0 0 0,0 1 0,0-1 0,0 0 0,1 1 1,-1 0-1,0-1 0,0 1 0,1 0 0,-1-1 0,0 1 0,0 0 0,1 0 0,-1 0 0,0 0 0,3 0 0,-1 0 143,0-1-1,0 0 1,0 0 0,-1-1 0,1 1-1,0 0 1,-1-1 0,1 0-1,-1 0 1,0 0 0,1 0-1,-1 0 1,0 0 0,2-3-1,0 1 17,-4 4-206,1-1 1,-1 1-1,0-1 1,1 1-1,-1-1 1,0 0-1,1 1 1,-1-1-1,0 0 1,0 1-1,1-1 1,-1 0-1,0 1 1,0-1-1,0 0 0,0 1 1,0-1-1,0 0 1,0 0-1,0 1 1,0-1-1,-1 0 1,1 0-1,-1-2 105,1 0-81,0 0 1,0-1-1,-1 1 0,0 0 1,1-1-1,-1 1 1,-1 0-1,0-3 1,-4-11 51,4 8-65,1 0 1,0 1-1,1-1 0,0-16 1,1 0 3,-1-188 213,0-551-320,0 760 62,0 0 1,0 0-1,1 1 1,0-1 0,-1 0-1,1 0 1,0 1-1,3-6 1,2-7 24,-1-5-8,-4 16-21,0 0-1,0 1 0,1-1 0,0 0 1,0 1-1,3-7 0,8-11 6,-11 18-23,0-1 0,1 1 1,-1 0-1,1 0 0,5-5 0,-7 8 23,1-1 0,-1 1 0,0-1 0,1 0 0,-1 1 0,0-1 0,0 0 0,0 0-1,0 0 1,1-2 0,0-27 125,-2 31-142,0-1 1,0 0-1,0 1 0,0-1 0,0 1 0,0-1 0,0 1 0,-1-1 1,1 0-1,0 1 0,0-1 0,0 1 0,-1-1 0,1 1 0,0-1 1,-1 1-1,1-1 0,-1 1 0,1-1 0,0 1 0,-1 0 0,1-1 1,-1 1-1,1 0 0,-1-1 0,1 1 0,-1 0 0,1 0 0,-1-1 1,1 1-1,-1 0 0,0 0 0,1 0 0,-1 0 0,1 0 0,-1 0 1,0 0-1,1 0 0,-1 0 0,1 0 0,-1 0 0,1 0 0,-1 0 1,0 0-1,0 1 0,-2-1-9,1 1 1,-1 0-1,0 0 0,1 0 1,-1 0-1,1 1 0,0-1 1,-1 1-1,1-1 0,-3 4 1,0-1-9,1 0 0,-1 0 1,0 0-1,-7 4 0,5-5 0,1 1-1,0 1 0,0-1 0,-6 8 1,-49 48 72,56-55-27,1 0-1,-1 1 1,1 0 0,-6 9-1,3-3 12,2-4-14,3-7-8,1 1 0,0-1-1,0 1 1,0-1 0,0 1-1,0 0 1,1-1-1,-1 1 1,0 0 0,1 0-1,-1-1 1,1 5 0,0-3 59,5-3-36,5-1-48,-1-1 0,0 0 0,1 0 0,-1-1-1,14-6 1,19-5-57,-16 6-9,60-14-211,-71 19 157,37-7-325,-48 9 442,0 0-1,0-1 1,0 1-1,0-1 1,0 0-1,-1 0 1,1-1-1,-1 1 0,5-5 1,-7 7 14,-1-1 1,1 1-1,-1-1 1,1 0-1,-1 1 1,1-1-1,-1 0 1,0 1-1,1-1 1,-1 0-1,0 0 1,0 1-1,0-1 1,1 0-1,-1 0 1,0 1-1,0-2 1,0 1-1,0 1-1,0 0 1,0 0 0,0-1 0,0 1 0,-1 0 0,1 0 0,0 0 0,0-1 0,0 1 0,0 0 0,0 0-1,0 0 1,0-1 0,0 1 0,-1 0 0,1 0 0,0 0 0,0-1 0,0 1 0,0 0 0,-1 0 0,1 0 0,0 0-1,0 0 1,0 0 0,-1 0 0,1-1 0,0 1 0,0 0 0,-1 0 0,1 0 0,0 0 0,-1 0 0,-4-2 22,-1-1 0,1 1 0,-1 1 0,0-1 0,0 1 0,0 0 0,0 0 0,-11 1 1,5-1 76,-1 0 1,-21-5-1,20 3 105,-1 0 1,-25 0-1,-9 3-13,39-2-829,10 1 625,0 1-1,0 0 1,0 0 0,0 0-1,-1 0 1,1-1-1,0 1 1,0 0-1,0 0 1,0 0 0,0 0-1,0-1 1,0 1-1,0 0 1,0 0-1,0 0 1,0-1 0,1 1-1,-1 0 1,0 0-1,0 0 1,0 0-1,0 0 1,0-1 0,0 1-1,0 0 1,0 0-1,0 0 1,1 0-1,-1 0 1,0-1 0,0 1-1,0 0 1,0 0-1,1 0 1,0-1-191,1 0 0,0 0 0,0 0 0,0 0 0,0 0 0,0 1 0,0-1 0,0 1 0,0-1 0,0 1 0,0 0 0,5 0 0,36 0-1231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65 100 2496,'-13'-13'784,"12"12"-772,1 1 1,0 0-1,0 0 0,-1-1 0,1 1 1,0 0-1,0 0 0,0-1 1,-1 1-1,1 0 0,0-1 1,0 1-1,0 0 0,0-1 1,0 1-1,0 0 0,0-1 0,0 1 1,0 0-1,0-1 0,0 1 1,0 0-1,0-1 0,0 1 1,0-1-1,0 0-277,-1-3 687,1 0-1,0 0 1,0 0 0,0 0 0,0 0 0,1 0-1,2-8 1,8 7 421,-6-6 21,9 6-294,-1-6-47,-12 10-501,-1 1 0,1-1 0,0 1 0,-1 0 0,1-1 0,-1 1 0,1 0-1,0-1 1,-1 1 0,1 0 0,0 0 0,-1 0 0,1 0 0,0-1 0,0 1 0,-1 0 0,1 0 0,0 0 0,-1 1 0,1-1 0,0 0-1,-1 0 1,2 0 0,0 1 55,1-1-59,-1 0 0,0 1 1,0-1-1,0 1 1,0-1-1,0 1 0,0 0 1,0 0-1,0 0 1,0 0-1,0 0 0,-1 0 1,3 2-1,20 22 122,-15-16-41,-8-8-95,-1-1 1,0 0 0,0 0 0,0 0-1,1 1 1,-1-1 0,0 0-1,0 1 1,0-1 0,1 0 0,-1 0-1,0 1 1,0-1 0,0 0-1,0 1 1,0-1 0,0 0 0,0 1-1,0-1 1,0 0 0,0 1-1,0-1 1,0 0 0,0 1 0,0-1-1,0 3 23,0-1 0,0 1 0,-1-1 0,1 1 0,0-1 0,-1 0 0,0 1 0,0-1 0,0 0-1,-2 4 1,-1 1-14,0-1 0,-1 0-1,-10 8 1,13-11 1,-6 5-110,1 0 0,-1-1 1,0 0-1,-1-1 0,1 0 1,-18 9-1,18-12-85,-1 1-174,7 11 48,2-14 305,0-1-1,0 1 1,0-1-1,0 0 1,0 1-1,0-1 0,0 1 1,0-1-1,0 1 1,0-1-1,0 0 1,0 1-1,0-1 0,0 1 1,1-1-1,-1 0 1,0 1-1,0-1 1,0 1-1,1-1 0,-1 0 1,0 1-1,1-1 1,-1 0-1,0 0 1,1 1-1,-1-1 0,0 0 1,1 0-1,-1 1 1,0-1-1,1 0 1,-1 0-1,1 1 0,11 5-93,-8-2 78,1 0 0,-1 0 1,0 0-1,0 0 0,-1 1 0,4 6 1,14 16-25,11 8 37,-20-24 18,0 1 1,-1 0-1,12 19 0,-15-17 15,-1 0 0,0 1-1,-1-1 1,-1 1 0,0 0-1,-1 1 1,-1-1-1,0 1 1,-1 0 0,0 25-1,-2-32 12,-1-1 0,0 1-1,0-1 1,0 1 0,-1-1 0,-1 0-1,1 0 1,-1 0 0,-1 0-1,-5 10 1,2-8 12,1-1 0,-1 1-1,-1-1 1,0-1 0,0 0 0,-1 0 0,-9 7-1,10-10 3,1-1 0,-1 0-1,1 0 1,-1 0 0,0-1-1,0 0 1,-18 3 0,24-6-5,-1 1-1,0 0 1,0-1 0,0 0 0,0 0 0,0 0 0,0 0-1,0 0 1,0-1 0,0 1 0,0-1 0,1 0 0,-1 0-1,0 0 1,0 0 0,1 0 0,-1-1 0,1 1 0,-1-1-1,1 0 1,-1 1 0,1-1 0,0 0 0,0 0 0,0-1-1,0 1 1,0 0 0,1-1 0,-1 1 0,1-1 0,0 1-1,-3-6 1,4 6-39,0 0-1,-1 0 0,1 0 1,0 0-1,0 0 1,0-1-1,0 1 0,0 0 1,0 0-1,1 0 0,-1 0 1,1 0-1,-1 0 1,1 0-1,0 0 0,0 0 1,0 0-1,0 1 1,2-4-1,2-4-10,-2 3-8,1 1 0,0-1 1,0 1-1,0 0 1,1 0-1,-1 0 0,1 1 1,0-1-1,1 1 0,-1 0 1,1 1-1,0-1 1,11-4-1,-3 2-187,1 1 0,1 1 0,-1 0 0,27-3 0,-28 5-238,-1 2 0,0 0 1,0 1-1,0 0 0,0 1 1,0 0-1,21 7 0,-30-8 206,-1 0-1,1 1 0,-1-1 0,1 1 0,-1 0 0,0 0 0,0 0 0,6 4 0,-6-2-307,0 0 0,0 0 1,-1 0-1,1 0 0,2 6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4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3328,'-13'0'1061,"12"0"-1053,1 0-1,0 0 1,0 0-1,0 0 1,0 0-1,0 0 1,0 0-1,0 0 1,0 0-1,0 0 1,-1 0-1,1 0 1,0 0-1,0 0 0,0 0 1,0 0-1,0 0 1,0 0-1,0 0 1,0 0-1,0 0 1,0 0-1,-1 0 1,1 0-1,0 0 1,0 0-1,0 0 1,0-1-1,0 1 1,0 0-1,0 0 1,0 0-1,0 0 1,0 0-1,0 0 1,0 0-1,0 0 1,0 0-1,0 0 1,0 0-1,0-1 1,0 1-1,0 0 1,0 0-1,0 0 1,0 0-1,0 0 0,0 0 1,0 0-1,0 0 1,0 0-1,0 0 1,0-1-1,0 1 1,0 0-1,0 0 1,0-11 1784,0 12-1749,0-1-1,-1 1 1,1 0 0,0-1 0,0 1 0,0 0 0,-1-1 0,1 1-1,0 0 1,-1-1 0,1 1 0,-1-1 0,1 1 0,0-1 0,-1 1-1,1-1 1,-1 1 0,0-1 0,1 1 0,-1-1 0,0 1-24,1-1 0,-1 0 0,1 0 0,-1 1 0,1-1 0,0 0 1,-1 1-1,1-1 0,-1 0 0,1 1 0,0-1 0,-1 1 0,1-1 0,0 1 1,0-1-1,-1 1 0,1-1 0,0 1 0,0-1 0,0 1 0,0-1 0,-1 1 1,1-1-1,0 1 0,0-1 0,0 1 0,0-1 0,0 1 0,0 0 0,1-1 1,-1 1-1,0-1 0,0 1 0,0-1 0,0 1 0,1-1 0,-1 1 0,1 1 27,1 2 15,-1-1 0,1 0 1,0 1-1,0-1 0,0 0 1,5 5-1,21-2 104,-19-4-119,2 1-2,1 0 0,-1-1 0,1 0 1,17-1-1,-2 0-21,-5-1-4,0 0 0,22-3 0,16-8 34,-40 9-37,-16 1-14,0 1 0,0 0 0,-1-1 0,1 0 0,0 0 0,0 0 0,-1 0 1,1-1-1,-1 1 0,1-1 0,-1 0 0,4-2 0,1-1 6,-7 4-2,1 1 0,-1-1 0,0 1 0,0-1 0,1 0 0,-1 0 0,0 1-1,0-1 1,0 0 0,0 0 0,0 0 0,0 0 0,0-1 0,0 1 0,0 0 0,-1 0 0,1 0 0,0-1-1,-1 1 1,1 0 0,-1-1 0,1-1 0,-1 2 4,0 1 0,0-1-1,0 1 1,0-1 0,0 1-1,-1 0 1,1-1 0,0 1 0,0-1-1,0 1 1,-1 0 0,1-1 0,0 1-1,0 0 1,-1-1 0,1 1 0,0 0-1,0 0 1,-1-1 0,1 1 0,-1 0-1,1-1 1,-4-2 68,1 1-1,-1-1 1,1 0-1,-1 1 0,0 0 1,0 0-1,0 0 1,0 0-1,0 1 1,0 0-1,0-1 1,-1 2-1,1-1 1,0 0-1,-1 1 1,-8 0-1,-96 0 1193,101 0-1192,0 0 0,0 1 0,-8 1 0,14-1-65,-1 0 0,1-1 1,0 1-1,0 0 0,0 0 1,0 0-1,0 0 0,0 0 1,0 0-1,-3 3 0,5-3-9,-1-1-1,1 1 1,0-1-1,-1 1 1,1-1 0,0 0-1,-1 1 1,1-1-1,0 1 1,0 0-1,-1-1 1,1 1-1,0-1 1,0 1-1,0-1 1,0 1 0,0 0-1,0-1 1,0 1-1,0-1 1,0 1-1,0-1 1,0 1-1,0 0 1,0-1-1,0 1 1,0-1 0,1 1-1,-1-1 1,0 1-1,0-1 1,1 2-1,0-1-44,0 0 1,0 0-1,0 0 0,0 0 0,0 0 0,0 0 0,1 0 0,-1-1 1,0 1-1,0 0 0,3 0 0,31 5-2295,28 8 80,17 2-1925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4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5984,'-28'13'1920,"28"-13"-1885,-1 1 1,1-1-1,-1 0 1,1 0 0,-1 1-1,1-1 1,-1 0-1,1 1 1,0-1-1,-1 0 1,1 1-1,0-1 1,-1 0 0,1 1-1,0-1 1,-1 1-1,1-1 1,0 1-1,0-1 1,-1 1-1,-15 43 1373,11-37-1118,4-6-264,0 0 0,0 0 0,1 0 0,-1 0 0,1 0 0,-1 0-1,0 0 1,1 0 0,0 0 0,-1 0 0,1 0 0,0 0 0,-1 0 0,1 0 0,0 0 0,0 1 0,0-1 0,0 0 0,0 0 0,0 0 0,0 0 0,0 0 0,1 1 0,0 1 0,10 24 182,-10-25-195,0 1 0,0-1 1,0 0-1,1 0 0,-1 0 0,1 0 1,0 0-1,-1 0 0,1-1 0,0 1 0,0 0 1,0-1-1,0 1 0,0-1 0,1 0 0,-1 0 1,0 0-1,1 0 0,-1 0 0,0 0 1,1-1-1,-1 1 0,5 0 0,7 0-16,1 0-1,-1-1 0,16-1 1,-6-1-124,1 3-3,-18 0 151,0-1 0,1 0 0,-1-1 0,0 0 1,8-1-1,-12 1-53,0 0 0,0-1 0,0 1 1,0 0-1,0-1 0,-1 0 0,1 0 0,-1 0 1,1 0-1,-1 0 0,0 0 0,0-1 1,0 1-1,4-6 0,-5 7 15,0-1 0,0 0 1,-1 1-1,1-1 0,0 1 0,-1-1 0,1 0 1,-1 1-1,1-1 0,-1 0 0,0 0 0,1 1 1,-1-1-1,0 0 0,0 0 0,-1 0 1,1 1-1,0-1 0,-1-2 0,-1-2-2,-1 1 0,0-1 0,1 1-1,-8-9 1,7 10 19,1 0 1,-1 1 0,1 0-1,-1 1 1,0-1 0,0 1 0,0-1 0,0 1 0,0 0-1,0 0 1,-1 0 0,-5-2 0,1 0-6,5 2-2,1 1-1,-1 0 1,0 0-1,0-1 1,0 2-1,-5-2 0,6 2 5,0 0 0,0 0-1,0 0 1,0 1-1,0-1 1,0 1-1,0-1 1,1 1 0,-1 0-1,-3 1 1,3-1-33,0 0 0,1-1 0,-1 1 0,0 0 0,1 0 0,-1 0 0,0 0 0,1 1 0,0-1 0,-1 0 0,1 1 0,0-1 0,-1 0 0,1 1 0,0 0 0,0-1 0,0 1 0,0 0 0,1-1 0,-1 1 0,0 0 0,1 0 0,-1 3 0,0-4-166,1 1 0,0-1 0,-1 0 0,1 1 0,0-1 0,0 1 0,0-1 0,0 0 0,0 1 0,0-1 0,0 1 0,0-1 0,1 1 0,-1-1 0,1 0 0,-1 1 0,1-1 0,-1 0 0,1 1 0,1 0 0,1 1-266,0 1-1,1-2 0,-1 1 0,1 0 0,7 3 0,-10-5 457,45 29-1769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4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82 4384,'-1'-2'107,"0"-1"-2,0 1 0,0 0 0,0 0 0,0 0-1,0 0 1,0 0 0,-1 0 0,1 0 0,-1 1 0,0-1 0,0 0-1,1 1 1,-1-1 0,0 1 0,0 0 0,0 0 0,-4-2-1,-2-2-14,6 4 9,1 0 0,0 0-1,-1 0 1,1 0 0,-1 1 0,1-1 0,-1 0 0,0 1 0,1-1 0,-1 1 0,0-1 0,1 1 0,-1 0 0,0 0 0,1 0 0,-1 0 0,0 0 0,0 0 0,1 0 0,-1 0 0,0 1 0,1-1-1,-3 2 1,-4 1 437,5-1-341,-1-1 0,0 1 0,1 0 0,-1 0 0,1 0 0,-1 1 0,1-1 0,0 1 0,-5 5 0,8-7-169,0 0 0,-1 0 0,1 0 1,0 0-1,0 1 0,0-1 0,0 0 0,0 0 1,0 0-1,0 0 0,0 0 0,1 1 1,-1-1-1,0 0 0,1 0 0,-1 0 0,1 0 1,-1 0-1,1 0 0,-1 0 0,1 0 1,0 0-1,1 1 0,0 0-11,-1 0 0,1 0 0,0 0 0,0 0 0,0-1 0,1 1 0,-1-1 0,0 1 0,0-1 0,4 1 0,1 0-99,0-1 0,0 0 0,-1-1 0,1 1 0,0-1-1,0-1 1,0 1 0,0-1 0,0-1 0,0 1 0,11-5-1,0 1-110,1 2 0,-16 2 191,0 1 0,0-1 0,0 1 0,0-1 0,0 0 0,0 0 0,0 0 0,0-1 0,0 1 0,0-1 0,0 1 0,-1-1 0,4-3 0,-4 3 86,0-1 0,0 1 0,0-1-1,-1 0 1,1 0 0,-1 0 0,1 0-1,-1 0 1,0-1 0,0 1 0,1-5-1,-2 7-182,0 0-1,0-1 1,1 1-1,-1 0 1,0-1 0,0 1-1,0 0 1,-1 0-1,1-1 1,0 1-1,0 0 1,-1-1-1,1 1 1,-1 0-1,1 0 1,-1 0-1,1-1 1,-1 1-1,0 0 1,1 0-1,-1 0 1,0 0-1,0 0 1,0 0-1,0 0 1,0 1-1,0-1 1,0 0-1,0 0 1,0 1-1,0-1 1,-2 0-1,-2 0-783,1 0 0,-1 1-1,1-1 1,-8 1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5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3328,'44'-33'1867,"-36"20"-940,4 6-205,-11 7-659,0-1 0,0 1 0,0-1 0,0 1-1,0-1 1,0 0 0,0 1 0,0-1 0,0 0 0,0 0 0,0 1 0,-1-1 0,1 0 0,0 0 0,0-1-1,16-31 1053,-15 19-283,-2 16-770,0 0 0,0 0 0,-1 0 0,1 0 0,-1 0 0,0-1 0,0 1 0,0 0 0,1 0 0,-2-1 0,1 1 0,0 0 0,0-1 0,-3 3 0,-1 3 75,-4 6 14,0 0 1,1 1 0,-8 17-1,12-22-69,1-1-1,0 1 1,0 1-1,1-1 1,0 0-1,0 1 1,1 13-1,0-6 76,0-11-85,1 0 0,0 0 0,1 12-1,0-16-50,-1-1 0,1 1-1,-1 0 1,1 0-1,0 0 1,0-1 0,0 1-1,0 0 1,0-1 0,0 1-1,0-1 1,0 1-1,0-1 1,1 0 0,-1 1-1,4 1 1,22 13 470,-23-13-530,0-1 1,0 0-1,0 0 1,0 0 0,1 0-1,-1-1 1,0 0-1,1 1 1,-1-2 0,1 1-1,-1 0 1,1-1-1,0 0 1,-1 0 0,7-1-1,14 0-258,-21 1 231,1-1 1,-1 1-1,1-1 1,-1 0-1,0 0 1,0-1 0,1 1-1,5-4 1,-9 5 52,0-1 0,0 1 1,1-1-1,-1 0 0,0 0 1,0 0-1,0 1 1,0-1-1,0 0 0,0 0 1,0-1-1,0 1 0,-1 0 1,1 0-1,0 0 0,0 0 1,-1-1-1,1 1 1,-1 0-1,1-1 0,-1 1 1,0 0-1,0-1 0,1 1 1,-1-1-1,0 1 0,0 0 1,0-1-1,-1 1 1,1-1-1,0 1 0,0 0 1,-1-2-1,-10-24-3,10 25-12,1 0-1,-1 0 1,0 0 0,1 0-1,-1 1 1,0-1 0,0 0 0,0 1-1,-1-1 1,1 1 0,0-1-1,-1 1 1,1-1 0,-1 1 0,1 0-1,-1 0 1,1 0 0,-1 0-1,-3-1 1,0 0-107,0 1 1,0 0-1,0 0 0,0 1 0,0 0 0,-6 0 1,10 0 92,0 0 0,0 0 1,0 0-1,0 0 1,1 0-1,-1 0 0,0 1 1,0-1-1,0 0 1,1 0-1,-1 1 0,0-1 1,-1 1-1,2 0-26,0-1 0,-1 0 0,1 0 0,0 1 0,0-1 0,0 0 0,-1 1 0,1-1 0,0 0 0,0 1 0,0-1 0,0 0-1,0 1 1,0-1 0,-1 0 0,1 1 0,0-1 0,0 0 0,0 1 0,0-1 0,0 0 0,0 1 0,1 0 0,-1 0-124,1 1 1,0-1-1,0 1 1,-1-1 0,1 1-1,0-1 1,0 1-1,1-1 1,-1 0-1,0 0 1,0 1-1,1-1 1,-1 0-1,2 1 1,27 14-2529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5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4736,'-43'13'1530,"38"-12"-1381,4-1-125,0 1-1,0-1 1,0 0-1,0 0 1,0 0 0,0 1-1,0-1 1,0 1 0,1-1-1,-1 1 1,0-1-1,0 1 1,0-1 0,1 1-1,-1 0 1,0-1 0,0 1-1,0 1 1,-10 18 172,-11 20 573,19-34-715,1-1 1,-1 1-1,1-1 0,1 1 0,-1 0 0,1 0 1,0 0-1,0 0 0,1 0 0,-1 0 1,2 7-1,-2-7 19,1 0 0,0 0 1,1 1-1,-1-1 0,1 0 1,1 0-1,-1 0 0,1 0 1,0 0-1,0 0 0,1-1 1,-1 1-1,1-1 0,1 1 1,6 9-1,-7-11-136,0 0 1,0 0-1,0 0 0,0 0 1,1 0-1,0-1 0,-1 1 1,1-1-1,1 0 0,-1 0 1,7 3-1,8 5-24,-15-8 85,1-1 1,-1 1 0,1-1 0,0 0 0,0 0 0,0 0 0,0 0-1,0-1 1,1 0 0,-1 0 0,6 0 0,36-1-53,-46 0 53,0 0-1,1 0 0,-1 0 0,0 0 0,0-1 0,1 1 0,-1 0 0,0 0 1,0-1-1,0 1 0,1-1 0,-1 1 0,0-1 0,0 0 0,0 1 0,0-1 1,0 0-1,0 0 0,0 0 0,0 0 0,0 0 0,0 0 0,-1 0 0,1 0 1,0 0-1,-1 0 0,1 0 0,-1 0 0,1 0 0,-1-1 0,1 1 0,-1 0 0,0 0 1,0-1-1,1 1 0,-1 0 0,0 0 0,0-2 0,0 0-6,-1 0-1,1 0 0,0 0 1,-1 0-1,1 0 0,-1 0 1,0 1-1,0-1 1,0 0-1,0 0 0,-1 1 1,1-1-1,-1 1 0,-2-4 1,-7 0-104,6 4 53,-4-3-9,7 4 53,1 0 0,-1 0 0,1 0 0,-1 0 0,1 0-1,-1 1 1,0-1 0,1 1 0,-1-1 0,-3 0-1,-1 4-448,3 0 143,3-3 281,-1 0 0,1 1 0,0-1 0,0 0 0,0 0 0,-1 0 1,1 0-1,0 0 0,0 0 0,0 1 0,-1-1 0,1 0 0,0 0 0,0 0 0,0 1 1,0-1-1,0 0 0,-1 0 0,1 0 0,0 1 0,0-1 0,0 0 0,0 0 1,0 1-1,0-1 0,0 0 0,0 0 0,0 1 0,0-1 0,0 0 0,0 0 0,0 0 1,0 1-1,0-1 0,0 0 0,0 0 0,0 1 0,0-1 0,1 0 0,-1 0 0,0 0 1,0 1-1,0-1 0,0 0 0,0 0 0,0 0 0,1 1 0,-1-1 0,0 0 1,0 0-1,0 0 0,1 0 0,-1 0 0,0 1 0,0-1 0,0 0 0,1 0 0,-1 0 1,1 0-1,4 5-600,-2-1 166,0 1 1,0-1-1,-1 1 1,3 5-1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0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17 4320,'-12'0'1601,"27"0"510,-7 0-1143,-19 0 1290,11-3-1388,0-7-326,0 7-139,0 3-176,-3 0-79,2 0-138,-1 0 0,1 0 0,-1 1 0,1-1 0,0 0 0,-1 1 0,1-1 0,-1 1 0,1 0 0,0-1 0,-3 3 0,2-2 2,0 0 0,0 0 0,0 0 0,0 0 0,0 0-1,0 0 1,0-1 0,0 1 0,0-1 0,0 1 0,0-1 0,-4 0 0,-9 0 65,3-1 48,1 1 0,-1 1 0,-17 2 0,25-2-102,-9 2 126,0 1 0,0-2 0,-23 2 0,28-5-95,1 1 0,-1 1 0,1-1 1,-1 1-1,1 0 0,-1 1 0,1 0 0,0 0 0,0 1 1,0 0-1,0 0 0,0 0 0,1 1 0,-11 7 1,11-5-54,0 0 0,0 0 0,1 0 0,0 1 0,0-1 0,0 1 0,1 1 1,0-1-1,-5 15 0,4-12 3,2 1 0,-1 0 0,1 1 1,1-1-1,0 1 0,0 15 0,2-21 15,1-1 0,0 1 0,0 0 0,0-1 0,1 1 0,0-1 0,0 1 0,0-1 0,0 0 0,1 0 0,0 0 0,0 0 0,1 0 0,-1-1 0,1 1 0,8 7 1,-6-9 11,-1 1 1,0-1 0,12 4 0,-3 0 17,2 2-4,17 7 23,0-10-7,-17-4-35,-1 1-4,19 2 48,-21-6-133,0 0-1,0-1 1,0 0 0,-1-1-1,1-1 1,-1 0 0,14-6 0,-16 4-375,0 0 1,-1 0 0,0-1 0,16-15 0,-25 23 66,1 0 1,-1 0 0,0-1-1,1 1 1,-1 0 0,0 0-1,0 0 1,1-1-1,-1 1 1,0 0 0,0 0-1,0 0 1,0 0 0,0 1-1,0-2-1417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5152,'17'16'1888,"-17"17"-1440,0 0-160,16-17 416,-16-16-448,16 16 736,17 1-544,0-17 64,0 0-320,0-17 320,-17 1-288,17 0 32,-17-17-160,-16 0 96,0 0-128,-16 0-1024,-1 1 544,-15 32-5056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5568,'-2'-2'227,"0"1"-1,1-1 1,-1 0 0,1 0-1,-1 0 1,1 0 0,0 0-1,-2-4 1,3 5-205,0 1 0,0 0 1,0-1-1,0 1 0,0 0 0,0-1 0,0 1 1,0 0-1,0-1 0,0 1 0,0 0 0,0-1 1,0 1-1,0 0 0,0-1 0,0 1 0,0 0 1,0-1-1,1 1 0,-1 0 0,0 0 0,0-1 1,0 1-1,1 0 0,0-1 5,-1 1 0,1-1-1,0 1 1,0 0 0,-1-1 0,1 1 0,0 0-1,0 0 1,0-1 0,-1 1 0,1 0 0,0 0-1,0 0 1,1 0 0,-1 0 27,1 1 0,-1-1 1,0 0-1,1 1 0,-1-1 0,0 1 0,1-1 1,-1 1-1,0-1 0,1 1 0,-1 0 0,0 0 0,0 0 1,0-1-1,0 1 0,0 0 0,0 1 0,0-1 1,0 0-1,0 0 0,-1 0 0,1 0 0,0 1 1,-1-1-1,1 0 0,-1 1 0,1 1 0,3 4 152,2 8 344,1 1-1,3 16 1,2 3 3,-1-5 63,41 126 1083,-36-90-1159,-3 1 1,4 73-1,-14 45-73,-3-121-358,0-34-97,-1 1-1,-1-1 0,-2 0 1,-1 1-1,-1-2 1,-11 33-1,4-29-882,-22 44 0,27-62 476,-2 1 0,1-1 0,-2-1 0,-21 23 0,13-20-945,-36 26 0,39-32 804,-69 55-1613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4064,'-13'-13'1307,"10"10"-801,3 3-15,0 0 730,3 0-298,224 0 2949,-209 1-4561,38 6 1,-38-3 1035,37 0 0,12-4-42,-38 0-4562,-43 0 220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5056,'-16'0'2282,"16"3"-1775,0 20 1717,1-15-1972,-1 0 1,0 0-1,0-1 1,-1 1-1,-2 9 1,-8 19 381,5 10-218,1-20-195,3-17-112,-1 1 0,2 0 0,-1 20-1,2-22-79,0 2-3,0 0 0,0 0 1,-1-1-1,0 1 1,0 0-1,-1-1 1,-1 1-1,-6 16 1,5-18-17,3-5-54,-1 0 0,0 0 0,1 0 0,0 0 0,0 1 0,0-1 0,0 0-1,0 1 1,1-1 0,-1 6 0,1-7-78,0 0-1,-1 0 1,1 0-1,-1 0 0,1 0 1,-1 0-1,0 0 1,0 0-1,-2 3 1,0 2-973,3-7 1046,1 1-1,-1-1 0,0 0 0,1 1 0,-1-1 1,1 0-1,-1 0 0,0 0 0,1 1 1,-1-1-1,1 0 0,-1 0 0,1 0 0,-1 0 1,0 0-1,1 0 0,-1 0 0,1 0 1,-1 0-1,1 0 0,-1 0 0,1 0 0,0 0 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6464,'-27'-14'2090,"22"12"-1263,5 2-155,-3 2 827,2 0-1394,-1 0 1,1-1-1,0 1 1,0 0-1,0 0 1,0 0 0,0 0-1,0 0 1,0 0-1,1 0 1,-1 0-1,0 3 1,0 29 551,-1-3-324,0-25-272,1 0 0,0 1 1,0-1-1,0 0 0,1 0 0,0 0 0,0 1 0,1-1 0,0 0 1,0 0-1,0 0 0,3 8 0,29 109 440,-31-117-493,1 0 0,0 0 0,0 0 0,0-1 0,0 1 0,1-1 0,0 0 0,5 5 0,3 6 155,-1 1 282,-9-14-366,0 0-1,0 0 1,0 0 0,0 0-1,0 0 1,1 0 0,-1-1-1,1 1 1,5 3 0,-6-5-211,0 1-89,1 0 0,0-1 0,-1 1 0,1-1 0,0 1 1,0-1-1,0 0 0,0 0 0,0-1 0,0 1 0,0 0 0,0-1 0,0 0 0,4 0 1,-6 0 178,-1 0 1,1 0-1,0 0 1,-1-1-1,1 1 1,0 0 0,-1 0-1,1-1 1,-1 1-1,1 0 1,-1-1-1,1 1 1,0-1-1,-1 1 1,1-1 0,-1 1-1,0-1 1,1 1-1,-1-1 1,1 1-1,-1-1 1,0 1-1,1-1 1,-1 0 0,0 1-1,0-1 1,1 0-1,-1 1 1,0-1-1,0 0 1,0 1 0,0-1-1,0 0 1,0-33-1504,0 19 536,0-65-842,0 78 2002,2 4 104,6 7 32,0-1 0,-1 1 0,-1 0-1,12 19 1,7 18-259,-17-33 28,-1 0 0,0 0 1,-1 0-1,6 23 1,-4-11-467,-3-13 92,-2 1 0,1 0 0,-1 0 0,2 23 0,-6-29 261,1-1 1,-1 1 0,0-1-1,0 0 1,-1 1 0,0-1-1,0 0 1,-1 0 0,1 0-1,-1 0 1,-1 0 0,-5 8-1,5-9 564,0 0 0,-1 0 0,0 0 0,1-1 0,-2 0 0,-9 7 0,9-7 191,-5 3-683,-1-1 0,-12 6 0,21-11-230,-1 0-1,1 0 0,0 0 0,-1 0 0,1-1 0,0 1 0,-1-1 0,1 0 0,-1 0 0,1 0 0,0 0 0,-5-2 0,3 1 255,0 0 0,0-1 1,0 0-1,0 0 0,0 0 1,1-1-1,-1 0 0,1 1 0,-1-2 1,1 1-1,0 0 0,0-1 1,1 0-1,-1 0 0,1 0 0,0 0 1,0 0-1,-3-7 0,3 6 70,0-1 0,1 1-1,0-1 1,0 0 0,0 0-1,-1-11 1,3 15-62,0-1-1,0 0 0,0 1 1,0-1-1,1 0 1,-1 1-1,1-1 0,0 1 1,0-1-1,0 1 1,0-1-1,0 1 1,0-1-1,1 1 0,-1 0 1,1 0-1,-1 0 1,5-4-1,1 0-13,1-1-1,0 2 1,0-1 0,1 1-1,-1 0 1,1 1 0,10-4-1,-8 4-363,-1 1-1,1 0 0,19-3 0,-10 3-629,15-8-921,-29 10 974,0 0 0,0 0 0,9 1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15 388 5312,'-4'-8'524,"3"7"-431,0-1 0,-1 0-1,1 1 1,0-1 0,1 0 0,-1 0-1,0 0 1,0 0 0,1 1-1,-1-1 1,1 0 0,0 0 0,-1 0-1,1 0 1,0 0 0,0 0-1,0 0 1,1 0 0,0-4-1,1 2-32,1 0-1,0 0 0,1 0 0,-1 1 1,1 0-1,-1-1 0,1 1 0,0 1 1,0-1-1,5-2 0,10-8 25,50-50 327,26-3-26,1 1-290,-90 60-572,0-1-1,0 1 1,9-12 0,-9 7-12,-4 8 473,-1 0 0,1 0-1,0-1 1,0 1 0,-1 0-1,5-2 1,8-2 1316,-13 5-1155,0 1-1,0 0 1,0 0 0,0-1 0,0 1-1,0-1 1,0 1 0,0-1-1,0 1 1,-1-1 0,1 1 0,0-1-1,0 0 1,-1 1 0,1-1 0,0 0-1,-1 0 1,1 1 0,-1-1-1,1 0 1,-1 0 0,1 0 0,-1-1-1,1 1-65,-1 1-1,0-1 0,0 0 0,0 1 1,1-1-1,-1 0 0,1 1 0,-1-1 1,0 1-1,1-1 0,-1 1 1,1-1-1,-1 1 0,1-1 0,-1 1 1,1-1-1,-1 1 0,1 0 0,0-1 1,0 1-23,-1 1-1,0-1 1,1 0 0,-1 0 0,0 1-1,0-1 1,1 0 0,-1 1 0,0-1 0,0 0-1,1 1 1,-1-1 0,0 1 0,0-1 0,0 0-1,0 1 1,0-1 0,0 1 0,0-1-1,0 0 1,0 1 0,1-1 0,-2 1 0,2 40 1595,-1-31-1497,0 0-64,0 1 0,0-1 0,1 0 0,1 0 0,-1 0 0,2 0 0,-1 0 0,5 10 0,1-1-3,-1 2-2382,2-1-1,17 29 0,-10-29-3266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2816,'0'0'917,"0"0"-565,0 0-16,0 0 539,2-2-214,9-9 80,-8 8-197,0 6 128,-1-2-572,0 1 0,0-1 0,1 1 0,-1-1 0,0 0 0,1 0 0,-1 0 0,1 0 0,-1 0 0,1-1 0,0 1 0,-1-1 0,5 1 0,43-1 1010,-23-1-670,61 2 2572,-18 1-2993,86-10 0,7-17-856,69 3 341,-54 6 416,60-11 203,-6 5 37,0-5 144,3 5-123,-33-3-197,-27 14-32,-67-7-13,-80 12 42,183-27-50,-175 29-323,42-9 0,-77 13 335,0 0 0,0-1 0,0 1 0,-1 0 0,1 0-1,0 0 1,0-1 0,0 1 0,0 0 0,0 0 0,-1 0 0,1 0 0,0 0 0,0 1 0,0-1 0,0 0 0,-1 0 0,1 1 0,0-1 0,0 0 0,0 1 0,-1-1 0,1 0 0,0 1 0,0 0 0,2 3-1038,0 1-1,0-1 1,0 0-1,2 6 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5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3712,'0'-16'1456,"1"-8"177,-1 23-1589,0 1-1,0-1 1,0 1 0,0 0-1,1-1 1,-1 1 0,0-1-1,0 1 1,1-1-1,-1 1 1,0 0 0,1-1-1,-1 1 1,1-1 0,-1 1-1,0 0 1,1 0-1,-1-1 1,1 1 0,-1 0-1,1 0 1,-1-1-1,1 1 1,-1 0 0,1 0-1,-1 0 1,1 0 0,-1 0-1,1 0 1,-1 0-1,2 0 1,-2 0-32,0 0 0,0 0 0,0 0 0,0 0 0,0 0 1,0 0-1,0 0 0,1 0 0,-1 0 0,0 0 0,0 0 0,0 0 0,0 0 0,0 0 0,0 0 0,0 0 0,0 0 0,0 0 0,0 0 0,1 0 1,-1 0-1,0 0 0,0 0 0,0 0 0,0 0 0,0 0 0,0 0 0,0 0 0,0-1 0,0 1 0,0 0 0,0 0 0,0 0 0,0 0 1,0 0-1,1 0 0,-1 0 0,0 0 0,0 0 0,0 0 0,0 0 0,0-1 0,0 1 0,0 0 0,0 0 0,0 0 0,0 0 0,0 0 1,0 0-1,0 0 0,0 0 0,0 0 0,0 0 0,0-1 0,0 1 0,-1 0 0,2-1 55,-1-1-1,0 1 0,0 0 1,0-1-1,0 1 1,1 0-1,-1 0 1,1-1-1,-1 1 0,1 0 1,0 0-1,-1 0 1,1-1-1,0 1 1,0 0-1,-1 0 1,1 0-1,0 0 0,0 1 1,0-1-1,0 0 1,1 0-1,0 0 1,2 0 302,-1 0 1,1 0-1,0 1 0,0-1 1,0 1-1,-1 0 1,9 1-1,-1-1-914,-4 0 470,-4 0 118,-1 1-1,1-1 1,-1-1 0,1 1 0,0 0-1,-1-1 1,6-1 0,0-3 42,-7 4-72,1 0 0,-1 0-1,1 0 1,-1 1 0,1-1 0,0 0 0,-1 1-1,1-1 1,0 1 0,-1-1 0,1 1 0,0 0 0,0 0-1,2 0 1,2-1 36,-1 1 0,0-1 0,1 0 0,9-4 0,-9 3 22,0 0 0,0 1 0,0-1 1,0 1-1,7 0 0,115 1-471,-125 0 534,-3 0-108,0 0-207,0 0-267,0 3-997,0 13-1942,0-2 2022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5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4160,'0'0'1333,"0"0"-821,0 0-48,0 0 640,0 0-245,0 2 186,0 9-261,0-11-766,0 1-1,0-1 1,0 0 0,0 0-1,0 0 1,0 0 0,-1 0-1,1 0 1,0 0 0,0 0 0,0 0-1,0 0 1,0 1 0,0-1-1,1 0 1,-1 0 0,0 0-1,0 0 1,0 0 0,0 0-1,0 0 1,0 0 0,0 0-1,0 0 1,0 1 0,0-1-1,0 0 1,0 0 0,0 0 0,0 0-1,0 0 1,0 0 0,0 0-1,0 0 1,1 0 0,-1 0-1,0 0 1,0 0 0,0 0-1,0 0 1,0 0 0,0 0-1,0 0 1,0 0 0,0 0-1,0 0 1,1 0 0,-1 0 0,0 0-1,0 0 1,0 0 0,0 0-1,0 0 1,0 0 0,0 0-1,0 0 1,2 0 129,0 1 0,0-1 0,0 0-1,-1 1 1,1 0 0,0-1 0,0 1 0,-1 0 0,1 0-1,-1 0 1,1 0 0,0 0 0,-1 0 0,3 3 0,-4-4-107,1 1 1,-1-1 0,1 0 0,0 1 0,-1-1-1,1 0 1,0 1 0,-1-1 0,1 0 0,0 0-1,-1 1 1,1-1 0,0 0 0,-1 0 0,1 0 0,0 0-1,-1 0 1,1 0 0,0 0 0,-1 0 0,1 0-1,0-1 1,0 1 0,2-1 73,98 1 30,-96 0-152,0 0-1,0-1 1,0 0 0,7-3 0,-5 2 44,0 0 0,0 0 0,0 0 0,9 0 0,1 3-379,-14-1 179,0 1 0,0-1-1,0 0 1,0 0 0,0-1 0,0 1 0,0 0 0,0-1 0,5-2 0,-7 3 132,0-1-43,0 1-1,0-1 1,0 0 0,0 1 0,-1-1 0,1 1 0,0 0-1,0-1 1,0 1 0,0 0 0,0 0 0,0-1 0,0 1-1,0 0 1,0 0 0,0 0 0,0 0 0,0 0-1,0 0 1,0 1 0,0-1 0,0 0 0,0 0 0,0 1-1,0-1 1,0 0 0,0 1 0,0-1 0,0 1 0,1 1-1,-1-2-4,1 1-74,0 0-1,-1-1 1,1 1 0,0-1 0,0 1-1,0-1 1,0 0 0,-1 0 0,1 0-1,0 0 1,2-1 0,8 1-2048,1 0-1094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5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4800,'-10'-12'1391,"10"12"-1375,0 0 0,0 0-1,0-1 1,0 1 0,0 0-1,0 0 1,0 0 0,0-1-1,0 1 1,0 0 0,1 0-1,-1 0 1,0-1 0,0 1-1,0 0 1,0 0 0,0 0 0,0 0-1,1 0 1,-1-1 0,0 1-1,0 0 1,0 0 0,0 0-1,1 0 1,-1 0 0,0 0-1,0 0 1,0 0 0,1-1-1,-1 1 1,0 0 0,0 0 0,0 0-1,1 0 1,-1 0 0,0 0-1,0 0 1,0 0 0,1 0-1,-1 0 1,0 0 0,0 1-1,0-1 1,1 0 0,-1 0-1,0 0 1,0 0 0,3 0 346,0 0 150,3 0-210,-3-1-169,0 1 0,0 0-1,0 0 1,0 0 0,0 0-1,0 0 1,0 0 0,0 1-1,0 0 1,0 0 0,0-1-1,4 4 1,3 4 161,0 1 0,-1 0 0,0 1 0,-1 0 0,0 0 0,-1 1 0,9 14 0,-4 2 269,-6-13-314,1-1-1,0 0 1,12 16-1,-1-8-36,-6-6-37,0 1 0,0 0 0,16 33 0,-23-39-103,1-1 0,0 0 0,0 0 0,0-1-1,1 0 1,14 13 0,-12-13-9,5 9 214,-12-12-173,-2-4-157,1-1 0,-1 1 0,0 0 0,0-1 0,1 1 1,-1-1-1,1 1 0,-1 0 0,0-1 0,1 1 0,-1-1 0,1 1 0,0-1 0,-1 1 1,1-1-1,-1 0 0,1 1 0,0-1 0,-1 1 0,1-1 0,1 0 0,3 3-386,2 2-222,0-2-565,-7-4 841,0 0-1,1 1 0,-1-1 1,0 0-1,1 0 0,-1 1 0,0-1 1,0 0-1,0 0 0,0 0 0,0 1 1,0-1-1,0 0 0,0 0 1,0-1-1,0-11-3022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475 182 3072,'14'-28'976,"-13"27"-916,-1 0 1,1 0-1,-1-1 1,1 1-1,-1-1 1,0 1-1,1 0 1,-1-1-1,0 1 1,0-1-1,0 1 1,0 0-1,0-1 1,0 1-1,-1-2 1,1 2-17,0 1 0,0-1 0,0 1 0,-1-1 0,1 1 0,0-1 0,0 1 0,0 0 0,0-1 0,0 1 0,0-1 0,0 1 0,1-1 1,-1 1-1,0-1 0,0 1 0,0-1 0,0 1 0,1-1 0,-1 1 0,0 0 0,0-1 0,1 1 0,-1-1 0,7-3 618,-2 0 162,-3-13 1413,-2 15-2099,0-1 0,0 0-1,0 1 1,1-1 0,-1 1 0,2-5 0,5-1 374,-6 8-492,-1 0-1,1-1 1,-1 1-1,1 0 1,-1-1-1,0 1 1,1 0-1,-1-1 1,0 1-1,1-1 1,-1 1-1,0 0 1,1-1-1,-1 1 1,0-1-1,0 1 1,0-1-1,0 1 1,1-1-1,-1 0 1,0 1-1,0-1 0,0 1 1,0-1-1,0 1 1,0-1-1,0 1 1,-1-1-1,2-15 243,0 14-198,-1-1 1,0 0-1,0 1 0,0-1 1,0 1-1,-1-1 0,0-3 0,1 6-58,0-1 0,-1 0-1,1 1 1,-1-1-1,1 0 1,-1 1 0,1-1-1,-1 1 1,1-1-1,-1 1 1,1-1 0,-1 1-1,0 0 1,1-1-1,-1 1 1,0 0 0,1-1-1,-1 1 1,0 0 0,0 0-1,1-1 1,-1 1-1,0 0 1,0 0 0,1 0-1,-1 0 1,0 0-1,-1 0 1,-8 0-36,5-1 3,0 1 0,1 0 0,-1 0 0,0 1 0,1-1 0,-10 3 0,0 1-8,0 1 1,0 1-1,0 0 0,-23 13 0,29-14 24,-1 1 0,1 0 0,0 0 1,0 1-1,1 0 0,0 0 0,0 1 0,-10 15 0,-4 23-85,8-22-21,8-17 85,1 1 1,0-1 0,0 1-1,1 0 1,0 1 0,0-1 0,-2 17-1,2 17 233,3 44 0,0-36-59,2 28 114,3 1 0,24 116 0,6-69-232,-24-92 13,-1 0-1,-2 0 1,4 36 0,-10-21 503,-2 0 1,-13 96-1,11-128-320,2-12-80,-1 1-1,1-1 1,-2 1-1,-1 7 1,1-9 111,0 0 0,-1 0 1,1 0-1,-7 6 1,2-1 192,4-4-302,-1 0 0,0 0 1,0-1-1,-1 1 0,-5 3 0,7-6-192,0 0-1,-1 0 1,1 0 0,-1-1-1,1 0 1,-1 1 0,0-1-1,-6 1 1,0-2-85,1 1 1,-1-1-1,0-1 1,0 1-1,1-2 0,-1 1 1,0-1-1,-16-7 1,16 6-54,0-1 0,1 0 0,-1-1 0,1 0 0,0 0 0,1-1 0,-14-11 0,19 13 74,-1 0 1,1 0-1,0 0 0,1 0 0,-5-9 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5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 5312,'-5'0'664,"3"-1"-470,0 1-1,0 0 1,0 0 0,0 0-1,0 0 1,0 1 0,0-1-1,0 0 1,0 1 0,-3 1-1,-2 8 362,6-8-516,1 0-1,-1-1 1,0 1-1,0-1 1,0 1-1,0-1 1,0 0 0,0 1-1,0-1 1,-1 0-1,1 0 1,-2 2-1,1-2-4,-2 1 29,1 0 0,-1 1-1,1-1 1,0 1 0,0 0 0,0 0 0,0 0 0,0 0-1,0 0 1,1 1 0,0-1 0,-1 1 0,1-1 0,-2 7-1,-8 24 150,7-20-178,0 0 1,-1 0-1,0 0 1,-1-1 0,-1 0-1,-11 15 1,-25 22 93,6-4 330,-8-8-159,23-17-249,14-13-45,0 0 0,-1 0 0,0-1 0,0 0 0,-20 11 0,-112 34-261,134-49-13,1 0 0,-1-1 0,1 0 0,-1 0 0,0 0 0,0-1 0,0 0 0,-15-1 0,22 0 143,0 0 0,0 0 1,0 0-1,0 0 0,1 0 0,-1 0 1,0 0-1,0 0 0,0-1 1,0 1-1,0 0 0,1-1 0,-3 0 1,3 0 39,-1 1 0,1-1 1,0 0-1,-1 0 0,1 0 1,0 0-1,0 1 0,0-1 0,-1 0 1,1 0-1,0 0 0,0 0 1,1-1-1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5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10 197 3904,'1'-1'89,"-1"0"1,0 0-1,0 0 1,0 1-1,0-1 1,-1 0 0,1 0-1,0 0 1,0 0-1,0 0 1,-1 0-1,1 1 1,-1-3-1,-4-1 324,5 4-411,-1 0 0,1 0 0,0 0 0,0 0 0,0 0 0,0 0-1,0 0 1,0 0 0,0 0 0,-1 0 0,1 0 0,0 0 0,0 0 0,0 0-1,0-1 1,0 1 0,0 0 0,0 0 0,0 0 0,0 0 0,0 0-1,-1 0 1,1 0 0,0-1 0,0 1 0,0 0 0,0 0 0,0 0 0,0 0-1,0 0 1,0 0 0,0-1 0,0 1 0,0 0 0,0 0 0,0 0 0,0 0-1,0 0 1,0 0 0,0-1 0,0 1 0,1 0 0,11-13 1401,-12 12-1327,5-3 250,-1 1-226,0-1-1,-1 0 0,1 0 0,3-7 0,13-24 1373,10-11 293,-25 34-1356,-4 10-308,0-1 0,0 1 0,0 0 0,0 0 0,0 0 0,1 0 0,-1 0 0,1 0 0,0 1 0,2-3 0,-2 2 107,0 1-109,-1 0-1,0 1 0,0-1 1,-1 0-1,1 0 1,0 0-1,0 0 0,0 0 1,-1 0-1,2-2 1,1 6 637,-2-2-702,0 0 3,0 0 1,0 0-1,0 1 1,0-1-1,0 0 1,0 1-1,0-1 1,0 1-1,-1-1 1,1 1-1,0-1 1,-1 1-1,1-1 1,-1 1-1,0 0 1,0-1-1,1 1 1,-1 0-1,0 2 1,0 42 351,-1-45-400,1-1 0,0 1 0,0-1 0,0 1 0,0-1 0,0 1 0,0-1 0,0 1 1,0-1-1,0 1 0,0-1 0,0 1 0,0-1 0,1 1 0,-1-1 0,0 1 0,0-1 0,0 1 0,1-1 0,-1 1 0,0-1 1,1 0-1,-1 1 0,0-1 0,1 0 0,-1 1 0,0-1 0,1 0 0,-1 1 0,1-1 0,0 1 0,9 6-738,4 15-637,-8-11-2860,1-4 3176,-1-3 87,10 12-3006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0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99 2816,'0'-27'917,"0"27"-910,0 0-1,0-1 1,0 1-1,0 0 1,0 0-1,0 0 1,-1 0-1,1 0 1,0 0-1,0-1 1,0 1-1,0 0 1,0 0-1,0 0 1,0 0 0,0 0-1,0-1 1,0 1-1,0 0 1,0 0-1,0 0 1,0 0-1,0 0 1,0-1-1,0 1 1,0 0-1,1 0 1,-1 0-1,0 0 1,0 0-1,0 0 1,0-1-1,0 1 1,0 0-1,0 0 1,0 0-1,0 0 1,1 0-1,-1 0 1,0 0-1,0 0 1,0 0 0,0 0-1,0-1 1,0 1-1,1 0 1,-1 0-1,0 0 1,0 0-1,0 0 1,0 0-1,0 0 1,1 0-1,5 0 47,11-1 1071,-17 1-1078,1-1 0,-1 1 0,1 0 0,-1-1 1,1 1-1,-1-1 0,1 1 0,-1-1 0,0 1 0,1-1 0,-1 1 0,0-1 0,1 1 0,-1-1 0,0 0 0,0 1 1,1-1-1,-1 1 0,0-1 0,0 0 0,0 1 0,0-1 0,0 1 0,0-1 0,0 0 0,0 0 0,0 0 10,0 0-1,0 1 0,0-1 0,0 0 0,0 1 0,0-1 0,0 0 0,0 1 0,0-1 1,1 0-1,-1 1 0,0-1 0,1 0 0,-1 1 0,0-1 0,1 0 0,-1 1 0,1-1 1,-1 1-1,1-1 0,-1 1 0,1-1 0,-1 1 0,1-1 0,0 1 0,0-1-10,-1 1-1,1-1 0,-1 1 1,1-1-1,-1 1 1,1-1-1,-1 1 0,1-1 1,-1 1-1,1-1 0,-1 1 1,0-1-1,1 0 1,-1 1-1,0-1 0,1 0 1,-1 1-1,0-1 0,0 0 1,0 1-1,0-1 1,0 0-1,0 0 0,0 1 1,0-2-1,0-12 484,0 12-59,0 2-448,-1-1-1,1 1 0,-1 0 1,1 0-1,-1 0 0,1 0 1,-1 0-1,1 0 0,-1 0 1,1 0-1,-1 0 0,1 0 1,-1 1-1,1-1 0,-1 0 1,1 0-1,-1 0 0,1 1 1,-1-1-1,1 0 0,0 0 1,-1 1-1,1-1 0,-1 0 1,1 1-1,0-1 0,-1 1 1,1-1-1,0 0 0,0 1 0,-1-1 1,1 1-1,-5 6 88,-11-1-12,9-3-70,0 0 0,0 1 1,-9 7-1,6-5 24,1 0 1,-17 7-1,17-9-20,-26 11 89,-3 13-71,-9-6-160,-34 24 592,71-41-401,2 1 0,-1 0 0,1 0 0,0 1 0,0 0 0,1 0-1,0 1 1,0 0 0,-6 10 0,-1 0 7,-1 1 145,2 0 1,-1 1-1,-14 32 0,-19 72 940,39-102-1040,-9 33 159,9 10 36,4-44-102,0 10 197,9 2-115,-2-16-228,-1-4-54,-1-4-26,0 0 0,1 0 1,0-1-1,0 1 0,1-1 1,0 0-1,0 0 0,1 0 1,0 0-1,7 9 0,36 46 210,-15-25-475,-15-13-10,-8-17-13,-8-8 264,0 1 0,0 0 0,-1-1 0,1 1 0,0 0 0,-1-1 0,1 1 0,-1 0 0,1 0 0,-1 0 0,1 0 0,-1 0 0,1 0 0,-1 0 0,0-1 0,0 1 0,1 0 0,-1 1 0,1 1-41,0 0 0,0 0-1,1 0 1,-1 0 0,1-1-1,0 1 1,2 2 0,6 3-407,-10-8 406,1 0 0,-1 1-1,1-1 1,-1 0-1,0 0 1,1 0 0,-1 1-1,0-1 1,1 0 0,-1 1-1,0-1 1,0 0 0,1 1-1,-1-1 1,0 0 0,0 1-1,0-1 1,1 0 0,-1 1-1,0-1 1,0 1 0,0-1-1,0 0 1,0 1 0,0-1-1,0 1 1,0-1 0,0 1-1,0-1 1,0 1 0,0-1 39,0 0 0,0 0 0,0 0 1,0 1-1,0-1 0,0 0 1,0 0-1,0 0 0,0 0 0,0 0 1,0 0-1,0 0 0,0 0 0,0 0 1,0 1-1,0-1 0,0 0 1,0 0-1,0 0 0,0 0 0,0 0 1,0 0-1,0 0 0,0 0 1,0 0-1,0 0 0,0 0 0,0 1 1,0-1-1,0 0 0,0 0 0,1 0 1,-1 0-1,0 0 0,0 0 1,0 0-1,0 0 0,0 0 0,0 0 1,0 0-1,0 0 0,0 0 0,0 0 1,1 0-1,-1 0 0,0 0 1,0 0-1,0 0 0,0 0 0,0 0 1,0 0-1,0 0 0,0 0 0,0 0 1,0 0-1,1 0 0,29 0-4237,-14 0 858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0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3232,'-9'-12'795,"12"7"-292,-2 5-480,-1-1 0,1 1 1,-1-1-1,1 1 0,-1 0 0,0-1 0,1 1 0,-1-1 1,0 0-1,1 1 0,-1-1 0,0 1 0,1-1 0,-1 0 1,0 1-1,0-1 0,0 1 0,0-1 0,0 0 1,0 1-1,0-2 0,3-4 787,8-5-196,-5 9 74,-5 2-647,1-1 0,-1 1 0,1 0-1,-1 0 1,0-1 0,1 1 0,-1-1 0,1 1 0,-1-1 0,0 0 0,3-1 0,-2 0-24,0 1 0,0 0 0,0 0 1,0 0-1,0 1 0,0-1 0,0 0 0,0 1 1,0-1-1,0 1 0,0 0 0,4-1 0,16 1 229,-10-1-64,0 1 1,0 0-1,0 1 0,13 2 1,-7 3 170,25 10 0,-24-8-126,-11-4-134,0 0 1,0 1-1,0-1 0,0 2 1,8 7-1,-7-7-14,-1 1-1,1-1 1,10 5 0,-14-8-12,1 0 0,0 1 0,-1 0 0,0 0 0,0 0 0,6 7 0,-9-8-40,0-1 0,0 1 1,0 0-1,0-1 1,0 1-1,0 0 0,-1 0 1,0 0-1,1 0 1,-1 1-1,0-1 0,0 0 1,-1 0-1,1 5 1,-1-7-17,0 1 0,0 0 1,0 0-1,0-1 1,-1 1-1,1 0 0,-1-1 1,1 1-1,-1 0 1,0-1-1,1 1 0,-1-1 1,0 1-1,0-1 1,0 1-1,0-1 0,0 1 1,-1-1-1,1 0 0,0 0 1,-1 0-1,1 0 1,0 0-1,-3 1 0,-2 1 37,0 0 0,-1-1-1,1 0 1,-1 0 0,-7 0-1,10-1-37,-12 3-30,-1-1 1,0 0-1,0-2 0,0 0 1,0 0-1,-23-4 0,-42-13 42,78 15-25,0-1 1,0 0-1,0 1 1,1-1 0,-1-1-1,-3-2 1,-12-6-365,12 7 220,6 4 117,1 0 0,-1 0 0,1 0-1,-1 0 1,1-1 0,-1 1 0,1 0 0,-1 0 0,1-1 0,0 1 0,-1 0 0,1-1 0,-1 1-1,1 0 1,0-1 0,-1 1 0,1-1 0,0 1 0,-1-1 0,1 1 0,0-1 0,0 1 0,0-1-1,-1 1 1,1-1 0,0 1 0,0-1 0,0 1 0,0-1 0,0 1 0,0-1 0,0 1 0,0-1-1,0 1 1,0-1 0,0 1 0,1-1 0,-1-1 9,0 1-1,1-1 1,-1 1 0,1 0-1,-1-1 1,1 1 0,0 0-1,-1 0 1,1-1-1,0 1 1,0 0 0,0 0-1,0 0 1,0 0 0,0 0-1,0 0 1,1 0 0,-1 1-1,0-1 1,0 0 0,1 1-1,-1-1 1,3 0 0,-2 0-63,1 0-1,-1 0 1,1 0 0,-1 1 0,1-1 0,0 1 0,-1-1 0,1 1 0,0 0 0,-1 0 0,1 0 0,4 2 0,10 3-533,-14-3 468,0-1 0,1 0 0,-1 0 0,1 0 1,-1 0-1,1-1 0,5 1 0,10-1-411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0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5984,'-1'0'118,"1"-1"1,0 0-1,0 0 1,0 0-1,0 1 0,0-1 1,1 0-1,-1 0 1,0 1-1,0-1 1,0 0-1,1 0 0,-1 1 1,0-1-1,1-1 1,0 1-64,0 1 0,0 0 0,0-1 0,0 1 0,0 0 0,0-1 1,0 1-1,1 0 0,-1 0 0,0 0 0,0 0 0,0 0 0,2 0 0,12 0 176,-3-1 152,-1 1 1,1 0 0,17 4 0,39 12 741,-51-12-887,25 10-1,-25-7-116,-1-2 1,1 0-1,24 4 0,24-5 126,68-4 1,-63-2-146,-38 2-43,0-1 0,0-2-1,39-9 1,7-1-183,-51 9 213,45-12-1,-62 13-141,-1 0 0,1-1-1,-1-1 1,0 0 0,-1 0-1,1 0 1,-1-1 0,0 0-1,0-1 1,11-12 0,-12 10-719,-7 8 751,0 1 1,0 0 0,0 0-1,0 0 1,0-1 0,0 1-1,0 0 1,0 0-1,0 0 1,0-1 0,0 1-1,-1 0 1,1 0 0,0 0-1,0 0 1,0-1 0,0 1-1,0 0 1,0 0-1,-1 0 1,1 0 0,0-1-1,0 1 1,0 0 0,-1 0-1,1 0 1,0 0 0,0 0-1,0 0 1,0 0-1,-1 0 1,1 0 0,0 0-1,0 0 1,-1 0 0,1 0-1,0 0 1,0 0 0,0 0-1,-1 0 1,1 0 0,0 0-1,0 0 1,0 0-1,-1 0 1,1 0 0,0 0-1,0 0-3,0 0-1,-1 0 0,1 0 1,0 0-1,0 0 0,0 0 0,0 0 1,0 0-1,0 0 0,0 0 1,0 0-1,0 0 0,-1 0 1,1 0-1,0 0 0,0 0 0,0 0 1,0 0-1,0 0 0,0 0 1,0 0-1,0 0 0,0 0 0,0 0 1,0 0-1,-1 1 0,1-1 1,0 0-1,0 0 0,0 0 1,0 0-1,0 0 0,0 0 0,0 0 1,0 0-1,0 0 0,0 0 1,0 0-1,0 0 0,0 1 1,0-1-1,0 0 0,0 0 0,0 0 1,0 0-1,0 0 0,0 0 1,0 0-1,0 0 0,0 0 1,0 1-1,0-1 0,0 0 0,0 0 1,0 0-1,0 0 0,0 0-38,0 1 0,0-1 0,0 1 0,0-1 0,0 1 0,0-1 0,0 0 0,0 1 0,0-1 0,0 1 0,0-1 0,0 0 0,0 1 0,-1-1 0,1 1 0,0-1 0,0 0 0,0 1 0,-1-1 0,1 0 0,0 1 0,0-1 0,-1 0 0,1 1 0,0-1 0,-1 0 0,1 0 0,0 1 0,-1-1 0,0 0 0,-9 8-2026,-7 14 142,17-21 1836,-1-1-1,0 1 1,0-1-1,1 1 1,-1-1 0,0 1-1,0-1 1,1 0-1,-1 1 1,0-1-1,0 0 1,0 0 0,0 0-1,0 1 1,1-1-1,-1 0 1,0 0-1,-1 0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0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3072,'3'-3'976,"-2"2"-914,1 0 0,-1 0 0,1 0-1,-1 0 1,1 0 0,-1 0 0,1 0 0,0 0 0,-1 1 0,1-1 0,0 0 0,3 0 0,32 0 1522,-33 1-1488,5-1 22,-6 1-40,0-1 0,1 1 0,-1 0 0,0 0 0,0 0 0,0 1 0,0-1 0,0 1 0,0-1 0,4 3 0,14 10 411,4 1-61,-10-9-143,-7-3-82,1 1 0,-1 0 0,0 0 0,0 1 1,0 0-1,13 10 0,42 32 330,-59-42-520,1-1 0,-1 0 0,0 1 0,5 4 0,-9-7-8,1 0 1,0-1-1,0 1 0,-1 0 1,1 0-1,-1 0 0,1 0 1,0 0-1,-1 0 0,0 0 0,1 0 1,-1 0-1,0 0 0,1 0 1,-1 0-1,0 0 0,0 0 1,0 0-1,0 0 0,0 1 1,0-1-1,0 0 0,0 0 0,-1 0 1,0 2-1,-29 32 480,27-29-417,2-4-51,-1 0 1,1 1-1,-1-1 1,0 0 0,1 0-1,-1 0 1,-3 2-1,-13 2-26,9-4-19,5 0 24,-1-1-1,1 2 1,0-1 0,-6 4 0,8-4 17,-1 0 1,0 0 0,0 0 0,0-1-1,-1 1 1,-3 0 0,4-1 0,0-1 0,-1 0 0,1 0 0,0 0 0,-1 0 0,1 0 0,0-1 0,0 0 0,-1 1 0,1-1 0,-5-3 0,3 2-7,1 0-1,-1 0 0,1 0 1,0-1-1,0 0 1,-5-4-1,8 6-9,1 1 0,0-1 0,-1 1 0,1-1 0,0 1 0,0-1 0,-1 1 0,1-1 0,0 1 1,0-1-1,0 0 0,-1 1 0,1-1 0,0 1 0,0-1 0,0 0 0,0 1 0,0-1 0,0 1 0,1-1 0,-1 0 0,0 1 0,0-1 0,0 1 0,0-1 0,1 0 0,-1 1 0,0-1 1,1 1-1,-1-1 0,1 0-7,1-3-44,1 0 1,-1 1 0,1-1-1,0 1 1,0 0-1,0 0 1,1 0 0,-1 0-1,1 1 1,-1-1 0,1 1-1,8-4 1,4-1-318,34-9 1,59-11-318,36-11 288,-136 34 420,1 1 0,0 0-1,1 1 1,-1 0 0,0 1 0,12-1 0,-19 2 36,0 0 0,0 0 0,0 0 0,0 0 0,1-1 0,-1 0 0,0 1 0,0-1 0,0 0 0,0-1 0,3-1 0,-4 2 37,0 0 1,0 0-1,0 0 0,0 1 1,0-1-1,0 0 0,0 1 0,0-1 1,1 1-1,-1 0 0,3 0 1,-5 0-77,0 0-1,0 0 1,0 0 0,0 0 0,0 0 0,0 0 0,0 0-1,1 0 1,-1 0 0,0 0 0,0 0 0,0 0 0,0 0-1,0 0 1,0 0 0,0 0 0,0 0 0,0 0 0,0 0-1,1 0 1,-1 0 0,0 0 0,0 0 0,0 0 0,0 0 0,0 0-1,0 0 1,0 0 0,0 0 0,0 0 0,0 0 0,0 1-1,0-1 1,0 0 0,1 0 0,-1 0 0,0 0 0,0 0-1,0 0 1,0 0 0,0 0 0,0 0 0,0 0 0,0 0 0,0 1-1,0-1 1,0 0 0,0 0 0,0 0 0,0 0 0,0 0-1,0 0 1,0 0 0,0 0 0,0 0 0,0 1 0,0 3 255,0-2-166,0 1 1,0-1 0,0 1-1,0-1 1,0 0 0,-1 1-1,1-1 1,-2 5 0,-3 1 87,4-7-154,0 1 1,0-1 0,0 1-1,0-1 1,0 1-1,1 0 1,-1-1 0,1 1-1,-1 0 1,1-1-1,0 1 1,-1 0 0,1 1-1,0 93 238,3-90-236,8 4-127,-11-9 49,1-1 0,-1 1 1,1-1-1,0 1 0,-1-1 0,1 0 0,0 0 1,-1 1-1,1-1 0,0 0 0,-1 0 0,1 0 1,0 1-1,-1-1 0,1 0 0,0 0 0,-1 0 1,1 0-1,0 0 0,0-1 0,-1 1 0,1 0 1,0 0-1,2-1-161,2 1-163,0-1-1,-1 0 1,1 0 0,0-1-1,-1 1 1,1-1 0,5-3-1,-9 5 369,0-1-47,0 0 1,1 1-1,-1-1 0,0 0 0,0 1 0,0-1 0,1 0 0,-1 0 1,0 0-1,0 0 0,0 0 0,0 0 0,-1 0 0,1-1 1,0 1-1,0 0 0,-1 0 0,1-1 0,-1 1 0,1 0 0,-1-1 1,1 1-1,-1 0 0,0-1 0,0 1 0,0-1 0,0-1 0,0 3 40,0 0 0,0 0 0,0-1 0,0 1 0,0 0-1,0 0 1,0 0 0,0 0 0,0 0 0,0 0 0,0 0-1,0 0 1,0 0 0,0-1 0,0 1 0,0 0 0,0 0 0,0 0-1,0 0 1,0 0 0,0 0 0,0 0 0,0 0 0,1 0-1,-1 0 1,0 0 0,0-1 0,0 1 0,0 0 0,0 0-1,0 0 1,0 0 0,0 0 0,0 0 0,0 0 0,0 0 0,0 0-1,0 0 1,1 0 0,-1 0 0,0 0 0,0 0 0,0 0-1,0 0 1,0 0 0,0 0 0,0 0 0,0 0 0,0 0-1,1 0 1,-1 0 0,0 0 0,0 0 0,0 0 0,0 0 0,0 0-1,1 0 24,-1 0 0,1 0 0,-1 0-1,1 0 1,-1 0 0,1 0 0,-1 0-1,1 0 1,-1 0 0,1 0 0,-1-1-1,1 1 1,-1 0 0,1 0 0,-1 0-1,1-1 1,-1 1 0,0 0 0,1-1-1,-1 1 1,1 0 0,-1-1 0,0 1-1,1 0 1,-1-1 0,0 1 0,0-1-1,1 1 1,-1-1 0,0 1-1,0-1 1,0 1 0,1-1 0,-1 1-1,0-1 1,0 1 0,0-1 0,0 1-1,0-1 1,0 1 0,0-2 0,0 0 632,3 4 245,1 4-670,0 0 0,0-1 0,0 2 0,-1-1 0,3 7 0,15 26 228,-19-35-439,0 0-1,0 0 0,0 0 1,0 1-1,-1-1 0,0 0 1,0 1-1,0-1 0,0 0 1,-1 1-1,1-1 0,-2 10 1,1-3 18,1-1 1,2 19 0,0-17-20,-2-6-32,1 1 1,-1-1-1,0 9 0,-6 23-284,3-29 130,1 0-1,-2 17 0,4-21 89,-1-1 0,-1 0 0,1 1 1,0-1-1,-1 0 0,0 0 0,0 0 0,0 0 0,-1 0 0,1 0 0,-1 0 0,0 0 0,0 0 0,-4 4 0,-18 22-545,22-27 534,1-1-1,0 1 1,-1-1-1,0 0 1,0 1-1,1-1 1,-1 0-1,0 0 1,-1 0-1,1 0 1,0 0-1,-1-1 1,1 1-1,-1-1 1,-4 2-1,5-2 46,-4 2 50,-1 0 0,1 0-1,-1-1 1,0 0 0,0-1 0,0 0 0,0 0-1,0 0 1,0-1 0,0 0 0,0 0 0,0-1-1,-13-2 1,7 0 166,1-1 0,0-1 0,0 0 0,0 0 0,0-1 0,-16-11 0,25 14-109,-1 1 0,1-1 0,0 1 0,0-1 0,0 0 0,0 0 0,1 0 0,-3-5 0,4 7-50,0 0-1,1 0 1,-1 0 0,1 0 0,-1-1 0,1 1 0,-1 0-1,1 0 1,0-1 0,0 1 0,-1 0 0,1-1-1,0 1 1,0 0 0,0-1 0,1 1 0,-1 0 0,0 0-1,0-1 1,1 1 0,-1 0 0,1-1 0,-1 1-1,2-2 1,1 0 14,-1 1 0,1-1 0,0 1 0,-1 0-1,1 0 1,0 0 0,1 0 0,-1 0 0,4-1 0,20-12 115,19-21 276,-20 14 208,1 2 1,54-31 0,-31 21-1266,-39 25-167,-8 4 698,-1 0 1,0 0-1,0 0 0,0-1 0,1 1 0,2-3 1,-3 1-340,-2 3-699,0 0 27,0 0-997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3904,'49'0'3013,"31"0"-1061,-74 0-1822,1 1-1,0-1 1,-1 1-1,1 1 1,0-1-1,10 5 1,-9-3-29,30 13 395,-27-14-425,-10-2-68,0 0 1,-1 0-1,1 0 1,0 0 0,-1 0-1,1 0 1,0 0-1,-1 0 1,1 0-1,0 1 1,0-1 0,-1 0-1,1 0 1,-1 1-1,1-1 1,0 0-1,-1 1 1,1-1-1,-1 1 1,1-1 0,0 1-1,-1-1 1,0 1-1,1-1 1,-1 1-1,1-1 1,-1 1 0,0 0-1,1-1 1,-1 1-1,0 0 1,1-1-1,-1 1 1,0 0 0,0-1-1,0 1 1,0 0-1,0-1 1,0 2-1,0-1 1,0 0 0,0-1 0,0 1-1,0 0 1,0-1 0,0 1 0,0 0-1,0-1 1,-1 1 0,1 0 0,0-1-1,0 1 1,-1 0 0,1-1 0,-1 1-1,1-1 1,0 1 0,-1-1 0,1 1-1,-1-1 1,1 1 0,-1-1 0,1 1-1,-1-1 1,0 0 0,1 1 0,-1-1-1,1 0 1,-1 0 0,0 1 0,1-1-1,-1 0 1,0 0 0,1 0 0,-1 0-1,0 0 1,0 0 0,-1 0 0,-7 2 63,-2 12-30,2-7-105,0-1 1,-1 0-1,1-1 0,-20 8 0,2-1 348,14-5-553,-1-1 1,1 2-1,1 0 0,-1 1 0,-20 19 0,32-27 267,-1 0 0,1 0 0,0 0-1,0 1 1,0-1 0,0 0 0,0 1 0,0-1 0,0 1-1,1-1 1,-1 1 0,0-1 0,1 1 0,-1 0 0,1-1-1,0 1 1,-1 0 0,1-1 0,0 1 0,0 0 0,1 3-1,0-2 35,0 1-1,1 0 0,-1-1 1,1 1-1,0-1 0,0 1 1,4 3-1,5 9 55,-5-3 94,0 1 0,0-1-1,5 23 1,-6-18-69,15 33 1,-2-21-90,-11-18 1,0 1-1,8 17 1,-10-17 4,-3-10-4,0 2 1,-1-1 0,1 0 0,-1 0 0,0 0-1,0 1 1,0-1 0,-1 0 0,0 1 0,0 5-1,0-8-1,0 0 0,0 0-1,0 0 1,-1 0 0,1 0-1,-1 0 1,1 0 0,-1 0-1,0 0 1,1-1-1,-1 1 1,0 0 0,0 0-1,0-1 1,-1 1 0,1-1-1,0 1 1,0-1 0,-1 1-1,-2 1 1,-4 2 55,0 0-1,0-1 1,-17 6 0,14-6-94,0-1 0,-1 0 0,1 0 0,0-1 0,-14 0 1,-60-2-134,43 0 171,39 0 14,0 0-1,0 0 0,0-1 1,0 1-1,1 0 0,-1-1 0,0 0 1,0 0-1,0 0 0,0 0 1,1 0-1,-1 0 0,-2-2 1,4 2 9,0 0 1,0 0-1,0 0 0,1 0 1,-1 0-1,0 0 1,0 0-1,1-1 1,-1 1-1,1 0 1,-1 0-1,1-1 1,0 1-1,-1 0 1,1 0-1,0-1 0,0 1 1,0 0-1,0-1 1,0 1-1,0 0 1,0 0-1,1-1 1,-1 1-1,0 0 1,1 0-1,0-3 1,0 3-6,-1 0 0,1-1 0,-1 1-1,1 0 1,0 0 0,0-1 0,0 1 0,0 0 0,0 0 0,0 0 0,0 0 0,0 1 0,0-1 0,0 0 0,1 0 0,-1 1 0,2-2 0,19-7 143,0 1 0,24-6 0,23-7-29,-7-3-427,-25 17-728,-19 5 482,121-25-7396,-117 24 5472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4992,'0'0'1589,"0"0"-960,0 0-122,0 0 624,-2-3-267,0 2-690,-4-7 546,6 7-673,0 1-1,0 0 1,0-1 0,1 1 0,-1 0 0,0 0 0,0-1 0,1 1 0,-1 0-1,0 0 1,0-1 0,1 1 0,-1 0 0,0 0 0,0 0 0,1 0-1,-1-1 1,0 1 0,1 0 0,-1 0 0,0 0 0,1 0 0,-1 0 0,0 0-1,1 0 1,-1 0 0,0 0 0,1 0 0,-1 0 0,0 0 0,1 0-1,-1 0 1,0 0 0,1 0 0,-1 1 0,0-1 540,3 2 143,-2 0-663,1-1-1,-1 0 1,0 0-1,1 0 1,-1 0 0,1 0-1,-1 0 1,1-1-1,-1 1 1,4 0-1,25 2 797,4 3-232,-8-1-270,-12-9-89,-6 0-118,22-2 118,49-21 16,-60 24-280,-17 4 6,-1-1-1,1-1 1,-1 1 0,1 0-1,-1 0 1,1 0 0,-1-1-1,1 1 1,1-2-1,11-8 57,-12 7-172,-4 3-311,-1-1-1,1 1 0,-1 0 1,0 1-1,1-1 0,-1 0 0,1 1 1,-1-1-1,1 1 0,-1 0 0,1 0 1,-1 0-1,1 0 0,0 0 0,0 1 1,-1-1-1,1 1 0,-3 2 0,-11 13-4668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50 114 4320,'-47'-46'2304,"47"46"-2289,0 0 0,0-1 0,-1 1 0,1 0 0,0 0 1,0 0-1,0 0 0,0-1 0,0 1 0,0 0 0,-1 0 0,1 0 1,0-1-1,0 1 0,0 0 0,0 0 0,0 0 0,0-1 0,0 1 0,0 0 1,0 0-1,0-1 0,0 1 0,0 0 0,0 0 0,0 0 0,0-1 0,0 1 1,0 0-1,0 0 0,0 0 0,0-1 0,1 1 0,-1 0 0,0 0 1,0 0-1,0 0 0,0-1 0,0 1 0,1 0 0,-1 0 0,0 0 0,11-22 439,-11 21-430,0 1 0,1-1-1,-1 1 1,0-1 0,0 1 0,1-1 0,-1 1 0,0-1 0,1 1-1,-1 0 1,0-1 0,1 1 0,-1 0 0,1-1 0,-1 1 0,1 0 0,-1-1-1,0 1 1,1 0 0,0 0 0,21-10 371,33-8-1,-51 17-374,-1 1 0,1 0 0,0-1 0,0 1 0,0 0-1,0 1 1,0-1 0,0 1 0,0 0 0,0 0 0,-1 0-1,1 0 1,0 1 0,-1-1 0,1 1 0,-1 0 0,1 0 0,5 5-1,-1-1 10,0 2 0,-1-1 0,1 1-1,-2 0 1,11 14 0,-7-7 111,3 4 49,0 1 1,-1 1 0,-1-1-1,12 33 1,-12-23-77,-7-21-73,0 1 0,-1-1 0,0 1 1,-1 0-1,0-1 0,1 19 0,-2-17 160,-2 1-1,1-1 1,-2 0-1,-3 17 1,4-25-158,0 1-1,0-1 1,-1 0 0,1 0 0,-1 0-1,0 0 1,1 0 0,-1 0 0,-1 0-1,1 0 1,0-1 0,-1 1 0,1-1 0,-1 0-1,0 1 1,0-1 0,-5 2 0,-14 2-421,12-4 134,-5 2 0,9-2 178,0 0 0,-1-1 0,1 1 0,0-1 0,0-1 0,-1 1 0,1-1 0,-11-2 0,-30-9-109,42 10 163,-1 0 1,0 0 0,1-1-1,0 0 1,-1-1 0,1 1-1,0-1 1,0 0 0,-5-4-1,3 2 3,-4 0 0,11 5 10,-1 0-1,1-1 1,-1 1-1,1 0 1,0 0-1,-1 0 1,1 0-1,0 0 0,-1-1 1,1 1-1,-1 0 1,1 0-1,0 0 1,0-1-1,-1 1 1,1 0-1,0-1 1,-1 1-1,1 0 1,0-1-1,0 1 1,-1 0-1,1-1 0,0 1 1,0 0-1,0-1 1,0 1-1,0-1 1,0 1-1,-1 0 1,1-1-1,0 1 1,0-1-1,0 1 1,0 0-1,0-1 0,0 1 1,1-1-1,-1 1 1,0 0-1,0-1 1,0 1-1,0 0 1,0-1-1,1 1 1,-1-1-1,0 1 1,0 0-1,0-1 1,1 1-1,0-2-8,1 0 0,-1 0 0,0 0 0,1 0 0,-1 1 0,1-1 0,-1 0 0,1 1-1,0-1 1,0 1 0,-1 0 0,1 0 0,0 0 0,0 0 0,1 0 0,2-1 0,3 0 32,1 0 0,-1 0 0,10 0-1,3 0 73,4-3-23,-17 3-40,0 0 0,0 1-1,0 0 1,0 0-1,0 1 1,0 0 0,9 1-1,32 10 113,-30-8-72,-8-2-38,0 1-1,0 1 1,-1-1 0,13 6-1,21 4-292,-37-11-25,-1 0-1,1 1 0,0 0 1,-1 0-1,1 0 1,-1 1-1,1 0 0,-1 0 1,0 1-1,0 0 0,7 6 1,-12-9 78,0 0 1,0 0-1,0 0 1,0 0-1,0 0 1,-1 0-1,1 0 1,0 0-1,-1 0 0,2 3 1,-5 7-1774,-1 0 1238,3-7 370,0 1 1,1-1 0,-1 0 0,1 9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1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3072,'0'0'976,"3"-3"-587,-1 1-279,0 1 0,1-1 0,-1 0 0,1 1 0,-1 0 0,1 0 0,0 0-1,-1 0 1,1 0 0,0 0 0,0 1 0,0-1 0,-1 1 0,1 0 0,0 0 0,0 0 0,0 0 0,0 0-1,0 1 1,-1-1 0,1 1 0,3 1 0,3 2 109,0 0 1,-1 1-1,10 7 0,18 10 317,-29-19-460,-1 1-1,1 0 0,-1 0 0,0 1 0,0 0 0,9 10 1,-2 0-32,15 25-1,-24-34-38,-2-2 28,0 0-1,1 0 0,-2 0 1,1 1-1,-1-1 1,1 1-1,-1-1 1,0 1-1,-1-1 1,1 7-1,-1-8 7,0 1 0,0-1 0,0 0 0,-1 0 0,1 0 0,-1 1 0,0-1 0,0 0-1,0 0 1,0 0 0,0 0 0,-1 0 0,1-1 0,-1 1 0,0 0 0,-3 3 0,1-2-27,-1 0 1,1-1-1,-1 0 1,0 1-1,0-2 1,-1 1-1,1 0 1,0-1-1,-1 0 1,0-1-1,1 1 1,-1-1-1,0 0 1,0 0-1,0-1 1,0 0-1,-7 0 1,4-1 17,0 0 1,0 0 0,0-1 0,0 0 0,0-1 0,1 0 0,-1 0 0,1-1 0,0 0 0,-8-5 0,14 8-23,1 0 0,0 0-1,0 0 1,0 0 0,0 0 0,0 0 0,0 0-1,0 0 1,0 0 0,0 0 0,0 0 0,1 0-1,-1-1 1,0 1 0,1 0 0,-1-1 0,1 1-1,0-1 1,-1 1 0,1 0 0,0-1 0,0 1-1,0-1 1,0-2 0,0 2-11,1 0 0,-1 0-1,1 0 1,0 0 0,0 0 0,-1 1 0,1-1-1,1 0 1,-1 0 0,0 1 0,0-1 0,1 1 0,-1-1-1,1 1 1,2-3 0,1 1-4,-1 1-1,1-1 1,-1 1-1,1 0 1,0 1 0,0-1-1,0 1 1,0 0-1,0 0 1,6 0 0,12-2-8,18-7 19,-22 4 50,36-5 0,-17 7-16,69-12-231,-61 9 236,1 2-1,0 1 0,52 4 0,-65 0 179,-34 0-188,1 0-1,0 0 1,-1 0 0,1 0 0,-1 0 0,1 0 0,0 0 0,-1 0-1,1 0 1,-1 0 0,1 1 0,-1-1 0,1 0 0,-1 0 0,1 0-1,-1 1 1,1-1 0,-1 0 0,1 1 0,-1-1 0,1 1 0,-1-1-15,0 1 1,0-1 0,0 0 0,1 1 0,-1-1 0,-1 1 0,1-1 0,0 0 0,0 1 0,0-1 0,0 0-1,0 1 1,0-1 0,0 1 0,0-1 0,-1 0 0,1 1 0,0-1 0,0 0 0,0 1 0,-1-1 0,1 0-1,-1 1 1,-1 1 52,0 0 1,0 0-1,0 0 0,0-1 0,-1 1 0,1-1 0,-1 1 0,1-1 0,-4 1 1,-24 4 232,8 0-223,0 2 0,0 1 1,-26 14-1,31-15-59,-29 17-316,37-19 203,8-5 44,0 0 0,-1 0 1,1 0-1,0 0 0,-1 0 1,1-1-1,-1 1 1,1 0-1,-1-1 0,0 1 1,1-1-1,-1 1 0,0-1 1,1 0-1,-4 0 1,5-3-269,0 3 311,0 0-1,0-1 1,0 1-1,0 0 1,0-1-1,0 1 1,0-1 0,0 1-1,0 0 1,0-1-1,0 1 1,0 0-1,0-1 1,0 1 0,0-1-1,0 1 1,0 0-1,1-1 1,-1 1-1,0 0 1,0-1 0,0 1-1,1 0 1,-1-1-1,0 1 1,0 0-1,1 0 1,-1-1 0,0 1-1,1 0 1,-1 0-1,0 0 1,1-1 0,-1 1-1,0 0 1,1 0-1,-1 0 1,0 0-1,1 0 1,-1-1 0,0 1-1,1 0 1,16 8-13,-9-4-32,-3-1-5,0-1 0,-1 1 0,1 0 0,-1 0 0,1 0 0,6 7 0,-4-1 88,0 1 0,7 14-1,-13-23-28,39 58 194,-25-39-104,-1 1 1,0 1 0,15 37-1,-27-56-81,0 1-1,-1-1 1,0 1 0,0-1-1,0 1 1,0-1-1,-1 1 1,1 0 0,-1 0-1,0-1 1,0 1-1,0 0 1,-1 0 0,1-1-1,-1 1 1,0 0-1,0-1 1,0 1 0,-4 6-1,3-5 7,0-1-1,0 1 1,-1-1 0,0 0-1,0 0 1,0 0-1,0 0 1,-1 0-1,1-1 1,-1 1-1,0-1 1,0 0 0,0 0-1,-1 0 1,1-1-1,-1 0 1,-5 2-1,1 0-23,-1 0 1,0-1-1,0-1 0,-15 3 0,21-5 20,1 1-1,-1-1 0,1 0 1,-1 0-1,1-1 0,-1 1 1,1-1-1,0 1 0,-1-1 0,1 0 1,0-1-1,-1 1 0,1 0 1,0-1-1,0 0 0,0 1 1,0-1-1,-4-4 0,-23-22-95,28 27 75,-1 0 0,1-1 1,0 0-1,0 0 0,0 1 0,0-1 0,0 0 0,0-1 0,0 1 0,1 0 0,-1 0 0,1-1 0,-1 1 0,1-1 0,0 1 1,0-1-1,0 0 0,0 1 0,1-1 0,-1 0 0,1 0 0,0 1 0,0-1 0,0 0 0,0-5 0,0 3 32,0 0-1,1 0 0,-1 0 1,1 1-1,0-1 0,0 0 1,0 0-1,1 1 1,0-1-1,2-5 0,2 2 57,-1 0 0,2 1 0,-1-1-1,9-7 1,-6 6-51,-2 1-38,1 0 0,0 1 0,1-1 1,0 1-1,0 1 0,0 0 0,1 0 0,13-5 0,8 1-1261,56-8 0,-46 10 57,41-8-3899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0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50 5568,'-14'0'1786,"14"0"-1773,0 0 0,0 0-1,0 0 1,0 0-1,-1 0 1,1 0-1,0 0 1,0 0-1,0 0 1,0 0-1,0 0 1,0 0-1,0 0 1,0 0 0,0 0-1,-1 0 1,1 0-1,0 0 1,0 0-1,0 0 1,0 0-1,0 0 1,0 0-1,0 0 1,0 0-1,0 0 1,0 0-1,0-1 1,0 1 0,-1 0-1,1 0 1,0 0-1,0 0 1,0 0-1,0 0 1,0 0-1,0 0 1,0 0-1,0 0 1,0 0-1,0 0 1,0-1 0,0 1-1,0 0 1,0 0-1,0 0 1,0 0-1,0 0 1,0 0-1,0 0 1,0 0-1,0 0 1,0-1-1,0 1 1,0 0 0,0 0-1,0 0 8,0 0 0,0-1 0,0 1-1,0 0 1,0-1 0,1 1 0,-2 0 0,1-1 0,0 1-1,0 0 1,0 0 0,0-1 0,0 1 0,0 0-1,0-1 1,0 1 0,0 0 0,0 0 0,-1-1 0,1 1-1,0 0 1,0 0 0,0 0 0,0-1 0,-1 1 0,-6 2 921,5-1-787,0 1 0,0-1 0,-1-1 0,1 1 0,0 0 0,0-1 0,-1 1 0,1-1 0,-4 1 0,-8-2-9,-1 1 0,1 1-1,0 0 1,0 1 0,0 0-1,0 1 1,-13 5 0,18-4-18,0-1 1,0 0 0,-1-1 0,1 0-1,-13 1 1,12-2 22,1 0 1,-1 1-1,1 0 1,-1 1-1,-11 4 1,13-4-12,-1 1 1,0 0-1,1 1 0,0 0 1,0 0-1,0 0 0,-13 13 1,5-2 94,6-7-118,1 1 0,0-1 0,-12 18 0,11-11-99,1 1-1,-12 32 1,16-37 10,2-1 0,-1 1 1,1 0-1,1 0 0,-1 16 1,3-24-13,0 0 0,1 0 0,-1 0 0,1-1 0,0 1 0,0 0 0,4 5 1,-3-4 7,3 13 79,-4-14-62,1 1 0,-1 0-1,1 0 1,0-1 0,0 1-1,0-1 1,1 0 0,-1 0-1,1 1 1,0-2 0,0 1-1,7 6 1,-2-5 131,0 1-1,1-2 0,0 1 1,0-1-1,0 0 1,0-1-1,1 0 0,-1-1 1,14 3-1,7-1-481,58 0 1,82-16-1063,-149 10 1173,2 0 14,-11 1 58,24-4-1,8-11 62,-22 7 65,-5 3 2,-9 4 8,-1-1 0,1 0 0,12-7 0,-15 6 11,-1 0 0,1 0 0,-1-1 0,0 1 0,6-9 0,-4 6 5,4-6 14,-1 3-13,-1 0-1,0-1 1,10-21-1,-15 27-7,-1 0 1,-1-1-1,1 0 0,-1 1 0,0-1 0,0 0 0,-1 1 0,1-1 0,-1 0 0,0 0 0,-2-9 1,-9-45 467,9 46-342,-1 1-1,-4-15 1,5 22-84,0 1-1,0-1 0,-1 1 1,0 0-1,0 0 1,-6-7-1,-40-40 295,33 36-285,10 11-66,1 0 0,-1 0 0,0 0 0,0 1 0,0 0 0,-1 0 0,0 1 0,1 0 0,-1 0 0,-8-2 0,11 4-114,1 0 0,-1 0 0,0 0 0,1-1 1,-1 1-1,-4-4 0,0 0-423,7 5 459,-1-1-1,1 1 0,-1-1 0,1 1 1,-1 0-1,1 0 0,-1 0 0,1 0 0,-2 0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289 263 3712,'-14'-27'1221,"14"26"-1192,-1 1-1,1-1 1,-1 0-1,1 1 1,0-1-1,-1 0 1,1 1-1,0-1 1,0 0-1,-1 0 0,1 1 1,0-1-1,0 0 1,0 0-1,0 1 1,0-1-1,0 0 1,0 0-1,0 1 1,0-1-1,1-1 1,-1 0 69,0-1 217,1 1-213,-1-1 0,1 1 0,-1 0 0,0-1 0,0 1 0,0 0 0,0 0 1,-1-4-1,0-3 222,1-3 373,-1 9-522,1-1-1,0 1 1,0 0-1,0-1 1,0 1-1,1 0 1,-1-1-1,1 1 1,1-4-1,3-1 128,-4 6-249,0 1 1,0-1-1,0 1 0,0-1 0,0 1 0,-1-1 0,1 0 0,-1 1 0,1-1 0,-1 0 0,0 1 0,1-1 1,-1-2-1,0 2 15,0-1-1,0 1 1,0-1 0,0 0 0,0 1 0,0-1 0,-1 1-1,1-1 1,-1 1 0,0-1 0,0 1 0,0 0 0,0-1 0,0 1-1,-1 0 1,1 0 0,-3-3 0,4 4-57,0 1 0,-1 0-1,1 0 1,-1-1 0,1 1 0,0 0-1,-1-1 1,1 1 0,-1 0 0,1 0 0,-1 0-1,1 0 1,-1 0 0,1-1 0,-1 1 0,1 0-1,-1 0 1,1 0 0,-1 0 0,1 0 0,-1 0-1,1 0 1,-1 1 0,1-1 0,0 0 0,-1 0-1,1 0 1,-1 0 0,1 1 0,-1-1-1,1 0 1,0 0 0,-1 1 0,1-1 0,-1 1-1,1-1-9,-1 2 38,0 0 0,0 0 0,1 0 0,-1 0-1,1 0 1,-1 0 0,1 0 0,0 0 0,0 0-1,0 0 1,0 4 0,-1 12 98,-29 74 325,28-85-428,-11 25 173,-21 64 365,29-79-389,-1-1 0,0 1 0,-17 28 1,-33 37 723,51-76-819,-29 31 321,22-25-227,-7 15 672,18-27-853,1 1 1,0-1 0,0 0-1,-1 0 1,1 0 0,0 0 0,0 0-1,0 0 1,-1 0 0,1 0-1,0 0 1,0 0 0,-1 0-1,1 0 1,0-1 0,0 1-1,0 0 1,-1 0 0,1 0-1,0 0 1,0 0 0,0 0-1,-1 0 1,1-1 0,0 1-1,0 0 1,0 0 0,0 0-1,-1 0 1,1-1 0,0 1-1,0 0 1,0 0 0,0 0-1,0-1 1,0 1 0,0 0-1,0 0 1,0 0 0,0-1-1,0 0-1,0 1-1,0-1 1,1 0-1,-1 1 1,1-1-1,-1 1 1,1-1-1,-1 1 0,1-1 1,-1 1-1,1-1 1,-1 1-1,1-1 1,0 1-1,-1 0 1,1-1-1,0 1 0,2-2-8,-1 0 0,0 0 0,0 0-1,0 0 1,0 0 0,0 0 0,0-1-1,-1 1 1,1-1 0,-1 1 0,1-1-1,-1 0 1,0 0 0,1-5 0,7-11-151,21-25-587,-12 4 94,-1-2 1,11-46-1,-12 39 265,-2 0-37,-10 34 307,0 0-1,1 0 0,1 1 1,0-1-1,10-14 1,16-34-37,-21 46 235,-7 10 35,-4 7-104,0-1 1,0 1-1,0-1 1,0 1 0,1-1-1,-1 1 1,0-1-1,0 1 1,1-1-1,-1 1 1,0-1 0,1 1-1,-1 0 1,0-1-1,1 1 1,-1 0-1,1-1 1,-1 1 0,1 0-1,-1 0 1,1-1-1,-1 1 1,1 0 0,-1 0-1,1 0 1,-1 0-1,1-1 1,-1 1-1,1 0 1,-1 0 0,1 0-1,-1 0 1,1 0-1,-1 0 1,1 1-1,-1-1 1,1 0 0,0 0 7,0 0 1,-1 0-1,1 0 0,0 0 1,-1 0-1,1 0 1,-1 0-1,1 0 1,0 0-1,-1 1 1,1-1-1,-1 0 1,1 0-1,-1 1 0,1-1 1,0 0-1,-1 1 1,1-1-1,-1 0 1,0 1-1,1-1 1,-1 1-1,1 0 1,3 15 191,-2-3-105,9 26 151,-6-25-188,-1 0 0,3 18 0,-1 20 28,7 38 35,0-43 24,-7-26-37,5 31 1,-9-35-73,12 62 130,-8-47-449,-3-22 213,-3-8-2,1 0 1,-1-1-1,1 1 1,-1 0-1,1 0 1,-1 0-1,0 0 1,0 0-1,0-1 1,0 1-1,0 0 0,0 0 1,-1 0-1,1 0 1,-1 0-1,1-1 1,-1 1-1,0 0 1,-1 2-1,-4 13-899,-7-1-1258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8128,'0'0'3008,"17"0"-2336,-1 0-160,0-17 608,1 17-704,15 0 128,1 0-352,33 0-2912,-1 0 1472,1 0-4736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2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82 5728,'-13'-14'1840,"10"11"-1110,0 0-143,-8-7 672,9 7-321,2 3 140,0 0-348,-3 0 17,2 0-732,1 0 0,-1 0 0,1 0-1,-1 0 1,1 0 0,-1 0 0,1 0 0,-1 0 0,1 0 0,-1 0 0,1 0-1,0 0 1,-1 1 0,1-1 0,-1 0 0,1 0 0,-1 1 0,1-1-1,0 0 1,-1 0 0,1 1 0,0-1 0,-1 1 0,1-1 0,0 0 0,-1 1-1,1 0 1,-2 15 37,2-11-47,0 1-1,0-1 1,-1 0-1,-1 6 1,-13 43 73,6-22 229,-10 57 1,13-23 1,-5-3-101,9-46-168,1-7 28,-1 1-1,0 0 1,-1-1 0,-6 18 0,-21 35 609,25-50-352,2-10-186,-7 4 69,8-4-179,3-2-90,2-45-1779,-1 37 1651,1-1 0,0 0 0,5-7 0,6-15-543,-5 5 346,-1 0 0,5-29 0,6-22-184,-2 22 306,12-48 331,-26 88 238,-1 0 0,10-25 0,-9 33-126,-1 0 1,1 0 0,1 0-1,-1 1 1,1-1 0,0 1-1,8-8 1,-11 12-135,1-1-1,-1 1 1,0 0 0,0 0 0,1 0 0,-1-1-1,1 2 1,-1-1 0,1 0 0,-1 0-1,1 0 1,0 1 0,-1-1 0,4 0 0,-4 1-24,1 1 0,-1-1 0,1 1 0,-1-1 0,0 1 0,1-1 0,-1 1 0,1 0 1,-1 0-1,0 0 0,0 0 0,1 0 0,-1 0 0,0 0 0,0 0 0,0 0 1,0 1-1,0-1 0,-1 0 0,1 1 0,0-1 0,0 2 0,17 32-71,-2 0 0,-2 0 0,14 51 0,-8-23-320,7 30-206,-19-25-566,-5-55 883,-1-1-1,7 15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2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6816,'0'-16'2528,"0"16"-1984,33-17-128,-17 17 1184,1 0-960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34 5216,'14'-14'1696,"-13"14"-1656,-1-1 0,0 1 0,1-1 0,-1 1 0,0-1 0,1 0 0,-1 1 0,0-1-1,0 1 1,1-1 0,-1 0 0,0 1 0,0-1 0,0 1 0,0-1 0,0 0 0,0 1 0,0-1 0,0 0 0,0 1 0,0-1 0,0 1 0,0-1 0,-1 0 0,1 0 0,0 1 62,0 0-85,0 0-1,0-1 1,0 1-1,0 0 1,0 0-1,0 0 1,0 0 0,0 0-1,0 0 1,0 0-1,0 0 1,0 0-1,0-1 1,0 1 0,0 0-1,0 0 1,0 0-1,0 0 1,0 0-1,0 0 1,0 0-1,0 0 1,0 0 0,0 0-1,0 0 1,0-1-1,0 1 1,0 0-1,0 0 1,0 0-1,0 0 1,0 0 0,0 0-1,1 0 1,-1 0-1,0 0 1,0 0-1,0 0 1,0 0 0,0 0-1,0 0 1,0 0-1,0 0 1,0 0-1,0 0 1,1 0-1,-1 0 1,0 0 0,0 0-1,0 0 1,0 0-1,0 0 1,0 0-1,0 0 1,0 0 0,1 0-1,9 0 587,-7 0-171,-3 0-166,0 3 22,0 125 1920,0-126-2165,0 0 0,1-1-1,-1 1 1,0 0 0,1-1-1,-1 1 1,1 0 0,-1-1-1,1 1 1,0-1 0,0 1-1,0 0 1,-1-1 0,2 0-1,-1 1 1,0-1 0,2 2-1,-3-2-44,1-1-1,0 0 1,-1 1-1,1-1 1,-1 0-1,1 1 1,0-1-1,-1 0 1,1 1-1,0-1 1,-1 0-1,1 0 1,0 0-1,-1 0 1,1 0-1,0 0 1,0 0-1,-1 0 1,1 0-1,0 0 1,-1 0-1,1 0 1,0-1-1,2 1-54,-1 0 25,-1 0 1,1-1-1,0 1 1,0 0-1,-1-1 1,1 1-1,0-1 1,-1 1 0,1-1-1,-1 0 1,1 0-1,-1 0 1,2-1-1,6-3-130,-4 3 100,-4 1 45,-1 1-1,1 0 1,0 0 0,-1-1 0,1 1 0,-1 0-1,1-1 1,0 1 0,-1-1 0,1 1 0,-1-1-1,1 1 1,-1-1 0,1 1 0,-1-1-1,0 0 1,1 1 0,-1-1 0,1 1 0,-1-1-1,0-1 1,3-3-64,8-11-111,-6 2 48,6 9 74,-11 4 70,1 1 0,-1 0-1,0-1 1,0 1 0,0 0-1,1-1 1,-1 1 0,0 0-1,0-1 1,0 1 0,0 0-1,0-1 1,0 1-1,0 0 1,0-1 0,0 1-1,0 0 1,0-1 0,0 1-1,0-1 1,0 1 0,0 0-1,0-1 1,0 1 0,0 0-1,-1-1 1,1 1 0,0 0-1,0-1 1,-1 1 0,1-1 2,-1 1 0,1 0 0,-1 0 1,1-1-1,-1 1 0,1 0 0,-1 0 1,1 0-1,-1 0 0,1 0 0,-1 0 1,1 0-1,-1 0 0,1 0 0,-1 0 1,1 0-1,-1 0 0,1 0 1,-1 0-1,1 0 0,-1 0 0,1 1 1,-1-1-1,1 0 0,-1 1 0,-1 0 36,0 1 0,0-1-1,1 1 1,-1 0-1,0-1 1,1 1 0,0 0-1,-1 0 1,1 0 0,0 0-1,0 1 1,-1 3-1,-8 28 509,3-5-264,-2 30 0,8-48-238,-2 23 59,3 43 0,0-46-64,0 124 511,1-137-384,0-9-50,-1 1 1,-1 12 0,0-19-85,1-1-1,-1 1 1,1 0 0,-1-1-1,0 1 1,0-1 0,0 1-1,0-1 1,-1 1 0,1-1-1,-1 0 1,1 1 0,-3 1 0,-4 4 56,4-5-47,1 0 1,0 0-1,0 1 0,0 0 0,-3 4 1,6-7-35,-1 0 1,0 0 0,1 0-1,-1 0 1,1 0-1,-1 0 1,0 0 0,0 0-1,0 0 1,0 0 0,1 0-1,-1-1 1,0 1 0,0 0-1,-3 1 1,2-2-5,0 1-1,0-1 1,-1 0-1,1 0 1,0 0 0,-1 0-1,-2 0 1,-11-1 24,15 1-27,-1 0-1,1 0 1,0 0-1,-1 0 1,1 0 0,0 0-1,-1-1 1,1 1-1,0-1 1,0 1-1,-1-1 1,1 1 0,0-1-1,0 0 1,0 1-1,0-1 1,-1 0 0,1 0-1,0 0 1,1 0-1,-1 0 1,0 0-1,0 0 1,-1-2 0,-3-11-70,1 12 50,-3-4-8,6 5 29,1-1-1,-1 1 1,1 0 0,0-1-1,0 1 1,0-1-1,0 1 1,0 0 0,0-1-1,0 1 1,0-1-1,0 1 1,1 0 0,-1-1-1,1 1 1,-1 0-1,1-1 1,-1 1 0,1 0-1,1-2 1,0 0-349,-1 1 0,0-1 0,0 0 0,0 1 0,0-1 0,0 0 0,-1 1 0,1-1 1,-1-3-1,0-11-1652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2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4800,'-16'0'1792,"16"0"-1408,0 0-96,0-16 1760,16 16-1184,-16 0 0,0 0-512,0 0 352,16 0-384,1-17 352,-17 17-384,16 0 608,1 0-480,-1-16-704,0 32 128,17-16 160,0 0 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485 100 5472,'14'-27'1760,"-14"25"-1688,1 1 0,0 0 0,-1-1 0,1 1 0,0 0 0,0 0 0,0-1 0,0 1 0,0 0 0,0 0 0,0 0 0,0 0 0,2-1 0,2-2 184,11-10 949,-2 9-266,-8-6 277,1 6-602,-7 5-577,0 0 0,1-1 0,-1 1 0,1 0 1,-1 0-1,0-1 0,1 1 0,-1 0 0,0 0 0,1-1 0,-1 1 0,0 0 1,1-1-1,-1 1 0,0 0 0,0-1 0,0 1 0,1-1 0,-1 1 0,0 0 1,0-1-1,0 1 0,0-1 0,0 1 0,0-1 0,0 1 0,0 0 1,0-1-1,0 1 0,0-1 0,0-2 534,0 3-550,1-1 1,-1 1 0,0 0 0,0 0 0,1 0-1,-1 0 1,0 0 0,0 0 0,1-1-1,-1 1 1,0 0 0,0 0 0,1 0 0,-1 0-1,0 0 1,1 0 0,-1 0 0,0 0 0,0 0-1,1 0 1,-1 0 0,0 0 0,0 1 0,1-1-1,-1 0 1,0 0 0,0 0 0,1 0-1,-1 0 1,0 0 0,1 1 0,1-1 70,-3-2 21,-2 5-24,-4 6 82,4-6-37,-7 3 404,1 8-223,-34 18-150,-32 56 438,51-58-630,18-21 11,-1 1 1,-8 20-1,-11 16-12,13-30 5,1 0 0,-2-1 0,-17 14 0,12-11 13,-34 41 0,37-36 26,1 0-1,1 1 0,-16 40 0,-24 85 169,52-142-173,-21 73 248,-20 135 0,39-196-267,2 1 0,0 0 0,1 0 0,1 0 0,1 0 0,0 0 0,9 37 0,3-10 69,3-2 0,2 0 1,30 56-1,-41-91-62,0 0-1,0-1 1,0 1-1,2-2 1,-1 1-1,1-1 1,12 9-1,-16-13-29,2 1-108,1 1 0,0-2 0,11 7-1,4 1-396,-17-8 119,15 8-1353,-19-12 1435,-1 1 0,0-1 1,1 0-1,-1 0 0,0 0 1,1 0-1,-1 0 0,0 0 0,1 0 1,-1 0-1,0 0 0,1-1 1,-1 1-1,0 0 0,1-1 1,1 0-1,-2 0 235,-1 1-1,0 0 1,1 0 0,-1 0-1,1-1 1,-1 1 0,1 0-1,-1 0 1,0-1-1,1 1 1,-1 0 0,1-1-1,-1 1 1,0-1 0,0 1-1,1 0 1,-1-1 0,0 1-1,0-1 1,1 1-1,-1-1 1,0 1 0,0-1-1,0 1 1,0-1 0,0 1-1,0-1 1,0 1 0,1-1-1,-2 1 1,1-1 0,0 0-1,-2-1-267,0 0-1,0 0 0,0 1 1,0-1-1,0 0 1,-1 1-1,1 0 1,-5-2-1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17 230 3552,'-14'-13'1147,"14"13"-1137,0 0 1,-1-1 0,1 1 0,0 0-1,0 0 1,0 0 0,0 0 0,0-1 0,0 1-1,-1 0 1,1 0 0,0 0 0,0-1 0,0 1-1,0 0 1,0 0 0,0 0 0,0-1 0,0 1-1,0 0 1,0 0 0,0-1 0,0 1-1,0 0 1,0 0 0,0 0 0,0-1 0,0 1-1,0 0 1,0 0 0,0 0 0,0-1 0,0 1-1,1 0 1,-1 0 0,0 0 0,0 0 0,0-1-1,0 1 1,0 0 0,1 0 0,-1 0 0,11-22 410,-11 20-287,1 1 0,0 0 0,-1-1-1,1 1 1,0 0 0,0-1 0,0 1 0,0 0 0,0 0 0,0 0 0,2-1 0,1-4 3,-1 1-73,-3 4-62,0 0 0,1 1 0,-1-1 0,0 0 0,1 1 0,-1-1 0,0 1 1,1-1-1,-1 0 0,1 1 0,-1-1 0,1 1 0,-1-1 0,1 1 0,-1 0 0,1-1 0,0 1 0,-1-1 1,1 1-1,0 0 0,0-1 0,4-1 5,-3 0 8,0 1-1,0 0 1,-1-1 0,1 1 0,-1-1-1,0 0 1,1 1 0,-1-1-1,0 0 1,0 0 0,0 0-1,1-3 1,0 2 82,-1 0 0,1 0 0,0 0 0,0 0 0,3-4 0,61-58 1658,-61 61-1694,0 0 0,1 1 0,0-1 1,0 1-1,0 0 0,0 1 0,11-3 0,-11 3-54,-3 1 10,0 0-1,0 1 1,0-1 0,0 1-1,0 0 1,0-1 0,4 2-1,-3-1 64,2 3 352,-2 1-303,-1-2-29,-1 0 0,1 1 0,-1-1 1,0 1-1,1-1 0,-1 1 0,0 0 0,2 6 0,2 29 268,-4-25-317,3 25 62,1 53 0,-3-12 410,0-56-399,-2-13-43,1 0 0,-2-1 0,1 1 0,-1 0 0,-1-1-1,0 1 1,0 0 0,-1-1 0,-3 12 0,0-6 37,3-7-119,0 0 0,-1-1 0,0 1 0,0-1 0,-1 0 0,0 0 0,0 0 0,0-1 0,-1 1 0,-8 7 0,10-10-38,-1 0 1,0 0-1,0 0 0,-1 0 1,1-1-1,-1 0 1,0 0-1,0 0 1,0-1-1,0 1 1,0-1-1,0-1 1,-1 1-1,1-1 1,-1 1-1,1-2 1,-9 2-1,7-3-2,0 1 0,0-1-1,0-1 1,0 1 0,-7-3-1,-3-1-40,5 2 35,8 2 44,0 0-1,0 0 0,0 0 0,0 0 1,0-1-1,1 0 0,-1 0 0,-5-3 1,5 2 4,-15-9-12,19 12 4,-1-1 0,1 1 0,-1 0 1,1 0-1,0-1 0,-1 1 0,1 0 0,0-1 1,0 1-1,-1 0 0,1-1 0,0 1 0,0 0 0,-1-1 1,1 1-1,0 0 0,0-1 0,0 1 0,-1-1 0,1 1 1,0 0-1,0-1 0,0 1 0,0-1 0,0 1 0,0-1 1,0 1-1,0 0 0,0-1 0,0 1 0,0-1 1,0 1-1,1-1 0,-1 1 0,0 0 0,0-1 0,0 1 1,0-1-1,1 1 0,13-6-201,21-24-256,-30 28 468,-1-1 0,1 1 1,0 1-1,-1-1 0,1 0 0,0 1 1,6-1-1,8-2-38,-2-1-81,-10 3 26,0 0 0,0 1 0,1-1 0,9 0 0,-14 2-51,1 0 0,-1 0 0,0 0 0,1-1 0,-1 0 0,0 0 0,0 0 0,1 0 0,4-3 0,3 0-529,-10 3 501,0 1 0,0 0 0,0-1 0,0 1 0,0 0 0,0 0 0,0 0 0,0 0 0,0 0 0,0 0 0,0 0 0,0 0 0,0 0 0,0 0 0,0 1 0,0-1 0,1 1 0,14 12-1960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6144,'0'-3'1978,"0"-8"-1199,0 9-278,0 2 353,3 0-273,1 0-329,-2-1-153,1 1 1,-1 0-1,1 0 0,-1 0 1,1 1-1,-1-1 1,0 1-1,5 0 1,4 5 142,0-2 1,1 1-1,-1-2 0,1 1 1,0-2-1,13 2 1,-3-2-292,0-1 1,39-4 0,35-8 64,-46 7 17,96-11 30,-128 12-67,172-24-8,-148 23 124,96-11 245,-39-1-50,-64 11 83,1-1 0,43-14 0,-66 15-356,-21 6-1114,-11 0-674,16 0 1359,-1-1-1,1 0 1,0 1-1,-1 0 1,1-1-1,0 1 1,0 1-1,0-1 1,-1 0 0,1 1-1,1-1 1,-6 5-1,-11 10-1993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5312,'-27'-27'1701,"27"27"-1687,0 0-1,0 0 1,0 0 0,-1 0-1,1 0 1,0 0-1,0 0 1,0 0 0,0 0-1,0 0 1,0-1-1,0 1 1,0 0 0,0 0-1,0 0 1,-1 0 0,1 0-1,0 0 1,0 0-1,0 0 1,0 0 0,0-1-1,0 1 1,0 0-1,0 0 1,0 0 0,0 0-1,0 0 1,0 0 0,0 0-1,0 0 1,0-1-1,0 1 1,0 0 0,0 0-1,0 0 1,0 0-1,0 0 1,0 0 0,0 0-1,0-1 1,0 1 0,0 0-1,0 0 1,1 0-1,-1 0 1,0 0 0,0 0-1,0 0 1,0 0-1,0 0 1,0 0 0,0 0-1,0-1 1,0 1-1,0 0 1,1 0 0,-1 0-1,0 0 1,0 0 0,0 0-1,0 0 1,0 0-1,11 0 340,-8 0 130,1 0-318,-2 0-110,1 0-1,-1 0 1,1 0-1,-1 0 1,0 0-1,1-1 1,-1 1-1,5-2 1,-1-1 3,-4 1-37,0 1 1,0 0 0,0 0-1,0 0 1,0 0 0,0 1-1,0-1 1,1 1 0,-1-1-1,0 1 1,1 0 0,-1-1-1,0 1 1,0 0 0,1 1-1,-1-1 1,4 1 0,7 3 91,1 2-1,-1-1 1,18 12 0,-4-3 97,-20-10-102,5 2 88,0 0-1,17 12 0,-24-14-153,-1 0 0,0 0 0,0 0 0,0 0 0,-1 1 0,1 0 0,-1-1 0,4 10 0,0-1 103,-1-1-1,0 1 1,-2 1-1,5 15 1,-8-25-93,0 1 1,-1-1-1,0 1 0,1-1 1,-2 0-1,1 1 0,0-1 1,-1 0-1,0 1 0,0-1 1,0 0-1,0 0 0,-1 0 1,0 0-1,1 0 0,-2 0 1,1 0-1,-3 3 0,-3 4 78,-2 0 0,1-1 0,-20 16-1,22-21-89,0 0 0,0 0 0,0-1-1,-1 1 1,0-2 0,0 1 0,-12 3 0,18-7-16,0 1 1,0-1 0,0 0-1,0 1 1,0-1-1,0 0 1,0 0 0,0 0-1,0-1 1,0 1 0,0 0-1,0-1 1,0 0 0,0 1-1,-3-3 1,1 0-10,-1 0 1,1 0-1,0-1 0,-6-6 0,6 7-59,3 1 34,-1 0 1,0 0-1,1 0 0,-1 0 0,1 0 0,0 0 0,0-1 1,0 1-1,0 0 0,0 0 0,0-1 0,1 1 1,-1-1-1,1 1 0,0-1 0,0 1 0,0-1 0,0-3 1,0 3-21,1 0 0,-1 0 1,1 0-1,0 0 0,0 0 1,0 0-1,1 0 0,-1 0 1,1 0-1,-1 1 0,1-1 1,0 1-1,0-1 0,0 1 1,0 0-1,1-1 1,3-2-1,3-2-45,1 1 1,-1-1-1,15-5 1,-11 6 175,0 2-1,0-1 1,27-4 0,9-3 280,-32 5-352,-3 2-23,23 3-57,-26 2-48,-5 0-2725,-6 0-797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98 6720,'1'1'160,"0"0"0,0 0 0,-1 0 0,1-1 0,0 1 0,0 0 0,0 0 1,-1 0-1,1 0 0,0 0 0,-1 0 0,1 2 0,-11-7 895,6 2-893,1 0 0,-1-1 0,1 0 0,-1 1 0,1-1 0,0-1 0,-3-3 0,5 6-121,1 0 1,-1 0-1,1 0 1,-1 0-1,0 0 1,1 0-1,-1 0 1,0 0-1,0 0 0,0 0 1,0 0-1,0 0 1,0 1-1,0-1 1,-2-1-1,1 2-14,0-1 0,-1 1 0,1 0 1,0 0-1,-1 0 0,1 0 0,-3 0 0,-11 1 133,14-1-161,1 0 0,-1 0 0,0 0 0,1 1 0,-1-1 0,0 1 0,1-1 1,-1 1-1,1-1 0,-1 1 0,1 0 0,-2 1 0,-11 4-62,3-4-6,-1 0 1,0-1-1,1 0 0,-1-1 0,-13-2 1,-1 1 27,-5 2 27,21 0 25,-1-1 0,0 0 1,1-1-1,-18-3 0,17 1 63,-11-2 114,5 8-76,16-3-98,0 1 0,0-1 1,0 0-1,0 0 0,-1 1 0,1-1 1,0 0-1,0 0 0,0 0 1,-1 0-1,1 0 0,0-1 0,0 1 1,-1 0-1,1 0 0,0-1 0,0 1 1,0-1-1,0 1 0,0-1 1,0 0-1,0 1 0,0-1 0,0 0 1,0 0-1,0 1 0,-1-2 1,-5-5 64,0 1 0,-1 0 0,1 0 0,-10-4 1,-5-4 62,-3 0 61,24 13-201,0 1 0,0 0 1,0-1-1,0 1 0,0 0 0,-1-1 1,1 1-1,0 0 0,0 0 1,0 0-1,-1 0 0,1 0 0,0 0 1,0 1-1,0-1 0,0 0 0,-1 1 1,1-1-1,0 0 0,0 1 0,0 0 1,0-1-1,0 1 0,0-1 0,0 1 1,0 0-1,0 0 0,1 0 0,-1-1 1,0 1-1,0 0 0,1 0 0,-1 0 1,0 0-1,1 0 0,-1 2 0,0-2 0,-3 6-20,0-1-1,0 1 0,0-1 1,1 1-1,0 0 0,1 0 1,-4 15-1,4-2-82,0 36 1,1 10 61,-8-9 155,-2 0 1,-28 87-1,37-140-113,-3 18 33,0 1 0,-1 31 0,1-8 75,-2-15-24,5-21 28,0 0 1,1-1-1,-1 15 1,2-13-75,0 15 536,0-26-553,0 1 1,0 0 0,1-1-1,-1 1 1,0-1-1,0 1 1,0-1 0,1 1-1,-1-1 1,0 1-1,0-1 1,1 1-1,-1-1 1,0 1 0,1-1-1,-1 1 1,1-1-1,-1 0 1,1 1 0,-1-1-1,1 0 1,-1 1-1,1-1 1,-1 0 0,1 0-1,-1 1 1,1-1-1,-1 0 1,1 0-1,-1 0 1,1 0 0,1 0-1,14 0 323,-11-2-379,6-12-27,-10 13 44,-1 0 0,1-1-1,-1 1 1,1 0 0,0 0 0,-1 0 0,1 0-1,0 0 1,0 0 0,0 0 0,0 1-1,1-3 1,0 3-35,0-1 0,0 1 0,0 0-1,0-1 1,0 1 0,0 0 0,4 1 0,2-1 4,314 0-2439,-320 0 2303,-1 0 0,1 0 0,0-1 0,0 1 0,-1 0 0,1-1 1,0 1-1,-1-1 0,1 1 0,0-1 0,-1 0 0,1 1 0,-1-1 0,3-2 1,4-2-1214,-6 4 1201,-1 1 0,1-1 1,-1 1-1,1 0 0,-1-1 0,1 1 0,-1 0 1,1 0-1,1 0 0,-3 0 191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5312,'0'-5'780,"-1"1"580,1 4-1326,0 1-1,-1-1 1,1 0-1,0 0 1,-1 0 0,1 0-1,-1 0 1,1 0-1,0 0 1,-1 0-1,1 0 1,-1 0 0,1 0-1,0 0 1,-1 0-1,1 0 1,-1 0 0,1 0-1,0 0 1,-1-1-1,1 1 1,-1 0-1,1 0 1,0 0 0,-1-1-1,1 1 1,0 0-1,0-1 1,-1 1 0,1 0-1,0 0 1,0-1-1,-1 1 1,1 0-1,0-1 1,11 11 435,-9-4 374,-1-4-760,-1-1 1,0 1-1,1 0 1,-1 0-1,1-1 1,0 1-1,-1 0 1,1-1-1,0 1 0,0 0 1,0-1-1,0 0 1,0 1-1,1-1 1,-1 0-1,2 2 0,11 15 590,-11-13-526,-1 0 0,1-1-1,0 0 1,0 0 0,0 1 0,6 5 0,-3-4 67,-1 0-1,10 14 1,9 12 181,-13-18-155,-2 0 0,13 21 0,-15-19 125,-4-10-209,0 1 0,0-1 0,1 1 0,0-1 0,7 9 0,2-4 27,-11-10-184,0 1 1,0 0 0,0 0 0,0 0 0,-1 0 0,1 0 0,0 0 0,-1 0-1,0 0 1,2 4 0,8 7-1514,-8-10-76,-1-6-1332,9-10 420,-10 11 2082,-1 1-1,1-1 0,-1 1 0,1-1 0,-1 1 0,0-1 0,0 1 0,0-1 0,0-1 1,0 3 410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17 6400,'-33'-17'2368,"17"17"-1856,-1 17-128,1-17 1056,-1 16-864,-15 0 256,15 17-480,-15 0 128,-1 0-256,0-1 64,17 1-160,-17 16 352,16-32-256,-15 16-128,15-17-32,1 0-704,16-16 352,0-16-2624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34 6464,'-30'14'2090,"28"-14"-2017,0 1 0,-1 0 0,1 0 0,0 0 0,0 0 0,0 0 0,0 1 0,0-1 0,0 1 0,0-1 0,1 1 0,-1 0 0,0 0 0,1 0 0,0 0 0,-1 0 0,-1 3 0,-14 17 971,12-16-827,1-1 1,-1 1 0,1 0 0,-6 10-1,3-3-4,-4 8-43,1 0 0,1 1 0,-10 36 0,-11 28 153,-22 50 925,46-118-1030,-1-1 1,-10 19 0,-13 8 223,17-22-187,8-12-141,0-2-1,0 1 0,-1 0 0,-9 10 1,4-9 93,10-8-172,-1 0 0,1 0 0,-1 0 1,0 0-1,1-1 0,-1 1 1,0 0-1,0-1 0,0 0 1,0 1-1,-1-1 0,1 0 1,0 0-1,0 0 0,-1-1 1,1 1-1,-4 0 0,6-1-35,0 0 1,0 0-1,0 0 0,0 0 1,0 0-1,0 0 0,0 0 0,0 0 1,0 0-1,-1 0 0,1 0 1,0 0-1,0 0 0,0 0 0,0 0 1,0 0-1,0 0 0,0 0 0,0 0 1,0 0-1,-1 0 0,1 0 1,0 0-1,0 0 0,0 0 0,0 0 1,0 0-1,0 0 0,0 0 1,0 0-1,0 0 0,0 0 0,0 0 1,0-1-1,0 1 0,0 0 1,0 0-1,0 0 0,-1 0 0,1 0 1,0 0-1,0 0 0,0 0 1,0 0-1,0 0 0,0-1 0,0 1 1,0 0-1,0 0 0,0 0 0,0 0 1,0 0-1,0 0 0,0 0 1,1 0-1,-1-1 0,-1-11-253,1 0-1,1 0 1,0 0 0,1 0 0,0 0-1,1 0 1,8-21 0,16-46-925,25-63-1228,-6 47 1732,-24 53 1195,25-70 0,-43 101-241,1 0 0,0 0 0,1 1 0,0 0 0,14-19 0,-17 25-54,0 0 1,-1 0 0,0 0-1,1 0 1,0-6 0,-1 4 79,-2 5-292,0 1 0,0-1-1,1 1 1,-1-1-1,0 1 1,0-1-1,0 1 1,0-1 0,0 0-1,1 1 1,-1-1-1,0 1 1,1-1-1,-1 1 1,0 0 0,1-1-1,-1 1 1,0-1-1,1 1 1,-1-1 0,1 1-1,-1 0 1,1-1-1,-1 1 1,1 0-1,-1 0 1,1-1 0,-1 1-1,1 0 1,-1 0-1,1 0 1,-1 0-1,1 0 1,-1 0 0,1-1-1,0 1 1,-1 0-1,1 1 1,-1-1-1,1 0 1,-1 0 0,2 0-1,-2 0-13,1 0 0,-1 0 1,1 0-1,-1 0 0,1-1 0,0 1 0,-1 0 0,1 1 1,-1-1-1,1 0 0,-1 0 0,1 0 0,-1 0 0,1 0 0,0 0 1,-1 1-1,1-1 0,-1 0 0,1 0 0,-1 1 0,0-1 1,1 0-1,-1 1 0,1-1 0,-1 1 0,1-1 0,-1 0 1,0 1-1,1-1 0,-1 1 0,0-1 0,0 1 0,1-1 0,-1 1 1,0-1-1,0 1 0,0 0 0,0-1 0,1 1 0,-1-1 1,0 1-1,0 0 0,2 5 25,3 11 84,-1-1-1,3 20 1,31 152 17,-13-71 99,8 42 245,-28-141-447,-1 1 0,-1 0-1,2 33 1,-5-47-188,0 1 0,0-1 0,-1 0 0,0 1 0,0-1 0,0 0 0,-1 0 0,0 1 0,0-1 0,0 0 0,-1-1 0,1 1-1,-1 0 1,-1-1 0,1 0 0,-6 7 0,-19 8-2085,9-2 730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8224,'0'-49'3040,"0"49"-2368,0-33-160,0 17 960,16 16-896,0-33 544,17 33-640,-17-16-192,34 16-193,-18 0-1278,18 16 639,-1 0-4352,0 1 2720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4736,'0'0'1530,"6"3"-932,16 8-124,-22-11-379,1 1 0,0-1-1,0 1 1,0-1-1,0 0 1,-1 1-1,1-1 1,0 0-1,0 1 1,0-1 0,0 0-1,0 0 1,0 0-1,0 0 1,1 0-1,4 1 159,12 13 617,-17-12-797,1-1 1,-1 0-1,0 1 0,1-1 1,-1 0-1,1 0 0,-1 0 1,1 0-1,-1 0 0,1 0 1,-1-1-1,1 1 1,0 0-1,0-1 0,-1 0 1,4 1-1,0 2 386,-3-2-407,-1 1 0,0-1 1,0 1-1,0-1 0,0 1 1,0 0-1,0-1 0,0 1 0,-1 0 1,1 0-1,-1-1 0,1 5 1,1 29 1146,-2-30-950,0-3-215,0 0 0,-1 0 1,1-1-1,-1 1 1,1 0-1,-1-1 1,0 1-1,0 0 1,1-1-1,-3 4 1,-3 3 60,-15 42 380,20-49-464,-1 1 1,1-1-1,0 0 1,0 0-1,0 1 1,-1-1-1,1 0 1,-1 0-1,1 0 1,-1 0-1,1 0 1,-1-1-1,-2 2 1,2-1 4,0-1 1,1 1-1,-1 0 0,1 0 0,-1-1 1,1 1-1,-1 0 0,1 1 1,-1-1-1,1 0 0,0 0 1,0 1-1,-2 1 0,0 11 118,0-8 26,-8 4-107,9-7-224,2 0 38,0-3 127,0 1 1,0-1-1,0 1 1,0-1 0,0 1-1,0 0 1,0-1-1,0 1 1,0-1-1,0 1 1,0-1-1,0 0 1,1 1-1,-1-1 1,0 1 0,0-1-1,1 1 1,-1-1-1,0 1 1,1-1-1,-1 0 1,0 1-1,1-1 1,-1 0-1,1 1 1,-1-1-1,0 0 1,1 0 0,-1 1-1,1-1 1,-1 0-1,1 0 1,-1 0-1,1 0 1,-1 1-1,1-1 1,-1 0-1,1 0 1,-1 0-1,1 0 1,0 0 0,-1 0 2,1 0 1,-1-1 0,0 1 0,0 0-1,0 0 1,0 0 0,0 0 0,0 0-1,0 0 1,0 0 0,0 0 0,0 0-1,1 0 1,-1 0 0,0 0 0,0 0-1,0 0 1,0 0 0,0 0 0,0 1-1,0-1 1,0 0 0,0 0 0,0 0-1,1 0 1,-1 0 0,0 0 0,0 0-1,0 0 1,0 0 0,0 0 0,0 0-1,0 0 1,0 0 0,0 0 0,0 0-1,0 1 1,0-1 0,0 0 0,0 0-1,0 0 1,0 0 0,0 0 0,0 0-1,0 0 1,0 0 0,0 0 0,0 0-1,0 1 1,0-1 0,0 0 0,0 0 0,0 0-1,0 0 1,0 0 0,0 0 0,0 11-318,0-11 300,0 0 0,0 0 0,0 1 0,0-1 0,0 0 1,0 0-1,0 0 0,0 0 0,0 0 0,0 0 0,0 0 1,0 0-1,0 0 0,0 1 0,0-1 0,0 0 0,0 0 1,0 0-1,0 0 0,0 0 0,0 0 0,0 0 0,0 0 1,0 0-1,0 0 0,0 0 0,0 1 0,0-1 0,0 0 1,1 0-1,-1 0 0,0 0 0,0 0 0,0 0 0,0 0 0,0 0 1,0 0-1,0 0 0,0 0 0,0 0 0,0 0 0,0 0 1,1 0-1,-1 0 0,0 0 0,0 0 0,0 0 0,0 0 1,0 0-1,0 0 0,0 0 0,0 0 0,0 0 0,1 0 1,-1 0-1,0 0 0,0 0-55,1 0-1,-1 0 1,1 0 0,-1 0-1,1 0 1,-1 0 0,1 0 0,-1 0-1,1 0 1,-1 0 0,1 1-1,-1-1 1,1 0 0,-1 0-1,1 0 1,-1 1 0,1-1 0,-1 0-1,0 1 1,1-1 0,-1 0-1,1 1 1,-1-1 0,0 0-1,1 1 1,-1-1 0,0 1 0,0-1-1,1 1 1,-1-1 0,0 1-1,0-1 1,0 1 0,0-1-1,0 1 1,1-1 0,-1 1 0,0-1-1,0 1 1,0-1 0,-1 2-1,1 0-1310</inkml:trace>
  <inkml:trace contextRef="#ctx0" brushRef="#br0" timeOffset="1">16 180 8736,'-16'0'3232,"16"0"-2528,0 0-192,16 0 576,1 0-704,-1 0-160,33 0-128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 9632,'-49'-50'3584,"49"50"-2784,0 0-256,0 0 160,17 0-512,15 0 192,1 0-224,0 0-832,16 17 320,-16-17-4128,16 16 2432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6880,'0'-27'2229,"-1"26"-2195,1 1 0,0-1 0,0 1-1,0-1 1,1 1 0,-1-1 0,0 1 0,0-1 0,0 1 0,0-1-1,0 1 1,0 0 0,1-1 0,-1 1 0,0-1 0,0 1-1,1-1 1,-1 1 0,0 0 0,1-1 0,-1 1 0,0 0 0,1-1-1,-1 1 1,1 0 0,1-3 17,1 0 35,1 0 0,-1 0 0,0 0 0,7-4 0,-9 6-58,1 0 0,-1 1 0,0-1-1,1 0 1,-1 1 0,1-1 0,-1 1 0,1-1 0,-1 1-1,1 0 1,-1 0 0,1 0 0,-1 0 0,1 0 0,0 0-1,-1 0 1,1 0 0,-1 1 0,1-1 0,-1 0 0,3 2-1,12 9 421,-14-10-418,0 0 0,0 0 0,0 0 0,-1 0 0,1 0 0,-1 0 0,1 0-1,-1 1 1,1-1 0,-1 1 0,0-1 0,1 1 0,-1 0 0,0-1 0,0 1-1,0 0 1,-1 0 0,2 2 0,7 13 149,21 13 109,-14-5-106,0 0 1,19 44-1,-17-32-36,-17-34-140,3 5 34,0-1 0,0 1 0,-1 0 0,0 0 0,0 0 0,-1 0 0,0 1 0,0-1 0,0 13 0,-2-5 32,0-6 26,0 1 0,-2 12-1,1-19-76,0 0 0,0 0 0,0 0 0,0-1 0,-1 1 0,1-1 1,-1 1-1,0-1 0,-3 5 0,0-2 7,1-1 0,-1 1 0,0-1 1,-9 8-1,12-12-17,0 1 0,0-1-1,-1 1 1,1-1 0,0 0 0,-1 0 0,1 0 0,-1-1-1,1 1 1,-1 0 0,0-1 0,1 0 0,-1 0-1,1 1 1,-1-2 0,0 1 0,-4-1 0,-34-10 90,38 11-108,0-1 0,0 0 1,1 1-1,-1-1 0,1 0 0,-1-1 0,0 1 1,1 0-1,0-1 0,-1 1 0,1-1 0,0 0 1,0 0-1,0 0 0,0 0 0,0 0 0,0 0 1,1-1-1,-1 1 0,1 0 0,0-1 1,-1 1-1,1-1 0,0 0 0,1 1 0,-1-1 1,0 0-1,1 0 0,-1 1 0,1-1 0,0 0 1,0-3-1,0 4-5,0 0-1,1 0 1,-1 1 0,0-1 0,1 0-1,-1 0 1,1 0 0,0 1-1,0-1 1,-1 0 0,1 1 0,0-1-1,0 1 1,1-1 0,-1 1 0,0 0-1,0-1 1,1 1 0,-1 0 0,1 0-1,-1 0 1,1 0 0,-1 0 0,1 0-1,0 0 1,1 0 0,3-1-48,-1 0 1,1 0 0,0 1 0,0 0-1,0 0 1,0 0 0,6 1 0,7 0-606,-6-1-98,1 1-1,19 4 1,-27-3-332,0 1-1,-1 0 1,1 0-1,7 4 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 7968,'-6'-3'603,"2"1"-193,1 0-1,-1 0 1,1 1-1,-1-1 0,0 1 1,1 0-1,-1 0 0,-8-1 1,16 3 81,-1-1-315,-1 0 1,1 0-1,-1 0 1,1 0-1,-1-1 1,0 1-1,1 0 1,3-2 0,-4 1-135,0 0 0,-1 0 0,1 0 0,0 1 0,-1-1 1,1 1-1,0-1 0,0 1 0,0 0 0,-1 0 0,1 0 1,0 0-1,0 0 0,0 0 0,0 0 0,-1 0 0,1 1 1,3 0-1,13 3 85,45 1 246,166 22 102,-174-22-621,84 10-316,-60-6-468,144-2 0,-200-7 886,-22 0 37,0 0 1,0 0 0,1 0 0,-1 0 0,0 0-1,0 0 1,0 0 0,0-1 0,0 1 0,0 0-1,0-1 1,0 1 0,1-1 0,-1 0-17,-1 1 0,0-1 1,1 1-1,-1-1 0,0 1 1,0-1-1,1 1 1,-1-1-1,0 1 0,0-1 1,0 1-1,0-1 0,0 1 1,0-1-1,0 1 0,0-1 1,0 0-1,0 0 0,0 1 3,0 0 0,0 0 0,0-1 0,0 1 0,0 0 1,0 0-1,0-1 0,0 1 0,0 0 0,0 0 0,0 0 0,-1-1 0,1 1 0,0 0 0,0 0 0,0 0 0,0-1 0,0 1 0,-1 0 0,1 0 0,0 0 0,0 0 0,0 0 0,-1 0 0,1-1 0,0 1 0,0 0 0,0 0 0,-1 0 0,1 0 0,0 0 1,0 0-1,-1 0 0,1 0 0,-28-11-1922,23 10 1596,-1 0-1,0 0 1,-9 1-1,15 0 347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3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 6720,'-27'-13'2170,"21"10"-1322,9 3-309,-2 0-500,-1 0 0,1 0 0,-1 0 0,1 0 0,-1 0-1,1 0 1,-1-1 0,1 1 0,-1 0 0,1 0 0,-1 0 0,1-1 0,-1 1 0,1 0 0,-1 0-1,1-1 1,-1 1 0,1 0 0,-1-1 0,0 1 0,1-1 0,-1 1 0,0 0 0,1-1 0,-1 0-1,1 0-6,-1 0-1,1 1 1,-1-1-1,1 0 1,0 1-1,-1-1 1,1 1-1,-1-1 1,1 1-1,0-1 0,0 1 1,-1-1-1,1 1 1,0 0-1,0-1 1,0 1-1,-1 0 1,1 0-1,0-1 1,0 1-1,0 0 0,0 0 1,0 0-1,-1 0 1,3 0-1,19 0 193,-10-1-236,0 1 1,0 0-1,0 1 0,13 2 1,11 8 165,-21-9-103,14 4 64,-23-2-39,1-1 0,0 1 0,11 9 0,15 10 110,43 23 204,-69-42-359,-1 1 1,0 0-1,0 0 1,0 0-1,8 11 1,9 10 173,-21-24-179,0-1 0,-1 1 0,1 0 0,-1 0 0,0 0 0,0 1 0,0-1 0,0 0 0,0 0 1,0 1-1,0-1 0,-1 1 0,1 2 0,2 8 164,1-2-60,-1 0 86,-3-10-197,-1 1 0,1-1 0,-1 0 0,0 0 0,1 0 0,-1 0 0,0 0 0,0 0 0,0 0 0,-1 2 0,-12 11 43,1 2 1,0 0-1,-11 20 1,22-34-95,-2 4 32,0 0-1,0-1 0,-1 0 1,0 0-1,0 0 0,0-1 1,-9 7-1,-22 19 252,35-30-247,-25 11 351,25-11-342,0 1-1,0-1 1,0 0-1,1 0 0,-1 0 1,0 0-1,0 0 1,0 0-1,0-1 1,1 1-1,-1 0 0,0 0 1,0-1-1,0 1 1,1 0-1,-1-1 0,0 1 1,0-1-1,1 1 1,-1-1-1,0 1 0,0-2 1,0 2-16,1-1 0,-1 1 0,1-1 0,0 0 0,-1 1-1,1-1 1,0 1 0,0-1 0,-1 0 0,1 0 0,0 1 0,0-1 0,0 0 0,0 1 0,0-1 0,0 0 0,0 1 0,0-1 0,0 0 0,0 1-1,0-1 1,0 0 0,1 0 0,-1-2-35,0-4-226,1-1 0,0 1 0,0 0 0,1 0 0,0-1 0,0 1 0,1 0 0,0 1 0,0-1 0,0 0 0,9-10 0,-10 13 300,0 2 1,1-1-1,0 0 1,-1 0 0,1 1-1,0-1 1,0 1-1,1 0 1,-1 0-1,4-1 1,4-4 36,2-2 9,-2 2-127,0 0 0,16-8-1,-21 13 15,-1 0 0,1 0-1,0 1 1,0-1 0,0 1-1,1 1 1,9-1 0,178 1 1887,-186 0-1755,-1 1 1,1 0-1,-1 1 1,1-1-1,12 6 1,-15-5-34,-2-2-39,0 1 0,0 0 0,0 0 0,0 0 0,-1 0 0,1 1 0,0-1 1,-1 1-1,1 0 0,2 2 0,-5-4-15,1 1 1,-1 0-1,1-1 0,-1 1 0,0-1 1,1 1-1,-1 0 0,0-1 1,0 1-1,1 0 0,-1-1 1,0 1-1,0 0 0,0-1 1,0 1-1,0 0 0,0 0 1,0-1-1,0 1 0,0 0 1,0-1-1,0 1 0,-1 0 1,1 2 62,-1-1-50,1 1-1,-1-1 1,1 1-1,-1-1 0,0 0 1,0 1-1,0-1 1,0 0-1,0 0 1,0 0-1,-1 0 1,1 0-1,-1 0 1,1 0-1,-1 0 1,0-1-1,-3 3 0,1 0-100,-1-1 0,0 0 0,0 0 0,0 0 0,-10 4 0,-4-1-243,15-5 226,0 0 0,0 0-1,0 1 1,1 0 0,-8 4 0,-13 8-225,-1 2 40,24-15 235,1-1-1,-1 1 1,1-1 0,-1 1-1,1-1 1,0 1-1,0 0 1,-1-1 0,1 1-1,0 0 1,0-1 0,0 1-1,-1 0 1,1 0-1,0-1 1,0 1 0,0 0-1,0-1 1,0 1-1,1 0 1,-1-1 0,0 1-1,0 0 1,1 2-38,-1 3 97,0 0 1,1-1-1,0 1 0,0 0 0,0 0 0,0-1 0,1 1 0,0-1 0,5 10 1,-3-6-51,0 1 1,-1 1 0,0-1-1,0 0 1,1 15 0,-2-11-1,8 28 1,-2-18-7,14 47-25,-21-67 79,-1 1 0,0-1 0,0 0 0,0 0 0,0 0 0,0 0 0,-1 0 0,0 0 0,0 0 0,0 0 0,0 0 0,-1 0 0,0 0 0,1-1 0,-1 1 0,-1-1 0,1 1 0,0-1 0,-1 0 0,0 1 0,1-2 0,-1 1 0,-1 0 0,1 0 0,0-1 0,-4 3 0,2-4 97,0 0 0,0 0 1,0-1-1,0 1 1,0-1-1,0 0 1,0 0-1,0-1 1,0 1-1,-8-3 1,10 1-58,1 1 0,0-1 0,0 1 0,0-1 0,0 0 0,0 0 0,0 1 1,0-2-1,0 1 0,1 0 0,-1 0 0,1 0 0,0-1 0,-1 1 0,1-1 1,0 1-1,0-1 0,1 1 0,-1-1 0,0-4 0,-1-6 47,1 1 1,1-23-1,0 13-168,0 16 48,0 0 0,1 0-1,0 0 1,0 1-1,0-1 1,0 0-1,1 1 1,0-1-1,0 1 1,4-7 0,1 1-112,1 0-1,0 1 1,0 0 0,13-11 0,-17 17-38,6-7-417,2 0 1,-1 1-1,1 0 0,1 1 1,26-15-1,37-8-4749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31 8128,'0'-1'130,"0"0"1,0 1-1,0-1 1,0 0-1,0 0 0,0 0 1,0 1-1,0-1 1,1 0-1,-1 0 1,0 1-1,1-1 1,-1 0-1,0 1 0,1-1 1,-1 0-1,1 1 1,-1-1-1,1 1 1,-1-1-1,1 1 1,-1-1-1,1 1 1,1-1-1,-2 0-54,1 1-1,-1 0 1,1-1 0,-1 1-1,1 0 1,-1-1 0,0 1-1,1-1 1,-1 1 0,1-1-1,-1 1 1,0-1 0,0 1-1,1-1 1,-1 1 0,0-1-1,0 1 1,1-1 0,-1 0-1,0 1 1,0-1 0,0 1-1,0-2 1,0 6 145,0-2-198,1 0-1,-1 0 1,0 0 0,0 0-1,-1 0 1,1 0 0,0-1-1,-1 1 1,1 0 0,-1 0 0,1 0-1,-1-1 1,-1 4 0,-5 2 3,1 1 1,-10 8 0,-18 21-38,10-5-104,2 0 0,-30 59 0,5-6 572,-49 63 418,82-124-744,6-11-4,1 0 0,-2-1 1,0-1-1,-12 14 1,-42 38 490,62-62-626,0 1-1,0-1 0,0 1 1,-1-1-1,1 0 0,0 0 1,-1 1-1,1-1 0,-1 0 1,0 0-1,1-1 1,-1 1-1,0 0 0,1 0 1,-1-1-1,0 1 0,0-1 1,1 0-1,-1 1 0,-3-1 1,8-6-483,4-11-252,11-35 0,8-23-699,8 11-294,9-20-410,-28 49 1014,-7 14 526,1 0-1,1 0 1,16-23 0,26-21 2147,-25 32-480,23-20 1819,-37 40-2304,-9 10-340,-1-1 1,1 1-1,0-1 0,0 1 0,1 0 1,-1 0-1,1 1 0,-1 0 0,8-3 1,-10 4-183,0 1 0,0-1 0,-1 1 0,1 0 0,0 0 0,0 0 0,-1 0 0,1 0 0,0 0 1,0 0-1,0 1 0,-1-1 0,1 1 0,0-1 0,-1 1 0,1-1 0,0 1 0,-1 0 0,1 0 0,-1 0 1,1 0-1,-1 0 0,0 0 0,1 1 0,-1-1 0,0 0 0,2 3 0,-2-2-10,0 0-1,0 0 0,-1 0 1,1 0-1,0 0 0,-1 0 1,1 4-1,1 4 96,11 33 185,-7-23-233,5 21 0,14 151 139,-20-147-225,11 84-453,-14-120 189,-1 0-1,0 0 1,0 0 0,-1 0-1,-1 0 1,0-1 0,-2 12-1,3-18 82,-1 0 1,0 0-1,0 0 0,0 0 0,0-1 1,0 1-1,0 0 0,0 0 0,-1-1 1,1 1-1,-4 2 0,-25 24-2025,-3-9-2767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7296,'17'0'2720,"-17"0"-2112,16-16-192,1 0 928,-1 16-832,17 0 288,16 0-480,17 0 320,15 0-384,1-17-192,-16 17-64,-1 0-768,-32 0 384,0-33-1728,-17 17 1184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8736,'33'-16'3232,"16"-1"-2528,0 1-192,-16 16 800,16 0-832,0 0-64,0 0-256,0 16-1184,-16 1 576,0-1-4064,-17 0 2496,17 1-2400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7392,'16'33'2720,"1"-17"-2080,-17 1-224,16 15 576,0 1-640,1 0-160,15 0-96,1-1 96,0-15-96,0 16-736,-17-1 352,1-32-2368,-17 17 1472,16-1-3520</inkml:trace>
  <inkml:trace contextRef="#ctx0" brushRef="#br0" timeOffset="1">345 49 8640,'-33'17'3200,"17"-1"-2496,-17 17-192,17-17 640,-17 17-736,0-17 64,17 33-320,-17-16 384,0 0-288,0 16-1312,17-32 544,0 15-1792,-1-15 1312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9056,'17'-17'3360,"15"17"-2624,18 0-192,-18 17 768,18 15-832,-1 50 160,16 33-384,-16 16 607,-32 0-479,16 49 32,-33-16-256,0-33 32,-33-16-96,-33 0-896,-16 16 416,-32-33-3839,-1-16 2303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33 6304,'-27'-14'2032,"26"14"-1975,0-1 0,1 1 0,-1-1 0,0 1 0,1 0 0,-1-1 1,0 1-1,1 0 0,-1 0 0,0-1 0,0 1 0,1 0 0,-1 0 1,0 0-1,0 0 0,1 0 0,-1 0 0,0 0 0,0 0 0,1 0 0,-2 1 1,-1-1 2023,8 1-1393,-3-1-438,0 0 1,1 0 0,-1 0 0,1 0-1,-1-1 1,1 1 0,-1 0-1,4-2 1,1-2-213,-5 3-53,0 0 0,0 0 0,1 0-1,-1 0 1,0 0 0,1 0 0,-1 1 0,0-1 0,1 1 0,-1-1 0,1 1-1,-1 0 1,1 0 0,-1 0 0,1 0 0,-1 1 0,3 0 0,8 1-23,4 2 15,1-1 0,30 1 0,-32-3 37,1 1 1,23 4-1,-15-1 7,24 1 32,-23-1-53,-16-2-230,0-1 1,0-1 0,16 1 0,12-1-101,39-2-1191,-77 1 711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5632,'-14'0'1834,"12"0"-1124,-1 0-188,-8 0 476,8 0-358,3 0-182,-3 0-127,-7 0 218,9 0-540,1 0-1,0 0 0,0 0 0,0 0 0,0 0 1,0 0-1,0 0 0,0 0 0,0 0 1,0 0-1,-1 0 0,1 0 0,0 0 1,0 0-1,0 0 0,0 0 0,0 0 1,0 0-1,0 0 0,0 0 0,0 0 0,0 0 1,-1 0-1,1 0 0,0 0 0,0 0 1,0 0-1,0 0 0,0 0 0,0 0 1,0 1-1,0-1 0,0 0 0,0 0 1,0 0-1,0 0 0,0 0 0,0 0 0,0 0 1,0 0-1,0 0 0,0 0 0,0 0 1,0 1-1,0-1 0,0 0 0,0 0 1,0 0-1,0 0 0,0 0 0,0 0 0,0 0 1,0 0-1,0 0 0,0 0 0,0 1 1,0 419 3020,0-418-3127,0 0 1,0 0 0,0-1-1,-1 1 1,1 0-1,0 0 1,-1-1-1,1 1 1,-1 0 0,0-1-1,1 1 1,-1-1-1,0 1 1,-2 2-1,-2 4-659,5-7 652,-1 1 0,1-1 0,-1 1 0,1-1 0,0 1 0,-1-1 0,1 1 0,0-1 0,0 2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5888,'0'-13'1898,"0"12"-1884,0 1-1,0 0 1,0 0-1,0 0 0,0 0 1,0 0-1,-1 0 0,1 0 1,0 0-1,0 0 1,0-1-1,0 1 0,0 0 1,0 0-1,1 0 1,-1 0-1,0 0 0,0 0 1,0 0-1,0 0 0,0 0 1,0 0-1,0-1 1,0 1-1,0 0 0,0 0 1,0 0-1,0 0 0,0 0 1,0 0-1,0 0 1,0 0-1,0 0 0,0 0 1,1 0-1,-1 0 0,0 0 1,0 0-1,0 0 1,0 0-1,0 0 0,0 0 1,0 0-1,0 0 1,0 0-1,0 0 0,1 0 1,-1 0-1,0 0 0,0 0 1,0 0-1,0 0 1,0 0-1,0 0 0,0 0 1,0 0-1,3 0 89,-1-1 0,1 1 1,-1 0-1,1 1 0,-1-1 0,0 0 0,1 1 0,-1-1 1,0 1-1,1 0 0,-1 0 0,0 0 0,0 0 0,1 0 1,-1 1-1,0-1 0,0 0 0,3 4 0,11 9 277,-13-13-349,-1 0 1,0 1-1,0-1 1,1 0-1,-1 1 1,0 0-1,0 0 1,-1-1-1,1 1 1,2 3-1,7 8 67,13 6 43,-20-16-103,1 0 0,-1 0 0,0 1 1,-1-1-1,1 1 0,-1 0 0,6 7 0,1 9 85,-1-1-1,0 1 1,-1 1 0,5 25-1,-11-35-41,-1 0 1,0 0-1,-2 20 0,1-13-27,-1-8-11,-1 1 1,0 0 0,0-1-1,-1 1 1,0-1 0,-1 0-1,0 0 1,-1-1 0,0 1-1,0-1 1,-8 11 0,7-13-59,0 1 0,0-2 1,-12 12-1,4-5-33,-2 0-5,9-9 45,7-4 8,-1 0-1,1 0 1,-1 0 0,1 0 0,-1 0 0,1 1 0,-1-1 0,1 0 0,0 0 0,-1 1 0,1-1 0,-1 0 0,1 0 0,0 1 0,-1-1 0,1 1 0,0-1-1,-1 0 1,1 1 0,0-1 0,0 1 0,-1-1 0,1 0 0,0 1 0,0-1 0,0 1 0,0-1 0,0 1 0,0-1 0,-1 1 0,1-1 0,0 1-1,0-1 1,0 1 0,1 0 0,-1 2-164,0-1 69,0-1 92,0-1 0,-1 1 0,1-1 0,0 1 0,1-1 0,-1 1 0,0-1 0,0 1 0,0-1 0,0 1 0,0-1 0,0 0 0,0 1 0,1-1 1,-1 1-1,0-1 0,0 1 0,1-1 0,-1 0 0,0 1 0,1-1 0,-1 0 0,0 1 0,1-1 0,-1 0 0,1 0 0,-1 1 0,0-1 0,2 0 0,18 2-392,-12-2 244,-4 0-7,-1-1-1,1 1 0,-1-1 1,1 1-1,0-1 0,-1-1 1,5-1-1,8-3-925,-11 5 298,-1 1-1,1-1 1,-1 1 0,8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7136,'0'0'2656,"0"0"-2080,16 0-160,0 0 576,17 16-640,-16-16 0,15 17-224,1-17 64,0 0-128,0 0-800,0 0 384,-1-17-1824,-15 17 1216,-1-16-3872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6304,'0'0'2032,"0"-3"-1238,0-7-271,0 9-508,0 1 0,0 0 0,0 0 0,0 0 0,0 0 0,0 0 0,0 0 1,0 0-1,0 0 0,0 0 0,0 0 0,0-1 0,0 1 0,0 0 0,0 0 0,0 0 0,0 0 0,0 0 0,0 0 0,0 0 0,0 0 0,0 0 1,0 0-1,0-1 0,0 1 0,0 0 0,0 0 0,1 0 0,-1 0 0,0 0 0,0 0 0,0 0 0,0 0 0,0 0 0,0 0 0,0 0 0,0 0 0,0 0 1,0 0-1,0 0 0,0 0 0,1 0 0,-1 0 0,0 0 0,0 0 0,0 0 0,0 0 0,0 0 0,0 0 0,0 0 0,0 0 0,0 0 0,1 0 0,-1 0 1,0 0-1,0 0 0,2 0 49,-1-1 1,1 1-1,0 0 1,0-1 0,-1 0-1,1 1 1,0-1-1,-1 0 1,1 0-1,2-2 1,5-2 99,26-14 204,-22 13-267,-1 0-1,1 1 0,0 0 0,16-3 1,-26 7-48,0 0 0,0 0 1,1 1-1,-1-1 0,0 1 1,1 0-1,-1 0 0,0 0 1,1 0-1,-1 1 0,0 0 1,7 1-1,6 9 384,-14-11-415,-1 1-1,1-1 0,-1 1 1,1 0-1,-1-1 0,0 1 1,1 0-1,-1 0 0,0 0 1,0 0-1,0 0 1,1 0-1,-1 0 0,0 1 1,0-1-1,-1 0 0,1 1 1,0-1-1,0 0 0,-1 1 1,1-1-1,-1 1 0,2 2 1,7 20 239,-4-16-126,-4-6-159,0-1 1,0 1-1,0-1 0,-1 1 0,1-1 1,0 1-1,-1-1 0,1 1 0,-1 0 0,1-1 1,-1 1-1,0 0 0,0 2 0,1 9-2526,-1-9 1902,1 0-1,-1 0 1,0 0-1,-1 0 1,1 0-1,-1 0 0,-1 7 1,-9 16-856,8-8-976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4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16 5888,'-2'0'177,"-1"1"0,1-1-1,-1 0 1,1-1 0,-1 1 0,1 0 0,-1-1 0,1 1 0,-1-1 0,1 0 0,-1 0-1,1 0 1,0 0 0,-1 0 0,1 0 0,0-1 0,-3-2 0,5 4-161,0 0 1,0 0 0,0 0-1,0 0 1,0 0 0,0 0-1,0-1 1,0 1 0,-1 0-1,1 0 1,0 0 0,0 0-1,0 0 1,0 0 0,0 0-1,0 0 1,0 0 0,0 0-1,-1 0 1,1 0-1,0-1 1,0 1 0,0 0-1,0 0 1,0 0 0,0 0-1,-1 0 1,1 0 0,0 0-1,0 0 1,0 0 0,0 0-1,0 0 1,0 0 0,-1 0-1,1 0 1,0 1 0,0-1-1,0 0 1,0 0 0,0 0-1,0 0 1,0 0 0,0 0-1,-1 0 1,1 0-1,0 0 1,0 0 0,0 0-1,0 0 1,0 1 0,0-1-1,0 0 1,0 0 0,0 0-1,0 0 1,-4 3 142,1-1 0,0 0 0,-1 0 0,1 0 0,-1-1 0,0 1 0,1-1 0,-1 0 0,-7 2 0,3-2 27,1 1 1,0 1-1,-8 2 1,-31 21 835,-78 57-1,111-74-899,3-2-50,1 1 1,-1 0-1,1 0 0,0 1 0,1 0 1,0 1-1,1 0 0,0 0 0,0 1 1,-7 16-1,-3 8-10,2 1 0,2 0 1,0 1-1,3 0 0,1 1 0,2 0 0,2 0 1,-2 69-1,7-73 186,2 50 171,-1-73-413,0 0 0,1 0 0,0 0 1,1-1-1,6 14 0,-1-7-347,0-1-1,2 0 1,0 0 0,1-1-1,0-1 1,1 0 0,1-1-1,16 14 1,20 8-2672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4896,'0'-4'357,"0"0"0,0 0 0,1 0 0,-1 1 0,1-1 1,0 0-1,1-5 0,-1 8-325,-1 0 0,1 0-1,0 0 1,-1 1 0,1-1 0,0 0 0,-1 0 0,1 0 0,0 1-1,0-1 1,0 0 0,0 1 0,0-1 0,0 1 0,0-1 0,0 1-1,0 0 1,0-1 0,0 1 0,0 0 0,0 0 0,0-1 0,0 1-1,0 0 1,0 0 0,1 0 0,4-2 421,-5 0-427,1 1 0,-1 0 0,1 0 0,0 0 0,-1 0 0,1 0 0,0 0 0,0 0 0,-1 0 0,1 1 0,0-1 0,0 1 0,0 0 0,0-1 0,0 1 0,0 0 0,0 0 0,0 0 0,0 0 0,0 0 0,0 1 0,2 0 0,18 10 320,7-4 422,-23-6-685,0 0 1,0 0 0,0 1 0,0 0 0,-1 0 0,7 3 0,26 23 199,6-6-150,-9 5-21,-30-23-104,-2-2 10,0 0 0,0 0 0,0 1 0,0-1 0,4 6 0,-6-6-3,0 0 1,0 0 0,-1 0-1,1 0 1,0 0 0,-1 0-1,1 0 1,-1 0 0,0 0 0,0 1-1,0 3 1,0 0 34,0 0 0,0 0 1,-1-1-1,0 1 0,0 0 0,-1 0 0,0-1 1,0 1-1,0-1 0,0 1 0,-1-1 0,0 0 0,0 0 1,0 0-1,-1 0 0,-5 5 0,-29 23 270,28-22-235,8-9-70,1 0 1,-1 0-1,0 0 0,1-1 1,-1 1-1,0-1 1,-4 3-1,3-2 7,-1-1 0,1 0 1,-1 0-1,0-1 0,-4 1 0,-7 1 37,-7 5 17,19-6-70,0 0-1,1 0 1,-1 0 0,0-1-1,0 1 1,0-1 0,0 1-1,0-1 1,0 0 0,0 0-1,0 0 1,-5-2 0,2 0-11,-1-1-1,1-1 1,1 1 0,-11-8 0,7 4-23,7 6 12,1 0-1,0 0 1,-1 0 0,1 0-1,0 0 1,0 0 0,-1-1-1,1 1 1,0 0-1,1-1 1,-1 1 0,0-1-1,0 1 1,1-1 0,-1 1-1,0-1 1,1 0-1,0 1 1,-1-1 0,1 0-1,0 1 1,0-1-1,0 0 1,0 0 0,0 1-1,0-1 1,1-2 0,0 1-53,0 1 1,-1 0 0,1 0 0,0 0 0,0 0 0,1 0 0,-1 0 0,0 0 0,1 1 0,-1-1 0,1 0 0,0 1 0,-1-1 0,1 1 0,0 0 0,0-1 0,0 1-1,0 0 1,0 0 0,3-1 0,22-3-860,-14 0 516,-10 4 186,1-1 1,-1 1-1,1 0 1,-1 0-1,1 1 1,-1-1-1,1 0 1,0 1-1,-1 0 1,1 0-1,0 0 1,6 2-1,-4-1-88,-1 1 0,1 0 1,-1 0-1,8 4 0,-13-6 289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9312,'16'0'3424,"-16"0"-2656,33-17-192,-17 17 640,17 0-768,0 0 255,16 17-415,-16-17-96,-1 0-128,1 0-2367,-16 16 1247</inkml:trace>
  <inkml:trace contextRef="#ctx0" brushRef="#br0" timeOffset="1">574 754 8960,'-16'33'3328,"16"-33"-2592,16 16-192,-16 1-96,0-17-352,17 16-448,-1-16 160,0 0-4640,1 0 2656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4800,'0'0'1557,"0"0"-954,0 0-86,0 0 683,3 0-309,-2 0-851,-1 0 1,1 0-1,-1 0 1,1 0-1,-1 0 1,1 0-1,-1 0 1,1 0-1,-1 0 1,1 0-1,-1 0 1,1-1-1,-1 1 1,1 0-1,-1 0 1,1-1-1,-1 1 1,0 0-1,1 0 1,-1-1-1,1 1 1,-1-1-1,0 1 1,1 0-1,-1-1 1,0 1-1,0-1 1,1 1-1,-1-1 1,0 1-1,0-1 1,1 1-1,-1-1 1,0 1-1,0-1 1,0 1-1,0-1 1,0 1-1,0-1 1,0 1-1,0-2 1,0 0 732,0 2-229,0 0 22,5 0-182,88 0 442,-23 1-600,98-5-206,-79-7 13,46-5 35,-82 13-17,120-13 106,-99 4-95,-9 3 112,124-36 1,-177 41-113,-1 1 1,1 0 0,-1 0 0,20 0 0,-26 3 1,-8 2-197,-3 3-139,0 0 1,0 0 0,-1-1-1,1 0 1,-9 3-1,-15 10-1459,11-1 494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5568,'-14'-13'1786,"15"12"-1648,0 1 0,-1-1 0,1 1 0,0 0 0,0 0 0,-1-1 0,1 1 0,0 0 0,0 0 0,0 0 0,0 0 0,0 0 0,-1 0 0,3 0 0,-3 0 406,2 0-214,1 0-362,0 0 0,-1 0-1,1 0 1,0 1 0,-1-1 0,1 1-1,0-1 1,-1 1 0,1 0-1,4 2 1,-1 2 182,0 0 0,0 0 1,8 8-1,22 32 597,7 6-310,-38-46-410,-1-1 1,1 1-1,-1 1 1,-1-1-1,1 1 0,-1-1 1,0 1-1,0 0 1,0 0-1,1 7 1,-1 0 8,-1-1 1,0 1 0,-1-1-1,-1 18 1,0-23 25,0-1-1,-1 1 1,0-1 0,0 1 0,-1-1-1,0 0 1,0 0 0,0 0-1,-1 0 1,1 0 0,-2-1 0,1 1-1,-6 7 1,7-12-21,0 1 1,0-2-1,0 1 1,-1 0-1,1 0 1,0-1-1,0 1 1,0-1-1,0 1 1,-1-1-1,1 0 1,0 0-1,0 0 1,-1 0-1,1-1 1,-3 0-1,-2 1 129,6 0-137,0 0 1,0 0 0,-1 0 0,1 0 0,0 0-1,0 0 1,-1 0 0,1 0 0,0 0 0,0-1-1,0 1 1,0 0 0,-1-1 0,1 1 0,0-1 0,0 1-1,0-1 1,0 0 0,0 1 0,0-1 0,0 0-1,0 0 1,0 0 0,1 0 0,-1 0 0,0 0-1,1 0 1,-1 0 0,0 0 0,1 0 0,-1 0 0,1 0-1,-1 0 1,1-2 0,-5-8 175,3 7-208,0 1 0,0-1 0,1 0 0,-1 0 0,1 0 0,0 0 0,0 0 0,0 0 0,0-7 0,1 8-32,1 1 0,-1-1 1,1 1-1,-1-1 0,1 1 0,0-1 0,0 1 0,0 0 0,0-1 1,0 1-1,0 0 0,1 0 0,-1 0 0,1 0 0,0 0 0,0 0 0,-1 0 1,3-1-1,0 0-90,0 0 0,0 1 1,0-1-1,0 1 0,1 0 1,-1 0-1,10-3 0,19 0-1660,-1-9 512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5056,'-14'-14'1642,"11"11"-1002,3 3-154,0 0 548,14 0 508,-8 3-956,-2 1-265,-2-1-199,0 0 1,0-1 0,1 1-1,0-1 1,-1 0-1,1 0 1,0 0 0,5 2-1,22 5 540,-5 7-350,-19-11-242,0 0 0,0-1-1,1 0 1,12 5 0,3 0 15,-7-4 8,-1 0 0,0 2-1,-1-1 1,21 14 0,-16-3 70,-15-13-136,0 0-1,1 0 0,0-1 0,0 0 0,0 0 1,5 3-1,4-1-314,-7 6-203,1-6-414,-7-5 837,1 1 1,-1-1-1,1 0 1,-1 0-1,0 0 1,1 1-1,-1-1 1,0 0-1,1 1 1,-1-1-1,0 0 1,1 1-1,-1-1 1,0 0 0,0 1-1,1-1 1,-1 0-1,0 1 1,0-1-1,0 1 1,0-1-1,0 1 1,1-1-1,-1 0 1,0 1-1,0-1 1,0 1-1,0-1 1,0 1-1,0 0 1,0-1-2,-1 0 0,1 0-1,0 0 1,0 0 0,0 0 0,0 0-1,0 0 1,0 0 0,0 1 0,0-1-1,0 0 1,0 0 0,0 0 0,0 0-1,0 0 1,0 0 0,0 0 0,0 0-1,0 0 1,0 0 0,1 1 0,-1-1 0,0 0-1,0 0 1,0 0 0,0 0 0,0 0-1,0 0 1,0 0 0,0 0 0,0 0-1,0 0 1,0 0 0,0 0 0,0 0-1,0 0 1,1 0 0,-1 1 0,0-1 0,0 0-1,0 0 1,0 0 0,0 0 0,0 0-1,0 0 1,0 0 0,0 0 0,0 0-1,1 0 1,-1 0 0,0 0 0,0 0-1,0 0 1,0 0 0,0 0 0,0-1-1,14 1-2708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6304,'0'0'2032,"-2"0"-1238,0 1-630,0-1 1,0 0-1,0 1 0,1-1 0,-1 1 0,0 0 0,0-1 0,1 1 0,-1 0 0,0 0 0,1 0 0,-1 0 0,1 0 0,-1 1 0,1-1 1,-2 3-1,-5 4 259,3-3-205,1 0 0,-1-1 0,-9 7 1,8-7-145,-1 1 1,1 0 0,1 0-1,-1 1 1,1 0 0,-9 12-1,3-5 170,0-1-1,-1 1 1,-26 19-1,-44 26-231,78-55-240,-12 7-457,12-6 347,-1-1 0,0 0 1,0 0-1,-10 4 0,15-7 290,-1 0 1,1 1-1,-1-1 0,0 0 0,1 0 0,-1 1 1,0-1-1,1 0 0,-1 0 0,0 0 0,1 0 0,-1 0 1,0 0-1,1 0 0,-1 0 0,0 0 0,1-1 1,-1 1-1,0 0 0,1 0 0,-1 0 0,0-1 0,0 1 1,1-1-60,-1 0 0,1 1 0,0-1 0,0 1 0,-1-1 0,1 1 0,0-1 0,0 0 0,0 1 0,-1-1 0,1 0 0,0 1 1,0-1-1,0 1 0,0-2 0,0-1-1061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17 6304,'0'-16'2826,"-3"16"-2244,-8 0 538,8 0-342,3 7-455,-1-1-1,0 1 0,0 0 0,-1 0 0,-2 9 1,-6 18 181,3-7-336,-11 29 1,-3 9 422,11-30-248,-2-1 0,-1 0 1,-2-1-1,-34 57 1,-13 6 264,58-90-570,0 0 0,0 0 0,0-1 0,-1 1 0,0-1 0,0 0 0,0 0 0,0-1 0,-1 1 0,0-1 0,-6 3 0,6-3-41,-19 10-365,20-11-101,5-6-523,0-1 756,1 0 0,1 0 0,-1 0 0,1 1 0,-1-1 0,1 0-1,0 1 1,0-1 0,5-4 0,5-13-646,38-64-3720,-18 23 298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6048,'14'-14'1952,"-14"14"-1908,1 0 0,-1-1 1,1 1-1,-1-1 0,1 1 0,-1 0 1,1 0-1,0-1 0,-1 1 0,1 0 1,-1 0-1,1 0 0,0-1 0,-1 1 1,1 0-1,0 0 0,-1 0 0,1 0 1,0 0-1,-1 0 0,1 1 0,-1-1 1,1 0-1,0 0 0,0 1 0,-1-1 59,3 0 654,0 0-165,-1 0-349,9 0 1125,-11 1-1264,0 1 0,0 0 1,0-1-1,0 1 0,0-1 0,1 1 1,-1 0-1,0-1 0,1 1 0,0 1 1,15 49 508,31 103 96,-42-133-865,6 43 0,-8-37-182,3 7-72,-3-20-150,-1 1-1,1 16 1,-3 4-373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7968,'0'-16'2944,"0"16"-2272,17 0-192,-1 0 864,1 0-832,-1 16-128,17-16-256,0 16 32,-1 17-96,-15-33-1568,16 17 800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6720,'-14'14'2170,"14"-14"-2150,0 0 0,0 0 0,0 1-1,0-1 1,-1 0 0,1 0-1,0 0 1,0 0 0,0 1 0,0-1-1,0 0 1,0 0 0,0 0-1,0 1 1,-1-1 0,1 0 0,0 0-1,0 0 1,0 1 0,0-1 0,0 0-1,0 0 1,0 1 0,0-1-1,0 0 1,0 0 0,0 0 0,1 1-1,-1-1 1,0 0 0,0 0-1,0 0 1,0 1 0,0-1 0,0 0-1,0 0 1,0 0 0,1 0-1,-1 1 1,0-1 0,0 0 0,0 0-1,3 5 113,-1-2 2,-1 0-1,1 0 1,-1 0-1,0 0 1,0 0-1,0 0 0,0 0 1,-1 1-1,1-1 1,-1 0-1,0 5 1,1-2 19,0 1 1,1-1 0,0 1-1,0-1 1,1 1 0,-1-1-1,1 0 1,1 0 0,-1 0 0,7 7-1,-8-10-132,1 0-1,-1 0 1,1 0 0,0-1-1,-1 1 1,1-1-1,0 0 1,1 0 0,-1 0-1,4 2 1,4 3 46,-7-5-19,0 0 1,-1 0 0,1 0-1,0 0 1,0-1 0,0 1 0,5 0-1,4 2-43,4 2-185,-14-5 130,0 0 1,1 1 0,-1-1-1,1-1 1,-1 1-1,1 0 1,5-1-1,-3 0-112,-4 1 158,0-1 0,1 0 1,-1 0-1,0 0 0,0 0 1,0 0-1,0-1 0,1 1 1,-1-1-1,0 1 0,0-1 1,0 0-1,0 0 0,0 0 1,0 0-1,-1 0 0,1 0 1,0 0-1,0-1 0,-1 1 1,1-1-1,-1 1 0,2-3 1,10-15-649,-11 15 552,0-1 0,0 1 0,1 0 0,5-6 0,6-4 105,-14 14 24,1-1 0,-1 1-1,1-1 1,-1 1 0,0-1 0,1 1-1,-1-1 1,0 0 0,0 1 0,0-1-1,1 1 1,-1-1 0,0 0 0,0 1-1,0-1 1,0 0 0,0 1 0,0-1 0,0 1-1,0-1 1,0 0 0,0 1 0,-1-1-1,1 0 1,0 0 0,0 1 44,0-3 706,0 3-219,-1 8 66,1-6-587,0 0-1,0 0 1,0 0 0,0 1-1,0-1 1,1 0 0,-1 0 0,0 0-1,2 4 1,1-2-18,-1 0-1,0 1 1,-1-1-1,1 1 1,-1-1-1,0 1 1,0 0-1,0-1 1,0 1-1,-1 0 1,0 0-1,-1 8 1,1 2-11,1 0 9,-2-1 1,-2 19 0,-2-10 71,3-12-35,-1 0 0,2 0 0,-1 17 0,1-12 99,-1-1 0,-1 1 1,0-1-1,-1 0 0,0 0 0,-1 0 1,-1-1-1,-13 24 0,14-27 10,-23 41 91,24-47-277,1 0 1,-1 0-1,0 0 1,-1-1-1,1 1 1,-7 4-1,-19 13-176,20-12 148,9-9 25,0 1 1,0-1-1,-1 1 0,1-1 1,-1 1-1,1-1 1,-1 0-1,1 0 0,-1 0 1,0 0-1,0 0 1,1 0-1,-1 0 0,0 0 1,0-1-1,0 1 1,0-1-1,0 0 1,0 1-1,0-1 0,0 0 1,-3 0-1,3 0-27,0 0 0,0 0 0,-1 0 0,1-1-1,0 1 1,0 0 0,0-1 0,0 0 0,0 1 0,0-1-1,0 0 1,-3-2 0,2 1-150,0-1-1,1 1 1,-1-1 0,1 0-1,0 0 1,-2-3 0,-13-14-871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6:4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3136,'0'-14'1029,"0"11"-629,0 3-53,0 0 463,0 0-159,0 0 202,0 0-202,0 0 202,0 0-271,0 0-33,0 0-176,0 0 11,0 0-133,0 0-96,3 0-59,25 0 202,-26 0-202,1 0 80,-1 0-141,0 1 0,0-1-1,-1 1 1,1-1-1,0 1 1,0 0 0,-1-1-1,1 1 1,0 0 0,2 2-1,4 2 7,-7-4-25,1-1 0,-1 1 1,1-1-1,0 0 0,-1 1 0,1-1 1,-1 0-1,1 0 0,-1 0 1,1 0-1,0 0 0,-1 0 0,1-1 1,-1 1-1,1 0 0,-1-1 1,3 0-1,1-6 170,-4 7-170,-1-1 0,1 0 0,0 0 0,-1 1 0,1-1 0,0 0 0,0 1 0,-1-1 0,1 1 0,0-1 0,0 1 0,0-1 0,0 1 1,0 0-1,0-1 0,0 1 0,0 0 0,1-1 0,7-1 1,5-3 7,0 0 1,25-13-1,-35 16-19,0 0 0,-1 0-1,1 0 1,0 0 0,0 1-1,0-1 1,5 0 0,5-2 0,-8 2 64,1-1 1,-1 0-1,0 0 0,1-1 1,10-8-1,-15 9 70,-2 3-43,0 0 32,0 0-43,0 0 0,-13 0-890,10 0 5,3 3-784,0 11 523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6:4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3808,'-10'0'1174,"20"0"-215,-10 0 44,0 0-225,0 0 182,3 0-277,1 0-389,-2 0-195,0-1 1,-1 1-1,1 0 0,0 0 1,0 1-1,0-1 0,0 0 1,0 1-1,0-1 0,3 2 1,-1 5 269,-4-7-354,1 0 1,-1 1-1,0-1 0,0 1 1,1-1-1,-1 1 1,0-1-1,1 0 1,-1 1-1,0-1 1,1 0-1,-1 1 1,1-1-1,-1 0 1,1 1-1,-1-1 1,1 0-1,-1 0 1,1 0-1,-1 1 0,1-1 1,-1 0-1,1 0 1,-1 0-1,1 0 1,-1 0-1,1 0 1,-1 0-1,1 0 1,-1 0-1,2-1 1,46 2 487,-24 1-239,0-2 0,41-5 1,-27-6-228,6 5 6,-9-5 213,-11 6-111,-18 4-109,1 0 0,-1 0 1,0-1-1,0 0 0,0 0 0,0 0 1,0-1-1,0 0 0,0 0 0,5-4 1,-8 4 11,-3 0 53,0-8-181,0 11 69,0 0 0,0 0 0,0 0-1,0 0 1,0 0 0,0 0 0,0 0 0,0-1 0,0 1 0,0 0-1,0 0 1,0 0 0,0 0 0,0 0 0,0 0 0,0 0 0,0 0-1,0 0 1,0 0 0,0-1 0,0 1 0,0 0 0,0 0 0,-1 0 0,1 0-1,0 0 1,0 0 0,0 0 0,0 0 0,0 0 0,0 0 0,0 0-1,0 0 1,0 0 0,0-1 0,0 1 0,0 0 0,0 0 0,-1 0 0,1 0-1,0 0 1,0 0 0,0 0 0,0 0 0,0 0 0,0 0 0,0 0-1,0 0 1,0 0 0,-1 0 0,1 0 0,0 0 0,0 0 0,0 0 0,0 0-1,0 0 1,-1 0-49,1 0 1,-1 0-1,1 0 0,-1 0 0,0 0 0,1 0 0,-1 0 0,1 1 1,-1-1-1,1 0 0,-1 0 0,1 0 0,-1 1 0,0-1 0,1 0 1,0 0-1,-2 1 0,2 0-419,-1 0-1,1 0 1,0 0 0,-1 0 0,1 0 0,0 0-1,-1 0 1,1 0 0,0 1 0,0-1-1,0 0 1,0 0 0,0 2 0,0 10-2689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179 640 6304,'-27'-14'2032,"23"12"-1513,8 2-244,-2 0-224,14-2 287,-16 2-309,1 0 0,-1 0 1,1-1-1,-1 1 0,1 0 0,-1 0 0,1 0 1,-1-1-1,1 1 0,-1 0 0,0-1 0,1 1 0,-1 0 1,0-1-1,1 1 0,-1-1 0,0 1 0,1-1 0,-1 1 1,0-1-1,0 1 0,0 0 0,1-1 0,-1 1 0,0-1 1,0 1-1,0-1 0,0 1 0,0-2 0,3-3 574,-3 4-551,2 0 36,-1 0-1,0-1 1,0 1-1,0 0 1,0-1-1,0 1 1,0 0-1,0-1 1,-1 1-1,1-1 1,0 1-1,-1-1 1,0 0-1,1 1 1,-1-1 0,0 0-1,1 1 1,-1-1-1,-1-2 1,1-48 1688,1 34-1511,-1-3-172,0 1 0,-3-25 0,2 43-98,0 0 0,1 0 0,-1 0 0,0 0 1,-1 0-1,1 0 0,-2-3 0,-1 0 22,-3-7 51,6 9-47,-1-1-1,0 1 1,0 0-1,0 0 1,-1 0-1,1 0 1,-1 0-1,1 0 1,-1 1-1,-3-3 1,2 3-63,1 0 0,-1 0 0,1 0 1,-1 0-1,0 1 0,0 0 1,0 0-1,-6-2 0,8 3 43,1 0 1,-1 0-1,0 0 1,0 0-1,1 0 0,-1 1 1,0-1-1,0 0 0,1 1 1,-1-1-1,1 1 0,-1-1 1,0 1-1,1 0 1,-1 0-1,1 0 0,-1 0 1,1 0-1,0 0 0,0 0 1,-1 0-1,1 1 0,0-1 1,-2 3-1,-4 6 39,1 0-1,-1 0 1,2 1 0,0 0-1,0 0 1,-6 21 0,-5 80 66,15-103-75,0 0 1,1 0-1,1 0 0,-1 0 0,2 0 0,-1 0 1,4 9-1,-2 0 61,-1-12-104,-1 0 0,0 0 0,1 0 0,0 0 0,1 0 0,2 6 1,-2-8-47,1 1 1,-1-1 0,1-1 0,-1 1 0,1 0 0,0-1 0,0 0-1,6 3 1,-5-3 29,-1-1-1,1 0 1,0 0-1,0 0 1,-1 0-1,1-1 1,1 0-1,8 1 1,-5-2-89,0 1-1,0-2 1,0 1 0,11-3 0,-12 1 18,0-1 1,0 1-1,-1-1 1,1-1-1,6-4 1,2 0-69,-13 6 137,0 0 0,1 0 0,-1 0 0,0-1-1,0 1 1,0-1 0,0 0 0,-1 0 0,1 0 0,-1 0-1,0 0 1,0 0 0,0-1 0,2-4 0,6-9-94,-2 4 40,-5 10 62,0-1-1,-1 0 1,0 0 0,0 0-1,2-5 1,-2 0-22,0-1 0,0 1 1,-1-1-1,0-12 0,-2-49-440,0 30-136,1-57 1121,-1 91-314,1 0 1,-1 0-1,0 0 0,0 0 0,-1 0 0,-4-10 0,4 10-14,1 4-64,0-1-1,0 0 1,1 1-1,-1-1 1,1 0-1,0 0 1,0 0 0,1-5-1,-1-1 174,0-4 85,-1 12-366,1-1 0,0 0 0,0 0 0,0 0 0,0 0 0,0 0 0,1 0 0,-1 0 0,1 0 0,1-3 0,5 2-133,-2 0 192,-3-10 439,-2 11-457,0 1-9,0 0-1,0-1 1,0 1-1,0 0 1,-1 0-1,1-1 1,-1 1-1,1 0 1,-1 0-1,0 0 1,1 0-1,-1 0 1,0 0-1,0 0 1,-1 0-1,1 0 1,0 0-1,-1 0 1,1 1-1,-1-1 1,-2-1-1,-6-8 160,9 11-184,1-1-1,-1 0 1,1 1-1,-1-1 1,1 1 0,0-1-1,0 0 1,-1 1-1,1-1 1,0 0-1,0 1 1,0-1-1,-1 0 1,1 1 0,0-1-1,0 0 1,0 0-1,0 1 1,0-1-1,1 0 1,-1 1-1,0-1 1,0 0 0,1-2 18,-1 2-15,0-1 0,0 1 0,0 0 0,0-1 0,-1 1-1,1 0 1,0-1 0,-1 1 0,1 0 0,0-1 0,-1 1 0,0 0 0,1 0-1,-1 0 1,0-1 0,1 1 0,-1 0 0,0 0 0,0 0 0,0 0 0,0 1-1,0-1 1,0 0 0,-3-1 0,3 2 19,1-1 0,-1 1 0,0-1-1,0 1 1,0 0 0,0-1 0,0 0-1,1 1 1,-1-1 0,0 1 0,1-1 0,-1 0-1,0 0 1,1 1 0,-1-1 0,1 0 0,-1 0-1,1 0 1,-1 0 0,1 0 0,0 1 0,-1-1-1,1 0 1,0 0 0,0-1 0,-4-9 448,-4 2-94,8 9-415,-1 0 0,1 0 0,0-1 0,-1 1 0,1 0 0,0 0 0,-1-1 0,1 1 0,0 0 0,0-1 0,-1 1 0,1 0 0,0-1 0,0 1 0,-1-1-1,1 1 1,0 0 0,0-1 0,0 1 0,0-1 0,0 1 0,0 0 0,0-1 0,0 1 0,0-1 0,0 1 0,0-1 0,0 1 17,0 0 0,0-1 0,0 1 0,0 0-1,0 0 1,0 0 0,0 0 0,0 0 0,0 0 0,0 0 0,0 0 0,0 0-1,0 0 1,0-1 0,0 1 0,0 0 0,0 0 0,0 0 0,0 0 0,0 0-1,0 0 1,0 0 0,0 0 0,0 0 0,0 0 0,-1 0 0,1-1 0,0 1-1,0 0 1,0 0 0,0 0 0,0 0 0,0 0 0,0 0 0,0 0 0,0 0-1,0 0 1,0 0 0,0 0 0,-1 0 0,1 0 0,0 0 0,0 0-1,0 0 1,0 0 0,0 0 0,0 0 0,0 0 0,0 0 0,0 0 0,-1 0-1,1 0 1,0 0 0,0 0 0,0 0 0,0 0 0,-1 0-33,1 0 0,-1 0-1,1 0 1,-1 0 0,0 0 0,1 0 0,-1 0 0,1 0 0,-1 0-1,1 0 1,-1 1 0,1-1 0,-1 0 0,1 0 0,-1 1 0,1-1-1,-1 1 1,0 0 34,1 0 0,-1 0 1,1 0-1,-1 0 0,1 0 0,0 0 0,-1 0 0,1 0 0,0 0 0,0 0 0,0 0 0,0 0 0,0 2 1,0-2 20,0-1 0,0 0 0,0 1 0,0-1 0,0 1 0,0-1 0,0 1 1,0-1-1,0 0 0,0 1 0,0-1 0,0 1 0,0-1 0,-1 1 0,1-1 1,0 0-1,0 1 0,-1-1 0,1 0 0,0 1 0,0-1 0,-1 0 1,1 1-1,0-1 0,-1 0 0,1 0 0,0 1 0,-1-1 0,1 0 0,-1 1 1,-6 4 107,1 5 17,-1-5-14,7-5-116,-1 0 0,1 1 0,0-1 0,-1 0 0,1 1 0,-1-1 0,1 0 0,-1 1 0,1-1 0,0 0 0,-1 1 0,1-1 0,0 1-1,0-1 1,-1 1 0,1-1 0,0 0 0,0 1 0,0-1 0,-1 1 0,1-1 0,0 1 0,0-1 0,0 1 0,0 0 0,0-1 0,0 1-1,0-1 1,0 1 0,0-1 0,0 2 0,0 60 930,1-60-901,-1 0-1,-1 0 0,1-1 0,0 1 0,0 0 0,-1 0 0,1-1 0,-1 1 0,1 0 0,-1-1 0,0 1 0,0-1 0,-1 3 0,-4 9-551,4-6 404,1 1 0,0-1-1,1 1 1,-1 0 0,2 12 0,0 1 66,-1 386 2034,0-403-2023,1 1-1,0 0 1,0-1-1,0 1 1,0-1-1,1 1 0,0-1 1,0 1-1,0-1 1,0 0-1,1 0 0,-1 0 1,1 0-1,0-1 1,0 1-1,1-1 1,-1 0-1,1 0 0,-1 0 1,1 0-1,0 0 1,0-1-1,6 3 0,-2-1-1,-1-1 1,1 0-1,0 0 0,0 0 0,1-1 0,-1 0 0,0-1 0,1 0 0,-1 0 0,1-1 0,-1 0 0,9-2 0,33-8-306,-34 7 240,17-3-111,0-9-95,-17 6 162,-2 2 43,-8 5 67,0-1 0,-1 0 0,10-7 0,26-34-23,-20 25 60,13-13 3,-26 21 2,-1 1-1,10-19 1,-11 19 2,1-1 5,0-1 1,-1 1-1,-1-1 0,0 0 1,-1 0-1,0-1 1,0 1-1,-2-1 0,1 0 1,-2 0-1,0 0 0,0 0 1,-2-13-1,1 6-2,3-20-1,1 19 4,0-10 25,-9-7 49,3 29-73,1 0-1,-2-17 1,3-40 75,0 64-75,0 0-1,0 0 1,-1 0-1,1 0 1,-1 0 0,1 0-1,-1 0 1,0 0 0,0 0-1,0 1 1,-2-4 0,2 4-30,0 0 1,1-1-1,-1 1 1,0-1 0,0 0-1,1 1 1,-1-1-1,1 1 1,0-1-1,-1 0 1,1-1 0,0 1 73,3 4 36,-3-2-81,1 1 0,-1-1 1,1 1-1,-1-1 1,1 1-1,-1-1 1,1 1-1,-1-1 1,0 1-1,1 0 0,-1-1 1,0 1-1,1-1 1,-1 1-1,0 0 1,0-1-1,0 1 0,0 0 1,0-1-1,1 1 1,-1 0-1,0 0 1,-1-1-1,1 1 1,0 0-1,0-1 0,0 1 1,0 0-1,0-1 1,-1 1-1,1 0 1,0-1-1,0 1 1,-1-1-1,0 2 0,-2 8 115,-3 20 79,-24 57 122,22-44-203,-3 57-1,-3 11 47,4-59-117,4-29-89,2 1-1,-3 41 1,8-53 18,0 0 0,3 13 0,-2-8 27,-1-9-9,1 6 90,0-1 0,1 1 1,7 20-1,-9-31-75,0 0 0,1 0 0,-1 0 1,1 0-1,0-1 0,-1 1 0,1 0 1,0-1-1,0 0 0,1 1 1,-1-1-1,0 0 0,1 0 0,0 0 1,-1-1-1,1 1 0,0-1 0,0 1 1,0-1-1,4 2 0,26 2-562,-23-2 390,-7-2 72,1 0 0,-1 0-1,1 0 1,-1-1-1,6 1 1,10-3-1086,1-1 0,-1-1-1,32-11 1,-49 14 988,0 1 1,-1-1-1,1 1 1,0-1 0,-1 0-1,1 0 1,0 1-1,-1-1 1,1 0-1,-1-1 1,1 1-1,-1 0 1,0 0-1,0-1 1,1 1-1,-1 0 1,0-1-1,0 1 1,0-1-1,0 0 1,-1 1-1,2-3 1,2-4-480,12-25-1442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0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126 197 3136,'2'-4'171,"0"1"1,0-1 0,-1 0-1,1 1 1,0-6-1,-4 0 209,1 6-235,7-5 162,-6 8-231,1-1 0,-1 1 1,1-1-1,-1 1 0,0-1 0,1 0 0,-1 1 0,0-1 1,0 0-1,0 1 0,1-1 0,-1 0 0,0 1 0,0-1 1,0 0-1,0 1 0,0-1 0,0 0 0,0 0 0,0 1 0,0-1 1,-1 0-1,1 0 0,0-2 213,-1 1-92,1-1 0,0 0-1,0 0 1,1 0 0,-1 1-1,1-1 1,-1 0 0,1 0-1,0 1 1,0-1 0,0 1-1,0-1 1,0 1 0,1-1-1,2-3 1,2 3 272,-5 3-440,1 0 1,0-1-1,0 1 0,-1-1 0,1 1 0,0-1 0,-1 0 0,1 1 0,-1-1 1,4-2-1,4-2 13,26-15 321,-27 17-307,0-1 0,0 1 0,0 0 0,0 0 0,1 1 0,8-1 0,26-8 64,-35 7-93,0 2 0,0-1 1,0 1-1,1 0 0,-1 1 0,12-1 1,-14 2-12,0 0 1,0 1 0,0 0-1,0 0 1,0 0-1,0 1 1,-1 0 0,1 0-1,6 4 1,18 7-81,-29-13 70,0 1 0,0-1 0,0 0-1,0 0 1,0 0 0,0 1 0,-1-1 0,1 0 0,0 1-1,0-1 1,0 1 0,-1-1 0,1 1 0,0-1 0,-1 1 0,1 0-1,0-1 1,-1 1 0,1 0 0,-1 0 0,1-1 0,-1 1 0,1 0-1,-1 0 1,0 0 0,1-1 0,-1 1 0,0 0 0,0 0 0,1 0-1,-1 0 1,0 1 0,2 10 142,4 4 35,-5-14-171,0-1-1,0 1 1,0 0-1,0 0 1,-1 0-1,1 0 1,-1 0-1,0 0 1,1 0-1,-1 0 1,0 0-1,0 0 1,0 0-1,-1 0 1,1 0-1,-1 3 1,-1 1 10,-1 0-1,1 0 1,-1 0-1,-1-1 1,1 1 0,-1-1-1,0 0 1,0 0 0,0 0-1,-1 0 1,-5 3-1,-21 25 56,23-23-77,4-4-10,-1 0 1,0 0 0,-9 7 0,9-10 0,0 1 0,0-1 0,0 0 0,-12 3 1,10-3 10,0 0 0,0 0 1,1 1-1,-9 5 1,-1 4 11,11-9-31,0 1 1,-1-1-1,0 0 0,0 0 1,-13 6-1,-5 0-161,22-8 122,0-1 0,0 0 1,0 0-1,0 0 0,0-1 0,0 1 1,-1 0-1,1-1 0,-4 1 0,6-1 38,0 0-1,0 0 0,0 0 0,0 0 1,0 0-1,0 0 0,0 0 1,-1 0-1,1 0 0,0 0 0,0 0 1,0 0-1,0 0 0,0 0 1,0 0-1,0 0 0,0 0 0,0 0 1,0 0-1,-1 0 0,1 0 1,0 0-1,0 0 0,0 0 0,0 0 1,0 0-1,0 0 0,0 0 1,0 0-1,0 0 0,0 0 0,0 0 1,0 0-1,0 0 0,-1 1 1,1-1-1,0 0 0,0 0 0,0 0 1,0 0-1,0 0 0,0 0 1,0 0-1,0 0 0,0 0 0,0 0 1,0 1-1,0-1 0,0 0 1,0 0-1,0 0 0,0 0 0,0 0 1,0 0-1,0 0 0,0 1 1,0 5-405,0-2 497,-1 1 0,1-1 0,0 0 1,1 1-1,-1-1 0,1 0 0,1 6 0,28 39-79,-30-49 5,4 7-15,-1 1 0,0-1 0,0 1-1,-1 0 1,2 9 0,0-3 47,-1 0-1,0 1 0,-2-1 0,1 1 1,-2-1-1,-2 25 0,0-26-43,-1 0-1,-1 0 1,0-1-1,0 0 1,-11 21-1,-13 5 77,16-16-27,7-12-24,0-2 0,-1 1 0,0 0 0,-9 10 0,13-18-11,0 1 0,0 0 1,0 0-1,0-1 0,0 0 1,0 1-1,0-1 0,-1 0 1,1 0-1,0 0 0,-1 0 1,-2 0-1,-13 6 0,7 4 0,10-10-1,1-1 1,-1 1 0,1 0 0,0-1 0,-1 0-1,1 1 1,-1-1 0,1 1 0,-1-1 0,1 1 0,-1-1-1,1 0 1,-1 1 0,0-1 0,1 0 0,-2 0-1,1 0 5,0 0 1,0 0-1,-1 0 0,1-1 0,0 1 0,0 0 0,-1-1 0,1 1 0,0-1 0,0 0 0,0 1 0,0-1 0,-1-1 0,-10-4 29,9 4-23,-1 0 0,1 0 0,0 0 0,0 0-1,0-1 1,0 1 0,0-1 0,1 1 0,-1-1-1,-2-3 1,-4-7 34,-13-21-126,20 32 77,0-1 1,1 0 0,-1 0-1,1 0 1,0 0-1,0 0 1,0 0-1,1 0 1,-1-4 0,1 5 25,0-1 0,1 0 0,0 0 1,0 0-1,0 1 0,0-1 0,0 0 1,0 1-1,1-1 0,-1 1 0,1-1 1,0 1-1,0 0 0,0 0 0,4-4 1,13-18 105,-16 20-116,0 0 1,0-1-1,0 1 0,0 1 1,1-1-1,-1 0 0,1 1 1,0 0-1,0 0 0,1 0 1,5-3-1,40-13 1374,-31 8-1105,8 5-1983,-21 4 879,-1 0-1,1-1 1,-1 0-1,6-3 1,-11 5 710,1 0-1,-1 0 1,0 1 0,1-1-1,-1 0 1,0 0-1,0 0 1,0 0 0,1 0-1,-1 1 1,0-1 0,0 0-1,-1-2 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0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17 197 4064,'0'0'39,"-1"0"1,1 1-1,-1-1 1,1 0-1,-1 0 0,1 0 1,-1 0-1,1 0 1,-1 0-1,0 0 0,1 0 1,-1 0-1,1-1 1,-1 1-1,1 0 1,-1 0-1,1 0 0,-1-1 1,1 1-1,-1 0 1,1 0-1,0-1 1,-1 1-1,1 0 0,-1-1 1,1 1-1,0-1 1,-1 1-1,1 0 0,0-1 1,-1 1-1,1-1 1,0 1-1,0-1 1,-1 1-1,1-1 0,0 1 1,0-1-1,0 1 1,0-1-1,0 0 0,0 1 1,0-1-1,0 1 1,0-1-1,0-2 382,3 0 491,8-8-197,-9 8 240,1 1-363,16-11-206,-14 11-326,-1 0-1,0 0 0,0-1 0,6-5 0,-3 1 26,0 0 0,0 1-1,1 0 1,-1 0 0,1 1-1,1 0 1,9-5 0,4-1-16,-19 9-58,1 0 0,-1 0 0,-1 0 1,1 0-1,0 0 0,0-1 0,-1 1 0,0-1 0,4-4 0,-1 1 251,-2 3 122,-1 1-48,9-9-96,-10 10-221,-1 1 0,0 0 0,1 0 0,-1-1 0,0 1 0,1 0 0,-1-1 0,0 1 0,0-1 0,1 1 0,-1 0 0,0-1 0,0 1 0,0-1 0,0 1 0,1-1-1,-1 1 1,0 0 0,0-1 0,0 1 0,0-1 0,0 1 0,0-1 0,0 1 0,0-1 0,0 0 0,1-4 99,-1 5-101,1 0 1,-1-1-1,0 1 1,1 0 0,-1 0-1,1-1 1,-1 1-1,1 0 1,-1 0 0,1 0-1,-1 0 1,1 0 0,-1 0-1,1 0 1,0 0-1,-1 0 1,1 0 0,-1 0-1,1 0 1,-1 0-1,1 0 1,-1 0 0,1 1-1,-1-1 1,1 0 0,-1 0-1,0 1 1,1-1-1,-1 0 1,2 1 0,15 15 270,-4-5-40,-6-8-200,-1 0 0,0 1 0,0 0 1,6 5-1,0 0-6,18 13-37,-8 5-250,-6-15 15,-14-11-45,0 0 1,0 0-1,0 0 0,0 0 0,0 1 0,0-1 0,0 1 1,-1-1-1,1 1 0,0 0 0,-1 0 0,0 0 1,1 0-1,1 4 0,-2-2-296,0 0 1,-1 0-1,0 0 0,1 7 1,-1-11 570,0 19-3840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1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2656,'0'-3'136,"0"0"1,0 0-1,0 1 0,0-1 1,1 0-1,-1 0 0,1 1 1,-1-1-1,1 0 0,0 1 1,0-1-1,1 0 0,-1 1 1,0 0-1,4-5 0,-5 7-97,0 0-1,0-1 0,1 1 1,-1 0-1,0-1 0,1 1 1,-1 0-1,1-1 1,-1 1-1,0 0 0,1 0 1,-1 0-1,1-1 1,-1 1-1,0 0 0,1 0 1,-1 0-1,1 0 0,-1 0 1,1 0-1,-1 0 1,1 0-1,-1 0 0,0 0 1,1 0-1,0 0 0,4-1 243,1-13 157,-5 11-410,2-1 0,-1 1 0,0 0 0,1 0 0,-1 0 0,1 0 0,0 0 0,0 0 0,0 1 0,1-1 0,-1 1 0,0 0 1,1 0-1,-1 0 0,1 1 0,0-1 0,0 1 0,0 0 0,-1 0 0,1 0 0,0 1 0,6-1 0,-6 1 62,1-1 0,0 0 0,0 0 0,-1 0 0,8-3 0,-8 3-46,-1 0 1,0 0 0,0 0 0,1 0 0,-1 0 0,0 1-1,1-1 1,-1 1 0,1 0 0,-1 0 0,7 1-1,22 10 191,-25-9-105,0-1-1,0 1 0,-1 0 1,1 1-1,-1 0 1,1 0-1,-1 0 1,0 1-1,-1 0 1,11 8-1,-12-8-50,-1 1 1,1 0-1,-1 1 0,0-1 0,3 8 1,6 9 127,-2-8-95,-7-10-95,0 0 1,-1-1-1,1 1 0,-1 0 1,0 0-1,0 1 0,1 5 0,3 22 58,-1-15-30,-4-14-35,0 0 0,0 0 0,0 0 0,0 0 0,0 0 0,-1 0 0,1 1 0,-1-1 1,0 0-1,0 0 0,0 0 0,-1 6 0,-2-4 61,1 1 1,-1-1-1,1 0 1,-6 6-1,-4 9 47,10-16-105,0 0 1,0 0 0,0 0 0,-1 0-1,1 0 1,-1 0 0,0-1 0,0 1-1,0-1 1,0 0 0,-1 0 0,1 0-1,-1 0 1,0-1 0,0 0 0,0 1-1,0-1 1,-7 2 0,2-3 22,0 1 0,0-1 0,0-1-1,-16-1 1,4 1 30,13 0-49,4 0-19,0 0 1,1 0 0,-1 0-1,0 0 1,1-1-1,-1 0 1,0 1 0,1-1-1,-1-1 1,1 1 0,-1 0-1,1-1 1,-1 0 0,1 1-1,-3-4 1,-18-8-56,18 10 77,0-1 0,0 1 0,0-1 0,-8-7-1,12 9-29,1 0 0,-1 0 0,0 0 0,1 0 0,0 0 0,-1 0 0,1-1 0,0 1 0,0 0 0,0-1 0,1 1 0,-1-1 0,1 1 0,-1 0-1,1-1 1,0 0 0,0-2 0,0 3 10,0-1-1,1 1 1,-1 0-1,1-1 1,0 1-1,0 0 1,0-1-1,0 1 1,0 0-1,0 0 1,1 0 0,-1 0-1,1 0 1,-1 0-1,1 1 1,0-1-1,3-2 1,-1 1-23,0 0 0,0 0 0,0 0 0,0 1 0,1 0 0,-1 0 0,9-3 0,2 3-16,0 0 0,0 1 1,1 1-1,18 2 0,-1-1-12,49-1-3949,-79 0 2715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2912,'0'0'923,"0"0"-550,0 0-373,0 0-645,0 0 655,0-3 1963,2-5-212,4 11-283,2 2-1335,-4-3 85,0-2 0,-1 1 0,1 0 0,0-1 0,0 0 0,0 0-1,7 0 1,0-1-9,-7 1-139,-1 1 0,0-1-1,1 1 1,-1-1 0,0 1-1,1 0 1,-1 0 0,3 2-1,11 3 84,-7-4-93,0-1 0,1 0 1,-1 0-1,1-1 0,0-1 0,18-2 0,-23 2-43,62-10 303,-32 7-211,1 1-122,38-9-1,20-2-86,20-5 15,-78 12-11,1 2 1,0 2-1,55 2 1,-89 1 80,127 0-1328,-131 0 1302,0 0 0,1 0 0,-1 0 0,0 0 1,0 0-1,0 0 0,0 0 0,0 0 0,0 0 0,0 0 0,0 0 0,0 0 1,0 0-1,1 0 0,-1 0 0,0 0 0,0 0 0,0 0 0,0 0 0,0 0 1,0 0-1,0 0 0,0 0 0,0 0 0,0 0 0,1-1 0,-1 1 0,0 0 1,0 0-1,0 0 0,0 0 0,0 0 0,0 0 0,0 0 0,0 0 0,0 0 1,0 0-1,0 0 0,0 0 0,0-1 0,0 1 0,0 0 0,0 0 0,0 0 1,0 0-1,0 0 0,0 0 0,0 0 0,0 0 0,0 0 0,0 0 0,0-1 1,0 1-1,0 0 0,0 0 0,0 0 0,0-11-1756,0 8-2111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 3232,'0'-3'1035,"0"2"-1021,0 1 1,0-1-1,0 1 0,0-1 1,0 1-1,0-1 1,0 1-1,0-1 1,1 1-1,-1-1 1,0 1-1,0-1 1,0 1-1,0-1 1,1 1-1,-1-1 1,0 1-1,1-1 1,-1 1-1,0-1 1,1 1-1,-1 0 1,0-1-1,1 1 1,-1 0-1,1-1 1,-1 1-1,1 0 1,-1 0-1,1-1 0,-1 1 1,1 0-1,-1 0 1,1 0-1,-1-1 1,1 1-1,-1 0 1,1 0-1,-1 0 1,1 0-1,-1 0 1,1 0-1,-1 0 1,1 1-1,-1-1 1,1 0-1,0 0 1,4 1 65,-1 1 0,1 0 0,0 0 0,4 3 0,-4-3-23,44 17 465,-45-17-462,1 1 0,-1 0 0,0 0 0,0 0 0,0 1 0,0-1 0,5 8 0,5 3 89,0 0 57,-10-11-152,0 1 1,0-1-1,-1 1 0,1 0 1,-1 0-1,0 0 0,4 8 0,-4-5-12,0 0 0,0 0 0,-1 0 0,0 0-1,-1 0 1,1 0 0,-1 1 0,-1-1-1,1 1 1,-1-1 0,-1 0 0,1 1 0,-1-1-1,0 0 1,-1 1 0,0-1 0,0 0-1,-1 0 1,1 0 0,-2-1 0,1 1 0,-1-1-1,-5 9 1,-8 6 223,-28 33 245,39-48-422,0-1 0,-1 1-1,1-1 1,-2 0 0,-12 7-1,-29 10 223,32-12-223,12-8-63,1 1-1,-1 0 1,0-1-1,0 0 0,0 0 1,0-1-1,0 1 0,0-1 1,0 0-1,0 0 0,-6-1 1,0 0 13,6 1 10,0-1 0,0 0-1,0 0 1,0-1 0,0 1-1,0-1 1,0 0 0,-5-2 0,9 2-33,0 0 1,-1 0 0,1 1-1,0-1 1,0 0 0,0 0 0,0 0-1,0 0 1,0 0 0,0-1 0,0 1-1,0 0 1,0-2 0,0 0-6,0 0 1,0 1 0,0-1 0,0 0 0,1 0-1,-1 0 1,1 0 0,0-5 0,0-3-34,-1 6 9,1 1-1,0-1 1,0 0 0,0 1 0,1-1 0,-1 0-1,1 1 1,0-1 0,2-4 0,1 2 34,1 1 0,-1 0 0,1 0 0,0 1 0,0-1 0,0 1 0,1 0 0,10-7 0,-2 3-74,1 0-1,24-11 1,-7 7-71,1 1 0,50-12-1,-49 16-308,-20 5-247,0 0 0,1 1 0,28-1 1,-40 3 536,-1 0 34,1 0-1,-1 0 1,0 0-1,0 0 1,1-1-1,-1 1 1,0-1-1,0 1 1,1-1-1,-1 0 1,0 0 0,0 1-1,0-2 1,0 1-1,0 0 1,0 0-1,0-1 1,-1 1-1,1-1 1,2-2 0,7-7 116,-10 10 35,-1 1 1,1 0-1,-1-1 0,1 1 1,-1-1-1,1 1 0,-1 0 1,1 0-1,-1-1 0,1 1 1,0 0-1,-1 0 0,1 0 1,0 0-1,-1 0 0,1 0 1,-1 0-1,1 0 0,0 0 1,-1 0-1,1 0 0,0 0 1,-1 0-1,1 0 0,0 1 1,-1-1 62,3 0 995,0 0-775,0 0-1,0 0 0,0 0 1,0 1-1,0-1 0,0 1 1,0 0-1,0 0 0,0 0 1,4 2-1,-2 0-46,-1 1 0,1 0 0,0 0 0,4 5-1,-8-8-234,34 45 1196,-5-24-832,-11-7-313,-1 1 0,-1 1 0,25 31 0,-28-30-233,-5-4-79,17 16 0,-24-28 75,-1 0-1,1-1 1,0 1 0,-1 0 0,1-1 0,-1 1-1,0 0 1,0 0 0,0 0 0,0 0-1,0 0 1,0 1 0,0-1 0,-1 0-1,1 0 1,-1 0 0,0 1 0,1-1 0,-1 0-1,0 0 1,-1 5 0,1-4-212,0-2 262,0-1 0,0 1 0,1 0 1,-1-1-1,0 1 0,0-1 0,0 1 0,-1-1 0,1 1 0,0-1 0,0 1 1,0-1-1,0 1 0,0-1 0,-1 1 0,1-1 0,0 1 0,0-1 0,-1 1 1,1-1-1,0 1 0,-1-1 0,1 1 0,0-1 0,-1 0 0,1 1 0,-1-1 1,1 0-1,-1 1 0,1-1 0,-1 0 0,0 1 0,0-2-13,1 1 1,-1 0-1,1 0 0,-1-1 0,1 1 0,0 0 1,-1 0-1,1-1 0,-1 1 0,1-1 1,0 1-1,-1 0 0,1-1 0,0 1 0,-1-1 1,1 1-1,0-1 0,-1 1 0,1-1 0,0 1 1,0-1-1,0 1 0,0-1 0,0 1 1,-1-1-1,1 1 0,0-1 0,0 0 0,0 1 1,0-1-1,0 1 0,1-2 0,-1-14-1769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1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33 4224,'30'-30'1904,"-27"28"-1467,-3 2 523,0 0-256,0 0 64,-5 2-304,-6 5-357,2-1-1,-1 1 1,1 1 0,0-1-1,0 2 1,-11 13 0,-16 22 77,-43 57 176,59-74-316,-1 0 1,-33 31-1,49-54-109,0 1 0,0-1-1,0 0 1,-1 0 0,0-1 0,-7 5 0,11-8 25,4-2-382,0-1 0,-1 1 0,1-1 1,-1 1-1,0-1 0,0 0 0,1-5 0,0 2-224,12-24-2714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1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13 4064,'0'-12'1610,"0"21"-1034,0-9-563,0 0-1,0 0 0,0 0 1,0 0-1,0 0 0,0 1 0,0-1 1,0 0-1,0 0 0,0 0 0,0 0 1,0 0-1,0 0 0,0 0 0,0 0 1,0 0-1,0 1 0,0-1 0,0 0 1,0 0-1,0 0 0,0 0 0,0 0 1,0 0-1,0 0 0,0 0 0,0 0 1,0 0-1,0 0 0,0 0 0,0 1 1,0-1-1,0 0 0,-1 0 0,1 0 1,0 0-1,0 0 0,0 0 0,0 0 1,0 0-1,0 0 0,0 0 1,0 0-1,0 0 0,0 0 0,-1 0 1,1 0-1,0 0 0,0 0 0,0 0 1,0 0-1,0 0 0,0 0 0,0 0 1,0 0-1,-1 0 0,-1 0 44,0 1 1,0-1-1,0 1 0,0-1 0,0 1 0,0 0 1,0 0-1,0 0 0,1 0 0,-1 1 0,0-1 0,0 0 1,1 1-1,-1-1 0,1 1 0,-1 0 0,1-1 1,0 1-1,0 0 0,0 0 0,0 0 0,0 0 1,-1 2-1,-4 10 220,1 0 0,-5 19 1,8-26-124,-45 128 596,14-46-533,25-61-74,-3 0 0,0-1 0,-1 0-1,-30 46 1,26-47-66,11-16-10,0-1 0,-1-1 0,0 1 0,-8 8 0,-33 18 435,34-21-69,24-28-544,-10 12-31,0 0 0,0-1 1,1 1-1,-1 0 0,1 0 0,0 0 1,-1 0-1,1 0 0,0 0 0,3-1 0,7-8-227,6-14-265,-14 17 491,92-183-2112,-83 164 2025,32-48 0,-24 43 192,-6 8 57,-8 11 29,1 0 1,0 1 0,1 0-1,12-12 1,-9 11 318,0-1 0,14-22 0,-22 29-114,2 1-1,-1-1 1,1 1-1,8-7 1,-3 3-22,-9 8-150,0 0-1,0 0 0,0 0 0,0 1 0,0-1 1,0 1-1,1-1 0,-1 1 0,1 0 0,-1 0 1,1 0-1,-1 0 0,1 0 0,-1 1 0,1-1 1,0 1-1,-1 0 0,1 0 0,0 0 1,0 0-1,-1 0 0,1 0 0,0 1 0,-1-1 1,1 1-1,4 1 0,-4-1-46,-1 0 1,1 0-1,-1 1 1,1-1-1,-1 0 0,0 1 1,1 0-1,-1-1 0,0 1 1,0 0-1,0 0 1,0 0-1,-1 0 0,1 0 1,0 1-1,-1-1 1,0 1-1,1-1 0,-1 1 1,0-1-1,0 1 1,1 5-1,6 41 335,10 3-160,8 24 21,-5 53 54,-12-67-230,-9-56-78,1 0 1,-1 0-1,0-1 0,0 1 0,0 0 1,-1-1-1,0 1 0,0 0 0,0-1 0,-3 7 1,0 1-210,3-10 83,1 0 0,-1 0 0,0 0 0,0 0 1,0 0-1,0 0 0,-1 0 0,1-1 0,-1 1 1,1 0-1,-1-1 0,0 0 0,-4 4 0,-5 7-633,-25 39-4805,20-22 2938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1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6240,'0'-49'2304,"0"49"-1792,32-16-160,-15 16 448,-1-17-512,17 1 32,16 16-192,0-17-1984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1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4640,'1'0'68,"-1"0"0,1 0 1,0 0-1,-1 0 0,1 0 0,0 0 1,-1 0-1,1 0 0,0 1 1,-1-1-1,1 0 0,0 0 0,-1 1 1,1-1-1,0 0 0,-1 1 0,1-1 1,-1 0-1,1 1 0,1 9 579,-2-9-628,0 0-1,-1-1 1,1 1 0,0 0-1,0 0 1,0 0-1,1 0 1,-1-1-1,0 1 1,0 0 0,0 0-1,1 0 1,-1-1-1,0 1 1,1 0-1,-1 0 1,0-1 0,1 1-1,0 0 1,10 5 162,-6 7-112,-3-10-61,0 0 0,0-1 0,0 1-1,0-1 1,0 1 0,0-1-1,1 0 1,-1 0 0,5 3-1,25 12-280,-27-14 187,-2-2-39,1 0-1,-1 0 1,0-1 0,1 1 0,-1-1-1,0 0 1,1 0 0,-1 0 0,4-1-1,5 1-493,-10 0 566,0-1 0,0 1 0,0 0 0,0-1 0,-1 1 0,1-1 0,0 1 0,0-1 0,-1 0 0,1 0 0,0 1 0,1-3-1,-2 2 30,1 0-1,0 0 0,-1 1 0,1-1 0,0 0 0,-1 0 0,1 1 0,0-1 0,0 1 0,0 0 0,0-1 0,2 1 1,-3 0 5,1 0 0,0 0 0,0-1 0,0 1 0,-1 0 0,1-1 0,0 0 0,-1 1 1,1-1-1,0 0 0,-1 0 0,1 0 0,1-1 0,4-2 97,7 1 189,-14 3-252,0 0 1,0 0-1,0 0 1,0 0 0,1 0-1,-1 0 1,0 0 0,0 0-1,0 0 1,0 0-1,0 0 1,0 0 0,0 0-1,0 0 1,0 0 0,0 0-1,1 0 1,-1 0-1,0 0 1,0 0 0,0 0-1,0 0 1,0 0 0,0 0-1,0 0 1,0 0-1,0 0 1,0-1 0,0 1-1,0 0 1,1 0 0,-1 0-1,0 0 1,0 0-1,0 0 1,0 0 0,0 0-1,0 0 1,0 0 0,0 0-1,0 0 1,0-1-1,0 1 1,0 0 0,0 0-1,0 0 1,0 0 0,0 0-1,0 0 1,0 0-1,0 0 1,0 0 0,0-1-1,0 1 1,0 0 0,0 0-1,0-11 726,0 8 150,0 6-224,0 8 234,0-8-234,0 0 122,0 73 619,0-73-1415,0 1 1,-1-1-1,1 1 0,-1-1 1,1 0-1,-1 1 0,0-1 1,-2 5-1,-4 12 30,2 29 206,-23 128 480,23-133-574,3-16-49,-2 0 1,-1-1-1,-14 43 0,14-51-84,-5 32 0,7-36-30,0 1 0,-9 28 0,-12 6 453,17-37-235,-8 22 1,15-34-184,-1 0 0,1 0 0,0 0 0,0 0 0,-1 0 0,1-1 0,0 1 0,-1 0 0,1 0 0,-1 0 0,1 0 0,-1-1 0,1 1 0,-1 0 0,1-1-1,-1 1 1,0 0 0,1-1 0,-1 1 0,0-1 0,0 1 0,0-1 0,1 1 0,-1-1 0,0 1 0,0-1 0,0 0 0,0 0 0,0 1 0,0-1 0,0 0 0,1 0 0,-1 0 0,0 0 0,0 0 0,0 0 0,-2-1 0,-3 1 26,3 0-20,1 0-1,-1 0 0,0 0 0,1 0 1,-1-1-1,0 1 0,1-1 0,-1 0 1,1 0-1,-1 0 0,1 0 0,0 0 1,-1 0-1,1-1 0,0 1 1,0-1-1,0 0 0,0 1 0,0-1 1,0 0-1,0 0 0,1 0 0,-3-4 1,-13-13 28,-17-9-5,22 19-36,1 0-1,-17-18 1,26 25-10,-1-1 0,1-1 0,0 1 1,0 0-1,0 0 0,0-1 0,0 1 1,1-1-1,0 1 0,-1-1 0,1 0 1,1 0-1,-1 1 0,0-8 0,1 9-11,0 0 0,0-1 0,0 1 0,0 0-1,0 0 1,1 0 0,-1 0 0,1 0 0,0 0 0,0 0-1,1-4 1,1 3-11,-1 0 0,1 1 0,0-1 0,-1 1 0,7-4 0,-4 2 14,3-3-28,-4 4 22,-1 0 0,1 0 0,0 1 1,8-5-1,37-3-51,-26 2 67,-11 3 7,22-4 0,-6 5-464,0 2-1,1 0 1,0 3 0,31 3 0,22 10-921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3488,'-14'-14'1115,"11"11"-673,6 1 38,8-9 811,-8 8-278,-3 3 166,2 0-379,127 0 1472,-127 0-2275,0 0 0,-1 0 0,1-1 0,0 1 0,0-1 0,0 1-1,-1-1 1,1 1 0,0-1 0,-1 0 0,1 0 0,1-1 0,-1 1-50,-1 0-1,1 0 1,0 0-1,-1 0 0,1 0 1,0 1-1,0-1 1,0 1-1,-1-1 0,1 1 1,0 0-1,2 0 1,-4 0-10,1 0 1,-1 0-1,1 0 1,-1 0-1,1 0 1,0 0 0,-1 0-1,1 0 1,-1 0-1,1 0 1,-1 0-1,1 0 1,-1 0-1,1-1 1,-1 1-1,1 0 1,-1 0 0,0-1-1,1 1 1,-1 0-1,1 0 1,-1-1-1,1 1 1,-1 0-1,0-1 1,1 1 0,-1-1-1,0 1 1,1 0-1,-1-1 1,0 0-1,5-6-1149,-4 7 933,0-1 0,-1 1-1,1-1 1,0 1 0,0 0 0,0 0-1,0-1 1,0 1 0,-1 0 0,1 0 0,0 0-1,0 0 1,2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83 6880,'-82'-44'2229,"80"43"-2175,1 1 1,0-1-1,0 0 1,0 0-1,0 0 0,0 0 1,0 0-1,0 0 0,0 0 1,0 0-1,0 0 1,0-2-1,0 3-46,1 0 0,0 0 1,0-1-1,0 1 0,0 0 0,0 0 1,1-1-1,-1 1 0,0 0 0,0 0 0,0-1 1,0 1-1,0 0 0,0 0 0,0 0 1,0-1-1,0 1 0,1 0 0,-1 0 0,0 0 1,0-1-1,0 1 0,0 0 0,1 0 1,-1 0-1,0 0 0,0 0 0,0-1 1,1 1-1,-1 0 0,0 0 0,0 0 0,1 0 1,-1 0-1,0 0 0,1 0 0,21-2 490,-22 2-396,73 0 5682,-31 0-4673,-27 0-1004,-1-1-1,1-1 1,14-4-1,-18 4-127,1 0 0,23-1 0,96 3-1909,-128 0 751,-6 0-1530,-10 0 789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 4320,'-14'-14'1392,"11"11"-848,1 3-118,1 0-390,1 0 0,-1 0 0,1 0-1,-1 0 1,1 0 0,-1 0-1,0 0 1,1 1 0,-1-1-1,1 0 1,-1 0 0,1 0-1,0 0 1,-1 1 0,1-1-1,-1 0 1,1 0 0,-1 1-1,1-1 1,0 0 0,-1 1-1,1-1 1,-1 1 0,1-1 0,0 0-1,0 1 1,-1-1 0,1 1-1,0-1 1,0 1 0,-1-1-1,1 1 1,0-1 0,0 1-1,0-1 1,0 1 0,0-1-1,0 1 1,0-1 0,0 1-1,0 0 1,0-1-29,0 0 0,0 0-1,0 0 1,0 0 0,0 1 0,0-1-1,0 0 1,0 0 0,0 0-1,0 0 1,0 0 0,0 0 0,0 0-1,0 0 1,0 0 0,0 1 0,0-1-1,0 0 1,0 0 0,0 0 0,0 0-1,0 0 1,0 0 0,0 0 0,0 0-1,0 0 1,0 0 0,0 0-1,0 0 1,-1 1 0,1-1 0,0 0-1,0 0 1,0 0 0,0 0 0,0 0-1,0 0 1,0 0 0,0 0 0,0 0-1,0 0 1,0 0 0,-1 0 0,1 0-1,0 0 1,0 0 0,0 0-1,0 0 1,0 0 0,0 0 0,0 0-1,0 0 1,0 0 0,0 0 0,-1 0-1,1 0 1,0 0 1,-1 0 0,1 0 1,-1 0-1,1 0 0,-1 0 0,1 0 0,-1 0 1,1 0-1,-1 0 0,1 0 0,-1 0 0,1 0 1,-1 1-1,1-1 0,0 0 0,-1 0 0,1 1 0,-1-1 1,1 0-1,0 1 0,-1-1 0,1 0 0,0 1 1,-1-1-1,1 0 0,0 1 0,-1 0 0,0 14 93,1-11-82,0 0 1,0-1-1,0 1 0,-1-1 0,1 1 0,-2 5 0,0-3 1,0-3-11,1 0 0,0-1 1,1 1-1,-1 0 1,0 0-1,1 4 0,4 21 45,-2-21-50,0-1 0,-1 1 1,0 0-1,0 6 0,-1-13-4,-1 8 11,2 1-1,1 15 1,9 1 42,-9-7-16,-2-15-4,0 1-1,0-1 1,0 0 0,0 1 0,1-1 0,0 1-1,1 3 1,9 17 79,-11-22-120,1-1 0,-1 0 0,1 0 0,-1 0 0,1 1 0,0-1 0,0 0 0,0 0 0,0 0 0,-1 0 0,1 0 0,1 0 0,-1-1 0,0 1 0,0 0 0,0 0 0,0-1 0,0 1 0,1-1 0,-1 1 0,0-1 0,3 1 0,7 3-75,-2 1 49,-9-5 30,0 0 0,0 0-1,0 0 1,0 0 0,0 0-1,0 0 1,0 0 0,1 0-1,-1 1 1,0-1-1,0 0 1,0 0 0,0 0-1,0 0 1,0 0 0,1 0-1,-1 0 1,0 0 0,0 0-1,0 0 1,0 0 0,0 0-1,1 0 1,-1 0-1,0 0 1,0 0 0,0 0-1,0 0 1,0 0 0,0 0-1,1 0 1,-1 0 0,0 0-1,0 0 1,0 0 0,0-1-1,0 1 1,0 0 0,1 0-1,-1 0 1,8-5-242,14-1-16,-16-1 113,-4 4 74,9-3-47,-4-5 35,-7 9 83,0 1 0,1 0 0,-1 0 1,1 0-1,0 0 0,-1 0 0,1 0 0,0 0 0,-1 0 0,1 0 0,0 1 0,0-1 0,0 0 0,0 0 0,1 0 0,28-13 84,-29 17 25,0 1-1,0-1 1,-1 0-1,1 1 1,-1-1-1,0 0 1,0 1-1,-1 5 1,1 2 186,0 4-115,0-1-55,0 0 0,-3 19 0,-8 8 39,6 1 23,-9 42-67,-19 60-826,29-127 633,-1-1-1,-1 1 0,0-2 1,-1 1-1,-1-1 1,0 0-1,-1 0 0,-20 23 1,25-33 70,-1 1 0,0-2 0,0 1 0,0-1 0,-1 1 0,0-1 0,0-1 0,-12 7 0,6-6 48,1 0 0,-1 0 0,-24 4 0,31-8-3,0 0 1,-1 0-1,1 0 0,0-1 1,0 1-1,-1-1 0,1-1 0,0 1 1,0-1-1,0 0 0,0 0 1,1 0-1,-1-1 0,0 1 1,1-1-1,0 0 0,0-1 0,0 1 1,0-1-1,0 0 0,-5-6 1,6 6-25,1 0 0,0 0-1,0 1 1,0-1 0,0 0 0,0-1 0,1 1 0,0 0 0,0 0 0,-1-5 0,1-5-20,0-23 1,1 27-4,0-4 31,3-25-1,-2 34 13,0 0 0,1 0 0,-1 0 0,1 0 0,0 0 0,0 1 0,6-10 0,0 4-62,0 0 1,13-12 0,18-20-1358,-30 31 1074,-5 5 338,0 1 1,0-1 0,1 1 0,0 0 0,0 1 0,0-1 0,1 1 0,-1 0 0,9-4 0,2 0 320,31-17 456,-40 20-692,-5 4-85,-1-1-1,1 1 0,-1 0 0,1 0 0,0 0 1,-1 1-1,1-1 0,0 0 0,0 0 1,-1 1-1,1-1 0,4 1 0,-4 0-202,-4 0-933,-12 0 272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5408,'2'0'1728,"0"0"-1670,-1 0 0,0-1 0,1 1 0,-1 0 0,0 0 0,0-1 0,1 1 0,-1-1 0,0 1 0,0-1 0,0 1 0,1-1 1,-1 0-1,0 1 0,0-1 0,0 0 0,0 0 0,0 0 0,-1 0 0,1 0 0,0 0 0,0 0 0,-1 0 0,1 0 0,0-1 0,-1 1 0,1 0 0,-1 0 0,0-1 0,1 1 0,-1 0 1,0 0-1,0-1 0,0 0 0,0 1-43,0 1 0,1 0 0,-1 0 1,0 0-1,0-1 0,0 1 0,0 0 1,0 0-1,0-1 0,0 1 0,0 0 1,0 0-1,0 0 0,1-1 0,-1 1 1,0 0-1,0 0 0,0 0 0,0 0 0,0-1 1,1 1-1,-1 0 0,0 0 0,0 0 1,0 0-1,1 0 0,-1 0 0,0-1 1,0 1-1,1 0 0,-1 0 0,0 0 1,0 0-1,1 0 0,21-13 268,-14-1-129,6 6 54,-8-1-156,0 1 0,0-1 0,-1 0 0,5-11 0,-8 15-40,9-15-6,-5-4 63,2 15 135,-8 9-154,0 0 0,1 0-1,-1-1 1,0 1 0,1 0-1,-1 0 1,0-1-1,1 1 1,-1 0 0,0-1-1,1 1 1,-1 0 0,0-1-1,0 1 1,0 0 0,1-1-1,-1 1 1,0-1 0,0 1-1,0-1 1,0 1 0,0 0-1,0-1 1,0 1 0,0-1-1,0 1 1,0-1 0,0 6 128,0 0 0,1 0 1,0-1-1,0 1 1,0 0-1,0 0 1,0-1-1,1 1 0,0 0 1,5 7-1,-2-4 7,-1 1-1,6 12 0,3 6-97,17 9 169,-24-22-549,1-9-50,-7-5 256,1 0 1,-1 0-1,1 0 1,-1 1-1,0-1 1,1 0-1,-1 0 1,0 1-1,1-1 1,-1 0 0,0 1-1,1-1 1,-1 0-1,0 1 1,0-1-1,1 0 1,-1 1-1,0-1 1,0 1-1,0-1 1,0 0-1,0 1 1,1-1-1,-1 1 1,0-1-1,0 1 1,0-1-1,0 0 1,0 1-1,0 0 1,0 2-1599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50 3808,'0'-16'2037,"3"16"-1461,-1-1-529,-1 1-1,1 0 0,0-1 1,-1 1-1,1-1 1,0 1-1,-1-1 1,1 0-1,-1 1 1,1-1-1,-1 0 0,1 0 1,-1 0-1,0-1 1,1 1-1,1-2 1,-2 1-14,1 1 1,-1-1-1,1 1 0,0-1 1,0 1-1,-1 0 1,1 0-1,0 0 1,0 0-1,0 0 1,0 0-1,1 0 1,-1 1-1,0-1 1,0 1-1,0-1 1,3 1-1,6 0 53,-1 0 0,1 0 0,-1 2 0,0-1 0,0 1 0,0 1 0,17 5 0,-8-1 63,-11-4-75,1 0 0,-1 0-1,0 1 1,0 0 0,11 8 0,-7-2 17,0 2 0,0-1-1,-1 1 1,17 26 0,-18-26-1,-7-8-79,0 0 1,0 0-1,0 0 0,-1 1 1,1-1-1,-1 1 0,0-1 1,0 1-1,0 0 0,-1 0 1,0 0-1,0-1 0,0 1 1,-1 0-1,1 9 0,-1 9 10,1-13 6,-1-1 1,0 1-1,0-1 1,-1 0 0,-1 1-1,-2 9 1,2-13-8,-1 0 1,0 0-1,-1 0 1,1 0-1,-1 0 1,0-1-1,-1 0 1,1 0-1,-1 0 1,-9 7-1,4-4 21,-1 0-1,0-1 0,0 0 0,-18 7 0,21-11-7,-1 0 0,0 0 0,0 0 0,-1-1-1,1-1 1,0 1 0,-1-2 0,-10 1-1,4-2 20,1-1 0,0-1-1,-26-7 1,35 9-48,-1-1 0,1-1 0,0 1 0,-1-1 0,1 0 0,1 0 0,-1-1 0,0 0 0,1 0 0,0 0 0,0-1 0,0 1 0,0-1 0,1 0 0,0-1 0,0 1 0,0-1 0,1 0 0,0 0 0,0 0 0,0 0 0,1 0 0,-3-9 0,5 12-3,-1 1 0,1 0 0,0 0 0,0 0 0,0 0 0,0-1 0,0 1 0,0 0 0,1 0 1,-1 0-1,1 0 0,-1 0 0,1 0 0,0 0 0,0 0 0,1-3 0,0 2-12,1 0 0,-1-1-1,1 1 1,0 0 0,-1 1 0,2-1-1,-1 0 1,4-2 0,-1 1-32,0 1 0,0 0 0,0 0 0,0 1 0,0-1 0,0 1 0,1 1 0,-1-1 1,14 0-1,-17 2 28,1 0 1,-1 1-1,1 0 1,-1 0 0,1 0-1,-1 0 1,5 2-1,-2 0 3,13 4-19,-8-3-249,1 0-1,-1 1 1,12 7 0,-1 5-691,8-1-1146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3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2976,'0'-16'4346,"3"16"-3823,-1 0-551,0-1 235,1 1 0,0 0 0,0 0 0,-1 0 0,1 1 0,0-1 0,-1 1 0,5 0 0,7 7 187,-9-5-297,1 0 0,-1 0 0,1 0 1,-1-1-1,1 0 0,0 0 0,0-1 0,0 0 0,11 1 0,47-1 325,107-4-156,-131-1-258,127-6 21,-118 10-24,93-3 6,-91-3 21,-24 3 0,32-1 0,-49 4-19,60-2 68,-62 1-77,-1 0 0,1 0 0,0 0 0,-1-1 1,0 0-1,10-5 0,-3-1 11,-12 7-6,-1 0 1,0 0-1,1 0 0,-1 1 0,1-1 0,-1 0 1,1 1-1,-1-1 0,1 1 0,-1 0 0,1-1 1,0 1-1,2 0 0,10 0-9,-12 0-277,-2 0-342,0 0-1312,0 3-10,0 10-1984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4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4320,'27'0'1392,"-27"0"-1371,1 0 0,-1 0 0,0 0 0,1 0-1,-1 0 1,0 0 0,1 0 0,-1 0 0,0 0 0,1 0 0,-1 0 0,0 0 0,1 0 0,-1 0 0,0 0 0,1 1 0,-1-1-1,0 0 1,0 0 0,1 0 0,-1 0 0,0 1 0,1-1 0,-1 0 0,0 1 0,21 12 313,-18-12-305,0 1-1,0 0 0,1 0 0,-1 0 0,0 0 1,-1 0-1,1 0 0,0 1 0,-1 0 0,1-1 0,-1 1 1,0 0-1,0 0 0,2 4 0,2 7 75,0 1 0,-1 0 0,-1 0 1,0 0-1,-1 0 0,-1 1 0,0-1 0,-1 1 0,-1 0 0,0-1 0,-1 1 0,-1 0 1,0-1-1,-10 30 0,8-29-49,-1 1 115,0 0-1,-13 29 1,14-39-6,0 2 5,-1 0-1,0 0 0,0-1 1,-11 14-1,15-21-153,-1 1 0,0-1 0,1 1 0,-1-1-1,0 1 1,0-1 0,1 0 0,-1 0 0,0 0 0,0 0 0,-1 0 0,1 0 0,0-1 0,0 1 0,0-1 0,0 1 0,-1-1-1,1 0 1,0 0 0,0 0 0,0 0 0,-1 0 0,1-1 0,0 1 0,0-1 0,-3 0 0,2 0 16,1-1-1,-1 1 1,1-1 0,-1 1 0,1-1 0,0 0 0,-1 0 0,1 0 0,0 0-1,-2-3 1,-6-6 111,-15-16 355,24 25-452,1 1-1,-1 0 1,0-1 0,1 1 0,-1-1-1,1 1 1,-1-1 0,1 0 0,0 1-1,0-1 1,0 1 0,-1-1-1,2 1 1,-1-3 0,0-8 220,1-1 0,1 1 0,0-1 0,1 1-1,0 0 1,6-15 0,-6 19-491,1 0-1,0 0 1,0 0-1,0 1 0,1 0 1,0 0-1,1 0 1,-1 0-1,1 1 1,10-8-1,6-2-294,0 1-1,48-22 1,-70 37 521,8-4-160,-1 2-1,1-1 1,10-2 0,4-1-90,-6 0 75,-12 5 154,-1 0 0,1 0 0,-1 0 0,1 0 0,-1 0 0,1 0 0,4 1 0,6-1-62,-11 1 223,0 0 1,0-1-1,0 1 1,0 0-1,0 1 1,0-1-1,0 0 1,0 1 0,0 0-1,3 0 1,-1 13 852,-2-9-815,0 0 0,1-1 1,0 1-1,-1-1 0,2 0 0,6 6 1,2 2 165,3 5-38,-1 0 1,20 31 0,-26-35-210,1-1 0,0-1 0,0 1 0,2-2 0,16 14 0,-22-19-71,0 1 0,-1 0 0,1 0 0,4 8-1,12 12-95,-8-13 61,-10-9 187,0-1 0,0 1 1,-1 0-1,1-1 0,-1 2 1,0-1-1,4 8 0,23 37-1686,-29-49 1450,-1 1-1,0-1 1,0 0-1,1 1 1,-1-1 0,0 0-1,0 1 1,0-1 0,0 0-1,1 1 1,-1-1 0,0 1-1,0-1 1,0 0 0,0 1-1,0-1 1,0 0 0,0 1-1,0-1 1,0 1-1,0-1 1,0 0 0,0 1-1,0-1 1,0 1 0,-1-1-1,1 0 1,0 1 0,0-1-1,0 0 1,-1 1 0,1-1-1,0 0 1,0 1 0,-1-1-1,1 0 1,0 0 0,0 1-1,-1-1 1,1 0-1,0 0 1,-1 1 0,1-1-1,-1 0 1,1 0 0,0 0-1,-1 0 1,0 1 0,-5 2-1513,1 8-647,4-10 1936,0-1 0,1 0 0,-1 1 0,0-1 0,0 0 0,0 0 0,0 1 0,0-1 0,1 0 0,-1 0 0,0 0 0,0 0 0,-2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4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 4992,'0'-16'1824,"0"16"-1408,0 0-128,0 0 1344,0 16-960,0 1 160,-16 15-512,-17 1 1280,0 16-896,-16 1-320,0-18-224,16 17-608,-16-16 256,0-16-1600,32-1 992,-15-16-2336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4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83 3648,'-2'-4'195,"0"1"1,0-1 0,1 0-1,0 1 1,-2-7-1,3 10-182,0 0 1,0 0-1,0-1 0,0 1 0,0 0 1,0 0-1,1-1 0,-1 1 1,0 0-1,0 0 0,0-1 0,0 1 1,0 0-1,1 0 0,-1-1 0,0 1 1,0 0-1,0 0 0,1 0 0,-1-1 1,0 1-1,0 0 0,1 0 0,-1 0 1,0 0-1,0 0 0,1-1 1,2-1 84,-2 2-73,-1-1 0,0 0 0,1 1 0,-1-1 1,0 0-1,0 1 0,1-1 0,-1 0 1,0 1-1,0-1 0,0 0 0,0 1 1,0-1-1,0-1 0,0 0 876,0 2-207,-3 2 164,2 0-796,-4 2 115,0 1 1,0 1-1,1-1 0,-1 1 1,1-1-1,1 1 0,-1 0 0,1 0 1,-4 12-1,-12 42 591,-9 8-192,20-41-332,-8 22 195,8-34-285,0 0-1,-17 21 1,-11 19 243,29-42-337,0 0 23,-1 0 0,0 0 0,-1-1 0,-17 19 0,-70 65 1245,96-97-1321,0 1 0,0-1-1,-1 1 1,1 0 0,0-1 0,0 1 0,0-1 0,0 1 0,0-1-1,0 1 1,0-1 0,0 1 0,0-1 0,0 1 0,0-1 0,0 1-1,0-1 1,0 1 0,1-1 0,-1 0 0,17-5-279,-13 5 118,0-1-1,-1-1 1,1 1 0,0 0 0,0-1-1,-1 0 1,0 0 0,0 0 0,1 0 0,1-4-1,32-45-1994,-36 52 2123,22-41-1585,33-79 0,-37 76 1265,2-2 577,2 1 0,31-47 0,-36 66 681,14-30 0,-30 52-774,0-1 0,1 1 0,-1 0 0,1 0 0,0 0-1,7-6 1,-9 9-64,1-1 0,0 1 0,0-1 0,0 1 0,1 0 0,-1 0 0,0 0 0,0 0 0,1 0 0,-1 1 0,0-1 1,1 1-1,-1-1 0,0 1 0,3 0 0,-4 0-52,-1 0 0,0 0 0,0 0 0,1 0 0,-1 0 0,0 0 0,0 0 0,0 0 0,1 0 1,-1 0-1,0 1 0,0-1 0,0 0 0,1 0 0,-1 0 0,0 0 0,0 0 0,0 1 0,1-1 1,-1 0-1,0 0 0,0 0 0,0 0 0,0 1 0,0-1 0,0 0 0,0 0 0,1 1 0,-1-1 0,0 0 1,0 0-1,0 0 0,0 1 0,0-1 0,10 22 506,-1 1 0,11 42-1,5 53 0,-10-43-328,-11-59-96,0 0 0,7 18 1,16 21 253,9 54 731,-33-104-1276,-1 1 0,0-1 0,0 1-1,-1-1 1,1 1 0,-1 0 0,0 0 0,-1 0 0,0 0 0,1 0 0,-2-1 0,1 1 0,-1 0-1,0 0 1,0 0 0,-1-1 0,1 1 0,-1 0 0,0-1 0,-1 0 0,0 1 0,1-1 0,-2 0 0,1 0-1,-5 5 1,3-4-389,0 0-1,0-1 0,-1 0 0,0 0 1,0-1-1,0 1 0,0-1 0,-12 5 0,-15 8-2968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4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7648,'0'-33'2816,"16"33"-2176,1 0-192,-1 0 896,17 0-832,0 0-288,0 0-160,16 16-3040,-16 1 1632,16-1-3968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4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5728,'-2'-5'302,"1"4"-205,0 0 1,0 0-1,1 0 0,-1-1 0,0 1 0,1 0 0,-1 0 0,1-1 0,0 1 0,-1 0 0,1 0 0,0-1 1,0 1-1,0 0 0,0-3 0,0 4-55,1-1 1,-1 1-1,0 0 0,1-1 1,-1 1-1,0 0 0,1-1 1,-1 1-1,1 0 1,-1 0-1,0-1 0,1 1 1,-1 0-1,1 0 0,-1 0 1,1 0-1,0 0 1,19-2 970,-16 3-972,0-1 1,0 1-1,0 0 0,-1 0 1,1 0-1,0 0 1,-1 1-1,1-1 0,-1 1 1,1 0-1,-1 0 1,0 1-1,0-1 0,0 0 1,0 1-1,4 5 1,9 6-21,-13-13-19,-1 0-1,1 0 1,-1 0 0,0 1-1,0-1 1,0 1 0,0-1-1,3 4 1,-3-2-1,-1 0 1,0 0 0,1-1-1,-1 1 1,-1 0-1,2 6 1,2 7-1,-2-9-1,0-1 0,-1 0 0,0 0 0,1 10 0,-2-13 2,0 1 1,-1-1-1,0 1 0,1-1 1,-3 6-1,0 0 26,-1 10 75,2-11-56,0 0-1,0-1 1,-1 1 0,-3 8-1,2-7-20,0 0 0,-1-1 0,0 0-1,0 1 1,-1-2 0,0 1 0,0-1 0,-1 0-1,0 0 1,0 0 0,-13 8 0,3-1 210,-16 19 1,17-17-44,15-14-192,-1-1-1,0 1 0,1 0 0,0 0 1,-1 0-1,1 0 0,0 1 1,0-1-1,0 0 0,0 0 0,1 1 1,-1-1-1,1 0 0,-1 1 1,1-1-1,0 1 0,0-1 0,0 5 1,3-1 89,5 0-43,1 0 0,1-1-1,9 5 1,-19-10-47,2 1 13,1 0 0,-1 0 0,1-1 0,-1 1 1,0-1-1,1 0 0,-1 1 0,1-1 0,4-1 0,11 3 117,-5 4-99,-11-5-118,-1 0-1,0 0 0,1 0 0,-1-1 1,1 1-1,0-1 0,-1 1 1,1-1-1,-1 1 0,1-1 0,0 0 1,1 0-1,11 0-1267,-12 0-2143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7:4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7232,'16'0'2656,"1"-17"-2048,32 17-192,-33 0-192,17 17-224,0-1-1632,16 0 896,0 1-4128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9728,'-32'0'3584,"32"0"-2784,32 0-224,-15 0 480,-17 0-704,16 0 63,-16 17-255,17-17 128,15 0-192,-15 0-1663,-1 16 863,1 0-3104,-1-16 2112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5632,'0'-30'2997,"0"30"-2985,0-1 0,0 1 0,0 0 0,0 0 0,0 0 0,0 0 1,0 0-1,0 0 0,0 0 0,0 0 0,0 0 0,0 0 0,0-1 0,0 1 0,0 0 0,0 0 0,0 0 0,0 0 0,0 0 0,0 0 1,0 0-1,0 0 0,0 0 0,0 0 0,0-1 0,0 1 0,0 0 0,0 0 0,0 0 0,0 0 0,0 0 0,0 0 0,0 0 0,1 0 1,-1 0-1,0 0 0,0 0 0,0 0 0,0 0 0,0 0 0,0 0 0,0 0 0,0 0 0,0 0 0,0 0 0,1 0 0,-1 0 0,0 0 0,0 0 1,0 0-1,0 0 0,0 0 0,0 0 0,0 0 0,0 0 0,1 0 0,9 0 479,-7 0 154,-3 0-213,3 0-91,39 1 1471,1-1-1531,44-4 0,20-7 60,26 6-192,37-6-357,51 5 112,33-5 358,55 9-49,220-6-36,12-1 25,527-23 11,-981 27-196,727-56 259,-560 28-201,-41 0-176,-46 3-518,-36 9-1840,-27-9 658,-104 30 1800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3072,'14'0'976,"-11"0"-587,-3 0 571,0 0 2581,0 0-991,3 0-657,-3 0-1853,1 0 1,0 0-1,-1 0 1,1 0-1,0 0 1,-1 0-1,1 1 1,-1-1-1,1 0 0,0 1 1,-1-1-1,1 0 1,-1 1-1,1-1 1,-1 0-1,1 1 1,-1-1-1,1 1 1,-1-1-1,1 1 0,-1-1 1,0 1-1,1 0 1,-1-1-1,0 1 1,0-1-1,1 1 1,-1 1-1,1-1-31,-1 0-1,1 0 0,-1 0 1,1 0-1,0 0 1,-1 0-1,1 0 1,0 0-1,0 0 0,0 0 1,0 0-1,0 0 1,0 0-1,0-1 1,0 1-1,0 0 0,0-1 1,2 2-1,6 0 23,0-1-1,0 0 1,0 0 0,-1-1-1,16-2 1,7 1 212,62 1 178,-85 0-367,1-1 0,0 0 1,0 0-1,11-4 0,-13 3-29,0 0-1,0 0 1,0 1 0,8 0 0,34 1-1364,-49 0 1326,0 0 1,0 0-1,0 0 0,0 0 0,1 0 0,-1 0 0,0 0 1,0 0-1,0 0 0,0 0 0,0 0 0,0 0 1,0 0-1,0 0 0,0 0 0,0 0 0,1 0 0,-1 0 1,0 0-1,0 0 0,0 0 0,0 0 0,0 0 1,0 0-1,0 0 0,0 0 0,0 0 0,0 0 0,0 0 1,1 0-1,-1 0 0,0 0 0,0-1 0,0 1 1,0 0-1,0 0 0,0 0 0,0 0 0,0 0 1,0 0-1,0 0 0,0 0 0,0 0 0,0 0 0,0-1 1,0 1-1,0 0 0,0 0 0,0 0 0,0 0 1,0 0-1,0 0 0,0 0 0,0 0 0,0 0 0,0-1 1,0-7-1364,0 19 416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17 174 5312,'-13'-14'1701,"12"14"-1675,1 0 0,0-1 0,0 1 0,-1 0 0,1 0 0,0-1 0,0 1 1,0 0-1,0 0 0,-1-1 0,1 1 0,0 0 0,0-1 0,0 1 0,0 0 0,0-1 0,0 1 0,0 0 0,0-1 0,0 1 0,0 0 0,0-1 0,0 1 0,0 0 0,0-1 0,0-2 70,0 1 0,0-1-1,0 0 1,1 1 0,-1-1-1,1 0 1,0 1 0,0-1-1,0 1 1,0-1-1,0 1 1,0 0 0,1-1-1,2-2 1,-2 0 555,-1 2-580,-1 1 0,0 0 1,1 0-1,0 0 0,-1 0 1,1 1-1,0-1 0,0 0 1,0 0-1,0 0 0,0 1 1,1-1-1,1-1 0,21-22 213,-15 17-153,-6 5-103,0 0 0,0 0 1,0 0-1,1 1 0,-1-1 0,1 1 0,-1-1 0,1 1 1,0 0-1,0 1 0,0-1 0,0 1 0,1 0 0,-1 0 1,0 0-1,5 0 0,10-3 53,-9 2-30,-7 1-25,1 0 0,0 0-1,0 0 1,0 1 0,0 0 0,0 0 0,0 0-1,0 0 1,0 0 0,0 1 0,0-1 0,0 1 0,0 0-1,0 1 1,6 2 0,0 0 30,-1 1 0,1 0 1,-1 1-1,-1-1 0,1 2 0,-1-1 0,0 1 1,0 1-1,-1-1 0,0 1 0,-1 1 0,7 10 1,15 21 17,-23-33-64,0 0 0,-1 0 0,1 0 0,-1 0 1,-1 1-1,1-1 0,-1 1 0,2 8 0,0 20 257,-2-27-210,-2-6-31,0 1 0,0 0 0,-1 0 0,1 0 1,-1 4-1,0-6-19,0 0 1,0-1 0,-1 1-1,1 0 1,0-1-1,-1 1 1,0-1 0,1 1-1,-1-1 1,0 1-1,0-1 1,0 1 0,0-1-1,0 0 1,-2 3 0,-27 17-8,15-8-119,12-10 86,0 0 1,-1 0 0,1 0-1,-1 0 1,0-1 0,0 1 0,0-1-1,0 0 1,0-1 0,0 1-1,-1 0 1,-5 0 0,-48 4-187,27-1 146,24-3 89,0 0-1,0-1 0,0 0 0,0 0 0,-1-1 0,1 0 0,-10-2 0,-21-8 23,-3 7-193,40 3 143,-1 0 1,1 0-1,0 0 1,-1 0-1,1-1 1,0 1-1,-1 0 1,1-1-1,0 1 1,0-1-1,-1 1 1,0-2-1,1 2 8,1 0-1,0-1 0,-1 1 0,1 0 0,0-1 0,-1 1 0,1 0 0,0-1 1,-1 1-1,1-1 0,0 1 0,0 0 0,0-1 0,-1 1 0,1-1 0,0 1 1,0-1-1,0 1 0,0-1 0,0 1 0,0-1 0,0 0 0,0 0-6,1 0-1,-1 0 0,0-1 0,1 1 0,0 0 1,-1 0-1,1 0 0,-1 0 0,1 0 1,0 0-1,0 0 0,0 0 0,-1 1 1,1-1-1,0 0 0,0 0 0,0 1 1,0-1-1,0 0 0,1 1 0,-1-1 0,0 1 1,1-1-1,5-1-30,0 0 4,0-1 1,-1 1 0,1 1-1,0 0 1,0 0-1,11 0 1,107 1-1483,-120-1 1283,0 1 1,0 1-1,-1-1 0,1 1 0,0-1 1,-1 1-1,1 1 0,0-1 1,-1 1-1,0-1 0,1 1 0,5 4 1,9 10-1156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7136,'0'-13'2309,"0"12"-2283,0 1-1,0 0 1,0 0-1,0 0 1,0-1 0,0 1-1,0 0 1,0 0-1,0-1 1,0 1 0,1 0-1,-1 0 1,0 0-1,0-1 1,0 1 0,0 0-1,0 0 1,1 0-1,-1 0 1,0-1 0,0 1-1,0 0 1,0 0-1,1 0 1,-1 0 0,0 0-1,0 0 1,1-1-1,-1 1 1,0 0 0,0 0-1,0 0 1,1 0-1,-1 0 1,5-2 108,-2 0-3,0 0 0,0 1 0,0 0 0,0 0 0,0 0 0,0 0 0,0 0 0,1 0 0,-1 1 1,0 0-1,5 0 0,7-1 272,4 1 11,29 3 1,17 8-117,14-5-47,-45-3-180,115 7 7,392-10 312,-523 0-499,30-4 0,-43 3 2,-1 0 0,1 0-1,0 0 1,0 0 0,-1-1 0,1 0 0,-1 0-1,0 0 1,1-1 0,-1 1 0,6-6 0,-7 6-469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6656,'4'0'371,"0"0"0,0 0 0,0 0 0,0-1 0,0 1 0,0-1 0,0 0-1,4-2 1,-6 2-365,0 0 0,0 0 0,0 1 0,1-1 0,-1 1 0,0 0 0,1-1 0,2 1 0,-2 0 30,0 0-1,0 1 1,0-1 0,0 1 0,0-1 0,0 1 0,3 1-1,27 7 153,-13-4-165,0 0 0,0 2 0,-1 0 0,0 1 0,0 1-1,20 13 1,7 8-12,-40-27-23,0 1 1,0 0-1,0 1 1,-1-1-1,1 1 1,-1 0-1,0 1 1,-1-1-1,1 1 0,-1 0 1,4 6-1,-4-3 19,13 15 50,-7-15-29,-8-8-18,-1 0 0,1 1 1,0-1-1,-1 0 0,1 1 1,-1-1-1,0 1 0,1 0 0,-1-1 1,0 1-1,0 0 0,0 0 1,0 0-1,0 0 0,-1 0 1,1 0-1,-1 0 0,1 0 1,-1 0-1,0 0 0,1 0 1,-1 0-1,0 0 0,0 0 0,-1 0 1,1 0-1,0 1 0,-1-1 1,1 0-1,-1 0 0,-1 3 1,1-4-3,1 2 10,-1 0 0,0 0 0,-1 0 1,1 0-1,0-1 0,-1 1 0,1-1 1,-1 1-1,0-1 0,0 1 0,0-1 0,0 0 1,0 0-1,-1 0 0,1 0 0,-1 0 0,-3 2 1,-16 6 41,0 0 0,-1-1 0,-35 8 0,8-12-28,25 0 91,8-2 5,1 0 0,-21 0-1,33-3-74,0 0-1,0 0 1,0-1-1,1 1 1,-1-1-1,0 0 1,0 0-1,1 0 1,-1 0-1,0-1 1,-4-2-1,6 2-36,2 2-16,-1 0 0,1 0 0,-1 0 1,1 0-1,0-1 0,-1 1 0,1 0 0,0 0 1,-1-1-1,1 1 0,0 0 0,-1 0 1,1-1-1,0 1 0,-1 0 0,1-1 1,0 1-1,0-1 0,0 1 0,-1 0 0,1-1 1,0 1-1,0 0 0,0-1 0,0 1 1,0-1-1,0 1 0,0-1 0,0 1 1,0 0-1,0-1 0,0 1 0,0-1 1,0 1-1,0-1 0,0 1 0,0 0 0,1-1 1,-1 1-1,0-1 0,0 1 0,0 0 1,1-1-1,-1 1 0,0 0 0,0-1 1,1 1-1,20-18-55,-16 14 56,2-1 8,0 0 1,1 0-1,11-4 0,19-2-94,55-33-843,-28 12 76,-48 23 630,32-13 0,-46 22 274,0-1 0,0 0 0,0 0 0,-1 0-1,1-1 1,0 1 0,-1-1 0,1 1 0,-1-1 0,4-2 0,-6 3-14,0 1 0,1 0 0,-1-1 0,1 1 0,-1 0 1,0 0-1,1-1 0,-1 1 0,1 0 0,-1 0 0,1 0 0,-1 0 1,1-1-1,-1 1 0,1 0 0,-1 0 0,1 0 0,-1 0 0,1 0 1,-1 0-1,0 0 0,1 0 0,-1 1 0,1-1 0,-1 0 1,1 0-1,-1 0 0,1 0 0,-1 1 0,1-1 0,-1 0 0,0 0 1,1 1-1,-1-1 0,1 1 0,-1-1-35,1 1 51,-1 0 0,1 0 0,-1 1 0,1-1 0,-1 0 0,0 1 0,1-1 0,-1 0 0,0 1 0,0-1-1,0 0 1,0 1 0,0-1 0,0 0 0,-1 2 0,1-1 10,0 0 0,0 0 0,0 1 0,0-1 0,0 0 1,0 0-1,1 0 0,-1 1 0,2 1 0,3 5 97,-4-8-149,0 0 0,0 1 0,-1-1 0,1 1 0,0 0 1,0-1-1,-1 1 0,1-1 0,-1 1 0,1 0 0,-1 0 0,0-1 0,0 3 0,0 7 13,-1-8 26,1-1 0,0 1 0,0 0 0,0 0 0,0 0 0,0 0 0,1 0 1,-1 0-1,1 0 0,1 3 0,2-3-19,3 3-11,-6-4-66,-1 1 0,1-1 0,-1 1 0,0-1 0,1 1 1,-1 3-1,0-6 45,0 1-27,-1-1 1,1 0-1,0 0 1,0 0 0,0 0-1,0 0 1,0 0 0,0 1-1,0-1 1,0 0-1,0 0 1,0 0 0,0 0-1,0 0 1,0 1 0,0-1-1,0 0 1,0 0 0,0 0-1,0 0 1,0 0-1,0 0 1,0 1 0,0-1-1,0 0 1,0 0 0,0 0-1,0 0 1,0 0-1,0 1 1,0-1 0,0 0-1,1 0 1,-1 0 0,0 0-1,0 0 1,0 0 0,0 0-1,0 0 1,0 0-1,0 1 1,1-1 0,-1 0-1,0 0 1,0 0 0,0 0-1,0 0 1,0 0-1,0 0 1,1 0 0,-1 0-1,0 0 1,0 0 0,4 0-503,19 0 172,-22 1 356,0-1 0,0 0 0,-1 0 0,1-1-1,0 1 1,0 0 0,0 0 0,0 0 0,0-1-1,0 1 1,0 0 0,0-1 0,-1 1 0,1-1 0,0 1-1,0-1 1,1-1 0,-1 0-20,-1-1-1,1 1 1,-1-1 0,1 1-1,-1-1 1,0-3 0,0 5 16,0 1 1,0 0 0,0-1-1,0 1 1,-1 0 0,1-1-1,1 1 1,-1 0 0,0-1 0,0 1-1,0 0 1,0-1 0,0 1-1,0 0 1,0-1 0,0 1-1,0 0 1,1-1 0,-1 1-1,0 0 1,0 0 0,0-1 0,1 1-1,-1 0 1,1-1 0,0 0-2,0 0 1,0-1 0,1 1-1,-1-1 1,0 1 0,0-1-1,0 0 1,-1 1 0,1-1-1,0 0 1,-1 0 0,1 1-1,-1-1 1,1-3 0,2 0 303,-3 4-294,8-5 207,-3 9 210,-2 1-161,8 2 133,-10-6-366,0 0 1,0 1-1,0-1 1,0 0-1,0 1 1,-1-1-1,1 1 1,0 0-1,0-1 1,0 1-1,-1 0 1,1-1-1,0 1 1,0 0-1,-1 0 1,1-1-1,-1 1 1,1 0-1,-1 0 1,1 0-1,0 2 1,4 27 324,6 5-96,-3 12-93,3 18 90,-5-40-257,-2 1 0,-1-1 0,0 44 0,-2-61-44,-1 1 0,-1 0 0,0-1 0,0 1 0,-1-1 0,0 1 0,0-1 0,-1 0 0,0 1 0,-1-2 0,-8 15 0,8-14-26,0 1 1,0-1 0,-4 13 0,7-16 54,-1 0 0,0 1 0,0-1 0,-1 0 0,1 0 0,-1-1 0,0 1 0,-1-1 0,1 1 0,-6 4 0,-18 16 51,25-24-32,1-1 0,0 1 0,0-1 1,0 1-1,0-1 0,0 1 0,0-1 0,-1 0 0,1 0 0,0 0 0,0 1 0,-1-1 0,1 0 0,0 0 0,0-1 0,-1 1 1,1 0-1,0 0 0,0-1 0,-2 1 0,-16-12-66,15 10 50,0-1 61,0 1 0,1-1 0,-1 0 0,1 0-1,-1 0 1,1-1 0,0 1 0,0-1 0,0 0-1,-4-7 1,4 3 56,0-1-1,1 1 0,0 0 1,-1-15-1,3 21-103,-1-5-1,-1-3-37,0 1-1,2-1 0,-1 0 0,1 1 1,0-1-1,1 0 0,0 0 0,1 1 1,2-12-1,3-5-94,-5 15 67,1 1 0,0-1 0,0 1 0,1 0 0,0 0 0,9-14 0,-7 16-79,0 0 0,1 1-1,0-1 1,10-7 0,33-21-385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8:5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89 7392,'0'-2'217,"0"0"0,1 1-1,-1-1 1,0 0 0,1 1 0,-1-1 0,1 0 0,-1 1 0,1-1 0,0 1-1,-1-1 1,1 1 0,0-1 0,0 1 0,0-1 0,0 1 0,3-2 0,-4 4-87,1-1 0,-1 1 0,1 0 0,-1 0 0,0 0 0,1 0 0,-1 0 0,0 0 0,0 0 0,0 0 0,0 0 0,0 0 0,0 0 0,0 0 0,0 1 0,-1 1-42,1 1 1,-1-1 0,1 0-1,-1 1 1,0-1 0,-3 6-1,-2 8 193,-58 190 665,46-154-777,14-40-144,2-5 8,0 0-1,-1 0 1,0 0 0,-1-1-1,1 1 1,-2-1-1,1 0 1,-1 0-1,0 0 1,-7 7 0,6-7 19,0 0 1,0 0-1,1 1 1,0 0 0,1 0-1,-1 1 1,-2 9 0,2-8 32,4-7-76,0 0 1,0-1-1,-1 0 0,1 1 0,-1-1 0,1 0 0,-1 0 0,0 0 1,0 0-1,0 0 0,0 0 0,0-1 0,0 1 0,-1-1 1,1 1-1,-1-1 0,1 0 0,-4 2 0,5-3-15,0 0 0,0 0 1,1 0-1,-1 0 0,0 0 0,0 0 0,0 0 0,1 0 0,-1 0 0,0 0 0,0-1 0,1 1 0,-1 0 0,0-1 1,0 1-1,1 0 0,-1-1 0,0 1 0,1-1 0,-1 1 0,0-1 0,1 1 0,-1-1 0,0 0 0,0-1-12,0 0-1,0 0 0,0 0 0,0 0 0,1 0 0,-1-1 1,0 1-1,1 0 0,0 0 0,-1-1 0,1 1 0,0-4 1,0-14-184,-1-3-209,5-43 0,1 37-85,1 1 1,1 1 0,13-34-1,-13 43 269,1 0 0,1 1 0,0 0 0,2 0 0,19-24 0,66-60 232,-85 87 150,-6 8-27,0 0 0,0 0 0,7-6 0,-4 6 83,1 1 0,0 0 0,0 1 0,0 0 0,0 0 0,17-4 0,-23 8-148,-1 0-1,1 0 1,0-1 0,-1 1-1,1 1 1,0-1 0,-1 0 0,1 1-1,-1-1 1,1 1 0,-1 0 0,1 0-1,-1 0 1,1 0 0,-1 0-1,0 1 1,0-1 0,0 1 0,1-1-1,-1 1 1,-1 0 0,1 0-1,2 2 1,3 4 88,-1 1 1,0 0-1,0 0 0,6 13 0,0 5-23,-1 1-1,8 29 0,-12-35-88,17 70 188,-15-56-79,13 36 0,-6-34-326,-11-28-36,-1 0 0,1 0 1,-2 1-1,1 0 1,-2-1-1,1 1 0,-1 0 1,0 15-1,-2 27-3738,0-23 2171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0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8896,'16'0'3296,"-16"0"-2560,49-16-224,-16 16 352,0 0-576,16 0-96,0 0-128,0 0-1472,0 16 768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0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8384,'-11'-12'2596,"15"15"-302,19 25-998,-20-24-1261,0 0 0,0 1 1,0-1-1,0-1 0,1 1 0,-1 0 0,1-1 0,0 0 0,0 0 0,0 0 0,7 3 1,137 60 732,-99-47-1003,-16-3-597,-17-2 443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0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7712,'-16'0'2880,"16"0"-2240,-33 16-192,17 1 736,16-1-736,-33 17 32,17-17-288,-1 17 224,-15 0-224,-1-17-384,16 17 96,-15-17-832,15 1 512,-16-1-736,17 0 672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0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7296,'-14'-13'2368,"14"13"-2352,0-1 0,0 1 1,0 0-1,0 0 0,0 0 0,0 0 1,0 0-1,-1 0 0,1 0 1,0 0-1,0 0 0,0 0 0,0 0 1,0 0-1,0-1 0,0 1 0,0 0 1,0 0-1,0 0 0,0 0 1,0 0-1,-1 0 0,1 0 0,0-1 1,0 1-1,0 0 0,0 0 1,0 0-1,0 0 0,0 0 0,0 0 1,0-1-1,0 1 0,0 0 0,0 0 1,1 0-1,-1 0 0,0 0 1,0 0-1,0-1 0,0 1 0,0 0 1,0 0-1,0 0 0,0 0 1,0 0-1,0 0 0,0 0 0,0 0 1,1 0-1,-1-1 0,0 1 1,0 0-1,0 0 0,0 0 0,0 0 1,11-11 500,-10 11-483,-1-1 0,1 1 0,-1 0 0,1-1 0,-1 1 0,1 0 0,-1 0 0,1-1 0,0 1 0,-1 0 0,1 0 1,-1 0-1,1 0 0,0 0 0,-1 0 0,1 0 0,0 0 0,-1 0 0,1 0 0,-1 0 0,1 0 0,0 0 0,-1 0 0,1 1 0,-1-1 0,1 0 0,-1 0 0,1 1 0,-1-1 0,1 1 0,0-1 84,2 2-28,-1-1-1,0 1 1,0 0-1,0-1 1,0 1-1,-1 0 1,1 0-1,2 3 1,19 28 384,36 44 497,-57-74-943,34 37 441,-1 2 0,34 56 0,-46-56-329,-1 2 0,-1 1 0,-3 0 0,-2 2-1,-2 0 1,-2 0 0,6 53 0,-16-82-104,0 0 0,-2 0 0,0 0 0,-1 0-1,-1 0 1,0 0 0,-1 0 0,-7 17-1,2-11-183,-2-1-1,-1 0 0,0 0 0,-2-1 1,-15 20-1,-9 12-857,-3-2-1,-47 50 1,-9-18-395,96-83 1400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1:1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6720,'0'0'2170,"0"-2"-1322,0 0-812,0 1 0,0 0-1,0 0 1,0 0-1,0 0 1,0 0 0,0 0-1,1 0 1,-1 0 0,0 0-1,1 0 1,-1 0-1,1 0 1,-1 0 0,1 0-1,0 0 1,-1 0-1,1 0 1,0 1 0,-1-1-1,1 0 1,0 0 0,0 1-1,0-1 1,0 1-1,0-1 1,0 0 0,0 1-1,0 0 1,1-1 0,4 0 50,0 0 0,-1 0 0,1 0 0,0 1 0,6 0 0,-3 1-75,431-1 1184,-417 0-1415,0-1 0,0-1 1,0-1-1,29-8 0,-41 8 180,-1 0 82,0 0 1,1 1-1,-1 0 0,1 0 0,11 1 1,-15 1 45,-5 0-77,0 0 1,-1 0-1,1 0 1,0 0-1,-1 0 1,1 0-1,0 0 1,2-2-1,-3 2 15,-1-1-1,1 1 1,0-1-1,-1 1 1,1-1-1,-1 1 0,1-1 1,-1 1-1,0-1 1,1 0-1,-1 1 1,1-1-1,-1 0 1,0 1-1,0-1 0,1 0 1,-1 0-1,0 1 1,0-1-1,0 0 1,0 0-1,0 1 1,0-1-1,0 0 0,0 0 1,0 0 7,0 0 1,0 1-1,0-1 1,-1 0-1,1 1 1,0-1-1,0 1 1,0-1-1,-1 0 0,1 1 1,0-1-1,-1 1 1,1-1-1,-1 1 1,1-1-1,0 1 1,-1-1-1,1 1 1,-1-1-1,1 1 0,-1 0 1,1-1-1,-1 1 1,0 0-1,1-1 1,-1 1-1,1 0 1,-1 0-1,0-1 1,1 1-1,-1 0 0,0 0 1,1 0-1,-1 0 1,0 0-1,1 0 1,-1 0-1,0 0 1,1 0-1,-2 1 0,1-1 6,-1 0 0,1 1-1,-1-1 1,1 0 0,-1 1-1,1-1 1,-1 1-1,1 0 1,0 0 0,-1-1-1,1 1 1,0 0 0,0 0-1,-1 0 1,1 0-1,0 0 1,0 0 0,0 1-1,-1 0 1,-14 31-194,15-29 142,0-1-1,0 1 1,1-1-1,-1 1 1,1 0-1,0-1 1,0 1 0,0 0-1,1-1 1,-1 1-1,1-1 1,0 1-1,0-1 1,0 1-1,0-1 1,1 1-1,0-1 1,-1 0-1,1 0 1,3 4 0,6-1-316,-6-4 140,14 9-301,11-6-182,-14-1 460,-10-1 65,0-2 1,0 1-1,0-1 0,0 0 0,0 0 0,0 0 0,0-1 1,0 0-1,0 0 0,1-1 0,6-1 0,1-5-329,-13 7 425,0-1 0,1 0 0,-1 0 0,1 0 0,-1 1-1,1-1 1,-1 1 0,1-1 0,0 1 0,-1 0-1,1 0 1,1-1 0,9-1-244,-15-4 165,-3-2 192,-3-16 163,-1 2 110,-13-3 450,20 23-670,1 1-1,0-1 0,0 0 1,1 0-1,-1 0 0,0 0 1,1 0-1,-1 0 0,1-1 1,-2-1-1,17-13 302,-12 16-374,0 0-1,0 1 1,0-1-1,0 1 1,0-1-1,0 1 1,0-1-1,0 1 1,0 0 0,0 0-1,4 1 1,12-2 88,-7-3-63,11-1 48,0 10-29,-11-1-39,22 1 134,-16 0-114,-11-3-39,1 0 0,0 0 0,0-1 0,0 0 0,7 0 0,-8-1-11,-1 1 0,1 0 0,-1 0 0,0 1 1,1 0-1,-1 0 0,0 0 0,0 0 0,0 1 0,5 3 0,4 2 19,2-3 158,-11-2-156,-4 10 92,-1-12-124,0 1 16,0 1 1,0-1 0,0 1-1,-1 0 1,1-1-1,-1 1 1,1-1 0,-1 1-1,0-1 1,0 1-1,0-1 1,0 0 0,0 1-1,0-1 1,-1 0-1,-1 2 1,0-1 137,6-3-21,4 0-126,-3-1 88,1 1 1,-1 0 0,0 0-1,1 0 1,-1 1 0,0 0-1,5 1 1,-8-1-88,1-1 0,-1 1-1,0 0 1,0-1 0,0 1 0,1-1-1,-1 0 1,0 1 0,0-1 0,1 0-1,-1 0 1,0 1 0,1-1 0,-1 0-1,0-1 1,1 1 0,-1 0-1,0 0 1,1 0 0,-1-1 0,0 1-1,1-1 1,-1 1 0,0-1 0,1 0-1,16-6 84,-13 5-97,0 0 0,0 0 0,0-1 0,0 0 0,-1 0 0,0 0 0,1 0 0,4-6 0,-3 4 51,0 1 0,0-1 0,1 1 0,9-5 0,-10 6-62,0 0-1,0 0 0,0-1 1,5-5-1,0-7-1204,-7 13 1035,0 0 0,1 0 0,-1 0 0,6-1 0,-10 3 169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7648,'-17'0'2816,"17"0"-2176,0 33-192,0-17 1024,0 1-896,17-1 480,16 0-608,-1-16-128,1 17-192,16-17-2048,-16 0 1024,33 0-3584,-1 0 2496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1T17:59:32.69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10 2 560 0,'-12'0'208'0,"12"0"-164"0,0-7-8 0,0 7-164 15,0 7 64-15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525 183 7648,'13'13'2453,"-10"-11"-1820,3-9-295,18-26 264,-23 33-579,-1-1 0,0 1 0,1-1 0,0 1 0,-1-1 0,1 1 0,-1 0 0,1-1 0,-1 1 0,1 0 0,0-1 0,-1 1 0,1 0 0,0 0 0,-1 0 0,1 0 0,0 0 0,0-1 44,0 1 0,-1 0 0,1 0 0,-1 0 0,1 0 0,0 0 0,-1-1 1,1 1-1,-1 0 0,1 0 0,0-1 0,-1 1 0,1-1 0,-1 1 0,1 0 0,-1-1 0,1 0 1,5-4 397,-4 3-358,0 1-1,0-1 1,-1 0-1,1 1 1,0-1-1,-1 0 1,1 0 0,-1 0-1,0 0 1,1-1-1,-1 1 1,0 0 0,0 0-1,-1-1 1,1 1-1,0-1 1,-1 1 0,1-5-1,-1 3 13,0 0-1,0 0 0,1 0 1,1-7-1,-2 9-72,1 1-1,-1-1 0,1 1 1,-1 0-1,1-1 1,-1 1-1,0-1 0,0 1 1,0-1-1,0 0 1,0-1-1,-1 2-1,1 0 0,-1 0-1,1 0 1,-1 0 0,0 1 0,1-1-1,-1 0 1,0 1 0,0-1-1,0 0 1,1 1 0,-1-1 0,-2 0-1,-5-4 176,2 1-183,-1 0 1,0 0-1,0 0 0,0 1 1,0 0-1,-9-2 0,5 3-167,0 0-1,0 1 1,-19 0-1,5 1-80,13-1 116,0 0-1,1 1 1,-1 1 0,0 0 0,-19 5 0,-16 12 70,26-9 20,-25 8 0,35-14-18,-38 13-133,-3 11-8,38-20 77,4-2 15,0 0-1,0 0 1,-11 9 0,18-11 52,0-1 1,1 1-1,-1 0 0,1-1 0,-1 2 0,1-1 1,0 0-1,0 0 0,0 1 0,1-1 0,-1 0 0,1 1 1,-2 5-1,2-4-6,-1 0 1,1 1 0,1-1-1,-1 1 1,1-1 0,0 1-1,0-1 1,0 1 0,1-1-1,0 1 1,0-1-1,0 0 1,1 1 0,0-1-1,0 0 1,0 0 0,5 7-1,-2 0-8,12 20-42,24 20 72,-26-30 112,-2 1 1,0 1 0,-1 0-1,-1 0 1,9 34-1,2 2 123,-17-49-177,0 0-1,-1 1 1,-1-1 0,0 1-1,0 0 1,-1 0-1,0 13 1,-1-22-40,-1-1 0,0 0 0,-1 0 0,1 0 1,0 0-1,-1 1 0,1-1 0,-1 0 0,1 0 0,-1 0 0,-2 3 1,1-2 60,-1 0 0,1 0 0,-1-1 0,0 1 0,-5 3 0,3-3 6,-31 25 283,-6-9-175,5-3-77,29-12-239,0-1 1,-1-1-1,1 0 1,-1 0-1,0 0 1,1-1 0,-1 0-1,0-1 1,-10 0-1,19 0 57,-1 0 0,0 0 0,1 0 0,-1 0 0,0 0 1,1 0-1,-1 0 0,0 0 0,0 0 0,1-1 0,-1 1 0,0 0 0,1 0 0,-1-1 0,1 1 0,-1 0 0,0-1 0,1 1 0,-1 0 0,1-1 1,-1 1-1,1-1 0,-1 1 0,1-1 0,-1 1 0,1-1 0,-1 0 0,1 1 0,0-1 0,0 1 0,-1-2 0,1 1-135,0-1-1,0 0 1,0 1-1,0-1 1,0 1-1,0-1 1,1 1-1,-1-1 1,1 1-1,-1-1 1,1 1-1,1-3 1,1-2-268,1 1 0,0 0 1,0 0-1,8-7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9056,'-17'16'3360,"17"-16"-2624,-16 66-192,-1-17-96,17-16-352,0 32 32,0 1-64,-16 16-64,16-1 32,-16 18-832,16-17 448,-17 16-416,1-16 448,-17-16-384,17-1 384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8736,'-14'0'2810,"14"0"-2791,0 0 1,0 0-1,0 0 0,0 0 0,0 0 0,-1 0 1,1 0-1,0 0 0,0-1 0,0 1 0,0 0 0,0 0 1,0 1-1,0-1 0,0 0 0,0 0 0,-1 0 1,1 0-1,0 0 0,0 0 0,0 0 0,0 0 0,0 0 1,0 0-1,0 0 0,0 0 0,0 0 0,0 0 1,0 0-1,0 0 0,-1 0 0,1 0 0,0 0 0,0 0 1,0 1-1,0-1 0,0 0 0,0 0 0,0 0 1,0 0-1,0 0 0,0 0 0,0 0 0,0 0 0,0 0 1,0 0-1,0 1 0,0-1 0,0 0 0,0 0 1,0 0-1,0 0 0,0 0 0,0 0 0,0 0 0,0 0 1,1 2 29,-1-1 1,0 0 0,1 0-1,-1 0 1,1 0 0,-1 0 0,1 0-1,-1 0 1,1 0 0,0 0-1,0 0 1,-1 0 0,1 0-1,0 0 1,0 0 0,0-1-1,0 1 1,0 0 0,0-1 0,0 1-1,0 0 1,0-1 0,0 0-1,1 1 1,-1-1 0,2 1-1,8 2 35,0-1-1,12 1 0,-10-1-53,39 9 34,8-5-53,-40-3-15,15 2-67,5-10-136,-17 2 83,-2 1 33,-12 1 45,1 0 0,12-4 0,12-9-56,-13 4 49,4 0 18,1 2-1,32-7 1,-22 10 35,-9-4 117,-27 9-109,1 0 0,-1 0 0,0 0 0,0 0 0,0 0 0,0 0 0,1 0 1,-1 1-1,0-1 0,0 0 0,0 0 0,1 0 0,-1 0 0,0 0 0,0 0 0,0 0 0,0 0 0,0 0 0,1 0 1,-1 1-1,0-1 0,0 0 0,0 0 0,0 0 0,0 0 0,0 0 0,1 1 0,-1-1 0,0 0 0,0 0 0,0 0 1,0 0-1,0 1 0,0-1 0,0 0 0,0 0 0,0 0 0,0 1 0,0-1 0,0 0 0,0 0 0,0 0 0,0 1 0,0-1 1,0 0-1,0 0 0,0 0 0,0 0 0,0 1 0,0-1 0,-1 0 0,1 0 0,0 0 0,0 1 0,-8 14 326,1-5-157,-3 15 84,0 1 0,2 0 1,-10 53-1,17-69-229,0 1 1,1-1 0,1 1-1,-1-1 1,2 1-1,-1-1 1,2 0 0,5 19-1,-5-23-6,-1 0 0,1 0 0,0 0 0,0-1 0,0 1 0,1-1 0,0 0-1,0 1 1,1-2 0,6 7 0,-6-6 4,-2-2-50,1 1 1,0-1-1,0 0 0,0 0 1,0 0-1,1-1 0,-1 0 1,1 0-1,0 0 1,-1 0-1,1 0 0,0-1 1,0 0-1,0 0 1,7 0-1,-8-1-7,12 4-90,17 1-193,-22-7 70,1 0 0,0 0 1,-1-1-1,0-1 0,21-8 1,-26 9 162,-3 2 30,0 0 0,0 0 0,0-1 0,0 1 0,0-1-1,-1 0 1,1 0 0,-1 0 0,1 0 0,-1 0 0,0-1 0,0 1 0,0-1-1,0 1 1,0-1 0,-1 0 0,3-3 0,-2 0-1,-1 0 0,1 0 0,-1 0 0,0-1 0,-1 1 0,0-12 0,0 14 40,0 1-1,0-1 1,0 1 0,-1-1-1,0 1 1,0 0 0,0-1-1,0 1 1,0 0-1,0 0 1,-1-1 0,0 1-1,1 0 1,-1 1-1,0-1 1,-4-4 0,-2-3 1,-5-8 25,7 9 82,-1 0 0,-10-11 0,14 18-54,0-1 0,0 1 1,0-1-1,0 1 0,-1 0 0,1 0 1,-1 1-1,1-1 0,-1 1 0,-5-2 1,4 2 145,-1 0 0,0 1 1,0-1-1,-8 1 0,2 0 15,11 0-217,1 0 1,-1 0 0,0 0 0,0 0 0,0 0 0,0 0 0,0 1-1,0-1 1,0 0 0,1 0 0,-1 1 0,0-1 0,-1 1 0,-2 4-96,6-4-95,10-5-355,-6 2 284,-2 1 161,1 0 0,-1 1 0,1-1 0,7 1 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7712,'-49'17'2880,"49"-17"-2240,16 0-192,-32 0 896,16 32-832,-16 18-64,16-18-288,0 34 160,0-1-192,0 17 256,16-16-256,-32 16-192,16-17 32,0-32-1056,0 16 608,0-32-1664,-17 15 1216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12 6656,'-1'-11'2037,"-5"13"-804,-6 4-967,-15 0 710,2 7-240,-15 2 185,23-9-560,-19 9-1,-13 12 35,42-23-354,-4 0-19,1 2-1,0-1 1,0 1-1,1 1 1,-13 10 0,-27 32-316,47-46 270,0-1-1,0 0 0,0 0 0,0 1 1,1-1-1,-1 1 0,1 0 0,0-1 1,0 1-1,0 0 0,0 0 0,-1 4 1,2 2-44,-1-1 1,1 0 0,1 9 0,0 4 33,-1-14 62,1 1-1,0-1 0,0-1 1,0 1-1,3 7 0,1 3 119,-1 1-27,-2-10-64,0 0 0,0 0 0,1 0 0,3 8 0,-1-8 24,1 1 0,-1 0-1,1-1 1,1 0 0,0 0-1,0-1 1,0 0 0,1 0-1,0-1 1,0 0 0,17 9-1,-21-13-148,1 0 0,-1 1 0,0-1-1,0 1 1,5 4 0,13 18-303,-20-24 336,0 0 0,0-1 0,0 1 0,0 0 0,1 0 0,-1-1 0,4 1 0,5 1-67,7 2-9,-10-2 97,0 0 0,0-1 0,0 0 0,0 0 0,0 0 0,0-1 0,11-1 1,19-10 180,-8 6 298,-18 3-273,1 0-1,-1-1 1,14-4-1,0-3-55,-13 5-72,0-1 0,0 0-1,-1 0 1,15-11 0,-21 14-29,-1-2 1,1 1-1,-1 0 0,0-1 1,-1 0-1,1-1 0,6-8 1,-7 7 61,0-1 0,-1 1 0,0-1 0,0 0 0,0 0 0,-1 0 0,2-13 0,5-19 334,-5 30-326,-1-2 13,-4 11-110,1 0 1,-1 0-1,1 0 0,-1-1 0,0 1 1,1 0-1,-1 0 0,0 0 0,0 0 1,-2-1-1,-8-10 15,6 7-1,0 0 0,0 0 1,-11-8-1,14 12 15,0 0 1,0 0-1,0 0 1,0 0-1,0 0 1,0 1-1,0-1 1,0 1-1,0-1 1,0 1 0,0 0-1,0 0 1,0 0-1,-1 0 1,1 0-1,0 0 1,-3 1-1,0 1 0,-1 1 0,1-1 0,0 1 0,0 0 0,0 0 0,0 0 0,1 1 0,-1 0 0,1 0 0,0 0 0,0 0 0,0 1 0,1-1 0,-1 1 0,-3 8 0,0-1-128,1 0-1,0 0 1,1 0 0,1 1-1,-5 19 1,9-27 100,0 0 0,-1 0 0,1 0 0,1 0 0,-1 1 0,1-1 0,0 0-1,0 0 1,1 0 0,-1-1 0,1 1 0,0 0 0,1 0 0,-1-1 0,4 6 0,3 7 197,-2-4-257,0 1 0,17 22 0,-22-33-42,1 0 0,-1-1-1,0 1 1,1-1 0,-1 1 0,1-1 0,0 0-1,0 0 1,0 0 0,0 0 0,0-1-1,0 1 1,0-1 0,1 0 0,-1 0 0,0 0-1,1 0 1,5 0 0,-7-1-52,1 0 0,-1 0 0,1 0 0,-1-1 1,1 1-1,-1-1 0,1 0 0,-1 0 0,0 1 0,1-2 1,-1 1-1,0 0 0,0 0 0,1-1 0,1-1 0,-1 0-233,1 1 0,-1 0 1,0 0-1,1 0 0,7-3 0,-7 4 114,1 0 0,-1 1 1,1-1-1,7 1 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51 7296,'0'-46'3909,"0"46"-3890,0 0 1,0-1-1,0 1 0,0 0 0,0 0 1,0 0-1,0 0 0,0 0 0,0 0 1,0 0-1,0 0 0,0 0 1,0 0-1,0-1 0,0 1 0,0 0 1,0 0-1,0 0 0,0 0 0,0 0 1,0 0-1,0 0 0,0 0 1,0 0-1,0 0 0,0-1 0,0 1 1,0 0-1,0 0 0,0 0 0,1 0 1,-1 0-1,0 0 0,0 0 1,0 0-1,0 0 0,0 0 0,0 0 1,0 0-1,0 0 0,0 0 0,0 0 1,0 0-1,1 0 0,-1 0 1,0 0-1,0 0 0,0 0 0,0 0 1,0 0-1,0 0 0,0 0 1,0 0-1,0 0 0,0 0 0,1 0 1,5-1 983,-21 1-7,5 0-637,1 0 0,-1 1-1,-10 2 1,11-1-301,0 0 0,0 1 0,0 1 0,1 0 0,-1 0 0,-14 9 0,-10 15-160,29-25 59,-1 0 0,1 1 0,0-1 0,0 1 0,1 0 0,-1 0 0,1 1 0,0-1 0,0 1 0,0-1 0,1 1 0,0 0 0,-3 7 0,3-8 9,1-1 0,0 1 1,0-1-1,0 1 1,0 0-1,1 0 1,-1-1-1,1 1 1,0 0-1,0 0 1,0-1-1,1 6 1,1-4 8,0 1 0,0-1 0,0 0 0,1 0 0,0 0 1,0 0-1,6 7 0,-2-2 59,3 3 9,0 0 0,15 14 0,-20-22-54,0-1 1,0 0-1,1 0 1,-1-1 0,1 0-1,0 0 1,0 0-1,0-1 1,7 3 0,-8-4-1,14 4 42,0 1 0,-1 0 0,0 2 0,28 15 0,-26-9 422,-10-12-129,-20 1-72,3 0-185,1-1 1,-1 0 0,0 0-1,0 0 1,1-1-1,-14 1 1,-47-1 108,30-2-329,19 0-359,0-1 0,-29-6 1,34 5 9,3 2 41,7 1 289,1-1 1,0 1 0,0 0 0,-1-1-1,1 1 1,0-1 0,-2 0-1,3 0 50,1 1 0,0 0 0,-1-1-1,1 1 1,0 0 0,0-1 0,-1 1 0,1 0-1,0-1 1,0 1 0,0-1 0,-1 1-1,1 0 1,0-1 0,0 1 0,0-1 0,0 1-1,0-1 1,0 1 0,0 0 0,0-1-1,0 1 1,0-1 0,0 1 0,0-1-1,0 1 1,0-1 0,0 1 0,1 0 0,-1-1-1,0 1 1,0-1 0,0 1 0,1 0-1,-1-1 1,0 1 0,0 0 0,1-1 0,-1 1-1,1-1 1,26-29-3275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9376,'-65'-16'3488,"65"16"-2720,16 49-192,-16-49 576,0 0-736,0 16-32,0 17-224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12288,'0'-49'4575,"0"49"-3583,33 0-256,-17 0-480,17-16-288,16 16-384,-16-17 192,33 17 64,-17-16 64,16 16-64,1 0 96,16-16-1791,-17 16 991,-15 0-1888,-18 0 1568</inkml:trace>
  <inkml:trace contextRef="#ctx0" brushRef="#br0" timeOffset="1">312 66 6560,'-33'16'2432,"33"-16"-1888,-49 50-160,49-1 224,0-16-416,-17 48 480,1-15-384,-1 32-64,1 17-128,0-33 192,-1 0-160,1-33 256,16 0-256,-16-16-736,16-17 320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 8064,'-28'0'2592,"28"0"-2573,0 0 0,0 0 0,0 0 0,0-1-1,0 1 1,-1 0 0,1 0 0,0 0 0,0 0 0,0 0 0,0 0 0,0 0 0,-1 0 0,1 0 0,0 0 0,0 0 0,0 0 0,0 0 0,0 0 0,-1 0 0,1 0 0,0 0 0,0 0 0,0 0 0,0 0 0,0 0 0,0 0 0,-1 0 0,1 0 0,0 1 0,0-1-1,0 0 1,0 0 0,0 0 0,0 0 0,0 0 0,-1 0 0,1 0 0,0 0 0,0 1 0,0-1 0,0 0 0,0 0 0,0 0 0,0 0 0,0 0 0,0 0 0,0 1 0,0-1 0,0 0 0,0 0 0,0 0 0,0 1 0,0 3 191,0-1-54,0 0 0,0 1-1,0-1 1,0 0 0,-1 0-1,1 0 1,-2 3 0,-3 11 396,1-1 1,-3 20 0,-16 60 444,-1 4-564,12-35-337,2 1 0,-1 74-1,11 171 199,0-304-215,0 0 0,-1 0 0,0 0 0,-1 0-1,1 0 1,-5 10 0,4-10 89,1-4-108,0-1 0,0 1 0,0 0 0,0 0 0,0 0 1,0-1-1,-1 1 0,0 0 0,1-1 0,-4 3 0,3-3-5,-1-6-83,0-2-42,1 3 35,0 0 0,1 0 0,0 0 0,0 0 0,0 0 0,0 0 0,0 0 0,1 0 0,-1 0 0,1 0 0,0 0 0,0 0 0,0-4 0,0-21-98,3-100-166,-2 120 270,1-1 0,0 1 0,1 0 0,0 0 1,0 0-1,0 1 0,1-1 0,0 1 0,7-9 0,-7 10-9,0 1-1,0 0 1,1 0-1,0 0 0,0 1 1,0-1-1,1 1 0,-1 0 1,1 1-1,0 0 0,12-6 1,-16 9 37,-1-1 1,1 1 0,0 0-1,-1-1 1,1 1 0,0 0-1,-1 0 1,1 0-1,-1 0 1,1 1 0,0-1-1,-1 0 1,3 1 0,0 0 28,2 1 20,1-1 1,-1 1-1,0 0 0,0 0 1,0 1-1,0 0 0,0 0 1,-1 1-1,1-1 0,6 7 0,-6-3 5,0 1-1,-1 0 0,0 0 0,-1 0 0,0 1 0,0-1 0,-1 1 1,3 10-1,3 6 49,4 8 100,-5-16-75,-2 0 0,0 0-1,5 27 1,5 52 429,-15-94-535,-1 0 0,1 0 1,-1 1-1,0-1 0,0 0 0,0 0 1,0 0-1,0 1 0,0-1 0,0 0 1,-1 0-1,1 0 0,-1 0 0,0 0 1,0 0-1,0 0 0,0 0 0,-1 3 1,-3 4-81,3 10-436,2-19 445,0 1 0,0 0 0,0 0-1,0 0 1,0 0 0,0 0 0,0 0 0,0-1-1,-1 1 1,1 0 0,0 0 0,-1 0 0,1 0-1,-1 1 1,-7 0-1575,8-2 1554,1 0 0,-1 0 0,0 0 0,1 0 0,-1 0 0,1 0 0,-1 0 0,0-1 1,1 1-1,-1 0 0,0 0 0,1 0 0,-1-1 0,0 1 0,1 0 0,-1 0 1,0-1-1,1 1 0,-1 0 0,0-1 0,0 1 0,1-1 0,4-24-3021,-4 23 2883,0 0 0,0 1 1,0-1-1,0 0 0,1 0 0,-1 1 1,0-1-1,1 0 0,1-1 0,-3 3 207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1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8128,'0'0'3008,"0"0"-2336,17 0-160,-17 0 192,0 16-480,33-16-96,-1 17-64,17-17-1056,17-17 544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32 133 7968,'0'0'2565,"-3"3"-1546,-7 8-363,9-11-606,1 0 0,0 1 0,-1-1 0,1 1 0,0-1 0,-1 0 0,1 1 1,0-1-1,0 1 0,0-1 0,-1 1 0,1-1 0,0 1 0,0-1 0,0 1 1,0-1-1,0 1 0,0-1 0,0 1 0,0-1 0,0 1 0,0-1 0,0 1 1,0-1-1,1 0 0,-1 1 0,0-1 0,0 1 0,0-1 0,1 1 0,-1-1 0,0 0 1,0 1-1,1-1 0,0 1 0,-1-1-46,1 1 144,0-1 0,1 1 0,-1-1 0,1 1 0,-1-1 0,1 0 0,-1 1 0,1-1 0,-1 0 1,1 0-1,-1 0 0,4-1 0,16-2 439,-15 1-532,-1-1 0,0 1 0,1-1 0,8-7 0,5-3-43,57-33-305,-72 44 235,-1-1 1,0 1-1,0-1 0,0 0 1,0 0-1,0 0 0,0 0 1,3-7-1,-5 9 52,-1 0 0,1 0-1,-1 1 1,0-1 0,0 0 0,1 0 0,-1 0 0,0 0 0,0 1 0,0-1 0,0 0-1,0 0 1,0 0 0,0 0 0,0 0 0,0 1 0,0-1 0,0 0 0,0 0-1,-1 0 1,1 0 0,0 1 0,-1-1 0,1 0 0,0 0 0,-1 1 0,1-1 0,-1 0-1,0 1 1,1-1 0,-1 0 0,1 1 0,-1-1 0,0 1 0,1-1 0,-1 1-1,0-1 1,0 1 0,1 0 0,-1-1 0,0 1 0,0 0 0,0 0 0,-1-1 0,-3 0-2,0 0 1,0 0 0,0 0 0,0 1 0,0 0-1,0 0 1,0 0 0,0 0 0,0 1 0,0 0-1,0 0 1,0 0 0,0 1 0,0 0 0,1 0-1,-1 0 1,-4 3 0,3-2 43,0 1 0,0 0 0,0 1 1,1-1-1,-1 1 0,1 0 0,1 1 0,-1-1 0,1 1 0,-1 0 0,-3 7 1,1 4 55,1 0 0,0 0 0,-5 26 0,6-22-34,0-3 39,1 1 0,-2 26-1,6-39-75,0 0 1,0 0-1,0 0 0,1 0 0,0 0 0,0 0 0,1 0 1,-1-1-1,1 1 0,0 0 0,6 8 0,-5-8-96,0-1-1,1 0 1,0 1-1,0-2 1,1 1-1,-1 0 1,1-1-1,0 0 1,0 0-1,0 0 1,1-1-1,9 5 1,-8-6-57,1-1 1,0 1-1,8-1 0,5 1-109,1 2 27,21 0-287,-28-4 217,-1-2-1,1 0 0,-1 0 0,0-1 1,16-7-1,-8 3-146,-1-2-1,28-16 1,-34 17 253,-1-1 1,-1 0-1,23-21 1,-29 22 144,0 1 1,0-1-1,-1-1 0,0 1 1,0-1-1,-1 0 1,4-11-1,8-29 72,-14 38-25,-1 4-3,0 0 40,0 1 0,-1-1 0,1 0 1,0-10-1,-3 10 116,0 1-1,0-1 1,-2-8 0,0 3 99,1-1-21,2 11-102,-1-1 0,1 0 1,0 1-1,-1-1 0,0 1 0,0-1 1,0 1-1,0-1 0,0 1 0,0-1 0,0 1 1,-4-4-1,4 6-94,1-1 0,-1 1 0,1-1 0,-1 1 0,1 0 0,-1 0 0,1-1 0,-1 1 0,1 0 0,-1 0 0,0 0 0,1 0 0,-1-1 0,1 1 0,-1 0 0,0 0 0,1 0 0,-1 0 0,1 0 1,-1 1-1,0-1 0,1 0 0,-1 0 0,1 0 0,-1 0 0,0 1 0,1-1 0,-1 0 0,1 1 0,-1-1 0,0 1 90,-1 0-95,0 1 1,0-1 0,0 1-1,0-1 1,0 1 0,0 0-1,0 0 1,1 0 0,-1 0 0,1 0-1,0 0 1,-1 0 0,1 0-1,0 0 1,0 1 0,0-1-1,1 1 1,-2 4 0,0 3 28,1 1 1,0 1-1,1 10 1,0-21-71,0 13 26,0 1 1,1-1-1,1 0 0,0 0 1,1-1-1,1 1 0,0 0 1,1-1-1,10 21 0,31 31 41,-45-64-87,-1 1 0,1-1-1,0 0 1,-1 0 0,1 0 0,0 0 0,0 0 0,0 0 0,0-1-1,0 1 1,0 0 0,0 0 0,0-1 0,0 1 0,0 0 0,1-1-1,-1 1 1,0-1 0,2 1 0,-1-1-63,0 0 1,0-1-1,-1 1 0,1-1 1,0 1-1,-1-1 0,1 1 1,-1-1-1,1 0 0,2-1 0,3-2-124,-4 2 88,0 0 1,0 0-1,0 0 1,0 0-1,-1-1 1,1 1-1,-1-1 1,1 1-1,-1-1 0,0 0 1,0 0-1,0 0 1,-1 0-1,3-4 1,-2 1 4,0-1 0,0 1 1,0-1-1,-1 0 0,0 0 1,0 1-1,-1-10 0,0 6 47,1-1 0,1-12 0,2 9 33,0-10 9,-9-20 17,5 38 50,1-1-1,0 1 1,3-11 0,1-12 330,-5 20-243,-1 7-81,1 0-1,0 0 0,0 1 0,0-1 0,1 0 1,-1 0-1,0 0 0,1-2 0,0 3-20,0 0-1,0 0 1,0 0-1,0 0 1,0 0 0,0 1-1,0-1 1,0 0-1,1 0 1,-1 1-1,2-2 1,11-8 354,-14 9-380,0 1 0,0 0 1,0 0-1,0 0 0,0 0 1,0 0-1,0 0 0,0 0 1,0-1-1,0 1 0,0 0 1,1 0-1,-1 0 0,0 0 0,0 0 1,0 0-1,0 0 0,0 0 1,0 0-1,0 0 0,1 0 1,-1 0-1,0 0 0,0 0 0,0 0 1,0 0-1,0-1 0,0 1 1,1 0-1,-1 0 0,0 1 1,0-1-1,0 0 0,0 0 1,0 0-1,0 0 0,0 0 0,1 0 1,-1 0-1,0 0 0,0 0 1,0 0-1,0 0 0,0 0 1,0 0-1,0 0 0,1 0 0,-1 0 1,0 1-1,0-1 0,0 0 1,0 0-1,0 0 0,0 0 1,0 0-1,0 1 0,5 2 22,-1 0 0,1 0 0,0-1 0,0 1 0,11 3 0,7 4 0,5 3 62,-13-7 33,-1 1 1,27 18 0,-8 3-239,-30-27 126,-1 1 1,1-1 0,-1 1 0,0 0 0,0 0 0,1 0 0,-1 0 0,-1 0 0,1 1 0,0-1-1,0 0 1,-1 1 0,1-1 0,-1 1 0,0 0 0,0-1 0,0 1 0,0 0 0,-1 0 0,2 4 0,1 3 59,2 12 43,-10 1-37,2-13-49,-2 9 14,5-14-36,-1 0 0,-1 0-1,1 0 1,-1 0 0,1 0-1,-1-1 1,-4 6 0,-7 14 16,-4 1 98,18-24-92,0-1 1,0 0-1,0 1 0,-1-1 1,1 0-1,0 1 0,0-1 0,0 0 1,0 0-1,0 0 0,0 0 1,-1 0-1,3 0 0,-1 0-17,0 0 0,1-1 0,-1 1 0,0 0-1,0-1 1,0 0 0,0 1 0,0-1 0,0 0 0,0 0 0,0 0 0,0 0-1,0-1 1,-1 1 0,4-3 0,1-3 6,0 0 1,9-13-1,10-13 48,16-3 59,-2-7-36,-8 16-25,-22 20-36,0 0-1,0-1 1,12-14 0,-12 10-5,31-42 56,-21 27-167,-6 16 55,-11 10 40,0-1 1,0 0 0,0 0 0,-1 0-1,1 0 1,0 0 0,-1 0 0,1 0 0,-1 0-1,2-4 1,8-7 27,-11 12-37,1 1-1,-1 0 0,1-1 1,-1 1-1,1-1 1,0 1-1,-1 0 1,1 0-1,-1-1 1,1 1-1,-1 0 0,1 0 1,0 0-1,-1 0 1,1 0-1,0 0 1,-1 0-1,1 0 0,0 0 1,-1 0-1,1 0 1,-1 0-1,1 0 1,0 0-1,0 1 0,-1-1 7,0 0 4,0 0-1,1 0 0,-1 0 1,0 0-1,0 0 1,0 0-1,0 0 0,0 0 1,0 0-1,0 0 1,0 0-1,0 0 0,0 0 1,1 0-1,-1 0 1,0 0-1,0 0 0,0 0 1,0 0-1,0 0 1,0 0-1,0 0 0,0 0 1,0 0-1,0 0 0,0 0 1,1 0-1,-1 0 1,0 0-1,0 0 0,0 1 1,0-1-1,0 0 1,0 0-1,0 0 0,0 0 1,0 0-1,0 0 1,0 0-1,0 0 0,0 0 1,0 0-1,0 0 1,0 1-1,0-1 0,0 0 1,0 0-1,0 0 1,0 0-1,0 0 0,0 0 1,0 0-1,0 0 1,0 0-1,0 1 0,0-1 1,0 0 11,0 3 0,0 1-1,0-1 0,0 0 1,0 0-1,1 0 0,0 0 1,-1 0-1,2 3 1,-1-4 10,0-1 1,0 0 0,0 0-1,-1 0 1,1 0 0,0 0-1,0 0 1,0-1 0,1 1-1,-1 0 1,0 0-1,0-1 1,0 1 0,0-1-1,1 1 1,-1-1 0,0 1-1,1-1 1,-1 0 0,0 0-1,1 0 1,-1 1 0,0-1-1,1-1 1,1 1 0,-3 0-27,0 0 19,1 0 1,0 0-1,-1 0 1,1 0 0,0 0-1,-1 0 1,1 1-1,0-1 1,0 0-1,-1 0 1,1 1-1,0-1 1,-1 0 0,1 1-1,2 2 51,-3-2-66,0-1 1,0 0-1,0 0 0,0 1 1,0-1-1,0 0 1,1 0-1,-1 1 0,0-1 1,0 0-1,0 0 0,0 0 1,1 1-1,-1-1 0,0 0 1,0 0-1,1 0 0,-1 0 1,0 1-1,0-1 1,1 0-1,-1 0 0,0 0 1,0 0-1,1 0 0,-1 0 1,1 0-1,11-3 122,-9 1-87,0 1 0,1 0 0,-1 0-1,0 0 1,0 0 0,1 1-1,-1-1 1,5 1 0,-6 0-25,0 0 1,0-1-1,-1 1 1,1-1 0,0 1-1,0-1 1,0 0-1,-1 0 1,1 0 0,-1 0-1,1 0 1,0 0-1,-1 0 1,2-2-1,-2 2-7,-1 1-1,1-1 0,-1 1 0,0-1 0,1 0 0,-1 1 0,0-1 0,0 1 0,1-1 0,-1 1 0,0-1 1,0 0-1,0 1 0,0-1 0,0 0 0,0 1 0,0-1 0,0 1 0,0-1 0,0 0 0,0 1 1,0-1-1,0 0 0,0 1 0,-1-2 0,1 2 6,-3-5 36,2 3-69,0 1 0,-1 0 0,1 0 0,-1 0 0,1 0 0,-1 0 0,0 0 0,1 0 0,-1 1 0,0-1 0,0 1 0,1-1-1,-1 1 1,0 0 0,0-1 0,0 1 0,0 0 0,1 0 0,-1 0 0,0 0 0,0 1 0,0-1 0,0 1 0,1-1 0,-1 1 0,0-1 0,0 1 0,1 0 0,-1 0 0,0 0 0,1 0 0,-1 0 0,1 0 0,0 0 0,-1 0-1,0 2 1,-6 5-212,4-5 162,1-1 0,0 1 0,1 1 1,-1-1-1,0 0 0,1 1 0,-3 5 0,2-2 21,0 1 0,0 0 0,1 0 0,1 0 0,-1 0 0,0 13 0,1 58-170,1-52 209,0-17 52,0 0 1,1-1-1,0 1 0,0 0 1,1-1-1,0 1 0,1-1 1,0 0-1,0 0 0,1 0 1,9 16-1,-11-22-44,1 0 1,-1 0-1,1-1 0,0 1 1,0 0-1,0-1 0,0 0 0,0 0 1,0 0-1,4 2 0,5 2-79,-10-4 43,0 0 1,1-1-1,0 1 0,-1-1 1,1 0-1,0 1 0,-1-1 1,1-1-1,0 1 0,0 0 1,0-1-1,0 1 1,5-1-1,-4-1-42,1 0 0,0 0-1,0 0 1,-1-1 0,1 0 0,8-5 0,3 0-180,-5 2 63,0-1 1,17-11 0,5-10 5,-29 24 201,0 0 0,0 0 0,-1-1 0,1 1 0,-1-1 0,1 1 0,-1-1 0,0 0 0,-1 0 0,1-1 0,-1 1 0,1 0 0,-1-1 0,-1 0 0,3-6 0,4-13 61,-2 4-190,15-34-1,26-25-178,-41 70 277,-5 8 48,0 0 0,0-1 0,0 1 0,0-1 0,0 1 0,-1-1 0,1 1 0,0-1 0,-1 1 0,1-1 0,-1 0 1,0 1-1,1-1 0,-1 0 0,0-2 0,-1-6 333,5 20 183,-3-7-495,1 0 18,0 0-1,-1 1 1,1-1-1,-1 1 1,0 0-1,0 0 1,0-1-1,0 1 1,-1 0-1,0 0 1,0 5-1,1 7-18,1 0-1,0-1 1,1 1-1,5 18 1,26 60-66,-31-83 54,1 0 0,-1 0 0,2 14-1,-1-4 67,-4-19-72,1 0-1,-1 0 1,1 0 0,0 0-1,-1 0 1,1-1 0,0 1-1,0 0 1,1-1 0,-1 1-1,0-1 1,0 1 0,1-1-1,-1 1 1,1-1-1,-1 0 1,1 0 0,-1 0-1,4 2 1,-2-2 42,0 0-1,1 0 1,-1 0-1,1 0 1,0-1-1,-1 0 1,8 1-1,-11-1-78,0 0 0,0 0 0,0 0 0,0 0 1,0 0-1,0 0 0,0 0 0,1 0 0,-1 0 0,0 0 0,0 0 0,0 0 0,0 0 0,0 0 0,0 0 0,0 0 0,0 0 0,0 0 0,1 0 0,-1 0 0,0 0 0,0 0 0,0 0 0,0 0 0,0 0 0,0 0 0,0-1 0,0 1 0,0 0 0,0 0 0,0 0 0,0 0 0,0 0 0,1 0 0,-1 0 0,0 0 0,0 0 0,0 0 0,0 0 0,0 0 0,0-1 0,0 1 0,0 0 0,0 0 0,0 0 0,0 0 0,0 0 0,0 0 0,0 0 0,0 0 0,0 0 0,0-1 0,0 1 0,0 0 0,0 0 0,0 0 0,-1-37-633,0 12 443,1-1 1,4-31 0,1 31 165,-2 9-262,3-33-1,-6 47 249,0-1-1,0 1 1,0 0 0,1-1-1,-1 1 1,1-1 0,2-5-1,-2 8 45,-1-1 0,1 1 0,0 0 0,0 0 0,0-1-1,0 1 1,1 0 0,-1 0 0,0 0 0,2-1-1,9-8 24,-11 8 30,-1 2-40,1-1 0,-1 1 0,0 0 0,0-1 1,0 1-1,0 0 0,0 0 0,1-1 0,-1 1 1,0 0-1,0-1 0,0 1 0,1 0 0,-1 0 1,0-1-1,1 1 0,-1 0 0,0 0 0,0 0 1,1 0-1,-1-1 0,0 1 0,1 0 0,-1 0 0,0 0 1,1 0-1,1 0 8,-1 0 0,0 1 1,1-1-1,-1 1 0,0-1 0,0 1 1,1 0-1,-1-1 0,0 1 0,0 0 1,0 0-1,0 0 0,0 0 0,0 0 1,0 0-1,0 0 0,0 0 0,0 0 1,-1 0-1,1 1 0,0-1 0,-1 0 1,1 1-1,-1 1 0,5 8 243,4 23 0,-7-27-210,5 25 242,-5-21-206,1 0 1,4 14-1,7 5 163,-10-23-190,-1 1 0,1-1 0,1 10 0,-1 2 55,-3-15-95,-1-1 0,1 0 0,-1 0-1,1 0 1,0 1 0,0-1 0,1 0-1,-1 0 1,0 0 0,1 0 0,2 3-1,16 10 536,-10-24-262,-9 8-295,-1-1 0,1 0-1,-1 1 1,1-1-1,-1 1 1,0-1-1,0 0 1,1 1 0,-1-1-1,0 0 1,0 1-1,0-1 1,1 0 0,-1 1-1,0-1 1,0 0-1,0 0 1,0 1-1,0-1 1,-1 0 0,1 1-1,0-1 1,0 0-1,-1-2-45,1 0-13,1-1 1,-1 1-1,1 0 1,-1-1-1,1 1 1,0 0-1,0 0 1,2-4-1,3-9-216,-1-14-85,-3 25 305,-1 1 1,1 0-1,-1 0 1,1 0 0,0 0-1,1 0 1,-1 1-1,1-1 1,0 1-1,0-1 1,3-2-1,-5 5 41,-1 1 0,0 0 0,1 0 0,-1-1 0,0 1 0,1 0 0,-1 0 0,1 0 0,-1-1 0,0 1 0,1 0 0,-1 0-1,1 0 1,-1 0 0,0 0 0,1 0 0,-1 0 0,1 0 0,-1 0 0,1 0 0,-1 0 0,0 0 0,1 0 0,-1 0-1,1 1 1,-1-1 0,0 0 0,1 0 0,-1 0 0,0 1 0,1-1 0,-1 0 0,0 0 0,1 1 0,-1-1 0,0 0 0,1 1-1,-1-1 1,0 0 0,0 1 0,1-1 0,-1 0 0,0 1 0,0-1 0,0 1 0,0-1 0,0 0 0,1 1 0,-1-1-1,0 1 1,0 0 0,2 5-449,12 11-233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113 238 7968,'-27'-28'2565,"22"23"-1546,7 2-539,0 0-378,-1 2-85,0 0 0,0 0 0,-1 0 0,1 0 0,0 0 0,0 0 0,0 0 0,0 1 0,0-1 0,0 0-1,0 0 1,0 1 0,1-1 0,-1 1 0,1-1 0,11-4 51,-1 1 0,24-5 0,13-3 21,-25 4-52,-10 4 7,-1 0 0,1-1 0,16-10 1,-1-5 23,-21 14-34,1-1 0,13-6 0,-18 12-26,-1-1 0,-1 1-1,1-1 1,0 1 0,0-1 0,0 0-1,-1 0 1,1 0 0,-1-1 0,0 1-1,0 0 1,0-1 0,0 0 0,0 1-1,0-1 1,0 0 0,-1 0-1,0 0 1,2-4 0,0-18 35,-12 33 15,-32 14 92,33-15-121,-1 0 0,1 1 1,0-1-1,1 1 0,-7 10 1,-63 83 343,62-81-311,-52 72 148,41-46-128,2 1 0,2 1 1,2 1-1,3 0 0,1 2 1,-17 101-1,31-134-56,1-1-1,0 0 1,2 1 0,0-1 0,0 0 0,2 0-1,0 0 1,1 0 0,8 20 0,-5-19-3,1 0 0,1-1 0,1 0 0,0-1 0,2 0 0,-1-1 0,27 26 1,-34-36-30,1-1 1,-1 1 0,1-1 0,0 0 0,0-1 0,10 6 0,-12-8-16,1 0 0,-1 0 0,0 0 0,0-1 0,0 0-1,1 1 1,-1-1 0,0 0 0,0-1 0,1 1 0,-1 0 0,0-1 0,0 0-1,0 0 1,4-1 0,0-1-3,0 1 0,0-1 1,0 0-1,0-1 0,-1 0 0,1 0 0,-1 0 0,0-1 0,0 1 1,-1-2-1,1 1 0,-1-1 0,0 1 0,-1-1 0,1-1 0,-1 1 1,0-1-1,4-10 0,11-41 104,-15 49-76,-1-1 0,0 1 0,-1-1 0,0 0 0,0 0 0,-1 0-1,-1 0 1,0 0 0,0 0 0,-2-13 0,1 10-4,-5-28-11,-1-1 0,-21-64 1,22 85 10,-6-16 96,-1-1 1,-2 2 0,-2 0 0,-1 1 0,-24-34 0,1 12-44,32 45-109,0 1 0,-20-17-1,8 8-94,22 19 141,0 1 0,0-1-1,0 1 1,0-1 0,0 1 0,0 0-1,0 0 1,0 0 0,0-1-1,0 1 1,0 0 0,0 0 0,2 1-1,9-1 63,-3-1-8,-1 1 1,1 0-1,16 4 1,-8 0-31,-10-2-10,-1 0 0,1 0 0,0-1-1,0 0 1,7 0 0,66-1 289,-75 0-290,1 1 0,0 0 1,0 0-1,0 0 0,-1 1 0,1 0 0,-1 0 0,1 0 0,-1 0 1,8 6-1,2 0 117,-7-4-99,-2 0-12,-1 13-60,23 128-472,-23-85 411,6-8 160,-9-37-30,-1-10-7,-1 1-1,1-1 0,0 0 0,2 5 0,-1-6 10,0 0 0,1 0 1,-1 0-1,5 5 0,-1-1 23,-5-6-22,1 1-1,-1-1 1,1 1 0,-1-1-1,1 0 1,0 0-1,0 0 1,0 0 0,0 0-1,0 0 1,0 0-1,1-1 1,-1 1 0,4 1-1,-5-2-14,-1-1-8,1 0 0,0 1 0,-1-1 0,1 1 0,0-1 0,-1 0 0,1 1 1,0-1-1,0 0 0,-1 0 0,1 0 0,0 1 0,0-1 0,-1 0 0,1 0 0,0 0 0,0 0 0,-1 0 0,1 0 1,0-1-1,1 1 0,0-1-36,1 1-111,-3-3 133,0-3-22,0 1-1,0-1 1,0 1-1,0-1 1,-1 1-1,0-1 1,0 1-1,-1-1 1,1 1-1,-1 0 1,-1 0-1,1 0 0,-4-6 1,1 4 39,1-1 8,-1 1 0,1-1 0,-3-9 0,5 10-9,1 1 0,-1-1 0,1-8-1,-1-2-46,-9-25-189,8 32 149,0-1 0,0 0 0,1 0-1,-1-16 1,4 19 42,-1 1-1,2-1 1,-1 0-1,1 1 1,0-1-1,0 1 1,1-1-1,0 1 1,1 0-1,-1 0 1,1 0-1,0 1 1,1-1-1,0 1 1,0 0-1,9-8 1,-7 10 67,-1 0 1,1 0-1,0 1 0,0 0 1,1 0-1,-1 0 1,0 1-1,1 0 0,-1 1 1,1 0-1,12-1 1,-7 1 28,24-2 100,39 3 1,-41 0-92,-3 2 72,59 9 0,-86-10-114,9 1 113,0 1 0,26 9-1,-34-10 17,0 1 0,0 0 0,-1 0 0,1 1 0,-1 0 0,0 0 0,8 8 0,-12-12-126,0 1 0,-1-1 0,1 1 0,0-1 0,-1 1 0,1-1-1,-1 1 1,1 0 0,-1-1 0,1 1 0,-1-1 0,0 1 0,1 0 0,-1 0 0,0-1-1,1 1 1,-1 0 0,0 0 0,0-1 0,0 1 0,1 0 0,-1 0 0,0-1 0,0 1-1,0 0 1,0 0 0,-1 0 0,1-1 0,0 1 0,0 0 0,0 0 0,-1-1 0,1 1-1,0 0 1,-1-1 0,0 2 0,0 0 12,1 0 0,-1 0 0,0 0 1,0 0-1,1 0 0,-1 0 0,1 0 0,0 0 0,-1 3 0,1-4-28,1-1 1,-1 1-1,0-1 0,0 1 1,0-1-1,0 1 0,0-1 1,0 1-1,0 0 0,-1-1 1,1 1-1,0-1 0,0 1 1,0-1-1,0 1 0,-1-1 1,1 1-1,0-1 0,0 1 1,-1-1-1,1 1 0,-1-1 1,1 0-1,0 1 0,-1-1 1,1 0-1,-1 1 0,1-1 1,-1 0-1,1 1 0,0-1 1,-2 0-1,2 0 5,-1 0 1,1 0-1,-1-1 1,1 1 0,-1 0-1,1 0 1,-1-1-1,1 1 1,-1 0-1,1-1 1,0 1-1,-1-1 1,1 1-1,0-1 1,-1 1-1,1 0 1,0-1-1,0 1 1,-1-1-1,1 1 1,0-1-1,0 0 1,0 1-1,0-1 1,0 1-1,0-1 1,0 1-1,0-1 1,0 1-1,0-1 1,0 1-1,0-2 1,0-4 88,-1 4-78,1 1 0,0 0 1,0-1-1,0 1 0,0-1 0,0 1 0,0 0 0,0-1 0,1 1 1,-1-1-1,0 1 0,1 0 0,-1 0 0,1-1 0,-1 1 1,1 0-1,1-3 0,23-15 144,0-11 0,-11 18-170,1 0-1,24-14 1,-15 11-96,26-18-22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99 5632,'0'-14'1834,"0"12"-1124,0 2-246,0-3 272,0-8-198,0 8 188,0 1-198,1-4-217,-1 3-175,0-1 1,1 0 0,-2 0-1,1 0 1,0 0 0,-1 0 0,1 1-1,-2-5 1,-9 2 231,6-1-208,5 7-159,-1 0-1,1-1 1,0 1-1,0-1 1,0 1-1,-1 0 1,1-1-1,0 1 1,-1 0-1,1-1 1,0 1-1,0 0 1,-1 0-1,1-1 1,-1 1-1,1 0 1,0 0-1,-1-1 1,1 1-1,-1 0 1,1 0-1,0 0 1,-1 0-1,1 0 1,-1 0-1,1 0 1,-1 0-1,1 0 1,-1 0-1,0 0 1,-1 0-17,4 3 85,5 3-31,-5-5-38,0 0-1,-1 1 1,1 0 0,0-1-1,-1 1 1,1 0 0,-1 0 0,1 0-1,-1 0 1,0 0 0,0 0 0,0 0-1,0 0 1,0 0 0,-1 1-1,1-1 1,0 0 0,-1 1 0,0 3-1,1 1 33,0 1 0,0 0-1,4 13 1,-2-12 0,-1-1 1,-1 1-1,2 16 0,-3-17-11,1-1-1,0 1 0,0 0 1,3 7-1,-1-7 17,-1 1 1,-1-1-1,1 1 0,-1 10 0,-1-8 148,1 1-42,-2-1-1,1 0 0,-3 13 1,2-22-128,1 1 0,-1-1 1,0 1-1,1-1 0,-1 0 1,0 1-1,0-1 0,-1 0 1,1 0-1,0 0 0,-1 1 1,0-2-1,1 1 0,-1 0 1,0 0-1,0 0 1,0-1-1,0 1 0,-3 1 1,-27 13 106,18-11-111,14-4-9,-1 0 0,1 0 0,-1 0-1,1-1 1,0 1 0,0 0 0,-1 0 0,1 0 0,0 0 0,0 0 0,0 0 0,0 0 0,0 1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3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396 181 4736,'13'0'1530,"-13"0"-1512,1 0-1,-1 0 0,0-1 0,0 1 0,1 0 0,-1 0 0,0 0 0,0 0 0,0 0 0,1 0 0,-1 0 0,0 0 0,0 0 0,0 0 0,1-1 1,-1 1-1,0 0 0,0 0 0,0 0 0,0 0 0,1-1 0,-1 1 0,0 0 0,0 0 0,0 0 0,0-1 0,0 1 0,0 0 0,0 0 0,1-1 1,-1 1-1,0 0 0,0 0 0,0-1 0,1-2 64,0 1-29,-1 1 0,1 0 0,-1-1 0,1 1 0,-1 0 1,1 0-1,0 0 0,0-1 0,-1 1 0,1 0 0,0 0 0,0 0 0,0 0 0,0 0 0,0 1 1,1-1-1,-1 0 0,0 0 0,0 1 0,0-1 0,1 1 0,-1-1 0,0 1 0,1 0 1,-1-1-1,3 1 0,-4 0-21,1 0 0,-1 0 0,1 0 0,-1 0 0,1 0 0,-1 0 1,1 0-1,-1 0 0,1 0 0,-1 0 0,1 0 0,-1 0 0,1 0 0,-1 0 1,1-1-1,-1 1 0,1 0 0,-1 0 0,1-1 0,-1 1 0,1 0 0,-1-1 1,0 1-1,1 0 0,-1-1 0,0 1 0,1 0 0,-1-1 0,0 1 0,1-1 1,-1 0-1,5-6 450,2 3-147,-2 0 24,-4-12 539,0 12-838,-1 3-40,0 0 0,0 0 0,0 0 0,0 0 0,0 0-1,0 0 1,0 0 0,-1 0 0,1 0 0,0 0-1,0 0 1,-1 0 0,1 0 0,-1 0 0,1 0 0,-1 1-1,1-1 1,-1 0 0,1 0 0,-1 0 0,0 1-1,0-1 1,1 0 0,-1 1 0,0-1 0,0 0 0,0 1-1,1-1 1,-1 1 0,0-1 0,-2 0 0,2 1 0,0-1 1,0 1-1,1-1 0,-1 1 1,0-1-1,0 0 1,1 1-1,-1-1 1,0 0-1,1 0 1,-1 0-1,1 1 1,-1-1-1,1 0 0,-1 0 1,0-2-1,1 2 27,-1-1-1,0 0 0,0 0 1,0 1-1,0-1 0,0 0 1,-3-2-1,-2 0 106,0 0 0,0 0 0,0 0 1,-1 0-1,-12-4 0,-35-10 78,51 17-227,-1 0 0,0 1 0,-1-1 0,-6 1 1,11 0-3,-6 0-4,0 0 0,0 0 0,0 1 0,0 0 0,0 0 0,0 0 0,1 1 0,-1-1 0,0 1 0,1 1 0,-10 4 0,-3 3 204,9-5-72,0 0-1,-1 1 0,2 0 1,-1 0-1,-7 8 1,0 5-135,1 1 0,1 1 1,-21 41-1,16-28 13,11-19 59,-1 1 0,2 0 0,-6 17 0,10-21 34,0 0 0,1 0-1,0 0 1,1 0 0,0 15 0,0 0 86,1-14-112,0 1 0,1 12 0,0-21-124,-1-1 1,1 1-1,0-1 0,1 0 0,-1 1 0,1-1 0,0 0 1,0 0-1,0 0 0,3 4 0,-2-5-12,-1-1 1,1 1-1,-1 0 0,1-1 0,0 1 0,0-1 1,0 0-1,0 0 0,1 0 0,-1 0 0,0-1 0,1 1 1,-1-1-1,1 0 0,-1 0 0,1 0 0,0-1 1,0 1-1,-1-1 0,1 0 0,0 0 0,0 0 1,-1-1-1,1 1 0,0-1 0,5-1 0,24-9-305,-24 9 288,0-1 0,1 0 0,-1 0 0,-1-1 0,1 0 0,0-1 0,10-7 0,5-4-67,-1 0-57,28-15 1,-35 24 139,17-10-11,16-21 59,-5 13 96,-28 8 78,-7 7-44,10-5 72,-13 11 114,0 0 0,-1 0 0,8-7 1,-12 9-244,1 0 0,0 1 0,0 0 0,0-1 1,0 1-1,0 0 0,0 0 0,0 0 0,0 0 1,3 0-1,-5 1-42,-1 0 0,0 0 1,1 1-1,-1-1 0,0 0 1,1 0-1,-1 1 0,0-1 0,1 1 1,-1-1-1,1 0 0,-1 1 0,1-1 1,-1 1-1,1-1 0,-1 1 0,1 0 1,0-1-1,-1 1 0,0 1 1,-9 20 451,2-5-140,4-9-333,-8 20-154,7-18 78,4-7 60,-1 1 0,1-1 1,0 0-1,0 0 1,0 0-1,1 1 0,-1-1 1,1 0-1,-1 7 1,1 2 103,-1-6-79,0 0 1,1-1 0,0 1 0,1 0-1,-1 0 1,1 0 0,2 6 0,8 13-298,-11-25 280,0 0 0,0 1 1,0-1-1,0 0 0,0 0 0,0 0 0,0 1 0,0-1 0,0 0 1,0 0-1,1 1 0,-1-1 0,0 0 0,0 0 0,0 0 0,0 0 0,0 1 1,1-1-1,-1 0 0,0 0 0,0 0 0,0 0 0,0 1 0,1-1 1,-1 0-1,0 0 0,0 0 0,1 0 0,-1 0 0,0 0 0,0 0 0,0 0 1,1 0-1,-1 0 0,11 0-338,-8 0 48,0 0 117,0 0 158,-1-1 0,1 0 0,0 0 0,-1 0 0,1 0 1,-1 0-1,1-1 0,-1 1 0,0-1 0,1 1 0,2-4 0,-2 2 28,0 1 0,0-1 0,0 0 0,-1 0 0,0 0 0,1 0 0,-1 0 0,0 0 0,2-6 0,-1-4-36,-2 11 29,-1-1 1,1 1 0,-1-1 0,1 1-1,0 0 1,0-1 0,0 1 0,0 0 0,0 0-1,1 0 1,-1 0 0,0 0 0,3-2-1,62-62-2,-50 53 26,-2 7 10,-9-1-19,-5 7-5,0-1-1,0 1 1,0 0-1,0-1 1,1 1-1,-1-1 1,0 1-1,1 0 1,-1-1-1,0 1 1,0 0-1,1 0 1,-1-1-1,1 1 1,-1 0-1,0 0 1,1-1-1,-1 1 1,0 0-1,1 0 1,-1 0-1,1 0 1,-1 0-1,1 0 1,-1 0-1,1-1 1,-1 1-1,0 0 1,1 0-1,0 1 1,2-1 99,-1 0 6,0-1-83,0 1 1,0 0 0,0-1 0,0 1 0,-1-1 0,1 0 0,0 0 0,0 1 0,-1-1-1,1 0 1,-1 0 0,1-1 0,-1 1 0,3-2 0,-4 3-19,0 0-1,0 0 1,0 0 0,0-1-1,0 1 1,0 0 0,0 0 0,0 0-1,0 0 1,0 0 0,0 0-1,1 0 1,-1 0 0,0-1 0,0 1-1,0 0 1,0 0 0,0 0-1,0 0 1,0 0 0,1 0-1,-1 0 1,0 0 0,0 0 0,0 0-1,0 0 1,0 0 0,0 0-1,1 0 1,-1 0 0,0 0 0,0 0-1,0 0 1,0 0 0,0 0-1,0 0 1,0 0 0,1 0 0,-1 0-1,0 0 1,0 0 0,0 0-1,0 0 1,0 1 0,0-1-1,0 0 1,1 0 0,-1 0 0,0 0-1,0 0 1,0 0 0,0 0-1,0 0 1,0 1 0,0-1 0,0 0-1,3 3 75,21 24-122,-7 6-22,-16-29 95,0 1 0,0-1 0,0 1 0,-1-1 0,1 1 0,-1-1 0,0 1 0,-2 8 0,2 3 191,0-8-169,0-6-43,0 0 0,0 0 0,0 1 1,0-1-1,0 0 0,0 0 0,-1 1 0,1-1 0,-2 3 1,-9 14 90,5 9-53,4-23-72,0 1 1,-1-1-1,1 1 1,-5 4 0,-4-4 39,6 7 0,-6 1-59,10-13 48,1-1 0,0 1 0,-1-1-1,1 1 1,0-1 0,-1 1 0,1-1 0,0 1 0,-1-1 0,1 1 0,0 0 0,0-1 0,0 1-1,0 0 1,0-1 0,0 1 0,0 0 0,0-1 0,0 1 0,0-1 0,0 1 0,0 0 0,0-1-1,0 1 1,1 0 0,-1-1 7,0 20 521,-3-20-650,-8 0 31,9 0 118,2 0-16,0 0-85,0 0-6,0 0-10,-3 0 37,3 0 49,0 0 0,-1 0-1,1 0 1,0 0 0,0 0 0,0 0 0,-1 0 0,1 0-1,0 0 1,0 0 0,0 0 0,-1 0 0,1 0 0,0 0 0,0 0-1,0 0 1,-1 0 0,1 0 0,0 0 0,0 0 0,0 0 0,-1 0-1,1 0 1,0 0 0,0 0 0,0-1 0,-1 1 0,1 0-1,0 0 1,0 0 0,0 0 0,0 0 0,0-1 0,-1 1 0,1 0-1,0 0 1,0 0 0,0 0 0,0-1 0,0 1 0,0 0-1,0 0 1,0 0 0,0-1 0,0 1 0,0 0 0,0-1-1,7-8 88,-4 6 184,-3 0-144,0 3-143,0-1 0,0 0 0,0 1 0,0-1 0,0 0 0,0 1 0,1-1 1,-1 0-1,0 1 0,1-1 0,-1 1 0,0-1 0,1 0 0,-1 1 0,0-1 0,1 1 0,-1-1 0,1 1 1,-1-1-1,1 1 0,0 0 0,0-1 0,-1 0-9,1 1 0,0 0 0,-1-1 1,1 1-1,-1-1 0,1 1 0,-1-1 0,1 1 1,-1-1-1,0 1 0,1-1 0,-1 1 0,0-1 1,1 0-1,-1 1 0,0-1 0,0 0 0,1 1 0,-1-1 1,0 0-1,0 1 0,0-2 0,3-3-130,10-9 890,-13 0-512,0 14-227,0 0 0,0 0 0,0 0 1,0 0-1,0 0 0,0 0 1,0 0-1,0 0 0,0 0 0,0-1 1,0 1-1,0 0 0,0 0 1,0 0-1,0 0 0,0 0 0,0 0 1,0 0-1,0 0 0,0 0 1,0 0-1,0-1 0,0 1 0,1 0 1,-1 0-1,0 0 0,0 0 1,0 0-1,0 0 0,0 0 0,0 0 1,0 0-1,0 0 0,0 0 1,0 0-1,0 0 0,0 0 0,0 0 1,1 0-1,-1 0 0,0-1 1,0 1-1,0 0 0,0 0 0,0 0 1,0 0-1,0 0 0,0 0 1,0 0-1,1 0 0,-1 0 0,0 0 1,0 1-1,0-1 0,0 0 1,0 0-1,9 0 77,-18 0-180,9 0 102,0 0 1,0 0-1,0 0 1,0 0-1,0 0 1,0 0-1,0 0 0,-1 0 1,1 0-1,0 0 1,0 0-1,0 0 1,0 0-1,0 0 1,0 0-1,0 0 0,0 0 1,0 0-1,-1 0 1,1 0-1,0 0 1,0 0-1,0 0 1,0 0-1,0 0 0,0-1 1,0 1-1,0 0 1,0 0-1,0 0 1,0 0-1,0 0 1,0 0-1,-1 0 0,1 0 1,0 0-1,0 0 1,0 0-1,0 0 1,0-1-1,0 1 1,0 0-1,0 0 0,0 0 1,0 0-1,0 0 1,0 0-1,0 0 1,0 0-1,0 0 1,0 0-1,0-1 0,0 1 1,0 0-1,0 0 1,0 0-1,0-8-344,0 16 158,0-5 232,-2-3-10,-9 0-138,11 0 105,0 0 0,0 0 0,-1 0 0,1 0 0,0 0 0,0 0 0,0 0 0,0 0 0,0 0 0,0 0 0,0 0 0,0 0 0,0 0 0,0 0 1,-1 0-1,1 0 0,0 0 0,0 0 0,0 0 0,0 0 0,0 0 0,0 0 0,0 0 0,0 0 0,0 0 0,0-1 0,0 1 0,-1 0 0,1 0 0,0 0 1,0 0-1,0 0 0,0 0 0,0 0 0,0 0 0,0 0 0,0 0 0,0 0 0,0 0 0,0-1 0,0 1 0,0 0 0,0 0 0,0 0 0,0 0 1,0 0-1,0 0 0,0 0 0,0 0 0,0 0 0,0 0 0,0-1 0,0 1 0,0 0 0,0 0 0,0 0 0,0-1 5,0 1 0,0-1 0,0 1 1,0-1-1,0 1 0,0-1 0,0 1 0,0-1 0,0 1 0,0-1 0,1 1 0,-1-1 0,0 1 0,0-1 1,0 1-1,1-1 0,-1 1 0,0-1 0,1 1 0,-1 0 0,0-1 0,1 1 0,-1-1 0,1 1 0,-1 0 0,1-1 1,-1 1-1,0 0 0,1 0 0,-1-1 0,1 1 0,-1 0 0,1 0 0,-1 0 0,1 0 0,0 0 0,-1 0 0,1 0 1,-1 0-1,1 0 0,-1 0 0,1 0 0,-1 0 0,1 0 0,-1 0 0,1 0 0,-1-2 44,0 1-49,0 1-1,0-1 0,0 1 1,0-1-1,0 1 1,0-1-1,0 1 0,0 0 1,1-1-1,-1 1 0,0-1 1,0 1-1,0 0 1,0-1-1,1 1 0,-1-1 1,0 1-1,0 0 0,1-1 1,-1 1-1,0 0 1,0-1-1,1 1 0,-1 0 1,0-1-1,1 1 1,-1 0-1,1 0 0,-1 0 1,1-1-1,6-4-17,-2-2 13,-5 7 1,0-1 1,0 1 0,1-1-1,-1 1 1,0 0 0,0-1-1,1 1 1,-1-1 0,1 1-1,-1 0 1,0-1 0,1 1-1,-1 0 1,1 0 0,-1-1-1,0 1 1,1 0 0,-1 0-1,1-1 1,-1 1 0,1 0-1,-1 0 1,1 0 0,-1 0-1,1 0 1,-1 0 0,1 0-1,-1 0 1,1 0 0,-1 0-1,1 0 1,0 1 0,2-4-71,11-8 43,-1 5 27,-7-5 5,7 6 42,20-22 257,3 8-459,-33 16 145,1 1 1,0 1 0,0-1-1,0 0 1,0 1-1,0 0 1,0 0 0,6-1-1,38 0 97,-42 2-39,0 0-79,1-1 1,-1 0 0,0 0 0,0-1 0,6-1 0,-7 1-88,0 0-1,1 1 1,-1 0 0,10-1 0,67 2-4704,-79 0 3521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5984,'0'0'1920,"3"2"-1174,-1 0-656,-1-1 0,0 0 0,1 0 0,-1 1 0,1-1 0,0 0 0,-1-1 0,1 1 0,0 0 0,-1 0 0,1-1 0,0 1 0,0-1 0,2 1 0,-3-1-79,-1 0-1,0 0 1,0 0 0,0 0 0,0 0 0,0 0 0,0 0 0,0 0-1,0 0 1,0 0 0,1 0 0,-1 0 0,0 0 0,0 0-1,0 0 1,0 0 0,0 0 0,0 0 0,0 0 0,0 0 0,0 0-1,0 0 1,1 0 0,-1 0 0,0 0 0,0 0 0,0 0 0,0 0-1,0 0 1,0 0 0,0 1 0,0-1 0,0 0 0,0 0 0,0 0-1,0 0 1,0 0 0,0 0 0,0 0 0,0 0 0,0 0 0,0 0-1,0 0 1,0 1 0,0-1 0,0 0 0,0 0 0,0 0 0,0 0-1,0 0 1,0 0 0,0 0 0,0 0 0,0 0 0,0 1-1,0-1 1,1 17 907,-1-5-817,0 1 0,0 0 1,-4 14-1,4-24-64,-12 66 527,11-59-452,0 0-1,1 0 0,0 0 0,4 20 0,2-6 53,-4-17-102,-1-1 0,1 1 0,-1-1 1,0 12-1,-1-8 1,2 21-23,-2-30-20,0 1 1,0-1 0,1 0 0,-1 0-1,1 0 1,-1 1 0,1-1-1,-1 0 1,1 0 0,0 0 0,-1 0-1,1 0 1,0 0 0,0 0 0,0 0-1,0 0 1,0-1 0,0 1 0,2 1-1,-3-2-11,0 0 0,1 1 0,-1-1-1,0 0 1,1 0 0,-1 1 0,0-1 0,1 0-1,-1 0 1,1 0 0,-1 0 0,0 0 0,1 0-1,-1 1 1,1-1 0,-1 0 0,0 0 0,1 0-1,-1 0 1,1 0 0,-1-1 0,1 1 0,-1 0-1,0 0 1,1 0 0,-1 0 0,1 0 0,-1 0-1,0-1 1,1 1 0,-1 0 0,0 0 0,1-1-1,2-14 238,0-3-103,27-48 71,-22 46-60,-1-1 1,8-33 0,-12 34-133,-3 12-29,2 0 0,-1 1 0,1-1 0,0 1 0,0-1 0,5-8 0,12-33-484,-16 42 386,-1 3-83,-1 0 0,1 1-1,0-1 1,0 0-1,0 1 1,1 0-1,-1 0 1,1-1-1,5-4 1,-7 8 99,1-1 1,-1 1-1,1-1 1,-1 1-1,1 0 1,-1 0-1,1 0 1,-1 0-1,2 0 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28 361 7136,'-27'-13'3205,"49"26"-2608,-15-2 160,-7-11-726,1 0 0,-1 1 0,0-1 0,0 1 0,1-1 0,-1 1 0,0-1 0,1 0 0,-1 1 0,1-1 0,-1 0 0,0 0 0,1 1 0,-1-1 0,1 0 0,-1 0 0,1 1 0,-1-1 0,1 0 0,-1 0 0,1 0 0,-1 0 0,1 0 0,-1 0 0,1 0 1,-1 0-1,1 0 0,-1 0 0,1 0 0,-1 0 0,1 0 0,1 0 37,0 0-1,0 0 1,-1 0 0,1 1 0,0-1 0,-1 1 0,1-1 0,-1 1 0,1-1 0,0 1-1,-1 0 1,3 1 0,-2 0-44,-1-1-1,1 0 1,0 0 0,0-1-1,0 1 1,0 0-1,0-1 1,-1 1 0,1-1-1,0 1 1,0-1-1,4 0 1,9 1 21,-5-1 66,1 0-1,-1 0 0,0-1 1,11-2-1,-4-3 34,-14 5-120,0 0 0,1-1-1,-1 1 1,1 1-1,-1-1 1,6 0 0,-9 1-23,0 0 1,1 0 0,-1 0-1,0 0 1,0 0 0,0 0-1,0 0 1,0 0 0,0 1-1,1-1 1,-1 0 0,0 0-1,0 0 1,0 0 0,0 0-1,0 0 1,1 0 0,-1 0-1,0 0 1,0 0 0,0 0-1,0 0 1,0 0 0,1 0 0,-1-1-1,0 1 1,0 0 0,0 0-1,0 0 1,0 0 0,0 0-1,1 0 1,-1 0 0,0 0-1,0 0 1,0 0 0,0-1-1,0 1 1,0 0 0,0 0-1,0 0 1,0 0 0,0 0-1,1 0 1,-1-1 0,0 1-1,0 0 1,0 0 0,0 0-1,0 0 1,0 0 0,0-1 0,0 1-1,0-11 47,0 8-85,-3 1 37,-8-9 139,11 10-133,-1 1 0,1 0 0,-1-1 0,1 1 0,-1-1 0,0 1 0,1 0 1,-1 0-1,1-1 0,-1 1 0,0 0 0,1 0 0,-1 0 0,1 0 1,-1 0-1,0 0 0,1 0 0,-1 0 0,0 0 0,1 0 0,-1 0 0,1 0 1,-1 0-1,0 0 0,0 1 0,1-1 5,-2 0-8,0 0-1,1 0 1,-1 0-1,0 0 1,0 1-1,1-1 1,-1 0-1,1 1 1,-1-1 0,0 1-1,1 0 1,-1 0-1,1-1 1,-1 1-1,-1 1 1,-5 4 26,-3-2 64,10-3-84,-1-1 0,1 1 0,-1 0 0,1-1 1,-1 1-1,1 0 0,0 0 0,-1 0 0,1 0 1,0 0-1,0 0 0,0 1 0,0-1 0,0 0 0,-2 3 1,1 0-10,-1 1 1,1 0 0,0 1 0,0-1-1,1 0 1,-1 1 0,1-1 0,0 0 0,0 8-1,1 55 49,1-37 17,-1-15 31,-1-6-15,1-1 0,1 1 0,3 17 0,-4-24-71,1 1 1,0-1 0,1 0 0,-1-1 0,0 1-1,1 0 1,0 0 0,-1-1 0,1 1 0,0-1-1,0 1 1,1-1 0,-1 0 0,0 0 0,6 3-1,-5-3-42,0 0-1,0 0 0,0 0 0,1-1 0,-1 1 0,0-1 0,1 0 0,0 0 0,-1 0 0,1-1 0,0 1 0,-1-1 0,1 0 0,0 0 0,-1 0 0,1 0 0,5-2 0,48-9-496,-39 9 391,19-4-78,28-19-47,-41 18 205,-12 4 30,0-1 0,14-6 0,-13 3 15,-1-1 1,0-1 0,16-13-1,14-11 20,-31 25 4,-1 0 0,0-1 0,13-13 0,-19 17 1,0-1-1,0 0 1,4-9-1,0 1 56,-3 6 40,1 0 1,0 1-1,12-11 1,7-10 86,-20 21-162,0 2-18,-1-1 0,0 0 0,0 0 0,-1 0 0,4-9 0,-4 3 38,-3 12-47,-1-1 0,1 0 0,0 1 0,0-1 0,0 0 0,1 1 0,-1-1 0,0 0 0,0 0 1,0 1-1,0-1 0,1 0 0,-1 1 0,0-1 0,1 1 0,-1-1 0,0 0 0,1 1 0,-1-1 0,1 1 0,-1-1 0,1 1 1,-1-1-1,1 1 0,-1-1 0,1 1 0,-1 0 0,1-1 0,0 1 0,-1 0 0,1-1 0,0 1 0,-1 0 0,1 0 0,1-1 1,0 2 73,-4 1 0,-7 7-98,1 1 1,1-1 0,-1 1-1,2 1 1,-1-1 0,1 1-1,-6 18 1,-2 12-42,13-38 57,1 1 0,-1 0 0,1 0 0,0 8 0,-1 0-55,0-1-100,1-1 1,1 13-1,-1-21 128,0-1 0,0 1 0,0 0 0,0 0 0,1-1 0,-1 1 0,1 0 0,0 0 0,-1-1 0,1 1 0,0-1 0,0 1 0,0-1 0,0 1 0,0-1 0,0 1 0,0-1 0,0 0 0,1 0 0,1 2 0,-1-2-95,1 1-35,0-1 0,0 1 0,0-1 0,0 0 0,0 0 0,0 0 0,0 0 0,5 0 0,-7-1 130,0 0-1,-1 0 0,1 0 1,-1 0-1,1 0 1,-1-1-1,1 1 1,-1 0-1,1 0 1,-1-1-1,1 1 1,-1 0-1,1-1 1,-1 1-1,0 0 1,1-1-1,-1 1 1,1-1-1,-1 1 1,0 0-1,1-2 1,0 0-46,0 1 0,-1-1 0,1 0-1,-1 0 1,1 0 0,-1 0 0,0 0 0,0 0 0,0-2 0,5-26-210,-3 24 247,-1-1 0,0 1 0,1-11 0,-7-12-133,2 12 70,1-2 66,0-1 1,3-27-1,-1 18 96,0-165 2291,0 180-2047,1 1 0,1-1 0,0 1 0,7-26 0,-7 32 35,1 6-13,-2 1-288,0 0 0,0 1 1,0-1-1,0 1 0,0-1 0,0 1 0,0-1 1,0 1-1,0 0 0,-1-1 0,1 1 1,0 0-1,0-1 0,-1 1 0,1 0 1,0 0-1,-1 0 0,1 0 0,-1 0 0,1 0 1,-1 0-1,0 0 0,1 1 0,9 32 321,-5-4-165,-3-13-74,10 31 0,-8-36-98,-1 1 0,0-1 0,-1 0 0,0 1 0,-1 0 0,0 13-1,-1-6-64,3 21-1,0-22 14,2 16 10,-10 16 85,2-33-158,0 22 1,3-35-85,0 0 1,0 0-1,0-1 0,-1 1 1,0 0-1,0-1 1,0 1-1,0 0 1,-1-1-1,0 0 0,0 1 1,-3 5-1,0-4-419,5-5 438,-1 0 0,0 0 0,1-1 0,-1 1-1,0 0 1,1 0 0,-1 0 0,1 0 0,0 0 0,-1 0 0,1 2 0,0-2 35,0 0 0,1 1 1,-1-1-1,1 0 0,-1 0 0,1 0 0,0 0 0,0 0 0,-1 0 0,1 0 0,0 0 0,0 0 1,2 1-1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508 156 7296,'28'-41'2368,"-28"41"-2345,0 0-1,0-1 1,0 1 0,0 0 0,0-1 0,0 1 0,1 0 0,-1-1 0,0 1-1,0 0 1,0 0 0,0-1 0,0 1 0,0 0 0,0-1 0,0 1 0,-1 0-1,1-1 1,0 1 0,0 0 0,0-1 0,0 1 0,0 0 0,0 0 0,-1-1-1,1 1 1,0 0 0,0 0 0,0-1 0,-1 1 0,1 0 0,0 0 0,0-1-1,-1 1 1,1 0 0,0 0 0,0 0 0,-1 0 0,1 0 0,0-1 0,-1 1-1,1 0 1,0 0 0,0 0 0,-1 0 0,1 0 0,0 0 0,-1 0 0,1 0-1,0 0 1,-1 0 0,1 0 0,0 0 0,-1 0 0,1 1 0,-2-2 178,-4-4 109,5 4-216,0 0 0,0 0 0,0 0-1,0 0 1,-1 0 0,1 0-1,0 0 1,0 1 0,-1-1 0,1 0-1,-2 0 1,-19-13 706,11-2-288,6 12-464,1 0 0,-1 1 1,-1 0-1,1 0 0,0 0 0,-1 0 1,-7-2-1,-44-12 115,40 13-99,8 1-58,-1 1 0,1 0 0,-1 1 0,0 0 0,1 1 0,-1 0 0,0 1 1,0-1-1,-11 4 0,14-3-13,-15 1-20,18-2 37,-1 1 0,0-1 1,1 1-1,-1 0 0,0 0 0,1 0 1,-1 0-1,1 1 0,0 0 0,0 0 1,-1 0-1,-3 4 0,-25 21 38,29-24-59,-1 0-7,0 1-1,1 0 0,-1 0 1,0 0-1,1 1 1,-4 4-1,7-6 25,0-1 0,-1 1-1,1 0 1,0-1 0,1 1 0,-1 0 0,0 0-1,1-1 1,-1 1 0,1 0 0,0 0 0,0 0-1,0 0 1,1-1 0,-1 1 0,2 4 0,0 4 24,1-1 0,1 0 1,0 0-1,0 0 1,1-1-1,11 16 1,2 1 35,24 25 1,21 11-77,-46-47 1,-4-4 11,17 18-1,11 28 90,-15-31-35,-9-11-5,-11-9-12,-2-1 0,1 1 1,0 0-1,5 12 1,-9-17-33,-1 0 1,1-1-1,-1 1 1,1 0-1,-1 0 1,0 0-1,0-1 1,1 1-1,-1 0 0,0 0 1,0 0-1,0-1 1,0 1-1,0 0 1,0 0-1,0 0 1,0 0-1,0 0 1,0-1-1,-1 1 1,1 0-1,0 0 1,0 0-1,-1-1 0,1 1 1,-1 0-1,1 0 1,0-1-1,-2 2 1,0 0 18,0-1 1,0 1-1,-1-1 0,1 0 1,0 0-1,-1 0 1,-3 1-1,-1 1 40,-3 0 7,-1 1-1,0-2 1,0 1-1,0-1 1,-12 0-1,-56-2 275,44 0-292,23 0-181,-1 0-1,0-1 1,1 0-1,-1-1 1,1 0-1,-1-1 1,1 0-1,0-1 1,0-1-1,-14-7 1,19 9-148,6 3 149,-1-1 0,1 1 0,0-1 0,-1 1 0,1-1-1,0 0 1,0 1 0,-1-1 0,1 0 0,0 0 0,0 0 0,0 0 0,0 0 0,0 0 0,0 0 0,0 0 0,1 0-1,-1 0 1,0-1 0,0 1 0,1 0 0,-1 0 0,1-1 0,-1 1 0,1-1 0,0 1 0,-1-3 0,1-12-1587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33 244 5568,'-27'-27'1786,"27"27"-1771,0-1-1,0 1 0,0 0 0,0 0 0,0 0 0,-1 0 0,1 0 0,0 0 0,0 0 0,0 0 0,0-1 1,0 1-1,0 0 0,0 0 0,0 0 0,0 0 0,-1 0 0,1 0 0,0 0 0,0 0 0,0 0 0,0 0 1,0 0-1,0 0 0,0 0 0,-1 0 0,1 0 0,0 0 0,0 0 0,0 0 0,0 0 0,0 0 1,0 0-1,-1 0 0,1 0 0,0 0 0,0 0 0,0 0 0,0 0 0,0 0 0,0 0 0,0 0 0,-1 0 1,1 1-1,0-1 0,0 0 0,0 0 0,0 0 0,0 0 0,0 0 0,0 0 0,0 0 0,0 0 0,0 1 1,0-1-1,0 0 0,0 0 0,0 0 0,0 0 0,0 0 0,0 0 0,-1 0 0,1 1 0,0-1 0,1 0 1,-1 0-1,0 0 0,-1 9 51,1-8 26,0 143 2298,1-137-2324,-1 0-1,1 0 0,0 0 0,0 0 0,4 10 1,0 0 29,1 13 72,-1-14 44,-3-13-165,-1 1 0,0-1 0,0 0 0,0 1 0,0-1 0,0 1 0,-1 5 0,0-8-18,0 1 0,0 0-1,0-1 1,0 1 0,1 0 0,-1-1-1,0 1 1,1 0 0,-1-1 0,1 1-1,0-1 1,-1 1 0,1-1-1,0 1 1,0-1 0,0 0 0,0 1-1,0-1 1,2 2 0,-2-2-28,-1-1-6,1 0-1,-1 1 1,0-1 0,1 0 0,-1 0 0,1 1 0,-1-1 0,0 0 0,1 0 0,-1 1 0,1-1-1,-1 0 1,1 0 0,-1 0 0,1 0 0,-1 0 0,1 0 0,-1 0 0,1 0 0,-1 0 0,1 0 0,-1 0-1,1 0 1,-1 0 0,1 0 0,-1-1 0,0 1 0,1 0 0,-1 0 0,1 0 0,-1-1 0,1 1-1,-1 0 1,0-1 0,1 1 0,-1 0 7,6-11-230,7 2 54,-6 1 64,0-1 0,8-14 0,8-13-90,-18 30 181,-2 2 50,0-1 0,0 1 0,1 0 0,-1 0 0,1 1 0,0-1 0,1 1 0,-1-1 0,0 1 0,6-2 0,28-12 302,-29 13-191,5-1 254,1 13-100,-12-7-269,25 13 322,-26-13-315,0 0 0,0 0-1,1-1 1,-1 2 0,0-1 0,0 0 0,0 0-1,0 1 1,0-1 0,-1 1 0,1 0 0,0-1-1,-1 1 1,1 0 0,-1 0 0,1 0 0,0 3-1,16 18 234,-1-4-110,-11-12-71,0-1 1,0 0-1,0 0 1,1 0-1,10 7 1,-5-8 54,-10-4-116,0 0 1,1 0-1,-1 0 1,0 1-1,0-1 1,3 3 0,-5-3-20,1-1 1,-1 0-1,1 1 1,-1-1-1,0 0 1,1 0 0,-1 1-1,1-1 1,-1 0-1,1 0 1,-1 0 0,1 0-1,-1 1 1,0-1-1,1 0 1,-1 0-1,1 0 1,-1 0 0,1 0-1,-1 0 1,1 0-1,-1 0 1,1-1 0,-1 1-1,1 0 1,-1 0-1,1 0 1,-1 0-1,1-1 1,-1 1 0,0 0-1,1 0 1,-1-1-1,1 1 1,0-1 0,-1 1-5,5-11 80,9 6-112,-12 3-10,1 0-1,0 0 1,-1 0-1,1 0 1,-1-1 0,1 1-1,-1-1 1,0 1 0,0-1-1,-1 0 1,1 0 0,1-4-1,0 3 15,-1-1-1,1 1 1,0 0-1,5-6 1,22-20-186,-30 30 237,1 1 0,-1-1 0,0 1 0,0-1 0,1 1 0,-1-1-1,0 1 1,0 0 0,0-1 0,1 1 0,-1-1 0,0 1 0,0-1 0,0 1-1,0 0 1,0-1 0,0 2 0,0-2 19,0 0-41,0 0 1,-1 0 0,1 0 0,0 0 0,0 0 0,0 0 0,0 1 0,0-1-1,0 0 1,0 0 0,0 0 0,0 0 0,0 0 0,0 0 0,0 0-1,0 0 1,0 0 0,0 0 0,0 1 0,1-1 0,-1 0 0,0 0 0,0 0-1,0 0 1,0 0 0,0 0 0,0 0 0,0 0 0,0 0 0,0 0 0,0 0-1,0 0 1,0 1 0,0-1 0,0 0 0,0 0 0,1 0 0,-1 0 0,0 0-1,0 0 1,0 0 0,0 0 0,0 0 0,0 0 0,0 0 0,0 0-1,0 0 1,0 0 0,1 0 0,-1 0 0,0 0 0,0 0 0,0 0 0,0 0-1,0 0 1,0 0 0,1 0 2,-1-1 0,1 1 0,-1 0 0,1 0 1,0 1-1,-1-1 0,1 0 0,-1 0 0,1 0 0,-1 0 0,1 0 0,-1 0 0,1 1 0,-1-1 0,1 0 0,-1 0 0,1 1 0,-1-1 0,0 0 0,1 1 0,-1-1 0,1 1 1,-1-1-1,0 0 0,1 1 0,-1-1 0,0 1 0,0-1 0,1 1 0,-1-1 0,0 1 0,0-1 0,0 1 0,0-1 0,1 1 0,-1-1 0,0 1 0,0-1 0,0 1 1,0 0-1,0-1 0,0 1 0,-1-1 0,1 1 0,0 0 0,0 0 0,0-1 0,0 1 0,0-1 0,0 1-1,0 0 1,0-1 0,0 1 0,0 0 0,0-1 0,0 1 0,0-1 0,1 1 0,-1 0 0,0-1 0,0 1-1,1-1 1,-1 1 0,0-1 0,1 1 0,-1-1 0,1 1 0,-1-1 0,0 1 0,1-1 0,0 1 0,1-1 10,0 1 1,0-1 0,0 1 0,0-1-1,0 0 1,0 0 0,3 0-1,5-1 50,-5 1-33,0 0 1,0 0-1,0-1 1,0 0-1,0 0 1,-1 0-1,1-1 1,0 0-1,-1 0 1,9-4-1,-5 1-329,1 0-1,12-4 0,6-5-170,-18 8 299,0 1-1,1 0 1,19-8-1,-20 9 85,-4 2 68,1-1 0,0 0 0,-1 0 0,0-1 0,0 1 1,0-1-1,0 0 0,0-1 0,-1 1 0,0-1 0,6-8 0,9-10 46,30-18 52,-16 14 155,-1-1 0,51-59-1,-72 74 12,1 0 1,0 2-1,0-1 0,1 1 0,23-14 1,-31 21-70,1-1 1,0 0 0,5-6 0,-7 6-84,-3 5-83,-1 0 0,0-1 0,1 1 0,-1 0 0,0-1 0,0 1 1,1 0-1,-1-1 0,0 1 0,0-1 0,0 1 0,1 0 0,-1-1 0,0 1 0,0-1 0,0 1 1,0-1-1,0 1 0,0 0 0,0-1 0,0 1 0,0-1 0,0 1 0,0-1 0,0 1 0,0-1 1,0 1-1,0 0 0,-1-1 0,1 1 0,0-1 0,0 1 0,-1 0 0,1-1 0,0 1 0,0 0 1,-1-1-1,0 0 479,-21 20 21,17-16-475,0 1 0,1 0 0,-1 0-1,1 0 1,0 1 0,0 0 0,0 0 0,1 0-1,-5 8 1,-115 255-1103,70-112-452,44-120 792,1 0-1,-4 50 1,11-67 589,0 1 0,1 0 0,1 0 0,1-1 0,0 1 0,2-1 0,6 21 0,17 28-6,-26-64 139,6 14-28,17 34 0,-21-47 34,0 0 1,0-1-1,1 1 1,-1-1-1,1 0 1,0 0-1,0 0 1,0 0-1,1-1 1,-1 0-1,8 4 1,-10-6 6,0-1-1,0 1 1,0 0 0,0-1 0,0 0-1,0 0 1,0 1 0,0-1-1,0 0 1,0-1 0,0 1 0,0 0-1,1-1 1,-1 1 0,0-1-1,0 1 1,0-1 0,-1 0 0,4-1-1,0-1 34,1-1 0,-1 1 0,0-1 0,0 0 0,5-5 0,-6 3-3,0 1 0,0-1 0,-1-1-1,0 1 1,0 0 0,0-1 0,-1 1 0,0-1 0,3-13 0,-4 9 13,1-1 0,-1 1 0,-1-17 0,1-9 49,10-17 86,-6-6 230,-1 42-305,-3 10-29,1-1 0,0-14 1,-3 8 92,-1 0 0,0 0 0,-8-28 0,-22-52 820,19 54-658,9 29-358,3 8-15,-1-1 0,1 0 0,-1 1 0,0-1 0,0 1 0,-1-1 0,1 1 0,-1 0 0,0 0 0,-5-5 1,6 7 16,1 1 0,-1 0 0,1-1 0,0 1 0,0-1 1,0 1-1,0-1 0,0 1 0,0-1 0,0 0 0,0 0 1,1 1-1,-1-1 0,0 0 0,1 0 0,-1-2 1,2 5 2,-1 0 0,0 0 1,1 0-1,-1 0 1,1 0-1,-1 0 1,1 0-1,-1-1 1,1 1-1,0 0 1,-1 0-1,1 0 1,0-1-1,0 1 1,-1 0-1,1 0 1,0-1-1,0 1 1,0-1-1,0 1 1,0-1-1,0 0 1,0 1-1,0-1 1,2 1-1,38 8-100,-21-5 97,-16-2 11,0-1 1,0 1-1,0 0 1,0 0-1,-1 0 1,5 3-1,10 7-147,-16-12 139,0 1 0,0 0 0,0-1 0,0 0 0,0 1 0,0-1 0,0 0 0,4-1 0,33 1-192,-36 1 202,0-1-1,1-1 1,-1 1-1,1-1 1,-1 1 0,1-1-1,-1 0 1,0 0 0,6-2-1,6-3 66,-1 3-21,-12 3-23,1-1-1,-1 1 1,1-1-1,-1 1 1,0-1-1,1 0 1,-1 0-1,0 0 1,0 0-1,0 0 1,0-1-1,0 1 1,0-1-1,2-1 1,26-27 449,-27 27-315,-3 3-309,-5 3-11,-32 17-82,32-17 269,1 1-1,-1-1 1,0 1-1,1-1 1,-7 9-1,10-10-7,0 0-1,0 0 1,0 0 0,0 0-1,1 0 1,-1 0 0,0 4-1,-1 4 7,1-7-13,0 0 1,0 1-1,-1-1 0,1 0 1,-1 0-1,-3 3 1,3-2-15,-1 0 0,1 0 1,0 0-1,-3 7 1,4-3-38,0 0 1,0 0 0,1 16 0,0-12 224,0-12-173,0 0 0,0 0 0,0 0 0,0 0 0,0 0 0,0 0 0,0 0 0,0 1 0,0-1 0,0 0 0,0 0 0,0 0 0,0 0 0,0 0 0,0 0 0,0 0 0,0 0 0,0 0 0,0 1 0,0-1-1,0 0 1,0 0 0,0 0 0,0 0 0,1 0 0,-1 0 0,0 0 0,0 0 0,0 0 0,0 0 0,0 0 0,0 0 0,0 0 0,0 1 0,0-1 0,0 0 0,0 0 0,0 0 0,1 0 0,-1 0 0,0 0 0,0 0 0,0 0 0,0 0 0,0 0 0,0 0 0,0 0 0,0 0-1,0 0 1,0 0 0,1 0 0,-1 0 0,0 0 0,0 0 0,0 0 0,0 0 0,1 0-9,23-2-311,-23 1 290,0 1 0,1 0-1,-1-1 1,0 1 0,0-1-1,0 1 1,0-1-1,0 0 1,0 1 0,0-1-1,0 0 1,0 0 0,-1 0-1,1 1 1,0-1-1,0 0 1,-1 0 0,2-2-1,17-32-461,-5 9 383,-10 17 58,1 0-1,7-10 0,-7 13 32,-2 2 21,0-1-1,0 1 1,1 0-1,0 0 1,-1 0-1,1 1 1,1-1 0,-1 1-1,1 0 1,4-2-1,1-1 33,1 1 0,-1 1 0,1 0 0,-1 1 0,1 0 0,0 0 0,0 1 0,16-1 0,-10 5 209,-1 0 1,0 1-1,0 1 1,-1 0-1,31 14 1,-35-14-83,-1-1 0,1 0 0,18 2 1,-8-1 14,14 7 58,-5-6 5,-21-2-186,-8-2-33,0-1 1,0 1 0,0-1 0,0 0-1,0 0 1,0 1 0,0-1 0,0 0 0,0 0-1,0 0 1,0 0 0,0 0 0,0 0-1,0 0 1,0 0 0,0 0 0,0-1-1,-1 1 1,1 0 0,0-1 0,0 1-1,0-1 1,0 1 0,0-1 0,0 1 0,0-2-1,0 2-12,0 0 22,0-1-1,0 1 0,0 0 0,0-1 0,0 1 0,0 0 0,0 0 0,0-1 0,0 1 0,0 0 0,2 0 0,-1 0 89,-2-2 4,0 0-108,1 0 0,-1 1-1,0-1 1,1 0 0,-1 1-1,1-1 1,0 1 0,-1-1-1,1 1 1,0-1 0,1-1-1,-1 2 9,0-1-1,0 0 0,0 0 0,0 0 0,0 0 1,-1 0-1,1 0 0,-1 0 0,1 0 0,-1 0 1,1-3-1,-1-27-406,0 22-137,0 17 306,0 94-41,0-97 293,0 1 0,0-1 1,1 1-1,-1 0 0,1-1 1,0 0-1,2 6 0,1-2 87,0 0-1,10 12 1,-10-12-31,10 19 51,-14-26-149,1 1-1,-1 0 0,1-1 0,-1 1 0,1 0 0,0-1 0,0 1 0,0-1 0,-1 1 1,1-1-1,0 0 0,1 1 0,-1-1 0,0 0 0,0 0 0,1 0 0,1 2 0,-1-3-12,-1 0 0,1 1 0,0-1-1,-1 0 1,1 0 0,0 0-1,-1-1 1,1 1 0,-1 0 0,1 0-1,-1-1 1,4-1 0,-1 1-46,0 0 1,0 0-1,0 0 0,0 1 1,5-1-1,-4 1 53,0 0-1,-1-1 1,1 0 0,0 1-1,-1-1 1,1-1 0,-1 1-1,1-1 1,-1 0 0,0 0-1,1 0 1,-1 0-1,4-4 1,-3 2 40,-1 0-1,1-1 1,-1 1-1,0-1 1,0 0-1,-1 0 1,1 0-1,-1-1 1,0 1-1,3-10 1,14-27 140,4-11-98,-18 22-172,-4 15 31,0 6 32,0 5 9,-1 1 0,0 0-1,-1-1 1,1 1 0,-1-1 0,0-7 0,-1 11 22,1 0 1,0 0-1,0 0 1,-1 0-1,1 0 1,-1 0-1,1 0 1,-1 1-1,1-1 1,-1 0-1,0 0 1,1 0 0,-1 1-1,0-1 1,0 0-1,1 0 1,-1 1-1,0-1 1,0 1-1,0-1 1,0 1-1,0-1 1,0 1-1,0 0 1,0-1-1,0 1 1,0 0-1,0 0 1,0 0-1,0 0 1,0 0-1,0 0 1,0 0-1,-2 0 1,-4 0 40,6-1-24,0 1 1,0 0-1,0 0 1,0 0-1,0 0 1,0 0-1,0 0 0,0 1 1,0-1-1,0 0 1,0 0-1,-2 2 1,2-2 4,0 1 0,0 0 0,0 0 0,1 1 0,-1-1 0,0 0 0,0 0 0,1 0 0,-1 0 0,0 1 0,1-1 0,0 0 0,-1 1 0,1-1 0,-1 2 0,-12 38 273,11-38-272,1-1-1,0 1 0,0 0 1,1 0-1,-1 0 1,0 0-1,1 0 0,0 0 1,0 0-1,0 0 0,0 0 1,1 6-1,1-4-3,0 0-1,0-1 1,0 1 0,1-1 0,5 9 0,-5-9-5,2 4-109,1-1 0,-1 0 1,1 0-1,1 0 0,-1-1 0,1 0 1,0-1-1,0 1 0,1-1 0,0-1 1,0 1-1,13 4 0,138 54-4074,-91-44 2198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50 670 6144,'-28'-28'1978,"28"28"-1944,0 0 0,0-1 0,-1 1 0,1 0 0,0-1 0,0 1-1,-1 0 1,1-1 0,0 1 0,-1 0 0,1 0 0,0-1 0,-1 1-1,1 0 1,-1 0 0,1 0 0,0-1 0,-1 1 0,1 0 0,-1 0-1,1 0 1,-1 0 0,-10 0 505,11 0-521,0 0-1,0 0 1,0 0 0,0 0 0,0 0 0,0 0 0,-1 0 0,1 0 0,0 0-1,0 0 1,0 0 0,0 0 0,0 0 0,0 0 0,0 0 0,0 0 0,0 0-1,0 0 1,-1 0 0,1 0 0,0 0 0,0 0 0,0 0 0,0 0-1,0 0 1,0 0 0,0 0 0,0 0 0,0 0 0,0 0 0,0-1 0,0 1-1,-1 0 1,1 0 0,0 0 0,0 0 0,0 0 0,0 0 0,0 0 0,0 0-1,0 0 1,0 0 0,0 0 0,0-1 0,0 1 0,0 0 0,0 0-1,0 0 1,0 0 0,0 0 0,0 0 0,0 0 0,0 0 0,0 0 0,0-1-1,0 1 1,0-2 53,0-1 0,0 1 0,0 0 0,0-1 0,1 1 0,-1-1 0,0 1 0,1 0 0,0-1 1,0 1-1,0 0 0,0-1 0,0 1 0,0 0 0,0 0 0,1 0 0,-1 0 0,4-3 0,3-3 23,-3 3-34,0 1 1,-1-1-1,7-9 1,-8 9-17,2 1 0,-1-1 1,0 1-1,1 0 1,0 0-1,0 0 1,0 1-1,0 0 1,1 0-1,-1 0 0,1 0 1,7-1-1,13-5 69,41-6 0,-38 9-79,250-43 41,-60 33 78,-157 13-72,124-11 23,3 1-176,21 7 24,609-21 59,-510 21-75,414-24 29,-384 14 33,-295 14 2,286-10-16,99 7-54,-11-6 54,35 5 107,-60-5-27,-340 9-59,419-12 33,-5 9-60,41-6-186,-30 8 38,-478 3 170,522 0-187,-25-3 80,55-8 70,-28 6 16,36-6-49,-28 5-4,20-5-97,-19 6 118,32-11 255,-19-12-58,-45 11-159,-436 15 9,983-47 1,-981 45 9,344-19 8,-93 17-38,-158 4 9,109-4-29,730 1-159,-644 16-1144,-36-9 352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34 7232,'-14'-14'2314,"12"11"-1396,2 3-433,0-2 43,0-9-219,0 11-302,0 0-1,0-1 1,0 1-1,0 0 1,0 0-1,0 0 0,0 0 1,0 0-1,0 0 1,0 0-1,0 0 1,0 0-1,0 0 1,0-1-1,0 1 1,0 0-1,0 0 1,0 0-1,0 0 0,0 0 1,0 0-1,0 0 1,0 0-1,0 0 1,0 0-1,0-1 1,-1 1-1,1 0 1,0 0-1,0 0 0,0 0 1,0 0-1,0 0 1,0 0-1,0 0 1,0 0-1,0 0 1,0 0-1,0 0 1,0 0-1,-1 0 0,1 0 1,0 0-1,0 0 1,0 0-1,0 0 1,0 0-1,0 0 1,0 0-1,0 0 1,0 0-1,-1 0 0,1 0 1,0 0-1,0 0 1,0 0-1,0 0 8,-1 0-1,1 0 0,-1 0 0,1 0 0,-1 0 1,1 0-1,-1 0 0,1 0 0,0 0 1,-1 0-1,1 0 0,-1 0 0,1 1 0,0-1 1,-1 0-1,1 0 0,-1 1 0,1-1 1,0 0-1,-1 0 0,1 1 0,0-1 0,-1 0 1,1 1-1,0-1 0,0 0 0,-1 1 1,1-1-1,0 0 0,0 2 0,-5 5 244,-2-2-90,6-5-150,1 1 1,-1-1-1,0 1 0,0 0 1,1 0-1,-1-1 0,0 1 0,1 0 1,-1 0-1,1 0 0,-1-1 1,1 1-1,0 0 0,-1 0 1,1 0-1,0 0 0,0 0 1,-1 1-1,-29 78 575,26-70-535,0 0 0,-1-1 0,0 1 1,0-1-1,-1 0 0,-1-1 0,-7 9 0,-12 18 99,-21 44 42,-5-17-84,33-42-84,-54 64 78,-53 56 141,63-82 50,11-1-81,6-16-68,10 0-92,6-17-95,26-19 47,-1 0 0,1 0 0,1 0 0,-1 0 0,1 1 0,-1 0 0,-2 7 0,3 1 32,2-12-31,1 1 0,-1-1 1,1 0-1,-1 1 0,0-1 0,0 1 0,0-1 1,0 0-1,-1 0 0,-2 4 0,4-6-10,0 0 0,0 0 0,0 0 0,-1 1 0,1-1 0,0 0 0,0 0 0,0 0 0,0 0 0,0 0 0,0 0 1,0 0-1,0 0 0,0 0 0,-1 0 0,1 1 0,0-1 0,0 0 0,0 0 0,0 0 0,0 0 0,0 0 0,0 0 0,0 0 0,0 1 0,0-1 0,0 0 0,0 0 0,0 0 0,0 0 0,0 0 0,0 0 0,0 1 0,0-1 0,0 0 0,0 0 0,0 0 0,0 0 0,0 0 0,0 0 0,0 1 0,0-1 0,1 0 0,-1 0 0,0 0 1,0 0-1,0 0 0,0 0 0,0 0 0,0 0 0,0 0 0,0 0 0,0 1 0,1-1 0,-1 0 0,0 0 0,11 11 15,-11-11-13,1 1 0,0-1 0,-1 0 0,1 1 0,-1-1 0,1 0 0,0 1 0,-1-1 0,1 0 0,0 0 0,-1 1 0,1-1 0,0 0 0,-1 0 0,1 0 0,0 0 0,0 0 0,-1 0 0,1 0 0,0 0 0,-1-1 0,1 1 0,0 0 0,2-1 10,12 2-107,0 0 0,28 6 0,-18-2 72,18 1 80,32 7-62,-23-2-230,57 14-103,-27 2 449,-3-5 43,-8 5 31,38-1-86,-59-16-114,52 7-51,-24-4-57,-67-11 80,1-1 0,0 0 0,0 0 0,19-2 0,11-1 1276,-42 3-1223,1-1 1,-1 0-1,1 0 0,-1 0 1,1 0-1,-1 0 1,0 0-1,1-1 0,-1 1 1,1 0-1,-1 0 0,1 0 1,-1 0-1,0 0 1,1-1-1,-1 1 0,1 0 1,-1 0-1,0-1 1,1 1-1,-1 0 0,0-1 1,1 1-1,-1 0 1,0-1-1,0 1 0,1 0 1,-1-1-1,0 1 0,0-1 1,5-6 35,2 2-27,-2 2 36,-3-11 161,-2-63 364,0 74-558,0 0 0,0-1 0,-1 1 0,1 0 0,-1-1 0,0 1 0,0 0 0,-3-7 0,-2-5 16,-1-17-16,5 20-45,0 1 0,-6-14 0,-6-10 56,-24-53 652,-9-22-633,15 32-37,16 38-14,1-1-1,3-1 0,-9-48 0,20 85-6,-8-35-147,-1 1 0,-1 0 0,-25-54 0,22 58-44,11 26 160,0 0-1,-1 1 1,-5-10 0,3 9 24,5 8 1,0 0-1,0-1 1,0 1-1,0-1 1,0 1-1,0-1 1,1 1-1,-1-1 1,0 1-1,1-1 1,0 1-1,-1-1 1,1 0-1,0 1 1,0-1-1,0 0 1,0-1-1,0-8 28,0 8-21,0 3-134,0-3 11,0-10-202,5 13-22,-1-1 257,-1 1-144,0 0-1,0-1 1,0 1-1,0 0 0,0 0 1,0 1-1,0-1 0,0 0 1,-1 1-1,6 1 0,-5 2-440,2 3-853,20-1-2888,-23-5 4120,0 0 0,0 0 0,0 0 0,-1 0 1,1 0-1,0 0 0,-1 1 0,1-1 0,1 2 1,-3-2 252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5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164 109 4576,'0'-2'161,"0"0"0,0 0 0,0-1 0,1 1 0,-1 0 0,0 0 0,1-1 0,-1 1 0,1 0 0,0 0 0,0 0 0,0 0 0,1-3 0,0 3-7,-1 0 0,0 0 1,0 0-1,0-1 1,-1 1-1,1 0 1,0-1-1,-1 1 1,1 0-1,-1-1 0,0 1 1,0 0-1,0-4 1,0 4 12,-1 1 1,1-1-1,-1 0 1,1 0-1,-1 0 0,1 1 1,-1-1-1,0 0 1,0 1-1,0-1 1,0 1-1,0-1 1,0 1-1,-3-3 1,4 3-128,-1 1 0,1 0 0,0-1-1,-1 1 1,1-1 0,0 1 0,-1-1 0,1 1 0,0-1 0,0 1 0,0-1 0,-1 0 0,1 1 0,0-1 0,0 1 0,0-1 0,0 1 0,0-2 0,1-1 155,-1 52 216,1-34-300,-1-3 1,1-1 0,-2 0 1,-2 20-1,-8 15 155,7-20-171,1-9-16,0 1 0,-6 19 0,4-21-33,3-9-18,-1 1 0,1 0 0,-1-1 0,-1 0 0,1 0 1,-1 0-1,0 0 0,-1 0 0,0-1 0,-7 8 1,-13 14 455,14-9-282,-11-3-593,14-5-59,8-11 388,0 0 0,0 1 0,0-1 1,-1 1-1,1-1 0,0 0 0,0 1 0,-1-1 0,1 0 0,0 0 0,-1 1 1,1-1-1,0 0 0,-1 0 0,1 1 0,0-1 0,-1 0 0,1 0 1,0 0-1,-1 0 0,1 1 0,-1-1 0,1 0 0,0 0 0,-1 0 1,1 0-1,-1 0 0,1 0 0,-1 0 0,0 0 0,-2 0-1101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4800,'0'-14'1557,"0"14"-1546,0 0-1,0 0 1,0 0-1,0 0 1,0 0 0,0 0-1,0 0 1,0-1-1,0 1 1,0 0-1,0 0 1,0 0 0,0 0-1,0 0 1,0 0-1,0 0 1,0 0-1,0 0 1,0 0 0,0-1-1,0 1 1,0 0-1,0 0 1,0 0-1,0 0 1,1 0 0,-1 0-1,0 0 1,0 0-1,0 0 1,0 0-1,0 0 1,0 0 0,0 0-1,0-1 1,0 1-1,0 0 1,0 0-1,0 0 1,1 0 0,-1 0-1,0 0 1,0 0-1,0 0 1,0 0-1,0 0 1,0 0 0,0 0-1,0 0 1,0 0-1,0 0 1,1 0 0,-1 0-1,0 0 1,0 0-1,0 0 1,11 0 399,-11 1-397,0-1 0,0 0 0,0 0-1,0 0 1,0 0 0,1 0 0,-1 0-1,0 0 1,0 0 0,0 0-1,0 0 1,0 0 0,0 0 0,0 0-1,0 0 1,0 0 0,1 0-1,-1 0 1,0 0 0,0 0 0,0 0-1,0-1 1,0 1 0,0 0 0,0 0-1,0 0 1,0 0 0,0 0-1,0 0 1,0 0 0,1 0 0,-1 0-1,0 0 1,0 0 0,0 0 0,0 0-1,0 0 1,0-1 0,0 1-1,0 0 1,0 0 0,0 0 0,0 0-1,0 0 1,0 0 0,0 0 0,0 0-1,0 0 1,0 0 0,0-1-1,0 1 1,0 0 0,0 0 0,0 0-1,0 0 1,0 0 0,0-1 31,0 0 0,0 1 0,0-1 0,0 0 1,0 1-1,0-1 0,1 0 0,-1 1 0,0-1 0,1 0 0,-1 1 1,0-1-1,1 1 0,-1-1 0,0 1 0,1-1 0,-1 1 1,1-1-1,-1 1 0,1-1 0,0 1 0,0-1 0,-1 1 4,1-1-1,0 1 1,-1 0-1,1-1 0,-1 1 1,1-1-1,-1 1 1,1-1-1,-1 1 1,0-1-1,1 0 1,-1 1-1,0-1 0,1 1 1,-1-1-1,0 0 1,0 1-1,1-1 1,-1 0-1,0 1 0,0-1 1,0-1-1,0 2-35,0 0 0,0 0 1,0 0-1,0 0 0,0 0 0,0 0 0,0 0 0,0 0 0,0 0 0,0 0 0,0-1 0,0 1 0,0 0 0,0 0 0,0 0 0,0 0 1,0 0-1,0 0 0,0 0 0,0 0 0,0 0 0,0 0 0,0-1 0,0 1 0,0 0 0,0 0 0,0 0 0,0 0 0,0 0 0,1 0 1,-1 0-1,0 0 0,0 0 0,0 0 0,0 0 0,0 0 0,0 0 0,0 0 0,0 0 0,0 0 0,0 0 0,0 0 0,1-1 0,-1 1 1,0 0-1,0 0 0,0 0 0,0 0 0,0 0 0,0 0 0,0 1 0,0-1 0,0 0 0,1 0 0,-1 0 0,0 0 0,0 0 9,1 0 0,-1 0-1,1 0 1,-1 0 0,1 0 0,-1 0-1,1 0 1,-1 0 0,1-1-1,-1 1 1,1 0 0,-1 0-1,1 0 1,-1 0 0,1-1-1,-1 1 1,1 0 0,-1-1 0,0 1-1,1 0 1,-1-1 0,1 1-1,-1 0 1,0-1 0,1 1-1,-1-1 1,0 1 0,0-1 0,1 1-1,-1 0 1,0-1 0,0 1-1,0-1 1,0 1 0,0-1-1,1 1 1,-1-1 0,0 1 0,0-1-1,0 0 1,-1 0 0,2 1-16,-1 0 0,0 0 0,0 0-1,0 0 1,0 0 0,0-1 0,0 1 0,0 0 0,0 0 0,0 0 0,0 0 0,0 0 0,0 0 0,0 0 0,0 0 0,0 0 0,0 0 0,0-1 0,0 1 0,0 0 0,0 0 0,-1 0 0,1 0 0,0 0 0,0 0 0,0 0 0,0 0-1,0 0 1,0 0 0,0 0 0,0 0 0,0-1 0,0 1 0,0 0 0,0 0 0,0 0 0,0 0 0,-1 0 0,1 0 0,0 0 0,0 0 0,0 0 0,0 0 0,0 0 0,0 0 0,0 0 0,0 0 0,0 0 0,0 0 0,-1 0 0,1 0-1,0 0 1,0 0 0,0 0 0,0 0 0,0 0 0,-1 0 5,1 0 0,-1 0 0,1 0-1,-1 0 1,1 0 0,-1 0 0,1 0 0,-1 0-1,1 1 1,-1-1 0,1 0 0,-1 0-1,1 0 1,0 0 0,-1 1 0,1-1 0,-1 0-1,1 1 1,0-1 0,-1 0 0,1 0 0,-1 1-1,1-1 1,0 1 0,0-1 0,-1 0-1,1 1 1,0 0 0,-2 15 280,2-12-243,1-1 0,-2 1-1,1-1 1,0 1 0,-1 0 0,-1 3 0,1-2-11,-2 3 13,1-1 0,0 0 0,0 0 0,1 1 0,-1 13 0,1 6 119,0-16-85,1 0 0,0 1-1,1-1 1,2 15 0,-2-22-54,1 5 105,1-1 0,0 1 0,5 11 0,-5-13-11,-1-4-61,-1 1 0,1 0 0,0-1 0,0 1-1,0-1 1,1 1 0,-1-1 0,1 0-1,5 5 1,-5-7-32,0-1-1,-1 1 0,1-1 1,0 1-1,0-1 1,0 0-1,0 0 1,0-1-1,0 1 0,0-1 1,0 1-1,-1-1 1,1 0-1,0 0 1,0 0-1,-1 0 0,4-2 1,3-1 54,-6 3-138,1 0 1,0 0 0,-1 1 0,1-1 0,0 1 0,0 0 0,0 0 0,5 1 0,1-1-243,39 0-3698,-30 0 1946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4736,'0'-13'1530,"-1"13"-1519,1-1-1,0 1 1,0 0-1,0 0 1,0 0-1,0 0 1,0 0-1,0 0 1,0 0-1,0 0 1,0 0-1,0 0 1,0-1-1,0 1 1,0 0-1,0 0 1,0 0-1,0 0 1,0 0-1,0 0 1,0 0-1,1 0 0,-1 0 1,0 0-1,0-1 1,0 1-1,0 0 1,0 0-1,0 0 1,0 0-1,0 0 1,0 0-1,0 0 1,0 0-1,0 0 1,0 0-1,0 0 1,1 0-1,-1 0 1,0 0-1,0 0 1,0 0-1,0 0 1,0 0-1,0 0 1,0 0-1,0 0 0,0 0 1,0 0-1,1 0 1,-1 0-1,0 0 1,0 0-1,0 0 1,0 0-1,0 0 1,11 0 405,-8 0 336,-3 0-123,0 0 384,0 0-277,0 0-26,-3 0-252,-10 0 300,13 0-342,-3 0-118,-11 0 220,14 3-374,3 10-70,2-4-30,0 0 0,11 13 0,4 7 38,-1-2-98,-4-14 0,-11-9 21,0-1 0,-1 1 1,1-1-1,-1 1 0,1 0 1,-1 1-1,4 7 0,37 59 347,-39-63-314,-1-2 42,1 0 1,0-1-1,6 6 1,-6-6-19,-5-5-51,1 0 1,-1 1-1,0-1 1,1 1-1,-1-1 1,0 0-1,0 1 1,1-1-1,-1 1 1,0-1-1,0 1 1,0-1-1,0 1 1,0-1-1,1 1 1,-1-1 0,0 1-1,0-1 1,0 1-1,0-1 1,-1 0-1,1 1 1,0-1-1,0 1 1,0-1-1,0 1 1,0-1-1,0 1 1,-1-1-1,1 1 1,0-1-1,0 0 1,-1 1-1,1-1 1,-1 1 0,1-1-11,-11 6 372,6 4-69,0-6-185,-1-1 1,1 0-1,-1-1 1,-5 3-1,7-4-142,0 0-1,0-1 1,0 0-1,-7 1 1,-39-1-3310,48 0 1631,2 2-1236,0 12 954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3968,'-13'13'1285,"12"-13"-1241,1-1 0,0 1 0,-1-1 1,1 1-1,0-1 0,0 1 0,-1-1 0,1 1 0,0-1 0,0 1 0,0-1 0,0 0 0,0 1 0,0-1 0,0 1 1,0-1-1,0 0 0,0 0 85,0-1 777,0 2-106,0 2 534,1 28 340,0-14-1314,-1-1-1,0 1 1,-1-1-1,-3 19 1,-3-20-195,7-13-146,-1 1 0,0-1 0,0 1 0,0-1 0,1 1-1,-1-1 1,1 1 0,-1-1 0,1 1 0,0 0 0,0-1-1,-1 3 1,1 26 291,0-28-518,0 1-832,0 0 684,0 8-2638,0-11 1480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49:4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6048,'0'0'2240,"0"0"-1728,16-17-160,-16 17 736,16 0-672,1 17 544,-17-17-544,16 0 256,1 16-384,-1-16 64,17 16-224,-33 1 160,16-17-192,1 16-960,-1-16 480,0 0-2272,-16 0 1504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2560,'0'0'832,"3"-5"-517,-1 1-131,0 1 20,-1-1 0,1 1 1,-1 0-1,0 0 0,0 0 1,0-1-1,0 1 0,0-1 1,-1 1-1,0-4 0,3 7 490,-2 0-664,-1 0 0,1 0 1,-1 0-1,1 0 1,-1 0-1,1 0 0,-1 0 1,1 0-1,-1 0 0,1-1 1,-1 1-1,1 0 0,-1 0 1,1 0-1,-1-1 0,1 1 1,-1 0-1,0 0 0,1-1 1,-1 1-1,1 0 0,-1-1 1,0 1-1,1-1 0,-1 1 1,0 0-1,0-1 1,1 1-1,-1-1 0,0 1 1,0-1-1,0 1 0,1-1 1,-1 1-1,0-1 0,0 1 1,0-1-1,0 1 0,0-1 1,0 1-1,0-2 0,0-1 466,0 3-32,0 0-58,0 0 367,-3 0-218,-8 0-86,8 0-165,3 0 107,0 0-102,0 0 64,-2 0-101,1 0-260,1 0 1,-1 0-1,1 0 0,-1 0 0,1 1 0,-1-1 1,1 0-1,-1 0 0,1 0 0,-1 0 0,1 0 1,-1 1-1,1-1 0,-1 0 0,1 0 0,0 1 1,-1-1-1,1 0 0,-1 1 0,1-1 0,0 0 1,-1 1-1,1-1 0,0 0 0,0 1 0,-1-1 1,1 1-1,0-1 0,-1 1 0,0 17 663,1-13-548,0-3 129,0 1 38,0-3-268,0 0 1,0-1 0,0 1-1,0 0 1,-1 0 0,1 0-1,0 0 1,0-1 0,0 1-1,0 0 1,-1 0 0,1 0-1,0 0 1,0 0 0,0-1-1,-1 1 1,1 0-23,0 0 0,1 0 0,-1 0 0,0 0 0,0 0-1,0 0 1,0 0 0,0 0 0,0 0 0,0 0 0,0 0 0,0 0 0,0 0 0,1 0 0,-1 0 0,0 0 0,0 0 0,0 0 0,0 0-1,0 0 1,0 0 0,0 0 0,0 0 0,0 0 0,0 0 0,1 0 0,-1 1 0,0-1 0,0 0 0,0 0 0,0 0 0,0 0 0,0 0-1,0 0 1,0 0 0,0 0 0,0 0 0,0 0 0,0 0 0,0 0 0,0 1 0,0-1 0,0 0 0,0 0 0,0 0 0,0 0 0,0 0-1,0 0 1,0 0 0,0 0 0,0 0 0,0 1 0,0-1 0,0 0 0,0 0 0,0 0 0,0 0 3,0 1 0,0-1 0,0 1 0,0-1 0,0 1 0,0-1 0,0 1 0,0-1 0,0 1 0,-1-1 0,1 1 0,0-1 0,0 1 0,0-1 0,-1 1 0,1-1 0,0 0 0,-1 1 0,1-1 0,0 1 0,-1-1 1,1 0-1,0 1 0,-1-1 0,1 0 0,-1 0 0,1 1 0,-1-1 0,0 0 0,-16 2 143,12-2-127,2 0 57,3 0-5,3 0 95,2 0-105,-4 0-24,0 0-1,0 0 0,0 0 0,1 0 1,-1 0-1,0 0 0,0 0 0,0 0 1,1 0-1,-1 0 0,0-1 0,0 1 1,0 0-1,0-1 0,2 0 0,-4 0-35,1 1 0,0-1 0,0 1 0,0-1 0,-1 1-1,1 0 1,0-1 0,-1 1 0,1-1 0,0 1 0,-1 0-1,1-1 1,-1 1 0,1-1 0,0 1 0,-1 0 0,1 0-1,-1-1 1,1 1 0,-2 0 0,2 0-4,0 0 0,0 0-1,0 0 1,0 0 0,-1 1 0,1-1 0,0 0 0,0 0 0,0 0-1,0 0 1,0 1 0,0-1 0,0 0 0,-1 0 0,1 0 0,0 1 0,0-1-1,0 0 1,0 0 0,0 1 0,0-1 0,0 0 0,0 0 0,0 0 0,0 1-1,0-1 1,0 0 0,0 0 0,1 0 0,-1 1 0,0-1 0,0 0-1,0 0 1,0 0 0,0 1 0,0-1 0,0 0 0,0 0 0,1 0 0,-1 0-1,0 1 1,0-1 0,1 0 0,-1 0-1,0 1 1,0-1-1,0 0 1,0 0-1,0 0 1,1 0-1,-1 1 1,0-1-1,0 0 1,0 0 0,1 0-1,-1 0 1,0 0-1,0 0 1,1 0-1,-1 1 1,0-1-1,0 0 1,1 0-1,-1 0 1,0 0-1,0 0 1,1 0-1,-1 0 1,0 0-1,0 0 1,1 0 0,-1 0-1,0-1 1,0 1-1,1 0 1,-1 0-1,0 0 1,5-8 74,-1 3 12,-2 4-93,1 0-1,0 0 0,0 1 0,-1-1 0,1 1 0,0 0 0,0 0 0,0-1 0,0 2 0,-1-1 0,5 1 1,-1-1-61,289 0 56,-275-1 49,-1 0 0,21-5-1,-23 3-46,1 0 0,19 1 0,31 2-135,-64 0 173,0 0-1,0 1 1,0 0 0,0 0 0,0 0 0,0 0-1,0 1 1,0-1 0,6 5 0,-6-5-25,0-1-1,-1 1 1,1 0 0,0-1 0,-1 0-1,1 1 1,0-2 0,5 1 0,-1-1 31,-8 1-34,0 0-1,0 0 0,0 0 1,0 0-1,0 0 0,0 0 1,0 0-1,1 0 1,-1 0-1,0 0 0,0 0 1,0 0-1,0 0 0,0 0 1,0 0-1,0 0 1,0 0-1,0 0 0,0 0 1,1 0-1,-1 0 0,0 0 1,0 0-1,0 0 1,0 0-1,0 0 0,0 1 1,0-1-1,0 0 0,0 0 1,0 0-1,0 0 1,0 0-1,0 0 0,1 0 1,-1 0-1,0 0 0,0 0 1,0 0-1,0 0 1,0 1-1,0-1 0,0 0 1,0 0-1,0 0 0,0 0 1,0 0-1,0 0 1,0 0-1,0 0 0,0 0 1,0 1-1,0-1 0,0 0 1,0 0-1,0 0 0,-1 0 0,1 1 0,0-1-1,0 1 1,1-1 0,-1 1-1,0-1 1,0 1 0,0-1-1,0 1 1,0-1-1,0 1 1,1-1 0,-1 1-1,0-1 1,0 1 0,1-1-1,-1 0 1,0 1-1,1-1 1,-1 1 0,0-1-1,1 0 1,-1 1 0,1-1-1,-1 0 1,0 0-1,1 1 1,-1-1 0,2 0-1,15 2 170,-12-2-204,-6 0 29,1-1 5,-1 1 0,1 0 0,-1 0-1,0 0 1,1-1 0,-1 1 0,0 0 0,1 0-1,-1 0 1,1 0 0,-1 0 0,0 0 0,1 1-1,-1-1 1,0 0 0,1 0 0,-1 0-1,1 0 1,-1 1 0,0-1 0,1 0 0,-1 1-1,1-1 1,-1 0 0,0 1 0,-10 8-31,11-10 32,0 1 0,0 0-1,0 0 1,-1 0 0,1 0 0,0 0 0,0-1 0,0 1 0,0 0 0,0 0-1,0 0 1,-1-1 0,1 1 0,0 0 0,0 0 0,0 0 0,0-1 0,0 1-1,0 0 1,0 0 0,0 0 0,0-1 0,0 1 0,0 0 0,0 0 0,0-1-1,0 1 1,0 0 0,0 0 0,0 0 0,1-1 0,-1 1 0,0 0 0,0 0-1,0 0 1,0-1 0,0 1 0,0 0 0,1 0 0,-1 0 0,0 0 0,0-1-1,1 1 2,-1 0 0,1-1 0,0 1-1,-1 0 1,1-1 0,0 1-1,-1 0 1,1 0 0,0 0 0,0 0-1,-1 0 1,1 0 0,0 0-1,0 0 1,-1 0 0,0 0 0,0 0 0,0 0 0,1-1-1,-1 1 1,0 0 0,0 0 0,0 0 0,0 0 0,0 0-1,0 0 1,0 0 0,0 0 0,0 0 0,1 0 0,-1 0-1,0 0 1,0 1 0,0-1 0,0 0 0,0 0 0,0 0 0,0 0-1,0 0 1,0 0 0,0 0 0,0 0 0,1 0 0,-1 0-1,0 0 1,0 0 0,0 0 0,0 0 0,0 0 0,0 0-1,0 1 1,0-1 0,0 0 0,0 0 0,0 0 0,0 0-1,0 0 1,0 0 0,0 0 0,0 0 0,0 0 0,0 0 0,0 1-1,0-1 1,0 0 0,0 0 0,0 0 0,0 0 0,0 0-1,0 0 1,0 0 0,0 1 2,0 0-1,0 0 1,0-1-1,0 1 1,0 0-1,0-1 1,0 1-1,-1 0 1,1-1-1,0 1 1,0 0-1,-1-1 0,1 1 1,-1 0-1,1 0-21,-1-1 0,0 0 0,1 1 0,-1-1-1,0 0 1,1 0 0,-1 1 0,0-1 0,1 0-1,-1 0 1,0 0 0,0 0 0,1 0 0,-2 0-1,3 0 13,0 0-1,-1 0 0,1 0 0,0 0 0,-1-1 0,1 1 1,0 0-1,-1 0 0,1-1 0,0 1 0,-1 0 0,1-1 1,-1 1-1,1 0 0,-1-1 0,1 1 0,-1-1 0,1 1 1,-1-1-1,1 1 0,-1-1 0,1 0 0,-1 0 15,1 1-1,-1-1 1,0 1-1,1-1 1,-1 1-1,1-1 0,-1 1 1,1-1-1,-1 1 1,1-1-1,0 1 1,-1 0-1,1-1 1,-1 1-1,1 0 0,0-1 1,-1 1-1,1 0 1,0 0-1,-1 0 1,1 0-1,1 0 0,-3 0 0,0 0 0,0 0 0,1 0-1,-1 0 1,0 0 0,1 0-1,-1 0 1,0 0 0,0 0-1,1 1 1,-1-1 0,1 0-1,-1 1 1,0-1 0,-2 9 63,6-18-32,5 7-26,-16 4-75,7-1 60,1 0 0,0-1-1,-1 1 1,1 0 0,0-1 0,-1 1-1,1 0 1,0-1 0,0 1-1,0 0 1,0-1 0,0 1 0,0 0-1,0 0 1,0-1 4,0 3-123,0-3 86,0 0 165,3-3-32,8-8 11,-12 11-106,1 0-1,-1 0 1,1 0 0,-1-1 0,1 1-1,-1 0 1,1 0 0,-1 0 0,1 0-1,-1 0 1,1 0 0,-1 0 0,1 0-1,-1 0 1,1 0 0,-1 0 0,1 0 0,-1 1-1,1-1 1,-1 0 0,0 1-6,1 0 1,0-1-1,-1 1 0,1 0 1,0-1-1,-1 1 0,1 0 1,0-1-1,0 1 1,0 0-1,0-1 0,0 1 1,0 0-1,0 0 0,0-1 5,0 3-170,0-3 84,0 0 140,0 0-1,0 0 27,0 0-16,-14 0-112,12 0 21,2 0 70,0 0-22,0 3-63,0 0 29,0 0-9,0-1-1,0 0 1,0 0 0,0 0 0,-1 0 0,1 1 0,0-1-1,-1 0 1,0 2 0,-6 0 58,2 0 11,3 13 94,2-11-146,-1 1-1,-1-1 1,-2 10 0,-3 11-139,6-13 88,-1 0 0,2 20 0,-2 14-6,-4-14 43,3-19-8,1 0 0,-1 22-1,3-26 31,-1 0 0,0 0 0,-5 17 0,1-5 60,-1 21-5,0-24-61,4-17-1,1 1 0,0-1-1,0 0 1,0 0-1,1 1 1,-1-1 0,1 0-1,0 6 1,0-7 3,0 1 0,0-1-1,0 1 1,0-1 0,-1 1 0,1-1 0,-1 1 0,1-1 0,-1 0 0,0 1-1,0-1 1,0 0 0,0 0 0,0 1 0,-1-1 0,1 0 0,-1 0 0,-2 2-1,-26 26 8,28-28-19,0 0 0,0 0 0,0 0 0,0-1 0,0 1 0,0-1 0,-1 1 0,1-1-1,0 0 1,-1 0 0,1 0 0,-1 0 0,0 0 0,1-1 0,-1 1 0,0-1 0,1 0 0,-1 1 0,0-1 0,1-1 0,-1 1 0,0 0 0,1-1 0,-1 1 0,0-1 0,-4-1 0,-20-9 50,23 10-34,0 0 0,0-1 0,1 1 0,-1-1 0,1 0 1,-1 0-1,1 0 0,0 0 0,-1-1 0,1 1 0,0-1 0,1 0 0,-5-5 0,-13-13 29,13 12-24,0 0 0,1 0 0,0-1 0,0 1 1,1-1-1,0-1 0,-5-19 0,-1 1-41,-15-44-4,19 51 37,4 12 33,0 1 1,0-1-1,1 0 1,0 0-1,0 1 1,1-21-1,1-147 543,0 174-816,0 3-442,0 0-156,0 0-1060,0 0 63,3 0-1354,10 0 1045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7296,'17'0'2720,"-17"0"-2112,16 33-192,0-33 2048,1 16-1440,-1 1-480,1-1-384,-1-16 384,0 17-288,1-1-576,-17-16 128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3904,'0'0'1253,"-3"3"-762,-24 24 959,14-15-672,10-9-735,0-1 0,1 1 0,-1-1-1,1 1 1,0 0 0,-3 5 0,2-1 9,2-7-30,1 1 0,0-1 1,0 1-1,0-1 0,0 1 0,-1-1 1,1 1-1,0-1 0,-1 1 0,1-1 0,0 0 1,-1 1-1,1-1 0,0 1 0,-1-1 0,1 0 1,-1 1-1,1-1 0,-1 0 0,1 0 0,0 1 1,-1-1-1,1 0 0,-1 0 0,0 0 0,1 0 1,-1 0-1,1 1 0,-1-1 0,1 0 0,-1 0 1,1 0-1,-1 0 0,1-1 0,-1 1 0,1 0 1,-1 0-1,-10 1 320,8 4-19,-2 11 510,-6 8-529,10-22-291,1 0 0,-1-1 0,1 1-1,-1 0 1,1-1 0,-1 1 0,0-1 0,0 1-1,0-1 1,0 1 0,0-1 0,0 0 0,0 1-1,-1-1 1,1 0 0,0 0 0,-1 0 0,1 0-1,-1 0 1,1 0 0,-1 0 0,1-1 0,-1 1-1,0 0 1,-2 0 0,3-1-4,-1 1 6,0-1 0,0 1 0,0 0 0,1-1 0,-1 1 0,0 0 0,1 0 0,-1 0-1,0 1 1,1-1 0,0 0 0,-1 1 0,1-1 0,0 1 0,-3 2 0,3-1 10,0 1 0,-1-1 1,1 1-1,1 0 0,-1-1 0,0 7 0,-2 10 77,-27 95 506,25-96-498,-4 19 138,2 0 0,-5 77-1,11-70-174,-1-21 27,2 0 1,6 44-1,-5-63-58,0-1 0,0 0 0,1 0 1,0 0-1,0 0 0,0 0 1,1-1-1,-1 1 0,5 4 1,-4-4-3,0 0 0,0 0 0,-1 0 0,4 7 1,1 18 144,-6-25-163,-1 1 1,1-1-1,0 0 0,0 1 1,1-1-1,-1 0 1,1 0-1,0 0 1,0 0-1,3 5 1,11 7 46,-12-13-70,0 1 1,-1-1-1,1 1 0,-1 0 1,0 0-1,0 1 0,3 6 1,44 98-2720,-42-92 2086,16 29-3330,-7-27 1906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7040,'-27'-14'2282,"26"14"-2211,0-1 0,1 1-1,-1 0 1,0-1-1,1 1 1,-1 0 0,0-1-1,1 1 1,-1 0 0,0 0-1,0-1 1,1 1-1,-1 0 1,0 0 0,0 0-1,1 0 1,-1 0 0,0 0-1,0 0 1,1 0-1,-2 1 1,-1 0 3213,83-1-1508,-72 0-1766,1-1 1,-1 1 0,1-1-1,-1-1 1,1 0 0,-1 0-1,0 0 1,9-5 0,-1 3-31,-1 0 0,1 1 1,0 1-1,0 0 1,31 1-1,-40 1 52,0 1 1,0-1-1,0 1 0,-1 1 1,11 3-1,0 0-7,11 0-62,-20 3-46,-8-8 76,0 1-1,1-1 1,-1 1-1,0-1 1,0 0-1,1 1 0,-1-1 1,0 0-1,1 0 1,-1 1-1,0-1 1,1 0-1,-1 0 1,1 1-1,-1-1 1,0 0-1,1 0 1,-1 0-1,1 0 0,-1 1 1,0-1-1,1 0 1,-1 0-1,1 0 1,-1 0-1,1 0 1,0 0-1,-1 0 8,0 0 0,0 0 0,0 0 0,0-1 0,0 1 0,0 0 0,0 0 0,0 0 0,0 0 0,1 0 0,-1 0 0,0 0 0,0 0 0,0 0 0,0 0 0,0 0 0,0 0 0,0 1 0,0-1 0,0 0 0,0 0 0,1 0 0,-1 0 0,0 0 0,0 0 0,0 0 0,0 0 0,0 0 0,0 0 0,0 0 0,0 0 0,0 0 0,0 0 0,0 0 0,0 0 0,0 1 0,0-1 0,0 0 0,0 0 0,1 0 0,-1 0 0,0 0 0,0 0 0,0 0 0,0 0 0,0 0 0,0 0 0,0 1 0,0-1 0,0 0 0,0 0 0,0 0 0,0 0 0,-1 0 0,1 0 0,0 0 0,1 2 81,-1 0 0,0 0 0,-1 0 0,1 0 0,0 0 0,0-1 0,-1 1 1,1 0-1,-1 0 0,1 0 0,-1-1 0,0 1 0,-2 3 0,2-3-53,-1 1 1,1-1 0,0 1-1,0 0 1,0-1 0,0 1-1,1 0 1,-1 0 0,1-1-1,0 1 1,-1 0 0,1 0-1,1 4 1,-10 82-201,4-55 104,0 32-113,0-32 121,1-13 178,2-1-1,-1 22 1,2-16 8,-2-1 1,-6 34-1,7-53-127,1 0-1,0 0 1,1 0 0,0 1 0,0-1 0,0 0 0,1 0-1,2 10 1,2-3-11,-5-13 17,0 0-1,0 0 1,0 0 0,1 0-1,-1 0 1,0 0-1,0 1 1,0-1 0,0 0-1,0 0 1,0 0-1,0 0 1,0 0 0,0 0-1,0 0 1,0 1-1,0-1 1,0 0 0,0 0-1,0 0 1,0 0-1,0 0 1,0 1 0,0-1-1,0 0 1,0 0-1,0 0 1,0 0 0,0 0-1,0 0 1,0 0-1,0 1 1,0-1 0,0 0-1,-1 0 1,1 0-1,0 0 1,0 0 0,0 0-1,0 0 1,0 0-1,0 0 1,0 1 0,0-1-1,-1 0 1,1 0-1,0 0 1,0 0 0,-4 4 176,0 0-51,4-4-119,0 0-1,-1 1 1,1-1-1,0 0 1,0 0 0,0 0-1,0 0 1,0 0-1,0 0 1,0 1-1,0-1 1,0 0-1,-1 0 1,1 0-1,0 0 1,0 0-1,0 0 1,0 0 0,0 0-1,0 0 1,-1 0-1,1 1 1,0-1-1,0 0 1,0 0-1,0 0 1,0 0-1,-1 0 1,1 0 0,0 0-1,0 0 1,0 0-1,0 0 1,-1 0-1,1 0 1,0-1-1,0 1 1,0 0-1,0 0 1,0 0 0,-1 0-1,1 0 1,0 0-1,0 0 1,0 0-1,0 0 1,0 0-1,0-1 1,0 1-1,-1 0 1,-8-5 281,-10-6-35,-1-1 1,2-1-1,0-1 1,0 0-1,-15-17 1,5 2 521,-44-60 1,3-12 350,66 95-1090,-1 2-79,1 0 0,0-1 1,0 0-1,1 0 1,-1 1-1,1-1 0,0-1 1,0 1-1,1 0 0,0 0 1,-1-1-1,2 1 1,-1-7-1,1-51-3145,0 61 3036,0 1 0,0-1 0,0 1 0,0-1 0,1 0 0,-1 1 0,1-1 0,-1 1 0,1-1 1,-1 1-1,1-1 0,0 1 0,0-1 0,0 1 0,0 0 0,0-1 0,0 1 0,0 0 0,0 0 0,1 0 0,-1 0 0,0 0 0,3-1 0,1-1-601,0 1 0,1 0 0,0 0 0,10-2-1,-9 2-171,23-1-1326,-27 3 2062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7456,'0'0'2784,"0"0"-2176,50 49-160,-50-16 1088,16-16-928,17 32 128,-1 16-448,1-16-128,0 1-96,0-18-1184,0 1 608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8128,'16'33'3008,"-16"-33"-2336,-33 66-160,17-33 672,-17-1-736,0 17 320,1 1-448,-18-1-1312,18 0 512,15-16-2144,1-1 1472,16-15-2368,16-17 1984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5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5312,'41'-54'1701,"-41"53"-1667,1 0 0,0 1 0,-1-1 0,1 0-1,0 0 1,-1 1 0,1-1 0,-1 0 0,1 0 0,-1 0 0,0 0 0,1 0-1,-1 0 1,0 0 0,0 0 0,1 0 0,-1 0 0,0 0 0,0-1-1,0-88 2639,0 84-2544,1 0 0,0 1 0,0-1 0,1 1 0,0 0 0,0 0 0,0-1 0,0 1 0,1 0 0,0 1 0,0-1 0,0 0 0,7-7 0,20-10 299,-14 10-211,-12 7-158,1 1 0,1 0 1,-1 0-1,1 1 1,-1 0-1,1 0 0,0 0 1,6-2-1,8 0 8,0 1-1,0 0 0,1 2 1,-1 0-1,0 1 0,1 2 1,26 2-1,-40-1-47,1 0 0,-1 0 0,0 1 0,1 0 0,-1 0 1,0 0-1,-1 1 0,9 6 0,0 1 29,-1 0 0,13 15 0,-23-21 0,1 0 0,-2 0 0,1 1 0,-1-1 0,0 1 0,0 0 0,0 0 0,-1 1 0,0-1 0,0 0 1,0 1-1,-1-1 0,0 1 0,-1-1 0,1 1 0,-2 9 0,1-11 4,0 0 0,0 0 0,-1 0 0,0 0 0,0 0 0,-1-1 0,1 1 0,-1 0 0,0 0 0,0-1 0,0 1 0,-1-1 0,0 0 0,0 0 0,-6 7 0,4-5-29,1-2 0,-1 1 0,0 0 0,-1-1 1,1 0-1,-1 0 0,0-1 0,-10 5 0,-6 4-45,-2 6-9,21-15 15,-1 0 0,0 0 0,0 0-1,-1 0 1,1-1 0,-1 1 0,1-1-1,-7 2 1,-17-2-149,2 0-240,26-2 386,-1 0 1,1 0-1,-1 0 1,1 0-1,-1 0 0,0 0 1,1 1-1,-1-1 1,1 0-1,0 0 0,-1 1 1,1-1-1,-1 0 0,1 1 1,-1-1-1,1 1 1,0-1-1,-1 1 0,1-1 1,0 0-1,-1 1 0,1-1 1,0 1-1,0-1 1,-1 1-1,1-1 0,0 1 1,0 0-1,0-1 0,0 1 1,0 0-1,0-1 12,0 0 0,0 0 0,-1 1 0,1-1 0,0 0 1,0 0-1,0 0 0,0 0 0,0 0 0,0 0 0,0 0 0,0 0 0,0 0 0,0 0 0,0 1 0,0-1 0,0 0 0,0 0 0,1 0 0,-1 0 0,0 0 0,0 0 0,0 0 0,0 0 0,0 0 0,0 0 0,0 0 1,0 1-1,0-1 0,0 0 0,0 0 0,0 0 0,0 0 0,0 0 0,0 0 0,0 0 0,1 0 0,-1 0 0,0 0 0,0 0 0,0 0 0,0 0 0,0 0 0,0 0 0,0 0 0,0 0 0,0 0 0,1 0 1,-1 0-1,0 0 0,0 0 0,0 0 0,0 0 0,0 0 0,0 0 0,0 0 0,6 1-46,0-1 0,0 2 0,0-1-1,0 1 1,-1 0 0,1 0 0,0 0 0,-1 1 0,0 0 0,0 0 0,9 6 0,-8-4 39,0-1 1,1 0 0,0 0-1,0-1 1,0 0-1,0 0 1,0-1 0,11 3-1,1-3 7,-11-2 4,-1 1-1,1 0 0,7 3 1,-11-2-4,1 0 1,-1 0-1,0 0 0,-1 0 1,5 4-1,5 3-16,18 3-6,5 3 13,-33-13 25,-1-1 0,0 0 0,0 1 0,0-1 0,0 1 0,0 0 0,0-1 0,0 1-1,-1 0 1,1 0 0,2 4 0,-2-3 78,-1 1 0,1-1 0,-1 0 0,0 0 0,0 0 0,0 1 0,0-1 0,0 4 0,-23 12 431,15-10-379,5-7-105,1 0 1,-1-1-1,1 1 0,-1 0 0,0-1 0,1 1 1,-1-1-1,-2 2 0,0-2 44,0 0 0,0 1 0,0-2 0,1 1 0,-7 0 0,-5 1 128,-70 19 415,60-13-402,-45 7 0,9-10 560,44-1-523,-7 0-3,-6-9-70,17 2-135,-1 1-12,11 2-30,1-1 1,-1 1-1,1 0 1,0-1-1,-1 0 1,1 1-1,0-1 1,-1 0 0,1 0-1,0-1 1,0 1-1,0 0 1,0-1-1,0 1 1,-2-3-1,-4-3 11,6 5-302,-1 0 1,1 0 0,0-1 0,0 1-1,0 0 1,0-1 0,0 0-1,0 1 1,-1-5 0,2 2-55,0 1-1,1-1 1,-1 1 0,1-8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93 7296,'0'-27'2368,"0"27"-2333,0-1 1,0 1 0,0 0-1,0-1 1,0 1 0,0 0 0,0-1-1,0 1 1,0 0 0,0-1-1,0 1 1,0 0 0,0-1-1,-1 1 1,1 0 0,0-1-1,0 1 1,0 0 0,0 0 0,-1-1-1,1 1 1,0 0 0,0 0-1,0-1 1,-1 1 0,-10-14 598,9 9-305,1 4-258,1 1-1,0-1 1,0 0 0,-1 1-1,1-1 1,-1 0-1,1 1 1,0-1 0,-1 1-1,1-1 1,-1 1 0,1-1-1,-1 1 1,1-1-1,-1 1 1,0-1 0,1 1-1,-1 0 1,0-1 0,1 1-1,-2 0 1,-3-3 153,1 1-50,1 0 0,-1 0 0,0 1 0,1-1 0,-1 1 0,0 0 0,0 0 0,0 1 0,0-1 0,-7 0 1,-5 2-34,8-1-124,0 0-1,0 0 1,0-1-1,-10-1 1,7-2-67,-11-1-82,0 10 36,12-1 54,0-2-5,7-2 25,0 1-1,0 0 0,-1-1 0,1 1 1,0 0-1,0 1 0,0-1 0,1 1 1,-1-1-1,0 1 0,0 0 0,1 0 0,-1 0 1,1 0-1,0 0 0,-1 1 0,1-1 1,0 1-1,-2 3 0,0 2-20,0 0 0,0 0 0,-3 12 1,-7 15 165,-6 11 280,1 1 0,-14 56 0,7-20-380,18-59 1062,-17 34 1,25-58-1088,-2 4-61,-1 0 0,1-1 1,1 2-1,-1-1 0,0 0 1,1 0-1,0 0 0,0 1 0,0-1 1,0 1-1,1-1 0,0 0 1,0 1-1,0-1 0,0 1 1,1-1-1,2 8 0,-2-8 119,1 1 1,0-1-1,-1 0 0,2-1 0,-1 1 1,0 0-1,1-1 0,0 1 1,0-1-1,0 0 0,0 0 0,1 0 1,-1 0-1,1 0 0,-1-1 0,1 0 1,0 1-1,0-2 0,7 4 0,17 6-207,-22-8 125,0 0-1,1 0 1,0-1 0,-1 0-1,1 0 1,0-1-1,0 0 1,8 1-1,-9-2-147,0 1 0,1 0 0,9 3 0,14 1-666,-27-5 653,-1-1-1,1 1 0,-1 0 1,1-1-1,-1 0 1,4-1-1,-3 1-184,1 0 1,-1 0-1,0 0 0,0 0 1,0 1-1,6-1 1,11 1-2803,10 0 1036</inkml:trace>
  <inkml:trace contextRef="#ctx0" brushRef="#br0" timeOffset="1">100 388 10304,'0'0'3808,"0"0"-2944,49 0-256,-32 0 1439,-1 0-1247,33-16-1120,-16 16 128,0-16-4095,0 16 2367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8384,'0'16'3104,"0"-16"-2400,-33-16-224,33 16 2080,16 0-1504,-16 0 575,0 0-991,17 0-640,-1 0-32,17 0 160,0 0-64,-1-16-1888,18 16 961,-18 0-2753,1-17 2048,16 34-3712,-16-17 2976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3648,'0'0'1173,"0"0"-703,0 0-23,-3 0 764,-8 0-267,8 0 181,3 0-325,0 0 123,3 8-262,27 71 731,-22-55-984,-1 0 0,-2 0 0,5 38 0,-4 44 456,-3-56-597,7 143 448,-10 51-332,0-203-287,-8 65-1,4-86-69,0-1 0,-1 0 0,-1 0 0,-1 0 0,-11 22 0,9-23-84,-2 0 0,-1 0 0,0-1 1,-1-1-1,0 0 0,-29 25 0,-20 11-646,51-43 586,6-3 9,-1-1 0,0-1-1,-1 1 1,1-1 0,-8 4 0,7-5-135,-1-1 0,1-1 0,-1 1 1,1-1-1,-1 0 0,0-1 1,1 0-1,-1 0 0,0-1 1,1 1-1,-1-2 0,-10-2 1,14 2-121,0 0 1,0-1 0,0 1-1,1-1 1,-1 0 0,1 0-1,-4-4 1,-12-12-1642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6240,'16'0'2304,"-16"0"-1792,-16-17-160,-1 17 1792,17 17-1248,17-17 480,-1 0-800,0 0-64,1 0-320,16 0 96,-1 0-160,1 0-1760,0 0 896,0 0-2752,-1 0 1952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7456,'0'0'2784,"0"0"-2176,16 16-160,17-16 1184,-16 0-992,15 0 160,1 0-480,16 0-416,-16 0 32,0 0-2112,-17 0 1216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7296,'-14'0'2368,"12"0"-1440,2 0-246,0 0 726,2 0-352,2 0-810,-1 1 0,0-1 1,1 1-1,-1 0 0,0 0 0,7 2 0,7 4 127,-8-6-211,0 0 0,1 0 0,-1 0 0,15-2-1,-6 0-47,64 1 216,-76 1-314,1-1 0,-1 1-1,0 0 1,1 1-1,8 2 1,-11-2-68,1-1 0,0 1 0,0-1 0,0 0 0,6 0 0,38-1-2220,-49 0 2251,0 0-1,0 0 1,0 0 0,0-1 0,1 1-1,-1 0 1,0 0 0,0 0 0,0 0 0,0 0-1,0 0 1,0 0 0,0 0 0,0 0-1,0 0 1,1 0 0,-1 0 0,0 1-1,0-1 1,0 0 0,0 0 0,0 0-1,0 0 1,0 0 0,0 0 0,0 0-1,0 0 1,0 0 0,0 0 0,1 0-1,-1 0 1,0 0 0,0 0 0,0 0 0,0 0-1,0 1 1,0-1 0,0 0 0,0 0-1,0 0 1,0 0 0,0 0 0,0 0-1,0 0 1,0 0 0,0 0 0,0 0-1,0 1 1,0-1 0,0 0 0,0 0-1,0 0 1,0 0 0,0 0 0,0 0 0,0 0-1,0 1-65,0-1 0,0 1 0,0-1 0,0 1 0,0-1 0,0 1 0,0-1 0,0 1 0,0-1 0,-1 1 0,1-1 0,0 1 0,0-1 1,0 1-1,-1-1 0,1 1 0,0-1 0,0 1 0,-1-1 0,1 0 0,-1 1 0,1-1 0,0 0 0,-1 1 0,1-1 0,-1 0 0,1 1 0,0-1 0,-1 0 0,1 0 0,-1 1 0,1-1 0,-1 0 0,1 0 0,-1 0 0,1 0 0,-1 0 0,1 0 0,-1 0 0,1 0 0,-2 0 0,-1 0-1582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4064,'0'-17'3322,"-3"17"-2415,-24 0 2784,24 0-2849,3 0 1,0 0-315,0 0-171,0 0-154,3 3-32,-1-2-158,-1 1 1,1-1 0,-1 0 0,1 0 0,0 0 0,0 0 0,-1 0 0,1 0 0,0 0 0,0-1 0,0 1-1,0-1 1,2 1 0,33 0 111,-16-1-140,4 0-82,8 0-81,34-3-1,-47 0 62,26-2-187,-1 10 79,-25-2 109,3-2-162,29 0 1,-34-2 117,0 1 0,33 4 0,-40-1 201,0 1 0,-1 0 0,1 0 0,10 7 0,-17-9 5,9 0 247,-10-2-48,-6 0 203,-7 0-122,9 0-321,1 0 1,0 0-1,0 0 1,0 0-1,0 0 1,0 0-1,-1 0 1,1 0-1,0 1 1,0-1-1,0 0 1,0 0-1,0 0 1,0 0 0,-1 0-1,1 0 1,0 0-1,0 0 1,0 0-1,0 0 1,0 0-1,0 1 1,0-1-1,0 0 1,-1 0-1,1 0 1,0 0-1,0 0 1,0 0-1,0 1 1,0-1 0,0 0-1,0 0 1,0 0-1,0 0 1,0 0-1,0 0 1,0 1-1,0-1 1,0 0-1,0 0 1,0 0-1,0 0 1,0 0-1,0 1 1,0-1 0,0 0-1,0 0 1,0 0-1,0 0 1,0 0-1,1 0 1,-1 1-1,0 1 7,0 1 1,0 0-1,0-1 0,-1 1 0,1-1 0,-2 5 1,-12 4-259,11-7 225,-1 1 1,1 0-1,0 1 0,1-1 1,-1 0-1,1 1 0,0 0 0,0-1 1,1 1-1,-1 0 0,1 6 0,-9 26 9,7-29 1,-1 0 0,0-1 0,-7 11 0,-13 23-52,-25 67-171,21-57 36,16-22 131,6-13 89,-1-1 0,-1 1 0,-11 15 1,-43 64 174,61-94-176,-1 1 1,1-1-1,0 0 1,-1 0-1,1 1 0,-1-1 1,1 0-1,-1-1 1,0 1-1,0 0 0,0 0 1,0-1-1,0 1 1,0-1-1,-1 0 1,1 1-1,0-1 0,-1 0 1,1-1-1,-4 2 1,-1 0 67,6-1-65,-1 0 0,0 0 1,0 0-1,0-1 1,0 1-1,0-1 1,0 1-1,-1-1 1,1 0-1,0 0 0,0 0 1,0 0-1,0 0 1,0 0-1,0 0 1,0-1-1,0 1 1,0-1-1,0 0 0,0 1 1,0-1-1,0 0 1,-3-3-1,-2 1 66,1-1 1,-1-1-1,1 1 0,0-1 0,1 0 0,-1 0 1,1-1-1,0 0 0,1 0 0,-1 0 0,-3-7 1,-5-12 248,-18-45-1,30 67-333,-14-33 305,-17-67-1,30 88-302,1 1 0,0-1 0,2-25 0,0 3-51,-1 34 42,-1 0-1,2 0 1,-1 0 0,0-1-1,1 1 1,-1 0 0,1 0-1,0 0 1,0 0 0,0 0-1,1 0 1,-1 0 0,1 0-1,0 1 1,2-5 0,6-15-484,-1-2-751,-8 23 1014,0 0 0,-1-1 0,1 1 0,0 0 0,0 0 0,0 0-1,0 0 1,0 0 0,0 0 0,1 0 0,1-1 0,-2 2 34,1-1-1,-1 1 1,1 0 0,-1-1-1,1 1 1,-1 0 0,1 0-1,-1 0 1,2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12128,'0'0'4479,"0"0"-3455,17 33-320,-17-33 0,16 0-544,-16 0 0,0 16-96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65 6720,'0'-47'3664,"-3"42"-2374,1 3-1132,2 1-87,-1 0 0,0 1 0,0-1 0,0 0 0,0 0 0,1 0 0,-1 1 0,0-1-1,0 1 1,0-1 0,-1 1 0,1-1 0,0 1 0,0-1 0,0 1 0,0 0 0,0 0 0,0-1 0,-1 1 0,1 0 0,0 0 0,0 0 0,0 0-1,0 1 1,-1-1 0,1 0 0,-2 1 0,-27 10 676,16-8-528,11-3-167,0 1 0,-1 0 0,1 0 0,0 0 0,0 0 0,0 1 0,-1-1 0,2 1 0,-1 0 0,0 0 0,-4 3 0,-3 2 136,1 1 1,-1 0 0,1 1-1,1 0 1,-1 1 0,2 0-1,-10 13 1,-27 43 740,-21 32 14,41-52-629,1 0-1,3 1 1,2 1 0,2 1 0,-14 70-1,25-85-252,1 1-1,2-1 1,1 1-1,2-1 1,7 51-1,-4-61-48,0 0-1,2 0 1,0 0-1,12 24 1,-10-29-141,1-2 0,1 1 1,1-1-1,1-1 0,18 21 0,-17-22-760,1 0 0,1-1 0,0 0 0,1-1-1,0-1 1,1-1 0,0 0 0,1-1 0,1-1 0,31 11-1,32 0-2448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4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67 165 3968,'-14'-27'1285,"6"16"-768,3 7-384,4 2-53,-1 1 1,0 0 0,1-1 0,-1 1 0,1-1 0,-1 0 0,1 1-1,0-1 1,-1 0 0,1 0 0,0 0 0,0 0 0,0 0 0,1 0-1,-1 0 1,0 0 0,1 0 0,0 0 0,-1-4 0,1 4 109,-1-1 1,1 1-1,-1 0 1,1 0-1,-1-1 1,0 1-1,0 0 1,0 0-1,-2-4 1,2 5-75,0-1 1,0 1 0,0 0 0,1-1 0,-1 1 0,0-1 0,1 1-1,-1-1 1,1 0 0,-1 1 0,1-1 0,0 1 0,0-1-1,0 0 1,0 1 0,0-1 0,0 0 0,0 1 0,1-1 0,-1 0-1,0 1 1,1-1 0,0-1 0,0 1-61,0 1 0,0 0 0,0 0 0,0-1 0,0 1 0,0 0 0,1 0 0,-1 0 0,0 1 0,0-1 0,1 0 0,-1 0 0,1 1 0,-1-1 0,1 1 0,-1-1 0,1 1 0,-1 0 0,3-1 0,-2 1-12,0 0 0,0-1 0,0 1 1,0 0-1,1 1 0,-1-1 0,0 0 0,0 0 1,0 1-1,0 0 0,0-1 0,0 1 0,3 2 1,17 21 568,11 1-218,-16-9-392,-1 0 1,-1 1 0,0 1-1,-2 1 1,0 0 0,0 0 0,-2 1-1,-1 1 1,9 24 0,-10-15-323,-1 0 0,-2 0 0,-1 1 0,3 56 0,-9-75 183,0-1-1,0 1 1,-1 0 0,-5 16-1,5-19 121,1-5 16,0 0-14,0-1 0,0 1 0,0 0 0,0-1 0,-4 7 0,4-9 2,0 0-1,0 1 1,0-1 0,-1 0 0,1 0 0,0 0 0,-1 0 0,1 0 0,-1 0 0,1-1 0,-1 1 0,1 0 0,-1-1-1,1 1 1,-4 0 0,-4 1-10,-1-1 0,0 0 0,0 0 0,0-1 0,-12-2 0,-2 1 32,17 2-2,1-2 0,-1 1 0,0-1 1,1 0-1,-1 0 0,1-1 0,0 1 1,-1-2-1,1 1 0,0-1 0,0 0 1,1 0-1,-1 0 0,0-1 0,1 0 0,0 0 1,0 0-1,0-1 0,1 0 0,-1 0 1,-3-6-1,6 8-12,0 1 0,0-1 0,0 0 0,0 0 0,1 0 0,-1 0 0,1-1 0,0 1 0,0 0 0,0 0 0,1-1 0,-1 1-1,1 0 1,0-1 0,0 1 0,0-1 0,0 1 0,0 0 0,1-1 0,-1 1 0,1 0 0,0-1 0,0 1 0,0 0 0,1 0 0,-1 0 0,1 0 0,0 0 0,0 0 0,0 0 0,0 1 0,0-1 0,0 1 0,1-1 0,-1 1 0,5-3 0,23-11-316,3-1 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2:5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49 7136,'-32'-49'2656,"32"49"-2080,-17 33-160,17-33 1344,0 16-1056,0-16 992,33 0-992,0 0 575,0 0-767,32 0-480,1 0-32,-1-16 1280,-16 16-704,17 0-352,-17-16-160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5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6816,'27'0'2197,"-16"-3"-1344,-5 0-667,0 1 1,0 0-1,-1 0 0,1 1 0,1 0 0,-1 0 0,0 0 0,6 0 0,4 1 148,-1-1 0,18-4-1,-21 3-190,1 1 0,13-1-1,61 8 258,-18-11-218,-28 2-102,46 0 3,126 12 0,-150-4-79,69-4-52,42 3-970,-136 2 648,-25-3 73,0-1 0,0-1 0,14 1 0,-22-2 115,0 0 0,0 0-1,0-1 1,1 0 0,-1 0 0,0 0-1,0 0 1,0-1 0,0 0-1,6-3 1,-9 4 97,-1 1-1,1-1 1,-1 1 0,1 0-1,-1 0 1,1-1 0,-1 1-1,1 0 1,1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5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5216,'-41'14'1696,"33"-11"-1040,10-3-597,-1 0 0,1 0 1,-1 0-1,1 0 0,-1 1 1,1-1-1,-1 1 0,1-1 1,-1 1-1,1 0 0,1 1 1,15 5 86,2-3 62,-12-3-128,0 0-1,-1 1 0,1 0 0,-1 0 1,1 1-1,8 4 0,97 40 511,-37-17-572,-66-26 2,0 0 1,0 1-1,-1 1 0,0 0 0,0 0 1,0 0-1,0 1 0,-1 1 0,-1-1 1,1 2-1,-1-1 0,0 1 0,-1-1 1,7 13-1,-11-17-16,1 0-1,-1 1 1,0-1 0,0 0-1,0 1 1,-1-1 0,0 1 0,0-1-1,0 1 1,0 0 0,-1-1-1,1 8 1,-2-9 17,1 0 0,-1 0-1,0 0 1,0 0 0,0 0 0,0 0 0,-1 0-1,1-1 1,-1 1 0,0 0 0,1-1 0,-1 1-1,0-1 1,0 0 0,-1 0 0,1 0 0,0 0-1,-1 0 1,-3 2 0,-3 1 84,0-1 0,0 1 1,-1-2-1,1 1 0,-1-1 0,0-1 1,0 0-1,0 0 0,-16 0 0,-4 1 240,11 1-156,-16 1 124,-6-10 78,29 2-203,-1 2 0,-17-1-1,27 2-138,-23-3 327,25 3-366,1 0 0,-1 0 0,0 0-1,1-1 1,-1 1 0,0 0 0,0-1 0,1 1 0,-1 0 0,1-1 0,-1 1-1,0-1 1,1 1 0,-1-1 0,1 1 0,-1-1 0,1 1 0,-1-1-1,1 0 1,0 1 0,-1-1 0,1 0 0,0 1 0,-1-1 0,1 0 0,0 1-1,0-1 1,0 0 0,0 0 0,-1-1 0,2 0 3,-1-1 0,1 0 0,0 0 0,0 0-1,0 1 1,0-1 0,0 0 0,1 1 0,-1-1 0,1 1 0,0-1 0,0 1 0,0 0 0,0 0 0,0 0-1,0 0 1,0 0 0,5-3 0,2-1 57,0 1 0,0-1 0,1 2 0,-1-1 0,1 1-1,0 1 1,0 0 0,1 0 0,11-1 0,47-2 767,-41 3-607,102-8 1455,-58 12-944,-20 1-450,54-7-1,-66 0-205,64-4-116,-92 9-155,0 0 1,0-1-1,18-3 0,-22 2-153,-1-1-1,0 0 0,0 0 1,0 0-1,0-1 1,7-6-1,-7 6-47,-4 3 125,-1-1 1,0 1-1,0-1 0,0 1 0,-1-1 0,1 1 0,0-1 0,-1 0 0,1 0 0,-1 0 0,1 0 0,-1 0 1,2-4-1,1-1-571,-4 6 740,1 1 0,-1-1 0,0 1 1,1-1-1,-1 0 0,0 1 0,1-1 1,-1 1-1,0-1 0,0 0 0,0 1 1,0-1-1,0 0 0,0 1 0,0-1 0,0-1 1,0 0-369,-1 1 0,0-1 0,0 0 0,0 1 0,0-1 1,0 1-1,-1-1 0,1 1 0,-2-2 0,-1-1 99,0-1 0,0 0 0,1 0 1,0 0-1,0 0 0,-4-10 0,5 7 640,1 6-200,1 1 1,-1-1-1,1 0 1,-1 1-1,1-1 1,-1 1 0,0-1-1,0 1 1,0 0-1,0-1 1,0 1 0,0 0-1,0 0 1,0-1-1,0 1 1,0 0-1,-1 0 1,-2-1 0,-20-15 1654,20 13-1321,3 4-311,1-1-1,-1 0 1,1 0 0,-1 0-1,0 0 1,1 1 0,-1-1-1,0 0 1,0 1 0,0-1-1,1 1 1,-1-1 0,0 1-1,0-1 1,0 1 0,0-1-1,0 1 1,0 0 0,0 0-1,0-1 1,0 1 0,0 0-1,0 0 1,0 0-1,0 0 1,0 0 0,0 0-1,0 0 1,0 1 0,0-1-1,0 0 1,0 1 0,-2 0-1,-3 1 445,0 1 0,0 1 0,0-1 0,-9 8 1,5-4 78,7-5-459,0 0 0,1 0 1,-1 1-1,0-1 0,1 1 1,-4 5-1,2-2 50,0 0 1,0 0-1,1 1 1,-1-1-1,1 1 1,1 0-1,0 0 1,-1 0-1,0 13 0,-11 24 207,12-40-386,1 0 0,-1 0 0,1 1 0,0-1 0,0 1 0,0-1 0,1 1 0,0 0 1,0-1-1,0 1 0,0-1 0,1 1 0,0-1 0,1 7 0,0-2 31,-1-6-74,-1 1 1,1 0-1,0 0 0,0 0 1,1-1-1,2 8 1,-1-9-98,0 1 1,-1 0-1,1-1 0,0 0 1,0 1-1,0-1 1,5 2-1,-1 0-34,1 1-57,-1-1 0,1 1 1,9 2-1,-10-5-75,-1-1 0,1 0-1,8 1 1,2 0-212,46 12-568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5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7808,'-17'0'2880,"17"0"-2240,-16 66-160,0-50 1408,16 33-1120,-33 1 704,33-1-897,-16 33-447,-1 0-96,1 16-1471,-1-16 799,17-17-672,0 1 768,0-33-1312,17 0 1024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5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68 5728,'47'-58'3274,"-47"57"-3194,1 1 0,-1-1 0,1 0 0,-1 1 0,1-1 0,0 0 0,-1 1 0,1-1 0,0 1 0,0-1 0,-1 1-1,1-1 1,0 1 0,0 0 0,0-1 0,0 1 0,-1 0 0,1 0 0,0-1 0,0 1 0,0 0 0,0 0 0,0 0 0,0 0-1,0 0 1,0 0 0,-1 1 0,1-1 0,0 0 0,1 1 0,0 0 151,-1 0 0,0 0-1,0 0 1,1 1 0,-1-1 0,0 0 0,0 1-1,-1-1 1,1 1 0,1 1 0,-2-3-197,2 4 218,1 0 0,0-1 0,0 0 0,0 1 0,0-1 0,0 0 0,1-1-1,-1 1 1,7 3 0,13 11 386,-1 11 2,-7-15-399,-12-10-176,1 1 0,0-1 0,0 1 1,-1 0-1,0 0 0,0 0 1,4 9-1,-3-6-65,-2 0 0,1 1 0,2 10 0,0 4-352,-1-13 186,1 4-324,-11 7-703,3-12 727,2-6 334,0 1 1,0 0-1,-1-1 0,1 1 1,-1-1-1,0 0 0,0 1 1,0-1-1,0 0 0,0 0 0,0 0 1,0 0-1,-1-1 0,1 1 1,-1-1-1,1 1 0,-1-1 1,0 0-1,-3 1 0,-15 9-386,6 0 36,10-8 361,0 1 0,0-1 0,0 0-1,-9 3 1,13-5 100,0-1-1,0 1 0,-1 0 0,1-1 1,0 1-1,1 0 0,-1-1 0,0 1 1,0 0-1,0 0 0,0 0 0,1 0 1,-1 0-1,0 0 0,1 0 0,-1 0 1,0 1-1,0 2 79,0-1 0,0 0 0,0 0 0,0 1 0,1-1 0,-1 5 0,1 0 122,0-1 0,1 1 1,0 0-1,0-1 0,4 13 0,0-10 91,-1 0-1,2 0 1,12 17 0,6 14 267,-2 5 92,6-7-223,-9 3-60,-3-5-74,-13-32-200,-1 1 0,1-1-1,-1 1 1,-1 0 0,1 0-1,-1 0 1,0 0 0,1 11-1,-3-16-69,1 0 0,0 1-1,0-1 1,0 1 0,-1-1-1,1 0 1,0 1-1,-1-1 1,0 0 0,1 0-1,-1 1 1,0-1-1,1 0 1,-1 0 0,0 0-1,0 0 1,0 0-1,0 0 1,0 0 0,0 0-1,0 0 1,-1 0-1,1-1 1,0 1 0,0 0-1,-1-1 1,1 1-1,0-1 1,-1 1 0,-1-1-1,-4 2-23,0-1 0,0 0 0,0-1 1,-11 0-1,12 0 1,-9 0-94,-1-1 0,0-1-1,-15-3 1,-5-1-170,7 3 105,-2 0-112,-43-10 1,8-3 89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5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11136,'33'-16'4128,"-33"16"-3200,33 0-289,-1-17 865,1 17-960,16-16-704,1-1 32,-1 1-2463,16 0 1439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0:5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7712,'-41'14'2506,"63"-12"-767,-20-2-1615,-1 0 0,1 1 0,0-1 0,-1 0 0,1 0 0,0 1 0,-1-1 0,1 1 0,-1-1 0,1 1 0,0 0 0,-1 0 0,0 0 0,1 0 0,-1 0 0,0 0 0,1 0-1,-1 0 1,0 0 0,0 0 0,0 1 0,2 2 0,0 1 101,-1 0 0,0 1-1,1 0 1,1 11 0,-1-7 115,25 82 976,-8-30-655,11 65 1,-20-51-686,-4 1 0,-3 0 0,-10 114 0,4-163-57,-1 1-1,-11 42 0,-11 5-238,12-40 144,5-12 61,5-12-23,0-1 0,-1-1 0,-11 20 0,5-14-233,-2-1-1,0 0 1,-1-1-1,0-1 0,-29 23 1,7-11-1432,-60 35 1,27-24 53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2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17407,'0'1'0,"0"-1"0,0 1-1,0-1 1,0 1 0,0 0-1,0-1 1,0 1-1,0-1 1,0 1 0,0-1-1,0 1 1,0-1-1,-1 1 1,1-1 0,0 1-1,0-1 1,0 1-1,-1-1 1,1 1 0,0-1-1,-1 0 1,1 1-1,0-1 1,-1 1 0,1-1-1,-1 0 1,1 1-1,-1-1 1,-7 8 81,8-7-58,-1 1-1,1-1 1,0 0 0,-1 1 0,1-1-1,0 0 1,0 1 0,0-1 0,0 0 0,0 1-1,0-1 1,0 0 0,1 1 0,-1-1 0,0 0-1,1 0 1,-1 1 0,1-1 0,0 0-1,-1 0 1,2 2 0,3 4 84,0 0 0,10 9 0,0 1-55,-13-14-38,1 1 0,-1 0-1,0 0 1,-1-1-1,1 1 1,0 1 0,-1-1-1,0 0 1,1 8-1,2 6 49,-3-14-52,2 9 14,0 0 0,0 1 0,0 21 0,-3 329 46,-2-364-609,1 0 440,0 0 1,1 0-1,-1-1 0,1 1 1,-1 0-1,0 0 0,1 0 1,-1 0-1,1-1 0,-1 1 1,1 0-1,-1-1 0,0 1 1,1 0-1,-1-1 0,1 1 1,0-1-1,-1 1 0,1-1 1,-1 1-1,1-1 0,0 1 1,-1-1-1,1 1 0,-1-2 1,1 1-113,0 0 1,-1 0 0,1-1-1,0 1 1,0 0 0,0 0-1,0 0 1,0-1 0,0 1-1,0 0 1,0 0-1,1-1 1,-1 1 0,0 0-1,1 0 1,-1 0 0,2-2-1,11-13-1703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16 3648,'0'-12'1347,"0"24"548,-3-12-961,-24 0 2772,27 0-3692,0 0-1,-1 0 1,1 0-1,0 0 1,0 0-1,0 0 1,0 0-1,0 0 1,0 0-1,0 0 1,0 0-1,0 0 0,-1 0 1,1 0-1,0 0 1,0 0-1,0 0 1,0 0-1,0 0 1,0 0-1,0 0 1,0 0-1,0 1 1,0-1-1,0 0 1,-1 0-1,1 0 1,0 0-1,0 0 1,0 0-1,0 0 0,0 0 1,0 0-1,0 0 1,0 0-1,0 0 1,0 0-1,0 1 1,0-1-1,0 0 1,0 0-1,0 0 1,0 0-1,0 0 1,0 0-1,0 0 1,0 0-1,0 0 1,0 0-1,0 1 0,0-1 1,0 0-1,0 0 1,0 0-1,0 0 1,0 0-1,1 7 500,-5-14-119,-7 2-95,8-1-34,3 5-254,-1 1-1,1 0 1,0-1 0,0 1-1,0-1 1,0 1-1,0 0 1,-1-1 0,1 1-1,0 0 1,0-1-1,-1 1 1,1 0-1,0 0 1,0-1 0,-1 1-1,1 0 1,0 0-1,-1-1 1,1 1-1,0 0 1,-1 0 0,1 0-1,-1 0 1,1-1-1,0 1 1,-1 0-1,1 0 1,0 0 0,-1 0-1,1 0 1,-1 0-1,1 0 1,0 0-1,-1 0 1,1 0 0,-1 0-1,1 1 1,0-1-1,-1 0 1,1 0 0,-1 0-1,1 0 1,0 1-1,-1-1 1,1 0-1,0 0 1,-1 1 0,-3 2 59,-1 0-1,1 0 1,0 1 0,0-1 0,0 1 0,-5 7 0,4-5 32,-1-1-1,1 1 1,-13 9 0,4-6 319,0 1 0,-24 23 1,-3 9 65,-43 58 1,19-1-241,-1 1 82,61-93-298,0 0-1,0 1 0,1 0 0,0 0 1,1 0-1,-5 16 0,3-9-2,3-8-43,-4 13-55,6-19 29,0 0-1,0 0 1,0 0-1,0 0 1,1 0 0,-1 0-1,0 0 1,0 0-1,1-1 1,-1 1-1,0 0 1,2 1 0,-9-10-1826,7 8 1794,0 0 1,0 0 0,-1-1-1,1 1 1,0 0-1,0 0 1,0-1 0,-1 1-1,1 0 1,0 0-1,0-1 1,0 1 0,0 0-1,0-1 1,0 1-1,0 0 1,-1-1 0,1 1-1,0 0 1,0-1-1,0 1 1,0 0-1,0-1 1,1 1 0,-1-1-1,2-23-3079,-1 22 2942,0 0-1,0 0 0,0 0 1,0 0-1,1 0 0,-1 1 1,0-1-1,1 1 0,1-3 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4640,'-14'0'1504,"12"0"-912,2 0-70,0 3 705,0 8-294,0-8 145,0-3-316,2 0 134,-1 0-869,-1 0 0,1 0 0,-1 0 0,1 0 0,-1 0-1,0 0 1,1 0 0,-1 0 0,1-1 0,-1 1 0,0 0 0,1 0 0,-1 0-1,1 0 1,-1-1 0,0 1 0,1 0 0,-1 0 0,0-1 0,1 1-1,-1 0 1,0-1 0,1 1 0,-1 0 0,0-1 0,0 1 0,1-1 0,7-7 644,17 3-148,-3-6-54,11 5-191,16-5-76,11 6-68,-25-1-31,-20 3-36,0 1 0,18-1 0,-14 3 106,-11 1-87,0-1 0,-1 0 0,1-1-1,11-2 1,-3-1 12,-10 2-37,1 0 0,0 0 0,0 1 0,0 0 0,8 0 0,-1 1 51,-12 0-48,-2 0-245,0 0-763,0 0 251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2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3072,'0'-13'976,"0"10"-587,0 3 17,0 0 665,0 0-191,0 0 283,-3 0-310,-24 0 4118,24 0-4427,6 3-187,8 8-37,-11-11-281,1 0 1,0 1-1,-1-1 0,1 0 1,-1 1-1,1-1 0,0 0 0,-1 1 1,1-1-1,0 0 0,0 0 1,-1 0-1,1 0 0,0 0 0,-1 0 1,1 0-1,0 0 0,-1 0 1,1 0-1,0 0 0,-1 0 0,1-1 1,0 1-1,-1 0 0,1 0 1,0-1-1,0 1 0,2-1 115,2-1-36,2-1 24,0 1 0,1 0 0,-1 0 0,0 1 0,15-1 0,-3 2-175,-6 0-10,0 0 1,21-3 0,4-8 149,-24 10-68,1-1 1,17 2-1,-16 1-29,-13-1-9,0-1 1,1 1 0,-1 0-1,0-1 1,1 0 0,-1 1 0,0-1-1,0-1 1,6-2 0,2 0 18,13-7 11,-22 10-16,0 0 0,0 0 0,0 0 0,0 0 0,0 0 0,1 1 0,-1-1 0,0 0 0,4 1 0,-3 0 513,-3 0-165,0 0-171,0 0-165,0 0-230,0 0-458,2 0-1712,31 0-4918,-3 0 4054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5472,'-28'0'2469,"69"0"1670,-38 0-3435,0 0-256,-1 0-377,1 1 1,0-1 0,-1 1 0,1 0 0,-1 0 0,1 0 0,3 2-1,19 8 155,0 3-63,-4-1 196,12 4-7,-30-16-425,0-1 0,0 1 1,-1 0-1,1-1 0,0 0 0,0 0 0,0 0 0,0 0 0,5-1 0,14 2-1169,-21-1 1201,-1 0-1,1 0 1,-1 0 0,1 1 0,-1-1-1,1 0 1,-1 0 0,1 1-1,-1-1 1,0 0 0,1 1 0,-1-1-1,0 0 1,1 1 0,-1-1 0,0 0-1,1 1 1,-1-1 0,0 1 0,1-1-1,-1 1 1,0-1 0,0 1-1,0-1 1,0 1 0,0-1 0,1 1-1,-1-1 1,0 1 0,0-1 0,0 1-1,0 0 1,0-1 10,-1 0-1,1 0 1,0 0-1,0 0 1,0 0-1,0 1 1,0-1-1,0 0 1,0 0 0,0 0-1,0 0 1,0 0-1,0 0 1,0 0-1,0 0 1,0 0 0,0 1-1,0-1 1,0 0-1,0 0 1,1 0-1,-1 0 1,0 0-1,0 0 1,0 0 0,0 0-1,0 0 1,0 0-1,0 0 1,0 0-1,0 1 1,0-1 0,0 0-1,0 0 1,0 0-1,0 0 1,1 0-1,-1 0 1,0 0-1,0 0 1,0 0 0,0 0-1,0 0 1,0 0-1,0 0 1,0 0-1,0 0 1,0 0 0,1 0-1,-1 0 1,0 0-1,0 0 1,0 0-1,0 0 1,0 0-1,0 0 1,14 0-1206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35 4384,'-13'-28'1424,"10"23"-854,3 5-58,0 3 758,0 3-590,0-5-330,0-2-293,0 0 0,-1 1 0,1-1 0,0 1 0,-1-1 0,1 0 0,-1 1 0,1-1 0,-1 1 0,1 0 0,-1-1 0,1 1 0,-1-1 0,1 1 0,-1 0 0,0-1 0,1 1 0,-1 0 0,1 0 0,-1-1 0,0 1 0,1 0-1,-1 0 1,0 0 0,1 0 0,-1 0 0,0 0 0,0 0 0,-6 0 302,6 0-300,0-1 1,0 1 0,0 0 0,0 0 0,0 0 0,0 0-1,0 0 1,0 0 0,0 0 0,0 0 0,0 1 0,0-1-1,0 0 1,0 0 0,0 1 0,0-1 0,1 1-1,-1-1 1,0 1 0,0-1 0,0 1 0,0-1 0,1 1-1,-1 0 1,0-1 0,1 1 0,-1 0 0,1 0 0,-1 0-1,0-1 1,1 1 0,0 0 0,-1 0 0,1 0-1,-1 1 1,0 0-26,1-1-1,-1 0 1,0 0 0,0 0-1,0 0 1,0 0-1,0 0 1,-1 0 0,1 0-1,0 0 1,0 0-1,0-1 1,-3 2-1,4-2-27,-1 0-1,0 1 0,0-1 0,1 0 0,-1 1 0,0-1 0,1 0 0,-1 1 0,1-1 0,-1 1 1,0-1-1,1 1 0,-1-1 0,1 1 0,-1 0 0,1-1 0,0 1 0,-1 0 0,1-1 1,-1 1-1,1 0 0,0-1 0,0 1 0,0 0 0,-1 0 0,1 0 0,0 0-4,0-1 0,0 0 0,0 0 0,0 0-1,0 0 1,0 0 0,0 0 0,0 0 0,0 0 0,0 0 0,0 0-1,0 1 1,0-1 0,0 0 0,0 0 0,0 0 0,0 0-1,0 0 1,0 0 0,0 0 0,0 0 0,0 0 0,0 0-1,0 1 1,0-1 0,0 0 0,0 0 0,0 0 0,0 0-1,1 0 1,-1 0 0,0 0 0,0 0 0,0 0 0,0 0 0,0 0-1,0 0 1,0 0 0,0 0 0,0 0 0,0 0 0,0 0-1,1 0 1,-1 0 0,0 0 0,0 0 0,0 0 0,0 0-1,0 0 1,0 0 0,0 0 0,0 0 0,0 0 0,1 0 0,-1 0-1,0 0 1,95 0-2187,-94 0 2163,0 0 0,-1 0 1,1 0-1,0 0 1,-1 0-1,1 0 0,-1 0 1,1 0-1,0 0 1,-1 0-1,1-1 0,-1 1 1,1 0-1,0 0 0,-1-1 1,1 1-1,-1 0 1,1-1-1,-1 1 0,1 0 1,-1-1-1,0 1 1,1-1-1,-1 1 0,1-1 1,-1 0-1,2-16-665,-2 11 637,0 6 51,0 0-1,0 0 1,0 0-1,0 0 1,0 0-1,0 0 0,0-1 1,0 1-1,0 0 1,0 0-1,0 0 1,0 0-1,0 0 0,0 0 1,0 0-1,0 0 1,0 0-1,0 0 1,0-1-1,0 1 1,0 0-1,0 0 0,0 0 1,0 0-1,0 0 1,0 0-1,0 0 1,-1 0-1,1 0 1,0 0-1,0 0 0,0 0 1,0 0-1,0-1 1,0 1-1,0 0 1,0 0-1,0 0 0,0 0 1,0 0-1,0 0 1,-1 0-1,1 0 1,0 0-1,0 0 1,0 0-1,0 0 0,0 0 1,0 0-1,0 0 1,0 0-1,0 0 1,-1 0-1,1 0 0,0 0 1,0 0-1,-2 1 104,0-1 0,1 0 0,-1 1 0,0-1 0,0 1 0,0 0-1,1 0 1,-1-1 0,0 1 0,-2 2 0,-4 2 365,-6-2 290,12-3 42,2 0-342,2 0-207,2 0-164,-2-1-298,0 1 0,0 0 0,0 0 0,-1 0 0,1 0 0,0 1 0,0-1 0,0 0-1,0 1 1,3 1 0,-5-2 110,1 1 0,-1 0-1,0 0 1,1 0 0,-1-1-1,0 1 1,0 0 0,0 0-1,1 0 1,-1 0 0,0 0-1,0 0 1,-1 1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2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31 5568,'-5'-12'740,"-4"-6"1021,12 20-1622,2 6 222,-5-8-267,0 1 0,-1-1 0,1 0 1,0 1-1,-1-1 0,1 0 0,-1 1 1,1-1-1,-1 0 0,1 0 0,-1 0 0,1 1 1,-1-1-1,1 0 0,-1 0 0,1 0 0,-1 0 1,1 0-1,-1 0 0,1 0 0,-1 0 0,0 0 1,1 0-1,-1 0 0,0-1 0,0 1-49,1 0 0,0 0-1,-1 0 1,1 0 0,-1 0-1,1 0 1,-1 0 0,1 1 0,0-1-1,-1 0 1,1 0 0,-1 0-1,1 0 1,-1 0 0,1 1-1,0-1 1,-1 0 0,1 0-1,0 1 1,-1-1 0,1 0 0,0 0-1,-1 1 1,1-1 0,0 0-1,0 1 1,-1-1 0,1 1-1,0-1 1,-1 1 0,-3 6 441,-10-1 261,-35 24-16,44-28-700,0 0 0,1 1 0,-1 0 0,1 0 0,0 0 1,0 1-1,0-1 0,1 1 0,-4 4 0,1 1 44,1 0-1,0 1 1,-5 11-1,-7 15 95,-4 0 147,-46 60-1,0-1 233,43-56-197,-27 63 1,-11 51 331,54-132-618,-2 6 66,-10 35-1,16-43-57,-1 35 0,3-29-22,-4 22 78,3-32-70,1 0-1,1 1 1,1-1-1,1 25 0,10 11 316,-9-30-244,-2-17-251,0 0 0,1 0 0,-1-1 0,1 1 0,-1 0 0,1 0 0,0-1 0,1 1 0,-1-1 0,1 1 0,-1-1 0,1 1 0,0-1 0,4 5-1,-2-5-75,-1 0 0,1 0-1,1-1 1,-1 1 0,6 2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 5824,'-7'6'895,"3"-1"-319,-1-1 0,0 1 1,-4 8-1,4-3 245,3-5-548,-1-1 0,1 1 0,-1 0 0,-4 4 0,-11 13 157,-27 38 191,7 0-450,-17 6-65,27-22 14,15-23-64,-66 94 638,16-33 90,60-78-709,-1 1 0,0 0 1,-7 6-1,10-10-50,0 0 0,-1 0 0,1-1 0,-1 1 0,1 0 1,-1-1-1,1 1 0,-1-1 0,1 1 0,-1-1 0,1 0 0,-1 0 0,0 0 0,-1 0 0,2 1-21,1-1 1,0 0-1,0 0 1,-1 0-1,1 0 1,0 0-1,-1 0 1,1 0-1,0 0 1,0 0-1,-1 0 1,1-1-1,0 1 1,0 0-1,-1 0 1,1 0-1,0 0 1,0 0-1,-1 0 1,1-1-1,0 1 1,0 0-1,-1 0 1,1 0-1,0 0 1,0-1-1,0 1 1,0 0-1,-1 0 1,1-1-1,0 1 1,0 0-1,0 0 1,0-1-1,0 1 1,0 0-1,0-1 1,-2-3-19,0 1 1,0-1 0,1 0-1,-1 0 1,1 1 0,0-1-1,1 0 1,-1 0 0,0-1-1,1 1 1,0 0 0,0 0-1,2-8 1,14-43 111,-2 12-196,-12 36 41,0-3-49,1-1 0,1 1-1,-1-1 1,2 1 0,0 0-1,0 1 1,0-1 0,2 1-1,6-9 1,69-67-488,-54 58 495,-11 11 92,2 0 1,0 2-1,38-22 1,-6 3 357,-39 26-234,-2-1-11,1 1-1,1 0 1,15-6 0,-25 12-42,0 0 0,0 0-1,0 1 1,0-1 0,0 0-1,0 1 1,1 0 0,-1-1 0,0 1-1,0 0 1,0 0 0,1 0 0,-1 1-1,0-1 1,0 0 0,0 1 0,0-1-1,0 1 1,0 0 0,0 0 0,0 0-1,0 0 1,0 0 0,0 0-1,3 3 1,0 4 720,-2-2-593,-1 0 0,0-1 0,0 1-1,-1 0 1,1 0 0,-1 1 0,-1-1 0,1 6-1,-1-2-11,1 0 0,0 0 0,4 13 0,2 9 60,-5 18 233,-2-28-239,3 23 1,8 29 6,-6-8-144,1-31-111,-3-20-49,-1 0-1,1 18 1,-3-26-74,1-1 0,0 1 0,0 0 0,2 6 0,2 15-842,-5-25 665,-1 0 0,1 0 0,-1-1-1,0 1 1,1 0 0,-1-1 0,0 1-1,-2 3 1,0-1-2309,0-2-1600,-10 10 1414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8544,'0'-16'3168,"0"16"-2464,49-16-192,-16 16 1216,0-17-1056,16 1-288,0 0-224,0-1-2016,-16 17 1024,16-16-5984,-16-1 3776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5216,'16'0'3204,"20"1"1339,-34 0-4421,1-1 1,-1 1 0,0-1 0,0 1 0,1 0 0,-1 0-1,0 0 1,0 0 0,0 1 0,0-1 0,0 1 0,2 1 0,32 44 1493,-6-25-689,-11-5-613,-1 1-1,-1 0 1,0 2-1,14 22 0,-21-29-280,-4-4 55,-1-1 0,8 18-1,-12-21-129,1-1 0,0 0-1,0 0 1,0 1-1,1-1 1,-1 0 0,1-1-1,0 1 1,0 0-1,0-1 1,1 0 0,-1 0-1,8 5 1,-2-3-353,-8-4 141,1 0-1,-1 0 1,1 0-1,0 0 1,-1 0-1,1-1 0,0 1 1,-1 0-1,1-1 1,3 1-1,-2-1-1227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50 5824,'16'-49'2144,"-16"49"-1664,-16 49-128,0-33 2048,-1 17-1376,1-16 1760,16-1-1568,-33 33 223,17-16-863,-17 16-352,0 17-128,0-17-2208,17-16 1153,-1 16-2593,1 0 2016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9344,'0'0'106,"0"0"481,0 0-32,0 0 330,0 0-218,0 0 122,0 0-229,0 0 53,0 0-191,0 0 10,0 0-43,0 0 336,2 0-256,26 0-176,-5 1-343,41-5-1,176-39 601,-194 40 64,-30 3 3,-23 0-286,4 0-2123,20 0-3258,-1 0 2869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6240,'-14'-14'2005,"13"12"-1491,5-1-244,18-8 258,-21 10-464,-1 1-1,1 0 1,0-1 0,-1 1-1,1-1 1,0 1-1,-1 0 1,1 0 0,0-1-1,-1 1 1,1 0-1,0 0 1,0 0 0,-1 0-1,1 0 1,0 0 0,0 0-1,-1 0 1,1 0-1,0 0 1,1 1 0,0-1 115,-2 0-172,0 0 1,0 0-1,0 0 1,1 0 0,-1 0-1,0 0 1,0 0-1,0 0 1,0 0-1,0 0 1,0 0 0,0 0-1,0 0 1,0 0-1,1 0 1,-1 0-1,0 0 1,0 0 0,0 0-1,0 0 1,0 0-1,0 0 1,0 0 0,0 0-1,0 0 1,0 0-1,0 0 1,1 1-1,-1-1 1,0 0 0,0 0-1,0 0 1,0 0-1,0 0 1,0 0-1,0 0 1,0 0 0,0 0-1,0 0 1,0 0-1,0 0 1,0 1 0,0-1-1,0 0 1,0 0-1,0 0 1,0 0-1,0 0 1,0 0 0,0 0-1,0 0 1,0 0-1,0 1 1,0-1-1,0 0 1,0 0 0,0 1 24,0 1 0,-1 0 0,1-1 0,-1 1 0,1-1 0,-1 0 0,1 1 0,-1-1 0,0 1 0,-1 1 0,-5 12 170,2 17 17,2-21-101,0-1 0,-6 13 1,-6 18 139,10-21-82,-5 32-1,7-29-36,-12 41 1,10-48-72,-4 33 1,4-19 18,-2-4-13,6-20-15,-1 0 0,1 1-1,0-1 1,-1 9 0,2 44 264,0-36-5436,3-37 3503,11-2 554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83 164 5824,'-14'0'1866,"12"-1"-1386,4-9-224,9-36 331,-11 44-490,0 1 0,1-1 0,-1 1 0,0-1 0,1 1 0,-1 0 0,0-1 0,1 1-1,0-1 1,-1 1 0,1 0 0,0 0 0,0-1 0,0 1 0,0 0 0,0 0 0,0 0 0,1-1 0,-1 2-37,-1-1-1,1 1 1,-1-1 0,1 1 0,-1-1 0,0 1 0,1 0-1,-1-1 1,1 0 0,-1 1 0,0-1 0,0 1 0,1-1-1,-1 1 1,0-1 0,0 0 0,0 1 0,0-1 0,1 1-1,-1-1 1,0 0 0,0 1 0,0-1 0,0 0-1,-1 0 1,1-3 104,2-30 1187,-2 32-1310,1 0 1,-1 1-1,1-1 1,-1 0-1,1 0 0,0 0 1,0 0-1,-1 1 1,1-1-1,1 0 1,-1 1-1,2-3 1,-3 4-39,0 0 0,0-1 1,0 1-1,0 0 1,0 0-1,0 0 1,0 0-1,0 0 1,1 0-1,-1 0 1,0 0-1,0-1 1,0 1-1,0 0 0,0 0 1,0 0-1,0 0 1,0 0-1,1 0 1,-1 0-1,0 0 1,0 0-1,0 0 1,0 0-1,0 0 1,0 0-1,0 0 0,1 0 1,-1 0-1,0 0 1,0 0-1,0 0 1,0 0-1,0 0 1,0 0-1,1 0 1,-1 0-1,0 0 1,0 0-1,0 0 0,0 0 1,0 0-1,0 0 1,0 0-1,1 0 1,-1 1-1,0-1 1,0 0-1,0 0 1,0 0-1,0 0 1,0 0-1,0 0 0,0 0 1,0 0-1,0 1 1,15 13 273,-5-5-131,0 0-1,-1 0 0,10 15 1,-14-17-111,0 1 13,1 0 1,-1 1-1,-1-1 0,7 18 1,-8-17-67,-1-7 55,-1 1-1,0-1 1,1 1 0,-1 0 0,0 0 0,-1-1 0,1 1 0,0 0-1,-1 0 1,0 0 0,0 0 0,0 0 0,0 0 0,0 0 0,0-1-1,-1 1 1,0 4 0,-2-4-77,1 0-1,-1-1 0,1 1 1,-1-1-1,0 1 1,0-1-1,0 0 1,0 0-1,-7 3 0,1 0-129,5-2 73,-1 0 0,0-1 0,1 0 0,-1 0 0,-8 2 0,11-4 40,-1 1 0,0 0 1,1 0-1,-1 0 1,1 0-1,-1 0 0,1 1 1,-1-1-1,1 1 1,-3 2-1,5-4 28,0 0-1,-1 1 1,1 0-1,-1-1 1,1 1 0,0-1-1,0 1 1,-1-1-1,1 1 1,0 0 0,0-1-1,0 1 1,-1-1 0,1 1-1,0 0 1,0-1-1,0 1 1,0 0 0,0-1-1,0 1 1,1-1 0,-1 1-1,0 0 1,0-1-1,1 2 1,-1-2-28,2 5-242,8 5 171,-4-2 73,2-1 1,-1 0-1,12 8 0,-14-11 52,1 0 0,-1 0-1,0 1 1,0 0 0,0 0-1,-1 0 1,7 9 0,-6-7-19,-1-1 0,2 0 1,7 8-1,3 2 61,-15-13-13,0-1 0,0 0 0,0 0 0,0 1 0,-1-1 1,1 0-1,-1 1 0,1-1 0,-1 1 0,0-1 1,0 1-1,0-1 0,0 1 0,0-1 0,-1 4 0,0 2 84,1-6-46,0 1 1,0 0 0,-1 0 0,1 0-1,-1-1 1,0 1 0,1 0 0,-1-1-1,-1 1 1,1 0 0,0-1 0,-1 0-1,1 1 1,-1-1 0,1 0 0,-1 1 0,0-1-1,-3 2 1,-2 2 133,-1-1 0,1 0-1,-1-1 1,-10 5 0,7-4-81,4-2-42,0 0 1,-1 0 0,1-1 0,-1 0-1,-13 1 1,0 0 62,-2 3-9,17-4-82,-1 0-1,1-1 1,-1 0 0,-12 1-1,17-2-118,0 0 1,1 0-1,-1-1 0,0 1 1,1 0-1,-1-1 0,0 1 1,1-1-1,-1 0 0,1 1 0,-1-1 1,1 0-1,-1 0 0,1 0 1,-1 0-1,1 0 0,-2-3 1,0 2-505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9056,'-16'-17'3360,"16"17"-2624,-17 0-192,1-16 1024,16 32-960,16-32 319,-16 16-543,17 0-288,16 16-96,-17-32 352,17 16-192,-1 0-160,1 0 0,0 0-1471,0-17 767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32 4224,'0'0'57,"0"-1"0,-1 1 0,1-1-1,0 1 1,0-1 0,0 1 0,0 0 0,0-1 0,0 1 0,0-1 0,0 1 0,0-1-1,0 1 1,1 0 0,-1-1 0,0 1 0,0-1 0,0 1 0,0 0 0,1-1 0,-1 1 0,0-1-1,0 1 1,1 0 0,-1-1 0,0 1 0,1-1 0,7 7 693,-5-3-693,-3-3-36,0 0 1,0 1-1,0-1 1,0 0-1,0 0 0,0 0 1,0 0-1,0 0 1,0 0-1,0 0 0,0 0 1,0 1-1,0-1 1,1 0-1,-1 0 1,0 0-1,0 0 0,0 0 1,0 0-1,0 0 1,0 0-1,0 0 1,1 0-1,-1 0 0,0 0 1,0 0-1,0 0 1,0 0-1,0 0 1,0 0-1,1 0 0,-1 0 1,0 0-1,0 0 1,0 0-1,0 0 1,0 0-1,0 0 0,1 0 1,-1 0-1,0 0 1,0 0-1,0 0 1,0 0-1,0 0 0,0-1 1,0 1-1,0 0 1,0 0-1,1 0 1,-1 0-1,0 0 0,0 0 1,0 0-1,0 0 1,0-1-1,7-8 789,-7 9-787,0-1-1,0 1 1,0 0-1,0 0 1,0 0-1,0-1 1,0 1 0,0 0-1,0 0 1,0 0-1,0-1 1,0 1-1,0 0 1,0 0 0,-1 0-1,1 0 1,0-1-1,0 1 1,0 0-1,0 0 1,0 0 0,-1 0-1,1 0 1,0-1-1,0 1 1,0 0-1,-1 0 1,1 0 0,0 0-1,0 0 1,0 0-1,-1 0 1,1 0-1,0 0 1,0 0 0,0 0-1,-1 0 1,1 0-1,0 0 1,0 0-1,0 0 1,-1 0 0,1 0-1,0 0 1,0 0-1,0 0 1,-1 1-1,-2-1 645,1-3 80,1 2-680,0 0-42,0 0 1,1 0-1,-1 0 1,0 1 0,0-1-1,0 0 1,0 0-1,0 1 1,1-1 0,-1 1-1,0-1 1,0 1 0,0-1-1,-1 1 1,1 0-1,0-1 1,0 1 0,0 0-1,0 0 1,0 0-1,0 0 1,0 0 0,0 0-1,-1 0 1,1 0-1,0 0 1,-2 1 0,-5 4 61,7-4-67,-1 0 0,1 0 0,-1 0 1,1 0-1,-1-1 0,1 1 0,-1 0 0,0-1 0,1 1 0,-1-1 0,0 0 1,0 0-1,1 1 0,-4-1 0,-2 0 13,1 0 1,-1 1-1,1 0 0,-1 1 0,-10 3 1,-18 5 107,24-6-77,-1 1 0,1 1-1,0 0 1,0 1-1,1 0 1,-12 10 0,-15 10 280,22-17-247,-2 0 71,1 1 0,0 1 1,0 1-1,-16 18 0,11-4 26,1 1-1,1 1 1,2 1-1,1 0 1,2 1-1,-13 37 1,-12 50 522,33-98-534,1 1 0,1-1 1,-2 42-1,7-44-129,1 1 0,1-1 0,1 0-1,1 0 1,0 0 0,1 0 0,1-1 0,1 0-1,11 18 1,-13-25 28,0 0 0,1-1 0,1 0 0,15 16 0,38 24 321,-57-46-372,-1 0-74,1-1-1,0 0 1,-1 0-1,1 0 1,0-1-1,0 1 0,0-1 1,1 0-1,-1 0 1,0 0-1,0 0 1,1-1-1,5 0 0,-8 0-77,0 0-1,-1 0 0,1 0 0,0 0 0,-1 0 0,1-1 0,0 1 0,-1 0 1,1-1-1,0 0 0,-1 1 0,1-1 0,-1 0 0,1 0 0,-1 0 0,0 0 0,1 0 1,-1 0-1,0 0 0,0 0 0,1-2 0,0 2-43,14-16-1236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14 6720,'-28'0'2170,"24"-1"-1616,6-1-260,9-9 352,-11 12-535,0-1 0,1 1 1,-1-1-1,0 1 1,0-1-1,1 1 0,-1-1 1,0 1-1,0-1 0,0 1 1,0-1-1,0 1 1,1 0-1,-1-1 0,0 1 1,0-1-1,-1 2 0,1-2 130,0 0-221,0 0-1,0 0 1,0 0 0,0 0 0,0 1-1,0-1 1,0 0 0,0 0 0,0 0-1,0 0 1,0 0 0,0 0 0,0 0-1,0 0 1,0 0 0,0 0 0,0 1-1,0-1 1,0 0 0,0 0 0,0 0-1,0 0 1,0 0 0,0 0-1,1 0 1,-1 0 0,0 0 0,0 0-1,0 0 1,0 1 0,0-1 0,0 0-1,0 0 1,0 0 0,0 0 0,0 0-1,0 0 1,0 0 0,1 0 0,-1 0-1,0 0 1,0 0 0,0 0 0,0 0-1,0 0 1,0 0 0,0 0 0,0 0-1,0 0 1,0 0 0,1 0 0,-1 0-1,0 0 1,0 0 0,0 0-1,0 0 1,2 0 130,0-1-45,0 1 1,0 0-1,0 0 0,0 0 0,0 0 0,0 0 1,0 1-1,0-1 0,0 0 0,0 1 0,-1 0 1,1-1-1,0 1 0,2 1 0,-2 0-44,3 1 73,0 0 0,-1 1 0,1 0 1,-1 0-1,0 0 0,0 0 0,0 1 0,-1 0 1,6 9-1,4 9 208,0 0 1,-2 0 0,12 36-1,-1 37 389,-15-66-574,11 52 107,-12-3-156,-4-40-82,1 0-7,2 50 58,-10 2 109,2-56-106,1-10-26,1-7-11,0 0-1,-6 24 1,1-22-4,-16 34 0,12-29-21,2-7-8,3-4-42,-1 0 0,-1-1 0,-14 23 0,12-25-69,0 0-1,-1-1 1,0 0 0,-1-1-1,-21 14 1,-69 37-828,100-60 925,-23 13-546,-3 3-641,-1-1 0,-59 20 1,7-16-3269,12-2 1366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7968,'28'-14'2565,"-23"12"-1546,-5 2-422,-3 2 203,3-1-791,-10 10 472,10-10-455,0-1 0,-1 1 0,1-1 0,0 0 0,0 1 1,-1-1-1,1 1 0,0-1 0,0 1 0,0-1 0,-1 1 1,1-1-1,0 1 0,0 0 0,0-1 0,0 1 0,0-1 1,0 1-1,0-1 0,0 1 0,0-1 0,0 1 0,1-1 1,-1 1-1,0-1 0,0 1 0,0-1 0,1 1 0,-1 0 1,11 4 431,-8-1-359,2 3 10,23-1 9,-24-5-85,0 0 1,0 1 0,0 0 0,0 0-1,6 3 1,-7-2-14,0-1 0,0 0 0,1-1 0,-1 1 0,1 0 0,-1-1 0,1 0 0,-1 0 0,1 0 0,0 0 0,0-1 0,-1 1 0,1-1 0,0 0 0,0 0 0,4-1 0,9 1 51,278 0 2147,-297 0-2251,0 0 1,0 1-1,0-1 0,0 1 0,0-1 0,1 1 0,-1 0 0,0 0 0,0 0 0,-1 1 0,1-1-140,1 0 1,-1 0-1,0 0 0,0 0 1,1-1-1,-1 1 1,0 0-1,0-1 0,0 0 1,-2 1-1,1-1-909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 6144,'0'-27'1978,"-1"22"-1468,-6 7-241,-28 9 360,26-9-108,8-2-453,1 0 0,-1 0 0,0 0 0,0 0 1,0 1-1,1-1 0,-1 0 0,0 1 0,0-1 0,1 0 0,-1 1 0,0-1 0,-1 2 0,1 13 2074,1-13-2005,0 0-1,1-1 1,-1 1-1,1 0 1,-1 0-1,1 0 1,0-1-1,-1 1 0,1 0 1,0-1-1,0 1 1,1-1-1,-1 1 1,0-1-1,0 1 1,3 1-1,-2-1-69,1 0 0,-1-1 0,0 1-1,1-1 1,-1 1 0,1-1 0,0 0 0,-1 0-1,1 0 1,0 0 0,0 0 0,0-1 0,4 1 0,5 0 90,25-2 0,-12 0-26,22 2 71,-24 1-26,0-2 1,45-5-1,-30-6-784,9 5-128,-30 3 245,12-2-484,12 10-497,-3-9-399,-19 0 931,33 1-969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4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16 115 5888,'-13'-27'1898,"13"27"-1880,-1 0 0,1 0 0,0-1-1,0 1 1,0 0 0,0 0 0,-1 0-1,1 0 1,0-1 0,0 1 0,0 0-1,0 0 1,0 0 0,0-1-1,0 1 1,0 0 0,0 0 0,0 0-1,0-1 1,0 1 0,0 0 0,0 0-1,0 0 1,0-1 0,0 1 0,0 0-1,0 0 1,0-1 0,0 1 0,0 0-1,0 0 1,0 0 0,0-1-1,0 1 1,0 0 0,1 0 0,-1 0-1,0 0 1,0-1 0,0 1 0,0 0-1,1 0 1,64-66 4851,-63 65-4823,0-1-1,0 1 0,0 0 1,0-1-1,0 1 0,1 0 1,-1 0-1,0 1 0,0-1 0,1 0 1,-1 1-1,1-1 0,2 1 1,38-1 541,-24 2-358,-11-1-126,-1 1 1,1 0-1,0 0 1,-1 1 0,1 0-1,-1 1 1,8 3-1,0 1 137,0 0-1,15 12 0,-27-17-194,-1 0-1,1 0 0,-1 0 0,1 0 0,-1 0 1,0 1-1,0-1 0,0 1 0,-1 0 0,1 0 1,0-1-1,-1 1 0,0 0 0,0 0 0,0 1 1,0-1-1,0 0 0,0 0 0,-1 4 0,5 15 187,-3-18-199,-1 0 1,0-1-1,0 1 0,0 0 1,-1 0-1,1 8 0,-1-10-22,-1 0 0,1 1-1,-1-1 1,1 0-1,-1 0 1,0 0 0,0 0-1,0 0 1,0 0-1,0 0 1,-3 3-1,-23 22 141,24-22-101,0 0 0,0 0 0,-4 12 0,4-10-3,0 0 0,0 1 0,-1-1 0,-6 9 0,-17 19 141,5 9-374,0-12-851,17-25 481,-1 0-1,2 0 1,-1 1-1,1-1 0,0 1 1,0 0-1,-2 9 1,5-11 72,0-1-1,1 1 1,-1 10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1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8320,'-33'0'3072,"33"0"-2400,17 32-160,-1-32-1856,1 17 640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379 132 7136,'0'-6'1000,"-1"-13"1483,0 18-2448,1 1 0,0-1 0,0 1 0,0-1 0,-1 1 0,1 0 0,0-1 0,-1 1 0,1-1 0,0 1 0,-1 0 0,1-1 0,0 1 0,-1 0 0,1 0 0,-1-1 0,1 1 0,0 0 0,-1 0 0,1-1 0,-1 1 0,1 0 0,-1 0 0,1 0 0,-1 0 0,1 0 0,-1 0 0,1 0 0,-2 0 0,2 0-25,0 0-1,0 0 1,0 0 0,0 0-1,0 0 1,0 0-1,0 0 1,0 0 0,0 0-1,-1 0 1,1 0 0,0 0-1,0 0 1,0 0 0,0 0-1,0 0 1,0 0-1,0 0 1,0 0 0,0 0-1,0 0 1,-1 0 0,1 0-1,0 0 1,0 0 0,0 0-1,0 0 1,0 0-1,0 0 1,0 0 0,0-1-1,0 1 1,0 0 0,0 0-1,0 0 1,0 0 0,0 0-1,0 0 1,0 0-1,0 0 1,-1 0 0,1 0-1,0 0 1,0-1 0,0 1-1,0 0 1,0 0 0,0 0-1,0 0 1,0 0-1,0 0 1,0 0 0,1 0-1,-1 0 1,0-1 0,0 1-1,-1-2 117,1 1 0,0-1 0,-1 0 0,1 0 0,-1 0-1,1 1 1,-1-1 0,0 0 0,0 1 0,0-1 0,0 1 0,0-1 0,0 1-1,-3-3 1,3 3-99,1 1 0,-1 0-1,1-1 1,-1 1 0,1 0-1,-1-1 1,0 1 0,1 0-1,-1-1 1,0 1 0,1 0-1,-1 0 1,0 0 0,0 0 0,1 0-1,-1 0 1,0 0 0,1 0-1,-1 0 1,0 0 0,1 0-1,-1 0 1,0 1 0,-2-1 63,-3 0-7,0 0-1,0 0 1,0 0 0,0 1-1,0-1 1,0 2 0,1-1-1,-1 1 1,0-1 0,1 1-1,-10 6 1,-26 14 362,16-9-138,-13 17 55,-6 6-36,9 7-156,27-33-144,1-1-1,0 1 0,1 0 0,0 0 1,0 1-1,2 0 0,-1 0 0,1 0 0,1 1 1,-4 17-1,5-17-19,1-1 0,0 1 0,1 0 0,0-1 0,0 1 0,2 0 0,3 15 0,-4-22-1,1-1 0,0 0 0,1 0 0,-1-1 0,1 1 0,5 6 0,-2-3 13,0 2 10,28 29 104,-31-34-119,1-1 0,0 0 0,0 0 0,0 0 0,0-1 0,0 1 0,1-1 0,5 2 0,23 2 95,-17-4-56,-3 1 23,23 3 0,-29-7-33,1 0 0,-1 0 0,0 0 0,0-1 0,0 1 0,12-6 0,39-22 90,-30 14-126,70-34 90,-91 46-73,-1 0 1,0 0-1,1-1 0,-1 0 1,0 0-1,-1 0 0,1-1 1,-1 0-1,0 0 1,0 0-1,-1 0 0,7-11 1,3-7 60,-4 8-6,13-28 0,-22 38-66,0 1 1,0 0 0,0 0-1,0-1 1,-1 1 0,0 0-1,0-7 1,-2-58 215,1 58-152,0 0 0,-1 0 0,0 0 0,-6-16 0,3 18-56,1 0 0,-2 0 0,1 0 0,-1 1-1,0 0 1,-1 0 0,0 1 0,0-1 0,-1 2 0,-13-11 0,10 9 32,-1 1 0,1 1 0,-1 0 0,-1 1 0,1 0 0,-1 0 0,-15-2 0,-54-10-10,72 16-435,0 0 0,0 0-1,-12 1 1,6 1-2476,16-1 1616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6400,'-14'-13'2058,"11"10"-1258,-7 3 1070,18 0-961,-6 0 259,-2 0-405,9-1 15,-7 1-678,1 0 1,0 0 0,0 0 0,0 1-1,-1-1 1,1 0 0,5 3 0,-2-2-50,-1 0 0,1 0 0,0 0 0,0 0 0,0-1 0,0 0 0,0 0 0,0-1 1,0 0-1,-1 0 0,7-1 0,0 0-5,-1 0 1,0 1-1,1 1 0,-1 0 1,1 1-1,17 2 1,-28-2-47,33 4 66,-19-2-3,0-1 1,22 1-1,50-3-189,-30 0-3540,-56 0 3614,-1 0 0,0 0 0,0 0 0,0 0 0,0 0 0,0 0 0,0 0 0,0 0 0,0 0 0,0 0 0,0 0 0,1 0 0,-1 0 0,0 0 0,0 0 0,0 0 0,0 0 0,0 0 0,0 0 0,0 0 0,0 0 0,0 0 0,0 0 0,1 0 0,-1 0 0,0 0 0,0 0 0,0 0 0,0 1 0,0-1 0,0 0 0,0 0 0,0 0 0,0 0 0,0 0-1,0 0 1,0 0 0,0 0 0,0 0 0,0 0 0,0 0 0,0 1 0,0-1 0,0 0 0,0 0 0,0 0 0,0 0 0,0 0 0,0 0 0,0 0 0,0 0 0,0 0 0,0 0 0,0 1 0,0-1 0,0 0 0,0 14-1969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7296,'-47'0'5978,"48"0"-5926,-1 0 0,0 0 0,1 0 0,-1 0 0,1 0 0,-1 0 0,1 0 0,-1 0 0,0 0 0,1 0 0,-1 0 0,1 0 0,-1 1 0,0-1 0,1 0 0,-1 0-1,0 0 1,1 1 0,-1-1 0,0 0 0,1 1 0,-1-1 0,0 0 0,1 1 0,-1-1 0,0 0 0,1 1 0,7 7 733,-3-7-662,0 0 1,-1 0-1,1 0 0,0-1 0,0 0 1,-1 0-1,6-1 0,13 1 70,2 0-52,8 1 10,34-5-1,-32-1 9,-14 2 10,38-2-1,37 5-360,-92 0 37,-1 0 0,1 0 0,0 0-1,0 1 1,0 0 0,0 0 0,-1 0-1,1 0 1,0 0 0,-1 1-1,5 2 1,-5-3 35,-2 0-48,0-1 0,1 1 0,-1-1 0,1 1 0,-1-1 0,1 0 0,-1 0 0,1 0 0,1 0 0,13 0-936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7296,'0'0'2368,"0"0"-1440,0 0-336,0 0 410,0 0-319,0 3 58,0-3-713,0 1 0,0-1 0,0 1-1,0 0 1,0-1 0,0 1 0,0-1 0,0 1-1,0-1 1,1 1 0,-1-1 0,0 1 0,0-1-1,0 1 1,1-1 0,-1 1 0,0-1 0,1 1-1,0 0 13,0-1-1,0 1 0,0-1 0,0 0 1,0 1-1,0-1 0,0 0 0,0 0 0,0 1 1,1-1-1,-1 0 0,0 0 0,1-1 1,140 1 2023,-140 1-2056,0-1-1,-1 0 1,1-1-1,0 1 0,-1 0 1,1 0-1,-1-1 0,1 1 1,0-1-1,-1 1 0,1-1 1,-1 0-1,1 0 0,-1 1 1,0-1-1,1 0 0,-1 0 1,0 0-1,2-3 0,-2 4 1,-1-1 8,1 1 0,-1 0 0,1-1 1,-1 1-1,1 0 0,0-1 0,-1 1 0,1 0 1,-1 0-1,1-1 0,0 1 0,-1 0 0,1 0 1,-1 0-1,1 0 0,0 0 0,-1 0 0,1 0 1,0 0-1,-1 0 0,1 0 0,0 0 0,-1 0 0,1 0 1,0 1-1,-1-1 16,3 0 199,-3 0-33,-3 0-122,-5 0-636,11 0-1859,24 0-2455,3 0 2726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19 101 6720,'-14'-14'2170,"13"13"-2121,1 1 0,0-1 0,-1 1 0,1-1 0,0 1 1,-1-1-1,1 0 0,0 1 0,-1-1 0,1 0 0,0 1 0,0-1 0,0 0 0,0 0 0,0 1 0,0-1 0,0 0 0,0 1 0,0-1 0,0 0 0,0 1 0,0-1 0,1 0 0,-1-2 150,0-1 44,0 0-1,0 0 1,1 0 0,-1 0-1,1 0 1,0 0-1,3-6 1,-3 8-214,0 0 0,0 0 0,0 1 0,0-1 0,0 1 0,0-1 0,1 1 1,-1-1-1,1 1 0,-1 0 0,1 0 0,0-1 0,-1 1 0,1 0 0,0 1 0,0-1 0,3-1 0,0 1 20,0 0-1,0 0 0,0 0 0,0 1 0,0-1 1,1 1-1,-1 1 0,0-1 0,9 2 0,7 3 95,23 9-1,-5-1-55,-32-11-74,6 2 14,-1 0 1,18 8 0,-11-1 19,-1 0 0,0 1 1,-1 1-1,0 1 0,-1 0 1,-1 1-1,27 34 0,-33-34 22,-1-1 0,0 1 0,0 1-1,-2 0 1,0 0 0,0 0 0,-2 0 0,0 1-1,2 23 1,-5-34-44,0 0 0,-1 0-1,0 0 1,0 0 0,-1 1 0,1-1-1,-1 0 1,-1 0 0,1 0-1,-1 0 1,0 0 0,-3 6 0,0-3 5,-1 0 1,0-1 0,0 1 0,-1-1 0,-11 11 0,9-10-61,0-1 1,-1 1-1,0-2 1,0 1-1,-13 6 1,7-7-71,-1 0 1,-32 9 0,33-12 55,0 0-1,0-1 0,0-1 1,0 0-1,0-1 0,-1-1 1,-28-3-1,41 3 44,1-1 1,0 0-1,-1 0 0,1 0 1,0 0-1,0 0 0,0-1 1,0 1-1,0-1 0,0 0 1,0 0-1,0 0 0,1-1 1,-1 1-1,1 0 1,0-1-1,0 0 0,0 1 1,0-1-1,0 0 0,0 0 1,1 0-1,-1 0 0,1-1 1,0 1-1,0 0 0,0 0 1,0-1-1,1 1 0,0-1 1,-1 1-1,1-5 1,0 3-26,0-1 0,0 1 0,1-1 0,0 0 0,0 1 0,0-1 0,0 1 0,1 0 0,0-1 1,0 1-1,0 0 0,1 0 0,0 0 0,0 0 0,0 1 0,0-1 0,1 1 0,0 0 0,0 0 0,8-7 1,-5 6 45,1 0 0,0 0 0,-1 0 0,1 1 0,1 0 0,-1 1 0,1 0 0,-1 0 0,11-1 0,3 0 82,1 2 0,35 0 0,-44 2-95,0 0-1,0 1 0,0 1 1,0 0-1,-1 1 1,1 0-1,0 1 0,-1 0 1,24 13-1,15 19-1288,-35-23 276,15 17-252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84 213 4384,'0'-27'1424,"-1"23"-1053,-4 8-172,1 1-14,3-3-87,0 0-1,-1-1 1,1 1-1,-1-1 1,1 1-1,-1-1 0,0 1 1,0-1-1,1 0 1,-1 0-1,0 0 0,0 0 1,0 0-1,0 0 1,0-1-1,0 1 0,0-1 1,-1 1-1,-2-1 1,5 3 787,-1-1-815,1 0 0,0 0 0,-1 0 0,1-1 0,-1 1 0,0 0 0,0 0 0,1-1 0,-1 1 0,0 0 1,0-1-1,-1 1 0,1-1 0,-2 3 0,0 1 266,3-3-292,0 0 1,-1 0 0,1-1 0,-1 1 0,1 0-1,-1 0 1,0-1 0,0 1 0,0 0 0,0-1-1,0 1 1,0-1 0,0 1 0,-2 1 0,2-2-28,1-1 1,0 0 0,0 0-1,-1 0 1,1 1-1,0-1 1,0 0 0,0 1-1,-1-1 1,1 0 0,0 0-1,0 1 1,0-1 0,0 0-1,0 1 1,0-1 0,0 0-1,0 1 1,-1-1-1,1 0 1,0 1 0,1-1-1,-1 0 1,0 1 0,0-1-1,0 3 38,0 0 0,0-1 0,0 1 0,0 0 0,1-1-1,1 4 1,-2-5-28,0 0 1,0-1-1,1 1 0,-1-1 0,0 1 0,1-1 0,-1 1 0,1-1 1,-1 1-1,1-1 0,-1 0 0,1 1 0,-1-1 0,1 0 0,0 1 0,3 3 264,-2 9 163,-2-2-209,0-11-236,0 0 0,0 0 0,0 0 1,0 0-1,0 0 0,0 0 0,0 1 0,0-1 0,0 0 0,0 0 0,0 0 0,0 0 0,0 0 0,0 0 0,0 0 0,0 0 1,0 0-1,0 0 0,0 1 0,0-1 0,0 0 0,0 0 0,0 0 0,0 0 0,0 0 0,0 0 0,0 0 0,0 0 0,0 0 1,0 0-1,0 0 0,0 0 0,0 0 0,-1 1 0,1-1 0,0 0 0,0 0 0,0 0 0,0 0 0,0 0 0,0 0 0,0 0 1,0 0-1,0 0 0,0 0 0,-1 0 0,1 0 0,0 0 0,0 0 0,0 0 0,0 0 0,0 0 0,0 0 0,0 0 0,0 0 0,-1 0 1,1 0 14,-1 0 0,1 0 0,-1 0 0,0 0 0,1 0 0,-1 0 0,1 1 1,-1-1-1,0 0 0,1 1 0,-1-1 0,1 0 0,-1 1 0,1-1 0,-1 0 1,1 1-1,-1-1 0,1 1 0,0-1 0,-1 1 0,1-1 0,0 1 0,-1-1 1,0 2-1,1-1 194,0-5-27,0-5-67,-1 1 63,1 4-130,0 0 0,-1 1-1,2-1 1,-1 0 0,0 0 0,1 1 0,-1-1-1,3-5 1,7-10 77,-5 0-27,-4 15-89,0-1 0,0 1 1,0 0-1,0 0 0,1 0 1,0 0-1,0 0 0,4-7 1,12-9 286,32-31 1,-22 24 480,-18 17-800,0 1 0,1 0 0,0 0 0,1 1 0,0 0 0,0 1 0,0 1 0,1 0 0,0 0 0,0 1 0,1 1 0,23-4 0,10 2 169,-9-5 192,3 8-187,-39 3-178,0 0 0,0 0 1,0 1-1,1-1 0,-1 0 1,0 1-1,0-1 0,0 1 1,0 0-1,0 0 0,0 0 1,0 0-1,3 2 0,-4-3 16,0 1 0,1 0 0,-1 0 0,0 0 0,1-1 0,-1 1-1,1-1 1,-1 1 0,1-1 0,-1 0 0,1 1 0,0-1 0,1 0-1,-2 0 9,1 0 0,-1-1 0,0 1 0,0 0 0,0 1 0,0-1 0,0 0 0,0 0 0,0 0-1,1 1 1,-1-1 0,0 0 0,0 1 0,0-1 0,0 1 0,0-1 0,0 1 0,-1 0 0,1-1 0,0 1-1,0 0 1,0 0 0,-1 0 0,1-1 0,0 1 0,-1 0 0,2 1 0,-3-1-28,1-1 1,0 0 0,-1 1-1,1-1 1,-1 0-1,1 1 1,-1-1-1,1 0 1,-1 0 0,1 0-1,0 0 1,-1 0-1,1 1 1,-1-1 0,1 0-1,-1 0 1,1 0-1,-1 0 1,1 0-1,-1 0 1,0-1 0,-13 4-650,9 8-939,4-11 1529,0 1 1,0-1 0,0 0-1,1 1 1,-1-1 0,0 0-1,0 0 1,0 1-1,0-1 1,0 0 0,0 0-1,1 0 1,-3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7040,'-8'0'664,"5"0"-310,-1-1 0,1 1 0,-1 0 0,1 0 0,-1 0 0,0 1 0,1-1 0,-7 3 0,10-3-326,0 0-1,-1 0 1,1 1-1,0-1 1,0 0-1,0 0 1,-1 0-1,1 1 1,0-1-1,0 0 1,0 0-1,0 0 1,0 1-1,0-1 1,-1 0-1,1 0 1,0 1 0,0-1-1,0 0 1,0 0-1,0 1 1,0-1-1,0 0 1,0 0-1,0 1 1,0-1-1,0 0 1,0 1-1,0-1 1,1 0-1,-1 0 1,0 0-1,0 1 1,0-1-1,0 0 1,0 0-1,0 1 1,0-1-1,1 0 1,-1 0-1,0 0 1,0 1-1,0-1 1,1 0-1,-1 0 1,11 4 994,-3-2 269,-2 1-1118,0-1-1,0 1 1,0-2-1,0 1 1,0-1 0,0 0-1,9 1 1,8-2 168,34-4 1,259-23 175,-204 22-442,-52-1-27,80-2-70,35-6-841,-150 12 48,47 1 1,-36 2-165,-24-2-93,-27 2-491,-28 1-2272,10 12 1745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7136,'0'0'96,"-1"0"0,1 0 0,0 1 0,-1-1 0,1 0 1,-1 0-1,1 0 0,-1 0 0,1 0 0,0 0 0,-1 0 0,1 0 0,-1-1 1,1 1-1,-1 0 0,1 0 0,0 0 0,-1 0 0,1 0 0,-1-1 0,1 1 1,0 0-1,-1 0 0,1-1 0,0 1 0,-1 0 0,1-1 0,6-7 996,-4 5-1158,1 1 738,0 2-299,41 0 70,-38 0-432,0 1 1,0 0-1,1 0 1,-1 0-1,0 1 1,0 0-1,0 0 1,-1 1-1,1 0 1,-1 0-1,1 0 1,-1 1-1,0-1 1,0 1-1,8 8 1,1 4 25,1 0-1,-2 1 1,12 20 0,-13-21 23,-2 1 1,0 0 0,-1 0 0,10 28 0,-13-11 44,-3-16-50,-1-4-23,-1-10-13,0 0 1,0-1-1,0 1 0,-1 0 1,0 0-1,0 0 0,0 0 1,0 0-1,-1 0 0,1 0 0,-1 0 1,0 0-1,0 0 0,0-1 1,-3 7-1,-4 2 67,0 1 0,-1-1-1,-1 0 1,0 0 0,0-2 0,-1 1 0,0-1-1,-1-1 1,0 0 0,-16 9 0,23-15-39,0 0 0,-1-1 1,1 0-1,-1 0 0,0 0 0,0-1 0,0 1 1,-8-1-1,-6 3 163,-4 4 99,19-8-245,1-1 1,-1 0-1,1 0 1,0 0-1,-1 0 1,1-1-1,0 1 1,0-1 0,-6-4-1,8 5-62,0 0-1,-1-1 1,1 1 0,1-1 0,-1 1-1,0-1 1,0 0 0,1 0-1,-1 0 1,1 0 0,-1 0-1,1 0 1,0 0 0,0 0 0,0-1-1,0 1 1,0 0 0,0-1-1,1 1 1,-1 0 0,0-5 0,2 2-25,-1-1 0,1 1 0,-1-1 0,2 1 0,-1-1 1,0 1-1,1 0 0,0 0 0,0-1 0,1 1 0,0 1 1,3-6-1,0 2 67,0 1 0,0 0 0,1 0-1,0 1 1,0 0 0,12-8 0,1 1 104,0 0 0,1 2 0,0 1-1,0 0 1,1 2 0,34-9 0,-19 7-72,-18 4-18,2 1-1,-1 1 0,0 0 0,26 0 0,-2 4 71,-42 0-113,0 0-1,0 0 0,0 0 0,0 0 0,-1 0 1,1 1-1,0-1 0,0 1 0,0-1 0,-1 1 1,1 0-1,0 0 0,-1-1 0,3 2 0,8 5 72,2-4 16,-11-2-88,-1-1-1,1 1 1,-1-1-1,0 1 1,1 0-1,-1 0 1,0 0-1,1 0 1,-1 1-1,4 2 1,-3-1-265,-3-3-256,0 0-954,0 0-53,2-3-1286,12-11 896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 6720,'-13'-14'2170,"10"11"-1322,3 3-464,0 0-256,0-3 6,0-7 479,0 9-603,0 1 0,0 0 0,0 0 0,0 0 1,0 0-1,0 0 0,0 0 0,0 0 0,0 0 0,0 0 0,0 0 0,0-1 0,0 1 0,0 0 1,0 0-1,0 0 0,0 0 0,0 0 0,0 0 0,0 0 0,0 0 0,0 0 0,0 0 1,0-1-1,0 1 0,0 0 0,0 0 0,0 0 0,0 0 0,0 0 0,1 0 0,-1 0 0,0 0 1,0 0-1,0 0 0,0 0 0,0 0 0,0 0 0,0 0 0,0 0 0,0 0 0,0 0 1,0 0-1,1 0 0,-1 0 0,0 0 0,0 0 0,0 0 0,0 0 0,0 0 0,0 0 0,0 0 1,0 0-1,0 0 0,1 0 0,-1 0 0,26-1 2005,-11 0-1485,1 1-1,-1 0 1,25 5-1,-25-1-426,-8-2-81,0 0 0,1 0-1,-1-1 1,0 0 0,0 0-1,0-1 1,1 0 0,-1 0 0,14-3-1,-2-1 41,-9 1-4,1 1 0,-1 0 0,19 0 0,-10 2 72,-8 0-79,1 0 1,-1 0-1,12-3 0,2-8-40,2 6 26,-2-7 270,-24 12-339,0-1 0,-1 1 0,1-1 0,0 0 0,0 1-1,-1-1 1,1 0 0,-1 0 0,1 0 0,0 1 0,-1-1 0,1 0 0,-1 0-1,0 0 1,1 0 0,-1 0 0,0 0 0,0 0 0,1 0 0,-1-1 0,0-28-2699,0 27 1414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4800,'0'0'1557,"0"-3"-954,0-8-43,0 8 832,0 3-390,0 0-58,0 3-368,0 5-80,1-2-202,-1 0 0,0 0 1,-1 0-1,1 0 0,-3 8 1,-1 4-113,0-1 1,2 1 0,-2 19-1,4-30-135,0 0-1,-1 0 1,0-1 0,0 1-1,-1 0 1,0-1-1,0 1 1,-5 10 0,-4 10 109,1 21 86,9-38-165,-1 0 0,0 0 0,-5 11 0,-3 4 59,6-17-86,0 0 0,1 0 0,1 1 0,-1-1 0,1 1 0,0-1 0,1 1 0,0 16 0,0-15-28,2-1-1,-1 0 1,2 1 0,2 14-1,-3-22-3,-1-1-1,1 1 1,-1 0-1,1 0 1,0 0-1,0-1 1,0 1 0,0 0-1,0-1 1,0 1-1,0-1 1,0 1-1,1-1 1,-1 1-1,0-1 1,1 0 0,-1 0-1,1 0 1,0 0-1,-1 0 1,1 0-1,0 0 1,0 0 0,-1-1-1,1 1 1,0-1-1,0 1 1,0-1-1,3 1 1,57-1-439,-59 0 325,0 0 0,-1 0 0,1-1 0,-1 1 1,1 0-1,0-1 0,-1 1 0,1-1 1,-1 0-1,1 0 0,3-2 0,-3 1-19,-1 1-1,1 0 0,0 0 0,0 0 0,-1 0 1,1 0-1,0 1 0,0-1 0,0 1 0,0 0 1,5 0-1,-3 0-76,1 0 0,-1 0 0,0-1 0,0 0 0,0 0 0,0 0 0,0 0 0,0-1 0,0 0 0,4-2 0,-7 3 107,-1 0-1,1 1 1,-1 0 0,1-1-1,-1 1 1,1 0 0,-1 0-1,1 0 1,1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26 6048,'-27'-13'1952,"26"12"-1885,0 1 1,0-1-1,0 1 1,1-1 0,-1 1-1,0 0 1,0-1-1,0 1 1,0 0-1,0 0 1,0 0 0,0-1-1,0 1 1,0 0-1,-1 0 1,-4-1 211,5 1-219,0-1 6,0 0 1,0 1 0,0-1-1,1 1 1,-1-1 0,0 1 0,0-1-1,0 1 1,0 0 0,0 0-1,0-1 1,0 1 0,0 0 0,0 0-1,0 0 1,0 0 0,0 0-1,0 0 1,0 0 0,0 0 0,0 1-1,0-1 1,0 0 0,0 0-1,0 1 1,0-1 0,0 1 0,0-1-1,1 1 1,-3 1 0,2-2-30,-3 1 270,0 0 1,-1 0-1,1-1 0,0 1 1,-1-1-1,1 0 0,-5-1 1,2 1-346,4 0 273,3 0-64,3 3 15,1 0-155,0 0 0,1 0 0,-1 0 0,1 0 0,0 0 0,0-1 0,0 0 0,0 0 0,1-1 0,-1 1-1,0-1 1,1 0 0,-1-1 0,8 1 0,40 0 13,-17 0-21,71-6 1,-86 2 4,10-2 41,46-1-1,-51 5-36,36-6 0,-35 3-5,38 0 0,17 4 437,-72-1-338,-17 5-151,4 0 11,-3 3 39,-7-3 79,8-3-77,1 1 0,0-1 0,-1 1 0,1 0 0,-7 5 0,5-3-41,-3 1-13,1 1 0,0-1 0,1 2 0,0-1 0,-11 13 0,2 4-65,0 2 0,-12 27 0,6-10 75,-106 203 17,84-154 125,36-78-38,0 0 0,-1-1 0,0 0 0,-12 11 0,11-11 82,-9 6 42,18-17-200,0 0 0,0-1 0,-1 1 0,1-1 0,0 1-1,0-1 1,0 0 0,0 0 0,-1 1 0,1-1 0,0 0-1,0 0 1,0 0 0,-1 0 0,1 0 0,0 0 0,0-1-1,0 1 1,-2-1 0,-1 0 24,1 0-1,-1-1 1,1 1 0,0-1-1,-1 0 1,1 0 0,0 0-1,0 0 1,0-1 0,0 1-1,1-1 1,-1 1 0,-3-6-1,-29-44 148,29 45-149,1 0 4,-1 0 1,1-1-1,1 1 0,-1-1 0,1 0 0,1-1 0,-6-14 0,-2-25-2,-13-46-48,9 56 9,9 23 18,0 0-1,1 0 1,0 0-1,-2-18 1,4 4 119,1 12-35,0 1-1,-1-1 0,-6-16 0,5 21-66,-8-23 57,12 32-84,-1 1 0,1 0 0,0-1 0,0 1 0,-1 0 0,1-1 1,1 1-1,-1 0 0,0-1 0,1 1 0,-1 0 0,1-1 0,0-1 0,10-13-30,-8 11-30,-3 5 49,0 1 0,0 0 1,0-1-1,0 1 0,0-1 0,1 1 1,-1 0-1,0-1 0,0 1 1,0-1-1,0 1 0,1 0 0,-1-1 1,0 1-1,0 0 0,1-1 1,-1 1-1,0 0 0,0-1 0,1 1 1,-1 0-1,1 0 0,-1-1 0,0 1 1,1 0-1,-1 0 0,0 0 1,1-1-1,-1 1 0,1 0 0,-1 0 1,0 0-1,1 0 0,-1 0 1,1 0-1,-1 0 0,1 0 0,-1 0 1,0 0-1,1 0 0,-1 0 1,1 0-1,-1 1 0,0-1 0,1 0 1,-1 0-1,1 0 0,-1 0 1,0 1-1,1-1 0,0 1 0,18 12-974,11 4 282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9792,'0'33'3648,"0"-33"-2848,0 0-224,0 16 128,0-16-512,0 17 352,0-17-321,0 16-1886,0 1 927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7648,'-14'-27'2453,"12"22"-1482,2 7-438,0 15 468,0-8-857,0-1 1,0 1-1,-3 14 1,-25 105 223,23-81-363,-1-23-178,4-17 134,0-1 0,1 1 0,0-1 0,-1 12 0,3-2 215,-1-10-105,0 1 0,0 0 0,0-1 0,-1 1 0,-1 7 1,-5 0-338,6-13 210,0 0-1,0 1 0,1-1 0,-1 1 1,0-1-1,1 1 0,-1-1 1,1 1-1,0 0 0,-1-1 0,1 1 1,0 1-1,0-1-62,0 0 0,0 0 1,-1-1-1,1 1 0,0 0 0,-1-1 0,1 1 0,-1 0 1,0-1-1,0 1 0,1-1 0,-1 1 0,0-1 1,0 1-1,0-1 0,-1 0 0,-1 2 0,-2 0-2019,-9-3 666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0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28 166 5568,'0'-27'1786,"-3"16"-1071,1 7-607,0 1 64,0 0-1,1 0 1,0-1-1,-1 1 1,1 0-1,0-1 1,1 1-1,-1 0 1,1-1-1,-1-3 1,1 5-35,0 0 0,0 1 0,-1-1 0,1 0 0,-1 0 0,1 0 0,-1 1 0,0-1 0,-1-2 0,-3-9 759,6 10-794,0-1-1,0 0 0,1 1 1,-1-1-1,1 1 0,0 0 1,0-1-1,0 1 0,0 0 1,1 0-1,-1 0 0,5-3 1,-5 5-75,1 0 1,0 0-1,0 1 1,0-1-1,0 1 1,0-1 0,0 1-1,0 0 1,0 1-1,5-1 1,4 1 37,-1 0 1,0 1 0,0 0 0,0 0 1,0 1-1,0 1 0,19 8 0,-14-5-1,-4-2-24,1 0 0,-1 1 1,14 9-1,-22-12-10,-1 0 0,1-1 0,-1 2 0,0-1-1,0 0 1,0 1 0,0-1 0,0 1 0,-1 0 0,0 0-1,0 0 1,0 0 0,2 5 0,10 16 195,-1-4 28,-13-20-248,1-1 1,-1 1-1,0 0 0,1-1 1,-1 1-1,0 0 1,0-1-1,0 1 0,1 0 1,-1-1-1,0 1 0,0 0 1,0 0-1,0-1 1,0 1-1,0 0 0,-1-1 1,1 1-1,0 0 0,0 0 1,0-1-1,-1 1 1,1 0-1,0-1 0,-1 1 1,1 0-1,0-1 1,-1 1-1,1-1 0,-1 1 1,1-1-1,-1 1 0,0 0 1,-2 1 7,-1 0 0,1 0 0,0-1 1,-1 1-1,-5 1 0,6-2-12,-22 12-109,18-9-51,-1 0-1,1 0 0,-12 3 1,17-6 118,-1 0 0,1 0 1,-1 0-1,1 0 0,0 1 1,0-1-1,-1 1 0,-2 2 1,5-3 11,-1 0-1,0-1 1,0 1 0,1 0-1,-1 0 1,1 0 0,-1 0 0,1 0-1,-1 0 1,1 1 0,0-1-1,-1 0 1,1 0 0,0 0 0,0 0-1,0 0 1,0 0 0,0 1-1,0-1 1,0 0 0,0 0 0,0 0-1,1 0 1,-1 0 0,0 0-1,1 1 1,-1-1 0,1 0 0,0 1-1,2 2-6,0 0-1,0 0 1,1 0 0,0 0-1,-1-1 1,1 1 0,0-1-1,1 0 1,-1 0-1,0-1 1,1 1 0,7 2-1,26 17-32,-5 5 68,-30-24 10,2 0 13,-1 0-1,0 0 1,0 1-1,0-1 0,0 1 1,0 0-1,-1 0 0,0 1 1,1-1-1,3 8 0,-2-3 184,-4-8-144,0 1 0,0 0 1,0 0-1,0 0 0,0 0 0,0-1 1,0 1-1,-1 0 0,1 0 0,-1 1 1,1-1-1,-1 0 0,0 0 0,0 0 1,0 0-1,0 0 0,0 0 0,0 0 1,-2 4-1,-2 2 77,0 0 0,0-1 0,-1 0 1,0 1-1,-1-2 0,0 1 0,0-1 0,0 0 1,-10 8-1,12-12-112,0 1 0,-1-1 0,1 0 0,0 0 0,-1-1 0,1 1 0,-1-1 0,1 0 0,-1 0 0,0 0 0,-5 0 0,-11 1 91,7 2-46,-10 1 59,-5-10 63,12 1-89,-4 2-20,14 1-81,-1 0 0,0-1 0,1 1-1,-1-2 1,1 1 0,-9-5 0,7 3-30,5 3-5,0-1-1,0-1 1,0 1-1,0 0 1,-3-4 0,5 5-37,1-1 0,0 1 0,0 0 0,0-1 1,0 1-1,0-1 0,0 1 0,0-1 0,1 1 1,-1-1-1,0 0 0,1 1 0,0-1 0,-1 0 1,1 0-1,0 1 0,0-5 0,-1 2-453,2 0-1,-1 0 0,0 0 1,2-7-1,-1 9 334,0 0 0,0 0-1,0 1 1,0-1 0,1 0 0,-1 0-1,0 1 1,1-1 0,1-1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9632,'0'0'3120,"-3"0"-1899,-8 0-458,9 0 495,4 0-431,6 0-357,0 1-1,-1 0 1,1 1 0,7 2 0,-7-2-329,0 0 1,0 0-1,0-1 0,10 0 1,310-1 471,-328 0-634,1 1 0,-1-1 0,1 0 0,-1 0 0,1 0-1,0 0 1,-1 0 0,1 0 0,-1 0 0,1 0 0,-1 0 0,1 0 0,-1-1 0,1 1 0,-1 0-1,1 0 1,-1 0 0,1 0 0,-1-1 0,1 1 0,-1 0 0,1-1 0,-1 1 0,0 0 0,1-1-1,-1 1 1,1-1 0,-1 1 0,0 0 0,0-1 0,1 1 0,-1-1 0,0 1 0,0-1 0,1 1-1,-1-1 1,0 1 0,0-1 0,0 1 0,0-1 0,0 1 0,0-1 0,0 0 0,0 1 0,0-1-1,0 0 7,0 1-1,0 0 0,0 0 1,0 0-1,0 0 0,0 0 0,0 0 1,0 0-1,0 0 0,0 0 1,0 0-1,0-1 0,0 1 0,0 0 1,0 0-1,0 0 0,0 0 0,0 0 1,0 0-1,0 0 0,0 0 1,0 0-1,0 0 0,0-1 0,0 1 1,0 0-1,0 0 0,0 0 1,0 0-1,0 0 0,0 0 0,0 0 1,0 0-1,-1 0 0,1 0 1,0 0-1,0 0 0,0 0 0,0 0 1,0 0-1,0 0 0,0 0 1,0 0-1,0 0 0,0 0 0,-1 0 1,1 0-1,0 0 0,0 0 0,0 0 1,0 0-1,0 0 0,0 0 1,0 0-1,0 0 0,-1 0 0,-9 0-1840,7 0 577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278 165 5152,'30'-30'2693,"-27"27"-2133,-1 1-149,26-26 1194,-28 28-1573,1-1-1,-1 1 1,0-1 0,1 1-1,-1-1 1,0 1 0,0-1-1,1 1 1,-1-1 0,0 0 0,0 1-1,0-1 1,1 1 0,-1-1-1,0 0 1,0 1 0,0-1-1,0 0 1,0 1 0,0-1-1,0 1 1,-1-1 0,1 0-1,0 1 1,-1-2 0,1 2 29,0-33 1427,0 33-1484,0 0-1,0 0 0,1 0 1,-1 0-1,0 0 0,0 0 1,0 0-1,0 0 1,0-1-1,0 1 0,0 0 1,0 0-1,0 0 0,0 0 1,0 0-1,0 0 1,0 0-1,0 0 0,-1 0 1,1 0-1,0-1 0,0 1 1,0 0-1,0 0 0,0 0 1,0 0-1,0 0 1,0 0-1,0 0 0,0 0 1,0 0-1,0 0 0,0 0 1,0 0-1,0 0 1,0 0-1,-1-1 0,1 1 1,0 0-1,0 0 0,0 0 1,0 0-1,0 0 0,0 0 1,0 0-1,0 0 1,0 0-1,-1 0 0,1 0 1,0 0-1,0 0 0,0 0 1,0 0-1,0 0 1,0 0-1,0 1 0,-1-1 8,1 0-1,-1 0 0,0 0 1,1 0-1,-1-1 0,1 1 1,-1 0-1,1 0 1,-1 0-1,1 0 0,-1-1 1,1 1-1,-1 0 0,1 0 1,-1-1-1,1 1 1,0 0-1,-1-1 0,1 1 1,-1 0-1,1-1 0,0 1 1,-1-1-1,1 1 1,-1-1-1,1 0 21,-1 0-1,1 0 1,-1 1 0,1-1-1,-1 1 1,1-1-1,-1 0 1,0 1 0,1-1-1,-1 1 1,0-1 0,0 1-1,1 0 1,-1-1 0,0 1-1,0 0 1,0-1 0,1 1-1,-1 0 1,0 0 0,0 0-1,0 0 1,0 0 0,0 0-1,-1 0 1,0 0 15,0 0 1,0-1 0,1 1-1,-1-1 1,0 1-1,0-1 1,1 0 0,-1 0-1,0 0 1,1 1-1,-1-2 1,1 1-1,-1 0 1,-1-2 0,2 2-38,1 1 0,0 0 0,0 0 0,-1-1 1,1 1-1,0 0 0,0 0 0,-1 0 1,1-1-1,0 1 0,-1 0 0,1 0 1,0 0-1,-1 0 0,1 0 0,0 0 0,-1 0 1,1 0-1,0-1 0,-1 1 0,1 0 1,0 1-1,-1-1 0,1 0 0,-1 0 1,-2 0 17,-1-1 41,0 1 1,-1 0-1,1 0 1,0 0 0,-1 0-1,1 1 1,-6 2 0,1 2-12,8-4-59,-1 0-1,1 0 0,-1-1 1,1 1-1,-1 0 1,1 0-1,-1-1 0,0 1 1,1-1-1,-1 0 1,0 1-1,1-1 0,-3 0 1,-3 0-28,6 0 19,0-1 1,-1 1-1,1 0 1,0 0-1,-1 0 1,1 0-1,-1 0 1,1 1-1,0-1 1,-1 0-1,1 1 1,0-1 0,-1 1-1,1-1 1,0 1-1,0-1 1,-3 3-1,-15 21 11,-8-2 384,20-14-293,0 0 0,1 0-1,1 1 1,-6 11 0,-5 6 74,6-10-131,1 1-1,1 0 1,1 0 0,0 0 0,1 1-1,1 0 1,1 0 0,-3 22 0,6-31 0,1-1 0,0 1 0,0 0 0,0 0 0,2 0 1,-1-1-1,1 1 0,0 0 0,6 13 0,-7-17-24,1 1-1,1-1 1,-1 1-1,1-1 1,-1 0 0,2 0-1,-1-1 1,0 1-1,1 0 1,4 3-1,1-1 44,1 0-1,-1 0 1,1-1 0,15 6-1,-18-9-16,0 0 0,0 0 0,1-1 0,-1 0 0,1 0 1,-1-1-1,1 0 0,-1-1 0,1 1 0,13-2 0,1 1 4,-3 0-55,-8 1-17,0-1 0,0-1 0,19-2-1,14-8-100,-38 10 112,0-1-1,0 1 1,0-1 0,0-1-1,0 1 1,0-1-1,9-6 1,13-6-32,-26 13 70,1 0-1,-1 0 1,0 0-1,1 0 1,-1 0-1,0 0 1,0-1-1,0 1 1,-1-1-1,1 1 1,-1-1-1,1 0 1,-1 1 0,0-1-1,0 0 1,0 0-1,0 0 1,0 0-1,-1 0 1,0 0-1,1-4 1,1-7 40,2 3-5,0-5 35,-8-11 52,2 17-97,0 0 1,1-1 0,-1-13-1,3 14-39,-1 0-1,-1 0 1,0 1-1,0-1 0,-1 1 1,-1-1-1,1 1 0,-5-10 1,-2-5 82,5 12-93,0 1 1,0 0-1,-1 0 0,-1 0 1,0 1-1,0 0 0,-1 0 0,-10-11 1,16 20 2,-3-3-13,0 0 0,0 0-1,-1 1 1,1 0-1,-1 0 1,1 0-1,-1 0 1,-6-2-1,-2-6 9,11 9 8,0 0 0,0 0 0,0 1 0,1-1 1,-2 1-1,1-1 0,0 1 0,-4-2 0,-19 0-67,25 3 68,0 0 0,0 0 0,0 1-1,0-1 1,0 0 0,-1 0 0,1 0 0,0 0-1,0 0 1,0 0 0,0 0 0,0 0 0,0 0 0,-1 0-1,1 0 1,0 0 0,0 0 0,0 0 0,0 0-1,0 0 1,-1 0 0,1 0 0,0 0 0,0 0-1,0 0 1,0 0 0,0 0 0,-1 0 0,1 0 0,0-1-1,0 1 1,0 0 0,0 0 0,0 0 0,0 0-1,0 0 1,0 0 0,-1 0 0,1 0 0,0-1 0,0 1-1,0 0 1,0 0 0,0 0 0,0 0 0,0 0-1,0 0 1,0-1 0,0 1 0,0 0 0,0 0-1,0 0 1,0-1 0,0 1-9,0-1 0,0 1-1,0-1 1,0 1 0,0-1-1,0 1 1,0-1 0,0 1 0,0-1-1,-1 1 1,1-1 0,0 1-1,0-1 1,0 1 0,-1-1 0,1 1-1,0 0 1,0-1 0,-1 1-1,1-1 1,0 1 0,-1 0 0,1-1-1,-1 1 1,1 0 0,-1-1-1,1 1 1,0 0 0,-1 0 0,1-1-1,-1 1 1,1 0 0,-1 0-1,1 0 1,-1 0 0,1 0 0,-1 0-1,1 0 1,-1 0 0,1 0-1,-2 0 1,3 0-14,-1 0 1,0 0-1,1 0 0,-1 0 1,1 0-1,-1 0 0,1 0 1,-1 0-1,0 0 0,1-1 1,-1 1-1,1 0 0,-1 0 0,0 0 1,1-1-1,-1 1 0,1 0 1,-1 0-1,0-1 0,1 1 1,-1 0-1,0 0 0,0-1 1,1 1-1,-1 0 0,0-1 0,1 0 1,7-7-1474,-2 7 962,0 0-1,0 0 0,-1 1 0,1-1 1,0 1-1,0 1 0,0-1 1,10 3-1,31 11-1565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5888,'0'0'1898,"0"0"-1135,0 0-91,2 0 944,-1 0-1546,0 0 0,-1 0 0,1 0 0,-1 0 0,1 0 0,-1 0 0,1 0 0,-1-1 0,1 1 1,-1 0-1,1 0 0,-1 0 0,1-1 0,-1 1 0,1 0 0,-1-1 0,1 1 0,-1 0 0,0-1 0,1 1 0,-1-1 0,1 1 0,-1 0 0,0-1 0,1 0 0,-1 0 9,1 0-1,-1 1 0,1-1 0,-1 0 1,1 1-1,0-1 0,-1 1 0,1-1 1,0 1-1,-1-1 0,1 1 0,0-1 1,0 1-1,-1 0 0,1-1 0,0 1 1,0 0-1,0 0 0,0-1 0,-1 1 1,1 0-1,0 0 0,0 0 0,0 0 1,1 0-1,8 1 363,-6 0-289,0-1-1,0 0 1,-1 0 0,1 0 0,0-1 0,0 1 0,-1-1 0,6-1 0,-3 0-57,1-1 6,0 1-1,0 0 1,1 0-1,-1 1 1,14-1-1,56 2 183,-75 0-315,-1 0 1,1 0-1,0 0 0,0 0 1,0 0-1,-1 1 0,1-1 0,0 0 1,0 1-1,-1 0 0,1-1 1,0 1-1,-1 0 0,1 0 0,2 2 1,4 2-363,-4-3-13,0 0 0,1-1 0,-1 1 0,1-1 0,6 2 0,-7-2-350,1 0-1,-1 0 1,1 0-1,-1 1 1,6 3-1,7 8-1572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9376,'-16'-16'3488,"16"16"-2720,-17 0-192,17 0 928,0 0-928,17 0 63,-17 0-415,32 0-64,1 16-96,0-16-128,0 0 32,-1 0-895,1 0 511,-16 0-2016,-1 17 1344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7232,'0'0'2314,"0"0"-1396,0 0-284,2 0 561,0 0-1080,0 1 0,-1-1 0,1 0 0,0 1 0,-1-1 1,1 1-1,-1-1 0,1 1 0,-1 0 0,1 0 0,1 1 0,-2-1-2,1 0-1,0 0 0,0 0 1,0 0-1,0 0 1,0-1-1,0 1 1,0-1-1,0 1 1,0-1-1,3 1 1,77-1 1412,-80 0-1476,1 0 0,-1 0 0,1 0 0,-1 0 0,1 1 0,-1-1 0,1 1 0,-1 0 0,0 0 0,1 0 0,2 1 0,-3 0-97,1-1 1,-1 0-1,1 0 0,0 0 1,-1 0-1,1 0 0,0-1 1,0 1-1,0-1 0,0 0 1,3 0-1,8 0-2304,-14 0 1611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44 5056,'-28'-14'1642,"23"11"-1002,2 3-144,2 1-428,-1-1 252,-1 0 0,1 0 1,0 0-1,0 0 0,-1 0 0,1-1 0,0 1 0,0 0 1,-4-2-1,1-5 300,2 2-7,-11 3 815,3 2-799,11 0-622,0 0-1,0 0 1,0 0-1,0 0 1,0 0-1,-1 0 0,1 0 1,0 0-1,0 0 1,0 0-1,0 0 1,0 0-1,0 0 1,0 0-1,0 0 1,0 0-1,-1 0 0,1 0 1,0 0-1,0 0 1,0 0-1,0 0 1,0 0-1,0 0 1,0 0-1,0 0 1,0 0-1,0 0 0,0 0 1,0 0-1,-1 0 1,1 0-1,0-1 1,0 1-1,0 0 1,0 0-1,0 0 1,0 0-1,0 0 0,0 0 1,0 0-1,0 0 1,0 0-1,0 0 1,0-1-1,0 1 1,0 0-1,0 0 1,0 0-1,0 0 0,0 0 1,0 0-1,0 0 1,0 0-1,0 0 1,0-1-1,0-6 191,0 14-74,0-4 11,2-3-87,-1 0 1,1 0-1,-1 1 1,1-1-1,-1 0 1,1 1-1,-1-1 1,1 1 0,-1-1-1,1 1 1,1 1-1,15 6 103,-5-6-135,-1-1 1,0-1 0,19 0-1,0-1-13,176 1-2,-176-1 14,36-6 0,-46 3 21,-1 2 0,1 0 1,0 1-1,-1 1 0,25 4 1,-1 7 17,8 5-122,-51-16 89,0 1 0,1-1 0,-1 1 0,0-1 0,0 1 0,1-1 0,-1 1 0,0 0 0,0-1 0,0 1 0,0 0 0,0 0 0,1 1 0,-1-1 10,-1 0-1,0 1 1,1-1 0,-1 0-1,0 0 1,0 0-1,1 1 1,-1-1 0,0 0-1,-1 0 1,1 2 0,0 7 155,0-9-160,0 1-1,0 0 1,-1 0 0,1-1 0,-1 1 0,1 0-1,-1-1 1,1 1 0,-1-1 0,0 1 0,0 0-1,0-1 1,-1 2 0,-3 5 65,0 3-12,4-8-77,0-1 0,0 0 0,0 1-1,-1-1 1,1 0 0,-1 0 0,1 0 0,-3 2-1,1 0-14,0 0-1,0 1 0,0-1 1,0 1-1,1-1 0,0 1 1,-3 8-1,-4 9-6,-17 37-31,-26 83 1,48-130 68,-3 8 24,-19 34-1,13-30-3,-13 31 26,-19 35 66,40-83-96,0 0-1,0-1 1,0 0 0,-10 8 0,4-2 59,8-9-46,2-2-30,0 0 0,1 0-1,-1-1 1,0 1 0,0 0-1,0 0 1,0 0 0,0-1-1,0 1 1,0 0 0,0-1 0,0 1-1,0-1 1,0 1 0,0-1-1,0 0 1,-1 1 0,1-1-1,0 0 1,0 0 0,0 0 0,-1 0-1,1 0 1,0 0 0,0 0-1,0 0 1,0-1 0,-1 1-1,0-1 1,-23-10 133,25 11-145,-1 0 0,1 0 0,0 0-1,-1-1 1,1 1 0,-1 0-1,1-1 1,-1 1 0,1 0-1,0-1 1,-1 1 0,1 0-1,0-1 1,-1 1 0,1-1-1,0 1 1,-1-1 0,1 1 0,0-1-1,0 1 1,0-1 0,0 1-1,-1-1 1,1 1 0,0-1-1,-11-31 108,-1 1-46,-8-40-1,12 25-282,-20-64-1,22 84 224,4 15 2,-1 1 1,0-1 0,-1 1 0,1-1-1,-2 1 1,-7-13 0,-26-26-211,13 2 96,11 26 244,-1 0 0,-32-35 0,14 23-169,32 33 18,1 0 1,-1-1-1,1 1 0,-1-1 0,1 1 0,-1 0 1,1 0-1,-1-1 0,0 1 0,1 0 1,-1 0-1,1 0 0,-1-1 0,0 1 0,1 0 1,-1 0-1,0 0 0,1 0 0,-1 0 1,0 0-1,1 1 0,-1-1 0,1 0 0,-1 0 1,0 1-1,0-1-71,4 0-39,-1 0 0,0 0-1,0 0 1,0 0 0,1 1-1,-1-1 1,0 1 0,0 0-1,0-1 1,0 1 0,0 0-1,0 0 1,0 0 0,0 1-1,-1-1 1,4 2 0,-3 0-195,1-1 0,0 0 0,0 0 0,1 0 0,-1 0 0,7 2 0,23 1-2934,13 9 1013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9312,'0'-16'3424,"0"16"-2656,0 16-192,0 0 736,17-16-832,-17 17 639,0-1-639,0 1-96,16-1-256,-16-16 64,0 16-128,0 1-1856,0-17 961,0 16-2625,0-16 1952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5632,'-14'-41'1834,"14"41"-1815,0-1 0,0 1-1,-1 0 1,1-1 0,0 1-1,0-1 1,0 1 0,0 0-1,-1-1 1,1 1 0,0-1-1,0 1 1,0 0 0,0-1-1,0 1 1,0 0 0,0-1-1,0 1 1,0-1 0,1 1-1,-1 0 1,0-1 0,0 1-1,0-1 1,0 1 0,0 0-1,1-1 1,-1 1 0,0 0-1,0-1 1,1 1 0,-1 0-1,0 0 1,0-1 0,1 1-1,-1 0 1,1-1 0,0 1 1,2-4 135,1 0-1,0 0 1,-1-1 0,0 1 0,0-1 0,0 1 0,3-10-1,-3 7 50,-1 4 0,-1-1 0,1 0 0,0 1 1,0-1-1,0 1 0,1-1 0,-1 1 0,1 0 0,5-5 1,-7 8-143,0-1 0,0 1 0,0-1 0,0 1 0,0 0 0,0 0 0,0-1 0,0 1 0,0 0 0,0 0 0,2 0 0,-1 0 196,-2 6 190,1 13-225,0-2-56,-1-1 1,-4 30 0,-24 113 349,23-113-304,-6-8-63,6 3-65,-6-16-5,9-16-242,1 1 1,0-1-1,1 1 1,0 12-1,1-6-747,-1-16 894,0 0 1,0 0 0,0 1 0,0-1 0,0 0 0,0 0 0,0 0 0,0 0-1,0 0 1,0 0 0,0 0 0,0 0 0,0 0 0,0 0 0,0 1 0,0-1-1,0 0 1,0 0 0,0 0 0,0 0 0,0 0 0,0 0 0,0 0 0,0 0-1,0 0 1,0 0 0,0 0 0,0 1 0,-1-1 0,1 0 0,0 0-1,0 0 1,0 0 0,0 0 0,0 0 0,0 0 0,0 0 0,0 0 0,0 0-1,0 0 1,0 0 0,-1 0 0,1 0 0,0 0 0,0 0 0,0 0 0,0 0-1,0 0 1,0 0 0,0 0 0,0 0 0,0 0 0,0 0 0,-1 0 0,1 0-1,0 0 1,-11 0-1442,11 0 1433,0 0 0,0 0 0,0 0 0,0 0 0,0 0 0,0 0 0,0 0 0,-1 0 0,1 0 0,0 0 0,0 0 0,0 0 0,0 0 0,0 0 0,0 0 0,0 0 0,0 0 0,0 0 0,0 0 0,-1 0 0,1 0 0,0 0 0,0 0 0,0 0 0,0 0 0,0 0 0,0 0 0,0 0 0,0 0 0,0-1 0,0 1 0,0 0 0,0 0 0,0 0 0,-1 0 0,1 0 0,0 0 0,0 0 0,0 0 0,0 0 0,0 0 0,0 0 0,0-1 0,0 1 0,0 0 0,0 0 0,0 0 0,0 0 0,0 0-1,0 0 1,0 0 0,0 0 0,0 0 0,0 0 0,0-1 0,0 1 0,0-11-2105,0 9 694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49 263 5216,'-13'-27'1696,"12"26"-1644,1 0 1,-1 0 0,1 0-1,-1 1 1,1-1-1,0 0 1,-1 0 0,1 0-1,0 0 1,0 0 0,0 0-1,0 0 1,0 0-1,0 0 1,0 0 0,0 0-1,0-1 1,1-5 200,0-2 158,-1 6-258,1 0 0,-1 0 1,0 0-1,0 0 0,0 0 0,-1 0 0,1-1 0,-1 1 0,0 0 1,-1-3-1,-3-1 297,5 6-400,-1 0-1,0 0 1,0 0 0,1 0-1,-1 0 1,1 0-1,-1 0 1,1 0 0,-1 0-1,1 0 1,0 0-1,-1 0 1,1 0 0,0 0-1,0-1 1,0 1-1,0 0 1,0 0 0,0 0-1,0 0 1,0 0-1,0 0 1,0-1 0,1-1-1,16-60 1130,-17 61-1150,1 1 1,-1-1 0,1 0-1,0 0 1,0 0-1,0 0 1,0 1-1,0-1 1,0 0 0,0 1-1,1-1 1,-1 1-1,3-3 1,1 1 39,-1 0 0,1 1 0,-1 0 1,6-2-1,9-5 51,-13 6-93,1 0 0,0 1 0,1 0 0,-1 0 0,0 0 1,1 1-1,-1 0 0,0 0 0,1 1 0,-1 0 0,1 1 0,-1-1 0,1 1 0,-1 1 1,0-1-1,1 1 0,-1 1 0,0-1 0,0 1 0,-1 0 0,1 1 0,0 0 0,8 6 1,2 3 89,-1 0 0,25 24 1,-40-35-95,0 0 1,0 0 0,0 0 0,0 0 0,0 0 0,0 1 0,-1-1 0,2 4-1,0 1 67,4 6 60,-5-12-124,0 1 0,0 0 0,0-1 1,-1 1-1,1 0 0,0 0 1,-1-1-1,0 1 0,1 0 0,-1 0 1,0 0-1,0 0 0,0-1 0,0 3 1,0 3 20,1-4-26,-1 0 0,0-1 1,0 1-1,0 0 0,0 0 1,-1 0-1,1 0 1,-1-1-1,0 1 0,0 0 1,0-1-1,0 1 1,0 0-1,0-1 0,-1 1 1,1-1-1,-1 0 0,-2 3 1,-10 9-130,0-1 0,-1 0 0,-21 13 0,27-20-65,2 1 0,-1-1 0,-8 12 0,6-9-20,10-9 190,0 0 0,0 0 0,0 0 0,0 1 1,0-1-1,0 0 0,0 0 0,-1 0 0,1 0 0,0 0 1,0 0-1,0 0 0,0 0 0,0 0 0,0 0 1,0 1-1,0-1 0,0 0 0,0 0 0,0 0 1,0 0-1,0 0 0,0 0 0,-1 0 0,1 1 1,0-1-1,0 0 0,0 0 0,0 0 0,0 0 1,0 0-1,0 0 0,0 1 0,1-1 0,-1 0 1,0 0-1,0 0 0,0 0 0,0 0 0,0 0 0,0 0 1,0 1-1,0-1 0,0 0 0,0 0 0,0 0 1,0 0-1,0 0 0,0 0 0,1 0 0,-1 0 1,0 0-1,0 0 0,0 1 0,0-1 0,0 0 1,9 8-66,-1-1 1,1 0 0,0 0 0,19 10 0,-18-12 59,-1 1 0,0 0 0,0 0 0,-1 1 0,10 10 0,14 10-40,-28-25 36,-1 1-1,1-1 1,-1 1 0,0 0 0,0 1 0,0-1 0,0 1 0,-1-1-1,1 1 1,2 6 0,-2-7 50,-2 1-1,1-1 0,0 1 1,-1 0-1,1-1 0,-1 1 1,0 0-1,0 0 0,-1 0 1,1 0-1,-1 0 0,0 0 1,0 0-1,0 0 0,-1 4 1,-10 28 703,9-22-538,2-10-146,-1 0 0,1-1 0,-1 1-1,0 0 1,-2 4 0,2-6-14,-1 0 0,1 0 0,-1 0 0,1-1 0,-1 1 0,0 0 0,0-1 0,0 1 0,-3 1 0,-2 2 71,-29 23 259,18-19-241,0-1-1,0 0 1,-1-1-1,0-1 1,-31 5-1,30-9-35,-37-1 0,33-1-5,18 0-156,-1-1 1,1 1-1,-1-1 0,1 0 0,0-1 1,-1 1-1,1-1 0,0 0 0,0-1 1,0 0-1,0 0 0,1 0 0,-8-5 0,-9-11-575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7968,'-16'-16'2944,"16"16"-2272,16-17-192,-16 17 704,17 0-736,-1-16 544,33 16-576,-16 0 128,16 0-320,-16 0-64,16 0-96,0 0-416,-16 0 224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1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7232,'-11'0'1975,"8"0"-1812,0 0-1,1-1 1,-1 1 0,0 0-1,1 0 1,-1 1 0,0-1 0,1 1-1,-1-1 1,1 1 0,-1 0-1,1 0 1,-1 0 0,1 0-1,-1 0 1,1 1 0,0-1 0,0 1-1,0-1 1,-2 3 0,-16 11 576,15-11-661,0-1-1,1 1 1,-1-1 0,1 1-1,-5 7 1,-3 4 32,2 2 1,-10 17-1,-23 39 119,-14 9 6,31-37-88,2 1 1,-25 70-1,41-89-111,0 0-1,1 0 1,2 0-1,1 1 1,1 0 0,1 0-1,2-1 1,5 49-1,-4-61-36,1 0-1,0 0 0,1 0 1,1 0-1,1-1 1,0 0-1,1 0 0,0 0 1,9 14-1,-10-22-184,0 0 0,0-1 0,10 9 0,-1-2-216,-6-2 123,0 0 1,10 16 0,-17-25 265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 6240,'-1'0'199,"0"0"0,1 0 1,-1 0-1,0 0 0,0 0 0,0 0 0,0 0 1,0 0-1,0-1 0,1 1 0,-1 0 1,0 0-1,-1-2 0,10-7 44,-14 14 627,4-3-668,-1 1 0,1 0 0,0-1 1,0 1-1,0 0 0,0 0 0,-2 4 1,3 2-97,-1 0 1,2 1-1,-1-1 1,2 14 0,-1-4-102,0 159 683,0-175-282,0-3-108,0-3 22,0-142 1008,0 143-1291,1 1 1,-1-1-1,0 0 0,0 1 0,1-1 0,-1 0 0,1 1 1,-1-1-1,1 0 0,0 1 0,-1-1 0,1 1 0,0-1 1,0 1-1,0-1 0,0 1 0,2-1 0,1-2 15,0 1 0,0 0 0,1 0 0,5-3 0,-6 4-134,1-1 0,-1 1-1,0-1 1,5-4 0,-8 5 47,1 1 40,-1 0 0,0-1 0,0 1 0,0 0 0,1 0 0,-1 0 0,0 0 0,1 0 0,-1 0 0,1 1 0,-1-1 0,1 0 0,-1 1 0,1-1 0,0 1 0,-1 0-1,1-1 1,0 1 0,-1 0 0,1 0 0,2 0 0,-1 0-104,0 0 0,0 0 0,0 0-1,0-1 1,1 0 0,-1 1 0,0-1 0,0 0-1,0 0 1,0-1 0,0 1 0,-1-1 0,1 1-1,4-4 1,23-12-935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8736,'0'-33'3232,"0"33"-2528,17-16-192,-17 16 800,16 0-832,0 0 64,1 0-320,16 0-992,-1 0 416,1 16-3968,0 0 2400</inkml:trace>
  <inkml:trace contextRef="#ctx0" brushRef="#br0" timeOffset="1">377 476 7232,'0'33'2656,"0"-33"-2048,0 82-192,0-50 1408,0 1-1088,-33 16 480,33 1-704,-32-18-32,15 17-288,-16-32 192,17 16-256,-17-33-1600,17 16 800,-1-16-3136,17-16 2144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3:0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6976,'-33'33'2592,"33"-33"-2016,0 33-160,0 0 960,0-17-832,0 17 128,0 0-384,0-1 0,0-15-160,-16 15 160,-1-15-192,1-1-512,16 1 192,-16-34-1952,16 17 1216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7136,'13'-13'2309,"-12"12"-2258,-1 1-1,1-1 1,0 1 0,-1 0-1,1-1 1,-1 1 0,1 0-1,0-1 1,-1 1 0,1 0-1,0 0 1,0 0 0,-1 0-1,1-1 1,0 1 0,-1 0-1,1 0 1,0 1 0,-1-1-1,1 0 1,0 0 0,0 0-1,0 0 1,2 1 141,232-1 2758,-77 0-5468,-158 0 1089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5824,'-13'14'1866,"12"-14"-1823,1 1 0,-1-1-1,1 1 1,0-1-1,-1 1 1,1 0-1,0-1 1,-1 1-1,1-1 1,0 1 0,0 0-1,0-1 1,0 1-1,-1-1 1,1 1-1,0 0 1,0-1-1,0 1 1,0 0-1,1-1 1,-1 1 0,0-1-1,0 1 1,0 0-1,1 0 1,-1-1 56,-1 12 902,1-10-945,0 0 1,0 0-1,0-1 1,0 1 0,0 0-1,0 0 1,1 0-1,-1 0 1,1-1 0,-1 1-1,2 2 1,0 0-24,0 0 1,0 1 0,-1-1-1,1 1 1,-1 0 0,0-1-1,0 1 1,0 0-1,-1 0 1,1-1 0,-1 1-1,-1 5 1,1 37 169,0-44-122,0 1 1,0-1 0,-1 0-1,1 1 1,-1-1-1,0 0 1,0 0 0,0 1-1,-3 4 1,0 3 136,2-8-110,2 0-20,-1-1 1,0 1-1,0-1 1,0 1 0,0-1-1,0 0 1,0 1-1,-1-1 1,1 0-1,-1 0 1,0 0-1,-2 2 1,3-2-22,-1 0 0,1 0 0,-1 0 0,1 0 0,0 0-1,0 0 1,0 0 0,0 1 0,0-1 0,0 0 0,0 3 0,-6 14 207,-5-9-110,11-9-151,0 0 0,0-1 0,0 1 0,0 0 0,0-1 0,0 1-1,0 0 1,0 0 0,0 0 0,1 0 0,-1 0 0,0 0 0,1 0 0,-1 0 0,1 0 0,-1 0 0,1 1 0,-1-1 0,1 0 0,0 0 0,0 0 0,-1 1 0,1 0 0,0 5 62,0-6-61,0 0 1,-1 0-1,1 0 0,0 0 0,0 0 0,0 0 1,0 0-1,0 0 0,0 0 0,1 0 0,-1 0 1,0 0-1,0 0 0,1 0 0,-1 0 0,0 0 1,1 0-1,-1-1 0,1 1 0,-1 0 0,1 0 1,0 0-1,-1-1 0,1 1 0,0 0 0,-1-1 1,1 1-1,0 0 0,0-1 0,0 1 1,0-1-1,-1 0 0,1 1 0,0-1 0,2 1 1,1 1 13,0 0 1,1 0 0,-1 0 0,8 2 0,30-2-259,130-2-7482,-153 0 6038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7456,'0'1'246,"0"1"0,0 0-1,1-1 1,-1 1 0,0 0 0,1 0 0,-1-1 0,1 1 0,0-1 0,-1 1 0,1-1 0,0 1 0,0-1-1,0 1 1,2 1 0,2 5-170,9 11 723,-7-11-483,-1 1 1,0 0-1,8 17 0,-8-8 137,-1-1 1,4 21-1,9 34 545,4-4-31,16 55 188,-19-27-435,-17-90-677,1 13 76,0 0 0,0 24 0,-8 20 72,2-33-121,1-2-17,-4 28 22,1-36-39,-8 21-1,6-22-15,2-4-76,-1 1 0,-10 18 0,13-27-64,-1-1 0,-1 0 0,1 0 0,-1-1 0,0 1 0,-10 7 0,4-3-371,-1-2 1,0 0-1,0 0 1,-1-1-1,0 0 0,-26 8 1,32-13 163,-1-1 1,0 1-1,1-2 1,-15 1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4480,'-14'-13'1445,"13"14"-1283,1-1-1,0 1 0,-1 0 1,1 0-1,0-1 1,-1 1-1,1 0 0,0 0 1,0 0-1,0 0 1,0-1-1,0 1 1,0 0-1,0 1 0,0-2 858,0 0 160,0 0-459,0 0-208,0 0-166,0 0 225,0-2-176,0-9-1,0 8-100,0 3 207,0 0-106,0 0 79,0 0-106,3 0 123,11 0 197,-14 0-507,2 0-138,356 0 741,-354 0-762,0 0-1,0-1 1,0 1 0,0-1 0,0 0 0,0 0 0,0 0-1,0-1 1,-1 1 0,7-5 0,-7 6 15,-1-1 1,0 0-1,1 1 1,-1 0-1,0-1 0,1 1 1,-1 0-1,5 1 1,-3-1 105,-1 0 113,-3 0 10,0 0-106,0 0-42,0 0-65,0 0-90,0-3 5,0 2 26,0 1 1,0-1-1,0 1 1,0-1-1,0 1 1,0-1 0,0 1-1,0-1 1,0 1-1,0-1 1,1 1-1,-1-1 1,0 1-1,0-1 1,0 1-1,1 0 1,-1-1-1,0 1 1,1-1 0,-1 1-1,0 0 1,1-1-1,-1 1 1,0 0-1,1-1 1,-1 1-1,1 0 1,-1-1-1,1 1 1,-1 0-1,1 0 1,-1 0 0,1 0-1,-1-1 1,1 1-1,-1 0 1,1 0-1,-1 0 1,1 0-1,-1 0 1,2 0-1,0 0-991,-2 0 266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50 5984,'-30'0'3280,"27"0"-1904,3 0-299,0 0 315,-2 0-539,-6 0-492,11 0 66,26 0 188,192 0-231,143 0 1536,-367 3-1723,-8 8-112,8-8-143,1-1-6,-3 2 45,1 0 6,0 0-1,0 0 1,1 0 0,-5 6-1,-30 69-354,11-38 384,12 1 33,8-21-28,-4 6-27,-22 42 1,14-31-59,8-15 37,-14 25 6,18-38 37,0 0-1,-1 0 1,-13 12-1,-15 16 78,23-18-27,11-16-45,-1 0 0,1 1 0,-1-1 0,-1 0 0,1 0 1,0-1-1,-1 1 0,0-1 0,-7 5 0,-13 8 224,16-2-42,3-11-110,1-1 0,0 0 0,-1 0-1,-7 3 1,11-5-86,0-1-1,0 1 1,0 0-1,0-1 1,0 1 0,0-1-1,0 1 1,0-1-1,0 1 1,0-1 0,1 0-1,-1 1 1,0-1-1,1 0 1,-1 0 0,0 0-1,0-1 1,-12-19 98,9 13-78,0 2-2,0 0 1,1 0 0,0 0-1,0 0 1,1 0 0,-1-1-1,2 1 1,-1-1 0,0 0-1,1 0 1,0-6-1,-1-5 32,-5-20 0,-37-105-20,43 138-56,-31-110-420,26 97 454,-1-1-1,-1 1 1,-20-33-1,26 47 0,-1 0 0,1 1 0,0-1-1,1 0 1,-1 0 0,1 0-1,-1-5 1,-2-4-17,-3-1-5,6 13 16,0-1-1,1 1 1,-1-1-1,0 1 1,1-1 0,-1 1-1,1-1 1,-1 0-1,1 1 1,0-1 0,-1 0-1,1-1 1,0-27-24,3 25-96,8-6-134,-8 8-223,-1 3-1024,12 0 416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5888,'-14'-13'1898,"14"14"-1716,-1 0 0,1-1-1,-1 1 1,1 0 0,0 0-1,0 0 1,-1 0 0,1 0-1,0 0 1,0 0 0,0 0-1,0 0 1,0 0 0,0 0-1,0 1 1,0 5 185,0-2-183,0 0-1,0 0 1,1 1-1,-1-1 1,3 8-1,-2-11-162,0 0 1,0 0-1,0 0 0,0 0 0,1 0 1,-1 0-1,0 0 0,1 0 0,-1-1 1,1 1-1,0-1 0,0 1 0,-1-1 1,1 0-1,0 1 0,4 1 0,-5-3-7,0 0-1,0 1 0,0-1 0,0 0 1,0 0-1,0 0 0,0 0 0,0 0 1,1 0-1,-1 0 0,0 0 0,0 0 1,0-1-1,0 1 0,0 0 0,0-1 1,0 1-1,0-1 0,0 1 0,-1-1 1,1 1-1,0-1 0,0 1 0,0-1 1,0 0-1,-1 0 0,1 1 1,1-3-1,-1 2-14,-1 0 13,1 1-1,-1 0 0,0-1 0,0 1 1,1 0-1,-1 0 0,0-1 0,1 1 1,-1 0-1,0 0 0,1 0 0,-1-1 1,0 1-1,1 0 0,-1 0 0,1 0 1,-1 0-1,0 0 0,1 0 0,-1 0 1,0 0-1,1 0 0,-1 0 0,1 0 1,-1 0-1,0 0 0,1 0 0,-1 0 1,1 0-1,-1 0 0,1 0 0,-1 0-10,0 0 0,0 1-1,0-1 1,0 0-1,0 0 1,0 0-1,0 0 1,0 0 0,0 0-1,0 0 1,0 0-1,0 0 1,1 0-1,-1 0 1,0 0-1,0 0 1,0 0 0,0 0-1,0 0 1,0 0-1,0 0 1,0 0-1,0 0 1,0 0 0,0 0-1,0 0 1,0 0-1,1 0 1,-1 0-1,0 0 1,0 0 0,0-1-1,0 1 1,0 0-1,0 0 1,0 0-1,0 0 1,0 0 0,0 0-1,0 0 1,0 0-1,0 0 1,0 0-1,0 0 1,0 0 0,0 0-1,0 0 1,0 0-1,0 0 1,0-1-1,0 1 1,0 0 0,0 0-1,0 0 1,0 0-1,0 0 1,0 0-1,0 0 1,0 0 0,0 0-1,0 0 1,0 0-1,0 0 1,0 0-1,0 0 1,0-1 0,0 1-1,0 0 1,0 0-1,-23-25 404,21 23-354,2 1-23,-1 1-1,1 0 1,-1-1 0,0 1 0,1 0 0,-1-1 0,1 1 0,-1 0 0,0-1 0,1 1 0,-1 0 0,0 0 0,0 0 0,1 0 0,-1 0 0,0 0 0,1 0 0,-1 0-1,0 0 1,1 0 0,-1 0 0,0 0 0,0 1 0,-2-1 100,2 0-105,0 0 1,0 0-1,1 0 1,-1 0-1,0 0 1,0 0-1,0 0 1,0 0-1,0 0 1,0-1-1,1 1 1,-1 0-1,-1-2 1,-2-5 88,5 14-73,-1-6-36,0-1-1,0 0 1,0 0 0,0 0-1,0 0 1,0 0 0,0 0-1,0 0 1,0 0 0,0 0-1,0 0 1,0 1 0,0-1-1,0 0 1,0 0 0,0 0 0,0 0-1,0 0 1,0 0 0,0 0-1,0 0 1,0 0 0,0 0-1,0 1 1,0-1 0,0 0-1,0 0 1,0 0 0,0 0-1,0 0 1,0 0 0,0 0-1,0 0 1,0 0 0,1 0 0,-1 0-1,0 0 1,0 0 0,0 0-1,0 0 1,0 0 0,0 0-1,0 0 1,0 0 0,0 0-1,0 0 1,1 0 0,-1 0-1,0 0 1,0 0 0,0 0-1,0 0 1,0 0 0,0 0 0,0 0-1,1 0 1,22 1-705,-11 0-171,-1-1 0,1 0 1,-1-1-1,15-3 0,7-9-987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5824,'0'0'1866,"0"0"-1130,0 0-160,0 0 635,0 0-390,0 0-127,0 0-284,0 2-74,-1 2-301,1 1-1,-1-1 0,0 0 1,0 0-1,0 0 0,-1 0 1,1 0-1,-1 0 0,-4 6 1,-11 28 69,12-19-39,1 1-1,1 0 1,-1 27-1,1-11 4,-8 43 156,8-48-159,0-7 15,0 1-1,-7 26 1,7-40-57,-1-1 20,2 0 0,-1 0 1,1 1-1,1-1 0,-1 13 0,2 40-800,0-63 724,0 0 0,0 0 0,0 0 1,0 0-1,0 0 0,0 0 0,0 0 0,0 0 0,0 1 1,0-1-1,0 0 0,0 0 0,0 0 0,0 0 0,0 0 0,0 0 1,0 0-1,0 0 0,0 0 0,0 0 0,0 1 0,0-1 1,0 0-1,0 0 0,0 0 0,0 0 0,1 0 0,-1 0 1,0 0-1,0 0 0,0 0 0,0 0 0,0 0 0,0 0 1,0 0-1,0 0 0,0 1 0,0-1 0,0 0 0,0 0 0,1 0 1,-1 0-1,0 0 0,0 0 0,0 0 0,0 0 0,0 0 1,0 0-1,0 0 0,0 0 0,0 0 0,1 0 0,-1 0 1,0 0-1,0 0 0,0-1 0,14 1-1316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7648,'0'0'2453,"5"-3"-1482,-2 1-846,-1 1-57,0 0 0,-1 0 0,1 0-1,0 0 1,0 0 0,0 0 0,-1 0 0,1 1 0,0-1 0,0 1 0,0-1-1,0 1 1,0 0 0,0 0 0,0 0 0,0 0 0,0 0 0,0 0-1,3 1 1,-1 1 20,-1 0-1,1 0 0,0-1 0,-1 1 1,1-1-1,0 0 0,0 0 0,0 0 1,0-1-1,7 1 0,6-1 24,-2-1-35,1 1-1,-1 1 1,0 0-1,0 1 1,-1 1 0,27 7-1,117 39 624,-151-46-660,1-1 0,-1 1 0,0 0 0,-1 1 0,1 0 0,-1 0 0,1 0 0,-1 1 1,6 5-1,-11-8-7,1 0 0,0 0 1,-1 0-1,1 0 0,-1 1 1,0-1-1,1 0 0,-1 1 0,0-1 1,-1 1-1,1-1 0,0 1 1,-1-1-1,1 1 0,-1-1 1,0 1-1,0 0 0,0-1 1,0 1-1,0 0 0,-1-1 1,1 1-1,-1-1 0,0 1 1,1-1-1,-1 1 0,0-1 1,-2 3-1,1-2-1,0 0-1,0 0 1,0 0 0,0-1 0,0 1 0,-1-1-1,1 1 1,-1-1 0,-3 2 0,-30 17-22,8-4-539,22-13 429,1-1 0,-1 1 0,0-1 1,0 0-1,0 0 0,-1 0 0,1-1 1,-12 3-1,11-4-60,0 0 0,0 1 0,0 0 0,0 1 0,-9 4 1,9-4-36,7-3 185,-1 0 0,1 0-1,-1 0 1,1 0 0,0 0 0,-1 0 0,1 0 0,-1 0 0,1 1 0,0-1 0,-1 0-1,1 0 1,-1 0 0,1 1 0,0-1 0,-1 0 0,1 0 0,0 1 0,0-1 0,-1 0 0,1 1-1,0-1 1,0 0 0,-1 1 0,1-1 0,0 1 0,0-1 0,0 0 0,0 1 0,-1-1-1,1 1 1,0-1 0,0 0 0,0 1 0,0-1 0,0 1 0,0-1 0,0 1 0,0-1 0,0 0-1,0 1 1,1-1 0,-1 1 0,0-1 0,0 0 0,0 1 0,0-1 0,1 1 0,-1-1-1,0 0 1,1 1 0,32 51-426,-31-48 429,11 18-118,1 0 0,0-2 0,22 24 0,-26-33 162,0 1-1,-1 1 1,0-1-1,-1 2 1,11 22-1,-17-33-27,-1-2 20,0 1 0,0-1 0,0 1 0,-1-1 0,1 0 0,0 1 0,-1-1 0,1 1 0,-1 0 0,1-1 0,-1 1 0,0-1 0,0 1 0,0 0 0,0-1-1,0 1 1,0-1 0,0 1 0,0 0 0,-1-1 0,1 1 0,-1-1 0,1 1 0,-1-1 0,1 1 0,-1-1 0,0 1 0,0-1 0,0 1 0,-2 1 0,-3 9 192,4-9-124,0 0 0,0 1 0,0-1 0,0 0-1,0 0 1,-1 0 0,1 0 0,-1-1 0,0 1 0,-3 2 0,0-1 22,0 0 0,-1 0 0,1-1 0,-1 0 0,0 0 0,0-1 1,0 1-1,0-1 0,0-1 0,-1 0 0,1 0 0,-9 0 1,-11 0 265,16 0-242,-1 0 0,0-1 0,0-1 0,1 0 1,-14-2-1,3-8-222,-2 5-736,23 6 792,1 0 1,0-1-1,-1 1 0,1-1 1,-1 1-1,1 0 1,0-1-1,-1 1 1,1-1-1,0 1 0,-1-1 1,1 1-1,0-1 1,0 1-1,0-1 0,-1 1 1,1-1-1,0 0 1,0 1-1,0-1 0,0 1 1,0-1-1,0 1 1,0-1-1,0 0 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10208,'-17'-17'3776,"17"17"-2912,17 17-256,-17-17 575,16 0-767,17 0 128,0 0-352,16-17 192,0 17-256,16-16-1440,1 16 705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52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18 5984,'-27'-14'1920,"26"14"-1861,0-1 0,0 1 0,0-1 1,0 1-1,0 0 0,1-1 0,-1 1 1,0 0-1,0 0 0,0-1 0,0 1 1,0 0-1,0 0 0,0 0 0,0 0 1,0 0-1,-2 1 0,-3 0 213,-32-1 1990,30 0-2035,1 0 1,0 1-1,-1 0 1,1 0-1,0 1 1,0 0-1,0 0 1,-9 5 0,-16 7 360,21-10-430,1 1-1,-19 10 1,15-5-58,1 1 0,0 0 0,1 1 0,0 0 0,0 1 0,2 0 0,-1 1 0,2 0 0,-14 27 0,0 9 92,-28 90-1,41-109-91,-4 12 15,-14 74 0,25-92-309,0 0-1,1 1 1,2-1 0,4 41-1,9 0-343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B4FB-7E66-4672-9042-E9596408FAF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03323-99C8-4A0B-A1BE-80C7121E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03323-99C8-4A0B-A1BE-80C7121E13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03323-99C8-4A0B-A1BE-80C7121E13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03323-99C8-4A0B-A1BE-80C7121E13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44" Type="http://schemas.openxmlformats.org/officeDocument/2006/relationships/customXml" Target="../ink/ink222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35" Type="http://schemas.openxmlformats.org/officeDocument/2006/relationships/image" Target="../media/image217.png"/><Relationship Id="rId456" Type="http://schemas.openxmlformats.org/officeDocument/2006/relationships/customXml" Target="../ink/ink228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358" Type="http://schemas.openxmlformats.org/officeDocument/2006/relationships/customXml" Target="../ink/ink179.xml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25" Type="http://schemas.openxmlformats.org/officeDocument/2006/relationships/image" Target="../media/image212.png"/><Relationship Id="rId446" Type="http://schemas.openxmlformats.org/officeDocument/2006/relationships/customXml" Target="../ink/ink223.xml"/><Relationship Id="rId467" Type="http://schemas.openxmlformats.org/officeDocument/2006/relationships/image" Target="../media/image233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48" Type="http://schemas.openxmlformats.org/officeDocument/2006/relationships/customXml" Target="../ink/ink174.xml"/><Relationship Id="rId369" Type="http://schemas.openxmlformats.org/officeDocument/2006/relationships/image" Target="../media/image184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15" Type="http://schemas.openxmlformats.org/officeDocument/2006/relationships/image" Target="../media/image207.png"/><Relationship Id="rId436" Type="http://schemas.openxmlformats.org/officeDocument/2006/relationships/customXml" Target="../ink/ink218.xml"/><Relationship Id="rId457" Type="http://schemas.openxmlformats.org/officeDocument/2006/relationships/image" Target="../media/image228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338" Type="http://schemas.openxmlformats.org/officeDocument/2006/relationships/customXml" Target="../ink/ink169.xml"/><Relationship Id="rId359" Type="http://schemas.openxmlformats.org/officeDocument/2006/relationships/image" Target="../media/image179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26" Type="http://schemas.openxmlformats.org/officeDocument/2006/relationships/customXml" Target="../ink/ink213.xml"/><Relationship Id="rId447" Type="http://schemas.openxmlformats.org/officeDocument/2006/relationships/image" Target="../media/image223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468" Type="http://schemas.openxmlformats.org/officeDocument/2006/relationships/customXml" Target="../ink/ink234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4.xml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381" Type="http://schemas.openxmlformats.org/officeDocument/2006/relationships/image" Target="../media/image190.png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58" Type="http://schemas.openxmlformats.org/officeDocument/2006/relationships/customXml" Target="../ink/ink229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8" Type="http://schemas.openxmlformats.org/officeDocument/2006/relationships/customXml" Target="../ink/ink159.xml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371" Type="http://schemas.openxmlformats.org/officeDocument/2006/relationships/image" Target="../media/image185.png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27" Type="http://schemas.openxmlformats.org/officeDocument/2006/relationships/image" Target="../media/image213.png"/><Relationship Id="rId448" Type="http://schemas.openxmlformats.org/officeDocument/2006/relationships/customXml" Target="../ink/ink224.xml"/><Relationship Id="rId469" Type="http://schemas.openxmlformats.org/officeDocument/2006/relationships/image" Target="../media/image234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17" Type="http://schemas.openxmlformats.org/officeDocument/2006/relationships/image" Target="../media/image208.png"/><Relationship Id="rId438" Type="http://schemas.openxmlformats.org/officeDocument/2006/relationships/customXml" Target="../ink/ink219.xml"/><Relationship Id="rId459" Type="http://schemas.openxmlformats.org/officeDocument/2006/relationships/image" Target="../media/image229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470" Type="http://schemas.openxmlformats.org/officeDocument/2006/relationships/customXml" Target="../ink/ink235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72" Type="http://schemas.openxmlformats.org/officeDocument/2006/relationships/customXml" Target="../ink/ink186.xml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28" Type="http://schemas.openxmlformats.org/officeDocument/2006/relationships/customXml" Target="../ink/ink214.xml"/><Relationship Id="rId449" Type="http://schemas.openxmlformats.org/officeDocument/2006/relationships/image" Target="../media/image224.png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30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1.xml"/><Relationship Id="rId383" Type="http://schemas.openxmlformats.org/officeDocument/2006/relationships/image" Target="../media/image191.png"/><Relationship Id="rId418" Type="http://schemas.openxmlformats.org/officeDocument/2006/relationships/customXml" Target="../ink/ink209.xml"/><Relationship Id="rId439" Type="http://schemas.openxmlformats.org/officeDocument/2006/relationships/image" Target="../media/image219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450" Type="http://schemas.openxmlformats.org/officeDocument/2006/relationships/customXml" Target="../ink/ink225.xml"/><Relationship Id="rId471" Type="http://schemas.openxmlformats.org/officeDocument/2006/relationships/image" Target="../media/image235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373" Type="http://schemas.openxmlformats.org/officeDocument/2006/relationships/image" Target="../media/image186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461" Type="http://schemas.openxmlformats.org/officeDocument/2006/relationships/image" Target="../media/image230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384" Type="http://schemas.openxmlformats.org/officeDocument/2006/relationships/customXml" Target="../ink/ink192.xml"/><Relationship Id="rId419" Type="http://schemas.openxmlformats.org/officeDocument/2006/relationships/image" Target="../media/image209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451" Type="http://schemas.openxmlformats.org/officeDocument/2006/relationships/image" Target="../media/image225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374" Type="http://schemas.openxmlformats.org/officeDocument/2006/relationships/customXml" Target="../ink/ink187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41" Type="http://schemas.openxmlformats.org/officeDocument/2006/relationships/image" Target="../media/image220.png"/><Relationship Id="rId462" Type="http://schemas.openxmlformats.org/officeDocument/2006/relationships/customXml" Target="../ink/ink231.xml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31" Type="http://schemas.openxmlformats.org/officeDocument/2006/relationships/image" Target="../media/image215.png"/><Relationship Id="rId452" Type="http://schemas.openxmlformats.org/officeDocument/2006/relationships/customXml" Target="../ink/ink226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96" Type="http://schemas.openxmlformats.org/officeDocument/2006/relationships/customXml" Target="../ink/ink198.xml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442" Type="http://schemas.openxmlformats.org/officeDocument/2006/relationships/customXml" Target="../ink/ink221.xml"/><Relationship Id="rId463" Type="http://schemas.openxmlformats.org/officeDocument/2006/relationships/image" Target="../media/image231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32" Type="http://schemas.openxmlformats.org/officeDocument/2006/relationships/customXml" Target="../ink/ink216.xml"/><Relationship Id="rId453" Type="http://schemas.openxmlformats.org/officeDocument/2006/relationships/image" Target="../media/image226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443" Type="http://schemas.openxmlformats.org/officeDocument/2006/relationships/image" Target="../media/image221.png"/><Relationship Id="rId464" Type="http://schemas.openxmlformats.org/officeDocument/2006/relationships/customXml" Target="../ink/ink232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7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7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0.png"/><Relationship Id="rId21" Type="http://schemas.openxmlformats.org/officeDocument/2006/relationships/image" Target="../media/image1422.png"/><Relationship Id="rId42" Type="http://schemas.openxmlformats.org/officeDocument/2006/relationships/customXml" Target="../ink/ink1436.xml"/><Relationship Id="rId63" Type="http://schemas.openxmlformats.org/officeDocument/2006/relationships/image" Target="../media/image1443.png"/><Relationship Id="rId84" Type="http://schemas.openxmlformats.org/officeDocument/2006/relationships/customXml" Target="../ink/ink1457.xml"/><Relationship Id="rId138" Type="http://schemas.openxmlformats.org/officeDocument/2006/relationships/customXml" Target="../ink/ink1484.xml"/><Relationship Id="rId159" Type="http://schemas.openxmlformats.org/officeDocument/2006/relationships/image" Target="../media/image1491.png"/><Relationship Id="rId170" Type="http://schemas.openxmlformats.org/officeDocument/2006/relationships/customXml" Target="../ink/ink1500.xml"/><Relationship Id="rId191" Type="http://schemas.openxmlformats.org/officeDocument/2006/relationships/image" Target="../media/image1507.png"/><Relationship Id="rId205" Type="http://schemas.openxmlformats.org/officeDocument/2006/relationships/image" Target="../media/image1514.png"/><Relationship Id="rId226" Type="http://schemas.openxmlformats.org/officeDocument/2006/relationships/customXml" Target="../ink/ink1528.xml"/><Relationship Id="rId247" Type="http://schemas.openxmlformats.org/officeDocument/2006/relationships/image" Target="../media/image1535.png"/><Relationship Id="rId107" Type="http://schemas.openxmlformats.org/officeDocument/2006/relationships/image" Target="../media/image1465.png"/><Relationship Id="rId268" Type="http://schemas.openxmlformats.org/officeDocument/2006/relationships/customXml" Target="../ink/ink1549.xml"/><Relationship Id="rId289" Type="http://schemas.openxmlformats.org/officeDocument/2006/relationships/image" Target="../media/image1556.png"/><Relationship Id="rId11" Type="http://schemas.openxmlformats.org/officeDocument/2006/relationships/image" Target="../media/image1417.png"/><Relationship Id="rId32" Type="http://schemas.openxmlformats.org/officeDocument/2006/relationships/customXml" Target="../ink/ink1431.xml"/><Relationship Id="rId53" Type="http://schemas.openxmlformats.org/officeDocument/2006/relationships/image" Target="../media/image1438.png"/><Relationship Id="rId74" Type="http://schemas.openxmlformats.org/officeDocument/2006/relationships/customXml" Target="../ink/ink1452.xml"/><Relationship Id="rId128" Type="http://schemas.openxmlformats.org/officeDocument/2006/relationships/customXml" Target="../ink/ink1479.xml"/><Relationship Id="rId149" Type="http://schemas.openxmlformats.org/officeDocument/2006/relationships/image" Target="../media/image1486.png"/><Relationship Id="rId5" Type="http://schemas.openxmlformats.org/officeDocument/2006/relationships/image" Target="../media/image1414.png"/><Relationship Id="rId95" Type="http://schemas.openxmlformats.org/officeDocument/2006/relationships/image" Target="../media/image1459.png"/><Relationship Id="rId160" Type="http://schemas.openxmlformats.org/officeDocument/2006/relationships/customXml" Target="../ink/ink1495.xml"/><Relationship Id="rId181" Type="http://schemas.openxmlformats.org/officeDocument/2006/relationships/image" Target="../media/image1502.png"/><Relationship Id="rId216" Type="http://schemas.openxmlformats.org/officeDocument/2006/relationships/customXml" Target="../ink/ink1523.xml"/><Relationship Id="rId237" Type="http://schemas.openxmlformats.org/officeDocument/2006/relationships/image" Target="../media/image1530.png"/><Relationship Id="rId258" Type="http://schemas.openxmlformats.org/officeDocument/2006/relationships/customXml" Target="../ink/ink1544.xml"/><Relationship Id="rId279" Type="http://schemas.openxmlformats.org/officeDocument/2006/relationships/image" Target="../media/image1551.png"/><Relationship Id="rId22" Type="http://schemas.openxmlformats.org/officeDocument/2006/relationships/customXml" Target="../ink/ink1426.xml"/><Relationship Id="rId43" Type="http://schemas.openxmlformats.org/officeDocument/2006/relationships/image" Target="../media/image1433.png"/><Relationship Id="rId64" Type="http://schemas.openxmlformats.org/officeDocument/2006/relationships/customXml" Target="../ink/ink1447.xml"/><Relationship Id="rId118" Type="http://schemas.openxmlformats.org/officeDocument/2006/relationships/customXml" Target="../ink/ink1474.xml"/><Relationship Id="rId139" Type="http://schemas.openxmlformats.org/officeDocument/2006/relationships/image" Target="../media/image1481.png"/><Relationship Id="rId290" Type="http://schemas.openxmlformats.org/officeDocument/2006/relationships/customXml" Target="../ink/ink1560.xml"/><Relationship Id="rId85" Type="http://schemas.openxmlformats.org/officeDocument/2006/relationships/image" Target="../media/image1454.png"/><Relationship Id="rId150" Type="http://schemas.openxmlformats.org/officeDocument/2006/relationships/customXml" Target="../ink/ink1490.xml"/><Relationship Id="rId171" Type="http://schemas.openxmlformats.org/officeDocument/2006/relationships/image" Target="../media/image1497.png"/><Relationship Id="rId192" Type="http://schemas.openxmlformats.org/officeDocument/2006/relationships/customXml" Target="../ink/ink1511.xml"/><Relationship Id="rId206" Type="http://schemas.openxmlformats.org/officeDocument/2006/relationships/customXml" Target="../ink/ink1518.xml"/><Relationship Id="rId227" Type="http://schemas.openxmlformats.org/officeDocument/2006/relationships/image" Target="../media/image1525.png"/><Relationship Id="rId248" Type="http://schemas.openxmlformats.org/officeDocument/2006/relationships/customXml" Target="../ink/ink1539.xml"/><Relationship Id="rId269" Type="http://schemas.openxmlformats.org/officeDocument/2006/relationships/image" Target="../media/image1546.png"/><Relationship Id="rId12" Type="http://schemas.openxmlformats.org/officeDocument/2006/relationships/customXml" Target="../ink/ink1421.xml"/><Relationship Id="rId33" Type="http://schemas.openxmlformats.org/officeDocument/2006/relationships/image" Target="../media/image1428.png"/><Relationship Id="rId108" Type="http://schemas.openxmlformats.org/officeDocument/2006/relationships/customXml" Target="../ink/ink1469.xml"/><Relationship Id="rId129" Type="http://schemas.openxmlformats.org/officeDocument/2006/relationships/image" Target="../media/image1476.png"/><Relationship Id="rId280" Type="http://schemas.openxmlformats.org/officeDocument/2006/relationships/customXml" Target="../ink/ink1555.xml"/><Relationship Id="rId54" Type="http://schemas.openxmlformats.org/officeDocument/2006/relationships/customXml" Target="../ink/ink1442.xml"/><Relationship Id="rId75" Type="http://schemas.openxmlformats.org/officeDocument/2006/relationships/image" Target="../media/image1449.png"/><Relationship Id="rId96" Type="http://schemas.openxmlformats.org/officeDocument/2006/relationships/customXml" Target="../ink/ink1463.xml"/><Relationship Id="rId140" Type="http://schemas.openxmlformats.org/officeDocument/2006/relationships/customXml" Target="../ink/ink1485.xml"/><Relationship Id="rId161" Type="http://schemas.openxmlformats.org/officeDocument/2006/relationships/image" Target="../media/image1492.png"/><Relationship Id="rId182" Type="http://schemas.openxmlformats.org/officeDocument/2006/relationships/customXml" Target="../ink/ink1506.xml"/><Relationship Id="rId217" Type="http://schemas.openxmlformats.org/officeDocument/2006/relationships/image" Target="../media/image1520.png"/><Relationship Id="rId6" Type="http://schemas.openxmlformats.org/officeDocument/2006/relationships/customXml" Target="../ink/ink1418.xml"/><Relationship Id="rId238" Type="http://schemas.openxmlformats.org/officeDocument/2006/relationships/customXml" Target="../ink/ink1534.xml"/><Relationship Id="rId259" Type="http://schemas.openxmlformats.org/officeDocument/2006/relationships/image" Target="../media/image1541.png"/><Relationship Id="rId23" Type="http://schemas.openxmlformats.org/officeDocument/2006/relationships/image" Target="../media/image1423.png"/><Relationship Id="rId119" Type="http://schemas.openxmlformats.org/officeDocument/2006/relationships/image" Target="../media/image1471.png"/><Relationship Id="rId270" Type="http://schemas.openxmlformats.org/officeDocument/2006/relationships/customXml" Target="../ink/ink1550.xml"/><Relationship Id="rId291" Type="http://schemas.openxmlformats.org/officeDocument/2006/relationships/image" Target="../media/image1557.png"/><Relationship Id="rId44" Type="http://schemas.openxmlformats.org/officeDocument/2006/relationships/customXml" Target="../ink/ink1437.xml"/><Relationship Id="rId65" Type="http://schemas.openxmlformats.org/officeDocument/2006/relationships/image" Target="../media/image1444.png"/><Relationship Id="rId86" Type="http://schemas.openxmlformats.org/officeDocument/2006/relationships/customXml" Target="../ink/ink1458.xml"/><Relationship Id="rId130" Type="http://schemas.openxmlformats.org/officeDocument/2006/relationships/customXml" Target="../ink/ink1480.xml"/><Relationship Id="rId151" Type="http://schemas.openxmlformats.org/officeDocument/2006/relationships/image" Target="../media/image1487.png"/><Relationship Id="rId172" Type="http://schemas.openxmlformats.org/officeDocument/2006/relationships/customXml" Target="../ink/ink1501.xml"/><Relationship Id="rId193" Type="http://schemas.openxmlformats.org/officeDocument/2006/relationships/image" Target="../media/image1508.png"/><Relationship Id="rId207" Type="http://schemas.openxmlformats.org/officeDocument/2006/relationships/image" Target="../media/image1515.png"/><Relationship Id="rId228" Type="http://schemas.openxmlformats.org/officeDocument/2006/relationships/customXml" Target="../ink/ink1529.xml"/><Relationship Id="rId249" Type="http://schemas.openxmlformats.org/officeDocument/2006/relationships/image" Target="../media/image1536.png"/><Relationship Id="rId13" Type="http://schemas.openxmlformats.org/officeDocument/2006/relationships/image" Target="../media/image1418.png"/><Relationship Id="rId109" Type="http://schemas.openxmlformats.org/officeDocument/2006/relationships/image" Target="../media/image1466.png"/><Relationship Id="rId260" Type="http://schemas.openxmlformats.org/officeDocument/2006/relationships/customXml" Target="../ink/ink1545.xml"/><Relationship Id="rId281" Type="http://schemas.openxmlformats.org/officeDocument/2006/relationships/image" Target="../media/image1552.png"/><Relationship Id="rId34" Type="http://schemas.openxmlformats.org/officeDocument/2006/relationships/customXml" Target="../ink/ink1432.xml"/><Relationship Id="rId50" Type="http://schemas.openxmlformats.org/officeDocument/2006/relationships/customXml" Target="../ink/ink1440.xml"/><Relationship Id="rId55" Type="http://schemas.openxmlformats.org/officeDocument/2006/relationships/image" Target="../media/image1439.png"/><Relationship Id="rId76" Type="http://schemas.openxmlformats.org/officeDocument/2006/relationships/customXml" Target="../ink/ink1453.xml"/><Relationship Id="rId97" Type="http://schemas.openxmlformats.org/officeDocument/2006/relationships/image" Target="../media/image1460.png"/><Relationship Id="rId104" Type="http://schemas.openxmlformats.org/officeDocument/2006/relationships/customXml" Target="../ink/ink1467.xml"/><Relationship Id="rId120" Type="http://schemas.openxmlformats.org/officeDocument/2006/relationships/customXml" Target="../ink/ink1475.xml"/><Relationship Id="rId125" Type="http://schemas.openxmlformats.org/officeDocument/2006/relationships/image" Target="../media/image1474.png"/><Relationship Id="rId141" Type="http://schemas.openxmlformats.org/officeDocument/2006/relationships/image" Target="../media/image1482.png"/><Relationship Id="rId146" Type="http://schemas.openxmlformats.org/officeDocument/2006/relationships/customXml" Target="../ink/ink1488.xml"/><Relationship Id="rId167" Type="http://schemas.openxmlformats.org/officeDocument/2006/relationships/image" Target="../media/image1495.png"/><Relationship Id="rId188" Type="http://schemas.openxmlformats.org/officeDocument/2006/relationships/customXml" Target="../ink/ink1509.xml"/><Relationship Id="rId7" Type="http://schemas.openxmlformats.org/officeDocument/2006/relationships/image" Target="../media/image1415.png"/><Relationship Id="rId71" Type="http://schemas.openxmlformats.org/officeDocument/2006/relationships/image" Target="../media/image1447.png"/><Relationship Id="rId92" Type="http://schemas.openxmlformats.org/officeDocument/2006/relationships/customXml" Target="../ink/ink1461.xml"/><Relationship Id="rId162" Type="http://schemas.openxmlformats.org/officeDocument/2006/relationships/customXml" Target="../ink/ink1496.xml"/><Relationship Id="rId183" Type="http://schemas.openxmlformats.org/officeDocument/2006/relationships/image" Target="../media/image1503.png"/><Relationship Id="rId213" Type="http://schemas.openxmlformats.org/officeDocument/2006/relationships/image" Target="../media/image1518.png"/><Relationship Id="rId218" Type="http://schemas.openxmlformats.org/officeDocument/2006/relationships/customXml" Target="../ink/ink1524.xml"/><Relationship Id="rId234" Type="http://schemas.openxmlformats.org/officeDocument/2006/relationships/customXml" Target="../ink/ink1532.xml"/><Relationship Id="rId239" Type="http://schemas.openxmlformats.org/officeDocument/2006/relationships/image" Target="../media/image1531.png"/><Relationship Id="rId2" Type="http://schemas.openxmlformats.org/officeDocument/2006/relationships/customXml" Target="../ink/ink1416.xml"/><Relationship Id="rId29" Type="http://schemas.openxmlformats.org/officeDocument/2006/relationships/image" Target="../media/image1426.png"/><Relationship Id="rId250" Type="http://schemas.openxmlformats.org/officeDocument/2006/relationships/customXml" Target="../ink/ink1540.xml"/><Relationship Id="rId255" Type="http://schemas.openxmlformats.org/officeDocument/2006/relationships/image" Target="../media/image1539.png"/><Relationship Id="rId271" Type="http://schemas.openxmlformats.org/officeDocument/2006/relationships/image" Target="../media/image1547.png"/><Relationship Id="rId276" Type="http://schemas.openxmlformats.org/officeDocument/2006/relationships/customXml" Target="../ink/ink1553.xml"/><Relationship Id="rId292" Type="http://schemas.openxmlformats.org/officeDocument/2006/relationships/customXml" Target="../ink/ink1561.xml"/><Relationship Id="rId24" Type="http://schemas.openxmlformats.org/officeDocument/2006/relationships/customXml" Target="../ink/ink1427.xml"/><Relationship Id="rId40" Type="http://schemas.openxmlformats.org/officeDocument/2006/relationships/customXml" Target="../ink/ink1435.xml"/><Relationship Id="rId45" Type="http://schemas.openxmlformats.org/officeDocument/2006/relationships/image" Target="../media/image1434.png"/><Relationship Id="rId66" Type="http://schemas.openxmlformats.org/officeDocument/2006/relationships/customXml" Target="../ink/ink1448.xml"/><Relationship Id="rId87" Type="http://schemas.openxmlformats.org/officeDocument/2006/relationships/image" Target="../media/image1455.png"/><Relationship Id="rId110" Type="http://schemas.openxmlformats.org/officeDocument/2006/relationships/customXml" Target="../ink/ink1470.xml"/><Relationship Id="rId115" Type="http://schemas.openxmlformats.org/officeDocument/2006/relationships/image" Target="../media/image1469.png"/><Relationship Id="rId131" Type="http://schemas.openxmlformats.org/officeDocument/2006/relationships/image" Target="../media/image1477.png"/><Relationship Id="rId136" Type="http://schemas.openxmlformats.org/officeDocument/2006/relationships/customXml" Target="../ink/ink1483.xml"/><Relationship Id="rId157" Type="http://schemas.openxmlformats.org/officeDocument/2006/relationships/image" Target="../media/image1490.png"/><Relationship Id="rId178" Type="http://schemas.openxmlformats.org/officeDocument/2006/relationships/customXml" Target="../ink/ink1504.xml"/><Relationship Id="rId61" Type="http://schemas.openxmlformats.org/officeDocument/2006/relationships/image" Target="../media/image1442.png"/><Relationship Id="rId82" Type="http://schemas.openxmlformats.org/officeDocument/2006/relationships/customXml" Target="../ink/ink1456.xml"/><Relationship Id="rId152" Type="http://schemas.openxmlformats.org/officeDocument/2006/relationships/customXml" Target="../ink/ink1491.xml"/><Relationship Id="rId173" Type="http://schemas.openxmlformats.org/officeDocument/2006/relationships/image" Target="../media/image1498.png"/><Relationship Id="rId194" Type="http://schemas.openxmlformats.org/officeDocument/2006/relationships/customXml" Target="../ink/ink1512.xml"/><Relationship Id="rId199" Type="http://schemas.openxmlformats.org/officeDocument/2006/relationships/image" Target="../media/image1511.png"/><Relationship Id="rId203" Type="http://schemas.openxmlformats.org/officeDocument/2006/relationships/image" Target="../media/image1513.png"/><Relationship Id="rId208" Type="http://schemas.openxmlformats.org/officeDocument/2006/relationships/customXml" Target="../ink/ink1519.xml"/><Relationship Id="rId229" Type="http://schemas.openxmlformats.org/officeDocument/2006/relationships/image" Target="../media/image1526.png"/><Relationship Id="rId19" Type="http://schemas.openxmlformats.org/officeDocument/2006/relationships/image" Target="../media/image1421.png"/><Relationship Id="rId224" Type="http://schemas.openxmlformats.org/officeDocument/2006/relationships/customXml" Target="../ink/ink1527.xml"/><Relationship Id="rId240" Type="http://schemas.openxmlformats.org/officeDocument/2006/relationships/customXml" Target="../ink/ink1535.xml"/><Relationship Id="rId245" Type="http://schemas.openxmlformats.org/officeDocument/2006/relationships/image" Target="../media/image1534.png"/><Relationship Id="rId261" Type="http://schemas.openxmlformats.org/officeDocument/2006/relationships/image" Target="../media/image1542.png"/><Relationship Id="rId266" Type="http://schemas.openxmlformats.org/officeDocument/2006/relationships/customXml" Target="../ink/ink1548.xml"/><Relationship Id="rId287" Type="http://schemas.openxmlformats.org/officeDocument/2006/relationships/image" Target="../media/image1555.png"/><Relationship Id="rId14" Type="http://schemas.openxmlformats.org/officeDocument/2006/relationships/customXml" Target="../ink/ink1422.xml"/><Relationship Id="rId30" Type="http://schemas.openxmlformats.org/officeDocument/2006/relationships/customXml" Target="../ink/ink1430.xml"/><Relationship Id="rId35" Type="http://schemas.openxmlformats.org/officeDocument/2006/relationships/image" Target="../media/image1429.png"/><Relationship Id="rId56" Type="http://schemas.openxmlformats.org/officeDocument/2006/relationships/customXml" Target="../ink/ink1443.xml"/><Relationship Id="rId77" Type="http://schemas.openxmlformats.org/officeDocument/2006/relationships/image" Target="../media/image1450.png"/><Relationship Id="rId100" Type="http://schemas.openxmlformats.org/officeDocument/2006/relationships/customXml" Target="../ink/ink1465.xml"/><Relationship Id="rId105" Type="http://schemas.openxmlformats.org/officeDocument/2006/relationships/image" Target="../media/image1464.png"/><Relationship Id="rId126" Type="http://schemas.openxmlformats.org/officeDocument/2006/relationships/customXml" Target="../ink/ink1478.xml"/><Relationship Id="rId147" Type="http://schemas.openxmlformats.org/officeDocument/2006/relationships/image" Target="../media/image1485.png"/><Relationship Id="rId168" Type="http://schemas.openxmlformats.org/officeDocument/2006/relationships/customXml" Target="../ink/ink1499.xml"/><Relationship Id="rId282" Type="http://schemas.openxmlformats.org/officeDocument/2006/relationships/customXml" Target="../ink/ink1556.xml"/><Relationship Id="rId8" Type="http://schemas.openxmlformats.org/officeDocument/2006/relationships/customXml" Target="../ink/ink1419.xml"/><Relationship Id="rId51" Type="http://schemas.openxmlformats.org/officeDocument/2006/relationships/image" Target="../media/image1437.png"/><Relationship Id="rId72" Type="http://schemas.openxmlformats.org/officeDocument/2006/relationships/customXml" Target="../ink/ink1451.xml"/><Relationship Id="rId93" Type="http://schemas.openxmlformats.org/officeDocument/2006/relationships/image" Target="../media/image1458.png"/><Relationship Id="rId98" Type="http://schemas.openxmlformats.org/officeDocument/2006/relationships/customXml" Target="../ink/ink1464.xml"/><Relationship Id="rId121" Type="http://schemas.openxmlformats.org/officeDocument/2006/relationships/image" Target="../media/image1472.png"/><Relationship Id="rId142" Type="http://schemas.openxmlformats.org/officeDocument/2006/relationships/customXml" Target="../ink/ink1486.xml"/><Relationship Id="rId163" Type="http://schemas.openxmlformats.org/officeDocument/2006/relationships/image" Target="../media/image1493.png"/><Relationship Id="rId184" Type="http://schemas.openxmlformats.org/officeDocument/2006/relationships/customXml" Target="../ink/ink1507.xml"/><Relationship Id="rId189" Type="http://schemas.openxmlformats.org/officeDocument/2006/relationships/image" Target="../media/image1506.png"/><Relationship Id="rId219" Type="http://schemas.openxmlformats.org/officeDocument/2006/relationships/image" Target="../media/image1521.png"/><Relationship Id="rId3" Type="http://schemas.openxmlformats.org/officeDocument/2006/relationships/image" Target="../media/image1413.png"/><Relationship Id="rId214" Type="http://schemas.openxmlformats.org/officeDocument/2006/relationships/customXml" Target="../ink/ink1522.xml"/><Relationship Id="rId230" Type="http://schemas.openxmlformats.org/officeDocument/2006/relationships/customXml" Target="../ink/ink1530.xml"/><Relationship Id="rId235" Type="http://schemas.openxmlformats.org/officeDocument/2006/relationships/image" Target="../media/image1529.png"/><Relationship Id="rId251" Type="http://schemas.openxmlformats.org/officeDocument/2006/relationships/image" Target="../media/image1537.png"/><Relationship Id="rId256" Type="http://schemas.openxmlformats.org/officeDocument/2006/relationships/customXml" Target="../ink/ink1543.xml"/><Relationship Id="rId277" Type="http://schemas.openxmlformats.org/officeDocument/2006/relationships/image" Target="../media/image1550.png"/><Relationship Id="rId25" Type="http://schemas.openxmlformats.org/officeDocument/2006/relationships/image" Target="../media/image1424.png"/><Relationship Id="rId46" Type="http://schemas.openxmlformats.org/officeDocument/2006/relationships/customXml" Target="../ink/ink1438.xml"/><Relationship Id="rId67" Type="http://schemas.openxmlformats.org/officeDocument/2006/relationships/image" Target="../media/image1445.png"/><Relationship Id="rId116" Type="http://schemas.openxmlformats.org/officeDocument/2006/relationships/customXml" Target="../ink/ink1473.xml"/><Relationship Id="rId137" Type="http://schemas.openxmlformats.org/officeDocument/2006/relationships/image" Target="../media/image1480.png"/><Relationship Id="rId158" Type="http://schemas.openxmlformats.org/officeDocument/2006/relationships/customXml" Target="../ink/ink1494.xml"/><Relationship Id="rId272" Type="http://schemas.openxmlformats.org/officeDocument/2006/relationships/customXml" Target="../ink/ink1551.xml"/><Relationship Id="rId293" Type="http://schemas.openxmlformats.org/officeDocument/2006/relationships/image" Target="../media/image1558.png"/><Relationship Id="rId20" Type="http://schemas.openxmlformats.org/officeDocument/2006/relationships/customXml" Target="../ink/ink1425.xml"/><Relationship Id="rId41" Type="http://schemas.openxmlformats.org/officeDocument/2006/relationships/image" Target="../media/image1432.png"/><Relationship Id="rId62" Type="http://schemas.openxmlformats.org/officeDocument/2006/relationships/customXml" Target="../ink/ink1446.xml"/><Relationship Id="rId83" Type="http://schemas.openxmlformats.org/officeDocument/2006/relationships/image" Target="../media/image1453.png"/><Relationship Id="rId88" Type="http://schemas.openxmlformats.org/officeDocument/2006/relationships/customXml" Target="../ink/ink1459.xml"/><Relationship Id="rId111" Type="http://schemas.openxmlformats.org/officeDocument/2006/relationships/image" Target="../media/image1467.png"/><Relationship Id="rId132" Type="http://schemas.openxmlformats.org/officeDocument/2006/relationships/customXml" Target="../ink/ink1481.xml"/><Relationship Id="rId153" Type="http://schemas.openxmlformats.org/officeDocument/2006/relationships/image" Target="../media/image1488.png"/><Relationship Id="rId174" Type="http://schemas.openxmlformats.org/officeDocument/2006/relationships/customXml" Target="../ink/ink1502.xml"/><Relationship Id="rId179" Type="http://schemas.openxmlformats.org/officeDocument/2006/relationships/image" Target="../media/image1501.png"/><Relationship Id="rId195" Type="http://schemas.openxmlformats.org/officeDocument/2006/relationships/image" Target="../media/image1509.png"/><Relationship Id="rId209" Type="http://schemas.openxmlformats.org/officeDocument/2006/relationships/image" Target="../media/image1516.png"/><Relationship Id="rId190" Type="http://schemas.openxmlformats.org/officeDocument/2006/relationships/customXml" Target="../ink/ink1510.xml"/><Relationship Id="rId204" Type="http://schemas.openxmlformats.org/officeDocument/2006/relationships/customXml" Target="../ink/ink1517.xml"/><Relationship Id="rId220" Type="http://schemas.openxmlformats.org/officeDocument/2006/relationships/customXml" Target="../ink/ink1525.xml"/><Relationship Id="rId225" Type="http://schemas.openxmlformats.org/officeDocument/2006/relationships/image" Target="../media/image1524.png"/><Relationship Id="rId241" Type="http://schemas.openxmlformats.org/officeDocument/2006/relationships/image" Target="../media/image1532.png"/><Relationship Id="rId246" Type="http://schemas.openxmlformats.org/officeDocument/2006/relationships/customXml" Target="../ink/ink1538.xml"/><Relationship Id="rId267" Type="http://schemas.openxmlformats.org/officeDocument/2006/relationships/image" Target="../media/image1545.png"/><Relationship Id="rId288" Type="http://schemas.openxmlformats.org/officeDocument/2006/relationships/customXml" Target="../ink/ink1559.xml"/><Relationship Id="rId15" Type="http://schemas.openxmlformats.org/officeDocument/2006/relationships/image" Target="../media/image1419.png"/><Relationship Id="rId36" Type="http://schemas.openxmlformats.org/officeDocument/2006/relationships/customXml" Target="../ink/ink1433.xml"/><Relationship Id="rId57" Type="http://schemas.openxmlformats.org/officeDocument/2006/relationships/image" Target="../media/image1440.png"/><Relationship Id="rId106" Type="http://schemas.openxmlformats.org/officeDocument/2006/relationships/customXml" Target="../ink/ink1468.xml"/><Relationship Id="rId127" Type="http://schemas.openxmlformats.org/officeDocument/2006/relationships/image" Target="../media/image1475.png"/><Relationship Id="rId262" Type="http://schemas.openxmlformats.org/officeDocument/2006/relationships/customXml" Target="../ink/ink1546.xml"/><Relationship Id="rId283" Type="http://schemas.openxmlformats.org/officeDocument/2006/relationships/image" Target="../media/image1553.png"/><Relationship Id="rId10" Type="http://schemas.openxmlformats.org/officeDocument/2006/relationships/customXml" Target="../ink/ink1420.xml"/><Relationship Id="rId31" Type="http://schemas.openxmlformats.org/officeDocument/2006/relationships/image" Target="../media/image1427.png"/><Relationship Id="rId52" Type="http://schemas.openxmlformats.org/officeDocument/2006/relationships/customXml" Target="../ink/ink1441.xml"/><Relationship Id="rId73" Type="http://schemas.openxmlformats.org/officeDocument/2006/relationships/image" Target="../media/image1448.png"/><Relationship Id="rId78" Type="http://schemas.openxmlformats.org/officeDocument/2006/relationships/customXml" Target="../ink/ink1454.xml"/><Relationship Id="rId94" Type="http://schemas.openxmlformats.org/officeDocument/2006/relationships/customXml" Target="../ink/ink1462.xml"/><Relationship Id="rId99" Type="http://schemas.openxmlformats.org/officeDocument/2006/relationships/image" Target="../media/image1461.png"/><Relationship Id="rId101" Type="http://schemas.openxmlformats.org/officeDocument/2006/relationships/image" Target="../media/image1462.png"/><Relationship Id="rId122" Type="http://schemas.openxmlformats.org/officeDocument/2006/relationships/customXml" Target="../ink/ink1476.xml"/><Relationship Id="rId143" Type="http://schemas.openxmlformats.org/officeDocument/2006/relationships/image" Target="../media/image1483.png"/><Relationship Id="rId148" Type="http://schemas.openxmlformats.org/officeDocument/2006/relationships/customXml" Target="../ink/ink1489.xml"/><Relationship Id="rId164" Type="http://schemas.openxmlformats.org/officeDocument/2006/relationships/customXml" Target="../ink/ink1497.xml"/><Relationship Id="rId169" Type="http://schemas.openxmlformats.org/officeDocument/2006/relationships/image" Target="../media/image1496.png"/><Relationship Id="rId185" Type="http://schemas.openxmlformats.org/officeDocument/2006/relationships/image" Target="../media/image1504.png"/><Relationship Id="rId4" Type="http://schemas.openxmlformats.org/officeDocument/2006/relationships/customXml" Target="../ink/ink1417.xml"/><Relationship Id="rId9" Type="http://schemas.openxmlformats.org/officeDocument/2006/relationships/image" Target="../media/image1416.png"/><Relationship Id="rId180" Type="http://schemas.openxmlformats.org/officeDocument/2006/relationships/customXml" Target="../ink/ink1505.xml"/><Relationship Id="rId210" Type="http://schemas.openxmlformats.org/officeDocument/2006/relationships/customXml" Target="../ink/ink1520.xml"/><Relationship Id="rId215" Type="http://schemas.openxmlformats.org/officeDocument/2006/relationships/image" Target="../media/image1519.png"/><Relationship Id="rId236" Type="http://schemas.openxmlformats.org/officeDocument/2006/relationships/customXml" Target="../ink/ink1533.xml"/><Relationship Id="rId257" Type="http://schemas.openxmlformats.org/officeDocument/2006/relationships/image" Target="../media/image1540.png"/><Relationship Id="rId278" Type="http://schemas.openxmlformats.org/officeDocument/2006/relationships/customXml" Target="../ink/ink1554.xml"/><Relationship Id="rId26" Type="http://schemas.openxmlformats.org/officeDocument/2006/relationships/customXml" Target="../ink/ink1428.xml"/><Relationship Id="rId231" Type="http://schemas.openxmlformats.org/officeDocument/2006/relationships/image" Target="../media/image1527.png"/><Relationship Id="rId252" Type="http://schemas.openxmlformats.org/officeDocument/2006/relationships/customXml" Target="../ink/ink1541.xml"/><Relationship Id="rId273" Type="http://schemas.openxmlformats.org/officeDocument/2006/relationships/image" Target="../media/image1548.png"/><Relationship Id="rId47" Type="http://schemas.openxmlformats.org/officeDocument/2006/relationships/image" Target="../media/image1435.png"/><Relationship Id="rId68" Type="http://schemas.openxmlformats.org/officeDocument/2006/relationships/customXml" Target="../ink/ink1449.xml"/><Relationship Id="rId89" Type="http://schemas.openxmlformats.org/officeDocument/2006/relationships/image" Target="../media/image1456.png"/><Relationship Id="rId112" Type="http://schemas.openxmlformats.org/officeDocument/2006/relationships/customXml" Target="../ink/ink1471.xml"/><Relationship Id="rId133" Type="http://schemas.openxmlformats.org/officeDocument/2006/relationships/image" Target="../media/image1478.png"/><Relationship Id="rId154" Type="http://schemas.openxmlformats.org/officeDocument/2006/relationships/customXml" Target="../ink/ink1492.xml"/><Relationship Id="rId175" Type="http://schemas.openxmlformats.org/officeDocument/2006/relationships/image" Target="../media/image1499.png"/><Relationship Id="rId196" Type="http://schemas.openxmlformats.org/officeDocument/2006/relationships/customXml" Target="../ink/ink1513.xml"/><Relationship Id="rId200" Type="http://schemas.openxmlformats.org/officeDocument/2006/relationships/customXml" Target="../ink/ink1515.xml"/><Relationship Id="rId16" Type="http://schemas.openxmlformats.org/officeDocument/2006/relationships/customXml" Target="../ink/ink1423.xml"/><Relationship Id="rId221" Type="http://schemas.openxmlformats.org/officeDocument/2006/relationships/image" Target="../media/image1522.png"/><Relationship Id="rId242" Type="http://schemas.openxmlformats.org/officeDocument/2006/relationships/customXml" Target="../ink/ink1536.xml"/><Relationship Id="rId263" Type="http://schemas.openxmlformats.org/officeDocument/2006/relationships/image" Target="../media/image1543.png"/><Relationship Id="rId284" Type="http://schemas.openxmlformats.org/officeDocument/2006/relationships/customXml" Target="../ink/ink1557.xml"/><Relationship Id="rId37" Type="http://schemas.openxmlformats.org/officeDocument/2006/relationships/image" Target="../media/image1430.png"/><Relationship Id="rId58" Type="http://schemas.openxmlformats.org/officeDocument/2006/relationships/customXml" Target="../ink/ink1444.xml"/><Relationship Id="rId79" Type="http://schemas.openxmlformats.org/officeDocument/2006/relationships/image" Target="../media/image1451.png"/><Relationship Id="rId102" Type="http://schemas.openxmlformats.org/officeDocument/2006/relationships/customXml" Target="../ink/ink1466.xml"/><Relationship Id="rId123" Type="http://schemas.openxmlformats.org/officeDocument/2006/relationships/image" Target="../media/image1473.png"/><Relationship Id="rId144" Type="http://schemas.openxmlformats.org/officeDocument/2006/relationships/customXml" Target="../ink/ink1487.xml"/><Relationship Id="rId90" Type="http://schemas.openxmlformats.org/officeDocument/2006/relationships/customXml" Target="../ink/ink1460.xml"/><Relationship Id="rId165" Type="http://schemas.openxmlformats.org/officeDocument/2006/relationships/image" Target="../media/image1494.png"/><Relationship Id="rId186" Type="http://schemas.openxmlformats.org/officeDocument/2006/relationships/customXml" Target="../ink/ink1508.xml"/><Relationship Id="rId211" Type="http://schemas.openxmlformats.org/officeDocument/2006/relationships/image" Target="../media/image1517.png"/><Relationship Id="rId232" Type="http://schemas.openxmlformats.org/officeDocument/2006/relationships/customXml" Target="../ink/ink1531.xml"/><Relationship Id="rId253" Type="http://schemas.openxmlformats.org/officeDocument/2006/relationships/image" Target="../media/image1538.png"/><Relationship Id="rId274" Type="http://schemas.openxmlformats.org/officeDocument/2006/relationships/customXml" Target="../ink/ink1552.xml"/><Relationship Id="rId27" Type="http://schemas.openxmlformats.org/officeDocument/2006/relationships/image" Target="../media/image1425.png"/><Relationship Id="rId48" Type="http://schemas.openxmlformats.org/officeDocument/2006/relationships/customXml" Target="../ink/ink1439.xml"/><Relationship Id="rId69" Type="http://schemas.openxmlformats.org/officeDocument/2006/relationships/image" Target="../media/image1446.png"/><Relationship Id="rId113" Type="http://schemas.openxmlformats.org/officeDocument/2006/relationships/image" Target="../media/image1468.png"/><Relationship Id="rId134" Type="http://schemas.openxmlformats.org/officeDocument/2006/relationships/customXml" Target="../ink/ink1482.xml"/><Relationship Id="rId80" Type="http://schemas.openxmlformats.org/officeDocument/2006/relationships/customXml" Target="../ink/ink1455.xml"/><Relationship Id="rId155" Type="http://schemas.openxmlformats.org/officeDocument/2006/relationships/image" Target="../media/image1489.png"/><Relationship Id="rId176" Type="http://schemas.openxmlformats.org/officeDocument/2006/relationships/customXml" Target="../ink/ink1503.xml"/><Relationship Id="rId197" Type="http://schemas.openxmlformats.org/officeDocument/2006/relationships/image" Target="../media/image1510.png"/><Relationship Id="rId201" Type="http://schemas.openxmlformats.org/officeDocument/2006/relationships/image" Target="../media/image1512.png"/><Relationship Id="rId222" Type="http://schemas.openxmlformats.org/officeDocument/2006/relationships/customXml" Target="../ink/ink1526.xml"/><Relationship Id="rId243" Type="http://schemas.openxmlformats.org/officeDocument/2006/relationships/image" Target="../media/image1533.png"/><Relationship Id="rId264" Type="http://schemas.openxmlformats.org/officeDocument/2006/relationships/customXml" Target="../ink/ink1547.xml"/><Relationship Id="rId285" Type="http://schemas.openxmlformats.org/officeDocument/2006/relationships/image" Target="../media/image1554.png"/><Relationship Id="rId17" Type="http://schemas.openxmlformats.org/officeDocument/2006/relationships/image" Target="../media/image1420.png"/><Relationship Id="rId38" Type="http://schemas.openxmlformats.org/officeDocument/2006/relationships/customXml" Target="../ink/ink1434.xml"/><Relationship Id="rId59" Type="http://schemas.openxmlformats.org/officeDocument/2006/relationships/image" Target="../media/image1441.png"/><Relationship Id="rId103" Type="http://schemas.openxmlformats.org/officeDocument/2006/relationships/image" Target="../media/image1463.png"/><Relationship Id="rId124" Type="http://schemas.openxmlformats.org/officeDocument/2006/relationships/customXml" Target="../ink/ink1477.xml"/><Relationship Id="rId70" Type="http://schemas.openxmlformats.org/officeDocument/2006/relationships/customXml" Target="../ink/ink1450.xml"/><Relationship Id="rId91" Type="http://schemas.openxmlformats.org/officeDocument/2006/relationships/image" Target="../media/image1457.png"/><Relationship Id="rId145" Type="http://schemas.openxmlformats.org/officeDocument/2006/relationships/image" Target="../media/image1484.png"/><Relationship Id="rId166" Type="http://schemas.openxmlformats.org/officeDocument/2006/relationships/customXml" Target="../ink/ink1498.xml"/><Relationship Id="rId187" Type="http://schemas.openxmlformats.org/officeDocument/2006/relationships/image" Target="../media/image150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21.xml"/><Relationship Id="rId233" Type="http://schemas.openxmlformats.org/officeDocument/2006/relationships/image" Target="../media/image1528.png"/><Relationship Id="rId254" Type="http://schemas.openxmlformats.org/officeDocument/2006/relationships/customXml" Target="../ink/ink1542.xml"/><Relationship Id="rId28" Type="http://schemas.openxmlformats.org/officeDocument/2006/relationships/customXml" Target="../ink/ink1429.xml"/><Relationship Id="rId49" Type="http://schemas.openxmlformats.org/officeDocument/2006/relationships/image" Target="../media/image1436.png"/><Relationship Id="rId114" Type="http://schemas.openxmlformats.org/officeDocument/2006/relationships/customXml" Target="../ink/ink1472.xml"/><Relationship Id="rId275" Type="http://schemas.openxmlformats.org/officeDocument/2006/relationships/image" Target="../media/image1549.png"/><Relationship Id="rId60" Type="http://schemas.openxmlformats.org/officeDocument/2006/relationships/customXml" Target="../ink/ink1445.xml"/><Relationship Id="rId81" Type="http://schemas.openxmlformats.org/officeDocument/2006/relationships/image" Target="../media/image1452.png"/><Relationship Id="rId135" Type="http://schemas.openxmlformats.org/officeDocument/2006/relationships/image" Target="../media/image1479.png"/><Relationship Id="rId156" Type="http://schemas.openxmlformats.org/officeDocument/2006/relationships/customXml" Target="../ink/ink1493.xml"/><Relationship Id="rId177" Type="http://schemas.openxmlformats.org/officeDocument/2006/relationships/image" Target="../media/image1500.png"/><Relationship Id="rId198" Type="http://schemas.openxmlformats.org/officeDocument/2006/relationships/customXml" Target="../ink/ink1514.xml"/><Relationship Id="rId202" Type="http://schemas.openxmlformats.org/officeDocument/2006/relationships/customXml" Target="../ink/ink1516.xml"/><Relationship Id="rId223" Type="http://schemas.openxmlformats.org/officeDocument/2006/relationships/image" Target="../media/image1523.png"/><Relationship Id="rId244" Type="http://schemas.openxmlformats.org/officeDocument/2006/relationships/customXml" Target="../ink/ink1537.xml"/><Relationship Id="rId18" Type="http://schemas.openxmlformats.org/officeDocument/2006/relationships/customXml" Target="../ink/ink1424.xml"/><Relationship Id="rId39" Type="http://schemas.openxmlformats.org/officeDocument/2006/relationships/image" Target="../media/image1431.png"/><Relationship Id="rId265" Type="http://schemas.openxmlformats.org/officeDocument/2006/relationships/image" Target="../media/image1544.png"/><Relationship Id="rId286" Type="http://schemas.openxmlformats.org/officeDocument/2006/relationships/customXml" Target="../ink/ink1558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15.png"/><Relationship Id="rId299" Type="http://schemas.openxmlformats.org/officeDocument/2006/relationships/image" Target="../media/image1705.png"/><Relationship Id="rId21" Type="http://schemas.openxmlformats.org/officeDocument/2006/relationships/image" Target="../media/image1568.png"/><Relationship Id="rId63" Type="http://schemas.openxmlformats.org/officeDocument/2006/relationships/image" Target="../media/image1589.png"/><Relationship Id="rId159" Type="http://schemas.openxmlformats.org/officeDocument/2006/relationships/image" Target="../media/image1636.png"/><Relationship Id="rId324" Type="http://schemas.openxmlformats.org/officeDocument/2006/relationships/customXml" Target="../ink/ink1723.xml"/><Relationship Id="rId366" Type="http://schemas.openxmlformats.org/officeDocument/2006/relationships/customXml" Target="../ink/ink1744.xml"/><Relationship Id="rId170" Type="http://schemas.openxmlformats.org/officeDocument/2006/relationships/customXml" Target="../ink/ink1646.xml"/><Relationship Id="rId226" Type="http://schemas.openxmlformats.org/officeDocument/2006/relationships/customXml" Target="../ink/ink1674.xml"/><Relationship Id="rId433" Type="http://schemas.openxmlformats.org/officeDocument/2006/relationships/image" Target="../media/image1771.png"/><Relationship Id="rId268" Type="http://schemas.openxmlformats.org/officeDocument/2006/relationships/customXml" Target="../ink/ink1695.xml"/><Relationship Id="rId32" Type="http://schemas.openxmlformats.org/officeDocument/2006/relationships/customXml" Target="../ink/ink1577.xml"/><Relationship Id="rId74" Type="http://schemas.openxmlformats.org/officeDocument/2006/relationships/customXml" Target="../ink/ink1598.xml"/><Relationship Id="rId128" Type="http://schemas.openxmlformats.org/officeDocument/2006/relationships/customXml" Target="../ink/ink1625.xml"/><Relationship Id="rId335" Type="http://schemas.openxmlformats.org/officeDocument/2006/relationships/image" Target="../media/image1723.png"/><Relationship Id="rId377" Type="http://schemas.openxmlformats.org/officeDocument/2006/relationships/image" Target="../media/image1744.png"/><Relationship Id="rId5" Type="http://schemas.openxmlformats.org/officeDocument/2006/relationships/image" Target="../media/image1560.png"/><Relationship Id="rId181" Type="http://schemas.openxmlformats.org/officeDocument/2006/relationships/image" Target="../media/image1647.png"/><Relationship Id="rId237" Type="http://schemas.openxmlformats.org/officeDocument/2006/relationships/image" Target="../media/image1675.png"/><Relationship Id="rId402" Type="http://schemas.openxmlformats.org/officeDocument/2006/relationships/customXml" Target="../ink/ink1762.xml"/><Relationship Id="rId279" Type="http://schemas.openxmlformats.org/officeDocument/2006/relationships/image" Target="../media/image1696.png"/><Relationship Id="rId444" Type="http://schemas.openxmlformats.org/officeDocument/2006/relationships/customXml" Target="../ink/ink1783.xml"/><Relationship Id="rId43" Type="http://schemas.openxmlformats.org/officeDocument/2006/relationships/image" Target="../media/image1579.png"/><Relationship Id="rId139" Type="http://schemas.openxmlformats.org/officeDocument/2006/relationships/image" Target="../media/image1626.png"/><Relationship Id="rId290" Type="http://schemas.openxmlformats.org/officeDocument/2006/relationships/customXml" Target="../ink/ink1706.xml"/><Relationship Id="rId304" Type="http://schemas.openxmlformats.org/officeDocument/2006/relationships/customXml" Target="../ink/ink1713.xml"/><Relationship Id="rId346" Type="http://schemas.openxmlformats.org/officeDocument/2006/relationships/customXml" Target="../ink/ink1734.xml"/><Relationship Id="rId388" Type="http://schemas.openxmlformats.org/officeDocument/2006/relationships/customXml" Target="../ink/ink1755.xml"/><Relationship Id="rId85" Type="http://schemas.openxmlformats.org/officeDocument/2006/relationships/image" Target="../media/image1600.png"/><Relationship Id="rId150" Type="http://schemas.openxmlformats.org/officeDocument/2006/relationships/customXml" Target="../ink/ink1636.xml"/><Relationship Id="rId192" Type="http://schemas.openxmlformats.org/officeDocument/2006/relationships/customXml" Target="../ink/ink1657.xml"/><Relationship Id="rId206" Type="http://schemas.openxmlformats.org/officeDocument/2006/relationships/customXml" Target="../ink/ink1664.xml"/><Relationship Id="rId413" Type="http://schemas.openxmlformats.org/officeDocument/2006/relationships/image" Target="../media/image1761.png"/><Relationship Id="rId248" Type="http://schemas.openxmlformats.org/officeDocument/2006/relationships/customXml" Target="../ink/ink1685.xml"/><Relationship Id="rId455" Type="http://schemas.openxmlformats.org/officeDocument/2006/relationships/image" Target="../media/image1782.png"/><Relationship Id="rId12" Type="http://schemas.openxmlformats.org/officeDocument/2006/relationships/customXml" Target="../ink/ink1567.xml"/><Relationship Id="rId108" Type="http://schemas.openxmlformats.org/officeDocument/2006/relationships/customXml" Target="../ink/ink1615.xml"/><Relationship Id="rId315" Type="http://schemas.openxmlformats.org/officeDocument/2006/relationships/image" Target="../media/image1713.png"/><Relationship Id="rId357" Type="http://schemas.openxmlformats.org/officeDocument/2006/relationships/image" Target="../media/image1734.png"/><Relationship Id="rId54" Type="http://schemas.openxmlformats.org/officeDocument/2006/relationships/customXml" Target="../ink/ink1588.xml"/><Relationship Id="rId96" Type="http://schemas.openxmlformats.org/officeDocument/2006/relationships/customXml" Target="../ink/ink1609.xml"/><Relationship Id="rId161" Type="http://schemas.openxmlformats.org/officeDocument/2006/relationships/image" Target="../media/image1637.png"/><Relationship Id="rId217" Type="http://schemas.openxmlformats.org/officeDocument/2006/relationships/image" Target="../media/image1665.png"/><Relationship Id="rId399" Type="http://schemas.openxmlformats.org/officeDocument/2006/relationships/image" Target="../media/image1754.png"/><Relationship Id="rId259" Type="http://schemas.openxmlformats.org/officeDocument/2006/relationships/image" Target="../media/image1686.png"/><Relationship Id="rId424" Type="http://schemas.openxmlformats.org/officeDocument/2006/relationships/customXml" Target="../ink/ink1773.xml"/><Relationship Id="rId466" Type="http://schemas.openxmlformats.org/officeDocument/2006/relationships/customXml" Target="../ink/ink1794.xml"/><Relationship Id="rId23" Type="http://schemas.openxmlformats.org/officeDocument/2006/relationships/image" Target="../media/image1569.png"/><Relationship Id="rId119" Type="http://schemas.openxmlformats.org/officeDocument/2006/relationships/image" Target="../media/image1616.png"/><Relationship Id="rId270" Type="http://schemas.openxmlformats.org/officeDocument/2006/relationships/customXml" Target="../ink/ink1696.xml"/><Relationship Id="rId326" Type="http://schemas.openxmlformats.org/officeDocument/2006/relationships/customXml" Target="../ink/ink1724.xml"/><Relationship Id="rId44" Type="http://schemas.openxmlformats.org/officeDocument/2006/relationships/customXml" Target="../ink/ink1583.xml"/><Relationship Id="rId65" Type="http://schemas.openxmlformats.org/officeDocument/2006/relationships/image" Target="../media/image1590.png"/><Relationship Id="rId86" Type="http://schemas.openxmlformats.org/officeDocument/2006/relationships/customXml" Target="../ink/ink1604.xml"/><Relationship Id="rId130" Type="http://schemas.openxmlformats.org/officeDocument/2006/relationships/customXml" Target="../ink/ink1626.xml"/><Relationship Id="rId151" Type="http://schemas.openxmlformats.org/officeDocument/2006/relationships/image" Target="../media/image1632.png"/><Relationship Id="rId368" Type="http://schemas.openxmlformats.org/officeDocument/2006/relationships/customXml" Target="../ink/ink1745.xml"/><Relationship Id="rId389" Type="http://schemas.openxmlformats.org/officeDocument/2006/relationships/image" Target="../media/image1047.png"/><Relationship Id="rId172" Type="http://schemas.openxmlformats.org/officeDocument/2006/relationships/customXml" Target="../ink/ink1647.xml"/><Relationship Id="rId193" Type="http://schemas.openxmlformats.org/officeDocument/2006/relationships/image" Target="../media/image1653.png"/><Relationship Id="rId207" Type="http://schemas.openxmlformats.org/officeDocument/2006/relationships/image" Target="../media/image1660.png"/><Relationship Id="rId228" Type="http://schemas.openxmlformats.org/officeDocument/2006/relationships/customXml" Target="../ink/ink1675.xml"/><Relationship Id="rId249" Type="http://schemas.openxmlformats.org/officeDocument/2006/relationships/image" Target="../media/image1681.png"/><Relationship Id="rId414" Type="http://schemas.openxmlformats.org/officeDocument/2006/relationships/customXml" Target="../ink/ink1768.xml"/><Relationship Id="rId435" Type="http://schemas.openxmlformats.org/officeDocument/2006/relationships/image" Target="../media/image1772.png"/><Relationship Id="rId456" Type="http://schemas.openxmlformats.org/officeDocument/2006/relationships/customXml" Target="../ink/ink1789.xml"/><Relationship Id="rId13" Type="http://schemas.openxmlformats.org/officeDocument/2006/relationships/image" Target="../media/image1564.png"/><Relationship Id="rId109" Type="http://schemas.openxmlformats.org/officeDocument/2006/relationships/image" Target="../media/image1611.png"/><Relationship Id="rId260" Type="http://schemas.openxmlformats.org/officeDocument/2006/relationships/customXml" Target="../ink/ink1691.xml"/><Relationship Id="rId281" Type="http://schemas.openxmlformats.org/officeDocument/2006/relationships/image" Target="../media/image1697.png"/><Relationship Id="rId316" Type="http://schemas.openxmlformats.org/officeDocument/2006/relationships/customXml" Target="../ink/ink1719.xml"/><Relationship Id="rId337" Type="http://schemas.openxmlformats.org/officeDocument/2006/relationships/image" Target="../media/image1724.png"/><Relationship Id="rId34" Type="http://schemas.openxmlformats.org/officeDocument/2006/relationships/customXml" Target="../ink/ink1578.xml"/><Relationship Id="rId55" Type="http://schemas.openxmlformats.org/officeDocument/2006/relationships/image" Target="../media/image1585.png"/><Relationship Id="rId76" Type="http://schemas.openxmlformats.org/officeDocument/2006/relationships/customXml" Target="../ink/ink1599.xml"/><Relationship Id="rId97" Type="http://schemas.openxmlformats.org/officeDocument/2006/relationships/image" Target="../media/image1606.png"/><Relationship Id="rId120" Type="http://schemas.openxmlformats.org/officeDocument/2006/relationships/customXml" Target="../ink/ink1621.xml"/><Relationship Id="rId141" Type="http://schemas.openxmlformats.org/officeDocument/2006/relationships/image" Target="../media/image1627.png"/><Relationship Id="rId358" Type="http://schemas.openxmlformats.org/officeDocument/2006/relationships/customXml" Target="../ink/ink1740.xml"/><Relationship Id="rId379" Type="http://schemas.openxmlformats.org/officeDocument/2006/relationships/image" Target="../media/image1745.png"/><Relationship Id="rId7" Type="http://schemas.openxmlformats.org/officeDocument/2006/relationships/image" Target="../media/image1561.png"/><Relationship Id="rId162" Type="http://schemas.openxmlformats.org/officeDocument/2006/relationships/customXml" Target="../ink/ink1642.xml"/><Relationship Id="rId183" Type="http://schemas.openxmlformats.org/officeDocument/2006/relationships/image" Target="../media/image1648.png"/><Relationship Id="rId218" Type="http://schemas.openxmlformats.org/officeDocument/2006/relationships/customXml" Target="../ink/ink1670.xml"/><Relationship Id="rId239" Type="http://schemas.openxmlformats.org/officeDocument/2006/relationships/image" Target="../media/image1676.png"/><Relationship Id="rId390" Type="http://schemas.openxmlformats.org/officeDocument/2006/relationships/customXml" Target="../ink/ink1756.xml"/><Relationship Id="rId404" Type="http://schemas.openxmlformats.org/officeDocument/2006/relationships/customXml" Target="../ink/ink1763.xml"/><Relationship Id="rId425" Type="http://schemas.openxmlformats.org/officeDocument/2006/relationships/image" Target="../media/image1767.png"/><Relationship Id="rId446" Type="http://schemas.openxmlformats.org/officeDocument/2006/relationships/customXml" Target="../ink/ink1784.xml"/><Relationship Id="rId467" Type="http://schemas.openxmlformats.org/officeDocument/2006/relationships/image" Target="../media/image1788.png"/><Relationship Id="rId250" Type="http://schemas.openxmlformats.org/officeDocument/2006/relationships/customXml" Target="../ink/ink1686.xml"/><Relationship Id="rId271" Type="http://schemas.openxmlformats.org/officeDocument/2006/relationships/image" Target="../media/image1692.png"/><Relationship Id="rId292" Type="http://schemas.openxmlformats.org/officeDocument/2006/relationships/customXml" Target="../ink/ink1707.xml"/><Relationship Id="rId306" Type="http://schemas.openxmlformats.org/officeDocument/2006/relationships/customXml" Target="../ink/ink1714.xml"/><Relationship Id="rId24" Type="http://schemas.openxmlformats.org/officeDocument/2006/relationships/customXml" Target="../ink/ink1573.xml"/><Relationship Id="rId45" Type="http://schemas.openxmlformats.org/officeDocument/2006/relationships/image" Target="../media/image1580.png"/><Relationship Id="rId66" Type="http://schemas.openxmlformats.org/officeDocument/2006/relationships/customXml" Target="../ink/ink1594.xml"/><Relationship Id="rId87" Type="http://schemas.openxmlformats.org/officeDocument/2006/relationships/image" Target="../media/image1601.png"/><Relationship Id="rId110" Type="http://schemas.openxmlformats.org/officeDocument/2006/relationships/customXml" Target="../ink/ink1616.xml"/><Relationship Id="rId131" Type="http://schemas.openxmlformats.org/officeDocument/2006/relationships/image" Target="../media/image1622.png"/><Relationship Id="rId327" Type="http://schemas.openxmlformats.org/officeDocument/2006/relationships/image" Target="../media/image1719.png"/><Relationship Id="rId348" Type="http://schemas.openxmlformats.org/officeDocument/2006/relationships/customXml" Target="../ink/ink1735.xml"/><Relationship Id="rId369" Type="http://schemas.openxmlformats.org/officeDocument/2006/relationships/image" Target="../media/image1740.png"/><Relationship Id="rId152" Type="http://schemas.openxmlformats.org/officeDocument/2006/relationships/customXml" Target="../ink/ink1637.xml"/><Relationship Id="rId173" Type="http://schemas.openxmlformats.org/officeDocument/2006/relationships/image" Target="../media/image1643.png"/><Relationship Id="rId194" Type="http://schemas.openxmlformats.org/officeDocument/2006/relationships/customXml" Target="../ink/ink1658.xml"/><Relationship Id="rId208" Type="http://schemas.openxmlformats.org/officeDocument/2006/relationships/customXml" Target="../ink/ink1665.xml"/><Relationship Id="rId229" Type="http://schemas.openxmlformats.org/officeDocument/2006/relationships/image" Target="../media/image1671.png"/><Relationship Id="rId380" Type="http://schemas.openxmlformats.org/officeDocument/2006/relationships/customXml" Target="../ink/ink1751.xml"/><Relationship Id="rId415" Type="http://schemas.openxmlformats.org/officeDocument/2006/relationships/image" Target="../media/image1762.png"/><Relationship Id="rId436" Type="http://schemas.openxmlformats.org/officeDocument/2006/relationships/customXml" Target="../ink/ink1779.xml"/><Relationship Id="rId457" Type="http://schemas.openxmlformats.org/officeDocument/2006/relationships/image" Target="../media/image1783.png"/><Relationship Id="rId240" Type="http://schemas.openxmlformats.org/officeDocument/2006/relationships/customXml" Target="../ink/ink1681.xml"/><Relationship Id="rId261" Type="http://schemas.openxmlformats.org/officeDocument/2006/relationships/image" Target="../media/image1687.png"/><Relationship Id="rId14" Type="http://schemas.openxmlformats.org/officeDocument/2006/relationships/customXml" Target="../ink/ink1568.xml"/><Relationship Id="rId35" Type="http://schemas.openxmlformats.org/officeDocument/2006/relationships/image" Target="../media/image1575.png"/><Relationship Id="rId56" Type="http://schemas.openxmlformats.org/officeDocument/2006/relationships/customXml" Target="../ink/ink1589.xml"/><Relationship Id="rId77" Type="http://schemas.openxmlformats.org/officeDocument/2006/relationships/image" Target="../media/image1596.png"/><Relationship Id="rId100" Type="http://schemas.openxmlformats.org/officeDocument/2006/relationships/customXml" Target="../ink/ink1611.xml"/><Relationship Id="rId282" Type="http://schemas.openxmlformats.org/officeDocument/2006/relationships/customXml" Target="../ink/ink1702.xml"/><Relationship Id="rId317" Type="http://schemas.openxmlformats.org/officeDocument/2006/relationships/image" Target="../media/image1714.png"/><Relationship Id="rId338" Type="http://schemas.openxmlformats.org/officeDocument/2006/relationships/customXml" Target="../ink/ink1730.xml"/><Relationship Id="rId359" Type="http://schemas.openxmlformats.org/officeDocument/2006/relationships/image" Target="../media/image1735.png"/><Relationship Id="rId8" Type="http://schemas.openxmlformats.org/officeDocument/2006/relationships/customXml" Target="../ink/ink1565.xml"/><Relationship Id="rId98" Type="http://schemas.openxmlformats.org/officeDocument/2006/relationships/customXml" Target="../ink/ink1610.xml"/><Relationship Id="rId121" Type="http://schemas.openxmlformats.org/officeDocument/2006/relationships/image" Target="../media/image1617.png"/><Relationship Id="rId142" Type="http://schemas.openxmlformats.org/officeDocument/2006/relationships/customXml" Target="../ink/ink1632.xml"/><Relationship Id="rId163" Type="http://schemas.openxmlformats.org/officeDocument/2006/relationships/image" Target="../media/image1638.png"/><Relationship Id="rId184" Type="http://schemas.openxmlformats.org/officeDocument/2006/relationships/customXml" Target="../ink/ink1653.xml"/><Relationship Id="rId219" Type="http://schemas.openxmlformats.org/officeDocument/2006/relationships/image" Target="../media/image1666.png"/><Relationship Id="rId370" Type="http://schemas.openxmlformats.org/officeDocument/2006/relationships/customXml" Target="../ink/ink1746.xml"/><Relationship Id="rId391" Type="http://schemas.openxmlformats.org/officeDocument/2006/relationships/image" Target="../media/image1750.png"/><Relationship Id="rId405" Type="http://schemas.openxmlformats.org/officeDocument/2006/relationships/image" Target="../media/image1757.png"/><Relationship Id="rId426" Type="http://schemas.openxmlformats.org/officeDocument/2006/relationships/customXml" Target="../ink/ink1774.xml"/><Relationship Id="rId447" Type="http://schemas.openxmlformats.org/officeDocument/2006/relationships/image" Target="../media/image1778.png"/><Relationship Id="rId230" Type="http://schemas.openxmlformats.org/officeDocument/2006/relationships/customXml" Target="../ink/ink1676.xml"/><Relationship Id="rId251" Type="http://schemas.openxmlformats.org/officeDocument/2006/relationships/image" Target="../media/image1682.png"/><Relationship Id="rId25" Type="http://schemas.openxmlformats.org/officeDocument/2006/relationships/image" Target="../media/image1570.png"/><Relationship Id="rId46" Type="http://schemas.openxmlformats.org/officeDocument/2006/relationships/customXml" Target="../ink/ink1584.xml"/><Relationship Id="rId67" Type="http://schemas.openxmlformats.org/officeDocument/2006/relationships/image" Target="../media/image1591.png"/><Relationship Id="rId272" Type="http://schemas.openxmlformats.org/officeDocument/2006/relationships/customXml" Target="../ink/ink1697.xml"/><Relationship Id="rId293" Type="http://schemas.openxmlformats.org/officeDocument/2006/relationships/image" Target="../media/image1702.png"/><Relationship Id="rId307" Type="http://schemas.openxmlformats.org/officeDocument/2006/relationships/image" Target="../media/image1709.png"/><Relationship Id="rId328" Type="http://schemas.openxmlformats.org/officeDocument/2006/relationships/customXml" Target="../ink/ink1725.xml"/><Relationship Id="rId349" Type="http://schemas.openxmlformats.org/officeDocument/2006/relationships/image" Target="../media/image1730.png"/><Relationship Id="rId88" Type="http://schemas.openxmlformats.org/officeDocument/2006/relationships/customXml" Target="../ink/ink1605.xml"/><Relationship Id="rId111" Type="http://schemas.openxmlformats.org/officeDocument/2006/relationships/image" Target="../media/image1612.png"/><Relationship Id="rId132" Type="http://schemas.openxmlformats.org/officeDocument/2006/relationships/customXml" Target="../ink/ink1627.xml"/><Relationship Id="rId153" Type="http://schemas.openxmlformats.org/officeDocument/2006/relationships/image" Target="../media/image1633.png"/><Relationship Id="rId174" Type="http://schemas.openxmlformats.org/officeDocument/2006/relationships/customXml" Target="../ink/ink1648.xml"/><Relationship Id="rId195" Type="http://schemas.openxmlformats.org/officeDocument/2006/relationships/image" Target="../media/image1654.png"/><Relationship Id="rId209" Type="http://schemas.openxmlformats.org/officeDocument/2006/relationships/image" Target="../media/image1661.png"/><Relationship Id="rId360" Type="http://schemas.openxmlformats.org/officeDocument/2006/relationships/customXml" Target="../ink/ink1741.xml"/><Relationship Id="rId381" Type="http://schemas.openxmlformats.org/officeDocument/2006/relationships/image" Target="../media/image1746.png"/><Relationship Id="rId416" Type="http://schemas.openxmlformats.org/officeDocument/2006/relationships/customXml" Target="../ink/ink1769.xml"/><Relationship Id="rId220" Type="http://schemas.openxmlformats.org/officeDocument/2006/relationships/customXml" Target="../ink/ink1671.xml"/><Relationship Id="rId241" Type="http://schemas.openxmlformats.org/officeDocument/2006/relationships/image" Target="../media/image1677.png"/><Relationship Id="rId437" Type="http://schemas.openxmlformats.org/officeDocument/2006/relationships/image" Target="../media/image1773.png"/><Relationship Id="rId458" Type="http://schemas.openxmlformats.org/officeDocument/2006/relationships/customXml" Target="../ink/ink1790.xml"/><Relationship Id="rId15" Type="http://schemas.openxmlformats.org/officeDocument/2006/relationships/image" Target="../media/image1565.png"/><Relationship Id="rId36" Type="http://schemas.openxmlformats.org/officeDocument/2006/relationships/customXml" Target="../ink/ink1579.xml"/><Relationship Id="rId57" Type="http://schemas.openxmlformats.org/officeDocument/2006/relationships/image" Target="../media/image1586.png"/><Relationship Id="rId262" Type="http://schemas.openxmlformats.org/officeDocument/2006/relationships/customXml" Target="../ink/ink1692.xml"/><Relationship Id="rId283" Type="http://schemas.openxmlformats.org/officeDocument/2006/relationships/image" Target="../media/image1698.png"/><Relationship Id="rId318" Type="http://schemas.openxmlformats.org/officeDocument/2006/relationships/customXml" Target="../ink/ink1720.xml"/><Relationship Id="rId339" Type="http://schemas.openxmlformats.org/officeDocument/2006/relationships/image" Target="../media/image1725.png"/><Relationship Id="rId78" Type="http://schemas.openxmlformats.org/officeDocument/2006/relationships/customXml" Target="../ink/ink1600.xml"/><Relationship Id="rId99" Type="http://schemas.openxmlformats.org/officeDocument/2006/relationships/image" Target="../media/image1607.png"/><Relationship Id="rId101" Type="http://schemas.openxmlformats.org/officeDocument/2006/relationships/image" Target="../media/image1608.png"/><Relationship Id="rId122" Type="http://schemas.openxmlformats.org/officeDocument/2006/relationships/customXml" Target="../ink/ink1622.xml"/><Relationship Id="rId143" Type="http://schemas.openxmlformats.org/officeDocument/2006/relationships/image" Target="../media/image1628.png"/><Relationship Id="rId164" Type="http://schemas.openxmlformats.org/officeDocument/2006/relationships/customXml" Target="../ink/ink1643.xml"/><Relationship Id="rId185" Type="http://schemas.openxmlformats.org/officeDocument/2006/relationships/image" Target="../media/image1649.png"/><Relationship Id="rId350" Type="http://schemas.openxmlformats.org/officeDocument/2006/relationships/customXml" Target="../ink/ink1736.xml"/><Relationship Id="rId371" Type="http://schemas.openxmlformats.org/officeDocument/2006/relationships/image" Target="../media/image1741.png"/><Relationship Id="rId406" Type="http://schemas.openxmlformats.org/officeDocument/2006/relationships/customXml" Target="../ink/ink1764.xml"/><Relationship Id="rId9" Type="http://schemas.openxmlformats.org/officeDocument/2006/relationships/image" Target="../media/image1562.png"/><Relationship Id="rId210" Type="http://schemas.openxmlformats.org/officeDocument/2006/relationships/customXml" Target="../ink/ink1666.xml"/><Relationship Id="rId392" Type="http://schemas.openxmlformats.org/officeDocument/2006/relationships/customXml" Target="../ink/ink1757.xml"/><Relationship Id="rId427" Type="http://schemas.openxmlformats.org/officeDocument/2006/relationships/image" Target="../media/image1768.png"/><Relationship Id="rId448" Type="http://schemas.openxmlformats.org/officeDocument/2006/relationships/customXml" Target="../ink/ink1785.xml"/><Relationship Id="rId26" Type="http://schemas.openxmlformats.org/officeDocument/2006/relationships/customXml" Target="../ink/ink1574.xml"/><Relationship Id="rId231" Type="http://schemas.openxmlformats.org/officeDocument/2006/relationships/image" Target="../media/image1672.png"/><Relationship Id="rId252" Type="http://schemas.openxmlformats.org/officeDocument/2006/relationships/customXml" Target="../ink/ink1687.xml"/><Relationship Id="rId273" Type="http://schemas.openxmlformats.org/officeDocument/2006/relationships/image" Target="../media/image1693.png"/><Relationship Id="rId294" Type="http://schemas.openxmlformats.org/officeDocument/2006/relationships/customXml" Target="../ink/ink1708.xml"/><Relationship Id="rId308" Type="http://schemas.openxmlformats.org/officeDocument/2006/relationships/customXml" Target="../ink/ink1715.xml"/><Relationship Id="rId329" Type="http://schemas.openxmlformats.org/officeDocument/2006/relationships/image" Target="../media/image1720.png"/><Relationship Id="rId47" Type="http://schemas.openxmlformats.org/officeDocument/2006/relationships/image" Target="../media/image1581.png"/><Relationship Id="rId68" Type="http://schemas.openxmlformats.org/officeDocument/2006/relationships/customXml" Target="../ink/ink1595.xml"/><Relationship Id="rId89" Type="http://schemas.openxmlformats.org/officeDocument/2006/relationships/image" Target="../media/image1602.png"/><Relationship Id="rId112" Type="http://schemas.openxmlformats.org/officeDocument/2006/relationships/customXml" Target="../ink/ink1617.xml"/><Relationship Id="rId133" Type="http://schemas.openxmlformats.org/officeDocument/2006/relationships/image" Target="../media/image1623.png"/><Relationship Id="rId154" Type="http://schemas.openxmlformats.org/officeDocument/2006/relationships/customXml" Target="../ink/ink1638.xml"/><Relationship Id="rId175" Type="http://schemas.openxmlformats.org/officeDocument/2006/relationships/image" Target="../media/image1644.png"/><Relationship Id="rId340" Type="http://schemas.openxmlformats.org/officeDocument/2006/relationships/customXml" Target="../ink/ink1731.xml"/><Relationship Id="rId361" Type="http://schemas.openxmlformats.org/officeDocument/2006/relationships/image" Target="../media/image1736.png"/><Relationship Id="rId196" Type="http://schemas.openxmlformats.org/officeDocument/2006/relationships/customXml" Target="../ink/ink1659.xml"/><Relationship Id="rId200" Type="http://schemas.openxmlformats.org/officeDocument/2006/relationships/customXml" Target="../ink/ink1661.xml"/><Relationship Id="rId382" Type="http://schemas.openxmlformats.org/officeDocument/2006/relationships/customXml" Target="../ink/ink1752.xml"/><Relationship Id="rId417" Type="http://schemas.openxmlformats.org/officeDocument/2006/relationships/image" Target="../media/image1763.png"/><Relationship Id="rId438" Type="http://schemas.openxmlformats.org/officeDocument/2006/relationships/customXml" Target="../ink/ink1780.xml"/><Relationship Id="rId459" Type="http://schemas.openxmlformats.org/officeDocument/2006/relationships/image" Target="../media/image1784.png"/><Relationship Id="rId16" Type="http://schemas.openxmlformats.org/officeDocument/2006/relationships/customXml" Target="../ink/ink1569.xml"/><Relationship Id="rId221" Type="http://schemas.openxmlformats.org/officeDocument/2006/relationships/image" Target="../media/image1667.png"/><Relationship Id="rId242" Type="http://schemas.openxmlformats.org/officeDocument/2006/relationships/customXml" Target="../ink/ink1682.xml"/><Relationship Id="rId263" Type="http://schemas.openxmlformats.org/officeDocument/2006/relationships/image" Target="../media/image1688.png"/><Relationship Id="rId284" Type="http://schemas.openxmlformats.org/officeDocument/2006/relationships/customXml" Target="../ink/ink1703.xml"/><Relationship Id="rId319" Type="http://schemas.openxmlformats.org/officeDocument/2006/relationships/image" Target="../media/image1715.png"/><Relationship Id="rId37" Type="http://schemas.openxmlformats.org/officeDocument/2006/relationships/image" Target="../media/image1576.png"/><Relationship Id="rId58" Type="http://schemas.openxmlformats.org/officeDocument/2006/relationships/customXml" Target="../ink/ink1590.xml"/><Relationship Id="rId79" Type="http://schemas.openxmlformats.org/officeDocument/2006/relationships/image" Target="../media/image1597.png"/><Relationship Id="rId102" Type="http://schemas.openxmlformats.org/officeDocument/2006/relationships/customXml" Target="../ink/ink1612.xml"/><Relationship Id="rId123" Type="http://schemas.openxmlformats.org/officeDocument/2006/relationships/image" Target="../media/image1618.png"/><Relationship Id="rId144" Type="http://schemas.openxmlformats.org/officeDocument/2006/relationships/customXml" Target="../ink/ink1633.xml"/><Relationship Id="rId330" Type="http://schemas.openxmlformats.org/officeDocument/2006/relationships/customXml" Target="../ink/ink1726.xml"/><Relationship Id="rId90" Type="http://schemas.openxmlformats.org/officeDocument/2006/relationships/customXml" Target="../ink/ink1606.xml"/><Relationship Id="rId165" Type="http://schemas.openxmlformats.org/officeDocument/2006/relationships/image" Target="../media/image1639.png"/><Relationship Id="rId186" Type="http://schemas.openxmlformats.org/officeDocument/2006/relationships/customXml" Target="../ink/ink1654.xml"/><Relationship Id="rId351" Type="http://schemas.openxmlformats.org/officeDocument/2006/relationships/image" Target="../media/image1731.png"/><Relationship Id="rId372" Type="http://schemas.openxmlformats.org/officeDocument/2006/relationships/customXml" Target="../ink/ink1747.xml"/><Relationship Id="rId393" Type="http://schemas.openxmlformats.org/officeDocument/2006/relationships/image" Target="../media/image1751.png"/><Relationship Id="rId407" Type="http://schemas.openxmlformats.org/officeDocument/2006/relationships/image" Target="../media/image1758.png"/><Relationship Id="rId428" Type="http://schemas.openxmlformats.org/officeDocument/2006/relationships/customXml" Target="../ink/ink1775.xml"/><Relationship Id="rId449" Type="http://schemas.openxmlformats.org/officeDocument/2006/relationships/image" Target="../media/image1779.png"/><Relationship Id="rId211" Type="http://schemas.openxmlformats.org/officeDocument/2006/relationships/image" Target="../media/image1662.png"/><Relationship Id="rId232" Type="http://schemas.openxmlformats.org/officeDocument/2006/relationships/customXml" Target="../ink/ink1677.xml"/><Relationship Id="rId253" Type="http://schemas.openxmlformats.org/officeDocument/2006/relationships/image" Target="../media/image1683.png"/><Relationship Id="rId274" Type="http://schemas.openxmlformats.org/officeDocument/2006/relationships/customXml" Target="../ink/ink1698.xml"/><Relationship Id="rId295" Type="http://schemas.openxmlformats.org/officeDocument/2006/relationships/image" Target="../media/image1703.png"/><Relationship Id="rId309" Type="http://schemas.openxmlformats.org/officeDocument/2006/relationships/image" Target="../media/image1710.png"/><Relationship Id="rId460" Type="http://schemas.openxmlformats.org/officeDocument/2006/relationships/customXml" Target="../ink/ink1791.xml"/><Relationship Id="rId27" Type="http://schemas.openxmlformats.org/officeDocument/2006/relationships/image" Target="../media/image1571.png"/><Relationship Id="rId48" Type="http://schemas.openxmlformats.org/officeDocument/2006/relationships/customXml" Target="../ink/ink1585.xml"/><Relationship Id="rId69" Type="http://schemas.openxmlformats.org/officeDocument/2006/relationships/image" Target="../media/image1592.png"/><Relationship Id="rId113" Type="http://schemas.openxmlformats.org/officeDocument/2006/relationships/image" Target="../media/image1613.png"/><Relationship Id="rId134" Type="http://schemas.openxmlformats.org/officeDocument/2006/relationships/customXml" Target="../ink/ink1628.xml"/><Relationship Id="rId320" Type="http://schemas.openxmlformats.org/officeDocument/2006/relationships/customXml" Target="../ink/ink1721.xml"/><Relationship Id="rId80" Type="http://schemas.openxmlformats.org/officeDocument/2006/relationships/customXml" Target="../ink/ink1601.xml"/><Relationship Id="rId155" Type="http://schemas.openxmlformats.org/officeDocument/2006/relationships/image" Target="../media/image1634.png"/><Relationship Id="rId176" Type="http://schemas.openxmlformats.org/officeDocument/2006/relationships/customXml" Target="../ink/ink1649.xml"/><Relationship Id="rId197" Type="http://schemas.openxmlformats.org/officeDocument/2006/relationships/image" Target="../media/image1655.png"/><Relationship Id="rId341" Type="http://schemas.openxmlformats.org/officeDocument/2006/relationships/image" Target="../media/image1726.png"/><Relationship Id="rId362" Type="http://schemas.openxmlformats.org/officeDocument/2006/relationships/customXml" Target="../ink/ink1742.xml"/><Relationship Id="rId383" Type="http://schemas.openxmlformats.org/officeDocument/2006/relationships/image" Target="../media/image1747.png"/><Relationship Id="rId418" Type="http://schemas.openxmlformats.org/officeDocument/2006/relationships/customXml" Target="../ink/ink1770.xml"/><Relationship Id="rId439" Type="http://schemas.openxmlformats.org/officeDocument/2006/relationships/image" Target="../media/image1774.png"/><Relationship Id="rId201" Type="http://schemas.openxmlformats.org/officeDocument/2006/relationships/image" Target="../media/image1657.png"/><Relationship Id="rId222" Type="http://schemas.openxmlformats.org/officeDocument/2006/relationships/customXml" Target="../ink/ink1672.xml"/><Relationship Id="rId243" Type="http://schemas.openxmlformats.org/officeDocument/2006/relationships/image" Target="../media/image1678.png"/><Relationship Id="rId264" Type="http://schemas.openxmlformats.org/officeDocument/2006/relationships/customXml" Target="../ink/ink1693.xml"/><Relationship Id="rId285" Type="http://schemas.openxmlformats.org/officeDocument/2006/relationships/image" Target="../media/image1699.png"/><Relationship Id="rId450" Type="http://schemas.openxmlformats.org/officeDocument/2006/relationships/customXml" Target="../ink/ink1786.xml"/><Relationship Id="rId17" Type="http://schemas.openxmlformats.org/officeDocument/2006/relationships/image" Target="../media/image1566.png"/><Relationship Id="rId38" Type="http://schemas.openxmlformats.org/officeDocument/2006/relationships/customXml" Target="../ink/ink1580.xml"/><Relationship Id="rId59" Type="http://schemas.openxmlformats.org/officeDocument/2006/relationships/image" Target="../media/image1587.png"/><Relationship Id="rId103" Type="http://schemas.openxmlformats.org/officeDocument/2006/relationships/image" Target="../media/image1609.png"/><Relationship Id="rId124" Type="http://schemas.openxmlformats.org/officeDocument/2006/relationships/customXml" Target="../ink/ink1623.xml"/><Relationship Id="rId310" Type="http://schemas.openxmlformats.org/officeDocument/2006/relationships/customXml" Target="../ink/ink1716.xml"/><Relationship Id="rId70" Type="http://schemas.openxmlformats.org/officeDocument/2006/relationships/customXml" Target="../ink/ink1596.xml"/><Relationship Id="rId91" Type="http://schemas.openxmlformats.org/officeDocument/2006/relationships/image" Target="../media/image1603.png"/><Relationship Id="rId145" Type="http://schemas.openxmlformats.org/officeDocument/2006/relationships/image" Target="../media/image1629.png"/><Relationship Id="rId166" Type="http://schemas.openxmlformats.org/officeDocument/2006/relationships/customXml" Target="../ink/ink1644.xml"/><Relationship Id="rId187" Type="http://schemas.openxmlformats.org/officeDocument/2006/relationships/image" Target="../media/image1650.png"/><Relationship Id="rId331" Type="http://schemas.openxmlformats.org/officeDocument/2006/relationships/image" Target="../media/image1721.png"/><Relationship Id="rId352" Type="http://schemas.openxmlformats.org/officeDocument/2006/relationships/customXml" Target="../ink/ink1737.xml"/><Relationship Id="rId373" Type="http://schemas.openxmlformats.org/officeDocument/2006/relationships/image" Target="../media/image1742.png"/><Relationship Id="rId394" Type="http://schemas.openxmlformats.org/officeDocument/2006/relationships/customXml" Target="../ink/ink1758.xml"/><Relationship Id="rId408" Type="http://schemas.openxmlformats.org/officeDocument/2006/relationships/customXml" Target="../ink/ink1765.xml"/><Relationship Id="rId429" Type="http://schemas.openxmlformats.org/officeDocument/2006/relationships/image" Target="../media/image176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67.xml"/><Relationship Id="rId233" Type="http://schemas.openxmlformats.org/officeDocument/2006/relationships/image" Target="../media/image1673.png"/><Relationship Id="rId254" Type="http://schemas.openxmlformats.org/officeDocument/2006/relationships/customXml" Target="../ink/ink1688.xml"/><Relationship Id="rId440" Type="http://schemas.openxmlformats.org/officeDocument/2006/relationships/customXml" Target="../ink/ink1781.xml"/><Relationship Id="rId28" Type="http://schemas.openxmlformats.org/officeDocument/2006/relationships/customXml" Target="../ink/ink1575.xml"/><Relationship Id="rId49" Type="http://schemas.openxmlformats.org/officeDocument/2006/relationships/image" Target="../media/image1582.png"/><Relationship Id="rId114" Type="http://schemas.openxmlformats.org/officeDocument/2006/relationships/customXml" Target="../ink/ink1618.xml"/><Relationship Id="rId275" Type="http://schemas.openxmlformats.org/officeDocument/2006/relationships/image" Target="../media/image1694.png"/><Relationship Id="rId296" Type="http://schemas.openxmlformats.org/officeDocument/2006/relationships/customXml" Target="../ink/ink1709.xml"/><Relationship Id="rId300" Type="http://schemas.openxmlformats.org/officeDocument/2006/relationships/customXml" Target="../ink/ink1711.xml"/><Relationship Id="rId461" Type="http://schemas.openxmlformats.org/officeDocument/2006/relationships/image" Target="../media/image1785.png"/><Relationship Id="rId60" Type="http://schemas.openxmlformats.org/officeDocument/2006/relationships/customXml" Target="../ink/ink1591.xml"/><Relationship Id="rId81" Type="http://schemas.openxmlformats.org/officeDocument/2006/relationships/image" Target="../media/image1598.png"/><Relationship Id="rId135" Type="http://schemas.openxmlformats.org/officeDocument/2006/relationships/image" Target="../media/image1624.png"/><Relationship Id="rId156" Type="http://schemas.openxmlformats.org/officeDocument/2006/relationships/customXml" Target="../ink/ink1639.xml"/><Relationship Id="rId177" Type="http://schemas.openxmlformats.org/officeDocument/2006/relationships/image" Target="../media/image1645.png"/><Relationship Id="rId198" Type="http://schemas.openxmlformats.org/officeDocument/2006/relationships/customXml" Target="../ink/ink1660.xml"/><Relationship Id="rId321" Type="http://schemas.openxmlformats.org/officeDocument/2006/relationships/image" Target="../media/image1716.png"/><Relationship Id="rId342" Type="http://schemas.openxmlformats.org/officeDocument/2006/relationships/customXml" Target="../ink/ink1732.xml"/><Relationship Id="rId363" Type="http://schemas.openxmlformats.org/officeDocument/2006/relationships/image" Target="../media/image1737.png"/><Relationship Id="rId384" Type="http://schemas.openxmlformats.org/officeDocument/2006/relationships/customXml" Target="../ink/ink1753.xml"/><Relationship Id="rId419" Type="http://schemas.openxmlformats.org/officeDocument/2006/relationships/image" Target="../media/image1764.png"/><Relationship Id="rId202" Type="http://schemas.openxmlformats.org/officeDocument/2006/relationships/customXml" Target="../ink/ink1662.xml"/><Relationship Id="rId223" Type="http://schemas.openxmlformats.org/officeDocument/2006/relationships/image" Target="../media/image1668.png"/><Relationship Id="rId244" Type="http://schemas.openxmlformats.org/officeDocument/2006/relationships/customXml" Target="../ink/ink1683.xml"/><Relationship Id="rId430" Type="http://schemas.openxmlformats.org/officeDocument/2006/relationships/customXml" Target="../ink/ink1776.xml"/><Relationship Id="rId18" Type="http://schemas.openxmlformats.org/officeDocument/2006/relationships/customXml" Target="../ink/ink1570.xml"/><Relationship Id="rId39" Type="http://schemas.openxmlformats.org/officeDocument/2006/relationships/image" Target="../media/image1577.png"/><Relationship Id="rId265" Type="http://schemas.openxmlformats.org/officeDocument/2006/relationships/image" Target="../media/image1689.png"/><Relationship Id="rId286" Type="http://schemas.openxmlformats.org/officeDocument/2006/relationships/customXml" Target="../ink/ink1704.xml"/><Relationship Id="rId451" Type="http://schemas.openxmlformats.org/officeDocument/2006/relationships/image" Target="../media/image1780.png"/><Relationship Id="rId50" Type="http://schemas.openxmlformats.org/officeDocument/2006/relationships/customXml" Target="../ink/ink1586.xml"/><Relationship Id="rId104" Type="http://schemas.openxmlformats.org/officeDocument/2006/relationships/customXml" Target="../ink/ink1613.xml"/><Relationship Id="rId125" Type="http://schemas.openxmlformats.org/officeDocument/2006/relationships/image" Target="../media/image1619.png"/><Relationship Id="rId146" Type="http://schemas.openxmlformats.org/officeDocument/2006/relationships/customXml" Target="../ink/ink1634.xml"/><Relationship Id="rId167" Type="http://schemas.openxmlformats.org/officeDocument/2006/relationships/image" Target="../media/image1640.png"/><Relationship Id="rId188" Type="http://schemas.openxmlformats.org/officeDocument/2006/relationships/customXml" Target="../ink/ink1655.xml"/><Relationship Id="rId311" Type="http://schemas.openxmlformats.org/officeDocument/2006/relationships/image" Target="../media/image1711.png"/><Relationship Id="rId332" Type="http://schemas.openxmlformats.org/officeDocument/2006/relationships/customXml" Target="../ink/ink1727.xml"/><Relationship Id="rId353" Type="http://schemas.openxmlformats.org/officeDocument/2006/relationships/image" Target="../media/image1732.png"/><Relationship Id="rId374" Type="http://schemas.openxmlformats.org/officeDocument/2006/relationships/customXml" Target="../ink/ink1748.xml"/><Relationship Id="rId395" Type="http://schemas.openxmlformats.org/officeDocument/2006/relationships/image" Target="../media/image1752.png"/><Relationship Id="rId409" Type="http://schemas.openxmlformats.org/officeDocument/2006/relationships/image" Target="../media/image1759.png"/><Relationship Id="rId71" Type="http://schemas.openxmlformats.org/officeDocument/2006/relationships/image" Target="../media/image1593.png"/><Relationship Id="rId92" Type="http://schemas.openxmlformats.org/officeDocument/2006/relationships/customXml" Target="../ink/ink1607.xml"/><Relationship Id="rId213" Type="http://schemas.openxmlformats.org/officeDocument/2006/relationships/image" Target="../media/image1663.png"/><Relationship Id="rId234" Type="http://schemas.openxmlformats.org/officeDocument/2006/relationships/customXml" Target="../ink/ink1678.xml"/><Relationship Id="rId420" Type="http://schemas.openxmlformats.org/officeDocument/2006/relationships/customXml" Target="../ink/ink1771.xml"/><Relationship Id="rId2" Type="http://schemas.openxmlformats.org/officeDocument/2006/relationships/customXml" Target="../ink/ink1562.xml"/><Relationship Id="rId29" Type="http://schemas.openxmlformats.org/officeDocument/2006/relationships/image" Target="../media/image1572.png"/><Relationship Id="rId255" Type="http://schemas.openxmlformats.org/officeDocument/2006/relationships/image" Target="../media/image1684.png"/><Relationship Id="rId276" Type="http://schemas.openxmlformats.org/officeDocument/2006/relationships/customXml" Target="../ink/ink1699.xml"/><Relationship Id="rId297" Type="http://schemas.openxmlformats.org/officeDocument/2006/relationships/image" Target="../media/image1704.png"/><Relationship Id="rId441" Type="http://schemas.openxmlformats.org/officeDocument/2006/relationships/image" Target="../media/image1775.png"/><Relationship Id="rId462" Type="http://schemas.openxmlformats.org/officeDocument/2006/relationships/customXml" Target="../ink/ink1792.xml"/><Relationship Id="rId40" Type="http://schemas.openxmlformats.org/officeDocument/2006/relationships/customXml" Target="../ink/ink1581.xml"/><Relationship Id="rId115" Type="http://schemas.openxmlformats.org/officeDocument/2006/relationships/image" Target="../media/image1614.png"/><Relationship Id="rId136" Type="http://schemas.openxmlformats.org/officeDocument/2006/relationships/customXml" Target="../ink/ink1629.xml"/><Relationship Id="rId157" Type="http://schemas.openxmlformats.org/officeDocument/2006/relationships/image" Target="../media/image1635.png"/><Relationship Id="rId178" Type="http://schemas.openxmlformats.org/officeDocument/2006/relationships/customXml" Target="../ink/ink1650.xml"/><Relationship Id="rId301" Type="http://schemas.openxmlformats.org/officeDocument/2006/relationships/image" Target="../media/image1706.png"/><Relationship Id="rId322" Type="http://schemas.openxmlformats.org/officeDocument/2006/relationships/customXml" Target="../ink/ink1722.xml"/><Relationship Id="rId343" Type="http://schemas.openxmlformats.org/officeDocument/2006/relationships/image" Target="../media/image1727.png"/><Relationship Id="rId364" Type="http://schemas.openxmlformats.org/officeDocument/2006/relationships/customXml" Target="../ink/ink1743.xml"/><Relationship Id="rId61" Type="http://schemas.openxmlformats.org/officeDocument/2006/relationships/image" Target="../media/image1588.png"/><Relationship Id="rId82" Type="http://schemas.openxmlformats.org/officeDocument/2006/relationships/customXml" Target="../ink/ink1602.xml"/><Relationship Id="rId199" Type="http://schemas.openxmlformats.org/officeDocument/2006/relationships/image" Target="../media/image1656.png"/><Relationship Id="rId203" Type="http://schemas.openxmlformats.org/officeDocument/2006/relationships/image" Target="../media/image1658.png"/><Relationship Id="rId385" Type="http://schemas.openxmlformats.org/officeDocument/2006/relationships/image" Target="../media/image1748.png"/><Relationship Id="rId19" Type="http://schemas.openxmlformats.org/officeDocument/2006/relationships/image" Target="../media/image1567.png"/><Relationship Id="rId224" Type="http://schemas.openxmlformats.org/officeDocument/2006/relationships/customXml" Target="../ink/ink1673.xml"/><Relationship Id="rId245" Type="http://schemas.openxmlformats.org/officeDocument/2006/relationships/image" Target="../media/image1679.png"/><Relationship Id="rId266" Type="http://schemas.openxmlformats.org/officeDocument/2006/relationships/customXml" Target="../ink/ink1694.xml"/><Relationship Id="rId287" Type="http://schemas.openxmlformats.org/officeDocument/2006/relationships/image" Target="../media/image1334.png"/><Relationship Id="rId410" Type="http://schemas.openxmlformats.org/officeDocument/2006/relationships/customXml" Target="../ink/ink1766.xml"/><Relationship Id="rId431" Type="http://schemas.openxmlformats.org/officeDocument/2006/relationships/image" Target="../media/image1770.png"/><Relationship Id="rId452" Type="http://schemas.openxmlformats.org/officeDocument/2006/relationships/customXml" Target="../ink/ink1787.xml"/><Relationship Id="rId30" Type="http://schemas.openxmlformats.org/officeDocument/2006/relationships/customXml" Target="../ink/ink1576.xml"/><Relationship Id="rId105" Type="http://schemas.openxmlformats.org/officeDocument/2006/relationships/image" Target="../media/image937.png"/><Relationship Id="rId126" Type="http://schemas.openxmlformats.org/officeDocument/2006/relationships/customXml" Target="../ink/ink1624.xml"/><Relationship Id="rId147" Type="http://schemas.openxmlformats.org/officeDocument/2006/relationships/image" Target="../media/image1630.png"/><Relationship Id="rId168" Type="http://schemas.openxmlformats.org/officeDocument/2006/relationships/customXml" Target="../ink/ink1645.xml"/><Relationship Id="rId312" Type="http://schemas.openxmlformats.org/officeDocument/2006/relationships/customXml" Target="../ink/ink1717.xml"/><Relationship Id="rId333" Type="http://schemas.openxmlformats.org/officeDocument/2006/relationships/image" Target="../media/image1722.png"/><Relationship Id="rId354" Type="http://schemas.openxmlformats.org/officeDocument/2006/relationships/customXml" Target="../ink/ink1738.xml"/><Relationship Id="rId51" Type="http://schemas.openxmlformats.org/officeDocument/2006/relationships/image" Target="../media/image1583.png"/><Relationship Id="rId72" Type="http://schemas.openxmlformats.org/officeDocument/2006/relationships/customXml" Target="../ink/ink1597.xml"/><Relationship Id="rId93" Type="http://schemas.openxmlformats.org/officeDocument/2006/relationships/image" Target="../media/image1604.png"/><Relationship Id="rId189" Type="http://schemas.openxmlformats.org/officeDocument/2006/relationships/image" Target="../media/image1651.png"/><Relationship Id="rId375" Type="http://schemas.openxmlformats.org/officeDocument/2006/relationships/image" Target="../media/image1743.png"/><Relationship Id="rId396" Type="http://schemas.openxmlformats.org/officeDocument/2006/relationships/customXml" Target="../ink/ink1759.xml"/><Relationship Id="rId3" Type="http://schemas.openxmlformats.org/officeDocument/2006/relationships/image" Target="../media/image1559.png"/><Relationship Id="rId214" Type="http://schemas.openxmlformats.org/officeDocument/2006/relationships/customXml" Target="../ink/ink1668.xml"/><Relationship Id="rId235" Type="http://schemas.openxmlformats.org/officeDocument/2006/relationships/image" Target="../media/image1674.png"/><Relationship Id="rId256" Type="http://schemas.openxmlformats.org/officeDocument/2006/relationships/customXml" Target="../ink/ink1689.xml"/><Relationship Id="rId277" Type="http://schemas.openxmlformats.org/officeDocument/2006/relationships/image" Target="../media/image1695.png"/><Relationship Id="rId298" Type="http://schemas.openxmlformats.org/officeDocument/2006/relationships/customXml" Target="../ink/ink1710.xml"/><Relationship Id="rId400" Type="http://schemas.openxmlformats.org/officeDocument/2006/relationships/customXml" Target="../ink/ink1761.xml"/><Relationship Id="rId421" Type="http://schemas.openxmlformats.org/officeDocument/2006/relationships/image" Target="../media/image1765.png"/><Relationship Id="rId442" Type="http://schemas.openxmlformats.org/officeDocument/2006/relationships/customXml" Target="../ink/ink1782.xml"/><Relationship Id="rId463" Type="http://schemas.openxmlformats.org/officeDocument/2006/relationships/image" Target="../media/image1786.png"/><Relationship Id="rId116" Type="http://schemas.openxmlformats.org/officeDocument/2006/relationships/customXml" Target="../ink/ink1619.xml"/><Relationship Id="rId137" Type="http://schemas.openxmlformats.org/officeDocument/2006/relationships/image" Target="../media/image1625.png"/><Relationship Id="rId158" Type="http://schemas.openxmlformats.org/officeDocument/2006/relationships/customXml" Target="../ink/ink1640.xml"/><Relationship Id="rId302" Type="http://schemas.openxmlformats.org/officeDocument/2006/relationships/customXml" Target="../ink/ink1712.xml"/><Relationship Id="rId323" Type="http://schemas.openxmlformats.org/officeDocument/2006/relationships/image" Target="../media/image1717.png"/><Relationship Id="rId344" Type="http://schemas.openxmlformats.org/officeDocument/2006/relationships/customXml" Target="../ink/ink1733.xml"/><Relationship Id="rId20" Type="http://schemas.openxmlformats.org/officeDocument/2006/relationships/customXml" Target="../ink/ink1571.xml"/><Relationship Id="rId41" Type="http://schemas.openxmlformats.org/officeDocument/2006/relationships/image" Target="../media/image1578.png"/><Relationship Id="rId62" Type="http://schemas.openxmlformats.org/officeDocument/2006/relationships/customXml" Target="../ink/ink1592.xml"/><Relationship Id="rId83" Type="http://schemas.openxmlformats.org/officeDocument/2006/relationships/image" Target="../media/image1599.png"/><Relationship Id="rId179" Type="http://schemas.openxmlformats.org/officeDocument/2006/relationships/image" Target="../media/image1646.png"/><Relationship Id="rId365" Type="http://schemas.openxmlformats.org/officeDocument/2006/relationships/image" Target="../media/image1738.png"/><Relationship Id="rId386" Type="http://schemas.openxmlformats.org/officeDocument/2006/relationships/customXml" Target="../ink/ink1754.xml"/><Relationship Id="rId190" Type="http://schemas.openxmlformats.org/officeDocument/2006/relationships/customXml" Target="../ink/ink1656.xml"/><Relationship Id="rId204" Type="http://schemas.openxmlformats.org/officeDocument/2006/relationships/customXml" Target="../ink/ink1663.xml"/><Relationship Id="rId225" Type="http://schemas.openxmlformats.org/officeDocument/2006/relationships/image" Target="../media/image1669.png"/><Relationship Id="rId246" Type="http://schemas.openxmlformats.org/officeDocument/2006/relationships/customXml" Target="../ink/ink1684.xml"/><Relationship Id="rId267" Type="http://schemas.openxmlformats.org/officeDocument/2006/relationships/image" Target="../media/image1690.png"/><Relationship Id="rId288" Type="http://schemas.openxmlformats.org/officeDocument/2006/relationships/customXml" Target="../ink/ink1705.xml"/><Relationship Id="rId411" Type="http://schemas.openxmlformats.org/officeDocument/2006/relationships/image" Target="../media/image1760.png"/><Relationship Id="rId432" Type="http://schemas.openxmlformats.org/officeDocument/2006/relationships/customXml" Target="../ink/ink1777.xml"/><Relationship Id="rId453" Type="http://schemas.openxmlformats.org/officeDocument/2006/relationships/image" Target="../media/image1781.png"/><Relationship Id="rId106" Type="http://schemas.openxmlformats.org/officeDocument/2006/relationships/customXml" Target="../ink/ink1614.xml"/><Relationship Id="rId127" Type="http://schemas.openxmlformats.org/officeDocument/2006/relationships/image" Target="../media/image1620.png"/><Relationship Id="rId313" Type="http://schemas.openxmlformats.org/officeDocument/2006/relationships/image" Target="../media/image1712.png"/><Relationship Id="rId10" Type="http://schemas.openxmlformats.org/officeDocument/2006/relationships/customXml" Target="../ink/ink1566.xml"/><Relationship Id="rId31" Type="http://schemas.openxmlformats.org/officeDocument/2006/relationships/image" Target="../media/image1573.png"/><Relationship Id="rId52" Type="http://schemas.openxmlformats.org/officeDocument/2006/relationships/customXml" Target="../ink/ink1587.xml"/><Relationship Id="rId73" Type="http://schemas.openxmlformats.org/officeDocument/2006/relationships/image" Target="../media/image1594.png"/><Relationship Id="rId94" Type="http://schemas.openxmlformats.org/officeDocument/2006/relationships/customXml" Target="../ink/ink1608.xml"/><Relationship Id="rId148" Type="http://schemas.openxmlformats.org/officeDocument/2006/relationships/customXml" Target="../ink/ink1635.xml"/><Relationship Id="rId169" Type="http://schemas.openxmlformats.org/officeDocument/2006/relationships/image" Target="../media/image1641.png"/><Relationship Id="rId334" Type="http://schemas.openxmlformats.org/officeDocument/2006/relationships/customXml" Target="../ink/ink1728.xml"/><Relationship Id="rId355" Type="http://schemas.openxmlformats.org/officeDocument/2006/relationships/image" Target="../media/image1733.png"/><Relationship Id="rId376" Type="http://schemas.openxmlformats.org/officeDocument/2006/relationships/customXml" Target="../ink/ink1749.xml"/><Relationship Id="rId397" Type="http://schemas.openxmlformats.org/officeDocument/2006/relationships/image" Target="../media/image1753.png"/><Relationship Id="rId4" Type="http://schemas.openxmlformats.org/officeDocument/2006/relationships/customXml" Target="../ink/ink1563.xml"/><Relationship Id="rId180" Type="http://schemas.openxmlformats.org/officeDocument/2006/relationships/customXml" Target="../ink/ink1651.xml"/><Relationship Id="rId215" Type="http://schemas.openxmlformats.org/officeDocument/2006/relationships/image" Target="../media/image1664.png"/><Relationship Id="rId236" Type="http://schemas.openxmlformats.org/officeDocument/2006/relationships/customXml" Target="../ink/ink1679.xml"/><Relationship Id="rId257" Type="http://schemas.openxmlformats.org/officeDocument/2006/relationships/image" Target="../media/image1685.png"/><Relationship Id="rId278" Type="http://schemas.openxmlformats.org/officeDocument/2006/relationships/customXml" Target="../ink/ink1700.xml"/><Relationship Id="rId401" Type="http://schemas.openxmlformats.org/officeDocument/2006/relationships/image" Target="../media/image1755.png"/><Relationship Id="rId422" Type="http://schemas.openxmlformats.org/officeDocument/2006/relationships/customXml" Target="../ink/ink1772.xml"/><Relationship Id="rId443" Type="http://schemas.openxmlformats.org/officeDocument/2006/relationships/image" Target="../media/image1776.png"/><Relationship Id="rId464" Type="http://schemas.openxmlformats.org/officeDocument/2006/relationships/customXml" Target="../ink/ink1793.xml"/><Relationship Id="rId303" Type="http://schemas.openxmlformats.org/officeDocument/2006/relationships/image" Target="../media/image1707.png"/><Relationship Id="rId42" Type="http://schemas.openxmlformats.org/officeDocument/2006/relationships/customXml" Target="../ink/ink1582.xml"/><Relationship Id="rId84" Type="http://schemas.openxmlformats.org/officeDocument/2006/relationships/customXml" Target="../ink/ink1603.xml"/><Relationship Id="rId138" Type="http://schemas.openxmlformats.org/officeDocument/2006/relationships/customXml" Target="../ink/ink1630.xml"/><Relationship Id="rId345" Type="http://schemas.openxmlformats.org/officeDocument/2006/relationships/image" Target="../media/image1728.png"/><Relationship Id="rId387" Type="http://schemas.openxmlformats.org/officeDocument/2006/relationships/image" Target="../media/image1749.png"/><Relationship Id="rId191" Type="http://schemas.openxmlformats.org/officeDocument/2006/relationships/image" Target="../media/image1652.png"/><Relationship Id="rId205" Type="http://schemas.openxmlformats.org/officeDocument/2006/relationships/image" Target="../media/image1659.png"/><Relationship Id="rId247" Type="http://schemas.openxmlformats.org/officeDocument/2006/relationships/image" Target="../media/image1680.png"/><Relationship Id="rId412" Type="http://schemas.openxmlformats.org/officeDocument/2006/relationships/customXml" Target="../ink/ink1767.xml"/><Relationship Id="rId107" Type="http://schemas.openxmlformats.org/officeDocument/2006/relationships/image" Target="../media/image1610.png"/><Relationship Id="rId289" Type="http://schemas.openxmlformats.org/officeDocument/2006/relationships/image" Target="../media/image1700.png"/><Relationship Id="rId454" Type="http://schemas.openxmlformats.org/officeDocument/2006/relationships/customXml" Target="../ink/ink1788.xml"/><Relationship Id="rId11" Type="http://schemas.openxmlformats.org/officeDocument/2006/relationships/image" Target="../media/image1563.png"/><Relationship Id="rId53" Type="http://schemas.openxmlformats.org/officeDocument/2006/relationships/image" Target="../media/image1584.png"/><Relationship Id="rId149" Type="http://schemas.openxmlformats.org/officeDocument/2006/relationships/image" Target="../media/image1631.png"/><Relationship Id="rId314" Type="http://schemas.openxmlformats.org/officeDocument/2006/relationships/customXml" Target="../ink/ink1718.xml"/><Relationship Id="rId356" Type="http://schemas.openxmlformats.org/officeDocument/2006/relationships/customXml" Target="../ink/ink1739.xml"/><Relationship Id="rId398" Type="http://schemas.openxmlformats.org/officeDocument/2006/relationships/customXml" Target="../ink/ink1760.xml"/><Relationship Id="rId95" Type="http://schemas.openxmlformats.org/officeDocument/2006/relationships/image" Target="../media/image1605.png"/><Relationship Id="rId160" Type="http://schemas.openxmlformats.org/officeDocument/2006/relationships/customXml" Target="../ink/ink1641.xml"/><Relationship Id="rId216" Type="http://schemas.openxmlformats.org/officeDocument/2006/relationships/customXml" Target="../ink/ink1669.xml"/><Relationship Id="rId423" Type="http://schemas.openxmlformats.org/officeDocument/2006/relationships/image" Target="../media/image1766.png"/><Relationship Id="rId258" Type="http://schemas.openxmlformats.org/officeDocument/2006/relationships/customXml" Target="../ink/ink1690.xml"/><Relationship Id="rId465" Type="http://schemas.openxmlformats.org/officeDocument/2006/relationships/image" Target="../media/image1787.png"/><Relationship Id="rId22" Type="http://schemas.openxmlformats.org/officeDocument/2006/relationships/customXml" Target="../ink/ink1572.xml"/><Relationship Id="rId64" Type="http://schemas.openxmlformats.org/officeDocument/2006/relationships/customXml" Target="../ink/ink1593.xml"/><Relationship Id="rId118" Type="http://schemas.openxmlformats.org/officeDocument/2006/relationships/customXml" Target="../ink/ink1620.xml"/><Relationship Id="rId325" Type="http://schemas.openxmlformats.org/officeDocument/2006/relationships/image" Target="../media/image1718.png"/><Relationship Id="rId367" Type="http://schemas.openxmlformats.org/officeDocument/2006/relationships/image" Target="../media/image1739.png"/><Relationship Id="rId171" Type="http://schemas.openxmlformats.org/officeDocument/2006/relationships/image" Target="../media/image1642.png"/><Relationship Id="rId227" Type="http://schemas.openxmlformats.org/officeDocument/2006/relationships/image" Target="../media/image1670.png"/><Relationship Id="rId269" Type="http://schemas.openxmlformats.org/officeDocument/2006/relationships/image" Target="../media/image1691.png"/><Relationship Id="rId434" Type="http://schemas.openxmlformats.org/officeDocument/2006/relationships/customXml" Target="../ink/ink1778.xml"/><Relationship Id="rId33" Type="http://schemas.openxmlformats.org/officeDocument/2006/relationships/image" Target="../media/image1574.png"/><Relationship Id="rId129" Type="http://schemas.openxmlformats.org/officeDocument/2006/relationships/image" Target="../media/image1621.png"/><Relationship Id="rId280" Type="http://schemas.openxmlformats.org/officeDocument/2006/relationships/customXml" Target="../ink/ink1701.xml"/><Relationship Id="rId336" Type="http://schemas.openxmlformats.org/officeDocument/2006/relationships/customXml" Target="../ink/ink1729.xml"/><Relationship Id="rId75" Type="http://schemas.openxmlformats.org/officeDocument/2006/relationships/image" Target="../media/image1595.png"/><Relationship Id="rId140" Type="http://schemas.openxmlformats.org/officeDocument/2006/relationships/customXml" Target="../ink/ink1631.xml"/><Relationship Id="rId182" Type="http://schemas.openxmlformats.org/officeDocument/2006/relationships/customXml" Target="../ink/ink1652.xml"/><Relationship Id="rId378" Type="http://schemas.openxmlformats.org/officeDocument/2006/relationships/customXml" Target="../ink/ink1750.xml"/><Relationship Id="rId403" Type="http://schemas.openxmlformats.org/officeDocument/2006/relationships/image" Target="../media/image1756.png"/><Relationship Id="rId6" Type="http://schemas.openxmlformats.org/officeDocument/2006/relationships/customXml" Target="../ink/ink1564.xml"/><Relationship Id="rId238" Type="http://schemas.openxmlformats.org/officeDocument/2006/relationships/customXml" Target="../ink/ink1680.xml"/><Relationship Id="rId445" Type="http://schemas.openxmlformats.org/officeDocument/2006/relationships/image" Target="../media/image1777.png"/><Relationship Id="rId291" Type="http://schemas.openxmlformats.org/officeDocument/2006/relationships/image" Target="../media/image1701.png"/><Relationship Id="rId305" Type="http://schemas.openxmlformats.org/officeDocument/2006/relationships/image" Target="../media/image1708.png"/><Relationship Id="rId347" Type="http://schemas.openxmlformats.org/officeDocument/2006/relationships/image" Target="../media/image1729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52.xml"/><Relationship Id="rId299" Type="http://schemas.openxmlformats.org/officeDocument/2006/relationships/customXml" Target="../ink/ink1943.xml"/><Relationship Id="rId21" Type="http://schemas.openxmlformats.org/officeDocument/2006/relationships/customXml" Target="../ink/ink1804.xml"/><Relationship Id="rId63" Type="http://schemas.openxmlformats.org/officeDocument/2006/relationships/customXml" Target="../ink/ink1825.xml"/><Relationship Id="rId159" Type="http://schemas.openxmlformats.org/officeDocument/2006/relationships/customXml" Target="../ink/ink1873.xml"/><Relationship Id="rId324" Type="http://schemas.openxmlformats.org/officeDocument/2006/relationships/image" Target="../media/image1947.png"/><Relationship Id="rId366" Type="http://schemas.openxmlformats.org/officeDocument/2006/relationships/image" Target="../media/image1968.png"/><Relationship Id="rId531" Type="http://schemas.openxmlformats.org/officeDocument/2006/relationships/customXml" Target="../ink/ink2059.xml"/><Relationship Id="rId573" Type="http://schemas.openxmlformats.org/officeDocument/2006/relationships/customXml" Target="../ink/ink2080.xml"/><Relationship Id="rId170" Type="http://schemas.openxmlformats.org/officeDocument/2006/relationships/image" Target="../media/image1870.png"/><Relationship Id="rId226" Type="http://schemas.openxmlformats.org/officeDocument/2006/relationships/image" Target="../media/image1898.png"/><Relationship Id="rId433" Type="http://schemas.openxmlformats.org/officeDocument/2006/relationships/customXml" Target="../ink/ink2010.xml"/><Relationship Id="rId268" Type="http://schemas.openxmlformats.org/officeDocument/2006/relationships/image" Target="../media/image1919.png"/><Relationship Id="rId475" Type="http://schemas.openxmlformats.org/officeDocument/2006/relationships/customXml" Target="../ink/ink2031.xml"/><Relationship Id="rId32" Type="http://schemas.openxmlformats.org/officeDocument/2006/relationships/image" Target="../media/image1803.png"/><Relationship Id="rId74" Type="http://schemas.openxmlformats.org/officeDocument/2006/relationships/image" Target="../media/image1823.png"/><Relationship Id="rId128" Type="http://schemas.openxmlformats.org/officeDocument/2006/relationships/image" Target="../media/image1850.png"/><Relationship Id="rId335" Type="http://schemas.openxmlformats.org/officeDocument/2006/relationships/customXml" Target="../ink/ink1961.xml"/><Relationship Id="rId377" Type="http://schemas.openxmlformats.org/officeDocument/2006/relationships/customXml" Target="../ink/ink1982.xml"/><Relationship Id="rId500" Type="http://schemas.openxmlformats.org/officeDocument/2006/relationships/image" Target="../media/image2035.png"/><Relationship Id="rId542" Type="http://schemas.openxmlformats.org/officeDocument/2006/relationships/image" Target="../media/image2055.png"/><Relationship Id="rId584" Type="http://schemas.openxmlformats.org/officeDocument/2006/relationships/image" Target="../media/image2076.png"/><Relationship Id="rId5" Type="http://schemas.openxmlformats.org/officeDocument/2006/relationships/customXml" Target="../ink/ink1796.xml"/><Relationship Id="rId181" Type="http://schemas.openxmlformats.org/officeDocument/2006/relationships/customXml" Target="../ink/ink1884.xml"/><Relationship Id="rId237" Type="http://schemas.openxmlformats.org/officeDocument/2006/relationships/customXml" Target="../ink/ink1912.xml"/><Relationship Id="rId402" Type="http://schemas.openxmlformats.org/officeDocument/2006/relationships/image" Target="../media/image1986.png"/><Relationship Id="rId279" Type="http://schemas.openxmlformats.org/officeDocument/2006/relationships/customXml" Target="../ink/ink1933.xml"/><Relationship Id="rId444" Type="http://schemas.openxmlformats.org/officeDocument/2006/relationships/image" Target="../media/image2007.png"/><Relationship Id="rId486" Type="http://schemas.openxmlformats.org/officeDocument/2006/relationships/image" Target="../media/image2028.png"/><Relationship Id="rId43" Type="http://schemas.openxmlformats.org/officeDocument/2006/relationships/customXml" Target="../ink/ink1815.xml"/><Relationship Id="rId139" Type="http://schemas.openxmlformats.org/officeDocument/2006/relationships/customXml" Target="../ink/ink1863.xml"/><Relationship Id="rId290" Type="http://schemas.openxmlformats.org/officeDocument/2006/relationships/image" Target="../media/image1930.png"/><Relationship Id="rId304" Type="http://schemas.openxmlformats.org/officeDocument/2006/relationships/image" Target="../media/image1937.png"/><Relationship Id="rId346" Type="http://schemas.openxmlformats.org/officeDocument/2006/relationships/image" Target="../media/image1958.png"/><Relationship Id="rId388" Type="http://schemas.openxmlformats.org/officeDocument/2006/relationships/image" Target="../media/image1979.png"/><Relationship Id="rId511" Type="http://schemas.openxmlformats.org/officeDocument/2006/relationships/customXml" Target="../ink/ink2049.xml"/><Relationship Id="rId553" Type="http://schemas.openxmlformats.org/officeDocument/2006/relationships/customXml" Target="../ink/ink2070.xml"/><Relationship Id="rId609" Type="http://schemas.openxmlformats.org/officeDocument/2006/relationships/customXml" Target="../ink/ink2098.xml"/><Relationship Id="rId85" Type="http://schemas.openxmlformats.org/officeDocument/2006/relationships/customXml" Target="../ink/ink1836.xml"/><Relationship Id="rId150" Type="http://schemas.openxmlformats.org/officeDocument/2006/relationships/image" Target="../media/image1861.png"/><Relationship Id="rId192" Type="http://schemas.openxmlformats.org/officeDocument/2006/relationships/image" Target="../media/image1881.png"/><Relationship Id="rId206" Type="http://schemas.openxmlformats.org/officeDocument/2006/relationships/image" Target="../media/image1888.png"/><Relationship Id="rId413" Type="http://schemas.openxmlformats.org/officeDocument/2006/relationships/customXml" Target="../ink/ink2000.xml"/><Relationship Id="rId595" Type="http://schemas.openxmlformats.org/officeDocument/2006/relationships/customXml" Target="../ink/ink2091.xml"/><Relationship Id="rId248" Type="http://schemas.openxmlformats.org/officeDocument/2006/relationships/image" Target="../media/image1909.png"/><Relationship Id="rId455" Type="http://schemas.openxmlformats.org/officeDocument/2006/relationships/customXml" Target="../ink/ink2021.xml"/><Relationship Id="rId497" Type="http://schemas.openxmlformats.org/officeDocument/2006/relationships/customXml" Target="../ink/ink2042.xml"/><Relationship Id="rId620" Type="http://schemas.openxmlformats.org/officeDocument/2006/relationships/image" Target="../media/image2094.png"/><Relationship Id="rId12" Type="http://schemas.openxmlformats.org/officeDocument/2006/relationships/image" Target="../media/image1793.png"/><Relationship Id="rId108" Type="http://schemas.openxmlformats.org/officeDocument/2006/relationships/image" Target="../media/image1840.png"/><Relationship Id="rId315" Type="http://schemas.openxmlformats.org/officeDocument/2006/relationships/customXml" Target="../ink/ink1951.xml"/><Relationship Id="rId357" Type="http://schemas.openxmlformats.org/officeDocument/2006/relationships/customXml" Target="../ink/ink1972.xml"/><Relationship Id="rId522" Type="http://schemas.openxmlformats.org/officeDocument/2006/relationships/image" Target="../media/image2046.png"/><Relationship Id="rId54" Type="http://schemas.openxmlformats.org/officeDocument/2006/relationships/image" Target="../media/image1813.png"/><Relationship Id="rId96" Type="http://schemas.openxmlformats.org/officeDocument/2006/relationships/image" Target="../media/image1834.png"/><Relationship Id="rId161" Type="http://schemas.openxmlformats.org/officeDocument/2006/relationships/customXml" Target="../ink/ink1874.xml"/><Relationship Id="rId217" Type="http://schemas.openxmlformats.org/officeDocument/2006/relationships/customXml" Target="../ink/ink1902.xml"/><Relationship Id="rId399" Type="http://schemas.openxmlformats.org/officeDocument/2006/relationships/customXml" Target="../ink/ink1993.xml"/><Relationship Id="rId564" Type="http://schemas.openxmlformats.org/officeDocument/2006/relationships/image" Target="../media/image2066.png"/><Relationship Id="rId259" Type="http://schemas.openxmlformats.org/officeDocument/2006/relationships/customXml" Target="../ink/ink1923.xml"/><Relationship Id="rId424" Type="http://schemas.openxmlformats.org/officeDocument/2006/relationships/image" Target="../media/image1997.png"/><Relationship Id="rId466" Type="http://schemas.openxmlformats.org/officeDocument/2006/relationships/image" Target="../media/image2018.png"/><Relationship Id="rId23" Type="http://schemas.openxmlformats.org/officeDocument/2006/relationships/customXml" Target="../ink/ink1805.xml"/><Relationship Id="rId119" Type="http://schemas.openxmlformats.org/officeDocument/2006/relationships/customXml" Target="../ink/ink1853.xml"/><Relationship Id="rId270" Type="http://schemas.openxmlformats.org/officeDocument/2006/relationships/image" Target="../media/image1920.png"/><Relationship Id="rId326" Type="http://schemas.openxmlformats.org/officeDocument/2006/relationships/image" Target="../media/image1948.png"/><Relationship Id="rId533" Type="http://schemas.openxmlformats.org/officeDocument/2006/relationships/customXml" Target="../ink/ink2060.xml"/><Relationship Id="rId65" Type="http://schemas.openxmlformats.org/officeDocument/2006/relationships/customXml" Target="../ink/ink1826.xml"/><Relationship Id="rId130" Type="http://schemas.openxmlformats.org/officeDocument/2006/relationships/image" Target="../media/image1851.png"/><Relationship Id="rId368" Type="http://schemas.openxmlformats.org/officeDocument/2006/relationships/image" Target="../media/image1969.png"/><Relationship Id="rId575" Type="http://schemas.openxmlformats.org/officeDocument/2006/relationships/customXml" Target="../ink/ink2081.xml"/><Relationship Id="rId172" Type="http://schemas.openxmlformats.org/officeDocument/2006/relationships/image" Target="../media/image1871.png"/><Relationship Id="rId228" Type="http://schemas.openxmlformats.org/officeDocument/2006/relationships/image" Target="../media/image1899.png"/><Relationship Id="rId435" Type="http://schemas.openxmlformats.org/officeDocument/2006/relationships/customXml" Target="../ink/ink2011.xml"/><Relationship Id="rId477" Type="http://schemas.openxmlformats.org/officeDocument/2006/relationships/customXml" Target="../ink/ink2032.xml"/><Relationship Id="rId600" Type="http://schemas.openxmlformats.org/officeDocument/2006/relationships/image" Target="../media/image2084.png"/><Relationship Id="rId281" Type="http://schemas.openxmlformats.org/officeDocument/2006/relationships/customXml" Target="../ink/ink1934.xml"/><Relationship Id="rId337" Type="http://schemas.openxmlformats.org/officeDocument/2006/relationships/customXml" Target="../ink/ink1962.xml"/><Relationship Id="rId502" Type="http://schemas.openxmlformats.org/officeDocument/2006/relationships/image" Target="../media/image2036.png"/><Relationship Id="rId34" Type="http://schemas.openxmlformats.org/officeDocument/2006/relationships/image" Target="../media/image1804.png"/><Relationship Id="rId76" Type="http://schemas.openxmlformats.org/officeDocument/2006/relationships/image" Target="../media/image1824.png"/><Relationship Id="rId141" Type="http://schemas.openxmlformats.org/officeDocument/2006/relationships/customXml" Target="../ink/ink1864.xml"/><Relationship Id="rId379" Type="http://schemas.openxmlformats.org/officeDocument/2006/relationships/customXml" Target="../ink/ink1983.xml"/><Relationship Id="rId544" Type="http://schemas.openxmlformats.org/officeDocument/2006/relationships/image" Target="../media/image2056.png"/><Relationship Id="rId586" Type="http://schemas.openxmlformats.org/officeDocument/2006/relationships/image" Target="../media/image2077.png"/><Relationship Id="rId7" Type="http://schemas.openxmlformats.org/officeDocument/2006/relationships/customXml" Target="../ink/ink1797.xml"/><Relationship Id="rId183" Type="http://schemas.openxmlformats.org/officeDocument/2006/relationships/customXml" Target="../ink/ink1885.xml"/><Relationship Id="rId239" Type="http://schemas.openxmlformats.org/officeDocument/2006/relationships/customXml" Target="../ink/ink1913.xml"/><Relationship Id="rId390" Type="http://schemas.openxmlformats.org/officeDocument/2006/relationships/image" Target="../media/image1980.png"/><Relationship Id="rId404" Type="http://schemas.openxmlformats.org/officeDocument/2006/relationships/image" Target="../media/image1987.png"/><Relationship Id="rId446" Type="http://schemas.openxmlformats.org/officeDocument/2006/relationships/image" Target="../media/image2008.png"/><Relationship Id="rId611" Type="http://schemas.openxmlformats.org/officeDocument/2006/relationships/customXml" Target="../ink/ink2099.xml"/><Relationship Id="rId250" Type="http://schemas.openxmlformats.org/officeDocument/2006/relationships/image" Target="../media/image1910.png"/><Relationship Id="rId292" Type="http://schemas.openxmlformats.org/officeDocument/2006/relationships/image" Target="../media/image1931.png"/><Relationship Id="rId306" Type="http://schemas.openxmlformats.org/officeDocument/2006/relationships/image" Target="../media/image1938.png"/><Relationship Id="rId488" Type="http://schemas.openxmlformats.org/officeDocument/2006/relationships/image" Target="../media/image2029.png"/><Relationship Id="rId45" Type="http://schemas.openxmlformats.org/officeDocument/2006/relationships/customXml" Target="../ink/ink1816.xml"/><Relationship Id="rId87" Type="http://schemas.openxmlformats.org/officeDocument/2006/relationships/customXml" Target="../ink/ink1837.xml"/><Relationship Id="rId110" Type="http://schemas.openxmlformats.org/officeDocument/2006/relationships/image" Target="../media/image1841.png"/><Relationship Id="rId348" Type="http://schemas.openxmlformats.org/officeDocument/2006/relationships/image" Target="../media/image1959.png"/><Relationship Id="rId513" Type="http://schemas.openxmlformats.org/officeDocument/2006/relationships/customXml" Target="../ink/ink2050.xml"/><Relationship Id="rId555" Type="http://schemas.openxmlformats.org/officeDocument/2006/relationships/customXml" Target="../ink/ink2071.xml"/><Relationship Id="rId597" Type="http://schemas.openxmlformats.org/officeDocument/2006/relationships/customXml" Target="../ink/ink2092.xml"/><Relationship Id="rId152" Type="http://schemas.openxmlformats.org/officeDocument/2006/relationships/image" Target="../media/image1862.png"/><Relationship Id="rId194" Type="http://schemas.openxmlformats.org/officeDocument/2006/relationships/image" Target="../media/image1882.png"/><Relationship Id="rId208" Type="http://schemas.openxmlformats.org/officeDocument/2006/relationships/image" Target="../media/image1889.png"/><Relationship Id="rId415" Type="http://schemas.openxmlformats.org/officeDocument/2006/relationships/customXml" Target="../ink/ink2001.xml"/><Relationship Id="rId457" Type="http://schemas.openxmlformats.org/officeDocument/2006/relationships/customXml" Target="../ink/ink2022.xml"/><Relationship Id="rId622" Type="http://schemas.openxmlformats.org/officeDocument/2006/relationships/image" Target="../media/image2095.png"/><Relationship Id="rId261" Type="http://schemas.openxmlformats.org/officeDocument/2006/relationships/customXml" Target="../ink/ink1924.xml"/><Relationship Id="rId499" Type="http://schemas.openxmlformats.org/officeDocument/2006/relationships/customXml" Target="../ink/ink2043.xml"/><Relationship Id="rId14" Type="http://schemas.openxmlformats.org/officeDocument/2006/relationships/image" Target="../media/image1794.png"/><Relationship Id="rId56" Type="http://schemas.openxmlformats.org/officeDocument/2006/relationships/image" Target="../media/image1814.png"/><Relationship Id="rId317" Type="http://schemas.openxmlformats.org/officeDocument/2006/relationships/customXml" Target="../ink/ink1952.xml"/><Relationship Id="rId359" Type="http://schemas.openxmlformats.org/officeDocument/2006/relationships/customXml" Target="../ink/ink1973.xml"/><Relationship Id="rId524" Type="http://schemas.openxmlformats.org/officeDocument/2006/relationships/image" Target="../media/image2047.png"/><Relationship Id="rId566" Type="http://schemas.openxmlformats.org/officeDocument/2006/relationships/image" Target="../media/image2067.png"/><Relationship Id="rId98" Type="http://schemas.openxmlformats.org/officeDocument/2006/relationships/image" Target="../media/image1835.png"/><Relationship Id="rId121" Type="http://schemas.openxmlformats.org/officeDocument/2006/relationships/customXml" Target="../ink/ink1854.xml"/><Relationship Id="rId163" Type="http://schemas.openxmlformats.org/officeDocument/2006/relationships/customXml" Target="../ink/ink1875.xml"/><Relationship Id="rId219" Type="http://schemas.openxmlformats.org/officeDocument/2006/relationships/customXml" Target="../ink/ink1903.xml"/><Relationship Id="rId370" Type="http://schemas.openxmlformats.org/officeDocument/2006/relationships/image" Target="../media/image1970.png"/><Relationship Id="rId426" Type="http://schemas.openxmlformats.org/officeDocument/2006/relationships/image" Target="../media/image1998.png"/><Relationship Id="rId230" Type="http://schemas.openxmlformats.org/officeDocument/2006/relationships/image" Target="../media/image1900.png"/><Relationship Id="rId468" Type="http://schemas.openxmlformats.org/officeDocument/2006/relationships/image" Target="../media/image2019.png"/><Relationship Id="rId25" Type="http://schemas.openxmlformats.org/officeDocument/2006/relationships/customXml" Target="../ink/ink1806.xml"/><Relationship Id="rId67" Type="http://schemas.openxmlformats.org/officeDocument/2006/relationships/customXml" Target="../ink/ink1827.xml"/><Relationship Id="rId272" Type="http://schemas.openxmlformats.org/officeDocument/2006/relationships/image" Target="../media/image1921.png"/><Relationship Id="rId328" Type="http://schemas.openxmlformats.org/officeDocument/2006/relationships/image" Target="../media/image1949.png"/><Relationship Id="rId535" Type="http://schemas.openxmlformats.org/officeDocument/2006/relationships/customXml" Target="../ink/ink2061.xml"/><Relationship Id="rId577" Type="http://schemas.openxmlformats.org/officeDocument/2006/relationships/customXml" Target="../ink/ink2082.xml"/><Relationship Id="rId132" Type="http://schemas.openxmlformats.org/officeDocument/2006/relationships/image" Target="../media/image1852.png"/><Relationship Id="rId174" Type="http://schemas.openxmlformats.org/officeDocument/2006/relationships/image" Target="../media/image1872.png"/><Relationship Id="rId381" Type="http://schemas.openxmlformats.org/officeDocument/2006/relationships/customXml" Target="../ink/ink1984.xml"/><Relationship Id="rId602" Type="http://schemas.openxmlformats.org/officeDocument/2006/relationships/image" Target="../media/image2085.png"/><Relationship Id="rId241" Type="http://schemas.openxmlformats.org/officeDocument/2006/relationships/customXml" Target="../ink/ink1914.xml"/><Relationship Id="rId437" Type="http://schemas.openxmlformats.org/officeDocument/2006/relationships/customXml" Target="../ink/ink2012.xml"/><Relationship Id="rId479" Type="http://schemas.openxmlformats.org/officeDocument/2006/relationships/customXml" Target="../ink/ink2033.xml"/><Relationship Id="rId36" Type="http://schemas.openxmlformats.org/officeDocument/2006/relationships/image" Target="../media/image1805.png"/><Relationship Id="rId283" Type="http://schemas.openxmlformats.org/officeDocument/2006/relationships/customXml" Target="../ink/ink1935.xml"/><Relationship Id="rId339" Type="http://schemas.openxmlformats.org/officeDocument/2006/relationships/customXml" Target="../ink/ink1963.xml"/><Relationship Id="rId490" Type="http://schemas.openxmlformats.org/officeDocument/2006/relationships/image" Target="../media/image2030.png"/><Relationship Id="rId504" Type="http://schemas.openxmlformats.org/officeDocument/2006/relationships/image" Target="../media/image2037.png"/><Relationship Id="rId546" Type="http://schemas.openxmlformats.org/officeDocument/2006/relationships/image" Target="../media/image2057.png"/><Relationship Id="rId78" Type="http://schemas.openxmlformats.org/officeDocument/2006/relationships/image" Target="../media/image1825.png"/><Relationship Id="rId101" Type="http://schemas.openxmlformats.org/officeDocument/2006/relationships/customXml" Target="../ink/ink1844.xml"/><Relationship Id="rId143" Type="http://schemas.openxmlformats.org/officeDocument/2006/relationships/customXml" Target="../ink/ink1865.xml"/><Relationship Id="rId185" Type="http://schemas.openxmlformats.org/officeDocument/2006/relationships/customXml" Target="../ink/ink1886.xml"/><Relationship Id="rId350" Type="http://schemas.openxmlformats.org/officeDocument/2006/relationships/image" Target="../media/image1960.png"/><Relationship Id="rId406" Type="http://schemas.openxmlformats.org/officeDocument/2006/relationships/image" Target="../media/image1988.png"/><Relationship Id="rId588" Type="http://schemas.openxmlformats.org/officeDocument/2006/relationships/image" Target="../media/image2078.png"/><Relationship Id="rId9" Type="http://schemas.openxmlformats.org/officeDocument/2006/relationships/customXml" Target="../ink/ink1798.xml"/><Relationship Id="rId210" Type="http://schemas.openxmlformats.org/officeDocument/2006/relationships/image" Target="../media/image1890.png"/><Relationship Id="rId392" Type="http://schemas.openxmlformats.org/officeDocument/2006/relationships/image" Target="../media/image1981.png"/><Relationship Id="rId448" Type="http://schemas.openxmlformats.org/officeDocument/2006/relationships/image" Target="../media/image2009.png"/><Relationship Id="rId613" Type="http://schemas.openxmlformats.org/officeDocument/2006/relationships/customXml" Target="../ink/ink2100.xml"/><Relationship Id="rId252" Type="http://schemas.openxmlformats.org/officeDocument/2006/relationships/image" Target="../media/image1911.png"/><Relationship Id="rId294" Type="http://schemas.openxmlformats.org/officeDocument/2006/relationships/image" Target="../media/image1932.png"/><Relationship Id="rId308" Type="http://schemas.openxmlformats.org/officeDocument/2006/relationships/image" Target="../media/image1939.png"/><Relationship Id="rId515" Type="http://schemas.openxmlformats.org/officeDocument/2006/relationships/customXml" Target="../ink/ink2051.xml"/><Relationship Id="rId47" Type="http://schemas.openxmlformats.org/officeDocument/2006/relationships/customXml" Target="../ink/ink1817.xml"/><Relationship Id="rId89" Type="http://schemas.openxmlformats.org/officeDocument/2006/relationships/customXml" Target="../ink/ink1838.xml"/><Relationship Id="rId112" Type="http://schemas.openxmlformats.org/officeDocument/2006/relationships/image" Target="../media/image1842.png"/><Relationship Id="rId154" Type="http://schemas.openxmlformats.org/officeDocument/2006/relationships/image" Target="../media/image1863.png"/><Relationship Id="rId361" Type="http://schemas.openxmlformats.org/officeDocument/2006/relationships/customXml" Target="../ink/ink1974.xml"/><Relationship Id="rId557" Type="http://schemas.openxmlformats.org/officeDocument/2006/relationships/customXml" Target="../ink/ink2072.xml"/><Relationship Id="rId599" Type="http://schemas.openxmlformats.org/officeDocument/2006/relationships/customXml" Target="../ink/ink2093.xml"/><Relationship Id="rId196" Type="http://schemas.openxmlformats.org/officeDocument/2006/relationships/image" Target="../media/image1883.png"/><Relationship Id="rId417" Type="http://schemas.openxmlformats.org/officeDocument/2006/relationships/customXml" Target="../ink/ink2002.xml"/><Relationship Id="rId459" Type="http://schemas.openxmlformats.org/officeDocument/2006/relationships/customXml" Target="../ink/ink2023.xml"/><Relationship Id="rId16" Type="http://schemas.openxmlformats.org/officeDocument/2006/relationships/image" Target="../media/image1795.png"/><Relationship Id="rId221" Type="http://schemas.openxmlformats.org/officeDocument/2006/relationships/customXml" Target="../ink/ink1904.xml"/><Relationship Id="rId263" Type="http://schemas.openxmlformats.org/officeDocument/2006/relationships/customXml" Target="../ink/ink1925.xml"/><Relationship Id="rId319" Type="http://schemas.openxmlformats.org/officeDocument/2006/relationships/customXml" Target="../ink/ink1953.xml"/><Relationship Id="rId470" Type="http://schemas.openxmlformats.org/officeDocument/2006/relationships/image" Target="../media/image2020.png"/><Relationship Id="rId526" Type="http://schemas.openxmlformats.org/officeDocument/2006/relationships/image" Target="../media/image2048.png"/><Relationship Id="rId58" Type="http://schemas.openxmlformats.org/officeDocument/2006/relationships/image" Target="../media/image1815.png"/><Relationship Id="rId123" Type="http://schemas.openxmlformats.org/officeDocument/2006/relationships/customXml" Target="../ink/ink1855.xml"/><Relationship Id="rId330" Type="http://schemas.openxmlformats.org/officeDocument/2006/relationships/image" Target="../media/image1950.png"/><Relationship Id="rId568" Type="http://schemas.openxmlformats.org/officeDocument/2006/relationships/image" Target="../media/image2068.png"/><Relationship Id="rId165" Type="http://schemas.openxmlformats.org/officeDocument/2006/relationships/customXml" Target="../ink/ink1876.xml"/><Relationship Id="rId372" Type="http://schemas.openxmlformats.org/officeDocument/2006/relationships/image" Target="../media/image1971.png"/><Relationship Id="rId428" Type="http://schemas.openxmlformats.org/officeDocument/2006/relationships/image" Target="../media/image1999.png"/><Relationship Id="rId232" Type="http://schemas.openxmlformats.org/officeDocument/2006/relationships/image" Target="../media/image1901.png"/><Relationship Id="rId274" Type="http://schemas.openxmlformats.org/officeDocument/2006/relationships/image" Target="../media/image1922.png"/><Relationship Id="rId481" Type="http://schemas.openxmlformats.org/officeDocument/2006/relationships/customXml" Target="../ink/ink2034.xml"/><Relationship Id="rId27" Type="http://schemas.openxmlformats.org/officeDocument/2006/relationships/customXml" Target="../ink/ink1807.xml"/><Relationship Id="rId69" Type="http://schemas.openxmlformats.org/officeDocument/2006/relationships/customXml" Target="../ink/ink1828.xml"/><Relationship Id="rId134" Type="http://schemas.openxmlformats.org/officeDocument/2006/relationships/image" Target="../media/image1853.png"/><Relationship Id="rId537" Type="http://schemas.openxmlformats.org/officeDocument/2006/relationships/customXml" Target="../ink/ink2062.xml"/><Relationship Id="rId579" Type="http://schemas.openxmlformats.org/officeDocument/2006/relationships/customXml" Target="../ink/ink2083.xml"/><Relationship Id="rId80" Type="http://schemas.openxmlformats.org/officeDocument/2006/relationships/image" Target="../media/image1826.png"/><Relationship Id="rId155" Type="http://schemas.openxmlformats.org/officeDocument/2006/relationships/customXml" Target="../ink/ink1871.xml"/><Relationship Id="rId176" Type="http://schemas.openxmlformats.org/officeDocument/2006/relationships/image" Target="../media/image1873.png"/><Relationship Id="rId197" Type="http://schemas.openxmlformats.org/officeDocument/2006/relationships/customXml" Target="../ink/ink1892.xml"/><Relationship Id="rId341" Type="http://schemas.openxmlformats.org/officeDocument/2006/relationships/customXml" Target="../ink/ink1964.xml"/><Relationship Id="rId362" Type="http://schemas.openxmlformats.org/officeDocument/2006/relationships/image" Target="../media/image1966.png"/><Relationship Id="rId383" Type="http://schemas.openxmlformats.org/officeDocument/2006/relationships/customXml" Target="../ink/ink1985.xml"/><Relationship Id="rId418" Type="http://schemas.openxmlformats.org/officeDocument/2006/relationships/image" Target="../media/image1994.png"/><Relationship Id="rId439" Type="http://schemas.openxmlformats.org/officeDocument/2006/relationships/customXml" Target="../ink/ink2013.xml"/><Relationship Id="rId590" Type="http://schemas.openxmlformats.org/officeDocument/2006/relationships/image" Target="../media/image2079.png"/><Relationship Id="rId604" Type="http://schemas.openxmlformats.org/officeDocument/2006/relationships/image" Target="../media/image2086.png"/><Relationship Id="rId201" Type="http://schemas.openxmlformats.org/officeDocument/2006/relationships/customXml" Target="../ink/ink1894.xml"/><Relationship Id="rId222" Type="http://schemas.openxmlformats.org/officeDocument/2006/relationships/image" Target="../media/image1896.png"/><Relationship Id="rId243" Type="http://schemas.openxmlformats.org/officeDocument/2006/relationships/customXml" Target="../ink/ink1915.xml"/><Relationship Id="rId264" Type="http://schemas.openxmlformats.org/officeDocument/2006/relationships/image" Target="../media/image1917.png"/><Relationship Id="rId285" Type="http://schemas.openxmlformats.org/officeDocument/2006/relationships/customXml" Target="../ink/ink1936.xml"/><Relationship Id="rId450" Type="http://schemas.openxmlformats.org/officeDocument/2006/relationships/image" Target="../media/image2010.png"/><Relationship Id="rId471" Type="http://schemas.openxmlformats.org/officeDocument/2006/relationships/customXml" Target="../ink/ink2029.xml"/><Relationship Id="rId506" Type="http://schemas.openxmlformats.org/officeDocument/2006/relationships/image" Target="../media/image2038.png"/><Relationship Id="rId17" Type="http://schemas.openxmlformats.org/officeDocument/2006/relationships/customXml" Target="../ink/ink1802.xml"/><Relationship Id="rId38" Type="http://schemas.openxmlformats.org/officeDocument/2006/relationships/image" Target="../media/image489.png"/><Relationship Id="rId59" Type="http://schemas.openxmlformats.org/officeDocument/2006/relationships/customXml" Target="../ink/ink1823.xml"/><Relationship Id="rId103" Type="http://schemas.openxmlformats.org/officeDocument/2006/relationships/customXml" Target="../ink/ink1845.xml"/><Relationship Id="rId124" Type="http://schemas.openxmlformats.org/officeDocument/2006/relationships/image" Target="../media/image1848.png"/><Relationship Id="rId310" Type="http://schemas.openxmlformats.org/officeDocument/2006/relationships/image" Target="../media/image1940.png"/><Relationship Id="rId492" Type="http://schemas.openxmlformats.org/officeDocument/2006/relationships/image" Target="../media/image2031.png"/><Relationship Id="rId527" Type="http://schemas.openxmlformats.org/officeDocument/2006/relationships/customXml" Target="../ink/ink2057.xml"/><Relationship Id="rId548" Type="http://schemas.openxmlformats.org/officeDocument/2006/relationships/image" Target="../media/image2058.png"/><Relationship Id="rId569" Type="http://schemas.openxmlformats.org/officeDocument/2006/relationships/customXml" Target="../ink/ink2078.xml"/><Relationship Id="rId70" Type="http://schemas.openxmlformats.org/officeDocument/2006/relationships/image" Target="../media/image1821.png"/><Relationship Id="rId91" Type="http://schemas.openxmlformats.org/officeDocument/2006/relationships/customXml" Target="../ink/ink1839.xml"/><Relationship Id="rId145" Type="http://schemas.openxmlformats.org/officeDocument/2006/relationships/customXml" Target="../ink/ink1866.xml"/><Relationship Id="rId166" Type="http://schemas.openxmlformats.org/officeDocument/2006/relationships/image" Target="../media/image1868.png"/><Relationship Id="rId187" Type="http://schemas.openxmlformats.org/officeDocument/2006/relationships/customXml" Target="../ink/ink1887.xml"/><Relationship Id="rId331" Type="http://schemas.openxmlformats.org/officeDocument/2006/relationships/customXml" Target="../ink/ink1959.xml"/><Relationship Id="rId352" Type="http://schemas.openxmlformats.org/officeDocument/2006/relationships/image" Target="../media/image1961.png"/><Relationship Id="rId373" Type="http://schemas.openxmlformats.org/officeDocument/2006/relationships/customXml" Target="../ink/ink1980.xml"/><Relationship Id="rId394" Type="http://schemas.openxmlformats.org/officeDocument/2006/relationships/image" Target="../media/image1982.png"/><Relationship Id="rId408" Type="http://schemas.openxmlformats.org/officeDocument/2006/relationships/image" Target="../media/image1989.png"/><Relationship Id="rId429" Type="http://schemas.openxmlformats.org/officeDocument/2006/relationships/customXml" Target="../ink/ink2008.xml"/><Relationship Id="rId580" Type="http://schemas.openxmlformats.org/officeDocument/2006/relationships/image" Target="../media/image2074.png"/><Relationship Id="rId615" Type="http://schemas.openxmlformats.org/officeDocument/2006/relationships/customXml" Target="../ink/ink210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91.png"/><Relationship Id="rId233" Type="http://schemas.openxmlformats.org/officeDocument/2006/relationships/customXml" Target="../ink/ink1910.xml"/><Relationship Id="rId254" Type="http://schemas.openxmlformats.org/officeDocument/2006/relationships/image" Target="../media/image1912.png"/><Relationship Id="rId440" Type="http://schemas.openxmlformats.org/officeDocument/2006/relationships/image" Target="../media/image2005.png"/><Relationship Id="rId28" Type="http://schemas.openxmlformats.org/officeDocument/2006/relationships/image" Target="../media/image1801.png"/><Relationship Id="rId49" Type="http://schemas.openxmlformats.org/officeDocument/2006/relationships/customXml" Target="../ink/ink1818.xml"/><Relationship Id="rId114" Type="http://schemas.openxmlformats.org/officeDocument/2006/relationships/image" Target="../media/image1843.png"/><Relationship Id="rId275" Type="http://schemas.openxmlformats.org/officeDocument/2006/relationships/customXml" Target="../ink/ink1931.xml"/><Relationship Id="rId296" Type="http://schemas.openxmlformats.org/officeDocument/2006/relationships/image" Target="../media/image1933.png"/><Relationship Id="rId300" Type="http://schemas.openxmlformats.org/officeDocument/2006/relationships/image" Target="../media/image1935.png"/><Relationship Id="rId461" Type="http://schemas.openxmlformats.org/officeDocument/2006/relationships/customXml" Target="../ink/ink2024.xml"/><Relationship Id="rId482" Type="http://schemas.openxmlformats.org/officeDocument/2006/relationships/image" Target="../media/image2026.png"/><Relationship Id="rId517" Type="http://schemas.openxmlformats.org/officeDocument/2006/relationships/customXml" Target="../ink/ink2052.xml"/><Relationship Id="rId538" Type="http://schemas.openxmlformats.org/officeDocument/2006/relationships/image" Target="../media/image2053.png"/><Relationship Id="rId559" Type="http://schemas.openxmlformats.org/officeDocument/2006/relationships/customXml" Target="../ink/ink2073.xml"/><Relationship Id="rId60" Type="http://schemas.openxmlformats.org/officeDocument/2006/relationships/image" Target="../media/image1816.png"/><Relationship Id="rId81" Type="http://schemas.openxmlformats.org/officeDocument/2006/relationships/customXml" Target="../ink/ink1834.xml"/><Relationship Id="rId135" Type="http://schemas.openxmlformats.org/officeDocument/2006/relationships/customXml" Target="../ink/ink1861.xml"/><Relationship Id="rId156" Type="http://schemas.openxmlformats.org/officeDocument/2006/relationships/image" Target="../media/image791.png"/><Relationship Id="rId177" Type="http://schemas.openxmlformats.org/officeDocument/2006/relationships/customXml" Target="../ink/ink1882.xml"/><Relationship Id="rId198" Type="http://schemas.openxmlformats.org/officeDocument/2006/relationships/image" Target="../media/image1884.png"/><Relationship Id="rId321" Type="http://schemas.openxmlformats.org/officeDocument/2006/relationships/customXml" Target="../ink/ink1954.xml"/><Relationship Id="rId342" Type="http://schemas.openxmlformats.org/officeDocument/2006/relationships/image" Target="../media/image1956.png"/><Relationship Id="rId363" Type="http://schemas.openxmlformats.org/officeDocument/2006/relationships/customXml" Target="../ink/ink1975.xml"/><Relationship Id="rId384" Type="http://schemas.openxmlformats.org/officeDocument/2006/relationships/image" Target="../media/image1977.png"/><Relationship Id="rId419" Type="http://schemas.openxmlformats.org/officeDocument/2006/relationships/customXml" Target="../ink/ink2003.xml"/><Relationship Id="rId570" Type="http://schemas.openxmlformats.org/officeDocument/2006/relationships/image" Target="../media/image2069.png"/><Relationship Id="rId591" Type="http://schemas.openxmlformats.org/officeDocument/2006/relationships/customXml" Target="../ink/ink2089.xml"/><Relationship Id="rId605" Type="http://schemas.openxmlformats.org/officeDocument/2006/relationships/customXml" Target="../ink/ink2096.xml"/><Relationship Id="rId202" Type="http://schemas.openxmlformats.org/officeDocument/2006/relationships/image" Target="../media/image1886.png"/><Relationship Id="rId223" Type="http://schemas.openxmlformats.org/officeDocument/2006/relationships/customXml" Target="../ink/ink1905.xml"/><Relationship Id="rId244" Type="http://schemas.openxmlformats.org/officeDocument/2006/relationships/image" Target="../media/image1907.png"/><Relationship Id="rId430" Type="http://schemas.openxmlformats.org/officeDocument/2006/relationships/image" Target="../media/image2000.png"/><Relationship Id="rId18" Type="http://schemas.openxmlformats.org/officeDocument/2006/relationships/image" Target="../media/image1796.png"/><Relationship Id="rId39" Type="http://schemas.openxmlformats.org/officeDocument/2006/relationships/customXml" Target="../ink/ink1813.xml"/><Relationship Id="rId265" Type="http://schemas.openxmlformats.org/officeDocument/2006/relationships/customXml" Target="../ink/ink1926.xml"/><Relationship Id="rId286" Type="http://schemas.openxmlformats.org/officeDocument/2006/relationships/image" Target="../media/image1928.png"/><Relationship Id="rId451" Type="http://schemas.openxmlformats.org/officeDocument/2006/relationships/customXml" Target="../ink/ink2019.xml"/><Relationship Id="rId472" Type="http://schemas.openxmlformats.org/officeDocument/2006/relationships/image" Target="../media/image2021.png"/><Relationship Id="rId493" Type="http://schemas.openxmlformats.org/officeDocument/2006/relationships/customXml" Target="../ink/ink2040.xml"/><Relationship Id="rId507" Type="http://schemas.openxmlformats.org/officeDocument/2006/relationships/customXml" Target="../ink/ink2047.xml"/><Relationship Id="rId528" Type="http://schemas.openxmlformats.org/officeDocument/2006/relationships/image" Target="../media/image1543.png"/><Relationship Id="rId549" Type="http://schemas.openxmlformats.org/officeDocument/2006/relationships/customXml" Target="../ink/ink2068.xml"/><Relationship Id="rId50" Type="http://schemas.openxmlformats.org/officeDocument/2006/relationships/image" Target="../media/image1811.png"/><Relationship Id="rId104" Type="http://schemas.openxmlformats.org/officeDocument/2006/relationships/image" Target="../media/image1838.png"/><Relationship Id="rId125" Type="http://schemas.openxmlformats.org/officeDocument/2006/relationships/customXml" Target="../ink/ink1856.xml"/><Relationship Id="rId146" Type="http://schemas.openxmlformats.org/officeDocument/2006/relationships/image" Target="../media/image1859.png"/><Relationship Id="rId167" Type="http://schemas.openxmlformats.org/officeDocument/2006/relationships/customXml" Target="../ink/ink1877.xml"/><Relationship Id="rId188" Type="http://schemas.openxmlformats.org/officeDocument/2006/relationships/image" Target="../media/image1879.png"/><Relationship Id="rId311" Type="http://schemas.openxmlformats.org/officeDocument/2006/relationships/customXml" Target="../ink/ink1949.xml"/><Relationship Id="rId332" Type="http://schemas.openxmlformats.org/officeDocument/2006/relationships/image" Target="../media/image1951.png"/><Relationship Id="rId353" Type="http://schemas.openxmlformats.org/officeDocument/2006/relationships/customXml" Target="../ink/ink1970.xml"/><Relationship Id="rId374" Type="http://schemas.openxmlformats.org/officeDocument/2006/relationships/image" Target="../media/image1972.png"/><Relationship Id="rId395" Type="http://schemas.openxmlformats.org/officeDocument/2006/relationships/customXml" Target="../ink/ink1991.xml"/><Relationship Id="rId409" Type="http://schemas.openxmlformats.org/officeDocument/2006/relationships/customXml" Target="../ink/ink1998.xml"/><Relationship Id="rId560" Type="http://schemas.openxmlformats.org/officeDocument/2006/relationships/image" Target="../media/image2064.png"/><Relationship Id="rId581" Type="http://schemas.openxmlformats.org/officeDocument/2006/relationships/customXml" Target="../ink/ink2084.xml"/><Relationship Id="rId71" Type="http://schemas.openxmlformats.org/officeDocument/2006/relationships/customXml" Target="../ink/ink1829.xml"/><Relationship Id="rId92" Type="http://schemas.openxmlformats.org/officeDocument/2006/relationships/image" Target="../media/image1832.png"/><Relationship Id="rId213" Type="http://schemas.openxmlformats.org/officeDocument/2006/relationships/customXml" Target="../ink/ink1900.xml"/><Relationship Id="rId234" Type="http://schemas.openxmlformats.org/officeDocument/2006/relationships/image" Target="../media/image1902.png"/><Relationship Id="rId420" Type="http://schemas.openxmlformats.org/officeDocument/2006/relationships/image" Target="../media/image1995.png"/><Relationship Id="rId616" Type="http://schemas.openxmlformats.org/officeDocument/2006/relationships/image" Target="../media/image2092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808.xml"/><Relationship Id="rId255" Type="http://schemas.openxmlformats.org/officeDocument/2006/relationships/customXml" Target="../ink/ink1921.xml"/><Relationship Id="rId276" Type="http://schemas.openxmlformats.org/officeDocument/2006/relationships/image" Target="../media/image1923.png"/><Relationship Id="rId297" Type="http://schemas.openxmlformats.org/officeDocument/2006/relationships/customXml" Target="../ink/ink1942.xml"/><Relationship Id="rId441" Type="http://schemas.openxmlformats.org/officeDocument/2006/relationships/customXml" Target="../ink/ink2014.xml"/><Relationship Id="rId462" Type="http://schemas.openxmlformats.org/officeDocument/2006/relationships/image" Target="../media/image2016.png"/><Relationship Id="rId483" Type="http://schemas.openxmlformats.org/officeDocument/2006/relationships/customXml" Target="../ink/ink2035.xml"/><Relationship Id="rId518" Type="http://schemas.openxmlformats.org/officeDocument/2006/relationships/image" Target="../media/image2044.png"/><Relationship Id="rId539" Type="http://schemas.openxmlformats.org/officeDocument/2006/relationships/customXml" Target="../ink/ink2063.xml"/><Relationship Id="rId40" Type="http://schemas.openxmlformats.org/officeDocument/2006/relationships/image" Target="../media/image1806.png"/><Relationship Id="rId115" Type="http://schemas.openxmlformats.org/officeDocument/2006/relationships/customXml" Target="../ink/ink1851.xml"/><Relationship Id="rId136" Type="http://schemas.openxmlformats.org/officeDocument/2006/relationships/image" Target="../media/image1854.png"/><Relationship Id="rId157" Type="http://schemas.openxmlformats.org/officeDocument/2006/relationships/customXml" Target="../ink/ink1872.xml"/><Relationship Id="rId178" Type="http://schemas.openxmlformats.org/officeDocument/2006/relationships/image" Target="../media/image1874.png"/><Relationship Id="rId301" Type="http://schemas.openxmlformats.org/officeDocument/2006/relationships/customXml" Target="../ink/ink1944.xml"/><Relationship Id="rId322" Type="http://schemas.openxmlformats.org/officeDocument/2006/relationships/image" Target="../media/image1946.png"/><Relationship Id="rId343" Type="http://schemas.openxmlformats.org/officeDocument/2006/relationships/customXml" Target="../ink/ink1965.xml"/><Relationship Id="rId364" Type="http://schemas.openxmlformats.org/officeDocument/2006/relationships/image" Target="../media/image1967.png"/><Relationship Id="rId550" Type="http://schemas.openxmlformats.org/officeDocument/2006/relationships/image" Target="../media/image2059.png"/><Relationship Id="rId61" Type="http://schemas.openxmlformats.org/officeDocument/2006/relationships/customXml" Target="../ink/ink1824.xml"/><Relationship Id="rId82" Type="http://schemas.openxmlformats.org/officeDocument/2006/relationships/image" Target="../media/image1827.png"/><Relationship Id="rId199" Type="http://schemas.openxmlformats.org/officeDocument/2006/relationships/customXml" Target="../ink/ink1893.xml"/><Relationship Id="rId203" Type="http://schemas.openxmlformats.org/officeDocument/2006/relationships/customXml" Target="../ink/ink1895.xml"/><Relationship Id="rId385" Type="http://schemas.openxmlformats.org/officeDocument/2006/relationships/customXml" Target="../ink/ink1986.xml"/><Relationship Id="rId571" Type="http://schemas.openxmlformats.org/officeDocument/2006/relationships/customXml" Target="../ink/ink2079.xml"/><Relationship Id="rId592" Type="http://schemas.openxmlformats.org/officeDocument/2006/relationships/image" Target="../media/image2080.png"/><Relationship Id="rId606" Type="http://schemas.openxmlformats.org/officeDocument/2006/relationships/image" Target="../media/image2087.png"/><Relationship Id="rId19" Type="http://schemas.openxmlformats.org/officeDocument/2006/relationships/customXml" Target="../ink/ink1803.xml"/><Relationship Id="rId224" Type="http://schemas.openxmlformats.org/officeDocument/2006/relationships/image" Target="../media/image1897.png"/><Relationship Id="rId245" Type="http://schemas.openxmlformats.org/officeDocument/2006/relationships/customXml" Target="../ink/ink1916.xml"/><Relationship Id="rId266" Type="http://schemas.openxmlformats.org/officeDocument/2006/relationships/image" Target="../media/image1918.png"/><Relationship Id="rId287" Type="http://schemas.openxmlformats.org/officeDocument/2006/relationships/customXml" Target="../ink/ink1937.xml"/><Relationship Id="rId410" Type="http://schemas.openxmlformats.org/officeDocument/2006/relationships/image" Target="../media/image1990.png"/><Relationship Id="rId431" Type="http://schemas.openxmlformats.org/officeDocument/2006/relationships/customXml" Target="../ink/ink2009.xml"/><Relationship Id="rId452" Type="http://schemas.openxmlformats.org/officeDocument/2006/relationships/image" Target="../media/image2011.png"/><Relationship Id="rId473" Type="http://schemas.openxmlformats.org/officeDocument/2006/relationships/customXml" Target="../ink/ink2030.xml"/><Relationship Id="rId494" Type="http://schemas.openxmlformats.org/officeDocument/2006/relationships/image" Target="../media/image2032.png"/><Relationship Id="rId508" Type="http://schemas.openxmlformats.org/officeDocument/2006/relationships/image" Target="../media/image2039.png"/><Relationship Id="rId529" Type="http://schemas.openxmlformats.org/officeDocument/2006/relationships/customXml" Target="../ink/ink2058.xml"/><Relationship Id="rId30" Type="http://schemas.openxmlformats.org/officeDocument/2006/relationships/image" Target="../media/image1802.png"/><Relationship Id="rId105" Type="http://schemas.openxmlformats.org/officeDocument/2006/relationships/customXml" Target="../ink/ink1846.xml"/><Relationship Id="rId126" Type="http://schemas.openxmlformats.org/officeDocument/2006/relationships/image" Target="../media/image1849.png"/><Relationship Id="rId147" Type="http://schemas.openxmlformats.org/officeDocument/2006/relationships/customXml" Target="../ink/ink1867.xml"/><Relationship Id="rId168" Type="http://schemas.openxmlformats.org/officeDocument/2006/relationships/image" Target="../media/image1869.png"/><Relationship Id="rId312" Type="http://schemas.openxmlformats.org/officeDocument/2006/relationships/image" Target="../media/image1941.png"/><Relationship Id="rId333" Type="http://schemas.openxmlformats.org/officeDocument/2006/relationships/customXml" Target="../ink/ink1960.xml"/><Relationship Id="rId354" Type="http://schemas.openxmlformats.org/officeDocument/2006/relationships/image" Target="../media/image1962.png"/><Relationship Id="rId540" Type="http://schemas.openxmlformats.org/officeDocument/2006/relationships/image" Target="../media/image2054.png"/><Relationship Id="rId51" Type="http://schemas.openxmlformats.org/officeDocument/2006/relationships/customXml" Target="../ink/ink1819.xml"/><Relationship Id="rId72" Type="http://schemas.openxmlformats.org/officeDocument/2006/relationships/image" Target="../media/image1822.png"/><Relationship Id="rId93" Type="http://schemas.openxmlformats.org/officeDocument/2006/relationships/customXml" Target="../ink/ink1840.xml"/><Relationship Id="rId189" Type="http://schemas.openxmlformats.org/officeDocument/2006/relationships/customXml" Target="../ink/ink1888.xml"/><Relationship Id="rId375" Type="http://schemas.openxmlformats.org/officeDocument/2006/relationships/customXml" Target="../ink/ink1981.xml"/><Relationship Id="rId396" Type="http://schemas.openxmlformats.org/officeDocument/2006/relationships/image" Target="../media/image1983.png"/><Relationship Id="rId561" Type="http://schemas.openxmlformats.org/officeDocument/2006/relationships/customXml" Target="../ink/ink2074.xml"/><Relationship Id="rId582" Type="http://schemas.openxmlformats.org/officeDocument/2006/relationships/image" Target="../media/image2075.png"/><Relationship Id="rId617" Type="http://schemas.openxmlformats.org/officeDocument/2006/relationships/customXml" Target="../ink/ink2102.xml"/><Relationship Id="rId3" Type="http://schemas.openxmlformats.org/officeDocument/2006/relationships/customXml" Target="../ink/ink1795.xml"/><Relationship Id="rId214" Type="http://schemas.openxmlformats.org/officeDocument/2006/relationships/image" Target="../media/image1892.png"/><Relationship Id="rId235" Type="http://schemas.openxmlformats.org/officeDocument/2006/relationships/customXml" Target="../ink/ink1911.xml"/><Relationship Id="rId256" Type="http://schemas.openxmlformats.org/officeDocument/2006/relationships/image" Target="../media/image1913.png"/><Relationship Id="rId277" Type="http://schemas.openxmlformats.org/officeDocument/2006/relationships/customXml" Target="../ink/ink1932.xml"/><Relationship Id="rId298" Type="http://schemas.openxmlformats.org/officeDocument/2006/relationships/image" Target="../media/image1934.png"/><Relationship Id="rId400" Type="http://schemas.openxmlformats.org/officeDocument/2006/relationships/image" Target="../media/image1985.png"/><Relationship Id="rId421" Type="http://schemas.openxmlformats.org/officeDocument/2006/relationships/customXml" Target="../ink/ink2004.xml"/><Relationship Id="rId442" Type="http://schemas.openxmlformats.org/officeDocument/2006/relationships/image" Target="../media/image2006.png"/><Relationship Id="rId463" Type="http://schemas.openxmlformats.org/officeDocument/2006/relationships/customXml" Target="../ink/ink2025.xml"/><Relationship Id="rId484" Type="http://schemas.openxmlformats.org/officeDocument/2006/relationships/image" Target="../media/image2027.png"/><Relationship Id="rId519" Type="http://schemas.openxmlformats.org/officeDocument/2006/relationships/customXml" Target="../ink/ink2053.xml"/><Relationship Id="rId116" Type="http://schemas.openxmlformats.org/officeDocument/2006/relationships/image" Target="../media/image1844.png"/><Relationship Id="rId137" Type="http://schemas.openxmlformats.org/officeDocument/2006/relationships/customXml" Target="../ink/ink1862.xml"/><Relationship Id="rId158" Type="http://schemas.openxmlformats.org/officeDocument/2006/relationships/image" Target="../media/image1864.png"/><Relationship Id="rId302" Type="http://schemas.openxmlformats.org/officeDocument/2006/relationships/image" Target="../media/image1936.png"/><Relationship Id="rId323" Type="http://schemas.openxmlformats.org/officeDocument/2006/relationships/customXml" Target="../ink/ink1955.xml"/><Relationship Id="rId344" Type="http://schemas.openxmlformats.org/officeDocument/2006/relationships/image" Target="../media/image1957.png"/><Relationship Id="rId530" Type="http://schemas.openxmlformats.org/officeDocument/2006/relationships/image" Target="../media/image2049.png"/><Relationship Id="rId20" Type="http://schemas.openxmlformats.org/officeDocument/2006/relationships/image" Target="../media/image1797.png"/><Relationship Id="rId41" Type="http://schemas.openxmlformats.org/officeDocument/2006/relationships/customXml" Target="../ink/ink1814.xml"/><Relationship Id="rId62" Type="http://schemas.openxmlformats.org/officeDocument/2006/relationships/image" Target="../media/image1817.png"/><Relationship Id="rId83" Type="http://schemas.openxmlformats.org/officeDocument/2006/relationships/customXml" Target="../ink/ink1835.xml"/><Relationship Id="rId179" Type="http://schemas.openxmlformats.org/officeDocument/2006/relationships/customXml" Target="../ink/ink1883.xml"/><Relationship Id="rId365" Type="http://schemas.openxmlformats.org/officeDocument/2006/relationships/customXml" Target="../ink/ink1976.xml"/><Relationship Id="rId386" Type="http://schemas.openxmlformats.org/officeDocument/2006/relationships/image" Target="../media/image1978.png"/><Relationship Id="rId551" Type="http://schemas.openxmlformats.org/officeDocument/2006/relationships/customXml" Target="../ink/ink2069.xml"/><Relationship Id="rId572" Type="http://schemas.openxmlformats.org/officeDocument/2006/relationships/image" Target="../media/image2070.png"/><Relationship Id="rId593" Type="http://schemas.openxmlformats.org/officeDocument/2006/relationships/customXml" Target="../ink/ink2090.xml"/><Relationship Id="rId607" Type="http://schemas.openxmlformats.org/officeDocument/2006/relationships/customXml" Target="../ink/ink2097.xml"/><Relationship Id="rId190" Type="http://schemas.openxmlformats.org/officeDocument/2006/relationships/image" Target="../media/image1880.png"/><Relationship Id="rId204" Type="http://schemas.openxmlformats.org/officeDocument/2006/relationships/image" Target="../media/image1887.png"/><Relationship Id="rId225" Type="http://schemas.openxmlformats.org/officeDocument/2006/relationships/customXml" Target="../ink/ink1906.xml"/><Relationship Id="rId246" Type="http://schemas.openxmlformats.org/officeDocument/2006/relationships/image" Target="../media/image1908.png"/><Relationship Id="rId267" Type="http://schemas.openxmlformats.org/officeDocument/2006/relationships/customXml" Target="../ink/ink1927.xml"/><Relationship Id="rId288" Type="http://schemas.openxmlformats.org/officeDocument/2006/relationships/image" Target="../media/image1929.png"/><Relationship Id="rId411" Type="http://schemas.openxmlformats.org/officeDocument/2006/relationships/customXml" Target="../ink/ink1999.xml"/><Relationship Id="rId432" Type="http://schemas.openxmlformats.org/officeDocument/2006/relationships/image" Target="../media/image2001.png"/><Relationship Id="rId453" Type="http://schemas.openxmlformats.org/officeDocument/2006/relationships/customXml" Target="../ink/ink2020.xml"/><Relationship Id="rId474" Type="http://schemas.openxmlformats.org/officeDocument/2006/relationships/image" Target="../media/image2022.png"/><Relationship Id="rId509" Type="http://schemas.openxmlformats.org/officeDocument/2006/relationships/customXml" Target="../ink/ink2048.xml"/><Relationship Id="rId106" Type="http://schemas.openxmlformats.org/officeDocument/2006/relationships/image" Target="../media/image1839.png"/><Relationship Id="rId127" Type="http://schemas.openxmlformats.org/officeDocument/2006/relationships/customXml" Target="../ink/ink1857.xml"/><Relationship Id="rId313" Type="http://schemas.openxmlformats.org/officeDocument/2006/relationships/customXml" Target="../ink/ink1950.xml"/><Relationship Id="rId495" Type="http://schemas.openxmlformats.org/officeDocument/2006/relationships/customXml" Target="../ink/ink2041.xml"/><Relationship Id="rId10" Type="http://schemas.openxmlformats.org/officeDocument/2006/relationships/image" Target="../media/image1792.png"/><Relationship Id="rId31" Type="http://schemas.openxmlformats.org/officeDocument/2006/relationships/customXml" Target="../ink/ink1809.xml"/><Relationship Id="rId52" Type="http://schemas.openxmlformats.org/officeDocument/2006/relationships/image" Target="../media/image1812.png"/><Relationship Id="rId73" Type="http://schemas.openxmlformats.org/officeDocument/2006/relationships/customXml" Target="../ink/ink1830.xml"/><Relationship Id="rId94" Type="http://schemas.openxmlformats.org/officeDocument/2006/relationships/image" Target="../media/image1833.png"/><Relationship Id="rId148" Type="http://schemas.openxmlformats.org/officeDocument/2006/relationships/image" Target="../media/image1860.png"/><Relationship Id="rId169" Type="http://schemas.openxmlformats.org/officeDocument/2006/relationships/customXml" Target="../ink/ink1878.xml"/><Relationship Id="rId334" Type="http://schemas.openxmlformats.org/officeDocument/2006/relationships/image" Target="../media/image1952.png"/><Relationship Id="rId355" Type="http://schemas.openxmlformats.org/officeDocument/2006/relationships/customXml" Target="../ink/ink1971.xml"/><Relationship Id="rId376" Type="http://schemas.openxmlformats.org/officeDocument/2006/relationships/image" Target="../media/image1973.png"/><Relationship Id="rId397" Type="http://schemas.openxmlformats.org/officeDocument/2006/relationships/customXml" Target="../ink/ink1992.xml"/><Relationship Id="rId520" Type="http://schemas.openxmlformats.org/officeDocument/2006/relationships/image" Target="../media/image2045.png"/><Relationship Id="rId541" Type="http://schemas.openxmlformats.org/officeDocument/2006/relationships/customXml" Target="../ink/ink2064.xml"/><Relationship Id="rId562" Type="http://schemas.openxmlformats.org/officeDocument/2006/relationships/image" Target="../media/image2065.png"/><Relationship Id="rId583" Type="http://schemas.openxmlformats.org/officeDocument/2006/relationships/customXml" Target="../ink/ink2085.xml"/><Relationship Id="rId618" Type="http://schemas.openxmlformats.org/officeDocument/2006/relationships/image" Target="../media/image2093.png"/><Relationship Id="rId4" Type="http://schemas.openxmlformats.org/officeDocument/2006/relationships/image" Target="../media/image1789.png"/><Relationship Id="rId180" Type="http://schemas.openxmlformats.org/officeDocument/2006/relationships/image" Target="../media/image1875.png"/><Relationship Id="rId215" Type="http://schemas.openxmlformats.org/officeDocument/2006/relationships/customXml" Target="../ink/ink1901.xml"/><Relationship Id="rId236" Type="http://schemas.openxmlformats.org/officeDocument/2006/relationships/image" Target="../media/image1903.png"/><Relationship Id="rId257" Type="http://schemas.openxmlformats.org/officeDocument/2006/relationships/customXml" Target="../ink/ink1922.xml"/><Relationship Id="rId278" Type="http://schemas.openxmlformats.org/officeDocument/2006/relationships/image" Target="../media/image1924.png"/><Relationship Id="rId401" Type="http://schemas.openxmlformats.org/officeDocument/2006/relationships/customXml" Target="../ink/ink1994.xml"/><Relationship Id="rId422" Type="http://schemas.openxmlformats.org/officeDocument/2006/relationships/image" Target="../media/image1996.png"/><Relationship Id="rId443" Type="http://schemas.openxmlformats.org/officeDocument/2006/relationships/customXml" Target="../ink/ink2015.xml"/><Relationship Id="rId464" Type="http://schemas.openxmlformats.org/officeDocument/2006/relationships/image" Target="../media/image2017.png"/><Relationship Id="rId303" Type="http://schemas.openxmlformats.org/officeDocument/2006/relationships/customXml" Target="../ink/ink1945.xml"/><Relationship Id="rId485" Type="http://schemas.openxmlformats.org/officeDocument/2006/relationships/customXml" Target="../ink/ink2036.xml"/><Relationship Id="rId42" Type="http://schemas.openxmlformats.org/officeDocument/2006/relationships/image" Target="../media/image1807.png"/><Relationship Id="rId84" Type="http://schemas.openxmlformats.org/officeDocument/2006/relationships/image" Target="../media/image1828.png"/><Relationship Id="rId138" Type="http://schemas.openxmlformats.org/officeDocument/2006/relationships/image" Target="../media/image1855.png"/><Relationship Id="rId345" Type="http://schemas.openxmlformats.org/officeDocument/2006/relationships/customXml" Target="../ink/ink1966.xml"/><Relationship Id="rId387" Type="http://schemas.openxmlformats.org/officeDocument/2006/relationships/customXml" Target="../ink/ink1987.xml"/><Relationship Id="rId510" Type="http://schemas.openxmlformats.org/officeDocument/2006/relationships/image" Target="../media/image2040.png"/><Relationship Id="rId552" Type="http://schemas.openxmlformats.org/officeDocument/2006/relationships/image" Target="../media/image2060.png"/><Relationship Id="rId594" Type="http://schemas.openxmlformats.org/officeDocument/2006/relationships/image" Target="../media/image2081.png"/><Relationship Id="rId608" Type="http://schemas.openxmlformats.org/officeDocument/2006/relationships/image" Target="../media/image2088.png"/><Relationship Id="rId191" Type="http://schemas.openxmlformats.org/officeDocument/2006/relationships/customXml" Target="../ink/ink1889.xml"/><Relationship Id="rId205" Type="http://schemas.openxmlformats.org/officeDocument/2006/relationships/customXml" Target="../ink/ink1896.xml"/><Relationship Id="rId247" Type="http://schemas.openxmlformats.org/officeDocument/2006/relationships/customXml" Target="../ink/ink1917.xml"/><Relationship Id="rId412" Type="http://schemas.openxmlformats.org/officeDocument/2006/relationships/image" Target="../media/image1991.png"/><Relationship Id="rId107" Type="http://schemas.openxmlformats.org/officeDocument/2006/relationships/customXml" Target="../ink/ink1847.xml"/><Relationship Id="rId289" Type="http://schemas.openxmlformats.org/officeDocument/2006/relationships/customXml" Target="../ink/ink1938.xml"/><Relationship Id="rId454" Type="http://schemas.openxmlformats.org/officeDocument/2006/relationships/image" Target="../media/image2012.png"/><Relationship Id="rId496" Type="http://schemas.openxmlformats.org/officeDocument/2006/relationships/image" Target="../media/image2033.png"/><Relationship Id="rId11" Type="http://schemas.openxmlformats.org/officeDocument/2006/relationships/customXml" Target="../ink/ink1799.xml"/><Relationship Id="rId53" Type="http://schemas.openxmlformats.org/officeDocument/2006/relationships/customXml" Target="../ink/ink1820.xml"/><Relationship Id="rId149" Type="http://schemas.openxmlformats.org/officeDocument/2006/relationships/customXml" Target="../ink/ink1868.xml"/><Relationship Id="rId314" Type="http://schemas.openxmlformats.org/officeDocument/2006/relationships/image" Target="../media/image1942.png"/><Relationship Id="rId356" Type="http://schemas.openxmlformats.org/officeDocument/2006/relationships/image" Target="../media/image1963.png"/><Relationship Id="rId398" Type="http://schemas.openxmlformats.org/officeDocument/2006/relationships/image" Target="../media/image1984.png"/><Relationship Id="rId521" Type="http://schemas.openxmlformats.org/officeDocument/2006/relationships/customXml" Target="../ink/ink2054.xml"/><Relationship Id="rId563" Type="http://schemas.openxmlformats.org/officeDocument/2006/relationships/customXml" Target="../ink/ink2075.xml"/><Relationship Id="rId619" Type="http://schemas.openxmlformats.org/officeDocument/2006/relationships/customXml" Target="../ink/ink2103.xml"/><Relationship Id="rId95" Type="http://schemas.openxmlformats.org/officeDocument/2006/relationships/customXml" Target="../ink/ink1841.xml"/><Relationship Id="rId160" Type="http://schemas.openxmlformats.org/officeDocument/2006/relationships/image" Target="../media/image1865.png"/><Relationship Id="rId216" Type="http://schemas.openxmlformats.org/officeDocument/2006/relationships/image" Target="../media/image1893.png"/><Relationship Id="rId423" Type="http://schemas.openxmlformats.org/officeDocument/2006/relationships/customXml" Target="../ink/ink2005.xml"/><Relationship Id="rId258" Type="http://schemas.openxmlformats.org/officeDocument/2006/relationships/image" Target="../media/image1914.png"/><Relationship Id="rId465" Type="http://schemas.openxmlformats.org/officeDocument/2006/relationships/customXml" Target="../ink/ink2026.xml"/><Relationship Id="rId22" Type="http://schemas.openxmlformats.org/officeDocument/2006/relationships/image" Target="../media/image1798.png"/><Relationship Id="rId64" Type="http://schemas.openxmlformats.org/officeDocument/2006/relationships/image" Target="../media/image1818.png"/><Relationship Id="rId118" Type="http://schemas.openxmlformats.org/officeDocument/2006/relationships/image" Target="../media/image1845.png"/><Relationship Id="rId325" Type="http://schemas.openxmlformats.org/officeDocument/2006/relationships/customXml" Target="../ink/ink1956.xml"/><Relationship Id="rId367" Type="http://schemas.openxmlformats.org/officeDocument/2006/relationships/customXml" Target="../ink/ink1977.xml"/><Relationship Id="rId532" Type="http://schemas.openxmlformats.org/officeDocument/2006/relationships/image" Target="../media/image2050.png"/><Relationship Id="rId574" Type="http://schemas.openxmlformats.org/officeDocument/2006/relationships/image" Target="../media/image2071.png"/><Relationship Id="rId171" Type="http://schemas.openxmlformats.org/officeDocument/2006/relationships/customXml" Target="../ink/ink1879.xml"/><Relationship Id="rId227" Type="http://schemas.openxmlformats.org/officeDocument/2006/relationships/customXml" Target="../ink/ink1907.xml"/><Relationship Id="rId269" Type="http://schemas.openxmlformats.org/officeDocument/2006/relationships/customXml" Target="../ink/ink1928.xml"/><Relationship Id="rId434" Type="http://schemas.openxmlformats.org/officeDocument/2006/relationships/image" Target="../media/image2002.png"/><Relationship Id="rId476" Type="http://schemas.openxmlformats.org/officeDocument/2006/relationships/image" Target="../media/image2023.png"/><Relationship Id="rId33" Type="http://schemas.openxmlformats.org/officeDocument/2006/relationships/customXml" Target="../ink/ink1810.xml"/><Relationship Id="rId129" Type="http://schemas.openxmlformats.org/officeDocument/2006/relationships/customXml" Target="../ink/ink1858.xml"/><Relationship Id="rId280" Type="http://schemas.openxmlformats.org/officeDocument/2006/relationships/image" Target="../media/image1925.png"/><Relationship Id="rId336" Type="http://schemas.openxmlformats.org/officeDocument/2006/relationships/image" Target="../media/image1953.png"/><Relationship Id="rId501" Type="http://schemas.openxmlformats.org/officeDocument/2006/relationships/customXml" Target="../ink/ink2044.xml"/><Relationship Id="rId543" Type="http://schemas.openxmlformats.org/officeDocument/2006/relationships/customXml" Target="../ink/ink2065.xml"/><Relationship Id="rId75" Type="http://schemas.openxmlformats.org/officeDocument/2006/relationships/customXml" Target="../ink/ink1831.xml"/><Relationship Id="rId140" Type="http://schemas.openxmlformats.org/officeDocument/2006/relationships/image" Target="../media/image1856.png"/><Relationship Id="rId182" Type="http://schemas.openxmlformats.org/officeDocument/2006/relationships/image" Target="../media/image1876.png"/><Relationship Id="rId378" Type="http://schemas.openxmlformats.org/officeDocument/2006/relationships/image" Target="../media/image1974.png"/><Relationship Id="rId403" Type="http://schemas.openxmlformats.org/officeDocument/2006/relationships/customXml" Target="../ink/ink1995.xml"/><Relationship Id="rId585" Type="http://schemas.openxmlformats.org/officeDocument/2006/relationships/customXml" Target="../ink/ink2086.xml"/><Relationship Id="rId6" Type="http://schemas.openxmlformats.org/officeDocument/2006/relationships/image" Target="../media/image1790.png"/><Relationship Id="rId238" Type="http://schemas.openxmlformats.org/officeDocument/2006/relationships/image" Target="../media/image1904.png"/><Relationship Id="rId445" Type="http://schemas.openxmlformats.org/officeDocument/2006/relationships/customXml" Target="../ink/ink2016.xml"/><Relationship Id="rId487" Type="http://schemas.openxmlformats.org/officeDocument/2006/relationships/customXml" Target="../ink/ink2037.xml"/><Relationship Id="rId610" Type="http://schemas.openxmlformats.org/officeDocument/2006/relationships/image" Target="../media/image2089.png"/><Relationship Id="rId291" Type="http://schemas.openxmlformats.org/officeDocument/2006/relationships/customXml" Target="../ink/ink1939.xml"/><Relationship Id="rId305" Type="http://schemas.openxmlformats.org/officeDocument/2006/relationships/customXml" Target="../ink/ink1946.xml"/><Relationship Id="rId347" Type="http://schemas.openxmlformats.org/officeDocument/2006/relationships/customXml" Target="../ink/ink1967.xml"/><Relationship Id="rId512" Type="http://schemas.openxmlformats.org/officeDocument/2006/relationships/image" Target="../media/image2041.png"/><Relationship Id="rId44" Type="http://schemas.openxmlformats.org/officeDocument/2006/relationships/image" Target="../media/image1808.png"/><Relationship Id="rId86" Type="http://schemas.openxmlformats.org/officeDocument/2006/relationships/image" Target="../media/image1829.png"/><Relationship Id="rId151" Type="http://schemas.openxmlformats.org/officeDocument/2006/relationships/customXml" Target="../ink/ink1869.xml"/><Relationship Id="rId389" Type="http://schemas.openxmlformats.org/officeDocument/2006/relationships/customXml" Target="../ink/ink1988.xml"/><Relationship Id="rId554" Type="http://schemas.openxmlformats.org/officeDocument/2006/relationships/image" Target="../media/image2061.png"/><Relationship Id="rId596" Type="http://schemas.openxmlformats.org/officeDocument/2006/relationships/image" Target="../media/image2082.png"/><Relationship Id="rId193" Type="http://schemas.openxmlformats.org/officeDocument/2006/relationships/customXml" Target="../ink/ink1890.xml"/><Relationship Id="rId207" Type="http://schemas.openxmlformats.org/officeDocument/2006/relationships/customXml" Target="../ink/ink1897.xml"/><Relationship Id="rId249" Type="http://schemas.openxmlformats.org/officeDocument/2006/relationships/customXml" Target="../ink/ink1918.xml"/><Relationship Id="rId414" Type="http://schemas.openxmlformats.org/officeDocument/2006/relationships/image" Target="../media/image1992.png"/><Relationship Id="rId456" Type="http://schemas.openxmlformats.org/officeDocument/2006/relationships/image" Target="../media/image2013.png"/><Relationship Id="rId498" Type="http://schemas.openxmlformats.org/officeDocument/2006/relationships/image" Target="../media/image2034.png"/><Relationship Id="rId621" Type="http://schemas.openxmlformats.org/officeDocument/2006/relationships/customXml" Target="../ink/ink2104.xml"/><Relationship Id="rId13" Type="http://schemas.openxmlformats.org/officeDocument/2006/relationships/customXml" Target="../ink/ink1800.xml"/><Relationship Id="rId109" Type="http://schemas.openxmlformats.org/officeDocument/2006/relationships/customXml" Target="../ink/ink1848.xml"/><Relationship Id="rId260" Type="http://schemas.openxmlformats.org/officeDocument/2006/relationships/image" Target="../media/image1915.png"/><Relationship Id="rId316" Type="http://schemas.openxmlformats.org/officeDocument/2006/relationships/image" Target="../media/image1943.png"/><Relationship Id="rId523" Type="http://schemas.openxmlformats.org/officeDocument/2006/relationships/customXml" Target="../ink/ink2055.xml"/><Relationship Id="rId55" Type="http://schemas.openxmlformats.org/officeDocument/2006/relationships/customXml" Target="../ink/ink1821.xml"/><Relationship Id="rId97" Type="http://schemas.openxmlformats.org/officeDocument/2006/relationships/customXml" Target="../ink/ink1842.xml"/><Relationship Id="rId120" Type="http://schemas.openxmlformats.org/officeDocument/2006/relationships/image" Target="../media/image1846.png"/><Relationship Id="rId358" Type="http://schemas.openxmlformats.org/officeDocument/2006/relationships/image" Target="../media/image1964.png"/><Relationship Id="rId565" Type="http://schemas.openxmlformats.org/officeDocument/2006/relationships/customXml" Target="../ink/ink2076.xml"/><Relationship Id="rId162" Type="http://schemas.openxmlformats.org/officeDocument/2006/relationships/image" Target="../media/image1866.png"/><Relationship Id="rId218" Type="http://schemas.openxmlformats.org/officeDocument/2006/relationships/image" Target="../media/image1894.png"/><Relationship Id="rId425" Type="http://schemas.openxmlformats.org/officeDocument/2006/relationships/customXml" Target="../ink/ink2006.xml"/><Relationship Id="rId467" Type="http://schemas.openxmlformats.org/officeDocument/2006/relationships/customXml" Target="../ink/ink2027.xml"/><Relationship Id="rId271" Type="http://schemas.openxmlformats.org/officeDocument/2006/relationships/customXml" Target="../ink/ink1929.xml"/><Relationship Id="rId24" Type="http://schemas.openxmlformats.org/officeDocument/2006/relationships/image" Target="../media/image1799.png"/><Relationship Id="rId66" Type="http://schemas.openxmlformats.org/officeDocument/2006/relationships/image" Target="../media/image1819.png"/><Relationship Id="rId131" Type="http://schemas.openxmlformats.org/officeDocument/2006/relationships/customXml" Target="../ink/ink1859.xml"/><Relationship Id="rId327" Type="http://schemas.openxmlformats.org/officeDocument/2006/relationships/customXml" Target="../ink/ink1957.xml"/><Relationship Id="rId369" Type="http://schemas.openxmlformats.org/officeDocument/2006/relationships/customXml" Target="../ink/ink1978.xml"/><Relationship Id="rId534" Type="http://schemas.openxmlformats.org/officeDocument/2006/relationships/image" Target="../media/image2051.png"/><Relationship Id="rId576" Type="http://schemas.openxmlformats.org/officeDocument/2006/relationships/image" Target="../media/image2072.png"/><Relationship Id="rId173" Type="http://schemas.openxmlformats.org/officeDocument/2006/relationships/customXml" Target="../ink/ink1880.xml"/><Relationship Id="rId229" Type="http://schemas.openxmlformats.org/officeDocument/2006/relationships/customXml" Target="../ink/ink1908.xml"/><Relationship Id="rId380" Type="http://schemas.openxmlformats.org/officeDocument/2006/relationships/image" Target="../media/image1975.png"/><Relationship Id="rId436" Type="http://schemas.openxmlformats.org/officeDocument/2006/relationships/image" Target="../media/image2003.png"/><Relationship Id="rId601" Type="http://schemas.openxmlformats.org/officeDocument/2006/relationships/customXml" Target="../ink/ink2094.xml"/><Relationship Id="rId240" Type="http://schemas.openxmlformats.org/officeDocument/2006/relationships/image" Target="../media/image1905.png"/><Relationship Id="rId478" Type="http://schemas.openxmlformats.org/officeDocument/2006/relationships/image" Target="../media/image2024.png"/><Relationship Id="rId35" Type="http://schemas.openxmlformats.org/officeDocument/2006/relationships/customXml" Target="../ink/ink1811.xml"/><Relationship Id="rId77" Type="http://schemas.openxmlformats.org/officeDocument/2006/relationships/customXml" Target="../ink/ink1832.xml"/><Relationship Id="rId100" Type="http://schemas.openxmlformats.org/officeDocument/2006/relationships/image" Target="../media/image1836.png"/><Relationship Id="rId282" Type="http://schemas.openxmlformats.org/officeDocument/2006/relationships/image" Target="../media/image1926.png"/><Relationship Id="rId338" Type="http://schemas.openxmlformats.org/officeDocument/2006/relationships/image" Target="../media/image1954.png"/><Relationship Id="rId503" Type="http://schemas.openxmlformats.org/officeDocument/2006/relationships/customXml" Target="../ink/ink2045.xml"/><Relationship Id="rId545" Type="http://schemas.openxmlformats.org/officeDocument/2006/relationships/customXml" Target="../ink/ink2066.xml"/><Relationship Id="rId587" Type="http://schemas.openxmlformats.org/officeDocument/2006/relationships/customXml" Target="../ink/ink2087.xml"/><Relationship Id="rId8" Type="http://schemas.openxmlformats.org/officeDocument/2006/relationships/image" Target="../media/image1791.png"/><Relationship Id="rId142" Type="http://schemas.openxmlformats.org/officeDocument/2006/relationships/image" Target="../media/image1857.png"/><Relationship Id="rId184" Type="http://schemas.openxmlformats.org/officeDocument/2006/relationships/image" Target="../media/image1877.png"/><Relationship Id="rId391" Type="http://schemas.openxmlformats.org/officeDocument/2006/relationships/customXml" Target="../ink/ink1989.xml"/><Relationship Id="rId405" Type="http://schemas.openxmlformats.org/officeDocument/2006/relationships/customXml" Target="../ink/ink1996.xml"/><Relationship Id="rId447" Type="http://schemas.openxmlformats.org/officeDocument/2006/relationships/customXml" Target="../ink/ink2017.xml"/><Relationship Id="rId612" Type="http://schemas.openxmlformats.org/officeDocument/2006/relationships/image" Target="../media/image2090.png"/><Relationship Id="rId251" Type="http://schemas.openxmlformats.org/officeDocument/2006/relationships/customXml" Target="../ink/ink1919.xml"/><Relationship Id="rId489" Type="http://schemas.openxmlformats.org/officeDocument/2006/relationships/customXml" Target="../ink/ink2038.xml"/><Relationship Id="rId46" Type="http://schemas.openxmlformats.org/officeDocument/2006/relationships/image" Target="../media/image1809.png"/><Relationship Id="rId293" Type="http://schemas.openxmlformats.org/officeDocument/2006/relationships/customXml" Target="../ink/ink1940.xml"/><Relationship Id="rId307" Type="http://schemas.openxmlformats.org/officeDocument/2006/relationships/customXml" Target="../ink/ink1947.xml"/><Relationship Id="rId349" Type="http://schemas.openxmlformats.org/officeDocument/2006/relationships/customXml" Target="../ink/ink1968.xml"/><Relationship Id="rId514" Type="http://schemas.openxmlformats.org/officeDocument/2006/relationships/image" Target="../media/image2042.png"/><Relationship Id="rId556" Type="http://schemas.openxmlformats.org/officeDocument/2006/relationships/image" Target="../media/image2062.png"/><Relationship Id="rId88" Type="http://schemas.openxmlformats.org/officeDocument/2006/relationships/image" Target="../media/image1830.png"/><Relationship Id="rId111" Type="http://schemas.openxmlformats.org/officeDocument/2006/relationships/customXml" Target="../ink/ink1849.xml"/><Relationship Id="rId153" Type="http://schemas.openxmlformats.org/officeDocument/2006/relationships/customXml" Target="../ink/ink1870.xml"/><Relationship Id="rId195" Type="http://schemas.openxmlformats.org/officeDocument/2006/relationships/customXml" Target="../ink/ink1891.xml"/><Relationship Id="rId209" Type="http://schemas.openxmlformats.org/officeDocument/2006/relationships/customXml" Target="../ink/ink1898.xml"/><Relationship Id="rId360" Type="http://schemas.openxmlformats.org/officeDocument/2006/relationships/image" Target="../media/image1965.png"/><Relationship Id="rId416" Type="http://schemas.openxmlformats.org/officeDocument/2006/relationships/image" Target="../media/image1993.png"/><Relationship Id="rId598" Type="http://schemas.openxmlformats.org/officeDocument/2006/relationships/image" Target="../media/image2083.png"/><Relationship Id="rId220" Type="http://schemas.openxmlformats.org/officeDocument/2006/relationships/image" Target="../media/image1895.png"/><Relationship Id="rId458" Type="http://schemas.openxmlformats.org/officeDocument/2006/relationships/image" Target="../media/image2014.png"/><Relationship Id="rId15" Type="http://schemas.openxmlformats.org/officeDocument/2006/relationships/customXml" Target="../ink/ink1801.xml"/><Relationship Id="rId57" Type="http://schemas.openxmlformats.org/officeDocument/2006/relationships/customXml" Target="../ink/ink1822.xml"/><Relationship Id="rId262" Type="http://schemas.openxmlformats.org/officeDocument/2006/relationships/image" Target="../media/image1916.png"/><Relationship Id="rId318" Type="http://schemas.openxmlformats.org/officeDocument/2006/relationships/image" Target="../media/image1944.png"/><Relationship Id="rId525" Type="http://schemas.openxmlformats.org/officeDocument/2006/relationships/customXml" Target="../ink/ink2056.xml"/><Relationship Id="rId567" Type="http://schemas.openxmlformats.org/officeDocument/2006/relationships/customXml" Target="../ink/ink2077.xml"/><Relationship Id="rId99" Type="http://schemas.openxmlformats.org/officeDocument/2006/relationships/customXml" Target="../ink/ink1843.xml"/><Relationship Id="rId122" Type="http://schemas.openxmlformats.org/officeDocument/2006/relationships/image" Target="../media/image1847.png"/><Relationship Id="rId164" Type="http://schemas.openxmlformats.org/officeDocument/2006/relationships/image" Target="../media/image1867.png"/><Relationship Id="rId371" Type="http://schemas.openxmlformats.org/officeDocument/2006/relationships/customXml" Target="../ink/ink1979.xml"/><Relationship Id="rId427" Type="http://schemas.openxmlformats.org/officeDocument/2006/relationships/customXml" Target="../ink/ink2007.xml"/><Relationship Id="rId469" Type="http://schemas.openxmlformats.org/officeDocument/2006/relationships/customXml" Target="../ink/ink2028.xml"/><Relationship Id="rId26" Type="http://schemas.openxmlformats.org/officeDocument/2006/relationships/image" Target="../media/image1800.png"/><Relationship Id="rId231" Type="http://schemas.openxmlformats.org/officeDocument/2006/relationships/customXml" Target="../ink/ink1909.xml"/><Relationship Id="rId273" Type="http://schemas.openxmlformats.org/officeDocument/2006/relationships/customXml" Target="../ink/ink1930.xml"/><Relationship Id="rId329" Type="http://schemas.openxmlformats.org/officeDocument/2006/relationships/customXml" Target="../ink/ink1958.xml"/><Relationship Id="rId480" Type="http://schemas.openxmlformats.org/officeDocument/2006/relationships/image" Target="../media/image2025.png"/><Relationship Id="rId536" Type="http://schemas.openxmlformats.org/officeDocument/2006/relationships/image" Target="../media/image2052.png"/><Relationship Id="rId68" Type="http://schemas.openxmlformats.org/officeDocument/2006/relationships/image" Target="../media/image1820.png"/><Relationship Id="rId133" Type="http://schemas.openxmlformats.org/officeDocument/2006/relationships/customXml" Target="../ink/ink1860.xml"/><Relationship Id="rId175" Type="http://schemas.openxmlformats.org/officeDocument/2006/relationships/customXml" Target="../ink/ink1881.xml"/><Relationship Id="rId340" Type="http://schemas.openxmlformats.org/officeDocument/2006/relationships/image" Target="../media/image1955.png"/><Relationship Id="rId578" Type="http://schemas.openxmlformats.org/officeDocument/2006/relationships/image" Target="../media/image2073.png"/><Relationship Id="rId200" Type="http://schemas.openxmlformats.org/officeDocument/2006/relationships/image" Target="../media/image1885.png"/><Relationship Id="rId382" Type="http://schemas.openxmlformats.org/officeDocument/2006/relationships/image" Target="../media/image1976.png"/><Relationship Id="rId438" Type="http://schemas.openxmlformats.org/officeDocument/2006/relationships/image" Target="../media/image2004.png"/><Relationship Id="rId603" Type="http://schemas.openxmlformats.org/officeDocument/2006/relationships/customXml" Target="../ink/ink2095.xml"/><Relationship Id="rId242" Type="http://schemas.openxmlformats.org/officeDocument/2006/relationships/image" Target="../media/image1906.png"/><Relationship Id="rId284" Type="http://schemas.openxmlformats.org/officeDocument/2006/relationships/image" Target="../media/image1927.png"/><Relationship Id="rId491" Type="http://schemas.openxmlformats.org/officeDocument/2006/relationships/customXml" Target="../ink/ink2039.xml"/><Relationship Id="rId505" Type="http://schemas.openxmlformats.org/officeDocument/2006/relationships/customXml" Target="../ink/ink2046.xml"/><Relationship Id="rId37" Type="http://schemas.openxmlformats.org/officeDocument/2006/relationships/customXml" Target="../ink/ink1812.xml"/><Relationship Id="rId79" Type="http://schemas.openxmlformats.org/officeDocument/2006/relationships/customXml" Target="../ink/ink1833.xml"/><Relationship Id="rId102" Type="http://schemas.openxmlformats.org/officeDocument/2006/relationships/image" Target="../media/image1837.png"/><Relationship Id="rId144" Type="http://schemas.openxmlformats.org/officeDocument/2006/relationships/image" Target="../media/image1858.png"/><Relationship Id="rId547" Type="http://schemas.openxmlformats.org/officeDocument/2006/relationships/customXml" Target="../ink/ink2067.xml"/><Relationship Id="rId589" Type="http://schemas.openxmlformats.org/officeDocument/2006/relationships/customXml" Target="../ink/ink2088.xml"/><Relationship Id="rId90" Type="http://schemas.openxmlformats.org/officeDocument/2006/relationships/image" Target="../media/image1831.png"/><Relationship Id="rId186" Type="http://schemas.openxmlformats.org/officeDocument/2006/relationships/image" Target="../media/image1878.png"/><Relationship Id="rId351" Type="http://schemas.openxmlformats.org/officeDocument/2006/relationships/customXml" Target="../ink/ink1969.xml"/><Relationship Id="rId393" Type="http://schemas.openxmlformats.org/officeDocument/2006/relationships/customXml" Target="../ink/ink1990.xml"/><Relationship Id="rId407" Type="http://schemas.openxmlformats.org/officeDocument/2006/relationships/customXml" Target="../ink/ink1997.xml"/><Relationship Id="rId449" Type="http://schemas.openxmlformats.org/officeDocument/2006/relationships/customXml" Target="../ink/ink2018.xml"/><Relationship Id="rId614" Type="http://schemas.openxmlformats.org/officeDocument/2006/relationships/image" Target="../media/image2091.png"/><Relationship Id="rId211" Type="http://schemas.openxmlformats.org/officeDocument/2006/relationships/customXml" Target="../ink/ink1899.xml"/><Relationship Id="rId253" Type="http://schemas.openxmlformats.org/officeDocument/2006/relationships/customXml" Target="../ink/ink1920.xml"/><Relationship Id="rId295" Type="http://schemas.openxmlformats.org/officeDocument/2006/relationships/customXml" Target="../ink/ink1941.xml"/><Relationship Id="rId309" Type="http://schemas.openxmlformats.org/officeDocument/2006/relationships/customXml" Target="../ink/ink1948.xml"/><Relationship Id="rId460" Type="http://schemas.openxmlformats.org/officeDocument/2006/relationships/image" Target="../media/image2015.png"/><Relationship Id="rId516" Type="http://schemas.openxmlformats.org/officeDocument/2006/relationships/image" Target="../media/image2043.png"/><Relationship Id="rId48" Type="http://schemas.openxmlformats.org/officeDocument/2006/relationships/image" Target="../media/image1810.png"/><Relationship Id="rId113" Type="http://schemas.openxmlformats.org/officeDocument/2006/relationships/customXml" Target="../ink/ink1850.xml"/><Relationship Id="rId320" Type="http://schemas.openxmlformats.org/officeDocument/2006/relationships/image" Target="../media/image1945.png"/><Relationship Id="rId558" Type="http://schemas.openxmlformats.org/officeDocument/2006/relationships/image" Target="../media/image2063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53.png"/><Relationship Id="rId299" Type="http://schemas.openxmlformats.org/officeDocument/2006/relationships/image" Target="../media/image2244.png"/><Relationship Id="rId21" Type="http://schemas.openxmlformats.org/officeDocument/2006/relationships/image" Target="../media/image2105.png"/><Relationship Id="rId63" Type="http://schemas.openxmlformats.org/officeDocument/2006/relationships/image" Target="../media/image2126.png"/><Relationship Id="rId159" Type="http://schemas.openxmlformats.org/officeDocument/2006/relationships/image" Target="../media/image2174.png"/><Relationship Id="rId324" Type="http://schemas.openxmlformats.org/officeDocument/2006/relationships/customXml" Target="../ink/ink2266.xml"/><Relationship Id="rId366" Type="http://schemas.openxmlformats.org/officeDocument/2006/relationships/customXml" Target="../ink/ink2287.xml"/><Relationship Id="rId170" Type="http://schemas.openxmlformats.org/officeDocument/2006/relationships/customXml" Target="../ink/ink2189.xml"/><Relationship Id="rId226" Type="http://schemas.openxmlformats.org/officeDocument/2006/relationships/customXml" Target="../ink/ink2217.xml"/><Relationship Id="rId268" Type="http://schemas.openxmlformats.org/officeDocument/2006/relationships/customXml" Target="../ink/ink2238.xml"/><Relationship Id="rId32" Type="http://schemas.openxmlformats.org/officeDocument/2006/relationships/customXml" Target="../ink/ink2120.xml"/><Relationship Id="rId74" Type="http://schemas.openxmlformats.org/officeDocument/2006/relationships/customXml" Target="../ink/ink2141.xml"/><Relationship Id="rId128" Type="http://schemas.openxmlformats.org/officeDocument/2006/relationships/customXml" Target="../ink/ink2168.xml"/><Relationship Id="rId335" Type="http://schemas.openxmlformats.org/officeDocument/2006/relationships/image" Target="../media/image2262.png"/><Relationship Id="rId377" Type="http://schemas.openxmlformats.org/officeDocument/2006/relationships/image" Target="../media/image2283.png"/><Relationship Id="rId5" Type="http://schemas.openxmlformats.org/officeDocument/2006/relationships/image" Target="../media/image2097.png"/><Relationship Id="rId181" Type="http://schemas.openxmlformats.org/officeDocument/2006/relationships/image" Target="../media/image2185.png"/><Relationship Id="rId237" Type="http://schemas.openxmlformats.org/officeDocument/2006/relationships/image" Target="../media/image2213.png"/><Relationship Id="rId402" Type="http://schemas.openxmlformats.org/officeDocument/2006/relationships/customXml" Target="../ink/ink2305.xml"/><Relationship Id="rId279" Type="http://schemas.openxmlformats.org/officeDocument/2006/relationships/image" Target="../media/image2234.png"/><Relationship Id="rId22" Type="http://schemas.openxmlformats.org/officeDocument/2006/relationships/customXml" Target="../ink/ink2115.xml"/><Relationship Id="rId43" Type="http://schemas.openxmlformats.org/officeDocument/2006/relationships/image" Target="../media/image2116.png"/><Relationship Id="rId64" Type="http://schemas.openxmlformats.org/officeDocument/2006/relationships/customXml" Target="../ink/ink2136.xml"/><Relationship Id="rId118" Type="http://schemas.openxmlformats.org/officeDocument/2006/relationships/customXml" Target="../ink/ink2163.xml"/><Relationship Id="rId139" Type="http://schemas.openxmlformats.org/officeDocument/2006/relationships/image" Target="../media/image2164.png"/><Relationship Id="rId290" Type="http://schemas.openxmlformats.org/officeDocument/2006/relationships/customXml" Target="../ink/ink2249.xml"/><Relationship Id="rId304" Type="http://schemas.openxmlformats.org/officeDocument/2006/relationships/customXml" Target="../ink/ink2256.xml"/><Relationship Id="rId325" Type="http://schemas.openxmlformats.org/officeDocument/2006/relationships/image" Target="../media/image2257.png"/><Relationship Id="rId346" Type="http://schemas.openxmlformats.org/officeDocument/2006/relationships/customXml" Target="../ink/ink2277.xml"/><Relationship Id="rId367" Type="http://schemas.openxmlformats.org/officeDocument/2006/relationships/image" Target="../media/image2278.png"/><Relationship Id="rId388" Type="http://schemas.openxmlformats.org/officeDocument/2006/relationships/customXml" Target="../ink/ink2298.xml"/><Relationship Id="rId85" Type="http://schemas.openxmlformats.org/officeDocument/2006/relationships/image" Target="../media/image2137.png"/><Relationship Id="rId150" Type="http://schemas.openxmlformats.org/officeDocument/2006/relationships/customXml" Target="../ink/ink2179.xml"/><Relationship Id="rId171" Type="http://schemas.openxmlformats.org/officeDocument/2006/relationships/image" Target="../media/image2180.png"/><Relationship Id="rId192" Type="http://schemas.openxmlformats.org/officeDocument/2006/relationships/customXml" Target="../ink/ink2200.xml"/><Relationship Id="rId206" Type="http://schemas.openxmlformats.org/officeDocument/2006/relationships/customXml" Target="../ink/ink2207.xml"/><Relationship Id="rId227" Type="http://schemas.openxmlformats.org/officeDocument/2006/relationships/image" Target="../media/image2208.png"/><Relationship Id="rId413" Type="http://schemas.openxmlformats.org/officeDocument/2006/relationships/image" Target="../media/image2301.png"/><Relationship Id="rId248" Type="http://schemas.openxmlformats.org/officeDocument/2006/relationships/customXml" Target="../ink/ink2228.xml"/><Relationship Id="rId269" Type="http://schemas.openxmlformats.org/officeDocument/2006/relationships/image" Target="../media/image2229.png"/><Relationship Id="rId12" Type="http://schemas.openxmlformats.org/officeDocument/2006/relationships/customXml" Target="../ink/ink2110.xml"/><Relationship Id="rId33" Type="http://schemas.openxmlformats.org/officeDocument/2006/relationships/image" Target="../media/image2111.png"/><Relationship Id="rId108" Type="http://schemas.openxmlformats.org/officeDocument/2006/relationships/customXml" Target="../ink/ink2158.xml"/><Relationship Id="rId129" Type="http://schemas.openxmlformats.org/officeDocument/2006/relationships/image" Target="../media/image2159.png"/><Relationship Id="rId280" Type="http://schemas.openxmlformats.org/officeDocument/2006/relationships/customXml" Target="../ink/ink2244.xml"/><Relationship Id="rId315" Type="http://schemas.openxmlformats.org/officeDocument/2006/relationships/image" Target="../media/image2252.png"/><Relationship Id="rId336" Type="http://schemas.openxmlformats.org/officeDocument/2006/relationships/customXml" Target="../ink/ink2272.xml"/><Relationship Id="rId357" Type="http://schemas.openxmlformats.org/officeDocument/2006/relationships/image" Target="../media/image2273.png"/><Relationship Id="rId54" Type="http://schemas.openxmlformats.org/officeDocument/2006/relationships/customXml" Target="../ink/ink2131.xml"/><Relationship Id="rId75" Type="http://schemas.openxmlformats.org/officeDocument/2006/relationships/image" Target="../media/image2132.png"/><Relationship Id="rId96" Type="http://schemas.openxmlformats.org/officeDocument/2006/relationships/customXml" Target="../ink/ink2152.xml"/><Relationship Id="rId140" Type="http://schemas.openxmlformats.org/officeDocument/2006/relationships/customXml" Target="../ink/ink2174.xml"/><Relationship Id="rId161" Type="http://schemas.openxmlformats.org/officeDocument/2006/relationships/image" Target="../media/image2175.png"/><Relationship Id="rId182" Type="http://schemas.openxmlformats.org/officeDocument/2006/relationships/customXml" Target="../ink/ink2195.xml"/><Relationship Id="rId217" Type="http://schemas.openxmlformats.org/officeDocument/2006/relationships/image" Target="../media/image2203.png"/><Relationship Id="rId378" Type="http://schemas.openxmlformats.org/officeDocument/2006/relationships/customXml" Target="../ink/ink2293.xml"/><Relationship Id="rId399" Type="http://schemas.openxmlformats.org/officeDocument/2006/relationships/image" Target="../media/image2294.png"/><Relationship Id="rId403" Type="http://schemas.openxmlformats.org/officeDocument/2006/relationships/image" Target="../media/image2296.png"/><Relationship Id="rId6" Type="http://schemas.openxmlformats.org/officeDocument/2006/relationships/customXml" Target="../ink/ink2107.xml"/><Relationship Id="rId238" Type="http://schemas.openxmlformats.org/officeDocument/2006/relationships/customXml" Target="../ink/ink2223.xml"/><Relationship Id="rId259" Type="http://schemas.openxmlformats.org/officeDocument/2006/relationships/image" Target="../media/image2224.png"/><Relationship Id="rId424" Type="http://schemas.openxmlformats.org/officeDocument/2006/relationships/customXml" Target="../ink/ink2316.xml"/><Relationship Id="rId23" Type="http://schemas.openxmlformats.org/officeDocument/2006/relationships/image" Target="../media/image2106.png"/><Relationship Id="rId119" Type="http://schemas.openxmlformats.org/officeDocument/2006/relationships/image" Target="../media/image2154.png"/><Relationship Id="rId270" Type="http://schemas.openxmlformats.org/officeDocument/2006/relationships/customXml" Target="../ink/ink2239.xml"/><Relationship Id="rId291" Type="http://schemas.openxmlformats.org/officeDocument/2006/relationships/image" Target="../media/image2240.png"/><Relationship Id="rId305" Type="http://schemas.openxmlformats.org/officeDocument/2006/relationships/image" Target="../media/image2247.png"/><Relationship Id="rId326" Type="http://schemas.openxmlformats.org/officeDocument/2006/relationships/customXml" Target="../ink/ink2267.xml"/><Relationship Id="rId347" Type="http://schemas.openxmlformats.org/officeDocument/2006/relationships/image" Target="../media/image2268.png"/><Relationship Id="rId44" Type="http://schemas.openxmlformats.org/officeDocument/2006/relationships/customXml" Target="../ink/ink2126.xml"/><Relationship Id="rId65" Type="http://schemas.openxmlformats.org/officeDocument/2006/relationships/image" Target="../media/image2127.png"/><Relationship Id="rId86" Type="http://schemas.openxmlformats.org/officeDocument/2006/relationships/customXml" Target="../ink/ink2147.xml"/><Relationship Id="rId130" Type="http://schemas.openxmlformats.org/officeDocument/2006/relationships/customXml" Target="../ink/ink2169.xml"/><Relationship Id="rId151" Type="http://schemas.openxmlformats.org/officeDocument/2006/relationships/image" Target="../media/image2170.png"/><Relationship Id="rId368" Type="http://schemas.openxmlformats.org/officeDocument/2006/relationships/customXml" Target="../ink/ink2288.xml"/><Relationship Id="rId389" Type="http://schemas.openxmlformats.org/officeDocument/2006/relationships/image" Target="../media/image2289.png"/><Relationship Id="rId172" Type="http://schemas.openxmlformats.org/officeDocument/2006/relationships/customXml" Target="../ink/ink2190.xml"/><Relationship Id="rId193" Type="http://schemas.openxmlformats.org/officeDocument/2006/relationships/image" Target="../media/image2191.png"/><Relationship Id="rId207" Type="http://schemas.openxmlformats.org/officeDocument/2006/relationships/image" Target="../media/image2198.png"/><Relationship Id="rId228" Type="http://schemas.openxmlformats.org/officeDocument/2006/relationships/customXml" Target="../ink/ink2218.xml"/><Relationship Id="rId249" Type="http://schemas.openxmlformats.org/officeDocument/2006/relationships/image" Target="../media/image2219.png"/><Relationship Id="rId414" Type="http://schemas.openxmlformats.org/officeDocument/2006/relationships/customXml" Target="../ink/ink2311.xml"/><Relationship Id="rId13" Type="http://schemas.openxmlformats.org/officeDocument/2006/relationships/image" Target="../media/image2101.png"/><Relationship Id="rId109" Type="http://schemas.openxmlformats.org/officeDocument/2006/relationships/image" Target="../media/image2149.png"/><Relationship Id="rId260" Type="http://schemas.openxmlformats.org/officeDocument/2006/relationships/customXml" Target="../ink/ink2234.xml"/><Relationship Id="rId281" Type="http://schemas.openxmlformats.org/officeDocument/2006/relationships/image" Target="../media/image2235.png"/><Relationship Id="rId316" Type="http://schemas.openxmlformats.org/officeDocument/2006/relationships/customXml" Target="../ink/ink2262.xml"/><Relationship Id="rId337" Type="http://schemas.openxmlformats.org/officeDocument/2006/relationships/image" Target="../media/image2263.png"/><Relationship Id="rId34" Type="http://schemas.openxmlformats.org/officeDocument/2006/relationships/customXml" Target="../ink/ink2121.xml"/><Relationship Id="rId55" Type="http://schemas.openxmlformats.org/officeDocument/2006/relationships/image" Target="../media/image2122.png"/><Relationship Id="rId76" Type="http://schemas.openxmlformats.org/officeDocument/2006/relationships/customXml" Target="../ink/ink2142.xml"/><Relationship Id="rId97" Type="http://schemas.openxmlformats.org/officeDocument/2006/relationships/image" Target="../media/image2143.png"/><Relationship Id="rId120" Type="http://schemas.openxmlformats.org/officeDocument/2006/relationships/customXml" Target="../ink/ink2164.xml"/><Relationship Id="rId141" Type="http://schemas.openxmlformats.org/officeDocument/2006/relationships/image" Target="../media/image2165.png"/><Relationship Id="rId358" Type="http://schemas.openxmlformats.org/officeDocument/2006/relationships/customXml" Target="../ink/ink2283.xml"/><Relationship Id="rId379" Type="http://schemas.openxmlformats.org/officeDocument/2006/relationships/image" Target="../media/image2284.png"/><Relationship Id="rId7" Type="http://schemas.openxmlformats.org/officeDocument/2006/relationships/image" Target="../media/image2098.png"/><Relationship Id="rId162" Type="http://schemas.openxmlformats.org/officeDocument/2006/relationships/customXml" Target="../ink/ink2185.xml"/><Relationship Id="rId183" Type="http://schemas.openxmlformats.org/officeDocument/2006/relationships/image" Target="../media/image2186.png"/><Relationship Id="rId218" Type="http://schemas.openxmlformats.org/officeDocument/2006/relationships/customXml" Target="../ink/ink2213.xml"/><Relationship Id="rId239" Type="http://schemas.openxmlformats.org/officeDocument/2006/relationships/image" Target="../media/image2214.png"/><Relationship Id="rId390" Type="http://schemas.openxmlformats.org/officeDocument/2006/relationships/customXml" Target="../ink/ink2299.xml"/><Relationship Id="rId404" Type="http://schemas.openxmlformats.org/officeDocument/2006/relationships/customXml" Target="../ink/ink2306.xml"/><Relationship Id="rId425" Type="http://schemas.openxmlformats.org/officeDocument/2006/relationships/image" Target="../media/image2307.png"/><Relationship Id="rId250" Type="http://schemas.openxmlformats.org/officeDocument/2006/relationships/customXml" Target="../ink/ink2229.xml"/><Relationship Id="rId271" Type="http://schemas.openxmlformats.org/officeDocument/2006/relationships/image" Target="../media/image2230.png"/><Relationship Id="rId292" Type="http://schemas.openxmlformats.org/officeDocument/2006/relationships/customXml" Target="../ink/ink2250.xml"/><Relationship Id="rId306" Type="http://schemas.openxmlformats.org/officeDocument/2006/relationships/customXml" Target="../ink/ink2257.xml"/><Relationship Id="rId24" Type="http://schemas.openxmlformats.org/officeDocument/2006/relationships/customXml" Target="../ink/ink2116.xml"/><Relationship Id="rId45" Type="http://schemas.openxmlformats.org/officeDocument/2006/relationships/image" Target="../media/image2117.png"/><Relationship Id="rId66" Type="http://schemas.openxmlformats.org/officeDocument/2006/relationships/customXml" Target="../ink/ink2137.xml"/><Relationship Id="rId87" Type="http://schemas.openxmlformats.org/officeDocument/2006/relationships/image" Target="../media/image2138.png"/><Relationship Id="rId110" Type="http://schemas.openxmlformats.org/officeDocument/2006/relationships/customXml" Target="../ink/ink2159.xml"/><Relationship Id="rId131" Type="http://schemas.openxmlformats.org/officeDocument/2006/relationships/image" Target="../media/image2160.png"/><Relationship Id="rId327" Type="http://schemas.openxmlformats.org/officeDocument/2006/relationships/image" Target="../media/image2258.png"/><Relationship Id="rId348" Type="http://schemas.openxmlformats.org/officeDocument/2006/relationships/customXml" Target="../ink/ink2278.xml"/><Relationship Id="rId369" Type="http://schemas.openxmlformats.org/officeDocument/2006/relationships/image" Target="../media/image2279.png"/><Relationship Id="rId152" Type="http://schemas.openxmlformats.org/officeDocument/2006/relationships/customXml" Target="../ink/ink2180.xml"/><Relationship Id="rId173" Type="http://schemas.openxmlformats.org/officeDocument/2006/relationships/image" Target="../media/image2181.png"/><Relationship Id="rId194" Type="http://schemas.openxmlformats.org/officeDocument/2006/relationships/customXml" Target="../ink/ink2201.xml"/><Relationship Id="rId208" Type="http://schemas.openxmlformats.org/officeDocument/2006/relationships/customXml" Target="../ink/ink2208.xml"/><Relationship Id="rId229" Type="http://schemas.openxmlformats.org/officeDocument/2006/relationships/image" Target="../media/image2209.png"/><Relationship Id="rId380" Type="http://schemas.openxmlformats.org/officeDocument/2006/relationships/customXml" Target="../ink/ink2294.xml"/><Relationship Id="rId415" Type="http://schemas.openxmlformats.org/officeDocument/2006/relationships/image" Target="../media/image2302.png"/><Relationship Id="rId240" Type="http://schemas.openxmlformats.org/officeDocument/2006/relationships/customXml" Target="../ink/ink2224.xml"/><Relationship Id="rId261" Type="http://schemas.openxmlformats.org/officeDocument/2006/relationships/image" Target="../media/image2225.png"/><Relationship Id="rId14" Type="http://schemas.openxmlformats.org/officeDocument/2006/relationships/customXml" Target="../ink/ink2111.xml"/><Relationship Id="rId35" Type="http://schemas.openxmlformats.org/officeDocument/2006/relationships/image" Target="../media/image2112.png"/><Relationship Id="rId56" Type="http://schemas.openxmlformats.org/officeDocument/2006/relationships/customXml" Target="../ink/ink2132.xml"/><Relationship Id="rId77" Type="http://schemas.openxmlformats.org/officeDocument/2006/relationships/image" Target="../media/image2133.png"/><Relationship Id="rId100" Type="http://schemas.openxmlformats.org/officeDocument/2006/relationships/customXml" Target="../ink/ink2154.xml"/><Relationship Id="rId282" Type="http://schemas.openxmlformats.org/officeDocument/2006/relationships/customXml" Target="../ink/ink2245.xml"/><Relationship Id="rId317" Type="http://schemas.openxmlformats.org/officeDocument/2006/relationships/image" Target="../media/image2253.png"/><Relationship Id="rId338" Type="http://schemas.openxmlformats.org/officeDocument/2006/relationships/customXml" Target="../ink/ink2273.xml"/><Relationship Id="rId359" Type="http://schemas.openxmlformats.org/officeDocument/2006/relationships/image" Target="../media/image2274.png"/><Relationship Id="rId8" Type="http://schemas.openxmlformats.org/officeDocument/2006/relationships/customXml" Target="../ink/ink2108.xml"/><Relationship Id="rId98" Type="http://schemas.openxmlformats.org/officeDocument/2006/relationships/customXml" Target="../ink/ink2153.xml"/><Relationship Id="rId121" Type="http://schemas.openxmlformats.org/officeDocument/2006/relationships/image" Target="../media/image2155.png"/><Relationship Id="rId142" Type="http://schemas.openxmlformats.org/officeDocument/2006/relationships/customXml" Target="../ink/ink2175.xml"/><Relationship Id="rId163" Type="http://schemas.openxmlformats.org/officeDocument/2006/relationships/image" Target="../media/image2176.png"/><Relationship Id="rId184" Type="http://schemas.openxmlformats.org/officeDocument/2006/relationships/customXml" Target="../ink/ink2196.xml"/><Relationship Id="rId219" Type="http://schemas.openxmlformats.org/officeDocument/2006/relationships/image" Target="../media/image2204.png"/><Relationship Id="rId370" Type="http://schemas.openxmlformats.org/officeDocument/2006/relationships/customXml" Target="../ink/ink2289.xml"/><Relationship Id="rId391" Type="http://schemas.openxmlformats.org/officeDocument/2006/relationships/image" Target="../media/image2290.png"/><Relationship Id="rId405" Type="http://schemas.openxmlformats.org/officeDocument/2006/relationships/image" Target="../media/image2297.png"/><Relationship Id="rId230" Type="http://schemas.openxmlformats.org/officeDocument/2006/relationships/customXml" Target="../ink/ink2219.xml"/><Relationship Id="rId251" Type="http://schemas.openxmlformats.org/officeDocument/2006/relationships/image" Target="../media/image2220.png"/><Relationship Id="rId25" Type="http://schemas.openxmlformats.org/officeDocument/2006/relationships/image" Target="../media/image2107.png"/><Relationship Id="rId46" Type="http://schemas.openxmlformats.org/officeDocument/2006/relationships/customXml" Target="../ink/ink2127.xml"/><Relationship Id="rId67" Type="http://schemas.openxmlformats.org/officeDocument/2006/relationships/image" Target="../media/image2128.png"/><Relationship Id="rId272" Type="http://schemas.openxmlformats.org/officeDocument/2006/relationships/customXml" Target="../ink/ink2240.xml"/><Relationship Id="rId293" Type="http://schemas.openxmlformats.org/officeDocument/2006/relationships/image" Target="../media/image2241.png"/><Relationship Id="rId307" Type="http://schemas.openxmlformats.org/officeDocument/2006/relationships/image" Target="../media/image2248.png"/><Relationship Id="rId328" Type="http://schemas.openxmlformats.org/officeDocument/2006/relationships/customXml" Target="../ink/ink2268.xml"/><Relationship Id="rId349" Type="http://schemas.openxmlformats.org/officeDocument/2006/relationships/image" Target="../media/image2269.png"/><Relationship Id="rId88" Type="http://schemas.openxmlformats.org/officeDocument/2006/relationships/customXml" Target="../ink/ink2148.xml"/><Relationship Id="rId111" Type="http://schemas.openxmlformats.org/officeDocument/2006/relationships/image" Target="../media/image2150.png"/><Relationship Id="rId132" Type="http://schemas.openxmlformats.org/officeDocument/2006/relationships/customXml" Target="../ink/ink2170.xml"/><Relationship Id="rId153" Type="http://schemas.openxmlformats.org/officeDocument/2006/relationships/image" Target="../media/image2171.png"/><Relationship Id="rId174" Type="http://schemas.openxmlformats.org/officeDocument/2006/relationships/customXml" Target="../ink/ink2191.xml"/><Relationship Id="rId195" Type="http://schemas.openxmlformats.org/officeDocument/2006/relationships/image" Target="../media/image2192.png"/><Relationship Id="rId209" Type="http://schemas.openxmlformats.org/officeDocument/2006/relationships/image" Target="../media/image2199.png"/><Relationship Id="rId360" Type="http://schemas.openxmlformats.org/officeDocument/2006/relationships/customXml" Target="../ink/ink2284.xml"/><Relationship Id="rId381" Type="http://schemas.openxmlformats.org/officeDocument/2006/relationships/image" Target="../media/image2285.png"/><Relationship Id="rId416" Type="http://schemas.openxmlformats.org/officeDocument/2006/relationships/customXml" Target="../ink/ink2312.xml"/><Relationship Id="rId220" Type="http://schemas.openxmlformats.org/officeDocument/2006/relationships/customXml" Target="../ink/ink2214.xml"/><Relationship Id="rId241" Type="http://schemas.openxmlformats.org/officeDocument/2006/relationships/image" Target="../media/image2215.png"/><Relationship Id="rId15" Type="http://schemas.openxmlformats.org/officeDocument/2006/relationships/image" Target="../media/image2102.png"/><Relationship Id="rId36" Type="http://schemas.openxmlformats.org/officeDocument/2006/relationships/customXml" Target="../ink/ink2122.xml"/><Relationship Id="rId57" Type="http://schemas.openxmlformats.org/officeDocument/2006/relationships/image" Target="../media/image2123.png"/><Relationship Id="rId262" Type="http://schemas.openxmlformats.org/officeDocument/2006/relationships/customXml" Target="../ink/ink2235.xml"/><Relationship Id="rId283" Type="http://schemas.openxmlformats.org/officeDocument/2006/relationships/image" Target="../media/image2236.png"/><Relationship Id="rId318" Type="http://schemas.openxmlformats.org/officeDocument/2006/relationships/customXml" Target="../ink/ink2263.xml"/><Relationship Id="rId339" Type="http://schemas.openxmlformats.org/officeDocument/2006/relationships/image" Target="../media/image2264.png"/><Relationship Id="rId78" Type="http://schemas.openxmlformats.org/officeDocument/2006/relationships/customXml" Target="../ink/ink2143.xml"/><Relationship Id="rId99" Type="http://schemas.openxmlformats.org/officeDocument/2006/relationships/image" Target="../media/image2144.png"/><Relationship Id="rId101" Type="http://schemas.openxmlformats.org/officeDocument/2006/relationships/image" Target="../media/image2145.png"/><Relationship Id="rId122" Type="http://schemas.openxmlformats.org/officeDocument/2006/relationships/customXml" Target="../ink/ink2165.xml"/><Relationship Id="rId143" Type="http://schemas.openxmlformats.org/officeDocument/2006/relationships/image" Target="../media/image2166.png"/><Relationship Id="rId164" Type="http://schemas.openxmlformats.org/officeDocument/2006/relationships/customXml" Target="../ink/ink2186.xml"/><Relationship Id="rId185" Type="http://schemas.openxmlformats.org/officeDocument/2006/relationships/image" Target="../media/image2187.png"/><Relationship Id="rId350" Type="http://schemas.openxmlformats.org/officeDocument/2006/relationships/customXml" Target="../ink/ink2279.xml"/><Relationship Id="rId371" Type="http://schemas.openxmlformats.org/officeDocument/2006/relationships/image" Target="../media/image2280.png"/><Relationship Id="rId406" Type="http://schemas.openxmlformats.org/officeDocument/2006/relationships/customXml" Target="../ink/ink2307.xml"/><Relationship Id="rId9" Type="http://schemas.openxmlformats.org/officeDocument/2006/relationships/image" Target="../media/image2099.png"/><Relationship Id="rId210" Type="http://schemas.openxmlformats.org/officeDocument/2006/relationships/customXml" Target="../ink/ink2209.xml"/><Relationship Id="rId392" Type="http://schemas.openxmlformats.org/officeDocument/2006/relationships/customXml" Target="../ink/ink2300.xml"/><Relationship Id="rId26" Type="http://schemas.openxmlformats.org/officeDocument/2006/relationships/customXml" Target="../ink/ink2117.xml"/><Relationship Id="rId231" Type="http://schemas.openxmlformats.org/officeDocument/2006/relationships/image" Target="../media/image2210.png"/><Relationship Id="rId252" Type="http://schemas.openxmlformats.org/officeDocument/2006/relationships/customXml" Target="../ink/ink2230.xml"/><Relationship Id="rId273" Type="http://schemas.openxmlformats.org/officeDocument/2006/relationships/image" Target="../media/image2231.png"/><Relationship Id="rId294" Type="http://schemas.openxmlformats.org/officeDocument/2006/relationships/customXml" Target="../ink/ink2251.xml"/><Relationship Id="rId308" Type="http://schemas.openxmlformats.org/officeDocument/2006/relationships/customXml" Target="../ink/ink2258.xml"/><Relationship Id="rId329" Type="http://schemas.openxmlformats.org/officeDocument/2006/relationships/image" Target="../media/image2259.png"/><Relationship Id="rId47" Type="http://schemas.openxmlformats.org/officeDocument/2006/relationships/image" Target="../media/image2118.png"/><Relationship Id="rId68" Type="http://schemas.openxmlformats.org/officeDocument/2006/relationships/customXml" Target="../ink/ink2138.xml"/><Relationship Id="rId89" Type="http://schemas.openxmlformats.org/officeDocument/2006/relationships/image" Target="../media/image2139.png"/><Relationship Id="rId112" Type="http://schemas.openxmlformats.org/officeDocument/2006/relationships/customXml" Target="../ink/ink2160.xml"/><Relationship Id="rId133" Type="http://schemas.openxmlformats.org/officeDocument/2006/relationships/image" Target="../media/image2161.png"/><Relationship Id="rId154" Type="http://schemas.openxmlformats.org/officeDocument/2006/relationships/customXml" Target="../ink/ink2181.xml"/><Relationship Id="rId175" Type="http://schemas.openxmlformats.org/officeDocument/2006/relationships/image" Target="../media/image2182.png"/><Relationship Id="rId340" Type="http://schemas.openxmlformats.org/officeDocument/2006/relationships/customXml" Target="../ink/ink2274.xml"/><Relationship Id="rId361" Type="http://schemas.openxmlformats.org/officeDocument/2006/relationships/image" Target="../media/image2275.png"/><Relationship Id="rId196" Type="http://schemas.openxmlformats.org/officeDocument/2006/relationships/customXml" Target="../ink/ink2202.xml"/><Relationship Id="rId200" Type="http://schemas.openxmlformats.org/officeDocument/2006/relationships/customXml" Target="../ink/ink2204.xml"/><Relationship Id="rId382" Type="http://schemas.openxmlformats.org/officeDocument/2006/relationships/customXml" Target="../ink/ink2295.xml"/><Relationship Id="rId417" Type="http://schemas.openxmlformats.org/officeDocument/2006/relationships/image" Target="../media/image2303.png"/><Relationship Id="rId16" Type="http://schemas.openxmlformats.org/officeDocument/2006/relationships/customXml" Target="../ink/ink2112.xml"/><Relationship Id="rId221" Type="http://schemas.openxmlformats.org/officeDocument/2006/relationships/image" Target="../media/image2205.png"/><Relationship Id="rId242" Type="http://schemas.openxmlformats.org/officeDocument/2006/relationships/customXml" Target="../ink/ink2225.xml"/><Relationship Id="rId263" Type="http://schemas.openxmlformats.org/officeDocument/2006/relationships/image" Target="../media/image2226.png"/><Relationship Id="rId284" Type="http://schemas.openxmlformats.org/officeDocument/2006/relationships/customXml" Target="../ink/ink2246.xml"/><Relationship Id="rId319" Type="http://schemas.openxmlformats.org/officeDocument/2006/relationships/image" Target="../media/image2254.png"/><Relationship Id="rId37" Type="http://schemas.openxmlformats.org/officeDocument/2006/relationships/image" Target="../media/image2113.png"/><Relationship Id="rId58" Type="http://schemas.openxmlformats.org/officeDocument/2006/relationships/customXml" Target="../ink/ink2133.xml"/><Relationship Id="rId79" Type="http://schemas.openxmlformats.org/officeDocument/2006/relationships/image" Target="../media/image2134.png"/><Relationship Id="rId102" Type="http://schemas.openxmlformats.org/officeDocument/2006/relationships/customXml" Target="../ink/ink2155.xml"/><Relationship Id="rId123" Type="http://schemas.openxmlformats.org/officeDocument/2006/relationships/image" Target="../media/image2156.png"/><Relationship Id="rId144" Type="http://schemas.openxmlformats.org/officeDocument/2006/relationships/customXml" Target="../ink/ink2176.xml"/><Relationship Id="rId330" Type="http://schemas.openxmlformats.org/officeDocument/2006/relationships/customXml" Target="../ink/ink2269.xml"/><Relationship Id="rId90" Type="http://schemas.openxmlformats.org/officeDocument/2006/relationships/customXml" Target="../ink/ink2149.xml"/><Relationship Id="rId165" Type="http://schemas.openxmlformats.org/officeDocument/2006/relationships/image" Target="../media/image2177.png"/><Relationship Id="rId186" Type="http://schemas.openxmlformats.org/officeDocument/2006/relationships/customXml" Target="../ink/ink2197.xml"/><Relationship Id="rId351" Type="http://schemas.openxmlformats.org/officeDocument/2006/relationships/image" Target="../media/image2270.png"/><Relationship Id="rId372" Type="http://schemas.openxmlformats.org/officeDocument/2006/relationships/customXml" Target="../ink/ink2290.xml"/><Relationship Id="rId393" Type="http://schemas.openxmlformats.org/officeDocument/2006/relationships/image" Target="../media/image2291.png"/><Relationship Id="rId407" Type="http://schemas.openxmlformats.org/officeDocument/2006/relationships/image" Target="../media/image2298.png"/><Relationship Id="rId211" Type="http://schemas.openxmlformats.org/officeDocument/2006/relationships/image" Target="../media/image2200.png"/><Relationship Id="rId232" Type="http://schemas.openxmlformats.org/officeDocument/2006/relationships/customXml" Target="../ink/ink2220.xml"/><Relationship Id="rId253" Type="http://schemas.openxmlformats.org/officeDocument/2006/relationships/image" Target="../media/image2221.png"/><Relationship Id="rId274" Type="http://schemas.openxmlformats.org/officeDocument/2006/relationships/customXml" Target="../ink/ink2241.xml"/><Relationship Id="rId295" Type="http://schemas.openxmlformats.org/officeDocument/2006/relationships/image" Target="../media/image2242.png"/><Relationship Id="rId309" Type="http://schemas.openxmlformats.org/officeDocument/2006/relationships/image" Target="../media/image2249.png"/><Relationship Id="rId27" Type="http://schemas.openxmlformats.org/officeDocument/2006/relationships/image" Target="../media/image2108.png"/><Relationship Id="rId48" Type="http://schemas.openxmlformats.org/officeDocument/2006/relationships/customXml" Target="../ink/ink2128.xml"/><Relationship Id="rId69" Type="http://schemas.openxmlformats.org/officeDocument/2006/relationships/image" Target="../media/image2129.png"/><Relationship Id="rId113" Type="http://schemas.openxmlformats.org/officeDocument/2006/relationships/image" Target="../media/image2151.png"/><Relationship Id="rId134" Type="http://schemas.openxmlformats.org/officeDocument/2006/relationships/customXml" Target="../ink/ink2171.xml"/><Relationship Id="rId320" Type="http://schemas.openxmlformats.org/officeDocument/2006/relationships/customXml" Target="../ink/ink2264.xml"/><Relationship Id="rId80" Type="http://schemas.openxmlformats.org/officeDocument/2006/relationships/customXml" Target="../ink/ink2144.xml"/><Relationship Id="rId155" Type="http://schemas.openxmlformats.org/officeDocument/2006/relationships/image" Target="../media/image2172.png"/><Relationship Id="rId176" Type="http://schemas.openxmlformats.org/officeDocument/2006/relationships/customXml" Target="../ink/ink2192.xml"/><Relationship Id="rId197" Type="http://schemas.openxmlformats.org/officeDocument/2006/relationships/image" Target="../media/image2193.png"/><Relationship Id="rId341" Type="http://schemas.openxmlformats.org/officeDocument/2006/relationships/image" Target="../media/image2265.png"/><Relationship Id="rId362" Type="http://schemas.openxmlformats.org/officeDocument/2006/relationships/customXml" Target="../ink/ink2285.xml"/><Relationship Id="rId383" Type="http://schemas.openxmlformats.org/officeDocument/2006/relationships/image" Target="../media/image2286.png"/><Relationship Id="rId418" Type="http://schemas.openxmlformats.org/officeDocument/2006/relationships/customXml" Target="../ink/ink2313.xml"/><Relationship Id="rId201" Type="http://schemas.openxmlformats.org/officeDocument/2006/relationships/image" Target="../media/image2195.png"/><Relationship Id="rId222" Type="http://schemas.openxmlformats.org/officeDocument/2006/relationships/customXml" Target="../ink/ink2215.xml"/><Relationship Id="rId243" Type="http://schemas.openxmlformats.org/officeDocument/2006/relationships/image" Target="../media/image2216.png"/><Relationship Id="rId264" Type="http://schemas.openxmlformats.org/officeDocument/2006/relationships/customXml" Target="../ink/ink2236.xml"/><Relationship Id="rId285" Type="http://schemas.openxmlformats.org/officeDocument/2006/relationships/image" Target="../media/image2237.png"/><Relationship Id="rId17" Type="http://schemas.openxmlformats.org/officeDocument/2006/relationships/image" Target="../media/image2103.png"/><Relationship Id="rId38" Type="http://schemas.openxmlformats.org/officeDocument/2006/relationships/customXml" Target="../ink/ink2123.xml"/><Relationship Id="rId59" Type="http://schemas.openxmlformats.org/officeDocument/2006/relationships/image" Target="../media/image2124.png"/><Relationship Id="rId103" Type="http://schemas.openxmlformats.org/officeDocument/2006/relationships/image" Target="../media/image2146.png"/><Relationship Id="rId124" Type="http://schemas.openxmlformats.org/officeDocument/2006/relationships/customXml" Target="../ink/ink2166.xml"/><Relationship Id="rId310" Type="http://schemas.openxmlformats.org/officeDocument/2006/relationships/customXml" Target="../ink/ink2259.xml"/><Relationship Id="rId70" Type="http://schemas.openxmlformats.org/officeDocument/2006/relationships/customXml" Target="../ink/ink2139.xml"/><Relationship Id="rId91" Type="http://schemas.openxmlformats.org/officeDocument/2006/relationships/image" Target="../media/image2140.png"/><Relationship Id="rId145" Type="http://schemas.openxmlformats.org/officeDocument/2006/relationships/image" Target="../media/image2167.png"/><Relationship Id="rId166" Type="http://schemas.openxmlformats.org/officeDocument/2006/relationships/customXml" Target="../ink/ink2187.xml"/><Relationship Id="rId187" Type="http://schemas.openxmlformats.org/officeDocument/2006/relationships/image" Target="../media/image2188.png"/><Relationship Id="rId331" Type="http://schemas.openxmlformats.org/officeDocument/2006/relationships/image" Target="../media/image2260.png"/><Relationship Id="rId352" Type="http://schemas.openxmlformats.org/officeDocument/2006/relationships/customXml" Target="../ink/ink2280.xml"/><Relationship Id="rId373" Type="http://schemas.openxmlformats.org/officeDocument/2006/relationships/image" Target="../media/image2281.png"/><Relationship Id="rId394" Type="http://schemas.openxmlformats.org/officeDocument/2006/relationships/customXml" Target="../ink/ink2301.xml"/><Relationship Id="rId408" Type="http://schemas.openxmlformats.org/officeDocument/2006/relationships/customXml" Target="../ink/ink230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10.xml"/><Relationship Id="rId233" Type="http://schemas.openxmlformats.org/officeDocument/2006/relationships/image" Target="../media/image2211.png"/><Relationship Id="rId254" Type="http://schemas.openxmlformats.org/officeDocument/2006/relationships/customXml" Target="../ink/ink2231.xml"/><Relationship Id="rId28" Type="http://schemas.openxmlformats.org/officeDocument/2006/relationships/customXml" Target="../ink/ink2118.xml"/><Relationship Id="rId49" Type="http://schemas.openxmlformats.org/officeDocument/2006/relationships/image" Target="../media/image2119.png"/><Relationship Id="rId114" Type="http://schemas.openxmlformats.org/officeDocument/2006/relationships/customXml" Target="../ink/ink2161.xml"/><Relationship Id="rId275" Type="http://schemas.openxmlformats.org/officeDocument/2006/relationships/image" Target="../media/image2232.png"/><Relationship Id="rId296" Type="http://schemas.openxmlformats.org/officeDocument/2006/relationships/customXml" Target="../ink/ink2252.xml"/><Relationship Id="rId300" Type="http://schemas.openxmlformats.org/officeDocument/2006/relationships/customXml" Target="../ink/ink2254.xml"/><Relationship Id="rId60" Type="http://schemas.openxmlformats.org/officeDocument/2006/relationships/customXml" Target="../ink/ink2134.xml"/><Relationship Id="rId81" Type="http://schemas.openxmlformats.org/officeDocument/2006/relationships/image" Target="../media/image2135.png"/><Relationship Id="rId135" Type="http://schemas.openxmlformats.org/officeDocument/2006/relationships/image" Target="../media/image2162.png"/><Relationship Id="rId156" Type="http://schemas.openxmlformats.org/officeDocument/2006/relationships/customXml" Target="../ink/ink2182.xml"/><Relationship Id="rId177" Type="http://schemas.openxmlformats.org/officeDocument/2006/relationships/image" Target="../media/image2183.png"/><Relationship Id="rId198" Type="http://schemas.openxmlformats.org/officeDocument/2006/relationships/customXml" Target="../ink/ink2203.xml"/><Relationship Id="rId321" Type="http://schemas.openxmlformats.org/officeDocument/2006/relationships/image" Target="../media/image2255.png"/><Relationship Id="rId342" Type="http://schemas.openxmlformats.org/officeDocument/2006/relationships/customXml" Target="../ink/ink2275.xml"/><Relationship Id="rId363" Type="http://schemas.openxmlformats.org/officeDocument/2006/relationships/image" Target="../media/image2276.png"/><Relationship Id="rId384" Type="http://schemas.openxmlformats.org/officeDocument/2006/relationships/customXml" Target="../ink/ink2296.xml"/><Relationship Id="rId419" Type="http://schemas.openxmlformats.org/officeDocument/2006/relationships/image" Target="../media/image2304.png"/><Relationship Id="rId202" Type="http://schemas.openxmlformats.org/officeDocument/2006/relationships/customXml" Target="../ink/ink2205.xml"/><Relationship Id="rId223" Type="http://schemas.openxmlformats.org/officeDocument/2006/relationships/image" Target="../media/image2206.png"/><Relationship Id="rId244" Type="http://schemas.openxmlformats.org/officeDocument/2006/relationships/customXml" Target="../ink/ink2226.xml"/><Relationship Id="rId18" Type="http://schemas.openxmlformats.org/officeDocument/2006/relationships/customXml" Target="../ink/ink2113.xml"/><Relationship Id="rId39" Type="http://schemas.openxmlformats.org/officeDocument/2006/relationships/image" Target="../media/image2114.png"/><Relationship Id="rId265" Type="http://schemas.openxmlformats.org/officeDocument/2006/relationships/image" Target="../media/image2227.png"/><Relationship Id="rId286" Type="http://schemas.openxmlformats.org/officeDocument/2006/relationships/customXml" Target="../ink/ink2247.xml"/><Relationship Id="rId50" Type="http://schemas.openxmlformats.org/officeDocument/2006/relationships/customXml" Target="../ink/ink2129.xml"/><Relationship Id="rId104" Type="http://schemas.openxmlformats.org/officeDocument/2006/relationships/customXml" Target="../ink/ink2156.xml"/><Relationship Id="rId125" Type="http://schemas.openxmlformats.org/officeDocument/2006/relationships/image" Target="../media/image2157.png"/><Relationship Id="rId146" Type="http://schemas.openxmlformats.org/officeDocument/2006/relationships/customXml" Target="../ink/ink2177.xml"/><Relationship Id="rId167" Type="http://schemas.openxmlformats.org/officeDocument/2006/relationships/image" Target="../media/image2178.png"/><Relationship Id="rId188" Type="http://schemas.openxmlformats.org/officeDocument/2006/relationships/customXml" Target="../ink/ink2198.xml"/><Relationship Id="rId311" Type="http://schemas.openxmlformats.org/officeDocument/2006/relationships/image" Target="../media/image2250.png"/><Relationship Id="rId332" Type="http://schemas.openxmlformats.org/officeDocument/2006/relationships/customXml" Target="../ink/ink2270.xml"/><Relationship Id="rId353" Type="http://schemas.openxmlformats.org/officeDocument/2006/relationships/image" Target="../media/image2271.png"/><Relationship Id="rId374" Type="http://schemas.openxmlformats.org/officeDocument/2006/relationships/customXml" Target="../ink/ink2291.xml"/><Relationship Id="rId395" Type="http://schemas.openxmlformats.org/officeDocument/2006/relationships/image" Target="../media/image2292.png"/><Relationship Id="rId409" Type="http://schemas.openxmlformats.org/officeDocument/2006/relationships/image" Target="../media/image2299.png"/><Relationship Id="rId71" Type="http://schemas.openxmlformats.org/officeDocument/2006/relationships/image" Target="../media/image2130.png"/><Relationship Id="rId92" Type="http://schemas.openxmlformats.org/officeDocument/2006/relationships/customXml" Target="../ink/ink2150.xml"/><Relationship Id="rId213" Type="http://schemas.openxmlformats.org/officeDocument/2006/relationships/image" Target="../media/image2201.png"/><Relationship Id="rId234" Type="http://schemas.openxmlformats.org/officeDocument/2006/relationships/customXml" Target="../ink/ink2221.xml"/><Relationship Id="rId420" Type="http://schemas.openxmlformats.org/officeDocument/2006/relationships/customXml" Target="../ink/ink2314.xml"/><Relationship Id="rId2" Type="http://schemas.openxmlformats.org/officeDocument/2006/relationships/customXml" Target="../ink/ink2105.xml"/><Relationship Id="rId29" Type="http://schemas.openxmlformats.org/officeDocument/2006/relationships/image" Target="../media/image2109.png"/><Relationship Id="rId255" Type="http://schemas.openxmlformats.org/officeDocument/2006/relationships/image" Target="../media/image2222.png"/><Relationship Id="rId276" Type="http://schemas.openxmlformats.org/officeDocument/2006/relationships/customXml" Target="../ink/ink2242.xml"/><Relationship Id="rId297" Type="http://schemas.openxmlformats.org/officeDocument/2006/relationships/image" Target="../media/image2243.png"/><Relationship Id="rId40" Type="http://schemas.openxmlformats.org/officeDocument/2006/relationships/customXml" Target="../ink/ink2124.xml"/><Relationship Id="rId115" Type="http://schemas.openxmlformats.org/officeDocument/2006/relationships/image" Target="../media/image2152.png"/><Relationship Id="rId136" Type="http://schemas.openxmlformats.org/officeDocument/2006/relationships/customXml" Target="../ink/ink2172.xml"/><Relationship Id="rId157" Type="http://schemas.openxmlformats.org/officeDocument/2006/relationships/image" Target="../media/image2173.png"/><Relationship Id="rId178" Type="http://schemas.openxmlformats.org/officeDocument/2006/relationships/customXml" Target="../ink/ink2193.xml"/><Relationship Id="rId301" Type="http://schemas.openxmlformats.org/officeDocument/2006/relationships/image" Target="../media/image2245.png"/><Relationship Id="rId322" Type="http://schemas.openxmlformats.org/officeDocument/2006/relationships/customXml" Target="../ink/ink2265.xml"/><Relationship Id="rId343" Type="http://schemas.openxmlformats.org/officeDocument/2006/relationships/image" Target="../media/image2266.png"/><Relationship Id="rId364" Type="http://schemas.openxmlformats.org/officeDocument/2006/relationships/customXml" Target="../ink/ink2286.xml"/><Relationship Id="rId61" Type="http://schemas.openxmlformats.org/officeDocument/2006/relationships/image" Target="../media/image2125.png"/><Relationship Id="rId82" Type="http://schemas.openxmlformats.org/officeDocument/2006/relationships/customXml" Target="../ink/ink2145.xml"/><Relationship Id="rId199" Type="http://schemas.openxmlformats.org/officeDocument/2006/relationships/image" Target="../media/image2194.png"/><Relationship Id="rId203" Type="http://schemas.openxmlformats.org/officeDocument/2006/relationships/image" Target="../media/image2196.png"/><Relationship Id="rId385" Type="http://schemas.openxmlformats.org/officeDocument/2006/relationships/image" Target="../media/image2287.png"/><Relationship Id="rId19" Type="http://schemas.openxmlformats.org/officeDocument/2006/relationships/image" Target="../media/image2104.png"/><Relationship Id="rId224" Type="http://schemas.openxmlformats.org/officeDocument/2006/relationships/customXml" Target="../ink/ink2216.xml"/><Relationship Id="rId245" Type="http://schemas.openxmlformats.org/officeDocument/2006/relationships/image" Target="../media/image2217.png"/><Relationship Id="rId266" Type="http://schemas.openxmlformats.org/officeDocument/2006/relationships/customXml" Target="../ink/ink2237.xml"/><Relationship Id="rId287" Type="http://schemas.openxmlformats.org/officeDocument/2006/relationships/image" Target="../media/image2238.png"/><Relationship Id="rId410" Type="http://schemas.openxmlformats.org/officeDocument/2006/relationships/customXml" Target="../ink/ink2309.xml"/><Relationship Id="rId30" Type="http://schemas.openxmlformats.org/officeDocument/2006/relationships/customXml" Target="../ink/ink2119.xml"/><Relationship Id="rId105" Type="http://schemas.openxmlformats.org/officeDocument/2006/relationships/image" Target="../media/image2147.png"/><Relationship Id="rId126" Type="http://schemas.openxmlformats.org/officeDocument/2006/relationships/customXml" Target="../ink/ink2167.xml"/><Relationship Id="rId147" Type="http://schemas.openxmlformats.org/officeDocument/2006/relationships/image" Target="../media/image2168.png"/><Relationship Id="rId168" Type="http://schemas.openxmlformats.org/officeDocument/2006/relationships/customXml" Target="../ink/ink2188.xml"/><Relationship Id="rId312" Type="http://schemas.openxmlformats.org/officeDocument/2006/relationships/customXml" Target="../ink/ink2260.xml"/><Relationship Id="rId333" Type="http://schemas.openxmlformats.org/officeDocument/2006/relationships/image" Target="../media/image2261.png"/><Relationship Id="rId354" Type="http://schemas.openxmlformats.org/officeDocument/2006/relationships/customXml" Target="../ink/ink2281.xml"/><Relationship Id="rId51" Type="http://schemas.openxmlformats.org/officeDocument/2006/relationships/image" Target="../media/image2120.png"/><Relationship Id="rId72" Type="http://schemas.openxmlformats.org/officeDocument/2006/relationships/customXml" Target="../ink/ink2140.xml"/><Relationship Id="rId93" Type="http://schemas.openxmlformats.org/officeDocument/2006/relationships/image" Target="../media/image2141.png"/><Relationship Id="rId189" Type="http://schemas.openxmlformats.org/officeDocument/2006/relationships/image" Target="../media/image2189.png"/><Relationship Id="rId375" Type="http://schemas.openxmlformats.org/officeDocument/2006/relationships/image" Target="../media/image2282.png"/><Relationship Id="rId396" Type="http://schemas.openxmlformats.org/officeDocument/2006/relationships/customXml" Target="../ink/ink2302.xml"/><Relationship Id="rId3" Type="http://schemas.openxmlformats.org/officeDocument/2006/relationships/image" Target="../media/image2096.png"/><Relationship Id="rId214" Type="http://schemas.openxmlformats.org/officeDocument/2006/relationships/customXml" Target="../ink/ink2211.xml"/><Relationship Id="rId235" Type="http://schemas.openxmlformats.org/officeDocument/2006/relationships/image" Target="../media/image2212.png"/><Relationship Id="rId256" Type="http://schemas.openxmlformats.org/officeDocument/2006/relationships/customXml" Target="../ink/ink2232.xml"/><Relationship Id="rId277" Type="http://schemas.openxmlformats.org/officeDocument/2006/relationships/image" Target="../media/image2233.png"/><Relationship Id="rId298" Type="http://schemas.openxmlformats.org/officeDocument/2006/relationships/customXml" Target="../ink/ink2253.xml"/><Relationship Id="rId400" Type="http://schemas.openxmlformats.org/officeDocument/2006/relationships/customXml" Target="../ink/ink2304.xml"/><Relationship Id="rId421" Type="http://schemas.openxmlformats.org/officeDocument/2006/relationships/image" Target="../media/image2305.png"/><Relationship Id="rId116" Type="http://schemas.openxmlformats.org/officeDocument/2006/relationships/customXml" Target="../ink/ink2162.xml"/><Relationship Id="rId137" Type="http://schemas.openxmlformats.org/officeDocument/2006/relationships/image" Target="../media/image2163.png"/><Relationship Id="rId158" Type="http://schemas.openxmlformats.org/officeDocument/2006/relationships/customXml" Target="../ink/ink2183.xml"/><Relationship Id="rId302" Type="http://schemas.openxmlformats.org/officeDocument/2006/relationships/customXml" Target="../ink/ink2255.xml"/><Relationship Id="rId323" Type="http://schemas.openxmlformats.org/officeDocument/2006/relationships/image" Target="../media/image2256.png"/><Relationship Id="rId344" Type="http://schemas.openxmlformats.org/officeDocument/2006/relationships/customXml" Target="../ink/ink2276.xml"/><Relationship Id="rId20" Type="http://schemas.openxmlformats.org/officeDocument/2006/relationships/customXml" Target="../ink/ink2114.xml"/><Relationship Id="rId41" Type="http://schemas.openxmlformats.org/officeDocument/2006/relationships/image" Target="../media/image2115.png"/><Relationship Id="rId62" Type="http://schemas.openxmlformats.org/officeDocument/2006/relationships/customXml" Target="../ink/ink2135.xml"/><Relationship Id="rId83" Type="http://schemas.openxmlformats.org/officeDocument/2006/relationships/image" Target="../media/image2136.png"/><Relationship Id="rId179" Type="http://schemas.openxmlformats.org/officeDocument/2006/relationships/image" Target="../media/image2184.png"/><Relationship Id="rId365" Type="http://schemas.openxmlformats.org/officeDocument/2006/relationships/image" Target="../media/image2277.png"/><Relationship Id="rId386" Type="http://schemas.openxmlformats.org/officeDocument/2006/relationships/customXml" Target="../ink/ink2297.xml"/><Relationship Id="rId190" Type="http://schemas.openxmlformats.org/officeDocument/2006/relationships/customXml" Target="../ink/ink2199.xml"/><Relationship Id="rId204" Type="http://schemas.openxmlformats.org/officeDocument/2006/relationships/customXml" Target="../ink/ink2206.xml"/><Relationship Id="rId225" Type="http://schemas.openxmlformats.org/officeDocument/2006/relationships/image" Target="../media/image2207.png"/><Relationship Id="rId246" Type="http://schemas.openxmlformats.org/officeDocument/2006/relationships/customXml" Target="../ink/ink2227.xml"/><Relationship Id="rId267" Type="http://schemas.openxmlformats.org/officeDocument/2006/relationships/image" Target="../media/image2228.png"/><Relationship Id="rId288" Type="http://schemas.openxmlformats.org/officeDocument/2006/relationships/customXml" Target="../ink/ink2248.xml"/><Relationship Id="rId411" Type="http://schemas.openxmlformats.org/officeDocument/2006/relationships/image" Target="../media/image2300.png"/><Relationship Id="rId106" Type="http://schemas.openxmlformats.org/officeDocument/2006/relationships/customXml" Target="../ink/ink2157.xml"/><Relationship Id="rId127" Type="http://schemas.openxmlformats.org/officeDocument/2006/relationships/image" Target="../media/image2158.png"/><Relationship Id="rId313" Type="http://schemas.openxmlformats.org/officeDocument/2006/relationships/image" Target="../media/image2251.png"/><Relationship Id="rId10" Type="http://schemas.openxmlformats.org/officeDocument/2006/relationships/customXml" Target="../ink/ink2109.xml"/><Relationship Id="rId31" Type="http://schemas.openxmlformats.org/officeDocument/2006/relationships/image" Target="../media/image2110.png"/><Relationship Id="rId52" Type="http://schemas.openxmlformats.org/officeDocument/2006/relationships/customXml" Target="../ink/ink2130.xml"/><Relationship Id="rId73" Type="http://schemas.openxmlformats.org/officeDocument/2006/relationships/image" Target="../media/image2131.png"/><Relationship Id="rId94" Type="http://schemas.openxmlformats.org/officeDocument/2006/relationships/customXml" Target="../ink/ink2151.xml"/><Relationship Id="rId148" Type="http://schemas.openxmlformats.org/officeDocument/2006/relationships/customXml" Target="../ink/ink2178.xml"/><Relationship Id="rId169" Type="http://schemas.openxmlformats.org/officeDocument/2006/relationships/image" Target="../media/image2179.png"/><Relationship Id="rId334" Type="http://schemas.openxmlformats.org/officeDocument/2006/relationships/customXml" Target="../ink/ink2271.xml"/><Relationship Id="rId355" Type="http://schemas.openxmlformats.org/officeDocument/2006/relationships/image" Target="../media/image2272.png"/><Relationship Id="rId376" Type="http://schemas.openxmlformats.org/officeDocument/2006/relationships/customXml" Target="../ink/ink2292.xml"/><Relationship Id="rId397" Type="http://schemas.openxmlformats.org/officeDocument/2006/relationships/image" Target="../media/image2293.png"/><Relationship Id="rId4" Type="http://schemas.openxmlformats.org/officeDocument/2006/relationships/customXml" Target="../ink/ink2106.xml"/><Relationship Id="rId180" Type="http://schemas.openxmlformats.org/officeDocument/2006/relationships/customXml" Target="../ink/ink2194.xml"/><Relationship Id="rId215" Type="http://schemas.openxmlformats.org/officeDocument/2006/relationships/image" Target="../media/image2202.png"/><Relationship Id="rId236" Type="http://schemas.openxmlformats.org/officeDocument/2006/relationships/customXml" Target="../ink/ink2222.xml"/><Relationship Id="rId257" Type="http://schemas.openxmlformats.org/officeDocument/2006/relationships/image" Target="../media/image2223.png"/><Relationship Id="rId278" Type="http://schemas.openxmlformats.org/officeDocument/2006/relationships/customXml" Target="../ink/ink2243.xml"/><Relationship Id="rId401" Type="http://schemas.openxmlformats.org/officeDocument/2006/relationships/image" Target="../media/image2295.png"/><Relationship Id="rId422" Type="http://schemas.openxmlformats.org/officeDocument/2006/relationships/customXml" Target="../ink/ink2315.xml"/><Relationship Id="rId303" Type="http://schemas.openxmlformats.org/officeDocument/2006/relationships/image" Target="../media/image2246.png"/><Relationship Id="rId42" Type="http://schemas.openxmlformats.org/officeDocument/2006/relationships/customXml" Target="../ink/ink2125.xml"/><Relationship Id="rId84" Type="http://schemas.openxmlformats.org/officeDocument/2006/relationships/customXml" Target="../ink/ink2146.xml"/><Relationship Id="rId138" Type="http://schemas.openxmlformats.org/officeDocument/2006/relationships/customXml" Target="../ink/ink2173.xml"/><Relationship Id="rId345" Type="http://schemas.openxmlformats.org/officeDocument/2006/relationships/image" Target="../media/image2267.png"/><Relationship Id="rId387" Type="http://schemas.openxmlformats.org/officeDocument/2006/relationships/image" Target="../media/image2288.png"/><Relationship Id="rId191" Type="http://schemas.openxmlformats.org/officeDocument/2006/relationships/image" Target="../media/image2190.png"/><Relationship Id="rId205" Type="http://schemas.openxmlformats.org/officeDocument/2006/relationships/image" Target="../media/image2197.png"/><Relationship Id="rId247" Type="http://schemas.openxmlformats.org/officeDocument/2006/relationships/image" Target="../media/image2218.png"/><Relationship Id="rId412" Type="http://schemas.openxmlformats.org/officeDocument/2006/relationships/customXml" Target="../ink/ink2310.xml"/><Relationship Id="rId107" Type="http://schemas.openxmlformats.org/officeDocument/2006/relationships/image" Target="../media/image2148.png"/><Relationship Id="rId289" Type="http://schemas.openxmlformats.org/officeDocument/2006/relationships/image" Target="../media/image2239.png"/><Relationship Id="rId11" Type="http://schemas.openxmlformats.org/officeDocument/2006/relationships/image" Target="../media/image2100.png"/><Relationship Id="rId53" Type="http://schemas.openxmlformats.org/officeDocument/2006/relationships/image" Target="../media/image2121.png"/><Relationship Id="rId149" Type="http://schemas.openxmlformats.org/officeDocument/2006/relationships/image" Target="../media/image2169.png"/><Relationship Id="rId314" Type="http://schemas.openxmlformats.org/officeDocument/2006/relationships/customXml" Target="../ink/ink2261.xml"/><Relationship Id="rId356" Type="http://schemas.openxmlformats.org/officeDocument/2006/relationships/customXml" Target="../ink/ink2282.xml"/><Relationship Id="rId398" Type="http://schemas.openxmlformats.org/officeDocument/2006/relationships/customXml" Target="../ink/ink2303.xml"/><Relationship Id="rId95" Type="http://schemas.openxmlformats.org/officeDocument/2006/relationships/image" Target="../media/image2142.png"/><Relationship Id="rId160" Type="http://schemas.openxmlformats.org/officeDocument/2006/relationships/customXml" Target="../ink/ink2184.xml"/><Relationship Id="rId216" Type="http://schemas.openxmlformats.org/officeDocument/2006/relationships/customXml" Target="../ink/ink2212.xml"/><Relationship Id="rId423" Type="http://schemas.openxmlformats.org/officeDocument/2006/relationships/image" Target="../media/image2306.png"/><Relationship Id="rId258" Type="http://schemas.openxmlformats.org/officeDocument/2006/relationships/customXml" Target="../ink/ink223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65.png"/><Relationship Id="rId299" Type="http://schemas.openxmlformats.org/officeDocument/2006/relationships/image" Target="../media/image2454.png"/><Relationship Id="rId21" Type="http://schemas.openxmlformats.org/officeDocument/2006/relationships/image" Target="../media/image2317.png"/><Relationship Id="rId63" Type="http://schemas.openxmlformats.org/officeDocument/2006/relationships/image" Target="../media/image2338.png"/><Relationship Id="rId159" Type="http://schemas.openxmlformats.org/officeDocument/2006/relationships/image" Target="../media/image2386.png"/><Relationship Id="rId324" Type="http://schemas.openxmlformats.org/officeDocument/2006/relationships/customXml" Target="../ink/ink2478.xml"/><Relationship Id="rId366" Type="http://schemas.openxmlformats.org/officeDocument/2006/relationships/customXml" Target="../ink/ink2499.xml"/><Relationship Id="rId170" Type="http://schemas.openxmlformats.org/officeDocument/2006/relationships/customXml" Target="../ink/ink2401.xml"/><Relationship Id="rId226" Type="http://schemas.openxmlformats.org/officeDocument/2006/relationships/customXml" Target="../ink/ink2429.xml"/><Relationship Id="rId433" Type="http://schemas.openxmlformats.org/officeDocument/2006/relationships/image" Target="../media/image2521.png"/><Relationship Id="rId268" Type="http://schemas.openxmlformats.org/officeDocument/2006/relationships/customXml" Target="../ink/ink2450.xml"/><Relationship Id="rId475" Type="http://schemas.openxmlformats.org/officeDocument/2006/relationships/image" Target="../media/image2541.png"/><Relationship Id="rId32" Type="http://schemas.openxmlformats.org/officeDocument/2006/relationships/customXml" Target="../ink/ink2332.xml"/><Relationship Id="rId74" Type="http://schemas.openxmlformats.org/officeDocument/2006/relationships/customXml" Target="../ink/ink2353.xml"/><Relationship Id="rId128" Type="http://schemas.openxmlformats.org/officeDocument/2006/relationships/customXml" Target="../ink/ink2380.xml"/><Relationship Id="rId335" Type="http://schemas.openxmlformats.org/officeDocument/2006/relationships/image" Target="../media/image2472.png"/><Relationship Id="rId377" Type="http://schemas.openxmlformats.org/officeDocument/2006/relationships/image" Target="../media/image2493.png"/><Relationship Id="rId5" Type="http://schemas.openxmlformats.org/officeDocument/2006/relationships/image" Target="../media/image2309.png"/><Relationship Id="rId181" Type="http://schemas.openxmlformats.org/officeDocument/2006/relationships/image" Target="../media/image2397.png"/><Relationship Id="rId237" Type="http://schemas.openxmlformats.org/officeDocument/2006/relationships/image" Target="../media/image2423.png"/><Relationship Id="rId402" Type="http://schemas.openxmlformats.org/officeDocument/2006/relationships/customXml" Target="../ink/ink2517.xml"/><Relationship Id="rId279" Type="http://schemas.openxmlformats.org/officeDocument/2006/relationships/image" Target="../media/image2444.png"/><Relationship Id="rId444" Type="http://schemas.openxmlformats.org/officeDocument/2006/relationships/customXml" Target="../ink/ink2538.xml"/><Relationship Id="rId43" Type="http://schemas.openxmlformats.org/officeDocument/2006/relationships/image" Target="../media/image2328.png"/><Relationship Id="rId139" Type="http://schemas.openxmlformats.org/officeDocument/2006/relationships/image" Target="../media/image2376.png"/><Relationship Id="rId290" Type="http://schemas.openxmlformats.org/officeDocument/2006/relationships/customXml" Target="../ink/ink2461.xml"/><Relationship Id="rId304" Type="http://schemas.openxmlformats.org/officeDocument/2006/relationships/customXml" Target="../ink/ink2468.xml"/><Relationship Id="rId346" Type="http://schemas.openxmlformats.org/officeDocument/2006/relationships/customXml" Target="../ink/ink2489.xml"/><Relationship Id="rId388" Type="http://schemas.openxmlformats.org/officeDocument/2006/relationships/customXml" Target="../ink/ink2510.xml"/><Relationship Id="rId85" Type="http://schemas.openxmlformats.org/officeDocument/2006/relationships/image" Target="../media/image2349.png"/><Relationship Id="rId150" Type="http://schemas.openxmlformats.org/officeDocument/2006/relationships/customXml" Target="../ink/ink2391.xml"/><Relationship Id="rId192" Type="http://schemas.openxmlformats.org/officeDocument/2006/relationships/customXml" Target="../ink/ink2412.xml"/><Relationship Id="rId206" Type="http://schemas.openxmlformats.org/officeDocument/2006/relationships/customXml" Target="../ink/ink2419.xml"/><Relationship Id="rId413" Type="http://schemas.openxmlformats.org/officeDocument/2006/relationships/image" Target="../media/image2511.png"/><Relationship Id="rId248" Type="http://schemas.openxmlformats.org/officeDocument/2006/relationships/customXml" Target="../ink/ink2440.xml"/><Relationship Id="rId455" Type="http://schemas.openxmlformats.org/officeDocument/2006/relationships/image" Target="../media/image2531.png"/><Relationship Id="rId12" Type="http://schemas.openxmlformats.org/officeDocument/2006/relationships/customXml" Target="../ink/ink2322.xml"/><Relationship Id="rId108" Type="http://schemas.openxmlformats.org/officeDocument/2006/relationships/customXml" Target="../ink/ink2370.xml"/><Relationship Id="rId315" Type="http://schemas.openxmlformats.org/officeDocument/2006/relationships/image" Target="../media/image2462.png"/><Relationship Id="rId357" Type="http://schemas.openxmlformats.org/officeDocument/2006/relationships/image" Target="../media/image2483.png"/><Relationship Id="rId54" Type="http://schemas.openxmlformats.org/officeDocument/2006/relationships/customXml" Target="../ink/ink2343.xml"/><Relationship Id="rId96" Type="http://schemas.openxmlformats.org/officeDocument/2006/relationships/customXml" Target="../ink/ink2364.xml"/><Relationship Id="rId161" Type="http://schemas.openxmlformats.org/officeDocument/2006/relationships/image" Target="../media/image2387.png"/><Relationship Id="rId217" Type="http://schemas.openxmlformats.org/officeDocument/2006/relationships/image" Target="../media/image2414.png"/><Relationship Id="rId399" Type="http://schemas.openxmlformats.org/officeDocument/2006/relationships/image" Target="../media/image2504.png"/><Relationship Id="rId259" Type="http://schemas.openxmlformats.org/officeDocument/2006/relationships/image" Target="../media/image2434.png"/><Relationship Id="rId424" Type="http://schemas.openxmlformats.org/officeDocument/2006/relationships/customXml" Target="../ink/ink2528.xml"/><Relationship Id="rId466" Type="http://schemas.openxmlformats.org/officeDocument/2006/relationships/customXml" Target="../ink/ink2549.xml"/><Relationship Id="rId23" Type="http://schemas.openxmlformats.org/officeDocument/2006/relationships/image" Target="../media/image2318.png"/><Relationship Id="rId119" Type="http://schemas.openxmlformats.org/officeDocument/2006/relationships/image" Target="../media/image2366.png"/><Relationship Id="rId270" Type="http://schemas.openxmlformats.org/officeDocument/2006/relationships/customXml" Target="../ink/ink2451.xml"/><Relationship Id="rId326" Type="http://schemas.openxmlformats.org/officeDocument/2006/relationships/customXml" Target="../ink/ink2479.xml"/><Relationship Id="rId65" Type="http://schemas.openxmlformats.org/officeDocument/2006/relationships/image" Target="../media/image2339.png"/><Relationship Id="rId130" Type="http://schemas.openxmlformats.org/officeDocument/2006/relationships/customXml" Target="../ink/ink2381.xml"/><Relationship Id="rId368" Type="http://schemas.openxmlformats.org/officeDocument/2006/relationships/customXml" Target="../ink/ink2500.xml"/><Relationship Id="rId172" Type="http://schemas.openxmlformats.org/officeDocument/2006/relationships/customXml" Target="../ink/ink2402.xml"/><Relationship Id="rId228" Type="http://schemas.openxmlformats.org/officeDocument/2006/relationships/customXml" Target="../ink/ink2430.xml"/><Relationship Id="rId435" Type="http://schemas.openxmlformats.org/officeDocument/2006/relationships/image" Target="../media/image2522.png"/><Relationship Id="rId477" Type="http://schemas.openxmlformats.org/officeDocument/2006/relationships/image" Target="../media/image2542.png"/><Relationship Id="rId13" Type="http://schemas.openxmlformats.org/officeDocument/2006/relationships/image" Target="../media/image2313.png"/><Relationship Id="rId109" Type="http://schemas.openxmlformats.org/officeDocument/2006/relationships/image" Target="../media/image2361.png"/><Relationship Id="rId260" Type="http://schemas.openxmlformats.org/officeDocument/2006/relationships/customXml" Target="../ink/ink2446.xml"/><Relationship Id="rId281" Type="http://schemas.openxmlformats.org/officeDocument/2006/relationships/image" Target="../media/image2445.png"/><Relationship Id="rId316" Type="http://schemas.openxmlformats.org/officeDocument/2006/relationships/customXml" Target="../ink/ink2474.xml"/><Relationship Id="rId337" Type="http://schemas.openxmlformats.org/officeDocument/2006/relationships/image" Target="../media/image2473.png"/><Relationship Id="rId34" Type="http://schemas.openxmlformats.org/officeDocument/2006/relationships/customXml" Target="../ink/ink2333.xml"/><Relationship Id="rId55" Type="http://schemas.openxmlformats.org/officeDocument/2006/relationships/image" Target="../media/image2334.png"/><Relationship Id="rId76" Type="http://schemas.openxmlformats.org/officeDocument/2006/relationships/customXml" Target="../ink/ink2354.xml"/><Relationship Id="rId97" Type="http://schemas.openxmlformats.org/officeDocument/2006/relationships/image" Target="../media/image2355.png"/><Relationship Id="rId120" Type="http://schemas.openxmlformats.org/officeDocument/2006/relationships/customXml" Target="../ink/ink2376.xml"/><Relationship Id="rId141" Type="http://schemas.openxmlformats.org/officeDocument/2006/relationships/image" Target="../media/image2377.png"/><Relationship Id="rId358" Type="http://schemas.openxmlformats.org/officeDocument/2006/relationships/customXml" Target="../ink/ink2495.xml"/><Relationship Id="rId379" Type="http://schemas.openxmlformats.org/officeDocument/2006/relationships/image" Target="../media/image2494.png"/><Relationship Id="rId7" Type="http://schemas.openxmlformats.org/officeDocument/2006/relationships/image" Target="../media/image2310.png"/><Relationship Id="rId162" Type="http://schemas.openxmlformats.org/officeDocument/2006/relationships/customXml" Target="../ink/ink2397.xml"/><Relationship Id="rId183" Type="http://schemas.openxmlformats.org/officeDocument/2006/relationships/image" Target="../media/image2398.png"/><Relationship Id="rId218" Type="http://schemas.openxmlformats.org/officeDocument/2006/relationships/customXml" Target="../ink/ink2425.xml"/><Relationship Id="rId239" Type="http://schemas.openxmlformats.org/officeDocument/2006/relationships/image" Target="../media/image2424.png"/><Relationship Id="rId390" Type="http://schemas.openxmlformats.org/officeDocument/2006/relationships/customXml" Target="../ink/ink2511.xml"/><Relationship Id="rId404" Type="http://schemas.openxmlformats.org/officeDocument/2006/relationships/customXml" Target="../ink/ink2518.xml"/><Relationship Id="rId425" Type="http://schemas.openxmlformats.org/officeDocument/2006/relationships/image" Target="../media/image2517.png"/><Relationship Id="rId446" Type="http://schemas.openxmlformats.org/officeDocument/2006/relationships/customXml" Target="../ink/ink2539.xml"/><Relationship Id="rId467" Type="http://schemas.openxmlformats.org/officeDocument/2006/relationships/image" Target="../media/image2537.png"/><Relationship Id="rId250" Type="http://schemas.openxmlformats.org/officeDocument/2006/relationships/customXml" Target="../ink/ink2441.xml"/><Relationship Id="rId271" Type="http://schemas.openxmlformats.org/officeDocument/2006/relationships/image" Target="../media/image2440.png"/><Relationship Id="rId292" Type="http://schemas.openxmlformats.org/officeDocument/2006/relationships/customXml" Target="../ink/ink2462.xml"/><Relationship Id="rId306" Type="http://schemas.openxmlformats.org/officeDocument/2006/relationships/customXml" Target="../ink/ink2469.xml"/><Relationship Id="rId24" Type="http://schemas.openxmlformats.org/officeDocument/2006/relationships/customXml" Target="../ink/ink2328.xml"/><Relationship Id="rId45" Type="http://schemas.openxmlformats.org/officeDocument/2006/relationships/image" Target="../media/image2329.png"/><Relationship Id="rId66" Type="http://schemas.openxmlformats.org/officeDocument/2006/relationships/customXml" Target="../ink/ink2349.xml"/><Relationship Id="rId87" Type="http://schemas.openxmlformats.org/officeDocument/2006/relationships/image" Target="../media/image2350.png"/><Relationship Id="rId110" Type="http://schemas.openxmlformats.org/officeDocument/2006/relationships/customXml" Target="../ink/ink2371.xml"/><Relationship Id="rId131" Type="http://schemas.openxmlformats.org/officeDocument/2006/relationships/image" Target="../media/image2372.png"/><Relationship Id="rId327" Type="http://schemas.openxmlformats.org/officeDocument/2006/relationships/image" Target="../media/image2468.png"/><Relationship Id="rId348" Type="http://schemas.openxmlformats.org/officeDocument/2006/relationships/customXml" Target="../ink/ink2490.xml"/><Relationship Id="rId369" Type="http://schemas.openxmlformats.org/officeDocument/2006/relationships/image" Target="../media/image2489.png"/><Relationship Id="rId152" Type="http://schemas.openxmlformats.org/officeDocument/2006/relationships/customXml" Target="../ink/ink2392.xml"/><Relationship Id="rId173" Type="http://schemas.openxmlformats.org/officeDocument/2006/relationships/image" Target="../media/image2393.png"/><Relationship Id="rId194" Type="http://schemas.openxmlformats.org/officeDocument/2006/relationships/customXml" Target="../ink/ink2413.xml"/><Relationship Id="rId208" Type="http://schemas.openxmlformats.org/officeDocument/2006/relationships/customXml" Target="../ink/ink2420.xml"/><Relationship Id="rId229" Type="http://schemas.openxmlformats.org/officeDocument/2006/relationships/image" Target="../media/image2419.png"/><Relationship Id="rId380" Type="http://schemas.openxmlformats.org/officeDocument/2006/relationships/customXml" Target="../ink/ink2506.xml"/><Relationship Id="rId415" Type="http://schemas.openxmlformats.org/officeDocument/2006/relationships/image" Target="../media/image2512.png"/><Relationship Id="rId436" Type="http://schemas.openxmlformats.org/officeDocument/2006/relationships/customXml" Target="../ink/ink2534.xml"/><Relationship Id="rId457" Type="http://schemas.openxmlformats.org/officeDocument/2006/relationships/image" Target="../media/image2532.png"/><Relationship Id="rId240" Type="http://schemas.openxmlformats.org/officeDocument/2006/relationships/customXml" Target="../ink/ink2436.xml"/><Relationship Id="rId261" Type="http://schemas.openxmlformats.org/officeDocument/2006/relationships/image" Target="../media/image2435.png"/><Relationship Id="rId14" Type="http://schemas.openxmlformats.org/officeDocument/2006/relationships/customXml" Target="../ink/ink2323.xml"/><Relationship Id="rId35" Type="http://schemas.openxmlformats.org/officeDocument/2006/relationships/image" Target="../media/image2324.png"/><Relationship Id="rId56" Type="http://schemas.openxmlformats.org/officeDocument/2006/relationships/customXml" Target="../ink/ink2344.xml"/><Relationship Id="rId77" Type="http://schemas.openxmlformats.org/officeDocument/2006/relationships/image" Target="../media/image2345.png"/><Relationship Id="rId100" Type="http://schemas.openxmlformats.org/officeDocument/2006/relationships/customXml" Target="../ink/ink2366.xml"/><Relationship Id="rId282" Type="http://schemas.openxmlformats.org/officeDocument/2006/relationships/customXml" Target="../ink/ink2457.xml"/><Relationship Id="rId317" Type="http://schemas.openxmlformats.org/officeDocument/2006/relationships/image" Target="../media/image2463.png"/><Relationship Id="rId338" Type="http://schemas.openxmlformats.org/officeDocument/2006/relationships/customXml" Target="../ink/ink2485.xml"/><Relationship Id="rId359" Type="http://schemas.openxmlformats.org/officeDocument/2006/relationships/image" Target="../media/image2484.png"/><Relationship Id="rId8" Type="http://schemas.openxmlformats.org/officeDocument/2006/relationships/customXml" Target="../ink/ink2320.xml"/><Relationship Id="rId98" Type="http://schemas.openxmlformats.org/officeDocument/2006/relationships/customXml" Target="../ink/ink2365.xml"/><Relationship Id="rId121" Type="http://schemas.openxmlformats.org/officeDocument/2006/relationships/image" Target="../media/image2367.png"/><Relationship Id="rId142" Type="http://schemas.openxmlformats.org/officeDocument/2006/relationships/customXml" Target="../ink/ink2387.xml"/><Relationship Id="rId163" Type="http://schemas.openxmlformats.org/officeDocument/2006/relationships/image" Target="../media/image2388.png"/><Relationship Id="rId184" Type="http://schemas.openxmlformats.org/officeDocument/2006/relationships/customXml" Target="../ink/ink2408.xml"/><Relationship Id="rId219" Type="http://schemas.openxmlformats.org/officeDocument/2006/relationships/image" Target="../media/image2415.png"/><Relationship Id="rId370" Type="http://schemas.openxmlformats.org/officeDocument/2006/relationships/customXml" Target="../ink/ink2501.xml"/><Relationship Id="rId391" Type="http://schemas.openxmlformats.org/officeDocument/2006/relationships/image" Target="../media/image2500.png"/><Relationship Id="rId405" Type="http://schemas.openxmlformats.org/officeDocument/2006/relationships/image" Target="../media/image2507.png"/><Relationship Id="rId426" Type="http://schemas.openxmlformats.org/officeDocument/2006/relationships/customXml" Target="../ink/ink2529.xml"/><Relationship Id="rId447" Type="http://schemas.openxmlformats.org/officeDocument/2006/relationships/image" Target="../media/image1103.png"/><Relationship Id="rId230" Type="http://schemas.openxmlformats.org/officeDocument/2006/relationships/customXml" Target="../ink/ink2431.xml"/><Relationship Id="rId251" Type="http://schemas.openxmlformats.org/officeDocument/2006/relationships/image" Target="../media/image2430.png"/><Relationship Id="rId468" Type="http://schemas.openxmlformats.org/officeDocument/2006/relationships/customXml" Target="../ink/ink2550.xml"/><Relationship Id="rId25" Type="http://schemas.openxmlformats.org/officeDocument/2006/relationships/image" Target="../media/image2319.png"/><Relationship Id="rId46" Type="http://schemas.openxmlformats.org/officeDocument/2006/relationships/customXml" Target="../ink/ink2339.xml"/><Relationship Id="rId67" Type="http://schemas.openxmlformats.org/officeDocument/2006/relationships/image" Target="../media/image2340.png"/><Relationship Id="rId272" Type="http://schemas.openxmlformats.org/officeDocument/2006/relationships/customXml" Target="../ink/ink2452.xml"/><Relationship Id="rId293" Type="http://schemas.openxmlformats.org/officeDocument/2006/relationships/image" Target="../media/image2451.png"/><Relationship Id="rId307" Type="http://schemas.openxmlformats.org/officeDocument/2006/relationships/image" Target="../media/image2458.png"/><Relationship Id="rId328" Type="http://schemas.openxmlformats.org/officeDocument/2006/relationships/customXml" Target="../ink/ink2480.xml"/><Relationship Id="rId349" Type="http://schemas.openxmlformats.org/officeDocument/2006/relationships/image" Target="../media/image2479.png"/><Relationship Id="rId88" Type="http://schemas.openxmlformats.org/officeDocument/2006/relationships/customXml" Target="../ink/ink2360.xml"/><Relationship Id="rId111" Type="http://schemas.openxmlformats.org/officeDocument/2006/relationships/image" Target="../media/image2362.png"/><Relationship Id="rId132" Type="http://schemas.openxmlformats.org/officeDocument/2006/relationships/customXml" Target="../ink/ink2382.xml"/><Relationship Id="rId153" Type="http://schemas.openxmlformats.org/officeDocument/2006/relationships/image" Target="../media/image2383.png"/><Relationship Id="rId174" Type="http://schemas.openxmlformats.org/officeDocument/2006/relationships/customXml" Target="../ink/ink2403.xml"/><Relationship Id="rId195" Type="http://schemas.openxmlformats.org/officeDocument/2006/relationships/image" Target="../media/image2403.png"/><Relationship Id="rId209" Type="http://schemas.openxmlformats.org/officeDocument/2006/relationships/image" Target="../media/image2410.png"/><Relationship Id="rId360" Type="http://schemas.openxmlformats.org/officeDocument/2006/relationships/customXml" Target="../ink/ink2496.xml"/><Relationship Id="rId381" Type="http://schemas.openxmlformats.org/officeDocument/2006/relationships/image" Target="../media/image2495.png"/><Relationship Id="rId416" Type="http://schemas.openxmlformats.org/officeDocument/2006/relationships/customXml" Target="../ink/ink2524.xml"/><Relationship Id="rId220" Type="http://schemas.openxmlformats.org/officeDocument/2006/relationships/customXml" Target="../ink/ink2426.xml"/><Relationship Id="rId241" Type="http://schemas.openxmlformats.org/officeDocument/2006/relationships/image" Target="../media/image2425.png"/><Relationship Id="rId437" Type="http://schemas.openxmlformats.org/officeDocument/2006/relationships/image" Target="../media/image2523.png"/><Relationship Id="rId458" Type="http://schemas.openxmlformats.org/officeDocument/2006/relationships/customXml" Target="../ink/ink2545.xml"/><Relationship Id="rId15" Type="http://schemas.openxmlformats.org/officeDocument/2006/relationships/image" Target="../media/image2314.png"/><Relationship Id="rId36" Type="http://schemas.openxmlformats.org/officeDocument/2006/relationships/customXml" Target="../ink/ink2334.xml"/><Relationship Id="rId57" Type="http://schemas.openxmlformats.org/officeDocument/2006/relationships/image" Target="../media/image2335.png"/><Relationship Id="rId262" Type="http://schemas.openxmlformats.org/officeDocument/2006/relationships/customXml" Target="../ink/ink2447.xml"/><Relationship Id="rId283" Type="http://schemas.openxmlformats.org/officeDocument/2006/relationships/image" Target="../media/image2446.png"/><Relationship Id="rId318" Type="http://schemas.openxmlformats.org/officeDocument/2006/relationships/customXml" Target="../ink/ink2475.xml"/><Relationship Id="rId339" Type="http://schemas.openxmlformats.org/officeDocument/2006/relationships/image" Target="../media/image2474.png"/><Relationship Id="rId78" Type="http://schemas.openxmlformats.org/officeDocument/2006/relationships/customXml" Target="../ink/ink2355.xml"/><Relationship Id="rId99" Type="http://schemas.openxmlformats.org/officeDocument/2006/relationships/image" Target="../media/image2356.png"/><Relationship Id="rId101" Type="http://schemas.openxmlformats.org/officeDocument/2006/relationships/image" Target="../media/image2357.png"/><Relationship Id="rId122" Type="http://schemas.openxmlformats.org/officeDocument/2006/relationships/customXml" Target="../ink/ink2377.xml"/><Relationship Id="rId143" Type="http://schemas.openxmlformats.org/officeDocument/2006/relationships/image" Target="../media/image2378.png"/><Relationship Id="rId164" Type="http://schemas.openxmlformats.org/officeDocument/2006/relationships/customXml" Target="../ink/ink2398.xml"/><Relationship Id="rId185" Type="http://schemas.openxmlformats.org/officeDocument/2006/relationships/image" Target="../media/image2399.png"/><Relationship Id="rId350" Type="http://schemas.openxmlformats.org/officeDocument/2006/relationships/customXml" Target="../ink/ink2491.xml"/><Relationship Id="rId371" Type="http://schemas.openxmlformats.org/officeDocument/2006/relationships/image" Target="../media/image2490.png"/><Relationship Id="rId406" Type="http://schemas.openxmlformats.org/officeDocument/2006/relationships/customXml" Target="../ink/ink2519.xml"/><Relationship Id="rId9" Type="http://schemas.openxmlformats.org/officeDocument/2006/relationships/image" Target="../media/image2311.png"/><Relationship Id="rId210" Type="http://schemas.openxmlformats.org/officeDocument/2006/relationships/customXml" Target="../ink/ink2421.xml"/><Relationship Id="rId392" Type="http://schemas.openxmlformats.org/officeDocument/2006/relationships/customXml" Target="../ink/ink2512.xml"/><Relationship Id="rId427" Type="http://schemas.openxmlformats.org/officeDocument/2006/relationships/image" Target="../media/image2518.png"/><Relationship Id="rId448" Type="http://schemas.openxmlformats.org/officeDocument/2006/relationships/customXml" Target="../ink/ink2540.xml"/><Relationship Id="rId469" Type="http://schemas.openxmlformats.org/officeDocument/2006/relationships/image" Target="../media/image2538.png"/><Relationship Id="rId26" Type="http://schemas.openxmlformats.org/officeDocument/2006/relationships/customXml" Target="../ink/ink2329.xml"/><Relationship Id="rId231" Type="http://schemas.openxmlformats.org/officeDocument/2006/relationships/image" Target="../media/image2420.png"/><Relationship Id="rId252" Type="http://schemas.openxmlformats.org/officeDocument/2006/relationships/customXml" Target="../ink/ink2442.xml"/><Relationship Id="rId273" Type="http://schemas.openxmlformats.org/officeDocument/2006/relationships/image" Target="../media/image2441.png"/><Relationship Id="rId294" Type="http://schemas.openxmlformats.org/officeDocument/2006/relationships/customXml" Target="../ink/ink2463.xml"/><Relationship Id="rId308" Type="http://schemas.openxmlformats.org/officeDocument/2006/relationships/customXml" Target="../ink/ink2470.xml"/><Relationship Id="rId329" Type="http://schemas.openxmlformats.org/officeDocument/2006/relationships/image" Target="../media/image2469.png"/><Relationship Id="rId47" Type="http://schemas.openxmlformats.org/officeDocument/2006/relationships/image" Target="../media/image2330.png"/><Relationship Id="rId68" Type="http://schemas.openxmlformats.org/officeDocument/2006/relationships/customXml" Target="../ink/ink2350.xml"/><Relationship Id="rId89" Type="http://schemas.openxmlformats.org/officeDocument/2006/relationships/image" Target="../media/image2351.png"/><Relationship Id="rId112" Type="http://schemas.openxmlformats.org/officeDocument/2006/relationships/customXml" Target="../ink/ink2372.xml"/><Relationship Id="rId133" Type="http://schemas.openxmlformats.org/officeDocument/2006/relationships/image" Target="../media/image2373.png"/><Relationship Id="rId154" Type="http://schemas.openxmlformats.org/officeDocument/2006/relationships/customXml" Target="../ink/ink2393.xml"/><Relationship Id="rId175" Type="http://schemas.openxmlformats.org/officeDocument/2006/relationships/image" Target="../media/image2394.png"/><Relationship Id="rId340" Type="http://schemas.openxmlformats.org/officeDocument/2006/relationships/customXml" Target="../ink/ink2486.xml"/><Relationship Id="rId361" Type="http://schemas.openxmlformats.org/officeDocument/2006/relationships/image" Target="../media/image2485.png"/><Relationship Id="rId196" Type="http://schemas.openxmlformats.org/officeDocument/2006/relationships/customXml" Target="../ink/ink2414.xml"/><Relationship Id="rId200" Type="http://schemas.openxmlformats.org/officeDocument/2006/relationships/customXml" Target="../ink/ink2416.xml"/><Relationship Id="rId382" Type="http://schemas.openxmlformats.org/officeDocument/2006/relationships/customXml" Target="../ink/ink2507.xml"/><Relationship Id="rId417" Type="http://schemas.openxmlformats.org/officeDocument/2006/relationships/image" Target="../media/image2513.png"/><Relationship Id="rId438" Type="http://schemas.openxmlformats.org/officeDocument/2006/relationships/customXml" Target="../ink/ink2535.xml"/><Relationship Id="rId459" Type="http://schemas.openxmlformats.org/officeDocument/2006/relationships/image" Target="../media/image2533.png"/><Relationship Id="rId16" Type="http://schemas.openxmlformats.org/officeDocument/2006/relationships/customXml" Target="../ink/ink2324.xml"/><Relationship Id="rId221" Type="http://schemas.openxmlformats.org/officeDocument/2006/relationships/image" Target="../media/image2416.png"/><Relationship Id="rId242" Type="http://schemas.openxmlformats.org/officeDocument/2006/relationships/customXml" Target="../ink/ink2437.xml"/><Relationship Id="rId263" Type="http://schemas.openxmlformats.org/officeDocument/2006/relationships/image" Target="../media/image2436.png"/><Relationship Id="rId284" Type="http://schemas.openxmlformats.org/officeDocument/2006/relationships/customXml" Target="../ink/ink2458.xml"/><Relationship Id="rId319" Type="http://schemas.openxmlformats.org/officeDocument/2006/relationships/image" Target="../media/image2464.png"/><Relationship Id="rId470" Type="http://schemas.openxmlformats.org/officeDocument/2006/relationships/customXml" Target="../ink/ink2551.xml"/><Relationship Id="rId37" Type="http://schemas.openxmlformats.org/officeDocument/2006/relationships/image" Target="../media/image2325.png"/><Relationship Id="rId58" Type="http://schemas.openxmlformats.org/officeDocument/2006/relationships/customXml" Target="../ink/ink2345.xml"/><Relationship Id="rId79" Type="http://schemas.openxmlformats.org/officeDocument/2006/relationships/image" Target="../media/image2346.png"/><Relationship Id="rId102" Type="http://schemas.openxmlformats.org/officeDocument/2006/relationships/customXml" Target="../ink/ink2367.xml"/><Relationship Id="rId123" Type="http://schemas.openxmlformats.org/officeDocument/2006/relationships/image" Target="../media/image2368.png"/><Relationship Id="rId144" Type="http://schemas.openxmlformats.org/officeDocument/2006/relationships/customXml" Target="../ink/ink2388.xml"/><Relationship Id="rId330" Type="http://schemas.openxmlformats.org/officeDocument/2006/relationships/customXml" Target="../ink/ink2481.xml"/><Relationship Id="rId90" Type="http://schemas.openxmlformats.org/officeDocument/2006/relationships/customXml" Target="../ink/ink2361.xml"/><Relationship Id="rId165" Type="http://schemas.openxmlformats.org/officeDocument/2006/relationships/image" Target="../media/image2389.png"/><Relationship Id="rId186" Type="http://schemas.openxmlformats.org/officeDocument/2006/relationships/customXml" Target="../ink/ink2409.xml"/><Relationship Id="rId351" Type="http://schemas.openxmlformats.org/officeDocument/2006/relationships/image" Target="../media/image2480.png"/><Relationship Id="rId372" Type="http://schemas.openxmlformats.org/officeDocument/2006/relationships/customXml" Target="../ink/ink2502.xml"/><Relationship Id="rId393" Type="http://schemas.openxmlformats.org/officeDocument/2006/relationships/image" Target="../media/image2501.png"/><Relationship Id="rId407" Type="http://schemas.openxmlformats.org/officeDocument/2006/relationships/image" Target="../media/image2508.png"/><Relationship Id="rId428" Type="http://schemas.openxmlformats.org/officeDocument/2006/relationships/customXml" Target="../ink/ink2530.xml"/><Relationship Id="rId449" Type="http://schemas.openxmlformats.org/officeDocument/2006/relationships/image" Target="../media/image2528.png"/><Relationship Id="rId211" Type="http://schemas.openxmlformats.org/officeDocument/2006/relationships/image" Target="../media/image2411.png"/><Relationship Id="rId232" Type="http://schemas.openxmlformats.org/officeDocument/2006/relationships/customXml" Target="../ink/ink2432.xml"/><Relationship Id="rId253" Type="http://schemas.openxmlformats.org/officeDocument/2006/relationships/image" Target="../media/image2431.png"/><Relationship Id="rId274" Type="http://schemas.openxmlformats.org/officeDocument/2006/relationships/customXml" Target="../ink/ink2453.xml"/><Relationship Id="rId295" Type="http://schemas.openxmlformats.org/officeDocument/2006/relationships/image" Target="../media/image2452.png"/><Relationship Id="rId309" Type="http://schemas.openxmlformats.org/officeDocument/2006/relationships/image" Target="../media/image2459.png"/><Relationship Id="rId460" Type="http://schemas.openxmlformats.org/officeDocument/2006/relationships/customXml" Target="../ink/ink2546.xml"/><Relationship Id="rId27" Type="http://schemas.openxmlformats.org/officeDocument/2006/relationships/image" Target="../media/image2320.png"/><Relationship Id="rId48" Type="http://schemas.openxmlformats.org/officeDocument/2006/relationships/customXml" Target="../ink/ink2340.xml"/><Relationship Id="rId69" Type="http://schemas.openxmlformats.org/officeDocument/2006/relationships/image" Target="../media/image2341.png"/><Relationship Id="rId113" Type="http://schemas.openxmlformats.org/officeDocument/2006/relationships/image" Target="../media/image2363.png"/><Relationship Id="rId134" Type="http://schemas.openxmlformats.org/officeDocument/2006/relationships/customXml" Target="../ink/ink2383.xml"/><Relationship Id="rId320" Type="http://schemas.openxmlformats.org/officeDocument/2006/relationships/customXml" Target="../ink/ink2476.xml"/><Relationship Id="rId80" Type="http://schemas.openxmlformats.org/officeDocument/2006/relationships/customXml" Target="../ink/ink2356.xml"/><Relationship Id="rId155" Type="http://schemas.openxmlformats.org/officeDocument/2006/relationships/image" Target="../media/image2384.png"/><Relationship Id="rId176" Type="http://schemas.openxmlformats.org/officeDocument/2006/relationships/customXml" Target="../ink/ink2404.xml"/><Relationship Id="rId197" Type="http://schemas.openxmlformats.org/officeDocument/2006/relationships/image" Target="../media/image2404.png"/><Relationship Id="rId341" Type="http://schemas.openxmlformats.org/officeDocument/2006/relationships/image" Target="../media/image2475.png"/><Relationship Id="rId362" Type="http://schemas.openxmlformats.org/officeDocument/2006/relationships/customXml" Target="../ink/ink2497.xml"/><Relationship Id="rId383" Type="http://schemas.openxmlformats.org/officeDocument/2006/relationships/image" Target="../media/image2496.png"/><Relationship Id="rId418" Type="http://schemas.openxmlformats.org/officeDocument/2006/relationships/customXml" Target="../ink/ink2525.xml"/><Relationship Id="rId439" Type="http://schemas.openxmlformats.org/officeDocument/2006/relationships/image" Target="../media/image2524.png"/><Relationship Id="rId201" Type="http://schemas.openxmlformats.org/officeDocument/2006/relationships/image" Target="../media/image2406.png"/><Relationship Id="rId222" Type="http://schemas.openxmlformats.org/officeDocument/2006/relationships/customXml" Target="../ink/ink2427.xml"/><Relationship Id="rId243" Type="http://schemas.openxmlformats.org/officeDocument/2006/relationships/image" Target="../media/image2426.png"/><Relationship Id="rId264" Type="http://schemas.openxmlformats.org/officeDocument/2006/relationships/customXml" Target="../ink/ink2448.xml"/><Relationship Id="rId285" Type="http://schemas.openxmlformats.org/officeDocument/2006/relationships/image" Target="../media/image2447.png"/><Relationship Id="rId450" Type="http://schemas.openxmlformats.org/officeDocument/2006/relationships/customXml" Target="../ink/ink2541.xml"/><Relationship Id="rId471" Type="http://schemas.openxmlformats.org/officeDocument/2006/relationships/image" Target="../media/image2539.png"/><Relationship Id="rId17" Type="http://schemas.openxmlformats.org/officeDocument/2006/relationships/image" Target="../media/image2315.png"/><Relationship Id="rId38" Type="http://schemas.openxmlformats.org/officeDocument/2006/relationships/customXml" Target="../ink/ink2335.xml"/><Relationship Id="rId59" Type="http://schemas.openxmlformats.org/officeDocument/2006/relationships/image" Target="../media/image2336.png"/><Relationship Id="rId103" Type="http://schemas.openxmlformats.org/officeDocument/2006/relationships/image" Target="../media/image2358.png"/><Relationship Id="rId124" Type="http://schemas.openxmlformats.org/officeDocument/2006/relationships/customXml" Target="../ink/ink2378.xml"/><Relationship Id="rId310" Type="http://schemas.openxmlformats.org/officeDocument/2006/relationships/customXml" Target="../ink/ink2471.xml"/><Relationship Id="rId70" Type="http://schemas.openxmlformats.org/officeDocument/2006/relationships/customXml" Target="../ink/ink2351.xml"/><Relationship Id="rId91" Type="http://schemas.openxmlformats.org/officeDocument/2006/relationships/image" Target="../media/image2352.png"/><Relationship Id="rId145" Type="http://schemas.openxmlformats.org/officeDocument/2006/relationships/image" Target="../media/image2379.png"/><Relationship Id="rId166" Type="http://schemas.openxmlformats.org/officeDocument/2006/relationships/customXml" Target="../ink/ink2399.xml"/><Relationship Id="rId187" Type="http://schemas.openxmlformats.org/officeDocument/2006/relationships/image" Target="../media/image791.png"/><Relationship Id="rId331" Type="http://schemas.openxmlformats.org/officeDocument/2006/relationships/image" Target="../media/image2470.png"/><Relationship Id="rId352" Type="http://schemas.openxmlformats.org/officeDocument/2006/relationships/customXml" Target="../ink/ink2492.xml"/><Relationship Id="rId373" Type="http://schemas.openxmlformats.org/officeDocument/2006/relationships/image" Target="../media/image2491.png"/><Relationship Id="rId394" Type="http://schemas.openxmlformats.org/officeDocument/2006/relationships/customXml" Target="../ink/ink2513.xml"/><Relationship Id="rId408" Type="http://schemas.openxmlformats.org/officeDocument/2006/relationships/customXml" Target="../ink/ink2520.xml"/><Relationship Id="rId429" Type="http://schemas.openxmlformats.org/officeDocument/2006/relationships/image" Target="../media/image251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22.xml"/><Relationship Id="rId233" Type="http://schemas.openxmlformats.org/officeDocument/2006/relationships/image" Target="../media/image2421.png"/><Relationship Id="rId254" Type="http://schemas.openxmlformats.org/officeDocument/2006/relationships/customXml" Target="../ink/ink2443.xml"/><Relationship Id="rId440" Type="http://schemas.openxmlformats.org/officeDocument/2006/relationships/customXml" Target="../ink/ink2536.xml"/><Relationship Id="rId28" Type="http://schemas.openxmlformats.org/officeDocument/2006/relationships/customXml" Target="../ink/ink2330.xml"/><Relationship Id="rId49" Type="http://schemas.openxmlformats.org/officeDocument/2006/relationships/image" Target="../media/image2331.png"/><Relationship Id="rId114" Type="http://schemas.openxmlformats.org/officeDocument/2006/relationships/customXml" Target="../ink/ink2373.xml"/><Relationship Id="rId275" Type="http://schemas.openxmlformats.org/officeDocument/2006/relationships/image" Target="../media/image2442.png"/><Relationship Id="rId296" Type="http://schemas.openxmlformats.org/officeDocument/2006/relationships/customXml" Target="../ink/ink2464.xml"/><Relationship Id="rId300" Type="http://schemas.openxmlformats.org/officeDocument/2006/relationships/customXml" Target="../ink/ink2466.xml"/><Relationship Id="rId461" Type="http://schemas.openxmlformats.org/officeDocument/2006/relationships/image" Target="../media/image2534.png"/><Relationship Id="rId60" Type="http://schemas.openxmlformats.org/officeDocument/2006/relationships/customXml" Target="../ink/ink2346.xml"/><Relationship Id="rId81" Type="http://schemas.openxmlformats.org/officeDocument/2006/relationships/image" Target="../media/image2347.png"/><Relationship Id="rId135" Type="http://schemas.openxmlformats.org/officeDocument/2006/relationships/image" Target="../media/image2374.png"/><Relationship Id="rId156" Type="http://schemas.openxmlformats.org/officeDocument/2006/relationships/customXml" Target="../ink/ink2394.xml"/><Relationship Id="rId177" Type="http://schemas.openxmlformats.org/officeDocument/2006/relationships/image" Target="../media/image2395.png"/><Relationship Id="rId198" Type="http://schemas.openxmlformats.org/officeDocument/2006/relationships/customXml" Target="../ink/ink2415.xml"/><Relationship Id="rId321" Type="http://schemas.openxmlformats.org/officeDocument/2006/relationships/image" Target="../media/image2465.png"/><Relationship Id="rId342" Type="http://schemas.openxmlformats.org/officeDocument/2006/relationships/customXml" Target="../ink/ink2487.xml"/><Relationship Id="rId363" Type="http://schemas.openxmlformats.org/officeDocument/2006/relationships/image" Target="../media/image2486.png"/><Relationship Id="rId384" Type="http://schemas.openxmlformats.org/officeDocument/2006/relationships/customXml" Target="../ink/ink2508.xml"/><Relationship Id="rId419" Type="http://schemas.openxmlformats.org/officeDocument/2006/relationships/image" Target="../media/image2514.png"/><Relationship Id="rId202" Type="http://schemas.openxmlformats.org/officeDocument/2006/relationships/customXml" Target="../ink/ink2417.xml"/><Relationship Id="rId223" Type="http://schemas.openxmlformats.org/officeDocument/2006/relationships/image" Target="../media/image2417.png"/><Relationship Id="rId244" Type="http://schemas.openxmlformats.org/officeDocument/2006/relationships/customXml" Target="../ink/ink2438.xml"/><Relationship Id="rId430" Type="http://schemas.openxmlformats.org/officeDocument/2006/relationships/customXml" Target="../ink/ink2531.xml"/><Relationship Id="rId18" Type="http://schemas.openxmlformats.org/officeDocument/2006/relationships/customXml" Target="../ink/ink2325.xml"/><Relationship Id="rId39" Type="http://schemas.openxmlformats.org/officeDocument/2006/relationships/image" Target="../media/image2326.png"/><Relationship Id="rId265" Type="http://schemas.openxmlformats.org/officeDocument/2006/relationships/image" Target="../media/image2437.png"/><Relationship Id="rId286" Type="http://schemas.openxmlformats.org/officeDocument/2006/relationships/customXml" Target="../ink/ink2459.xml"/><Relationship Id="rId451" Type="http://schemas.openxmlformats.org/officeDocument/2006/relationships/image" Target="../media/image2529.png"/><Relationship Id="rId472" Type="http://schemas.openxmlformats.org/officeDocument/2006/relationships/customXml" Target="../ink/ink2552.xml"/><Relationship Id="rId50" Type="http://schemas.openxmlformats.org/officeDocument/2006/relationships/customXml" Target="../ink/ink2341.xml"/><Relationship Id="rId104" Type="http://schemas.openxmlformats.org/officeDocument/2006/relationships/customXml" Target="../ink/ink2368.xml"/><Relationship Id="rId125" Type="http://schemas.openxmlformats.org/officeDocument/2006/relationships/image" Target="../media/image2369.png"/><Relationship Id="rId146" Type="http://schemas.openxmlformats.org/officeDocument/2006/relationships/customXml" Target="../ink/ink2389.xml"/><Relationship Id="rId167" Type="http://schemas.openxmlformats.org/officeDocument/2006/relationships/image" Target="../media/image2390.png"/><Relationship Id="rId188" Type="http://schemas.openxmlformats.org/officeDocument/2006/relationships/customXml" Target="../ink/ink2410.xml"/><Relationship Id="rId311" Type="http://schemas.openxmlformats.org/officeDocument/2006/relationships/image" Target="../media/image2460.png"/><Relationship Id="rId332" Type="http://schemas.openxmlformats.org/officeDocument/2006/relationships/customXml" Target="../ink/ink2482.xml"/><Relationship Id="rId353" Type="http://schemas.openxmlformats.org/officeDocument/2006/relationships/image" Target="../media/image2481.png"/><Relationship Id="rId374" Type="http://schemas.openxmlformats.org/officeDocument/2006/relationships/customXml" Target="../ink/ink2503.xml"/><Relationship Id="rId395" Type="http://schemas.openxmlformats.org/officeDocument/2006/relationships/image" Target="../media/image2502.png"/><Relationship Id="rId409" Type="http://schemas.openxmlformats.org/officeDocument/2006/relationships/image" Target="../media/image2509.png"/><Relationship Id="rId71" Type="http://schemas.openxmlformats.org/officeDocument/2006/relationships/image" Target="../media/image2342.png"/><Relationship Id="rId92" Type="http://schemas.openxmlformats.org/officeDocument/2006/relationships/customXml" Target="../ink/ink2362.xml"/><Relationship Id="rId213" Type="http://schemas.openxmlformats.org/officeDocument/2006/relationships/image" Target="../media/image2412.png"/><Relationship Id="rId234" Type="http://schemas.openxmlformats.org/officeDocument/2006/relationships/customXml" Target="../ink/ink2433.xml"/><Relationship Id="rId420" Type="http://schemas.openxmlformats.org/officeDocument/2006/relationships/customXml" Target="../ink/ink2526.xml"/><Relationship Id="rId2" Type="http://schemas.openxmlformats.org/officeDocument/2006/relationships/customXml" Target="../ink/ink2317.xml"/><Relationship Id="rId29" Type="http://schemas.openxmlformats.org/officeDocument/2006/relationships/image" Target="../media/image2321.png"/><Relationship Id="rId255" Type="http://schemas.openxmlformats.org/officeDocument/2006/relationships/image" Target="../media/image2432.png"/><Relationship Id="rId276" Type="http://schemas.openxmlformats.org/officeDocument/2006/relationships/customXml" Target="../ink/ink2454.xml"/><Relationship Id="rId297" Type="http://schemas.openxmlformats.org/officeDocument/2006/relationships/image" Target="../media/image2453.png"/><Relationship Id="rId441" Type="http://schemas.openxmlformats.org/officeDocument/2006/relationships/image" Target="../media/image2525.png"/><Relationship Id="rId462" Type="http://schemas.openxmlformats.org/officeDocument/2006/relationships/customXml" Target="../ink/ink2547.xml"/><Relationship Id="rId40" Type="http://schemas.openxmlformats.org/officeDocument/2006/relationships/customXml" Target="../ink/ink2336.xml"/><Relationship Id="rId115" Type="http://schemas.openxmlformats.org/officeDocument/2006/relationships/image" Target="../media/image2364.png"/><Relationship Id="rId136" Type="http://schemas.openxmlformats.org/officeDocument/2006/relationships/customXml" Target="../ink/ink2384.xml"/><Relationship Id="rId157" Type="http://schemas.openxmlformats.org/officeDocument/2006/relationships/image" Target="../media/image2385.png"/><Relationship Id="rId178" Type="http://schemas.openxmlformats.org/officeDocument/2006/relationships/customXml" Target="../ink/ink2405.xml"/><Relationship Id="rId301" Type="http://schemas.openxmlformats.org/officeDocument/2006/relationships/image" Target="../media/image2455.png"/><Relationship Id="rId322" Type="http://schemas.openxmlformats.org/officeDocument/2006/relationships/customXml" Target="../ink/ink2477.xml"/><Relationship Id="rId343" Type="http://schemas.openxmlformats.org/officeDocument/2006/relationships/image" Target="../media/image2476.png"/><Relationship Id="rId364" Type="http://schemas.openxmlformats.org/officeDocument/2006/relationships/customXml" Target="../ink/ink2498.xml"/><Relationship Id="rId61" Type="http://schemas.openxmlformats.org/officeDocument/2006/relationships/image" Target="../media/image2337.png"/><Relationship Id="rId82" Type="http://schemas.openxmlformats.org/officeDocument/2006/relationships/customXml" Target="../ink/ink2357.xml"/><Relationship Id="rId199" Type="http://schemas.openxmlformats.org/officeDocument/2006/relationships/image" Target="../media/image2405.png"/><Relationship Id="rId203" Type="http://schemas.openxmlformats.org/officeDocument/2006/relationships/image" Target="../media/image2407.png"/><Relationship Id="rId385" Type="http://schemas.openxmlformats.org/officeDocument/2006/relationships/image" Target="../media/image2497.png"/><Relationship Id="rId19" Type="http://schemas.openxmlformats.org/officeDocument/2006/relationships/image" Target="../media/image2316.png"/><Relationship Id="rId224" Type="http://schemas.openxmlformats.org/officeDocument/2006/relationships/customXml" Target="../ink/ink2428.xml"/><Relationship Id="rId245" Type="http://schemas.openxmlformats.org/officeDocument/2006/relationships/image" Target="../media/image2427.png"/><Relationship Id="rId266" Type="http://schemas.openxmlformats.org/officeDocument/2006/relationships/customXml" Target="../ink/ink2449.xml"/><Relationship Id="rId287" Type="http://schemas.openxmlformats.org/officeDocument/2006/relationships/image" Target="../media/image2448.png"/><Relationship Id="rId410" Type="http://schemas.openxmlformats.org/officeDocument/2006/relationships/customXml" Target="../ink/ink2521.xml"/><Relationship Id="rId431" Type="http://schemas.openxmlformats.org/officeDocument/2006/relationships/image" Target="../media/image2520.png"/><Relationship Id="rId452" Type="http://schemas.openxmlformats.org/officeDocument/2006/relationships/customXml" Target="../ink/ink2542.xml"/><Relationship Id="rId473" Type="http://schemas.openxmlformats.org/officeDocument/2006/relationships/image" Target="../media/image2540.png"/><Relationship Id="rId30" Type="http://schemas.openxmlformats.org/officeDocument/2006/relationships/customXml" Target="../ink/ink2331.xml"/><Relationship Id="rId105" Type="http://schemas.openxmlformats.org/officeDocument/2006/relationships/image" Target="../media/image2359.png"/><Relationship Id="rId126" Type="http://schemas.openxmlformats.org/officeDocument/2006/relationships/customXml" Target="../ink/ink2379.xml"/><Relationship Id="rId147" Type="http://schemas.openxmlformats.org/officeDocument/2006/relationships/image" Target="../media/image2380.png"/><Relationship Id="rId168" Type="http://schemas.openxmlformats.org/officeDocument/2006/relationships/customXml" Target="../ink/ink2400.xml"/><Relationship Id="rId312" Type="http://schemas.openxmlformats.org/officeDocument/2006/relationships/customXml" Target="../ink/ink2472.xml"/><Relationship Id="rId333" Type="http://schemas.openxmlformats.org/officeDocument/2006/relationships/image" Target="../media/image2471.png"/><Relationship Id="rId354" Type="http://schemas.openxmlformats.org/officeDocument/2006/relationships/customXml" Target="../ink/ink2493.xml"/><Relationship Id="rId51" Type="http://schemas.openxmlformats.org/officeDocument/2006/relationships/image" Target="../media/image2332.png"/><Relationship Id="rId72" Type="http://schemas.openxmlformats.org/officeDocument/2006/relationships/customXml" Target="../ink/ink2352.xml"/><Relationship Id="rId93" Type="http://schemas.openxmlformats.org/officeDocument/2006/relationships/image" Target="../media/image2353.png"/><Relationship Id="rId189" Type="http://schemas.openxmlformats.org/officeDocument/2006/relationships/image" Target="../media/image2400.png"/><Relationship Id="rId375" Type="http://schemas.openxmlformats.org/officeDocument/2006/relationships/image" Target="../media/image2492.png"/><Relationship Id="rId396" Type="http://schemas.openxmlformats.org/officeDocument/2006/relationships/customXml" Target="../ink/ink2514.xml"/><Relationship Id="rId3" Type="http://schemas.openxmlformats.org/officeDocument/2006/relationships/image" Target="../media/image2308.png"/><Relationship Id="rId214" Type="http://schemas.openxmlformats.org/officeDocument/2006/relationships/customXml" Target="../ink/ink2423.xml"/><Relationship Id="rId235" Type="http://schemas.openxmlformats.org/officeDocument/2006/relationships/image" Target="../media/image2422.png"/><Relationship Id="rId256" Type="http://schemas.openxmlformats.org/officeDocument/2006/relationships/customXml" Target="../ink/ink2444.xml"/><Relationship Id="rId277" Type="http://schemas.openxmlformats.org/officeDocument/2006/relationships/image" Target="../media/image2443.png"/><Relationship Id="rId298" Type="http://schemas.openxmlformats.org/officeDocument/2006/relationships/customXml" Target="../ink/ink2465.xml"/><Relationship Id="rId400" Type="http://schemas.openxmlformats.org/officeDocument/2006/relationships/customXml" Target="../ink/ink2516.xml"/><Relationship Id="rId421" Type="http://schemas.openxmlformats.org/officeDocument/2006/relationships/image" Target="../media/image2515.png"/><Relationship Id="rId442" Type="http://schemas.openxmlformats.org/officeDocument/2006/relationships/customXml" Target="../ink/ink2537.xml"/><Relationship Id="rId463" Type="http://schemas.openxmlformats.org/officeDocument/2006/relationships/image" Target="../media/image2535.png"/><Relationship Id="rId116" Type="http://schemas.openxmlformats.org/officeDocument/2006/relationships/customXml" Target="../ink/ink2374.xml"/><Relationship Id="rId137" Type="http://schemas.openxmlformats.org/officeDocument/2006/relationships/image" Target="../media/image2375.png"/><Relationship Id="rId158" Type="http://schemas.openxmlformats.org/officeDocument/2006/relationships/customXml" Target="../ink/ink2395.xml"/><Relationship Id="rId302" Type="http://schemas.openxmlformats.org/officeDocument/2006/relationships/customXml" Target="../ink/ink2467.xml"/><Relationship Id="rId323" Type="http://schemas.openxmlformats.org/officeDocument/2006/relationships/image" Target="../media/image2466.png"/><Relationship Id="rId344" Type="http://schemas.openxmlformats.org/officeDocument/2006/relationships/customXml" Target="../ink/ink2488.xml"/><Relationship Id="rId20" Type="http://schemas.openxmlformats.org/officeDocument/2006/relationships/customXml" Target="../ink/ink2326.xml"/><Relationship Id="rId41" Type="http://schemas.openxmlformats.org/officeDocument/2006/relationships/image" Target="../media/image2327.png"/><Relationship Id="rId62" Type="http://schemas.openxmlformats.org/officeDocument/2006/relationships/customXml" Target="../ink/ink2347.xml"/><Relationship Id="rId83" Type="http://schemas.openxmlformats.org/officeDocument/2006/relationships/image" Target="../media/image2348.png"/><Relationship Id="rId179" Type="http://schemas.openxmlformats.org/officeDocument/2006/relationships/image" Target="../media/image2396.png"/><Relationship Id="rId365" Type="http://schemas.openxmlformats.org/officeDocument/2006/relationships/image" Target="../media/image2487.png"/><Relationship Id="rId386" Type="http://schemas.openxmlformats.org/officeDocument/2006/relationships/customXml" Target="../ink/ink2509.xml"/><Relationship Id="rId190" Type="http://schemas.openxmlformats.org/officeDocument/2006/relationships/customXml" Target="../ink/ink2411.xml"/><Relationship Id="rId204" Type="http://schemas.openxmlformats.org/officeDocument/2006/relationships/customXml" Target="../ink/ink2418.xml"/><Relationship Id="rId225" Type="http://schemas.openxmlformats.org/officeDocument/2006/relationships/image" Target="../media/image2418.png"/><Relationship Id="rId246" Type="http://schemas.openxmlformats.org/officeDocument/2006/relationships/customXml" Target="../ink/ink2439.xml"/><Relationship Id="rId267" Type="http://schemas.openxmlformats.org/officeDocument/2006/relationships/image" Target="../media/image2438.png"/><Relationship Id="rId288" Type="http://schemas.openxmlformats.org/officeDocument/2006/relationships/customXml" Target="../ink/ink2460.xml"/><Relationship Id="rId411" Type="http://schemas.openxmlformats.org/officeDocument/2006/relationships/image" Target="../media/image2510.png"/><Relationship Id="rId432" Type="http://schemas.openxmlformats.org/officeDocument/2006/relationships/customXml" Target="../ink/ink2532.xml"/><Relationship Id="rId453" Type="http://schemas.openxmlformats.org/officeDocument/2006/relationships/image" Target="../media/image2530.png"/><Relationship Id="rId474" Type="http://schemas.openxmlformats.org/officeDocument/2006/relationships/customXml" Target="../ink/ink2553.xml"/><Relationship Id="rId106" Type="http://schemas.openxmlformats.org/officeDocument/2006/relationships/customXml" Target="../ink/ink2369.xml"/><Relationship Id="rId127" Type="http://schemas.openxmlformats.org/officeDocument/2006/relationships/image" Target="../media/image2370.png"/><Relationship Id="rId313" Type="http://schemas.openxmlformats.org/officeDocument/2006/relationships/image" Target="../media/image2461.png"/><Relationship Id="rId10" Type="http://schemas.openxmlformats.org/officeDocument/2006/relationships/customXml" Target="../ink/ink2321.xml"/><Relationship Id="rId31" Type="http://schemas.openxmlformats.org/officeDocument/2006/relationships/image" Target="../media/image2322.png"/><Relationship Id="rId52" Type="http://schemas.openxmlformats.org/officeDocument/2006/relationships/customXml" Target="../ink/ink2342.xml"/><Relationship Id="rId73" Type="http://schemas.openxmlformats.org/officeDocument/2006/relationships/image" Target="../media/image2343.png"/><Relationship Id="rId94" Type="http://schemas.openxmlformats.org/officeDocument/2006/relationships/customXml" Target="../ink/ink2363.xml"/><Relationship Id="rId148" Type="http://schemas.openxmlformats.org/officeDocument/2006/relationships/customXml" Target="../ink/ink2390.xml"/><Relationship Id="rId169" Type="http://schemas.openxmlformats.org/officeDocument/2006/relationships/image" Target="../media/image2391.png"/><Relationship Id="rId334" Type="http://schemas.openxmlformats.org/officeDocument/2006/relationships/customXml" Target="../ink/ink2483.xml"/><Relationship Id="rId355" Type="http://schemas.openxmlformats.org/officeDocument/2006/relationships/image" Target="../media/image2482.png"/><Relationship Id="rId376" Type="http://schemas.openxmlformats.org/officeDocument/2006/relationships/customXml" Target="../ink/ink2504.xml"/><Relationship Id="rId397" Type="http://schemas.openxmlformats.org/officeDocument/2006/relationships/image" Target="../media/image2503.png"/><Relationship Id="rId4" Type="http://schemas.openxmlformats.org/officeDocument/2006/relationships/customXml" Target="../ink/ink2318.xml"/><Relationship Id="rId180" Type="http://schemas.openxmlformats.org/officeDocument/2006/relationships/customXml" Target="../ink/ink2406.xml"/><Relationship Id="rId215" Type="http://schemas.openxmlformats.org/officeDocument/2006/relationships/image" Target="../media/image2413.png"/><Relationship Id="rId236" Type="http://schemas.openxmlformats.org/officeDocument/2006/relationships/customXml" Target="../ink/ink2434.xml"/><Relationship Id="rId257" Type="http://schemas.openxmlformats.org/officeDocument/2006/relationships/image" Target="../media/image2433.png"/><Relationship Id="rId278" Type="http://schemas.openxmlformats.org/officeDocument/2006/relationships/customXml" Target="../ink/ink2455.xml"/><Relationship Id="rId401" Type="http://schemas.openxmlformats.org/officeDocument/2006/relationships/image" Target="../media/image2505.png"/><Relationship Id="rId422" Type="http://schemas.openxmlformats.org/officeDocument/2006/relationships/customXml" Target="../ink/ink2527.xml"/><Relationship Id="rId443" Type="http://schemas.openxmlformats.org/officeDocument/2006/relationships/image" Target="../media/image2526.png"/><Relationship Id="rId464" Type="http://schemas.openxmlformats.org/officeDocument/2006/relationships/customXml" Target="../ink/ink2548.xml"/><Relationship Id="rId303" Type="http://schemas.openxmlformats.org/officeDocument/2006/relationships/image" Target="../media/image2456.png"/><Relationship Id="rId42" Type="http://schemas.openxmlformats.org/officeDocument/2006/relationships/customXml" Target="../ink/ink2337.xml"/><Relationship Id="rId84" Type="http://schemas.openxmlformats.org/officeDocument/2006/relationships/customXml" Target="../ink/ink2358.xml"/><Relationship Id="rId138" Type="http://schemas.openxmlformats.org/officeDocument/2006/relationships/customXml" Target="../ink/ink2385.xml"/><Relationship Id="rId345" Type="http://schemas.openxmlformats.org/officeDocument/2006/relationships/image" Target="../media/image2477.png"/><Relationship Id="rId387" Type="http://schemas.openxmlformats.org/officeDocument/2006/relationships/image" Target="../media/image2498.png"/><Relationship Id="rId191" Type="http://schemas.openxmlformats.org/officeDocument/2006/relationships/image" Target="../media/image2401.png"/><Relationship Id="rId205" Type="http://schemas.openxmlformats.org/officeDocument/2006/relationships/image" Target="../media/image2408.png"/><Relationship Id="rId247" Type="http://schemas.openxmlformats.org/officeDocument/2006/relationships/image" Target="../media/image2428.png"/><Relationship Id="rId412" Type="http://schemas.openxmlformats.org/officeDocument/2006/relationships/customXml" Target="../ink/ink2522.xml"/><Relationship Id="rId107" Type="http://schemas.openxmlformats.org/officeDocument/2006/relationships/image" Target="../media/image2360.png"/><Relationship Id="rId289" Type="http://schemas.openxmlformats.org/officeDocument/2006/relationships/image" Target="../media/image2449.png"/><Relationship Id="rId454" Type="http://schemas.openxmlformats.org/officeDocument/2006/relationships/customXml" Target="../ink/ink2543.xml"/><Relationship Id="rId11" Type="http://schemas.openxmlformats.org/officeDocument/2006/relationships/image" Target="../media/image2312.png"/><Relationship Id="rId53" Type="http://schemas.openxmlformats.org/officeDocument/2006/relationships/image" Target="../media/image2333.png"/><Relationship Id="rId149" Type="http://schemas.openxmlformats.org/officeDocument/2006/relationships/image" Target="../media/image2381.png"/><Relationship Id="rId314" Type="http://schemas.openxmlformats.org/officeDocument/2006/relationships/customXml" Target="../ink/ink2473.xml"/><Relationship Id="rId356" Type="http://schemas.openxmlformats.org/officeDocument/2006/relationships/customXml" Target="../ink/ink2494.xml"/><Relationship Id="rId398" Type="http://schemas.openxmlformats.org/officeDocument/2006/relationships/customXml" Target="../ink/ink2515.xml"/><Relationship Id="rId95" Type="http://schemas.openxmlformats.org/officeDocument/2006/relationships/image" Target="../media/image2354.png"/><Relationship Id="rId160" Type="http://schemas.openxmlformats.org/officeDocument/2006/relationships/customXml" Target="../ink/ink2396.xml"/><Relationship Id="rId216" Type="http://schemas.openxmlformats.org/officeDocument/2006/relationships/customXml" Target="../ink/ink2424.xml"/><Relationship Id="rId423" Type="http://schemas.openxmlformats.org/officeDocument/2006/relationships/image" Target="../media/image2516.png"/><Relationship Id="rId258" Type="http://schemas.openxmlformats.org/officeDocument/2006/relationships/customXml" Target="../ink/ink2445.xml"/><Relationship Id="rId465" Type="http://schemas.openxmlformats.org/officeDocument/2006/relationships/image" Target="../media/image2536.png"/><Relationship Id="rId22" Type="http://schemas.openxmlformats.org/officeDocument/2006/relationships/customXml" Target="../ink/ink2327.xml"/><Relationship Id="rId64" Type="http://schemas.openxmlformats.org/officeDocument/2006/relationships/customXml" Target="../ink/ink2348.xml"/><Relationship Id="rId118" Type="http://schemas.openxmlformats.org/officeDocument/2006/relationships/customXml" Target="../ink/ink2375.xml"/><Relationship Id="rId325" Type="http://schemas.openxmlformats.org/officeDocument/2006/relationships/image" Target="../media/image2467.png"/><Relationship Id="rId367" Type="http://schemas.openxmlformats.org/officeDocument/2006/relationships/image" Target="../media/image2488.png"/><Relationship Id="rId171" Type="http://schemas.openxmlformats.org/officeDocument/2006/relationships/image" Target="../media/image2392.png"/><Relationship Id="rId227" Type="http://schemas.openxmlformats.org/officeDocument/2006/relationships/image" Target="../media/image1428.png"/><Relationship Id="rId269" Type="http://schemas.openxmlformats.org/officeDocument/2006/relationships/image" Target="../media/image2439.png"/><Relationship Id="rId434" Type="http://schemas.openxmlformats.org/officeDocument/2006/relationships/customXml" Target="../ink/ink2533.xml"/><Relationship Id="rId476" Type="http://schemas.openxmlformats.org/officeDocument/2006/relationships/customXml" Target="../ink/ink2554.xml"/><Relationship Id="rId33" Type="http://schemas.openxmlformats.org/officeDocument/2006/relationships/image" Target="../media/image2323.png"/><Relationship Id="rId129" Type="http://schemas.openxmlformats.org/officeDocument/2006/relationships/image" Target="../media/image2371.png"/><Relationship Id="rId280" Type="http://schemas.openxmlformats.org/officeDocument/2006/relationships/customXml" Target="../ink/ink2456.xml"/><Relationship Id="rId336" Type="http://schemas.openxmlformats.org/officeDocument/2006/relationships/customXml" Target="../ink/ink2484.xml"/><Relationship Id="rId75" Type="http://schemas.openxmlformats.org/officeDocument/2006/relationships/image" Target="../media/image2344.png"/><Relationship Id="rId140" Type="http://schemas.openxmlformats.org/officeDocument/2006/relationships/customXml" Target="../ink/ink2386.xml"/><Relationship Id="rId182" Type="http://schemas.openxmlformats.org/officeDocument/2006/relationships/customXml" Target="../ink/ink2407.xml"/><Relationship Id="rId378" Type="http://schemas.openxmlformats.org/officeDocument/2006/relationships/customXml" Target="../ink/ink2505.xml"/><Relationship Id="rId403" Type="http://schemas.openxmlformats.org/officeDocument/2006/relationships/image" Target="../media/image2506.png"/><Relationship Id="rId6" Type="http://schemas.openxmlformats.org/officeDocument/2006/relationships/customXml" Target="../ink/ink2319.xml"/><Relationship Id="rId238" Type="http://schemas.openxmlformats.org/officeDocument/2006/relationships/customXml" Target="../ink/ink2435.xml"/><Relationship Id="rId445" Type="http://schemas.openxmlformats.org/officeDocument/2006/relationships/image" Target="../media/image2527.png"/><Relationship Id="rId291" Type="http://schemas.openxmlformats.org/officeDocument/2006/relationships/image" Target="../media/image2450.png"/><Relationship Id="rId305" Type="http://schemas.openxmlformats.org/officeDocument/2006/relationships/image" Target="../media/image2457.png"/><Relationship Id="rId347" Type="http://schemas.openxmlformats.org/officeDocument/2006/relationships/image" Target="../media/image2478.png"/><Relationship Id="rId44" Type="http://schemas.openxmlformats.org/officeDocument/2006/relationships/customXml" Target="../ink/ink2338.xml"/><Relationship Id="rId86" Type="http://schemas.openxmlformats.org/officeDocument/2006/relationships/customXml" Target="../ink/ink2359.xml"/><Relationship Id="rId151" Type="http://schemas.openxmlformats.org/officeDocument/2006/relationships/image" Target="../media/image2382.png"/><Relationship Id="rId389" Type="http://schemas.openxmlformats.org/officeDocument/2006/relationships/image" Target="../media/image2499.png"/><Relationship Id="rId193" Type="http://schemas.openxmlformats.org/officeDocument/2006/relationships/image" Target="../media/image2402.png"/><Relationship Id="rId207" Type="http://schemas.openxmlformats.org/officeDocument/2006/relationships/image" Target="../media/image2409.png"/><Relationship Id="rId249" Type="http://schemas.openxmlformats.org/officeDocument/2006/relationships/image" Target="../media/image2429.png"/><Relationship Id="rId414" Type="http://schemas.openxmlformats.org/officeDocument/2006/relationships/customXml" Target="../ink/ink2523.xml"/><Relationship Id="rId456" Type="http://schemas.openxmlformats.org/officeDocument/2006/relationships/customXml" Target="../ink/ink2544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00.png"/><Relationship Id="rId299" Type="http://schemas.openxmlformats.org/officeDocument/2006/relationships/image" Target="../media/image2689.png"/><Relationship Id="rId303" Type="http://schemas.openxmlformats.org/officeDocument/2006/relationships/image" Target="../media/image2691.png"/><Relationship Id="rId21" Type="http://schemas.openxmlformats.org/officeDocument/2006/relationships/image" Target="../media/image2552.png"/><Relationship Id="rId42" Type="http://schemas.openxmlformats.org/officeDocument/2006/relationships/customXml" Target="../ink/ink2575.xml"/><Relationship Id="rId63" Type="http://schemas.openxmlformats.org/officeDocument/2006/relationships/image" Target="../media/image2573.png"/><Relationship Id="rId84" Type="http://schemas.openxmlformats.org/officeDocument/2006/relationships/customXml" Target="../ink/ink2596.xml"/><Relationship Id="rId138" Type="http://schemas.openxmlformats.org/officeDocument/2006/relationships/customXml" Target="../ink/ink2623.xml"/><Relationship Id="rId159" Type="http://schemas.openxmlformats.org/officeDocument/2006/relationships/image" Target="../media/image2620.png"/><Relationship Id="rId170" Type="http://schemas.openxmlformats.org/officeDocument/2006/relationships/customXml" Target="../ink/ink2639.xml"/><Relationship Id="rId191" Type="http://schemas.openxmlformats.org/officeDocument/2006/relationships/image" Target="../media/image2636.png"/><Relationship Id="rId205" Type="http://schemas.openxmlformats.org/officeDocument/2006/relationships/image" Target="../media/image2643.png"/><Relationship Id="rId226" Type="http://schemas.openxmlformats.org/officeDocument/2006/relationships/customXml" Target="../ink/ink2667.xml"/><Relationship Id="rId247" Type="http://schemas.openxmlformats.org/officeDocument/2006/relationships/image" Target="../media/image2663.png"/><Relationship Id="rId107" Type="http://schemas.openxmlformats.org/officeDocument/2006/relationships/image" Target="../media/image2595.png"/><Relationship Id="rId268" Type="http://schemas.openxmlformats.org/officeDocument/2006/relationships/customXml" Target="../ink/ink2688.xml"/><Relationship Id="rId289" Type="http://schemas.openxmlformats.org/officeDocument/2006/relationships/image" Target="../media/image2684.png"/><Relationship Id="rId11" Type="http://schemas.openxmlformats.org/officeDocument/2006/relationships/image" Target="../media/image2547.png"/><Relationship Id="rId32" Type="http://schemas.openxmlformats.org/officeDocument/2006/relationships/customXml" Target="../ink/ink2570.xml"/><Relationship Id="rId53" Type="http://schemas.openxmlformats.org/officeDocument/2006/relationships/image" Target="../media/image2568.png"/><Relationship Id="rId74" Type="http://schemas.openxmlformats.org/officeDocument/2006/relationships/customXml" Target="../ink/ink2591.xml"/><Relationship Id="rId128" Type="http://schemas.openxmlformats.org/officeDocument/2006/relationships/customXml" Target="../ink/ink2618.xml"/><Relationship Id="rId149" Type="http://schemas.openxmlformats.org/officeDocument/2006/relationships/image" Target="../media/image2615.png"/><Relationship Id="rId314" Type="http://schemas.openxmlformats.org/officeDocument/2006/relationships/customXml" Target="../ink/ink2711.xml"/><Relationship Id="rId5" Type="http://schemas.openxmlformats.org/officeDocument/2006/relationships/image" Target="../media/image2544.png"/><Relationship Id="rId95" Type="http://schemas.openxmlformats.org/officeDocument/2006/relationships/image" Target="../media/image2589.png"/><Relationship Id="rId160" Type="http://schemas.openxmlformats.org/officeDocument/2006/relationships/customXml" Target="../ink/ink2634.xml"/><Relationship Id="rId181" Type="http://schemas.openxmlformats.org/officeDocument/2006/relationships/image" Target="../media/image2631.png"/><Relationship Id="rId216" Type="http://schemas.openxmlformats.org/officeDocument/2006/relationships/customXml" Target="../ink/ink2662.xml"/><Relationship Id="rId237" Type="http://schemas.openxmlformats.org/officeDocument/2006/relationships/image" Target="../media/image2658.png"/><Relationship Id="rId258" Type="http://schemas.openxmlformats.org/officeDocument/2006/relationships/customXml" Target="../ink/ink2683.xml"/><Relationship Id="rId279" Type="http://schemas.openxmlformats.org/officeDocument/2006/relationships/image" Target="../media/image2679.png"/><Relationship Id="rId22" Type="http://schemas.openxmlformats.org/officeDocument/2006/relationships/customXml" Target="../ink/ink2565.xml"/><Relationship Id="rId43" Type="http://schemas.openxmlformats.org/officeDocument/2006/relationships/image" Target="../media/image2563.png"/><Relationship Id="rId64" Type="http://schemas.openxmlformats.org/officeDocument/2006/relationships/customXml" Target="../ink/ink2586.xml"/><Relationship Id="rId118" Type="http://schemas.openxmlformats.org/officeDocument/2006/relationships/customXml" Target="../ink/ink2613.xml"/><Relationship Id="rId139" Type="http://schemas.openxmlformats.org/officeDocument/2006/relationships/image" Target="../media/image2610.png"/><Relationship Id="rId290" Type="http://schemas.openxmlformats.org/officeDocument/2006/relationships/customXml" Target="../ink/ink2699.xml"/><Relationship Id="rId304" Type="http://schemas.openxmlformats.org/officeDocument/2006/relationships/customXml" Target="../ink/ink2706.xml"/><Relationship Id="rId85" Type="http://schemas.openxmlformats.org/officeDocument/2006/relationships/image" Target="../media/image2584.png"/><Relationship Id="rId150" Type="http://schemas.openxmlformats.org/officeDocument/2006/relationships/customXml" Target="../ink/ink2629.xml"/><Relationship Id="rId171" Type="http://schemas.openxmlformats.org/officeDocument/2006/relationships/image" Target="../media/image2626.png"/><Relationship Id="rId192" Type="http://schemas.openxmlformats.org/officeDocument/2006/relationships/customXml" Target="../ink/ink2650.xml"/><Relationship Id="rId206" Type="http://schemas.openxmlformats.org/officeDocument/2006/relationships/customXml" Target="../ink/ink2657.xml"/><Relationship Id="rId227" Type="http://schemas.openxmlformats.org/officeDocument/2006/relationships/image" Target="../media/image2654.png"/><Relationship Id="rId248" Type="http://schemas.openxmlformats.org/officeDocument/2006/relationships/customXml" Target="../ink/ink2678.xml"/><Relationship Id="rId269" Type="http://schemas.openxmlformats.org/officeDocument/2006/relationships/image" Target="../media/image2674.png"/><Relationship Id="rId12" Type="http://schemas.openxmlformats.org/officeDocument/2006/relationships/customXml" Target="../ink/ink2560.xml"/><Relationship Id="rId33" Type="http://schemas.openxmlformats.org/officeDocument/2006/relationships/image" Target="../media/image2558.png"/><Relationship Id="rId108" Type="http://schemas.openxmlformats.org/officeDocument/2006/relationships/customXml" Target="../ink/ink2608.xml"/><Relationship Id="rId129" Type="http://schemas.openxmlformats.org/officeDocument/2006/relationships/image" Target="../media/image2605.png"/><Relationship Id="rId280" Type="http://schemas.openxmlformats.org/officeDocument/2006/relationships/customXml" Target="../ink/ink2694.xml"/><Relationship Id="rId315" Type="http://schemas.openxmlformats.org/officeDocument/2006/relationships/image" Target="../media/image2697.png"/><Relationship Id="rId54" Type="http://schemas.openxmlformats.org/officeDocument/2006/relationships/customXml" Target="../ink/ink2581.xml"/><Relationship Id="rId75" Type="http://schemas.openxmlformats.org/officeDocument/2006/relationships/image" Target="../media/image2579.png"/><Relationship Id="rId96" Type="http://schemas.openxmlformats.org/officeDocument/2006/relationships/customXml" Target="../ink/ink2602.xml"/><Relationship Id="rId140" Type="http://schemas.openxmlformats.org/officeDocument/2006/relationships/customXml" Target="../ink/ink2624.xml"/><Relationship Id="rId161" Type="http://schemas.openxmlformats.org/officeDocument/2006/relationships/image" Target="../media/image2621.png"/><Relationship Id="rId182" Type="http://schemas.openxmlformats.org/officeDocument/2006/relationships/customXml" Target="../ink/ink2645.xml"/><Relationship Id="rId217" Type="http://schemas.openxmlformats.org/officeDocument/2006/relationships/image" Target="../media/image2649.png"/><Relationship Id="rId6" Type="http://schemas.openxmlformats.org/officeDocument/2006/relationships/customXml" Target="../ink/ink2557.xml"/><Relationship Id="rId238" Type="http://schemas.openxmlformats.org/officeDocument/2006/relationships/customXml" Target="../ink/ink2673.xml"/><Relationship Id="rId259" Type="http://schemas.openxmlformats.org/officeDocument/2006/relationships/image" Target="../media/image2669.png"/><Relationship Id="rId23" Type="http://schemas.openxmlformats.org/officeDocument/2006/relationships/image" Target="../media/image2553.png"/><Relationship Id="rId119" Type="http://schemas.openxmlformats.org/officeDocument/2006/relationships/image" Target="../media/image2601.png"/><Relationship Id="rId270" Type="http://schemas.openxmlformats.org/officeDocument/2006/relationships/customXml" Target="../ink/ink2689.xml"/><Relationship Id="rId291" Type="http://schemas.openxmlformats.org/officeDocument/2006/relationships/image" Target="../media/image2685.png"/><Relationship Id="rId305" Type="http://schemas.openxmlformats.org/officeDocument/2006/relationships/image" Target="../media/image2692.png"/><Relationship Id="rId44" Type="http://schemas.openxmlformats.org/officeDocument/2006/relationships/customXml" Target="../ink/ink2576.xml"/><Relationship Id="rId65" Type="http://schemas.openxmlformats.org/officeDocument/2006/relationships/image" Target="../media/image2574.png"/><Relationship Id="rId86" Type="http://schemas.openxmlformats.org/officeDocument/2006/relationships/customXml" Target="../ink/ink2597.xml"/><Relationship Id="rId130" Type="http://schemas.openxmlformats.org/officeDocument/2006/relationships/customXml" Target="../ink/ink2619.xml"/><Relationship Id="rId151" Type="http://schemas.openxmlformats.org/officeDocument/2006/relationships/image" Target="../media/image2616.png"/><Relationship Id="rId172" Type="http://schemas.openxmlformats.org/officeDocument/2006/relationships/customXml" Target="../ink/ink2640.xml"/><Relationship Id="rId193" Type="http://schemas.openxmlformats.org/officeDocument/2006/relationships/image" Target="../media/image2637.png"/><Relationship Id="rId207" Type="http://schemas.openxmlformats.org/officeDocument/2006/relationships/image" Target="../media/image2644.png"/><Relationship Id="rId228" Type="http://schemas.openxmlformats.org/officeDocument/2006/relationships/customXml" Target="../ink/ink2668.xml"/><Relationship Id="rId249" Type="http://schemas.openxmlformats.org/officeDocument/2006/relationships/image" Target="../media/image2664.png"/><Relationship Id="rId13" Type="http://schemas.openxmlformats.org/officeDocument/2006/relationships/image" Target="../media/image2548.png"/><Relationship Id="rId109" Type="http://schemas.openxmlformats.org/officeDocument/2006/relationships/image" Target="../media/image2596.png"/><Relationship Id="rId260" Type="http://schemas.openxmlformats.org/officeDocument/2006/relationships/customXml" Target="../ink/ink2684.xml"/><Relationship Id="rId281" Type="http://schemas.openxmlformats.org/officeDocument/2006/relationships/image" Target="../media/image2680.png"/><Relationship Id="rId316" Type="http://schemas.openxmlformats.org/officeDocument/2006/relationships/customXml" Target="../ink/ink2712.xml"/><Relationship Id="rId34" Type="http://schemas.openxmlformats.org/officeDocument/2006/relationships/customXml" Target="../ink/ink2571.xml"/><Relationship Id="rId55" Type="http://schemas.openxmlformats.org/officeDocument/2006/relationships/image" Target="../media/image2569.png"/><Relationship Id="rId76" Type="http://schemas.openxmlformats.org/officeDocument/2006/relationships/customXml" Target="../ink/ink2592.xml"/><Relationship Id="rId97" Type="http://schemas.openxmlformats.org/officeDocument/2006/relationships/image" Target="../media/image2590.png"/><Relationship Id="rId120" Type="http://schemas.openxmlformats.org/officeDocument/2006/relationships/customXml" Target="../ink/ink2614.xml"/><Relationship Id="rId141" Type="http://schemas.openxmlformats.org/officeDocument/2006/relationships/image" Target="../media/image2611.png"/><Relationship Id="rId7" Type="http://schemas.openxmlformats.org/officeDocument/2006/relationships/image" Target="../media/image2545.png"/><Relationship Id="rId162" Type="http://schemas.openxmlformats.org/officeDocument/2006/relationships/customXml" Target="../ink/ink2635.xml"/><Relationship Id="rId183" Type="http://schemas.openxmlformats.org/officeDocument/2006/relationships/image" Target="../media/image2632.png"/><Relationship Id="rId218" Type="http://schemas.openxmlformats.org/officeDocument/2006/relationships/customXml" Target="../ink/ink2663.xml"/><Relationship Id="rId239" Type="http://schemas.openxmlformats.org/officeDocument/2006/relationships/image" Target="../media/image2659.png"/><Relationship Id="rId250" Type="http://schemas.openxmlformats.org/officeDocument/2006/relationships/customXml" Target="../ink/ink2679.xml"/><Relationship Id="rId271" Type="http://schemas.openxmlformats.org/officeDocument/2006/relationships/image" Target="../media/image2675.png"/><Relationship Id="rId292" Type="http://schemas.openxmlformats.org/officeDocument/2006/relationships/customXml" Target="../ink/ink2700.xml"/><Relationship Id="rId306" Type="http://schemas.openxmlformats.org/officeDocument/2006/relationships/customXml" Target="../ink/ink2707.xml"/><Relationship Id="rId24" Type="http://schemas.openxmlformats.org/officeDocument/2006/relationships/customXml" Target="../ink/ink2566.xml"/><Relationship Id="rId45" Type="http://schemas.openxmlformats.org/officeDocument/2006/relationships/image" Target="../media/image2564.png"/><Relationship Id="rId66" Type="http://schemas.openxmlformats.org/officeDocument/2006/relationships/customXml" Target="../ink/ink2587.xml"/><Relationship Id="rId87" Type="http://schemas.openxmlformats.org/officeDocument/2006/relationships/image" Target="../media/image2585.png"/><Relationship Id="rId110" Type="http://schemas.openxmlformats.org/officeDocument/2006/relationships/customXml" Target="../ink/ink2609.xml"/><Relationship Id="rId131" Type="http://schemas.openxmlformats.org/officeDocument/2006/relationships/image" Target="../media/image2606.png"/><Relationship Id="rId152" Type="http://schemas.openxmlformats.org/officeDocument/2006/relationships/customXml" Target="../ink/ink2630.xml"/><Relationship Id="rId173" Type="http://schemas.openxmlformats.org/officeDocument/2006/relationships/image" Target="../media/image2627.png"/><Relationship Id="rId194" Type="http://schemas.openxmlformats.org/officeDocument/2006/relationships/customXml" Target="../ink/ink2651.xml"/><Relationship Id="rId208" Type="http://schemas.openxmlformats.org/officeDocument/2006/relationships/customXml" Target="../ink/ink2658.xml"/><Relationship Id="rId229" Type="http://schemas.openxmlformats.org/officeDocument/2006/relationships/image" Target="../media/image791.png"/><Relationship Id="rId19" Type="http://schemas.openxmlformats.org/officeDocument/2006/relationships/image" Target="../media/image2551.png"/><Relationship Id="rId224" Type="http://schemas.openxmlformats.org/officeDocument/2006/relationships/customXml" Target="../ink/ink2666.xml"/><Relationship Id="rId240" Type="http://schemas.openxmlformats.org/officeDocument/2006/relationships/customXml" Target="../ink/ink2674.xml"/><Relationship Id="rId245" Type="http://schemas.openxmlformats.org/officeDocument/2006/relationships/image" Target="../media/image2662.png"/><Relationship Id="rId261" Type="http://schemas.openxmlformats.org/officeDocument/2006/relationships/image" Target="../media/image2670.png"/><Relationship Id="rId266" Type="http://schemas.openxmlformats.org/officeDocument/2006/relationships/customXml" Target="../ink/ink2687.xml"/><Relationship Id="rId287" Type="http://schemas.openxmlformats.org/officeDocument/2006/relationships/image" Target="../media/image2683.png"/><Relationship Id="rId14" Type="http://schemas.openxmlformats.org/officeDocument/2006/relationships/customXml" Target="../ink/ink2561.xml"/><Relationship Id="rId30" Type="http://schemas.openxmlformats.org/officeDocument/2006/relationships/customXml" Target="../ink/ink2569.xml"/><Relationship Id="rId35" Type="http://schemas.openxmlformats.org/officeDocument/2006/relationships/image" Target="../media/image2559.png"/><Relationship Id="rId56" Type="http://schemas.openxmlformats.org/officeDocument/2006/relationships/customXml" Target="../ink/ink2582.xml"/><Relationship Id="rId77" Type="http://schemas.openxmlformats.org/officeDocument/2006/relationships/image" Target="../media/image2580.png"/><Relationship Id="rId100" Type="http://schemas.openxmlformats.org/officeDocument/2006/relationships/customXml" Target="../ink/ink2604.xml"/><Relationship Id="rId105" Type="http://schemas.openxmlformats.org/officeDocument/2006/relationships/image" Target="../media/image2594.png"/><Relationship Id="rId126" Type="http://schemas.openxmlformats.org/officeDocument/2006/relationships/customXml" Target="../ink/ink2617.xml"/><Relationship Id="rId147" Type="http://schemas.openxmlformats.org/officeDocument/2006/relationships/image" Target="../media/image2614.png"/><Relationship Id="rId168" Type="http://schemas.openxmlformats.org/officeDocument/2006/relationships/customXml" Target="../ink/ink2638.xml"/><Relationship Id="rId282" Type="http://schemas.openxmlformats.org/officeDocument/2006/relationships/customXml" Target="../ink/ink2695.xml"/><Relationship Id="rId312" Type="http://schemas.openxmlformats.org/officeDocument/2006/relationships/customXml" Target="../ink/ink2710.xml"/><Relationship Id="rId317" Type="http://schemas.openxmlformats.org/officeDocument/2006/relationships/image" Target="../media/image2698.png"/><Relationship Id="rId8" Type="http://schemas.openxmlformats.org/officeDocument/2006/relationships/customXml" Target="../ink/ink2558.xml"/><Relationship Id="rId51" Type="http://schemas.openxmlformats.org/officeDocument/2006/relationships/image" Target="../media/image2567.png"/><Relationship Id="rId72" Type="http://schemas.openxmlformats.org/officeDocument/2006/relationships/customXml" Target="../ink/ink2590.xml"/><Relationship Id="rId93" Type="http://schemas.openxmlformats.org/officeDocument/2006/relationships/image" Target="../media/image2588.png"/><Relationship Id="rId98" Type="http://schemas.openxmlformats.org/officeDocument/2006/relationships/customXml" Target="../ink/ink2603.xml"/><Relationship Id="rId121" Type="http://schemas.openxmlformats.org/officeDocument/2006/relationships/image" Target="../media/image2602.png"/><Relationship Id="rId142" Type="http://schemas.openxmlformats.org/officeDocument/2006/relationships/customXml" Target="../ink/ink2625.xml"/><Relationship Id="rId163" Type="http://schemas.openxmlformats.org/officeDocument/2006/relationships/image" Target="../media/image2622.png"/><Relationship Id="rId184" Type="http://schemas.openxmlformats.org/officeDocument/2006/relationships/customXml" Target="../ink/ink2646.xml"/><Relationship Id="rId189" Type="http://schemas.openxmlformats.org/officeDocument/2006/relationships/image" Target="../media/image2635.png"/><Relationship Id="rId219" Type="http://schemas.openxmlformats.org/officeDocument/2006/relationships/image" Target="../media/image2650.png"/><Relationship Id="rId3" Type="http://schemas.openxmlformats.org/officeDocument/2006/relationships/image" Target="../media/image2543.png"/><Relationship Id="rId214" Type="http://schemas.openxmlformats.org/officeDocument/2006/relationships/customXml" Target="../ink/ink2661.xml"/><Relationship Id="rId230" Type="http://schemas.openxmlformats.org/officeDocument/2006/relationships/customXml" Target="../ink/ink2669.xml"/><Relationship Id="rId235" Type="http://schemas.openxmlformats.org/officeDocument/2006/relationships/image" Target="../media/image2657.png"/><Relationship Id="rId251" Type="http://schemas.openxmlformats.org/officeDocument/2006/relationships/image" Target="../media/image2665.png"/><Relationship Id="rId256" Type="http://schemas.openxmlformats.org/officeDocument/2006/relationships/customXml" Target="../ink/ink2682.xml"/><Relationship Id="rId277" Type="http://schemas.openxmlformats.org/officeDocument/2006/relationships/image" Target="../media/image2678.png"/><Relationship Id="rId298" Type="http://schemas.openxmlformats.org/officeDocument/2006/relationships/customXml" Target="../ink/ink2703.xml"/><Relationship Id="rId25" Type="http://schemas.openxmlformats.org/officeDocument/2006/relationships/image" Target="../media/image2554.png"/><Relationship Id="rId46" Type="http://schemas.openxmlformats.org/officeDocument/2006/relationships/customXml" Target="../ink/ink2577.xml"/><Relationship Id="rId67" Type="http://schemas.openxmlformats.org/officeDocument/2006/relationships/image" Target="../media/image2575.png"/><Relationship Id="rId116" Type="http://schemas.openxmlformats.org/officeDocument/2006/relationships/customXml" Target="../ink/ink2612.xml"/><Relationship Id="rId137" Type="http://schemas.openxmlformats.org/officeDocument/2006/relationships/image" Target="../media/image2609.png"/><Relationship Id="rId158" Type="http://schemas.openxmlformats.org/officeDocument/2006/relationships/customXml" Target="../ink/ink2633.xml"/><Relationship Id="rId272" Type="http://schemas.openxmlformats.org/officeDocument/2006/relationships/customXml" Target="../ink/ink2690.xml"/><Relationship Id="rId293" Type="http://schemas.openxmlformats.org/officeDocument/2006/relationships/image" Target="../media/image2686.png"/><Relationship Id="rId302" Type="http://schemas.openxmlformats.org/officeDocument/2006/relationships/customXml" Target="../ink/ink2705.xml"/><Relationship Id="rId307" Type="http://schemas.openxmlformats.org/officeDocument/2006/relationships/image" Target="../media/image2693.png"/><Relationship Id="rId20" Type="http://schemas.openxmlformats.org/officeDocument/2006/relationships/customXml" Target="../ink/ink2564.xml"/><Relationship Id="rId41" Type="http://schemas.openxmlformats.org/officeDocument/2006/relationships/image" Target="../media/image2562.png"/><Relationship Id="rId62" Type="http://schemas.openxmlformats.org/officeDocument/2006/relationships/customXml" Target="../ink/ink2585.xml"/><Relationship Id="rId83" Type="http://schemas.openxmlformats.org/officeDocument/2006/relationships/image" Target="../media/image2583.png"/><Relationship Id="rId88" Type="http://schemas.openxmlformats.org/officeDocument/2006/relationships/customXml" Target="../ink/ink2598.xml"/><Relationship Id="rId111" Type="http://schemas.openxmlformats.org/officeDocument/2006/relationships/image" Target="../media/image2597.png"/><Relationship Id="rId132" Type="http://schemas.openxmlformats.org/officeDocument/2006/relationships/customXml" Target="../ink/ink2620.xml"/><Relationship Id="rId153" Type="http://schemas.openxmlformats.org/officeDocument/2006/relationships/image" Target="../media/image2617.png"/><Relationship Id="rId174" Type="http://schemas.openxmlformats.org/officeDocument/2006/relationships/customXml" Target="../ink/ink2641.xml"/><Relationship Id="rId179" Type="http://schemas.openxmlformats.org/officeDocument/2006/relationships/image" Target="../media/image2630.png"/><Relationship Id="rId195" Type="http://schemas.openxmlformats.org/officeDocument/2006/relationships/image" Target="../media/image2638.png"/><Relationship Id="rId209" Type="http://schemas.openxmlformats.org/officeDocument/2006/relationships/image" Target="../media/image2645.png"/><Relationship Id="rId190" Type="http://schemas.openxmlformats.org/officeDocument/2006/relationships/customXml" Target="../ink/ink2649.xml"/><Relationship Id="rId204" Type="http://schemas.openxmlformats.org/officeDocument/2006/relationships/customXml" Target="../ink/ink2656.xml"/><Relationship Id="rId220" Type="http://schemas.openxmlformats.org/officeDocument/2006/relationships/customXml" Target="../ink/ink2664.xml"/><Relationship Id="rId225" Type="http://schemas.openxmlformats.org/officeDocument/2006/relationships/image" Target="../media/image2653.png"/><Relationship Id="rId241" Type="http://schemas.openxmlformats.org/officeDocument/2006/relationships/image" Target="../media/image2660.png"/><Relationship Id="rId246" Type="http://schemas.openxmlformats.org/officeDocument/2006/relationships/customXml" Target="../ink/ink2677.xml"/><Relationship Id="rId267" Type="http://schemas.openxmlformats.org/officeDocument/2006/relationships/image" Target="../media/image2673.png"/><Relationship Id="rId288" Type="http://schemas.openxmlformats.org/officeDocument/2006/relationships/customXml" Target="../ink/ink2698.xml"/><Relationship Id="rId15" Type="http://schemas.openxmlformats.org/officeDocument/2006/relationships/image" Target="../media/image2549.png"/><Relationship Id="rId36" Type="http://schemas.openxmlformats.org/officeDocument/2006/relationships/customXml" Target="../ink/ink2572.xml"/><Relationship Id="rId57" Type="http://schemas.openxmlformats.org/officeDocument/2006/relationships/image" Target="../media/image2570.png"/><Relationship Id="rId106" Type="http://schemas.openxmlformats.org/officeDocument/2006/relationships/customXml" Target="../ink/ink2607.xml"/><Relationship Id="rId127" Type="http://schemas.openxmlformats.org/officeDocument/2006/relationships/image" Target="../media/image486.png"/><Relationship Id="rId262" Type="http://schemas.openxmlformats.org/officeDocument/2006/relationships/customXml" Target="../ink/ink2685.xml"/><Relationship Id="rId283" Type="http://schemas.openxmlformats.org/officeDocument/2006/relationships/image" Target="../media/image2681.png"/><Relationship Id="rId313" Type="http://schemas.openxmlformats.org/officeDocument/2006/relationships/image" Target="../media/image2696.png"/><Relationship Id="rId318" Type="http://schemas.openxmlformats.org/officeDocument/2006/relationships/customXml" Target="../ink/ink2713.xml"/><Relationship Id="rId10" Type="http://schemas.openxmlformats.org/officeDocument/2006/relationships/customXml" Target="../ink/ink2559.xml"/><Relationship Id="rId31" Type="http://schemas.openxmlformats.org/officeDocument/2006/relationships/image" Target="../media/image2557.png"/><Relationship Id="rId52" Type="http://schemas.openxmlformats.org/officeDocument/2006/relationships/customXml" Target="../ink/ink2580.xml"/><Relationship Id="rId73" Type="http://schemas.openxmlformats.org/officeDocument/2006/relationships/image" Target="../media/image2578.png"/><Relationship Id="rId78" Type="http://schemas.openxmlformats.org/officeDocument/2006/relationships/customXml" Target="../ink/ink2593.xml"/><Relationship Id="rId94" Type="http://schemas.openxmlformats.org/officeDocument/2006/relationships/customXml" Target="../ink/ink2601.xml"/><Relationship Id="rId99" Type="http://schemas.openxmlformats.org/officeDocument/2006/relationships/image" Target="../media/image2591.png"/><Relationship Id="rId101" Type="http://schemas.openxmlformats.org/officeDocument/2006/relationships/image" Target="../media/image2592.png"/><Relationship Id="rId122" Type="http://schemas.openxmlformats.org/officeDocument/2006/relationships/customXml" Target="../ink/ink2615.xml"/><Relationship Id="rId143" Type="http://schemas.openxmlformats.org/officeDocument/2006/relationships/image" Target="../media/image2612.png"/><Relationship Id="rId148" Type="http://schemas.openxmlformats.org/officeDocument/2006/relationships/customXml" Target="../ink/ink2628.xml"/><Relationship Id="rId164" Type="http://schemas.openxmlformats.org/officeDocument/2006/relationships/customXml" Target="../ink/ink2636.xml"/><Relationship Id="rId169" Type="http://schemas.openxmlformats.org/officeDocument/2006/relationships/image" Target="../media/image2625.png"/><Relationship Id="rId185" Type="http://schemas.openxmlformats.org/officeDocument/2006/relationships/image" Target="../media/image2633.png"/><Relationship Id="rId4" Type="http://schemas.openxmlformats.org/officeDocument/2006/relationships/customXml" Target="../ink/ink2556.xml"/><Relationship Id="rId9" Type="http://schemas.openxmlformats.org/officeDocument/2006/relationships/image" Target="../media/image2546.png"/><Relationship Id="rId180" Type="http://schemas.openxmlformats.org/officeDocument/2006/relationships/customXml" Target="../ink/ink2644.xml"/><Relationship Id="rId210" Type="http://schemas.openxmlformats.org/officeDocument/2006/relationships/customXml" Target="../ink/ink2659.xml"/><Relationship Id="rId215" Type="http://schemas.openxmlformats.org/officeDocument/2006/relationships/image" Target="../media/image2648.png"/><Relationship Id="rId236" Type="http://schemas.openxmlformats.org/officeDocument/2006/relationships/customXml" Target="../ink/ink2672.xml"/><Relationship Id="rId257" Type="http://schemas.openxmlformats.org/officeDocument/2006/relationships/image" Target="../media/image2668.png"/><Relationship Id="rId278" Type="http://schemas.openxmlformats.org/officeDocument/2006/relationships/customXml" Target="../ink/ink2693.xml"/><Relationship Id="rId26" Type="http://schemas.openxmlformats.org/officeDocument/2006/relationships/customXml" Target="../ink/ink2567.xml"/><Relationship Id="rId231" Type="http://schemas.openxmlformats.org/officeDocument/2006/relationships/image" Target="../media/image2655.png"/><Relationship Id="rId252" Type="http://schemas.openxmlformats.org/officeDocument/2006/relationships/customXml" Target="../ink/ink2680.xml"/><Relationship Id="rId273" Type="http://schemas.openxmlformats.org/officeDocument/2006/relationships/image" Target="../media/image2676.png"/><Relationship Id="rId294" Type="http://schemas.openxmlformats.org/officeDocument/2006/relationships/customXml" Target="../ink/ink2701.xml"/><Relationship Id="rId308" Type="http://schemas.openxmlformats.org/officeDocument/2006/relationships/customXml" Target="../ink/ink2708.xml"/><Relationship Id="rId47" Type="http://schemas.openxmlformats.org/officeDocument/2006/relationships/image" Target="../media/image2565.png"/><Relationship Id="rId68" Type="http://schemas.openxmlformats.org/officeDocument/2006/relationships/customXml" Target="../ink/ink2588.xml"/><Relationship Id="rId89" Type="http://schemas.openxmlformats.org/officeDocument/2006/relationships/image" Target="../media/image2586.png"/><Relationship Id="rId112" Type="http://schemas.openxmlformats.org/officeDocument/2006/relationships/customXml" Target="../ink/ink2610.xml"/><Relationship Id="rId133" Type="http://schemas.openxmlformats.org/officeDocument/2006/relationships/image" Target="../media/image2607.png"/><Relationship Id="rId154" Type="http://schemas.openxmlformats.org/officeDocument/2006/relationships/customXml" Target="../ink/ink2631.xml"/><Relationship Id="rId175" Type="http://schemas.openxmlformats.org/officeDocument/2006/relationships/image" Target="../media/image2628.png"/><Relationship Id="rId196" Type="http://schemas.openxmlformats.org/officeDocument/2006/relationships/customXml" Target="../ink/ink2652.xml"/><Relationship Id="rId200" Type="http://schemas.openxmlformats.org/officeDocument/2006/relationships/customXml" Target="../ink/ink2654.xml"/><Relationship Id="rId16" Type="http://schemas.openxmlformats.org/officeDocument/2006/relationships/customXml" Target="../ink/ink2562.xml"/><Relationship Id="rId221" Type="http://schemas.openxmlformats.org/officeDocument/2006/relationships/image" Target="../media/image2651.png"/><Relationship Id="rId242" Type="http://schemas.openxmlformats.org/officeDocument/2006/relationships/customXml" Target="../ink/ink2675.xml"/><Relationship Id="rId263" Type="http://schemas.openxmlformats.org/officeDocument/2006/relationships/image" Target="../media/image2671.png"/><Relationship Id="rId284" Type="http://schemas.openxmlformats.org/officeDocument/2006/relationships/customXml" Target="../ink/ink2696.xml"/><Relationship Id="rId319" Type="http://schemas.openxmlformats.org/officeDocument/2006/relationships/image" Target="../media/image2699.png"/><Relationship Id="rId37" Type="http://schemas.openxmlformats.org/officeDocument/2006/relationships/image" Target="../media/image2560.png"/><Relationship Id="rId58" Type="http://schemas.openxmlformats.org/officeDocument/2006/relationships/customXml" Target="../ink/ink2583.xml"/><Relationship Id="rId79" Type="http://schemas.openxmlformats.org/officeDocument/2006/relationships/image" Target="../media/image2581.png"/><Relationship Id="rId102" Type="http://schemas.openxmlformats.org/officeDocument/2006/relationships/customXml" Target="../ink/ink2605.xml"/><Relationship Id="rId123" Type="http://schemas.openxmlformats.org/officeDocument/2006/relationships/image" Target="../media/image2603.png"/><Relationship Id="rId144" Type="http://schemas.openxmlformats.org/officeDocument/2006/relationships/customXml" Target="../ink/ink2626.xml"/><Relationship Id="rId90" Type="http://schemas.openxmlformats.org/officeDocument/2006/relationships/customXml" Target="../ink/ink2599.xml"/><Relationship Id="rId165" Type="http://schemas.openxmlformats.org/officeDocument/2006/relationships/image" Target="../media/image2623.png"/><Relationship Id="rId186" Type="http://schemas.openxmlformats.org/officeDocument/2006/relationships/customXml" Target="../ink/ink2647.xml"/><Relationship Id="rId211" Type="http://schemas.openxmlformats.org/officeDocument/2006/relationships/image" Target="../media/image2646.png"/><Relationship Id="rId232" Type="http://schemas.openxmlformats.org/officeDocument/2006/relationships/customXml" Target="../ink/ink2670.xml"/><Relationship Id="rId253" Type="http://schemas.openxmlformats.org/officeDocument/2006/relationships/image" Target="../media/image2666.png"/><Relationship Id="rId274" Type="http://schemas.openxmlformats.org/officeDocument/2006/relationships/customXml" Target="../ink/ink2691.xml"/><Relationship Id="rId295" Type="http://schemas.openxmlformats.org/officeDocument/2006/relationships/image" Target="../media/image2687.png"/><Relationship Id="rId309" Type="http://schemas.openxmlformats.org/officeDocument/2006/relationships/image" Target="../media/image2694.png"/><Relationship Id="rId27" Type="http://schemas.openxmlformats.org/officeDocument/2006/relationships/image" Target="../media/image2555.png"/><Relationship Id="rId48" Type="http://schemas.openxmlformats.org/officeDocument/2006/relationships/customXml" Target="../ink/ink2578.xml"/><Relationship Id="rId69" Type="http://schemas.openxmlformats.org/officeDocument/2006/relationships/image" Target="../media/image2576.png"/><Relationship Id="rId113" Type="http://schemas.openxmlformats.org/officeDocument/2006/relationships/image" Target="../media/image2598.png"/><Relationship Id="rId134" Type="http://schemas.openxmlformats.org/officeDocument/2006/relationships/customXml" Target="../ink/ink2621.xml"/><Relationship Id="rId80" Type="http://schemas.openxmlformats.org/officeDocument/2006/relationships/customXml" Target="../ink/ink2594.xml"/><Relationship Id="rId155" Type="http://schemas.openxmlformats.org/officeDocument/2006/relationships/image" Target="../media/image2618.png"/><Relationship Id="rId176" Type="http://schemas.openxmlformats.org/officeDocument/2006/relationships/customXml" Target="../ink/ink2642.xml"/><Relationship Id="rId197" Type="http://schemas.openxmlformats.org/officeDocument/2006/relationships/image" Target="../media/image2639.png"/><Relationship Id="rId201" Type="http://schemas.openxmlformats.org/officeDocument/2006/relationships/image" Target="../media/image2641.png"/><Relationship Id="rId222" Type="http://schemas.openxmlformats.org/officeDocument/2006/relationships/customXml" Target="../ink/ink2665.xml"/><Relationship Id="rId243" Type="http://schemas.openxmlformats.org/officeDocument/2006/relationships/image" Target="../media/image2661.png"/><Relationship Id="rId264" Type="http://schemas.openxmlformats.org/officeDocument/2006/relationships/customXml" Target="../ink/ink2686.xml"/><Relationship Id="rId285" Type="http://schemas.openxmlformats.org/officeDocument/2006/relationships/image" Target="../media/image2682.png"/><Relationship Id="rId17" Type="http://schemas.openxmlformats.org/officeDocument/2006/relationships/image" Target="../media/image2550.png"/><Relationship Id="rId38" Type="http://schemas.openxmlformats.org/officeDocument/2006/relationships/customXml" Target="../ink/ink2573.xml"/><Relationship Id="rId59" Type="http://schemas.openxmlformats.org/officeDocument/2006/relationships/image" Target="../media/image2571.png"/><Relationship Id="rId103" Type="http://schemas.openxmlformats.org/officeDocument/2006/relationships/image" Target="../media/image2593.png"/><Relationship Id="rId124" Type="http://schemas.openxmlformats.org/officeDocument/2006/relationships/customXml" Target="../ink/ink2616.xml"/><Relationship Id="rId310" Type="http://schemas.openxmlformats.org/officeDocument/2006/relationships/customXml" Target="../ink/ink2709.xml"/><Relationship Id="rId70" Type="http://schemas.openxmlformats.org/officeDocument/2006/relationships/customXml" Target="../ink/ink2589.xml"/><Relationship Id="rId91" Type="http://schemas.openxmlformats.org/officeDocument/2006/relationships/image" Target="../media/image2587.png"/><Relationship Id="rId145" Type="http://schemas.openxmlformats.org/officeDocument/2006/relationships/image" Target="../media/image2613.png"/><Relationship Id="rId166" Type="http://schemas.openxmlformats.org/officeDocument/2006/relationships/customXml" Target="../ink/ink2637.xml"/><Relationship Id="rId187" Type="http://schemas.openxmlformats.org/officeDocument/2006/relationships/image" Target="../media/image263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60.xml"/><Relationship Id="rId233" Type="http://schemas.openxmlformats.org/officeDocument/2006/relationships/image" Target="../media/image2656.png"/><Relationship Id="rId254" Type="http://schemas.openxmlformats.org/officeDocument/2006/relationships/customXml" Target="../ink/ink2681.xml"/><Relationship Id="rId28" Type="http://schemas.openxmlformats.org/officeDocument/2006/relationships/customXml" Target="../ink/ink2568.xml"/><Relationship Id="rId49" Type="http://schemas.openxmlformats.org/officeDocument/2006/relationships/image" Target="../media/image2566.png"/><Relationship Id="rId114" Type="http://schemas.openxmlformats.org/officeDocument/2006/relationships/customXml" Target="../ink/ink2611.xml"/><Relationship Id="rId275" Type="http://schemas.openxmlformats.org/officeDocument/2006/relationships/image" Target="../media/image2677.png"/><Relationship Id="rId296" Type="http://schemas.openxmlformats.org/officeDocument/2006/relationships/customXml" Target="../ink/ink2702.xml"/><Relationship Id="rId300" Type="http://schemas.openxmlformats.org/officeDocument/2006/relationships/customXml" Target="../ink/ink2704.xml"/><Relationship Id="rId60" Type="http://schemas.openxmlformats.org/officeDocument/2006/relationships/customXml" Target="../ink/ink2584.xml"/><Relationship Id="rId81" Type="http://schemas.openxmlformats.org/officeDocument/2006/relationships/image" Target="../media/image2582.png"/><Relationship Id="rId135" Type="http://schemas.openxmlformats.org/officeDocument/2006/relationships/image" Target="../media/image2608.png"/><Relationship Id="rId156" Type="http://schemas.openxmlformats.org/officeDocument/2006/relationships/customXml" Target="../ink/ink2632.xml"/><Relationship Id="rId177" Type="http://schemas.openxmlformats.org/officeDocument/2006/relationships/image" Target="../media/image2629.png"/><Relationship Id="rId198" Type="http://schemas.openxmlformats.org/officeDocument/2006/relationships/customXml" Target="../ink/ink2653.xml"/><Relationship Id="rId202" Type="http://schemas.openxmlformats.org/officeDocument/2006/relationships/customXml" Target="../ink/ink2655.xml"/><Relationship Id="rId223" Type="http://schemas.openxmlformats.org/officeDocument/2006/relationships/image" Target="../media/image2652.png"/><Relationship Id="rId244" Type="http://schemas.openxmlformats.org/officeDocument/2006/relationships/customXml" Target="../ink/ink2676.xml"/><Relationship Id="rId18" Type="http://schemas.openxmlformats.org/officeDocument/2006/relationships/customXml" Target="../ink/ink2563.xml"/><Relationship Id="rId39" Type="http://schemas.openxmlformats.org/officeDocument/2006/relationships/image" Target="../media/image2561.png"/><Relationship Id="rId265" Type="http://schemas.openxmlformats.org/officeDocument/2006/relationships/image" Target="../media/image2672.png"/><Relationship Id="rId286" Type="http://schemas.openxmlformats.org/officeDocument/2006/relationships/customXml" Target="../ink/ink2697.xml"/><Relationship Id="rId50" Type="http://schemas.openxmlformats.org/officeDocument/2006/relationships/customXml" Target="../ink/ink2579.xml"/><Relationship Id="rId104" Type="http://schemas.openxmlformats.org/officeDocument/2006/relationships/customXml" Target="../ink/ink2606.xml"/><Relationship Id="rId125" Type="http://schemas.openxmlformats.org/officeDocument/2006/relationships/image" Target="../media/image2604.png"/><Relationship Id="rId146" Type="http://schemas.openxmlformats.org/officeDocument/2006/relationships/customXml" Target="../ink/ink2627.xml"/><Relationship Id="rId167" Type="http://schemas.openxmlformats.org/officeDocument/2006/relationships/image" Target="../media/image2624.png"/><Relationship Id="rId188" Type="http://schemas.openxmlformats.org/officeDocument/2006/relationships/customXml" Target="../ink/ink2648.xml"/><Relationship Id="rId311" Type="http://schemas.openxmlformats.org/officeDocument/2006/relationships/image" Target="../media/image2695.png"/><Relationship Id="rId71" Type="http://schemas.openxmlformats.org/officeDocument/2006/relationships/image" Target="../media/image2577.png"/><Relationship Id="rId92" Type="http://schemas.openxmlformats.org/officeDocument/2006/relationships/customXml" Target="../ink/ink2600.xml"/><Relationship Id="rId213" Type="http://schemas.openxmlformats.org/officeDocument/2006/relationships/image" Target="../media/image2647.png"/><Relationship Id="rId234" Type="http://schemas.openxmlformats.org/officeDocument/2006/relationships/customXml" Target="../ink/ink2671.xml"/><Relationship Id="rId2" Type="http://schemas.openxmlformats.org/officeDocument/2006/relationships/customXml" Target="../ink/ink2555.xml"/><Relationship Id="rId29" Type="http://schemas.openxmlformats.org/officeDocument/2006/relationships/image" Target="../media/image2556.png"/><Relationship Id="rId255" Type="http://schemas.openxmlformats.org/officeDocument/2006/relationships/image" Target="../media/image2667.png"/><Relationship Id="rId276" Type="http://schemas.openxmlformats.org/officeDocument/2006/relationships/customXml" Target="../ink/ink2692.xml"/><Relationship Id="rId297" Type="http://schemas.openxmlformats.org/officeDocument/2006/relationships/image" Target="../media/image2688.png"/><Relationship Id="rId40" Type="http://schemas.openxmlformats.org/officeDocument/2006/relationships/customXml" Target="../ink/ink2574.xml"/><Relationship Id="rId115" Type="http://schemas.openxmlformats.org/officeDocument/2006/relationships/image" Target="../media/image2599.png"/><Relationship Id="rId136" Type="http://schemas.openxmlformats.org/officeDocument/2006/relationships/customXml" Target="../ink/ink2622.xml"/><Relationship Id="rId157" Type="http://schemas.openxmlformats.org/officeDocument/2006/relationships/image" Target="../media/image2619.png"/><Relationship Id="rId178" Type="http://schemas.openxmlformats.org/officeDocument/2006/relationships/customXml" Target="../ink/ink2643.xml"/><Relationship Id="rId301" Type="http://schemas.openxmlformats.org/officeDocument/2006/relationships/image" Target="../media/image2690.png"/><Relationship Id="rId61" Type="http://schemas.openxmlformats.org/officeDocument/2006/relationships/image" Target="../media/image2572.png"/><Relationship Id="rId82" Type="http://schemas.openxmlformats.org/officeDocument/2006/relationships/customXml" Target="../ink/ink2595.xml"/><Relationship Id="rId199" Type="http://schemas.openxmlformats.org/officeDocument/2006/relationships/image" Target="../media/image2640.png"/><Relationship Id="rId203" Type="http://schemas.openxmlformats.org/officeDocument/2006/relationships/image" Target="../media/image2642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11.png"/><Relationship Id="rId117" Type="http://schemas.openxmlformats.org/officeDocument/2006/relationships/customXml" Target="../ink/ink2771.xml"/><Relationship Id="rId21" Type="http://schemas.openxmlformats.org/officeDocument/2006/relationships/customXml" Target="../ink/ink2723.xml"/><Relationship Id="rId42" Type="http://schemas.openxmlformats.org/officeDocument/2006/relationships/image" Target="../media/image2718.png"/><Relationship Id="rId47" Type="http://schemas.openxmlformats.org/officeDocument/2006/relationships/customXml" Target="../ink/ink2736.xml"/><Relationship Id="rId63" Type="http://schemas.openxmlformats.org/officeDocument/2006/relationships/customXml" Target="../ink/ink2744.xml"/><Relationship Id="rId68" Type="http://schemas.openxmlformats.org/officeDocument/2006/relationships/image" Target="../media/image2731.png"/><Relationship Id="rId84" Type="http://schemas.openxmlformats.org/officeDocument/2006/relationships/image" Target="../media/image2739.png"/><Relationship Id="rId89" Type="http://schemas.openxmlformats.org/officeDocument/2006/relationships/customXml" Target="../ink/ink2757.xml"/><Relationship Id="rId112" Type="http://schemas.openxmlformats.org/officeDocument/2006/relationships/image" Target="../media/image2753.png"/><Relationship Id="rId133" Type="http://schemas.openxmlformats.org/officeDocument/2006/relationships/customXml" Target="../ink/ink2779.xml"/><Relationship Id="rId138" Type="http://schemas.openxmlformats.org/officeDocument/2006/relationships/image" Target="../media/image2766.png"/><Relationship Id="rId16" Type="http://schemas.openxmlformats.org/officeDocument/2006/relationships/image" Target="../media/image2706.png"/><Relationship Id="rId107" Type="http://schemas.openxmlformats.org/officeDocument/2006/relationships/customXml" Target="../ink/ink2766.xml"/><Relationship Id="rId11" Type="http://schemas.openxmlformats.org/officeDocument/2006/relationships/customXml" Target="../ink/ink2718.xml"/><Relationship Id="rId32" Type="http://schemas.openxmlformats.org/officeDocument/2006/relationships/image" Target="../media/image2714.png"/><Relationship Id="rId37" Type="http://schemas.openxmlformats.org/officeDocument/2006/relationships/customXml" Target="../ink/ink2731.xml"/><Relationship Id="rId53" Type="http://schemas.openxmlformats.org/officeDocument/2006/relationships/customXml" Target="../ink/ink2739.xml"/><Relationship Id="rId58" Type="http://schemas.openxmlformats.org/officeDocument/2006/relationships/image" Target="../media/image2726.png"/><Relationship Id="rId74" Type="http://schemas.openxmlformats.org/officeDocument/2006/relationships/image" Target="../media/image2734.png"/><Relationship Id="rId79" Type="http://schemas.openxmlformats.org/officeDocument/2006/relationships/customXml" Target="../ink/ink2752.xml"/><Relationship Id="rId102" Type="http://schemas.openxmlformats.org/officeDocument/2006/relationships/image" Target="../media/image2748.png"/><Relationship Id="rId123" Type="http://schemas.openxmlformats.org/officeDocument/2006/relationships/customXml" Target="../ink/ink2774.xml"/><Relationship Id="rId128" Type="http://schemas.openxmlformats.org/officeDocument/2006/relationships/image" Target="../media/image2761.png"/><Relationship Id="rId144" Type="http://schemas.openxmlformats.org/officeDocument/2006/relationships/image" Target="../media/image2769.png"/><Relationship Id="rId5" Type="http://schemas.openxmlformats.org/officeDocument/2006/relationships/customXml" Target="../ink/ink2715.xml"/><Relationship Id="rId90" Type="http://schemas.openxmlformats.org/officeDocument/2006/relationships/image" Target="../media/image2742.png"/><Relationship Id="rId95" Type="http://schemas.openxmlformats.org/officeDocument/2006/relationships/customXml" Target="../ink/ink2760.xml"/><Relationship Id="rId22" Type="http://schemas.openxmlformats.org/officeDocument/2006/relationships/image" Target="../media/image2709.png"/><Relationship Id="rId27" Type="http://schemas.openxmlformats.org/officeDocument/2006/relationships/customXml" Target="../ink/ink2726.xml"/><Relationship Id="rId43" Type="http://schemas.openxmlformats.org/officeDocument/2006/relationships/customXml" Target="../ink/ink2734.xml"/><Relationship Id="rId48" Type="http://schemas.openxmlformats.org/officeDocument/2006/relationships/image" Target="../media/image2721.png"/><Relationship Id="rId64" Type="http://schemas.openxmlformats.org/officeDocument/2006/relationships/image" Target="../media/image2729.png"/><Relationship Id="rId69" Type="http://schemas.openxmlformats.org/officeDocument/2006/relationships/customXml" Target="../ink/ink2747.xml"/><Relationship Id="rId113" Type="http://schemas.openxmlformats.org/officeDocument/2006/relationships/customXml" Target="../ink/ink2769.xml"/><Relationship Id="rId118" Type="http://schemas.openxmlformats.org/officeDocument/2006/relationships/image" Target="../media/image2756.png"/><Relationship Id="rId134" Type="http://schemas.openxmlformats.org/officeDocument/2006/relationships/image" Target="../media/image2764.png"/><Relationship Id="rId139" Type="http://schemas.openxmlformats.org/officeDocument/2006/relationships/customXml" Target="../ink/ink2782.xml"/><Relationship Id="rId8" Type="http://schemas.openxmlformats.org/officeDocument/2006/relationships/image" Target="../media/image2702.png"/><Relationship Id="rId51" Type="http://schemas.openxmlformats.org/officeDocument/2006/relationships/customXml" Target="../ink/ink2738.xml"/><Relationship Id="rId72" Type="http://schemas.openxmlformats.org/officeDocument/2006/relationships/image" Target="../media/image2733.png"/><Relationship Id="rId80" Type="http://schemas.openxmlformats.org/officeDocument/2006/relationships/image" Target="../media/image2737.png"/><Relationship Id="rId85" Type="http://schemas.openxmlformats.org/officeDocument/2006/relationships/customXml" Target="../ink/ink2755.xml"/><Relationship Id="rId93" Type="http://schemas.openxmlformats.org/officeDocument/2006/relationships/customXml" Target="../ink/ink2759.xml"/><Relationship Id="rId98" Type="http://schemas.openxmlformats.org/officeDocument/2006/relationships/image" Target="../media/image2746.png"/><Relationship Id="rId121" Type="http://schemas.openxmlformats.org/officeDocument/2006/relationships/customXml" Target="../ink/ink2773.xml"/><Relationship Id="rId142" Type="http://schemas.openxmlformats.org/officeDocument/2006/relationships/image" Target="../media/image2768.png"/><Relationship Id="rId3" Type="http://schemas.openxmlformats.org/officeDocument/2006/relationships/customXml" Target="../ink/ink2714.xml"/><Relationship Id="rId12" Type="http://schemas.openxmlformats.org/officeDocument/2006/relationships/image" Target="../media/image2704.png"/><Relationship Id="rId17" Type="http://schemas.openxmlformats.org/officeDocument/2006/relationships/customXml" Target="../ink/ink2721.xml"/><Relationship Id="rId25" Type="http://schemas.openxmlformats.org/officeDocument/2006/relationships/customXml" Target="../ink/ink2725.xml"/><Relationship Id="rId33" Type="http://schemas.openxmlformats.org/officeDocument/2006/relationships/customXml" Target="../ink/ink2729.xml"/><Relationship Id="rId38" Type="http://schemas.openxmlformats.org/officeDocument/2006/relationships/image" Target="../media/image2716.png"/><Relationship Id="rId46" Type="http://schemas.openxmlformats.org/officeDocument/2006/relationships/image" Target="../media/image2720.png"/><Relationship Id="rId59" Type="http://schemas.openxmlformats.org/officeDocument/2006/relationships/customXml" Target="../ink/ink2742.xml"/><Relationship Id="rId67" Type="http://schemas.openxmlformats.org/officeDocument/2006/relationships/customXml" Target="../ink/ink2746.xml"/><Relationship Id="rId103" Type="http://schemas.openxmlformats.org/officeDocument/2006/relationships/customXml" Target="../ink/ink2764.xml"/><Relationship Id="rId108" Type="http://schemas.openxmlformats.org/officeDocument/2006/relationships/image" Target="../media/image2751.png"/><Relationship Id="rId116" Type="http://schemas.openxmlformats.org/officeDocument/2006/relationships/image" Target="../media/image2755.png"/><Relationship Id="rId124" Type="http://schemas.openxmlformats.org/officeDocument/2006/relationships/image" Target="../media/image2759.png"/><Relationship Id="rId129" Type="http://schemas.openxmlformats.org/officeDocument/2006/relationships/customXml" Target="../ink/ink2777.xml"/><Relationship Id="rId137" Type="http://schemas.openxmlformats.org/officeDocument/2006/relationships/customXml" Target="../ink/ink2781.xml"/><Relationship Id="rId20" Type="http://schemas.openxmlformats.org/officeDocument/2006/relationships/image" Target="../media/image2708.png"/><Relationship Id="rId41" Type="http://schemas.openxmlformats.org/officeDocument/2006/relationships/customXml" Target="../ink/ink2733.xml"/><Relationship Id="rId54" Type="http://schemas.openxmlformats.org/officeDocument/2006/relationships/image" Target="../media/image2724.png"/><Relationship Id="rId62" Type="http://schemas.openxmlformats.org/officeDocument/2006/relationships/image" Target="../media/image2728.png"/><Relationship Id="rId70" Type="http://schemas.openxmlformats.org/officeDocument/2006/relationships/image" Target="../media/image2732.png"/><Relationship Id="rId75" Type="http://schemas.openxmlformats.org/officeDocument/2006/relationships/customXml" Target="../ink/ink2750.xml"/><Relationship Id="rId83" Type="http://schemas.openxmlformats.org/officeDocument/2006/relationships/customXml" Target="../ink/ink2754.xml"/><Relationship Id="rId88" Type="http://schemas.openxmlformats.org/officeDocument/2006/relationships/image" Target="../media/image2741.png"/><Relationship Id="rId91" Type="http://schemas.openxmlformats.org/officeDocument/2006/relationships/customXml" Target="../ink/ink2758.xml"/><Relationship Id="rId96" Type="http://schemas.openxmlformats.org/officeDocument/2006/relationships/image" Target="../media/image2745.png"/><Relationship Id="rId111" Type="http://schemas.openxmlformats.org/officeDocument/2006/relationships/customXml" Target="../ink/ink2768.xml"/><Relationship Id="rId132" Type="http://schemas.openxmlformats.org/officeDocument/2006/relationships/image" Target="../media/image2763.png"/><Relationship Id="rId140" Type="http://schemas.openxmlformats.org/officeDocument/2006/relationships/image" Target="../media/image27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1.png"/><Relationship Id="rId15" Type="http://schemas.openxmlformats.org/officeDocument/2006/relationships/customXml" Target="../ink/ink2720.xml"/><Relationship Id="rId23" Type="http://schemas.openxmlformats.org/officeDocument/2006/relationships/customXml" Target="../ink/ink2724.xml"/><Relationship Id="rId28" Type="http://schemas.openxmlformats.org/officeDocument/2006/relationships/image" Target="../media/image2712.png"/><Relationship Id="rId36" Type="http://schemas.openxmlformats.org/officeDocument/2006/relationships/image" Target="../media/image2715.png"/><Relationship Id="rId49" Type="http://schemas.openxmlformats.org/officeDocument/2006/relationships/customXml" Target="../ink/ink2737.xml"/><Relationship Id="rId57" Type="http://schemas.openxmlformats.org/officeDocument/2006/relationships/customXml" Target="../ink/ink2741.xml"/><Relationship Id="rId106" Type="http://schemas.openxmlformats.org/officeDocument/2006/relationships/image" Target="../media/image2750.png"/><Relationship Id="rId114" Type="http://schemas.openxmlformats.org/officeDocument/2006/relationships/image" Target="../media/image2754.png"/><Relationship Id="rId119" Type="http://schemas.openxmlformats.org/officeDocument/2006/relationships/customXml" Target="../ink/ink2772.xml"/><Relationship Id="rId127" Type="http://schemas.openxmlformats.org/officeDocument/2006/relationships/customXml" Target="../ink/ink2776.xml"/><Relationship Id="rId10" Type="http://schemas.openxmlformats.org/officeDocument/2006/relationships/image" Target="../media/image2703.png"/><Relationship Id="rId31" Type="http://schemas.openxmlformats.org/officeDocument/2006/relationships/customXml" Target="../ink/ink2728.xml"/><Relationship Id="rId44" Type="http://schemas.openxmlformats.org/officeDocument/2006/relationships/image" Target="../media/image2719.png"/><Relationship Id="rId52" Type="http://schemas.openxmlformats.org/officeDocument/2006/relationships/image" Target="../media/image2723.png"/><Relationship Id="rId60" Type="http://schemas.openxmlformats.org/officeDocument/2006/relationships/image" Target="../media/image2727.png"/><Relationship Id="rId65" Type="http://schemas.openxmlformats.org/officeDocument/2006/relationships/customXml" Target="../ink/ink2745.xml"/><Relationship Id="rId73" Type="http://schemas.openxmlformats.org/officeDocument/2006/relationships/customXml" Target="../ink/ink2749.xml"/><Relationship Id="rId78" Type="http://schemas.openxmlformats.org/officeDocument/2006/relationships/image" Target="../media/image2736.png"/><Relationship Id="rId81" Type="http://schemas.openxmlformats.org/officeDocument/2006/relationships/customXml" Target="../ink/ink2753.xml"/><Relationship Id="rId86" Type="http://schemas.openxmlformats.org/officeDocument/2006/relationships/image" Target="../media/image2740.png"/><Relationship Id="rId94" Type="http://schemas.openxmlformats.org/officeDocument/2006/relationships/image" Target="../media/image2744.png"/><Relationship Id="rId99" Type="http://schemas.openxmlformats.org/officeDocument/2006/relationships/customXml" Target="../ink/ink2762.xml"/><Relationship Id="rId101" Type="http://schemas.openxmlformats.org/officeDocument/2006/relationships/customXml" Target="../ink/ink2763.xml"/><Relationship Id="rId122" Type="http://schemas.openxmlformats.org/officeDocument/2006/relationships/image" Target="../media/image2758.png"/><Relationship Id="rId130" Type="http://schemas.openxmlformats.org/officeDocument/2006/relationships/image" Target="../media/image2762.png"/><Relationship Id="rId135" Type="http://schemas.openxmlformats.org/officeDocument/2006/relationships/customXml" Target="../ink/ink2780.xml"/><Relationship Id="rId143" Type="http://schemas.openxmlformats.org/officeDocument/2006/relationships/customXml" Target="../ink/ink2784.xml"/><Relationship Id="rId4" Type="http://schemas.openxmlformats.org/officeDocument/2006/relationships/image" Target="../media/image2700.png"/><Relationship Id="rId9" Type="http://schemas.openxmlformats.org/officeDocument/2006/relationships/customXml" Target="../ink/ink2717.xml"/><Relationship Id="rId13" Type="http://schemas.openxmlformats.org/officeDocument/2006/relationships/customXml" Target="../ink/ink2719.xml"/><Relationship Id="rId18" Type="http://schemas.openxmlformats.org/officeDocument/2006/relationships/image" Target="../media/image2707.png"/><Relationship Id="rId39" Type="http://schemas.openxmlformats.org/officeDocument/2006/relationships/customXml" Target="../ink/ink2732.xml"/><Relationship Id="rId109" Type="http://schemas.openxmlformats.org/officeDocument/2006/relationships/customXml" Target="../ink/ink2767.xml"/><Relationship Id="rId34" Type="http://schemas.openxmlformats.org/officeDocument/2006/relationships/image" Target="../media/image2553.png"/><Relationship Id="rId50" Type="http://schemas.openxmlformats.org/officeDocument/2006/relationships/image" Target="../media/image2722.png"/><Relationship Id="rId55" Type="http://schemas.openxmlformats.org/officeDocument/2006/relationships/customXml" Target="../ink/ink2740.xml"/><Relationship Id="rId76" Type="http://schemas.openxmlformats.org/officeDocument/2006/relationships/image" Target="../media/image2735.png"/><Relationship Id="rId97" Type="http://schemas.openxmlformats.org/officeDocument/2006/relationships/customXml" Target="../ink/ink2761.xml"/><Relationship Id="rId104" Type="http://schemas.openxmlformats.org/officeDocument/2006/relationships/image" Target="../media/image2749.png"/><Relationship Id="rId120" Type="http://schemas.openxmlformats.org/officeDocument/2006/relationships/image" Target="../media/image2757.png"/><Relationship Id="rId125" Type="http://schemas.openxmlformats.org/officeDocument/2006/relationships/customXml" Target="../ink/ink2775.xml"/><Relationship Id="rId141" Type="http://schemas.openxmlformats.org/officeDocument/2006/relationships/customXml" Target="../ink/ink2783.xml"/><Relationship Id="rId7" Type="http://schemas.openxmlformats.org/officeDocument/2006/relationships/customXml" Target="../ink/ink2716.xml"/><Relationship Id="rId71" Type="http://schemas.openxmlformats.org/officeDocument/2006/relationships/customXml" Target="../ink/ink2748.xml"/><Relationship Id="rId92" Type="http://schemas.openxmlformats.org/officeDocument/2006/relationships/image" Target="../media/image2743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727.xml"/><Relationship Id="rId24" Type="http://schemas.openxmlformats.org/officeDocument/2006/relationships/image" Target="../media/image2710.png"/><Relationship Id="rId40" Type="http://schemas.openxmlformats.org/officeDocument/2006/relationships/image" Target="../media/image2717.png"/><Relationship Id="rId45" Type="http://schemas.openxmlformats.org/officeDocument/2006/relationships/customXml" Target="../ink/ink2735.xml"/><Relationship Id="rId66" Type="http://schemas.openxmlformats.org/officeDocument/2006/relationships/image" Target="../media/image2730.png"/><Relationship Id="rId87" Type="http://schemas.openxmlformats.org/officeDocument/2006/relationships/customXml" Target="../ink/ink2756.xml"/><Relationship Id="rId110" Type="http://schemas.openxmlformats.org/officeDocument/2006/relationships/image" Target="../media/image2752.png"/><Relationship Id="rId115" Type="http://schemas.openxmlformats.org/officeDocument/2006/relationships/customXml" Target="../ink/ink2770.xml"/><Relationship Id="rId131" Type="http://schemas.openxmlformats.org/officeDocument/2006/relationships/customXml" Target="../ink/ink2778.xml"/><Relationship Id="rId136" Type="http://schemas.openxmlformats.org/officeDocument/2006/relationships/image" Target="../media/image2765.png"/><Relationship Id="rId61" Type="http://schemas.openxmlformats.org/officeDocument/2006/relationships/customXml" Target="../ink/ink2743.xml"/><Relationship Id="rId82" Type="http://schemas.openxmlformats.org/officeDocument/2006/relationships/image" Target="../media/image2738.png"/><Relationship Id="rId19" Type="http://schemas.openxmlformats.org/officeDocument/2006/relationships/customXml" Target="../ink/ink2722.xml"/><Relationship Id="rId14" Type="http://schemas.openxmlformats.org/officeDocument/2006/relationships/image" Target="../media/image2705.png"/><Relationship Id="rId30" Type="http://schemas.openxmlformats.org/officeDocument/2006/relationships/image" Target="../media/image2713.png"/><Relationship Id="rId35" Type="http://schemas.openxmlformats.org/officeDocument/2006/relationships/customXml" Target="../ink/ink2730.xml"/><Relationship Id="rId56" Type="http://schemas.openxmlformats.org/officeDocument/2006/relationships/image" Target="../media/image2725.png"/><Relationship Id="rId77" Type="http://schemas.openxmlformats.org/officeDocument/2006/relationships/customXml" Target="../ink/ink2751.xml"/><Relationship Id="rId100" Type="http://schemas.openxmlformats.org/officeDocument/2006/relationships/image" Target="../media/image2747.png"/><Relationship Id="rId105" Type="http://schemas.openxmlformats.org/officeDocument/2006/relationships/customXml" Target="../ink/ink2765.xml"/><Relationship Id="rId126" Type="http://schemas.openxmlformats.org/officeDocument/2006/relationships/image" Target="../media/image276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42.xml"/><Relationship Id="rId299" Type="http://schemas.openxmlformats.org/officeDocument/2006/relationships/image" Target="../media/image2916.png"/><Relationship Id="rId303" Type="http://schemas.openxmlformats.org/officeDocument/2006/relationships/image" Target="../media/image2918.png"/><Relationship Id="rId21" Type="http://schemas.openxmlformats.org/officeDocument/2006/relationships/customXml" Target="../ink/ink2794.xml"/><Relationship Id="rId42" Type="http://schemas.openxmlformats.org/officeDocument/2006/relationships/image" Target="../media/image2789.png"/><Relationship Id="rId63" Type="http://schemas.openxmlformats.org/officeDocument/2006/relationships/customXml" Target="../ink/ink2815.xml"/><Relationship Id="rId84" Type="http://schemas.openxmlformats.org/officeDocument/2006/relationships/image" Target="../media/image2809.png"/><Relationship Id="rId138" Type="http://schemas.openxmlformats.org/officeDocument/2006/relationships/image" Target="../media/image2836.png"/><Relationship Id="rId159" Type="http://schemas.openxmlformats.org/officeDocument/2006/relationships/customXml" Target="../ink/ink2863.xml"/><Relationship Id="rId170" Type="http://schemas.openxmlformats.org/officeDocument/2006/relationships/image" Target="../media/image2852.png"/><Relationship Id="rId191" Type="http://schemas.openxmlformats.org/officeDocument/2006/relationships/customXml" Target="../ink/ink2879.xml"/><Relationship Id="rId205" Type="http://schemas.openxmlformats.org/officeDocument/2006/relationships/customXml" Target="../ink/ink2886.xml"/><Relationship Id="rId226" Type="http://schemas.openxmlformats.org/officeDocument/2006/relationships/customXml" Target="../ink/ink2897.xml"/><Relationship Id="rId247" Type="http://schemas.openxmlformats.org/officeDocument/2006/relationships/image" Target="../media/image2890.png"/><Relationship Id="rId107" Type="http://schemas.openxmlformats.org/officeDocument/2006/relationships/customXml" Target="../ink/ink2837.xml"/><Relationship Id="rId268" Type="http://schemas.openxmlformats.org/officeDocument/2006/relationships/customXml" Target="../ink/ink2918.xml"/><Relationship Id="rId289" Type="http://schemas.openxmlformats.org/officeDocument/2006/relationships/image" Target="../media/image2911.png"/><Relationship Id="rId11" Type="http://schemas.openxmlformats.org/officeDocument/2006/relationships/customXml" Target="../ink/ink2789.xml"/><Relationship Id="rId32" Type="http://schemas.openxmlformats.org/officeDocument/2006/relationships/image" Target="../media/image2784.png"/><Relationship Id="rId53" Type="http://schemas.openxmlformats.org/officeDocument/2006/relationships/customXml" Target="../ink/ink2810.xml"/><Relationship Id="rId74" Type="http://schemas.openxmlformats.org/officeDocument/2006/relationships/image" Target="../media/image2804.png"/><Relationship Id="rId128" Type="http://schemas.openxmlformats.org/officeDocument/2006/relationships/image" Target="../media/image2831.png"/><Relationship Id="rId149" Type="http://schemas.openxmlformats.org/officeDocument/2006/relationships/customXml" Target="../ink/ink2858.xml"/><Relationship Id="rId5" Type="http://schemas.openxmlformats.org/officeDocument/2006/relationships/customXml" Target="../ink/ink2786.xml"/><Relationship Id="rId95" Type="http://schemas.openxmlformats.org/officeDocument/2006/relationships/customXml" Target="../ink/ink2831.xml"/><Relationship Id="rId160" Type="http://schemas.openxmlformats.org/officeDocument/2006/relationships/image" Target="../media/image2847.png"/><Relationship Id="rId181" Type="http://schemas.openxmlformats.org/officeDocument/2006/relationships/customXml" Target="../ink/ink2874.xml"/><Relationship Id="rId216" Type="http://schemas.openxmlformats.org/officeDocument/2006/relationships/image" Target="../media/image2875.png"/><Relationship Id="rId237" Type="http://schemas.openxmlformats.org/officeDocument/2006/relationships/image" Target="../media/image2885.png"/><Relationship Id="rId258" Type="http://schemas.openxmlformats.org/officeDocument/2006/relationships/customXml" Target="../ink/ink2913.xml"/><Relationship Id="rId279" Type="http://schemas.openxmlformats.org/officeDocument/2006/relationships/image" Target="../media/image2906.png"/><Relationship Id="rId22" Type="http://schemas.openxmlformats.org/officeDocument/2006/relationships/image" Target="../media/image2779.png"/><Relationship Id="rId43" Type="http://schemas.openxmlformats.org/officeDocument/2006/relationships/customXml" Target="../ink/ink2805.xml"/><Relationship Id="rId64" Type="http://schemas.openxmlformats.org/officeDocument/2006/relationships/image" Target="../media/image2799.png"/><Relationship Id="rId118" Type="http://schemas.openxmlformats.org/officeDocument/2006/relationships/image" Target="../media/image2826.png"/><Relationship Id="rId139" Type="http://schemas.openxmlformats.org/officeDocument/2006/relationships/customXml" Target="../ink/ink2853.xml"/><Relationship Id="rId290" Type="http://schemas.openxmlformats.org/officeDocument/2006/relationships/customXml" Target="../ink/ink2929.xml"/><Relationship Id="rId304" Type="http://schemas.openxmlformats.org/officeDocument/2006/relationships/customXml" Target="../ink/ink2936.xml"/><Relationship Id="rId85" Type="http://schemas.openxmlformats.org/officeDocument/2006/relationships/customXml" Target="../ink/ink2826.xml"/><Relationship Id="rId150" Type="http://schemas.openxmlformats.org/officeDocument/2006/relationships/image" Target="../media/image2842.png"/><Relationship Id="rId171" Type="http://schemas.openxmlformats.org/officeDocument/2006/relationships/customXml" Target="../ink/ink2869.xml"/><Relationship Id="rId192" Type="http://schemas.openxmlformats.org/officeDocument/2006/relationships/image" Target="../media/image2863.png"/><Relationship Id="rId206" Type="http://schemas.openxmlformats.org/officeDocument/2006/relationships/image" Target="../media/image2870.png"/><Relationship Id="rId227" Type="http://schemas.openxmlformats.org/officeDocument/2006/relationships/image" Target="../media/image2880.png"/><Relationship Id="rId248" Type="http://schemas.openxmlformats.org/officeDocument/2006/relationships/customXml" Target="../ink/ink2908.xml"/><Relationship Id="rId269" Type="http://schemas.openxmlformats.org/officeDocument/2006/relationships/image" Target="../media/image2901.png"/><Relationship Id="rId12" Type="http://schemas.openxmlformats.org/officeDocument/2006/relationships/image" Target="../media/image2774.png"/><Relationship Id="rId33" Type="http://schemas.openxmlformats.org/officeDocument/2006/relationships/customXml" Target="../ink/ink2800.xml"/><Relationship Id="rId108" Type="http://schemas.openxmlformats.org/officeDocument/2006/relationships/image" Target="../media/image2821.png"/><Relationship Id="rId129" Type="http://schemas.openxmlformats.org/officeDocument/2006/relationships/customXml" Target="../ink/ink2848.xml"/><Relationship Id="rId280" Type="http://schemas.openxmlformats.org/officeDocument/2006/relationships/customXml" Target="../ink/ink2924.xml"/><Relationship Id="rId54" Type="http://schemas.openxmlformats.org/officeDocument/2006/relationships/image" Target="../media/image2794.png"/><Relationship Id="rId75" Type="http://schemas.openxmlformats.org/officeDocument/2006/relationships/customXml" Target="../ink/ink2821.xml"/><Relationship Id="rId96" Type="http://schemas.openxmlformats.org/officeDocument/2006/relationships/image" Target="../media/image2815.png"/><Relationship Id="rId140" Type="http://schemas.openxmlformats.org/officeDocument/2006/relationships/image" Target="../media/image2837.png"/><Relationship Id="rId161" Type="http://schemas.openxmlformats.org/officeDocument/2006/relationships/customXml" Target="../ink/ink2864.xml"/><Relationship Id="rId182" Type="http://schemas.openxmlformats.org/officeDocument/2006/relationships/image" Target="../media/image2858.png"/><Relationship Id="rId217" Type="http://schemas.openxmlformats.org/officeDocument/2006/relationships/customXml" Target="../ink/ink2892.xml"/><Relationship Id="rId6" Type="http://schemas.openxmlformats.org/officeDocument/2006/relationships/image" Target="../media/image2771.png"/><Relationship Id="rId238" Type="http://schemas.openxmlformats.org/officeDocument/2006/relationships/customXml" Target="../ink/ink2903.xml"/><Relationship Id="rId259" Type="http://schemas.openxmlformats.org/officeDocument/2006/relationships/image" Target="../media/image2896.png"/><Relationship Id="rId23" Type="http://schemas.openxmlformats.org/officeDocument/2006/relationships/customXml" Target="../ink/ink2795.xml"/><Relationship Id="rId119" Type="http://schemas.openxmlformats.org/officeDocument/2006/relationships/customXml" Target="../ink/ink2843.xml"/><Relationship Id="rId270" Type="http://schemas.openxmlformats.org/officeDocument/2006/relationships/customXml" Target="../ink/ink2919.xml"/><Relationship Id="rId291" Type="http://schemas.openxmlformats.org/officeDocument/2006/relationships/image" Target="../media/image2912.png"/><Relationship Id="rId305" Type="http://schemas.openxmlformats.org/officeDocument/2006/relationships/image" Target="../media/image2919.png"/><Relationship Id="rId44" Type="http://schemas.openxmlformats.org/officeDocument/2006/relationships/image" Target="../media/image2790.png"/><Relationship Id="rId65" Type="http://schemas.openxmlformats.org/officeDocument/2006/relationships/customXml" Target="../ink/ink2816.xml"/><Relationship Id="rId86" Type="http://schemas.openxmlformats.org/officeDocument/2006/relationships/image" Target="../media/image2810.png"/><Relationship Id="rId130" Type="http://schemas.openxmlformats.org/officeDocument/2006/relationships/image" Target="../media/image2832.png"/><Relationship Id="rId151" Type="http://schemas.openxmlformats.org/officeDocument/2006/relationships/customXml" Target="../ink/ink2859.xml"/><Relationship Id="rId172" Type="http://schemas.openxmlformats.org/officeDocument/2006/relationships/image" Target="../media/image2853.png"/><Relationship Id="rId193" Type="http://schemas.openxmlformats.org/officeDocument/2006/relationships/customXml" Target="../ink/ink2880.xml"/><Relationship Id="rId207" Type="http://schemas.openxmlformats.org/officeDocument/2006/relationships/customXml" Target="../ink/ink2887.xml"/><Relationship Id="rId228" Type="http://schemas.openxmlformats.org/officeDocument/2006/relationships/customXml" Target="../ink/ink2898.xml"/><Relationship Id="rId249" Type="http://schemas.openxmlformats.org/officeDocument/2006/relationships/image" Target="../media/image2891.png"/><Relationship Id="rId13" Type="http://schemas.openxmlformats.org/officeDocument/2006/relationships/customXml" Target="../ink/ink2790.xml"/><Relationship Id="rId109" Type="http://schemas.openxmlformats.org/officeDocument/2006/relationships/customXml" Target="../ink/ink2838.xml"/><Relationship Id="rId260" Type="http://schemas.openxmlformats.org/officeDocument/2006/relationships/customXml" Target="../ink/ink2914.xml"/><Relationship Id="rId281" Type="http://schemas.openxmlformats.org/officeDocument/2006/relationships/image" Target="../media/image2907.png"/><Relationship Id="rId34" Type="http://schemas.openxmlformats.org/officeDocument/2006/relationships/image" Target="../media/image2785.png"/><Relationship Id="rId55" Type="http://schemas.openxmlformats.org/officeDocument/2006/relationships/customXml" Target="../ink/ink2811.xml"/><Relationship Id="rId76" Type="http://schemas.openxmlformats.org/officeDocument/2006/relationships/image" Target="../media/image2805.png"/><Relationship Id="rId97" Type="http://schemas.openxmlformats.org/officeDocument/2006/relationships/customXml" Target="../ink/ink2832.xml"/><Relationship Id="rId120" Type="http://schemas.openxmlformats.org/officeDocument/2006/relationships/image" Target="../media/image2827.png"/><Relationship Id="rId141" Type="http://schemas.openxmlformats.org/officeDocument/2006/relationships/customXml" Target="../ink/ink2854.xml"/><Relationship Id="rId7" Type="http://schemas.openxmlformats.org/officeDocument/2006/relationships/customXml" Target="../ink/ink2787.xml"/><Relationship Id="rId162" Type="http://schemas.openxmlformats.org/officeDocument/2006/relationships/image" Target="../media/image2848.png"/><Relationship Id="rId183" Type="http://schemas.openxmlformats.org/officeDocument/2006/relationships/customXml" Target="../ink/ink2875.xml"/><Relationship Id="rId218" Type="http://schemas.openxmlformats.org/officeDocument/2006/relationships/image" Target="../media/image2876.png"/><Relationship Id="rId239" Type="http://schemas.openxmlformats.org/officeDocument/2006/relationships/image" Target="../media/image2886.png"/><Relationship Id="rId250" Type="http://schemas.openxmlformats.org/officeDocument/2006/relationships/customXml" Target="../ink/ink2909.xml"/><Relationship Id="rId271" Type="http://schemas.openxmlformats.org/officeDocument/2006/relationships/image" Target="../media/image2902.png"/><Relationship Id="rId292" Type="http://schemas.openxmlformats.org/officeDocument/2006/relationships/customXml" Target="../ink/ink2930.xml"/><Relationship Id="rId306" Type="http://schemas.openxmlformats.org/officeDocument/2006/relationships/customXml" Target="../ink/ink2937.xml"/><Relationship Id="rId24" Type="http://schemas.openxmlformats.org/officeDocument/2006/relationships/image" Target="../media/image2780.png"/><Relationship Id="rId40" Type="http://schemas.openxmlformats.org/officeDocument/2006/relationships/image" Target="../media/image2788.png"/><Relationship Id="rId45" Type="http://schemas.openxmlformats.org/officeDocument/2006/relationships/customXml" Target="../ink/ink2806.xml"/><Relationship Id="rId66" Type="http://schemas.openxmlformats.org/officeDocument/2006/relationships/image" Target="../media/image2800.png"/><Relationship Id="rId87" Type="http://schemas.openxmlformats.org/officeDocument/2006/relationships/customXml" Target="../ink/ink2827.xml"/><Relationship Id="rId110" Type="http://schemas.openxmlformats.org/officeDocument/2006/relationships/image" Target="../media/image2822.png"/><Relationship Id="rId115" Type="http://schemas.openxmlformats.org/officeDocument/2006/relationships/customXml" Target="../ink/ink2841.xml"/><Relationship Id="rId131" Type="http://schemas.openxmlformats.org/officeDocument/2006/relationships/customXml" Target="../ink/ink2849.xml"/><Relationship Id="rId136" Type="http://schemas.openxmlformats.org/officeDocument/2006/relationships/image" Target="../media/image2835.png"/><Relationship Id="rId157" Type="http://schemas.openxmlformats.org/officeDocument/2006/relationships/customXml" Target="../ink/ink2862.xml"/><Relationship Id="rId178" Type="http://schemas.openxmlformats.org/officeDocument/2006/relationships/image" Target="../media/image2856.png"/><Relationship Id="rId301" Type="http://schemas.openxmlformats.org/officeDocument/2006/relationships/image" Target="../media/image2917.png"/><Relationship Id="rId61" Type="http://schemas.openxmlformats.org/officeDocument/2006/relationships/customXml" Target="../ink/ink2814.xml"/><Relationship Id="rId82" Type="http://schemas.openxmlformats.org/officeDocument/2006/relationships/image" Target="../media/image2808.png"/><Relationship Id="rId152" Type="http://schemas.openxmlformats.org/officeDocument/2006/relationships/image" Target="../media/image2843.png"/><Relationship Id="rId173" Type="http://schemas.openxmlformats.org/officeDocument/2006/relationships/customXml" Target="../ink/ink2870.xml"/><Relationship Id="rId194" Type="http://schemas.openxmlformats.org/officeDocument/2006/relationships/image" Target="../media/image2864.png"/><Relationship Id="rId199" Type="http://schemas.openxmlformats.org/officeDocument/2006/relationships/customXml" Target="../ink/ink2883.xml"/><Relationship Id="rId203" Type="http://schemas.openxmlformats.org/officeDocument/2006/relationships/customXml" Target="../ink/ink2885.xml"/><Relationship Id="rId208" Type="http://schemas.openxmlformats.org/officeDocument/2006/relationships/image" Target="../media/image2871.png"/><Relationship Id="rId229" Type="http://schemas.openxmlformats.org/officeDocument/2006/relationships/image" Target="../media/image2881.png"/><Relationship Id="rId19" Type="http://schemas.openxmlformats.org/officeDocument/2006/relationships/customXml" Target="../ink/ink2793.xml"/><Relationship Id="rId224" Type="http://schemas.openxmlformats.org/officeDocument/2006/relationships/image" Target="../media/image2879.png"/><Relationship Id="rId240" Type="http://schemas.openxmlformats.org/officeDocument/2006/relationships/customXml" Target="../ink/ink2904.xml"/><Relationship Id="rId245" Type="http://schemas.openxmlformats.org/officeDocument/2006/relationships/image" Target="../media/image2889.png"/><Relationship Id="rId261" Type="http://schemas.openxmlformats.org/officeDocument/2006/relationships/image" Target="../media/image2897.png"/><Relationship Id="rId266" Type="http://schemas.openxmlformats.org/officeDocument/2006/relationships/customXml" Target="../ink/ink2917.xml"/><Relationship Id="rId287" Type="http://schemas.openxmlformats.org/officeDocument/2006/relationships/image" Target="../media/image2910.png"/><Relationship Id="rId14" Type="http://schemas.openxmlformats.org/officeDocument/2006/relationships/image" Target="../media/image2775.png"/><Relationship Id="rId30" Type="http://schemas.openxmlformats.org/officeDocument/2006/relationships/image" Target="../media/image2783.png"/><Relationship Id="rId35" Type="http://schemas.openxmlformats.org/officeDocument/2006/relationships/customXml" Target="../ink/ink2801.xml"/><Relationship Id="rId56" Type="http://schemas.openxmlformats.org/officeDocument/2006/relationships/image" Target="../media/image2795.png"/><Relationship Id="rId77" Type="http://schemas.openxmlformats.org/officeDocument/2006/relationships/customXml" Target="../ink/ink2822.xml"/><Relationship Id="rId100" Type="http://schemas.openxmlformats.org/officeDocument/2006/relationships/image" Target="../media/image2817.png"/><Relationship Id="rId105" Type="http://schemas.openxmlformats.org/officeDocument/2006/relationships/customXml" Target="../ink/ink2836.xml"/><Relationship Id="rId126" Type="http://schemas.openxmlformats.org/officeDocument/2006/relationships/image" Target="../media/image2830.png"/><Relationship Id="rId147" Type="http://schemas.openxmlformats.org/officeDocument/2006/relationships/customXml" Target="../ink/ink2857.xml"/><Relationship Id="rId168" Type="http://schemas.openxmlformats.org/officeDocument/2006/relationships/image" Target="../media/image2851.png"/><Relationship Id="rId282" Type="http://schemas.openxmlformats.org/officeDocument/2006/relationships/customXml" Target="../ink/ink2925.xml"/><Relationship Id="rId8" Type="http://schemas.openxmlformats.org/officeDocument/2006/relationships/image" Target="../media/image2772.png"/><Relationship Id="rId51" Type="http://schemas.openxmlformats.org/officeDocument/2006/relationships/customXml" Target="../ink/ink2809.xml"/><Relationship Id="rId72" Type="http://schemas.openxmlformats.org/officeDocument/2006/relationships/image" Target="../media/image2803.png"/><Relationship Id="rId93" Type="http://schemas.openxmlformats.org/officeDocument/2006/relationships/customXml" Target="../ink/ink2830.xml"/><Relationship Id="rId98" Type="http://schemas.openxmlformats.org/officeDocument/2006/relationships/image" Target="../media/image2816.png"/><Relationship Id="rId121" Type="http://schemas.openxmlformats.org/officeDocument/2006/relationships/customXml" Target="../ink/ink2844.xml"/><Relationship Id="rId142" Type="http://schemas.openxmlformats.org/officeDocument/2006/relationships/image" Target="../media/image2838.png"/><Relationship Id="rId163" Type="http://schemas.openxmlformats.org/officeDocument/2006/relationships/customXml" Target="../ink/ink2865.xml"/><Relationship Id="rId184" Type="http://schemas.openxmlformats.org/officeDocument/2006/relationships/image" Target="../media/image2859.png"/><Relationship Id="rId189" Type="http://schemas.openxmlformats.org/officeDocument/2006/relationships/customXml" Target="../ink/ink2878.xml"/><Relationship Id="rId219" Type="http://schemas.openxmlformats.org/officeDocument/2006/relationships/customXml" Target="../ink/ink2893.xml"/><Relationship Id="rId3" Type="http://schemas.openxmlformats.org/officeDocument/2006/relationships/customXml" Target="../ink/ink2785.xml"/><Relationship Id="rId214" Type="http://schemas.openxmlformats.org/officeDocument/2006/relationships/image" Target="../media/image2874.png"/><Relationship Id="rId230" Type="http://schemas.openxmlformats.org/officeDocument/2006/relationships/customXml" Target="../ink/ink2899.xml"/><Relationship Id="rId235" Type="http://schemas.openxmlformats.org/officeDocument/2006/relationships/image" Target="../media/image2884.png"/><Relationship Id="rId251" Type="http://schemas.openxmlformats.org/officeDocument/2006/relationships/image" Target="../media/image2892.png"/><Relationship Id="rId256" Type="http://schemas.openxmlformats.org/officeDocument/2006/relationships/customXml" Target="../ink/ink2912.xml"/><Relationship Id="rId277" Type="http://schemas.openxmlformats.org/officeDocument/2006/relationships/image" Target="../media/image2905.png"/><Relationship Id="rId298" Type="http://schemas.openxmlformats.org/officeDocument/2006/relationships/customXml" Target="../ink/ink2933.xml"/><Relationship Id="rId25" Type="http://schemas.openxmlformats.org/officeDocument/2006/relationships/customXml" Target="../ink/ink2796.xml"/><Relationship Id="rId46" Type="http://schemas.openxmlformats.org/officeDocument/2006/relationships/image" Target="../media/image73.png"/><Relationship Id="rId67" Type="http://schemas.openxmlformats.org/officeDocument/2006/relationships/customXml" Target="../ink/ink2817.xml"/><Relationship Id="rId116" Type="http://schemas.openxmlformats.org/officeDocument/2006/relationships/image" Target="../media/image2825.png"/><Relationship Id="rId137" Type="http://schemas.openxmlformats.org/officeDocument/2006/relationships/customXml" Target="../ink/ink2852.xml"/><Relationship Id="rId158" Type="http://schemas.openxmlformats.org/officeDocument/2006/relationships/image" Target="../media/image2846.png"/><Relationship Id="rId272" Type="http://schemas.openxmlformats.org/officeDocument/2006/relationships/customXml" Target="../ink/ink2920.xml"/><Relationship Id="rId293" Type="http://schemas.openxmlformats.org/officeDocument/2006/relationships/image" Target="../media/image2913.png"/><Relationship Id="rId302" Type="http://schemas.openxmlformats.org/officeDocument/2006/relationships/customXml" Target="../ink/ink2935.xml"/><Relationship Id="rId307" Type="http://schemas.openxmlformats.org/officeDocument/2006/relationships/image" Target="../media/image2920.png"/><Relationship Id="rId20" Type="http://schemas.openxmlformats.org/officeDocument/2006/relationships/image" Target="../media/image2778.png"/><Relationship Id="rId41" Type="http://schemas.openxmlformats.org/officeDocument/2006/relationships/customXml" Target="../ink/ink2804.xml"/><Relationship Id="rId62" Type="http://schemas.openxmlformats.org/officeDocument/2006/relationships/image" Target="../media/image2798.png"/><Relationship Id="rId83" Type="http://schemas.openxmlformats.org/officeDocument/2006/relationships/customXml" Target="../ink/ink2825.xml"/><Relationship Id="rId88" Type="http://schemas.openxmlformats.org/officeDocument/2006/relationships/image" Target="../media/image2811.png"/><Relationship Id="rId111" Type="http://schemas.openxmlformats.org/officeDocument/2006/relationships/customXml" Target="../ink/ink2839.xml"/><Relationship Id="rId132" Type="http://schemas.openxmlformats.org/officeDocument/2006/relationships/image" Target="../media/image2833.png"/><Relationship Id="rId153" Type="http://schemas.openxmlformats.org/officeDocument/2006/relationships/customXml" Target="../ink/ink2860.xml"/><Relationship Id="rId174" Type="http://schemas.openxmlformats.org/officeDocument/2006/relationships/image" Target="../media/image2854.png"/><Relationship Id="rId179" Type="http://schemas.openxmlformats.org/officeDocument/2006/relationships/customXml" Target="../ink/ink2873.xml"/><Relationship Id="rId195" Type="http://schemas.openxmlformats.org/officeDocument/2006/relationships/customXml" Target="../ink/ink2881.xml"/><Relationship Id="rId209" Type="http://schemas.openxmlformats.org/officeDocument/2006/relationships/customXml" Target="../ink/ink2888.xml"/><Relationship Id="rId190" Type="http://schemas.openxmlformats.org/officeDocument/2006/relationships/image" Target="../media/image2862.png"/><Relationship Id="rId204" Type="http://schemas.openxmlformats.org/officeDocument/2006/relationships/image" Target="../media/image2869.png"/><Relationship Id="rId220" Type="http://schemas.openxmlformats.org/officeDocument/2006/relationships/image" Target="../media/image2877.png"/><Relationship Id="rId225" Type="http://schemas.openxmlformats.org/officeDocument/2006/relationships/customXml" Target="../ink/ink2896.xml"/><Relationship Id="rId241" Type="http://schemas.openxmlformats.org/officeDocument/2006/relationships/image" Target="../media/image2887.png"/><Relationship Id="rId246" Type="http://schemas.openxmlformats.org/officeDocument/2006/relationships/customXml" Target="../ink/ink2907.xml"/><Relationship Id="rId267" Type="http://schemas.openxmlformats.org/officeDocument/2006/relationships/image" Target="../media/image2900.png"/><Relationship Id="rId288" Type="http://schemas.openxmlformats.org/officeDocument/2006/relationships/customXml" Target="../ink/ink2928.xml"/><Relationship Id="rId15" Type="http://schemas.openxmlformats.org/officeDocument/2006/relationships/customXml" Target="../ink/ink2791.xml"/><Relationship Id="rId36" Type="http://schemas.openxmlformats.org/officeDocument/2006/relationships/image" Target="../media/image2786.png"/><Relationship Id="rId57" Type="http://schemas.openxmlformats.org/officeDocument/2006/relationships/customXml" Target="../ink/ink2812.xml"/><Relationship Id="rId106" Type="http://schemas.openxmlformats.org/officeDocument/2006/relationships/image" Target="../media/image2820.png"/><Relationship Id="rId127" Type="http://schemas.openxmlformats.org/officeDocument/2006/relationships/customXml" Target="../ink/ink2847.xml"/><Relationship Id="rId262" Type="http://schemas.openxmlformats.org/officeDocument/2006/relationships/customXml" Target="../ink/ink2915.xml"/><Relationship Id="rId283" Type="http://schemas.openxmlformats.org/officeDocument/2006/relationships/image" Target="../media/image2908.png"/><Relationship Id="rId10" Type="http://schemas.openxmlformats.org/officeDocument/2006/relationships/image" Target="../media/image2773.png"/><Relationship Id="rId31" Type="http://schemas.openxmlformats.org/officeDocument/2006/relationships/customXml" Target="../ink/ink2799.xml"/><Relationship Id="rId52" Type="http://schemas.openxmlformats.org/officeDocument/2006/relationships/image" Target="../media/image2793.png"/><Relationship Id="rId73" Type="http://schemas.openxmlformats.org/officeDocument/2006/relationships/customXml" Target="../ink/ink2820.xml"/><Relationship Id="rId78" Type="http://schemas.openxmlformats.org/officeDocument/2006/relationships/image" Target="../media/image2806.png"/><Relationship Id="rId94" Type="http://schemas.openxmlformats.org/officeDocument/2006/relationships/image" Target="../media/image2814.png"/><Relationship Id="rId99" Type="http://schemas.openxmlformats.org/officeDocument/2006/relationships/customXml" Target="../ink/ink2833.xml"/><Relationship Id="rId101" Type="http://schemas.openxmlformats.org/officeDocument/2006/relationships/customXml" Target="../ink/ink2834.xml"/><Relationship Id="rId122" Type="http://schemas.openxmlformats.org/officeDocument/2006/relationships/image" Target="../media/image2828.png"/><Relationship Id="rId143" Type="http://schemas.openxmlformats.org/officeDocument/2006/relationships/customXml" Target="../ink/ink2855.xml"/><Relationship Id="rId148" Type="http://schemas.openxmlformats.org/officeDocument/2006/relationships/image" Target="../media/image2841.png"/><Relationship Id="rId164" Type="http://schemas.openxmlformats.org/officeDocument/2006/relationships/image" Target="../media/image2849.png"/><Relationship Id="rId169" Type="http://schemas.openxmlformats.org/officeDocument/2006/relationships/customXml" Target="../ink/ink2868.xml"/><Relationship Id="rId185" Type="http://schemas.openxmlformats.org/officeDocument/2006/relationships/customXml" Target="../ink/ink2876.xml"/><Relationship Id="rId4" Type="http://schemas.openxmlformats.org/officeDocument/2006/relationships/image" Target="../media/image2770.png"/><Relationship Id="rId9" Type="http://schemas.openxmlformats.org/officeDocument/2006/relationships/customXml" Target="../ink/ink2788.xml"/><Relationship Id="rId180" Type="http://schemas.openxmlformats.org/officeDocument/2006/relationships/image" Target="../media/image2857.png"/><Relationship Id="rId210" Type="http://schemas.openxmlformats.org/officeDocument/2006/relationships/image" Target="../media/image2872.png"/><Relationship Id="rId215" Type="http://schemas.openxmlformats.org/officeDocument/2006/relationships/customXml" Target="../ink/ink2891.xml"/><Relationship Id="rId236" Type="http://schemas.openxmlformats.org/officeDocument/2006/relationships/customXml" Target="../ink/ink2902.xml"/><Relationship Id="rId257" Type="http://schemas.openxmlformats.org/officeDocument/2006/relationships/image" Target="../media/image2895.png"/><Relationship Id="rId278" Type="http://schemas.openxmlformats.org/officeDocument/2006/relationships/customXml" Target="../ink/ink2923.xml"/><Relationship Id="rId26" Type="http://schemas.openxmlformats.org/officeDocument/2006/relationships/image" Target="../media/image2781.png"/><Relationship Id="rId231" Type="http://schemas.openxmlformats.org/officeDocument/2006/relationships/image" Target="../media/image2882.png"/><Relationship Id="rId252" Type="http://schemas.openxmlformats.org/officeDocument/2006/relationships/customXml" Target="../ink/ink2910.xml"/><Relationship Id="rId273" Type="http://schemas.openxmlformats.org/officeDocument/2006/relationships/image" Target="../media/image2903.png"/><Relationship Id="rId294" Type="http://schemas.openxmlformats.org/officeDocument/2006/relationships/customXml" Target="../ink/ink2931.xml"/><Relationship Id="rId308" Type="http://schemas.openxmlformats.org/officeDocument/2006/relationships/customXml" Target="../ink/ink2938.xml"/><Relationship Id="rId47" Type="http://schemas.openxmlformats.org/officeDocument/2006/relationships/customXml" Target="../ink/ink2807.xml"/><Relationship Id="rId68" Type="http://schemas.openxmlformats.org/officeDocument/2006/relationships/image" Target="../media/image2801.png"/><Relationship Id="rId89" Type="http://schemas.openxmlformats.org/officeDocument/2006/relationships/customXml" Target="../ink/ink2828.xml"/><Relationship Id="rId112" Type="http://schemas.openxmlformats.org/officeDocument/2006/relationships/image" Target="../media/image2823.png"/><Relationship Id="rId133" Type="http://schemas.openxmlformats.org/officeDocument/2006/relationships/customXml" Target="../ink/ink2850.xml"/><Relationship Id="rId154" Type="http://schemas.openxmlformats.org/officeDocument/2006/relationships/image" Target="../media/image2844.png"/><Relationship Id="rId175" Type="http://schemas.openxmlformats.org/officeDocument/2006/relationships/customXml" Target="../ink/ink2871.xml"/><Relationship Id="rId196" Type="http://schemas.openxmlformats.org/officeDocument/2006/relationships/image" Target="../media/image2865.png"/><Relationship Id="rId200" Type="http://schemas.openxmlformats.org/officeDocument/2006/relationships/image" Target="../media/image2867.png"/><Relationship Id="rId16" Type="http://schemas.openxmlformats.org/officeDocument/2006/relationships/image" Target="../media/image2776.png"/><Relationship Id="rId221" Type="http://schemas.openxmlformats.org/officeDocument/2006/relationships/customXml" Target="../ink/ink2894.xml"/><Relationship Id="rId242" Type="http://schemas.openxmlformats.org/officeDocument/2006/relationships/customXml" Target="../ink/ink2905.xml"/><Relationship Id="rId263" Type="http://schemas.openxmlformats.org/officeDocument/2006/relationships/image" Target="../media/image2898.png"/><Relationship Id="rId284" Type="http://schemas.openxmlformats.org/officeDocument/2006/relationships/customXml" Target="../ink/ink2926.xml"/><Relationship Id="rId37" Type="http://schemas.openxmlformats.org/officeDocument/2006/relationships/customXml" Target="../ink/ink2802.xml"/><Relationship Id="rId58" Type="http://schemas.openxmlformats.org/officeDocument/2006/relationships/image" Target="../media/image2796.png"/><Relationship Id="rId79" Type="http://schemas.openxmlformats.org/officeDocument/2006/relationships/customXml" Target="../ink/ink2823.xml"/><Relationship Id="rId102" Type="http://schemas.openxmlformats.org/officeDocument/2006/relationships/image" Target="../media/image2818.png"/><Relationship Id="rId123" Type="http://schemas.openxmlformats.org/officeDocument/2006/relationships/customXml" Target="../ink/ink2845.xml"/><Relationship Id="rId144" Type="http://schemas.openxmlformats.org/officeDocument/2006/relationships/image" Target="../media/image2839.png"/><Relationship Id="rId90" Type="http://schemas.openxmlformats.org/officeDocument/2006/relationships/image" Target="../media/image2812.png"/><Relationship Id="rId165" Type="http://schemas.openxmlformats.org/officeDocument/2006/relationships/customXml" Target="../ink/ink2866.xml"/><Relationship Id="rId186" Type="http://schemas.openxmlformats.org/officeDocument/2006/relationships/image" Target="../media/image2860.png"/><Relationship Id="rId211" Type="http://schemas.openxmlformats.org/officeDocument/2006/relationships/customXml" Target="../ink/ink2889.xml"/><Relationship Id="rId232" Type="http://schemas.openxmlformats.org/officeDocument/2006/relationships/customXml" Target="../ink/ink2900.xml"/><Relationship Id="rId253" Type="http://schemas.openxmlformats.org/officeDocument/2006/relationships/image" Target="../media/image2893.png"/><Relationship Id="rId274" Type="http://schemas.openxmlformats.org/officeDocument/2006/relationships/customXml" Target="../ink/ink2921.xml"/><Relationship Id="rId295" Type="http://schemas.openxmlformats.org/officeDocument/2006/relationships/image" Target="../media/image2914.png"/><Relationship Id="rId309" Type="http://schemas.openxmlformats.org/officeDocument/2006/relationships/image" Target="../media/image2921.png"/><Relationship Id="rId27" Type="http://schemas.openxmlformats.org/officeDocument/2006/relationships/customXml" Target="../ink/ink2797.xml"/><Relationship Id="rId48" Type="http://schemas.openxmlformats.org/officeDocument/2006/relationships/image" Target="../media/image2791.png"/><Relationship Id="rId69" Type="http://schemas.openxmlformats.org/officeDocument/2006/relationships/customXml" Target="../ink/ink2818.xml"/><Relationship Id="rId113" Type="http://schemas.openxmlformats.org/officeDocument/2006/relationships/customXml" Target="../ink/ink2840.xml"/><Relationship Id="rId134" Type="http://schemas.openxmlformats.org/officeDocument/2006/relationships/image" Target="../media/image2834.png"/><Relationship Id="rId80" Type="http://schemas.openxmlformats.org/officeDocument/2006/relationships/image" Target="../media/image2807.png"/><Relationship Id="rId155" Type="http://schemas.openxmlformats.org/officeDocument/2006/relationships/customXml" Target="../ink/ink2861.xml"/><Relationship Id="rId176" Type="http://schemas.openxmlformats.org/officeDocument/2006/relationships/image" Target="../media/image2855.png"/><Relationship Id="rId197" Type="http://schemas.openxmlformats.org/officeDocument/2006/relationships/customXml" Target="../ink/ink2882.xml"/><Relationship Id="rId201" Type="http://schemas.openxmlformats.org/officeDocument/2006/relationships/customXml" Target="../ink/ink2884.xml"/><Relationship Id="rId222" Type="http://schemas.openxmlformats.org/officeDocument/2006/relationships/image" Target="../media/image2878.png"/><Relationship Id="rId243" Type="http://schemas.openxmlformats.org/officeDocument/2006/relationships/image" Target="../media/image2888.png"/><Relationship Id="rId264" Type="http://schemas.openxmlformats.org/officeDocument/2006/relationships/customXml" Target="../ink/ink2916.xml"/><Relationship Id="rId285" Type="http://schemas.openxmlformats.org/officeDocument/2006/relationships/image" Target="../media/image2909.png"/><Relationship Id="rId17" Type="http://schemas.openxmlformats.org/officeDocument/2006/relationships/customXml" Target="../ink/ink2792.xml"/><Relationship Id="rId38" Type="http://schemas.openxmlformats.org/officeDocument/2006/relationships/image" Target="../media/image2787.png"/><Relationship Id="rId59" Type="http://schemas.openxmlformats.org/officeDocument/2006/relationships/customXml" Target="../ink/ink2813.xml"/><Relationship Id="rId103" Type="http://schemas.openxmlformats.org/officeDocument/2006/relationships/customXml" Target="../ink/ink2835.xml"/><Relationship Id="rId124" Type="http://schemas.openxmlformats.org/officeDocument/2006/relationships/image" Target="../media/image2829.png"/><Relationship Id="rId310" Type="http://schemas.openxmlformats.org/officeDocument/2006/relationships/customXml" Target="../ink/ink2939.xml"/><Relationship Id="rId70" Type="http://schemas.openxmlformats.org/officeDocument/2006/relationships/image" Target="../media/image2802.png"/><Relationship Id="rId91" Type="http://schemas.openxmlformats.org/officeDocument/2006/relationships/customXml" Target="../ink/ink2829.xml"/><Relationship Id="rId145" Type="http://schemas.openxmlformats.org/officeDocument/2006/relationships/customXml" Target="../ink/ink2856.xml"/><Relationship Id="rId166" Type="http://schemas.openxmlformats.org/officeDocument/2006/relationships/image" Target="../media/image2850.png"/><Relationship Id="rId187" Type="http://schemas.openxmlformats.org/officeDocument/2006/relationships/customXml" Target="../ink/ink2877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873.png"/><Relationship Id="rId233" Type="http://schemas.openxmlformats.org/officeDocument/2006/relationships/image" Target="../media/image2883.png"/><Relationship Id="rId254" Type="http://schemas.openxmlformats.org/officeDocument/2006/relationships/customXml" Target="../ink/ink2911.xml"/><Relationship Id="rId28" Type="http://schemas.openxmlformats.org/officeDocument/2006/relationships/image" Target="../media/image2782.png"/><Relationship Id="rId49" Type="http://schemas.openxmlformats.org/officeDocument/2006/relationships/customXml" Target="../ink/ink2808.xml"/><Relationship Id="rId114" Type="http://schemas.openxmlformats.org/officeDocument/2006/relationships/image" Target="../media/image2824.png"/><Relationship Id="rId275" Type="http://schemas.openxmlformats.org/officeDocument/2006/relationships/image" Target="../media/image2904.png"/><Relationship Id="rId296" Type="http://schemas.openxmlformats.org/officeDocument/2006/relationships/customXml" Target="../ink/ink2932.xml"/><Relationship Id="rId300" Type="http://schemas.openxmlformats.org/officeDocument/2006/relationships/customXml" Target="../ink/ink2934.xml"/><Relationship Id="rId60" Type="http://schemas.openxmlformats.org/officeDocument/2006/relationships/image" Target="../media/image2797.png"/><Relationship Id="rId81" Type="http://schemas.openxmlformats.org/officeDocument/2006/relationships/customXml" Target="../ink/ink2824.xml"/><Relationship Id="rId135" Type="http://schemas.openxmlformats.org/officeDocument/2006/relationships/customXml" Target="../ink/ink2851.xml"/><Relationship Id="rId156" Type="http://schemas.openxmlformats.org/officeDocument/2006/relationships/image" Target="../media/image2845.png"/><Relationship Id="rId177" Type="http://schemas.openxmlformats.org/officeDocument/2006/relationships/customXml" Target="../ink/ink2872.xml"/><Relationship Id="rId198" Type="http://schemas.openxmlformats.org/officeDocument/2006/relationships/image" Target="../media/image2866.png"/><Relationship Id="rId202" Type="http://schemas.openxmlformats.org/officeDocument/2006/relationships/image" Target="../media/image2868.png"/><Relationship Id="rId223" Type="http://schemas.openxmlformats.org/officeDocument/2006/relationships/customXml" Target="../ink/ink2895.xml"/><Relationship Id="rId244" Type="http://schemas.openxmlformats.org/officeDocument/2006/relationships/customXml" Target="../ink/ink2906.xml"/><Relationship Id="rId18" Type="http://schemas.openxmlformats.org/officeDocument/2006/relationships/image" Target="../media/image2777.png"/><Relationship Id="rId39" Type="http://schemas.openxmlformats.org/officeDocument/2006/relationships/customXml" Target="../ink/ink2803.xml"/><Relationship Id="rId265" Type="http://schemas.openxmlformats.org/officeDocument/2006/relationships/image" Target="../media/image2899.png"/><Relationship Id="rId286" Type="http://schemas.openxmlformats.org/officeDocument/2006/relationships/customXml" Target="../ink/ink2927.xml"/><Relationship Id="rId50" Type="http://schemas.openxmlformats.org/officeDocument/2006/relationships/image" Target="../media/image2792.png"/><Relationship Id="rId104" Type="http://schemas.openxmlformats.org/officeDocument/2006/relationships/image" Target="../media/image2819.png"/><Relationship Id="rId125" Type="http://schemas.openxmlformats.org/officeDocument/2006/relationships/customXml" Target="../ink/ink2846.xml"/><Relationship Id="rId146" Type="http://schemas.openxmlformats.org/officeDocument/2006/relationships/image" Target="../media/image2840.png"/><Relationship Id="rId167" Type="http://schemas.openxmlformats.org/officeDocument/2006/relationships/customXml" Target="../ink/ink2867.xml"/><Relationship Id="rId188" Type="http://schemas.openxmlformats.org/officeDocument/2006/relationships/image" Target="../media/image2861.png"/><Relationship Id="rId311" Type="http://schemas.openxmlformats.org/officeDocument/2006/relationships/image" Target="../media/image2922.png"/><Relationship Id="rId71" Type="http://schemas.openxmlformats.org/officeDocument/2006/relationships/customXml" Target="../ink/ink2819.xml"/><Relationship Id="rId92" Type="http://schemas.openxmlformats.org/officeDocument/2006/relationships/image" Target="../media/image2813.png"/><Relationship Id="rId213" Type="http://schemas.openxmlformats.org/officeDocument/2006/relationships/customXml" Target="../ink/ink2890.xml"/><Relationship Id="rId234" Type="http://schemas.openxmlformats.org/officeDocument/2006/relationships/customXml" Target="../ink/ink2901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798.xml"/><Relationship Id="rId255" Type="http://schemas.openxmlformats.org/officeDocument/2006/relationships/image" Target="../media/image2894.png"/><Relationship Id="rId276" Type="http://schemas.openxmlformats.org/officeDocument/2006/relationships/customXml" Target="../ink/ink2922.xml"/><Relationship Id="rId297" Type="http://schemas.openxmlformats.org/officeDocument/2006/relationships/image" Target="../media/image2915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79.png"/><Relationship Id="rId21" Type="http://schemas.openxmlformats.org/officeDocument/2006/relationships/image" Target="../media/image2932.png"/><Relationship Id="rId42" Type="http://schemas.openxmlformats.org/officeDocument/2006/relationships/customXml" Target="../ink/ink2960.xml"/><Relationship Id="rId63" Type="http://schemas.openxmlformats.org/officeDocument/2006/relationships/image" Target="../media/image2953.png"/><Relationship Id="rId84" Type="http://schemas.openxmlformats.org/officeDocument/2006/relationships/customXml" Target="../ink/ink2981.xml"/><Relationship Id="rId138" Type="http://schemas.openxmlformats.org/officeDocument/2006/relationships/customXml" Target="../ink/ink3008.xml"/><Relationship Id="rId159" Type="http://schemas.openxmlformats.org/officeDocument/2006/relationships/image" Target="../media/image3000.png"/><Relationship Id="rId170" Type="http://schemas.openxmlformats.org/officeDocument/2006/relationships/customXml" Target="../ink/ink3024.xml"/><Relationship Id="rId191" Type="http://schemas.openxmlformats.org/officeDocument/2006/relationships/image" Target="../media/image3016.png"/><Relationship Id="rId205" Type="http://schemas.openxmlformats.org/officeDocument/2006/relationships/image" Target="../media/image3023.png"/><Relationship Id="rId226" Type="http://schemas.openxmlformats.org/officeDocument/2006/relationships/customXml" Target="../ink/ink3052.xml"/><Relationship Id="rId247" Type="http://schemas.openxmlformats.org/officeDocument/2006/relationships/image" Target="../media/image3044.png"/><Relationship Id="rId107" Type="http://schemas.openxmlformats.org/officeDocument/2006/relationships/image" Target="../media/image2974.png"/><Relationship Id="rId268" Type="http://schemas.openxmlformats.org/officeDocument/2006/relationships/customXml" Target="../ink/ink3073.xml"/><Relationship Id="rId11" Type="http://schemas.openxmlformats.org/officeDocument/2006/relationships/image" Target="../media/image2927.png"/><Relationship Id="rId32" Type="http://schemas.openxmlformats.org/officeDocument/2006/relationships/customXml" Target="../ink/ink2955.xml"/><Relationship Id="rId53" Type="http://schemas.openxmlformats.org/officeDocument/2006/relationships/image" Target="../media/image2948.png"/><Relationship Id="rId74" Type="http://schemas.openxmlformats.org/officeDocument/2006/relationships/customXml" Target="../ink/ink2976.xml"/><Relationship Id="rId128" Type="http://schemas.openxmlformats.org/officeDocument/2006/relationships/customXml" Target="../ink/ink3003.xml"/><Relationship Id="rId149" Type="http://schemas.openxmlformats.org/officeDocument/2006/relationships/image" Target="../media/image2995.png"/><Relationship Id="rId5" Type="http://schemas.openxmlformats.org/officeDocument/2006/relationships/image" Target="../media/image2924.png"/><Relationship Id="rId95" Type="http://schemas.openxmlformats.org/officeDocument/2006/relationships/image" Target="../media/image2968.png"/><Relationship Id="rId160" Type="http://schemas.openxmlformats.org/officeDocument/2006/relationships/customXml" Target="../ink/ink3019.xml"/><Relationship Id="rId181" Type="http://schemas.openxmlformats.org/officeDocument/2006/relationships/image" Target="../media/image3011.png"/><Relationship Id="rId216" Type="http://schemas.openxmlformats.org/officeDocument/2006/relationships/customXml" Target="../ink/ink3047.xml"/><Relationship Id="rId237" Type="http://schemas.openxmlformats.org/officeDocument/2006/relationships/image" Target="../media/image3039.png"/><Relationship Id="rId258" Type="http://schemas.openxmlformats.org/officeDocument/2006/relationships/customXml" Target="../ink/ink3068.xml"/><Relationship Id="rId22" Type="http://schemas.openxmlformats.org/officeDocument/2006/relationships/customXml" Target="../ink/ink2950.xml"/><Relationship Id="rId43" Type="http://schemas.openxmlformats.org/officeDocument/2006/relationships/image" Target="../media/image2943.png"/><Relationship Id="rId64" Type="http://schemas.openxmlformats.org/officeDocument/2006/relationships/customXml" Target="../ink/ink2971.xml"/><Relationship Id="rId118" Type="http://schemas.openxmlformats.org/officeDocument/2006/relationships/customXml" Target="../ink/ink2998.xml"/><Relationship Id="rId139" Type="http://schemas.openxmlformats.org/officeDocument/2006/relationships/image" Target="../media/image2990.png"/><Relationship Id="rId85" Type="http://schemas.openxmlformats.org/officeDocument/2006/relationships/image" Target="../media/image2963.png"/><Relationship Id="rId150" Type="http://schemas.openxmlformats.org/officeDocument/2006/relationships/customXml" Target="../ink/ink3014.xml"/><Relationship Id="rId171" Type="http://schemas.openxmlformats.org/officeDocument/2006/relationships/image" Target="../media/image3006.png"/><Relationship Id="rId192" Type="http://schemas.openxmlformats.org/officeDocument/2006/relationships/customXml" Target="../ink/ink3035.xml"/><Relationship Id="rId206" Type="http://schemas.openxmlformats.org/officeDocument/2006/relationships/customXml" Target="../ink/ink3042.xml"/><Relationship Id="rId227" Type="http://schemas.openxmlformats.org/officeDocument/2006/relationships/image" Target="../media/image3034.png"/><Relationship Id="rId248" Type="http://schemas.openxmlformats.org/officeDocument/2006/relationships/customXml" Target="../ink/ink3063.xml"/><Relationship Id="rId269" Type="http://schemas.openxmlformats.org/officeDocument/2006/relationships/image" Target="../media/image3055.png"/><Relationship Id="rId12" Type="http://schemas.openxmlformats.org/officeDocument/2006/relationships/customXml" Target="../ink/ink2945.xml"/><Relationship Id="rId33" Type="http://schemas.openxmlformats.org/officeDocument/2006/relationships/image" Target="../media/image2938.png"/><Relationship Id="rId108" Type="http://schemas.openxmlformats.org/officeDocument/2006/relationships/customXml" Target="../ink/ink2993.xml"/><Relationship Id="rId129" Type="http://schemas.openxmlformats.org/officeDocument/2006/relationships/image" Target="../media/image2985.png"/><Relationship Id="rId54" Type="http://schemas.openxmlformats.org/officeDocument/2006/relationships/customXml" Target="../ink/ink2966.xml"/><Relationship Id="rId75" Type="http://schemas.openxmlformats.org/officeDocument/2006/relationships/image" Target="../media/image2958.png"/><Relationship Id="rId96" Type="http://schemas.openxmlformats.org/officeDocument/2006/relationships/customXml" Target="../ink/ink2987.xml"/><Relationship Id="rId140" Type="http://schemas.openxmlformats.org/officeDocument/2006/relationships/customXml" Target="../ink/ink3009.xml"/><Relationship Id="rId161" Type="http://schemas.openxmlformats.org/officeDocument/2006/relationships/image" Target="../media/image3001.png"/><Relationship Id="rId182" Type="http://schemas.openxmlformats.org/officeDocument/2006/relationships/customXml" Target="../ink/ink3030.xml"/><Relationship Id="rId217" Type="http://schemas.openxmlformats.org/officeDocument/2006/relationships/image" Target="../media/image3029.png"/><Relationship Id="rId6" Type="http://schemas.openxmlformats.org/officeDocument/2006/relationships/customXml" Target="../ink/ink2942.xml"/><Relationship Id="rId238" Type="http://schemas.openxmlformats.org/officeDocument/2006/relationships/customXml" Target="../ink/ink3058.xml"/><Relationship Id="rId259" Type="http://schemas.openxmlformats.org/officeDocument/2006/relationships/image" Target="../media/image3050.png"/><Relationship Id="rId23" Type="http://schemas.openxmlformats.org/officeDocument/2006/relationships/image" Target="../media/image2933.png"/><Relationship Id="rId119" Type="http://schemas.openxmlformats.org/officeDocument/2006/relationships/image" Target="../media/image2980.png"/><Relationship Id="rId270" Type="http://schemas.openxmlformats.org/officeDocument/2006/relationships/customXml" Target="../ink/ink3074.xml"/><Relationship Id="rId44" Type="http://schemas.openxmlformats.org/officeDocument/2006/relationships/customXml" Target="../ink/ink2961.xml"/><Relationship Id="rId65" Type="http://schemas.openxmlformats.org/officeDocument/2006/relationships/image" Target="../media/image2954.png"/><Relationship Id="rId86" Type="http://schemas.openxmlformats.org/officeDocument/2006/relationships/customXml" Target="../ink/ink2982.xml"/><Relationship Id="rId130" Type="http://schemas.openxmlformats.org/officeDocument/2006/relationships/customXml" Target="../ink/ink3004.xml"/><Relationship Id="rId151" Type="http://schemas.openxmlformats.org/officeDocument/2006/relationships/image" Target="../media/image2996.png"/><Relationship Id="rId172" Type="http://schemas.openxmlformats.org/officeDocument/2006/relationships/customXml" Target="../ink/ink3025.xml"/><Relationship Id="rId193" Type="http://schemas.openxmlformats.org/officeDocument/2006/relationships/image" Target="../media/image3017.png"/><Relationship Id="rId202" Type="http://schemas.openxmlformats.org/officeDocument/2006/relationships/customXml" Target="../ink/ink3040.xml"/><Relationship Id="rId207" Type="http://schemas.openxmlformats.org/officeDocument/2006/relationships/image" Target="../media/image3024.png"/><Relationship Id="rId223" Type="http://schemas.openxmlformats.org/officeDocument/2006/relationships/image" Target="../media/image3032.png"/><Relationship Id="rId228" Type="http://schemas.openxmlformats.org/officeDocument/2006/relationships/customXml" Target="../ink/ink3053.xml"/><Relationship Id="rId244" Type="http://schemas.openxmlformats.org/officeDocument/2006/relationships/customXml" Target="../ink/ink3061.xml"/><Relationship Id="rId249" Type="http://schemas.openxmlformats.org/officeDocument/2006/relationships/image" Target="../media/image3045.png"/><Relationship Id="rId13" Type="http://schemas.openxmlformats.org/officeDocument/2006/relationships/image" Target="../media/image2928.png"/><Relationship Id="rId18" Type="http://schemas.openxmlformats.org/officeDocument/2006/relationships/customXml" Target="../ink/ink2948.xml"/><Relationship Id="rId39" Type="http://schemas.openxmlformats.org/officeDocument/2006/relationships/image" Target="../media/image2941.png"/><Relationship Id="rId109" Type="http://schemas.openxmlformats.org/officeDocument/2006/relationships/image" Target="../media/image2975.png"/><Relationship Id="rId260" Type="http://schemas.openxmlformats.org/officeDocument/2006/relationships/customXml" Target="../ink/ink3069.xml"/><Relationship Id="rId265" Type="http://schemas.openxmlformats.org/officeDocument/2006/relationships/image" Target="../media/image3053.png"/><Relationship Id="rId34" Type="http://schemas.openxmlformats.org/officeDocument/2006/relationships/customXml" Target="../ink/ink2956.xml"/><Relationship Id="rId50" Type="http://schemas.openxmlformats.org/officeDocument/2006/relationships/customXml" Target="../ink/ink2964.xml"/><Relationship Id="rId55" Type="http://schemas.openxmlformats.org/officeDocument/2006/relationships/image" Target="../media/image2949.png"/><Relationship Id="rId76" Type="http://schemas.openxmlformats.org/officeDocument/2006/relationships/customXml" Target="../ink/ink2977.xml"/><Relationship Id="rId97" Type="http://schemas.openxmlformats.org/officeDocument/2006/relationships/image" Target="../media/image2969.png"/><Relationship Id="rId104" Type="http://schemas.openxmlformats.org/officeDocument/2006/relationships/customXml" Target="../ink/ink2991.xml"/><Relationship Id="rId120" Type="http://schemas.openxmlformats.org/officeDocument/2006/relationships/customXml" Target="../ink/ink2999.xml"/><Relationship Id="rId125" Type="http://schemas.openxmlformats.org/officeDocument/2006/relationships/image" Target="../media/image2983.png"/><Relationship Id="rId141" Type="http://schemas.openxmlformats.org/officeDocument/2006/relationships/image" Target="../media/image2991.png"/><Relationship Id="rId146" Type="http://schemas.openxmlformats.org/officeDocument/2006/relationships/customXml" Target="../ink/ink3012.xml"/><Relationship Id="rId167" Type="http://schemas.openxmlformats.org/officeDocument/2006/relationships/image" Target="../media/image3004.png"/><Relationship Id="rId188" Type="http://schemas.openxmlformats.org/officeDocument/2006/relationships/customXml" Target="../ink/ink3033.xml"/><Relationship Id="rId7" Type="http://schemas.openxmlformats.org/officeDocument/2006/relationships/image" Target="../media/image2925.png"/><Relationship Id="rId71" Type="http://schemas.openxmlformats.org/officeDocument/2006/relationships/image" Target="../media/image2957.png"/><Relationship Id="rId92" Type="http://schemas.openxmlformats.org/officeDocument/2006/relationships/customXml" Target="../ink/ink2985.xml"/><Relationship Id="rId162" Type="http://schemas.openxmlformats.org/officeDocument/2006/relationships/customXml" Target="../ink/ink3020.xml"/><Relationship Id="rId183" Type="http://schemas.openxmlformats.org/officeDocument/2006/relationships/image" Target="../media/image3012.png"/><Relationship Id="rId213" Type="http://schemas.openxmlformats.org/officeDocument/2006/relationships/image" Target="../media/image3027.png"/><Relationship Id="rId218" Type="http://schemas.openxmlformats.org/officeDocument/2006/relationships/customXml" Target="../ink/ink3048.xml"/><Relationship Id="rId234" Type="http://schemas.openxmlformats.org/officeDocument/2006/relationships/customXml" Target="../ink/ink3056.xml"/><Relationship Id="rId239" Type="http://schemas.openxmlformats.org/officeDocument/2006/relationships/image" Target="../media/image3040.png"/><Relationship Id="rId2" Type="http://schemas.openxmlformats.org/officeDocument/2006/relationships/customXml" Target="../ink/ink2940.xml"/><Relationship Id="rId29" Type="http://schemas.openxmlformats.org/officeDocument/2006/relationships/image" Target="../media/image2936.png"/><Relationship Id="rId250" Type="http://schemas.openxmlformats.org/officeDocument/2006/relationships/customXml" Target="../ink/ink3064.xml"/><Relationship Id="rId255" Type="http://schemas.openxmlformats.org/officeDocument/2006/relationships/image" Target="../media/image3048.png"/><Relationship Id="rId271" Type="http://schemas.openxmlformats.org/officeDocument/2006/relationships/image" Target="../media/image3056.png"/><Relationship Id="rId276" Type="http://schemas.openxmlformats.org/officeDocument/2006/relationships/customXml" Target="../ink/ink3077.xml"/><Relationship Id="rId24" Type="http://schemas.openxmlformats.org/officeDocument/2006/relationships/customXml" Target="../ink/ink2951.xml"/><Relationship Id="rId40" Type="http://schemas.openxmlformats.org/officeDocument/2006/relationships/customXml" Target="../ink/ink2959.xml"/><Relationship Id="rId45" Type="http://schemas.openxmlformats.org/officeDocument/2006/relationships/image" Target="../media/image2944.png"/><Relationship Id="rId66" Type="http://schemas.openxmlformats.org/officeDocument/2006/relationships/customXml" Target="../ink/ink2972.xml"/><Relationship Id="rId87" Type="http://schemas.openxmlformats.org/officeDocument/2006/relationships/image" Target="../media/image2964.png"/><Relationship Id="rId110" Type="http://schemas.openxmlformats.org/officeDocument/2006/relationships/customXml" Target="../ink/ink2994.xml"/><Relationship Id="rId115" Type="http://schemas.openxmlformats.org/officeDocument/2006/relationships/image" Target="../media/image2978.png"/><Relationship Id="rId131" Type="http://schemas.openxmlformats.org/officeDocument/2006/relationships/image" Target="../media/image2986.png"/><Relationship Id="rId136" Type="http://schemas.openxmlformats.org/officeDocument/2006/relationships/customXml" Target="../ink/ink3007.xml"/><Relationship Id="rId157" Type="http://schemas.openxmlformats.org/officeDocument/2006/relationships/image" Target="../media/image2999.png"/><Relationship Id="rId178" Type="http://schemas.openxmlformats.org/officeDocument/2006/relationships/customXml" Target="../ink/ink3028.xml"/><Relationship Id="rId61" Type="http://schemas.openxmlformats.org/officeDocument/2006/relationships/image" Target="../media/image2952.png"/><Relationship Id="rId82" Type="http://schemas.openxmlformats.org/officeDocument/2006/relationships/customXml" Target="../ink/ink2980.xml"/><Relationship Id="rId152" Type="http://schemas.openxmlformats.org/officeDocument/2006/relationships/customXml" Target="../ink/ink3015.xml"/><Relationship Id="rId173" Type="http://schemas.openxmlformats.org/officeDocument/2006/relationships/image" Target="../media/image3007.png"/><Relationship Id="rId194" Type="http://schemas.openxmlformats.org/officeDocument/2006/relationships/customXml" Target="../ink/ink3036.xml"/><Relationship Id="rId199" Type="http://schemas.openxmlformats.org/officeDocument/2006/relationships/image" Target="../media/image3020.png"/><Relationship Id="rId203" Type="http://schemas.openxmlformats.org/officeDocument/2006/relationships/image" Target="../media/image3022.png"/><Relationship Id="rId208" Type="http://schemas.openxmlformats.org/officeDocument/2006/relationships/customXml" Target="../ink/ink3043.xml"/><Relationship Id="rId229" Type="http://schemas.openxmlformats.org/officeDocument/2006/relationships/image" Target="../media/image3035.png"/><Relationship Id="rId19" Type="http://schemas.openxmlformats.org/officeDocument/2006/relationships/image" Target="../media/image2931.png"/><Relationship Id="rId224" Type="http://schemas.openxmlformats.org/officeDocument/2006/relationships/customXml" Target="../ink/ink3051.xml"/><Relationship Id="rId240" Type="http://schemas.openxmlformats.org/officeDocument/2006/relationships/customXml" Target="../ink/ink3059.xml"/><Relationship Id="rId245" Type="http://schemas.openxmlformats.org/officeDocument/2006/relationships/image" Target="../media/image3043.png"/><Relationship Id="rId261" Type="http://schemas.openxmlformats.org/officeDocument/2006/relationships/image" Target="../media/image3051.png"/><Relationship Id="rId266" Type="http://schemas.openxmlformats.org/officeDocument/2006/relationships/customXml" Target="../ink/ink3072.xml"/><Relationship Id="rId14" Type="http://schemas.openxmlformats.org/officeDocument/2006/relationships/customXml" Target="../ink/ink2946.xml"/><Relationship Id="rId30" Type="http://schemas.openxmlformats.org/officeDocument/2006/relationships/customXml" Target="../ink/ink2954.xml"/><Relationship Id="rId35" Type="http://schemas.openxmlformats.org/officeDocument/2006/relationships/image" Target="../media/image2939.png"/><Relationship Id="rId56" Type="http://schemas.openxmlformats.org/officeDocument/2006/relationships/customXml" Target="../ink/ink2967.xml"/><Relationship Id="rId77" Type="http://schemas.openxmlformats.org/officeDocument/2006/relationships/image" Target="../media/image2959.png"/><Relationship Id="rId100" Type="http://schemas.openxmlformats.org/officeDocument/2006/relationships/customXml" Target="../ink/ink2989.xml"/><Relationship Id="rId105" Type="http://schemas.openxmlformats.org/officeDocument/2006/relationships/image" Target="../media/image2973.png"/><Relationship Id="rId126" Type="http://schemas.openxmlformats.org/officeDocument/2006/relationships/customXml" Target="../ink/ink3002.xml"/><Relationship Id="rId147" Type="http://schemas.openxmlformats.org/officeDocument/2006/relationships/image" Target="../media/image2994.png"/><Relationship Id="rId168" Type="http://schemas.openxmlformats.org/officeDocument/2006/relationships/customXml" Target="../ink/ink3023.xml"/><Relationship Id="rId8" Type="http://schemas.openxmlformats.org/officeDocument/2006/relationships/customXml" Target="../ink/ink2943.xml"/><Relationship Id="rId51" Type="http://schemas.openxmlformats.org/officeDocument/2006/relationships/image" Target="../media/image2947.png"/><Relationship Id="rId72" Type="http://schemas.openxmlformats.org/officeDocument/2006/relationships/customXml" Target="../ink/ink2975.xml"/><Relationship Id="rId93" Type="http://schemas.openxmlformats.org/officeDocument/2006/relationships/image" Target="../media/image2967.png"/><Relationship Id="rId98" Type="http://schemas.openxmlformats.org/officeDocument/2006/relationships/customXml" Target="../ink/ink2988.xml"/><Relationship Id="rId121" Type="http://schemas.openxmlformats.org/officeDocument/2006/relationships/image" Target="../media/image2981.png"/><Relationship Id="rId142" Type="http://schemas.openxmlformats.org/officeDocument/2006/relationships/customXml" Target="../ink/ink3010.xml"/><Relationship Id="rId163" Type="http://schemas.openxmlformats.org/officeDocument/2006/relationships/image" Target="../media/image3002.png"/><Relationship Id="rId184" Type="http://schemas.openxmlformats.org/officeDocument/2006/relationships/customXml" Target="../ink/ink3031.xml"/><Relationship Id="rId189" Type="http://schemas.openxmlformats.org/officeDocument/2006/relationships/image" Target="../media/image3015.png"/><Relationship Id="rId219" Type="http://schemas.openxmlformats.org/officeDocument/2006/relationships/image" Target="../media/image3030.png"/><Relationship Id="rId3" Type="http://schemas.openxmlformats.org/officeDocument/2006/relationships/image" Target="../media/image2923.png"/><Relationship Id="rId214" Type="http://schemas.openxmlformats.org/officeDocument/2006/relationships/customXml" Target="../ink/ink3046.xml"/><Relationship Id="rId230" Type="http://schemas.openxmlformats.org/officeDocument/2006/relationships/customXml" Target="../ink/ink3054.xml"/><Relationship Id="rId235" Type="http://schemas.openxmlformats.org/officeDocument/2006/relationships/image" Target="../media/image3038.png"/><Relationship Id="rId251" Type="http://schemas.openxmlformats.org/officeDocument/2006/relationships/image" Target="../media/image3046.png"/><Relationship Id="rId256" Type="http://schemas.openxmlformats.org/officeDocument/2006/relationships/customXml" Target="../ink/ink3067.xml"/><Relationship Id="rId277" Type="http://schemas.openxmlformats.org/officeDocument/2006/relationships/image" Target="../media/image3059.png"/><Relationship Id="rId25" Type="http://schemas.openxmlformats.org/officeDocument/2006/relationships/image" Target="../media/image2934.png"/><Relationship Id="rId46" Type="http://schemas.openxmlformats.org/officeDocument/2006/relationships/customXml" Target="../ink/ink2962.xml"/><Relationship Id="rId67" Type="http://schemas.openxmlformats.org/officeDocument/2006/relationships/image" Target="../media/image2955.png"/><Relationship Id="rId116" Type="http://schemas.openxmlformats.org/officeDocument/2006/relationships/customXml" Target="../ink/ink2997.xml"/><Relationship Id="rId137" Type="http://schemas.openxmlformats.org/officeDocument/2006/relationships/image" Target="../media/image2989.png"/><Relationship Id="rId158" Type="http://schemas.openxmlformats.org/officeDocument/2006/relationships/customXml" Target="../ink/ink3018.xml"/><Relationship Id="rId272" Type="http://schemas.openxmlformats.org/officeDocument/2006/relationships/customXml" Target="../ink/ink3075.xml"/><Relationship Id="rId20" Type="http://schemas.openxmlformats.org/officeDocument/2006/relationships/customXml" Target="../ink/ink2949.xml"/><Relationship Id="rId41" Type="http://schemas.openxmlformats.org/officeDocument/2006/relationships/image" Target="../media/image2942.png"/><Relationship Id="rId62" Type="http://schemas.openxmlformats.org/officeDocument/2006/relationships/customXml" Target="../ink/ink2970.xml"/><Relationship Id="rId83" Type="http://schemas.openxmlformats.org/officeDocument/2006/relationships/image" Target="../media/image2962.png"/><Relationship Id="rId88" Type="http://schemas.openxmlformats.org/officeDocument/2006/relationships/customXml" Target="../ink/ink2983.xml"/><Relationship Id="rId111" Type="http://schemas.openxmlformats.org/officeDocument/2006/relationships/image" Target="../media/image2976.png"/><Relationship Id="rId132" Type="http://schemas.openxmlformats.org/officeDocument/2006/relationships/customXml" Target="../ink/ink3005.xml"/><Relationship Id="rId153" Type="http://schemas.openxmlformats.org/officeDocument/2006/relationships/image" Target="../media/image2997.png"/><Relationship Id="rId174" Type="http://schemas.openxmlformats.org/officeDocument/2006/relationships/customXml" Target="../ink/ink3026.xml"/><Relationship Id="rId179" Type="http://schemas.openxmlformats.org/officeDocument/2006/relationships/image" Target="../media/image3010.png"/><Relationship Id="rId195" Type="http://schemas.openxmlformats.org/officeDocument/2006/relationships/image" Target="../media/image3018.png"/><Relationship Id="rId209" Type="http://schemas.openxmlformats.org/officeDocument/2006/relationships/image" Target="../media/image3025.png"/><Relationship Id="rId190" Type="http://schemas.openxmlformats.org/officeDocument/2006/relationships/customXml" Target="../ink/ink3034.xml"/><Relationship Id="rId204" Type="http://schemas.openxmlformats.org/officeDocument/2006/relationships/customXml" Target="../ink/ink3041.xml"/><Relationship Id="rId220" Type="http://schemas.openxmlformats.org/officeDocument/2006/relationships/customXml" Target="../ink/ink3049.xml"/><Relationship Id="rId225" Type="http://schemas.openxmlformats.org/officeDocument/2006/relationships/image" Target="../media/image3033.png"/><Relationship Id="rId241" Type="http://schemas.openxmlformats.org/officeDocument/2006/relationships/image" Target="../media/image3041.png"/><Relationship Id="rId246" Type="http://schemas.openxmlformats.org/officeDocument/2006/relationships/customXml" Target="../ink/ink3062.xml"/><Relationship Id="rId267" Type="http://schemas.openxmlformats.org/officeDocument/2006/relationships/image" Target="../media/image3054.png"/><Relationship Id="rId15" Type="http://schemas.openxmlformats.org/officeDocument/2006/relationships/image" Target="../media/image2929.png"/><Relationship Id="rId36" Type="http://schemas.openxmlformats.org/officeDocument/2006/relationships/customXml" Target="../ink/ink2957.xml"/><Relationship Id="rId57" Type="http://schemas.openxmlformats.org/officeDocument/2006/relationships/image" Target="../media/image2950.png"/><Relationship Id="rId106" Type="http://schemas.openxmlformats.org/officeDocument/2006/relationships/customXml" Target="../ink/ink2992.xml"/><Relationship Id="rId127" Type="http://schemas.openxmlformats.org/officeDocument/2006/relationships/image" Target="../media/image2984.png"/><Relationship Id="rId262" Type="http://schemas.openxmlformats.org/officeDocument/2006/relationships/customXml" Target="../ink/ink3070.xml"/><Relationship Id="rId10" Type="http://schemas.openxmlformats.org/officeDocument/2006/relationships/customXml" Target="../ink/ink2944.xml"/><Relationship Id="rId31" Type="http://schemas.openxmlformats.org/officeDocument/2006/relationships/image" Target="../media/image2937.png"/><Relationship Id="rId52" Type="http://schemas.openxmlformats.org/officeDocument/2006/relationships/customXml" Target="../ink/ink2965.xml"/><Relationship Id="rId73" Type="http://schemas.openxmlformats.org/officeDocument/2006/relationships/image" Target="../media/image2769.png"/><Relationship Id="rId78" Type="http://schemas.openxmlformats.org/officeDocument/2006/relationships/customXml" Target="../ink/ink2978.xml"/><Relationship Id="rId94" Type="http://schemas.openxmlformats.org/officeDocument/2006/relationships/customXml" Target="../ink/ink2986.xml"/><Relationship Id="rId99" Type="http://schemas.openxmlformats.org/officeDocument/2006/relationships/image" Target="../media/image2970.png"/><Relationship Id="rId101" Type="http://schemas.openxmlformats.org/officeDocument/2006/relationships/image" Target="../media/image2971.png"/><Relationship Id="rId122" Type="http://schemas.openxmlformats.org/officeDocument/2006/relationships/customXml" Target="../ink/ink3000.xml"/><Relationship Id="rId143" Type="http://schemas.openxmlformats.org/officeDocument/2006/relationships/image" Target="../media/image2992.png"/><Relationship Id="rId148" Type="http://schemas.openxmlformats.org/officeDocument/2006/relationships/customXml" Target="../ink/ink3013.xml"/><Relationship Id="rId164" Type="http://schemas.openxmlformats.org/officeDocument/2006/relationships/customXml" Target="../ink/ink3021.xml"/><Relationship Id="rId169" Type="http://schemas.openxmlformats.org/officeDocument/2006/relationships/image" Target="../media/image3005.png"/><Relationship Id="rId185" Type="http://schemas.openxmlformats.org/officeDocument/2006/relationships/image" Target="../media/image3013.png"/><Relationship Id="rId4" Type="http://schemas.openxmlformats.org/officeDocument/2006/relationships/customXml" Target="../ink/ink2941.xml"/><Relationship Id="rId9" Type="http://schemas.openxmlformats.org/officeDocument/2006/relationships/image" Target="../media/image2926.png"/><Relationship Id="rId180" Type="http://schemas.openxmlformats.org/officeDocument/2006/relationships/customXml" Target="../ink/ink3029.xml"/><Relationship Id="rId210" Type="http://schemas.openxmlformats.org/officeDocument/2006/relationships/customXml" Target="../ink/ink3044.xml"/><Relationship Id="rId215" Type="http://schemas.openxmlformats.org/officeDocument/2006/relationships/image" Target="../media/image3028.png"/><Relationship Id="rId236" Type="http://schemas.openxmlformats.org/officeDocument/2006/relationships/customXml" Target="../ink/ink3057.xml"/><Relationship Id="rId257" Type="http://schemas.openxmlformats.org/officeDocument/2006/relationships/image" Target="../media/image3049.png"/><Relationship Id="rId26" Type="http://schemas.openxmlformats.org/officeDocument/2006/relationships/customXml" Target="../ink/ink2952.xml"/><Relationship Id="rId231" Type="http://schemas.openxmlformats.org/officeDocument/2006/relationships/image" Target="../media/image3036.png"/><Relationship Id="rId252" Type="http://schemas.openxmlformats.org/officeDocument/2006/relationships/customXml" Target="../ink/ink3065.xml"/><Relationship Id="rId273" Type="http://schemas.openxmlformats.org/officeDocument/2006/relationships/image" Target="../media/image3057.png"/><Relationship Id="rId47" Type="http://schemas.openxmlformats.org/officeDocument/2006/relationships/image" Target="../media/image2945.png"/><Relationship Id="rId68" Type="http://schemas.openxmlformats.org/officeDocument/2006/relationships/customXml" Target="../ink/ink2973.xml"/><Relationship Id="rId89" Type="http://schemas.openxmlformats.org/officeDocument/2006/relationships/image" Target="../media/image2965.png"/><Relationship Id="rId112" Type="http://schemas.openxmlformats.org/officeDocument/2006/relationships/customXml" Target="../ink/ink2995.xml"/><Relationship Id="rId133" Type="http://schemas.openxmlformats.org/officeDocument/2006/relationships/image" Target="../media/image2987.png"/><Relationship Id="rId154" Type="http://schemas.openxmlformats.org/officeDocument/2006/relationships/customXml" Target="../ink/ink3016.xml"/><Relationship Id="rId175" Type="http://schemas.openxmlformats.org/officeDocument/2006/relationships/image" Target="../media/image3008.png"/><Relationship Id="rId196" Type="http://schemas.openxmlformats.org/officeDocument/2006/relationships/customXml" Target="../ink/ink3037.xml"/><Relationship Id="rId200" Type="http://schemas.openxmlformats.org/officeDocument/2006/relationships/customXml" Target="../ink/ink3039.xml"/><Relationship Id="rId16" Type="http://schemas.openxmlformats.org/officeDocument/2006/relationships/customXml" Target="../ink/ink2947.xml"/><Relationship Id="rId221" Type="http://schemas.openxmlformats.org/officeDocument/2006/relationships/image" Target="../media/image3031.png"/><Relationship Id="rId242" Type="http://schemas.openxmlformats.org/officeDocument/2006/relationships/customXml" Target="../ink/ink3060.xml"/><Relationship Id="rId263" Type="http://schemas.openxmlformats.org/officeDocument/2006/relationships/image" Target="../media/image3052.png"/><Relationship Id="rId37" Type="http://schemas.openxmlformats.org/officeDocument/2006/relationships/image" Target="../media/image2940.png"/><Relationship Id="rId58" Type="http://schemas.openxmlformats.org/officeDocument/2006/relationships/customXml" Target="../ink/ink2968.xml"/><Relationship Id="rId79" Type="http://schemas.openxmlformats.org/officeDocument/2006/relationships/image" Target="../media/image2960.png"/><Relationship Id="rId102" Type="http://schemas.openxmlformats.org/officeDocument/2006/relationships/customXml" Target="../ink/ink2990.xml"/><Relationship Id="rId123" Type="http://schemas.openxmlformats.org/officeDocument/2006/relationships/image" Target="../media/image2982.png"/><Relationship Id="rId144" Type="http://schemas.openxmlformats.org/officeDocument/2006/relationships/customXml" Target="../ink/ink3011.xml"/><Relationship Id="rId90" Type="http://schemas.openxmlformats.org/officeDocument/2006/relationships/customXml" Target="../ink/ink2984.xml"/><Relationship Id="rId165" Type="http://schemas.openxmlformats.org/officeDocument/2006/relationships/image" Target="../media/image3003.png"/><Relationship Id="rId186" Type="http://schemas.openxmlformats.org/officeDocument/2006/relationships/customXml" Target="../ink/ink3032.xml"/><Relationship Id="rId211" Type="http://schemas.openxmlformats.org/officeDocument/2006/relationships/image" Target="../media/image3026.png"/><Relationship Id="rId232" Type="http://schemas.openxmlformats.org/officeDocument/2006/relationships/customXml" Target="../ink/ink3055.xml"/><Relationship Id="rId253" Type="http://schemas.openxmlformats.org/officeDocument/2006/relationships/image" Target="../media/image3047.png"/><Relationship Id="rId274" Type="http://schemas.openxmlformats.org/officeDocument/2006/relationships/customXml" Target="../ink/ink3076.xml"/><Relationship Id="rId27" Type="http://schemas.openxmlformats.org/officeDocument/2006/relationships/image" Target="../media/image2935.png"/><Relationship Id="rId48" Type="http://schemas.openxmlformats.org/officeDocument/2006/relationships/customXml" Target="../ink/ink2963.xml"/><Relationship Id="rId69" Type="http://schemas.openxmlformats.org/officeDocument/2006/relationships/image" Target="../media/image2956.png"/><Relationship Id="rId113" Type="http://schemas.openxmlformats.org/officeDocument/2006/relationships/image" Target="../media/image2977.png"/><Relationship Id="rId134" Type="http://schemas.openxmlformats.org/officeDocument/2006/relationships/customXml" Target="../ink/ink3006.xml"/><Relationship Id="rId80" Type="http://schemas.openxmlformats.org/officeDocument/2006/relationships/customXml" Target="../ink/ink2979.xml"/><Relationship Id="rId155" Type="http://schemas.openxmlformats.org/officeDocument/2006/relationships/image" Target="../media/image2998.png"/><Relationship Id="rId176" Type="http://schemas.openxmlformats.org/officeDocument/2006/relationships/customXml" Target="../ink/ink3027.xml"/><Relationship Id="rId197" Type="http://schemas.openxmlformats.org/officeDocument/2006/relationships/image" Target="../media/image3019.png"/><Relationship Id="rId201" Type="http://schemas.openxmlformats.org/officeDocument/2006/relationships/image" Target="../media/image3021.png"/><Relationship Id="rId222" Type="http://schemas.openxmlformats.org/officeDocument/2006/relationships/customXml" Target="../ink/ink3050.xml"/><Relationship Id="rId243" Type="http://schemas.openxmlformats.org/officeDocument/2006/relationships/image" Target="../media/image3042.png"/><Relationship Id="rId264" Type="http://schemas.openxmlformats.org/officeDocument/2006/relationships/customXml" Target="../ink/ink3071.xml"/><Relationship Id="rId17" Type="http://schemas.openxmlformats.org/officeDocument/2006/relationships/image" Target="../media/image2930.png"/><Relationship Id="rId38" Type="http://schemas.openxmlformats.org/officeDocument/2006/relationships/customXml" Target="../ink/ink2958.xml"/><Relationship Id="rId59" Type="http://schemas.openxmlformats.org/officeDocument/2006/relationships/image" Target="../media/image2951.png"/><Relationship Id="rId103" Type="http://schemas.openxmlformats.org/officeDocument/2006/relationships/image" Target="../media/image2972.png"/><Relationship Id="rId124" Type="http://schemas.openxmlformats.org/officeDocument/2006/relationships/customXml" Target="../ink/ink3001.xml"/><Relationship Id="rId70" Type="http://schemas.openxmlformats.org/officeDocument/2006/relationships/customXml" Target="../ink/ink2974.xml"/><Relationship Id="rId91" Type="http://schemas.openxmlformats.org/officeDocument/2006/relationships/image" Target="../media/image2966.png"/><Relationship Id="rId145" Type="http://schemas.openxmlformats.org/officeDocument/2006/relationships/image" Target="../media/image2993.png"/><Relationship Id="rId166" Type="http://schemas.openxmlformats.org/officeDocument/2006/relationships/customXml" Target="../ink/ink3022.xml"/><Relationship Id="rId187" Type="http://schemas.openxmlformats.org/officeDocument/2006/relationships/image" Target="../media/image301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045.xml"/><Relationship Id="rId233" Type="http://schemas.openxmlformats.org/officeDocument/2006/relationships/image" Target="../media/image3037.png"/><Relationship Id="rId254" Type="http://schemas.openxmlformats.org/officeDocument/2006/relationships/customXml" Target="../ink/ink3066.xml"/><Relationship Id="rId28" Type="http://schemas.openxmlformats.org/officeDocument/2006/relationships/customXml" Target="../ink/ink2953.xml"/><Relationship Id="rId49" Type="http://schemas.openxmlformats.org/officeDocument/2006/relationships/image" Target="../media/image2946.png"/><Relationship Id="rId114" Type="http://schemas.openxmlformats.org/officeDocument/2006/relationships/customXml" Target="../ink/ink2996.xml"/><Relationship Id="rId275" Type="http://schemas.openxmlformats.org/officeDocument/2006/relationships/image" Target="../media/image3058.png"/><Relationship Id="rId60" Type="http://schemas.openxmlformats.org/officeDocument/2006/relationships/customXml" Target="../ink/ink2969.xml"/><Relationship Id="rId81" Type="http://schemas.openxmlformats.org/officeDocument/2006/relationships/image" Target="../media/image2961.png"/><Relationship Id="rId135" Type="http://schemas.openxmlformats.org/officeDocument/2006/relationships/image" Target="../media/image2988.png"/><Relationship Id="rId156" Type="http://schemas.openxmlformats.org/officeDocument/2006/relationships/customXml" Target="../ink/ink3017.xml"/><Relationship Id="rId177" Type="http://schemas.openxmlformats.org/officeDocument/2006/relationships/image" Target="../media/image3009.png"/><Relationship Id="rId198" Type="http://schemas.openxmlformats.org/officeDocument/2006/relationships/customXml" Target="../ink/ink303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3.png"/><Relationship Id="rId21" Type="http://schemas.openxmlformats.org/officeDocument/2006/relationships/image" Target="../media/image245.png"/><Relationship Id="rId42" Type="http://schemas.openxmlformats.org/officeDocument/2006/relationships/customXml" Target="../ink/ink256.xml"/><Relationship Id="rId63" Type="http://schemas.openxmlformats.org/officeDocument/2006/relationships/image" Target="../media/image266.png"/><Relationship Id="rId84" Type="http://schemas.openxmlformats.org/officeDocument/2006/relationships/customXml" Target="../ink/ink277.xml"/><Relationship Id="rId138" Type="http://schemas.openxmlformats.org/officeDocument/2006/relationships/customXml" Target="../ink/ink304.xml"/><Relationship Id="rId159" Type="http://schemas.openxmlformats.org/officeDocument/2006/relationships/image" Target="../media/image314.png"/><Relationship Id="rId170" Type="http://schemas.openxmlformats.org/officeDocument/2006/relationships/customXml" Target="../ink/ink320.xml"/><Relationship Id="rId191" Type="http://schemas.openxmlformats.org/officeDocument/2006/relationships/image" Target="../media/image330.png"/><Relationship Id="rId205" Type="http://schemas.openxmlformats.org/officeDocument/2006/relationships/image" Target="../media/image337.png"/><Relationship Id="rId226" Type="http://schemas.openxmlformats.org/officeDocument/2006/relationships/customXml" Target="../ink/ink348.xml"/><Relationship Id="rId107" Type="http://schemas.openxmlformats.org/officeDocument/2006/relationships/image" Target="../media/image288.png"/><Relationship Id="rId11" Type="http://schemas.openxmlformats.org/officeDocument/2006/relationships/image" Target="../media/image240.png"/><Relationship Id="rId32" Type="http://schemas.openxmlformats.org/officeDocument/2006/relationships/customXml" Target="../ink/ink251.xml"/><Relationship Id="rId53" Type="http://schemas.openxmlformats.org/officeDocument/2006/relationships/image" Target="../media/image261.png"/><Relationship Id="rId74" Type="http://schemas.openxmlformats.org/officeDocument/2006/relationships/customXml" Target="../ink/ink272.xml"/><Relationship Id="rId128" Type="http://schemas.openxmlformats.org/officeDocument/2006/relationships/customXml" Target="../ink/ink299.xml"/><Relationship Id="rId149" Type="http://schemas.openxmlformats.org/officeDocument/2006/relationships/image" Target="../media/image309.png"/><Relationship Id="rId5" Type="http://schemas.openxmlformats.org/officeDocument/2006/relationships/image" Target="../media/image237.png"/><Relationship Id="rId95" Type="http://schemas.openxmlformats.org/officeDocument/2006/relationships/image" Target="../media/image282.png"/><Relationship Id="rId160" Type="http://schemas.openxmlformats.org/officeDocument/2006/relationships/customXml" Target="../ink/ink315.xml"/><Relationship Id="rId181" Type="http://schemas.openxmlformats.org/officeDocument/2006/relationships/image" Target="../media/image325.png"/><Relationship Id="rId216" Type="http://schemas.openxmlformats.org/officeDocument/2006/relationships/customXml" Target="../ink/ink343.xml"/><Relationship Id="rId22" Type="http://schemas.openxmlformats.org/officeDocument/2006/relationships/customXml" Target="../ink/ink246.xml"/><Relationship Id="rId27" Type="http://schemas.openxmlformats.org/officeDocument/2006/relationships/image" Target="../media/image248.png"/><Relationship Id="rId43" Type="http://schemas.openxmlformats.org/officeDocument/2006/relationships/image" Target="../media/image256.png"/><Relationship Id="rId48" Type="http://schemas.openxmlformats.org/officeDocument/2006/relationships/customXml" Target="../ink/ink259.xml"/><Relationship Id="rId64" Type="http://schemas.openxmlformats.org/officeDocument/2006/relationships/customXml" Target="../ink/ink267.xml"/><Relationship Id="rId69" Type="http://schemas.openxmlformats.org/officeDocument/2006/relationships/image" Target="../media/image269.png"/><Relationship Id="rId113" Type="http://schemas.openxmlformats.org/officeDocument/2006/relationships/image" Target="../media/image291.png"/><Relationship Id="rId118" Type="http://schemas.openxmlformats.org/officeDocument/2006/relationships/customXml" Target="../ink/ink294.xml"/><Relationship Id="rId134" Type="http://schemas.openxmlformats.org/officeDocument/2006/relationships/customXml" Target="../ink/ink302.xml"/><Relationship Id="rId139" Type="http://schemas.openxmlformats.org/officeDocument/2006/relationships/image" Target="../media/image304.png"/><Relationship Id="rId80" Type="http://schemas.openxmlformats.org/officeDocument/2006/relationships/customXml" Target="../ink/ink275.xml"/><Relationship Id="rId85" Type="http://schemas.openxmlformats.org/officeDocument/2006/relationships/image" Target="../media/image277.png"/><Relationship Id="rId150" Type="http://schemas.openxmlformats.org/officeDocument/2006/relationships/customXml" Target="../ink/ink310.xml"/><Relationship Id="rId155" Type="http://schemas.openxmlformats.org/officeDocument/2006/relationships/image" Target="../media/image312.png"/><Relationship Id="rId171" Type="http://schemas.openxmlformats.org/officeDocument/2006/relationships/image" Target="../media/image320.png"/><Relationship Id="rId176" Type="http://schemas.openxmlformats.org/officeDocument/2006/relationships/customXml" Target="../ink/ink323.xml"/><Relationship Id="rId192" Type="http://schemas.openxmlformats.org/officeDocument/2006/relationships/customXml" Target="../ink/ink331.xml"/><Relationship Id="rId197" Type="http://schemas.openxmlformats.org/officeDocument/2006/relationships/image" Target="../media/image333.png"/><Relationship Id="rId206" Type="http://schemas.openxmlformats.org/officeDocument/2006/relationships/customXml" Target="../ink/ink338.xml"/><Relationship Id="rId227" Type="http://schemas.openxmlformats.org/officeDocument/2006/relationships/image" Target="../media/image348.png"/><Relationship Id="rId201" Type="http://schemas.openxmlformats.org/officeDocument/2006/relationships/image" Target="../media/image335.png"/><Relationship Id="rId222" Type="http://schemas.openxmlformats.org/officeDocument/2006/relationships/customXml" Target="../ink/ink346.xml"/><Relationship Id="rId12" Type="http://schemas.openxmlformats.org/officeDocument/2006/relationships/customXml" Target="../ink/ink241.xml"/><Relationship Id="rId17" Type="http://schemas.openxmlformats.org/officeDocument/2006/relationships/image" Target="../media/image243.png"/><Relationship Id="rId33" Type="http://schemas.openxmlformats.org/officeDocument/2006/relationships/image" Target="../media/image251.png"/><Relationship Id="rId38" Type="http://schemas.openxmlformats.org/officeDocument/2006/relationships/customXml" Target="../ink/ink254.xml"/><Relationship Id="rId59" Type="http://schemas.openxmlformats.org/officeDocument/2006/relationships/image" Target="../media/image264.png"/><Relationship Id="rId103" Type="http://schemas.openxmlformats.org/officeDocument/2006/relationships/image" Target="../media/image286.png"/><Relationship Id="rId108" Type="http://schemas.openxmlformats.org/officeDocument/2006/relationships/customXml" Target="../ink/ink289.xml"/><Relationship Id="rId124" Type="http://schemas.openxmlformats.org/officeDocument/2006/relationships/customXml" Target="../ink/ink297.xml"/><Relationship Id="rId129" Type="http://schemas.openxmlformats.org/officeDocument/2006/relationships/image" Target="../media/image299.png"/><Relationship Id="rId54" Type="http://schemas.openxmlformats.org/officeDocument/2006/relationships/customXml" Target="../ink/ink262.xml"/><Relationship Id="rId70" Type="http://schemas.openxmlformats.org/officeDocument/2006/relationships/customXml" Target="../ink/ink270.xml"/><Relationship Id="rId75" Type="http://schemas.openxmlformats.org/officeDocument/2006/relationships/image" Target="../media/image272.png"/><Relationship Id="rId91" Type="http://schemas.openxmlformats.org/officeDocument/2006/relationships/image" Target="../media/image280.png"/><Relationship Id="rId96" Type="http://schemas.openxmlformats.org/officeDocument/2006/relationships/customXml" Target="../ink/ink283.xml"/><Relationship Id="rId140" Type="http://schemas.openxmlformats.org/officeDocument/2006/relationships/customXml" Target="../ink/ink305.xml"/><Relationship Id="rId145" Type="http://schemas.openxmlformats.org/officeDocument/2006/relationships/image" Target="../media/image307.png"/><Relationship Id="rId161" Type="http://schemas.openxmlformats.org/officeDocument/2006/relationships/image" Target="../media/image315.png"/><Relationship Id="rId166" Type="http://schemas.openxmlformats.org/officeDocument/2006/relationships/customXml" Target="../ink/ink318.xml"/><Relationship Id="rId182" Type="http://schemas.openxmlformats.org/officeDocument/2006/relationships/customXml" Target="../ink/ink326.xml"/><Relationship Id="rId187" Type="http://schemas.openxmlformats.org/officeDocument/2006/relationships/image" Target="../media/image328.png"/><Relationship Id="rId217" Type="http://schemas.openxmlformats.org/officeDocument/2006/relationships/image" Target="../media/image3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8.xml"/><Relationship Id="rId212" Type="http://schemas.openxmlformats.org/officeDocument/2006/relationships/customXml" Target="../ink/ink341.xml"/><Relationship Id="rId23" Type="http://schemas.openxmlformats.org/officeDocument/2006/relationships/image" Target="../media/image246.png"/><Relationship Id="rId28" Type="http://schemas.openxmlformats.org/officeDocument/2006/relationships/customXml" Target="../ink/ink249.xml"/><Relationship Id="rId49" Type="http://schemas.openxmlformats.org/officeDocument/2006/relationships/image" Target="../media/image259.png"/><Relationship Id="rId114" Type="http://schemas.openxmlformats.org/officeDocument/2006/relationships/customXml" Target="../ink/ink292.xml"/><Relationship Id="rId119" Type="http://schemas.openxmlformats.org/officeDocument/2006/relationships/image" Target="../media/image294.png"/><Relationship Id="rId44" Type="http://schemas.openxmlformats.org/officeDocument/2006/relationships/customXml" Target="../ink/ink257.xml"/><Relationship Id="rId60" Type="http://schemas.openxmlformats.org/officeDocument/2006/relationships/customXml" Target="../ink/ink265.xml"/><Relationship Id="rId65" Type="http://schemas.openxmlformats.org/officeDocument/2006/relationships/image" Target="../media/image267.png"/><Relationship Id="rId81" Type="http://schemas.openxmlformats.org/officeDocument/2006/relationships/image" Target="../media/image275.png"/><Relationship Id="rId86" Type="http://schemas.openxmlformats.org/officeDocument/2006/relationships/customXml" Target="../ink/ink278.xml"/><Relationship Id="rId130" Type="http://schemas.openxmlformats.org/officeDocument/2006/relationships/customXml" Target="../ink/ink300.xml"/><Relationship Id="rId135" Type="http://schemas.openxmlformats.org/officeDocument/2006/relationships/image" Target="../media/image302.png"/><Relationship Id="rId151" Type="http://schemas.openxmlformats.org/officeDocument/2006/relationships/image" Target="../media/image310.png"/><Relationship Id="rId156" Type="http://schemas.openxmlformats.org/officeDocument/2006/relationships/customXml" Target="../ink/ink313.xml"/><Relationship Id="rId177" Type="http://schemas.openxmlformats.org/officeDocument/2006/relationships/image" Target="../media/image323.png"/><Relationship Id="rId198" Type="http://schemas.openxmlformats.org/officeDocument/2006/relationships/customXml" Target="../ink/ink334.xml"/><Relationship Id="rId172" Type="http://schemas.openxmlformats.org/officeDocument/2006/relationships/customXml" Target="../ink/ink321.xml"/><Relationship Id="rId193" Type="http://schemas.openxmlformats.org/officeDocument/2006/relationships/image" Target="../media/image331.png"/><Relationship Id="rId202" Type="http://schemas.openxmlformats.org/officeDocument/2006/relationships/customXml" Target="../ink/ink336.xml"/><Relationship Id="rId207" Type="http://schemas.openxmlformats.org/officeDocument/2006/relationships/image" Target="../media/image338.png"/><Relationship Id="rId223" Type="http://schemas.openxmlformats.org/officeDocument/2006/relationships/image" Target="../media/image346.png"/><Relationship Id="rId228" Type="http://schemas.openxmlformats.org/officeDocument/2006/relationships/customXml" Target="../ink/ink349.xml"/><Relationship Id="rId13" Type="http://schemas.openxmlformats.org/officeDocument/2006/relationships/image" Target="../media/image241.png"/><Relationship Id="rId18" Type="http://schemas.openxmlformats.org/officeDocument/2006/relationships/customXml" Target="../ink/ink244.xml"/><Relationship Id="rId39" Type="http://schemas.openxmlformats.org/officeDocument/2006/relationships/image" Target="../media/image254.png"/><Relationship Id="rId109" Type="http://schemas.openxmlformats.org/officeDocument/2006/relationships/image" Target="../media/image289.png"/><Relationship Id="rId34" Type="http://schemas.openxmlformats.org/officeDocument/2006/relationships/customXml" Target="../ink/ink252.xml"/><Relationship Id="rId50" Type="http://schemas.openxmlformats.org/officeDocument/2006/relationships/customXml" Target="../ink/ink260.xml"/><Relationship Id="rId55" Type="http://schemas.openxmlformats.org/officeDocument/2006/relationships/image" Target="../media/image262.png"/><Relationship Id="rId76" Type="http://schemas.openxmlformats.org/officeDocument/2006/relationships/customXml" Target="../ink/ink273.xml"/><Relationship Id="rId97" Type="http://schemas.openxmlformats.org/officeDocument/2006/relationships/image" Target="../media/image283.png"/><Relationship Id="rId104" Type="http://schemas.openxmlformats.org/officeDocument/2006/relationships/customXml" Target="../ink/ink287.xml"/><Relationship Id="rId120" Type="http://schemas.openxmlformats.org/officeDocument/2006/relationships/customXml" Target="../ink/ink295.xml"/><Relationship Id="rId125" Type="http://schemas.openxmlformats.org/officeDocument/2006/relationships/image" Target="../media/image297.png"/><Relationship Id="rId141" Type="http://schemas.openxmlformats.org/officeDocument/2006/relationships/image" Target="../media/image305.png"/><Relationship Id="rId146" Type="http://schemas.openxmlformats.org/officeDocument/2006/relationships/customXml" Target="../ink/ink308.xml"/><Relationship Id="rId167" Type="http://schemas.openxmlformats.org/officeDocument/2006/relationships/image" Target="../media/image318.png"/><Relationship Id="rId188" Type="http://schemas.openxmlformats.org/officeDocument/2006/relationships/customXml" Target="../ink/ink329.xml"/><Relationship Id="rId7" Type="http://schemas.openxmlformats.org/officeDocument/2006/relationships/image" Target="../media/image238.png"/><Relationship Id="rId71" Type="http://schemas.openxmlformats.org/officeDocument/2006/relationships/image" Target="../media/image270.png"/><Relationship Id="rId92" Type="http://schemas.openxmlformats.org/officeDocument/2006/relationships/customXml" Target="../ink/ink281.xml"/><Relationship Id="rId162" Type="http://schemas.openxmlformats.org/officeDocument/2006/relationships/customXml" Target="../ink/ink316.xml"/><Relationship Id="rId183" Type="http://schemas.openxmlformats.org/officeDocument/2006/relationships/image" Target="../media/image326.png"/><Relationship Id="rId213" Type="http://schemas.openxmlformats.org/officeDocument/2006/relationships/image" Target="../media/image341.png"/><Relationship Id="rId218" Type="http://schemas.openxmlformats.org/officeDocument/2006/relationships/customXml" Target="../ink/ink344.xml"/><Relationship Id="rId2" Type="http://schemas.openxmlformats.org/officeDocument/2006/relationships/customXml" Target="../ink/ink236.xml"/><Relationship Id="rId29" Type="http://schemas.openxmlformats.org/officeDocument/2006/relationships/image" Target="../media/image249.png"/><Relationship Id="rId24" Type="http://schemas.openxmlformats.org/officeDocument/2006/relationships/customXml" Target="../ink/ink247.xml"/><Relationship Id="rId40" Type="http://schemas.openxmlformats.org/officeDocument/2006/relationships/customXml" Target="../ink/ink255.xml"/><Relationship Id="rId45" Type="http://schemas.openxmlformats.org/officeDocument/2006/relationships/image" Target="../media/image257.png"/><Relationship Id="rId66" Type="http://schemas.openxmlformats.org/officeDocument/2006/relationships/customXml" Target="../ink/ink268.xml"/><Relationship Id="rId87" Type="http://schemas.openxmlformats.org/officeDocument/2006/relationships/image" Target="../media/image278.png"/><Relationship Id="rId110" Type="http://schemas.openxmlformats.org/officeDocument/2006/relationships/customXml" Target="../ink/ink290.xml"/><Relationship Id="rId115" Type="http://schemas.openxmlformats.org/officeDocument/2006/relationships/image" Target="../media/image292.png"/><Relationship Id="rId131" Type="http://schemas.openxmlformats.org/officeDocument/2006/relationships/image" Target="../media/image300.png"/><Relationship Id="rId136" Type="http://schemas.openxmlformats.org/officeDocument/2006/relationships/customXml" Target="../ink/ink303.xml"/><Relationship Id="rId157" Type="http://schemas.openxmlformats.org/officeDocument/2006/relationships/image" Target="../media/image313.png"/><Relationship Id="rId178" Type="http://schemas.openxmlformats.org/officeDocument/2006/relationships/customXml" Target="../ink/ink324.xml"/><Relationship Id="rId61" Type="http://schemas.openxmlformats.org/officeDocument/2006/relationships/image" Target="../media/image265.png"/><Relationship Id="rId82" Type="http://schemas.openxmlformats.org/officeDocument/2006/relationships/customXml" Target="../ink/ink276.xml"/><Relationship Id="rId152" Type="http://schemas.openxmlformats.org/officeDocument/2006/relationships/customXml" Target="../ink/ink311.xml"/><Relationship Id="rId173" Type="http://schemas.openxmlformats.org/officeDocument/2006/relationships/image" Target="../media/image321.png"/><Relationship Id="rId194" Type="http://schemas.openxmlformats.org/officeDocument/2006/relationships/customXml" Target="../ink/ink332.xml"/><Relationship Id="rId199" Type="http://schemas.openxmlformats.org/officeDocument/2006/relationships/image" Target="../media/image334.png"/><Relationship Id="rId203" Type="http://schemas.openxmlformats.org/officeDocument/2006/relationships/image" Target="../media/image336.png"/><Relationship Id="rId208" Type="http://schemas.openxmlformats.org/officeDocument/2006/relationships/customXml" Target="../ink/ink339.xml"/><Relationship Id="rId229" Type="http://schemas.openxmlformats.org/officeDocument/2006/relationships/image" Target="../media/image349.png"/><Relationship Id="rId19" Type="http://schemas.openxmlformats.org/officeDocument/2006/relationships/image" Target="../media/image244.png"/><Relationship Id="rId224" Type="http://schemas.openxmlformats.org/officeDocument/2006/relationships/customXml" Target="../ink/ink347.xml"/><Relationship Id="rId14" Type="http://schemas.openxmlformats.org/officeDocument/2006/relationships/customXml" Target="../ink/ink242.xml"/><Relationship Id="rId30" Type="http://schemas.openxmlformats.org/officeDocument/2006/relationships/customXml" Target="../ink/ink250.xml"/><Relationship Id="rId35" Type="http://schemas.openxmlformats.org/officeDocument/2006/relationships/image" Target="../media/image252.png"/><Relationship Id="rId56" Type="http://schemas.openxmlformats.org/officeDocument/2006/relationships/customXml" Target="../ink/ink263.xml"/><Relationship Id="rId77" Type="http://schemas.openxmlformats.org/officeDocument/2006/relationships/image" Target="../media/image273.png"/><Relationship Id="rId100" Type="http://schemas.openxmlformats.org/officeDocument/2006/relationships/customXml" Target="../ink/ink285.xml"/><Relationship Id="rId105" Type="http://schemas.openxmlformats.org/officeDocument/2006/relationships/image" Target="../media/image287.png"/><Relationship Id="rId126" Type="http://schemas.openxmlformats.org/officeDocument/2006/relationships/customXml" Target="../ink/ink298.xml"/><Relationship Id="rId147" Type="http://schemas.openxmlformats.org/officeDocument/2006/relationships/image" Target="../media/image308.png"/><Relationship Id="rId168" Type="http://schemas.openxmlformats.org/officeDocument/2006/relationships/customXml" Target="../ink/ink319.xml"/><Relationship Id="rId8" Type="http://schemas.openxmlformats.org/officeDocument/2006/relationships/customXml" Target="../ink/ink239.xml"/><Relationship Id="rId51" Type="http://schemas.openxmlformats.org/officeDocument/2006/relationships/image" Target="../media/image260.png"/><Relationship Id="rId72" Type="http://schemas.openxmlformats.org/officeDocument/2006/relationships/customXml" Target="../ink/ink271.xml"/><Relationship Id="rId93" Type="http://schemas.openxmlformats.org/officeDocument/2006/relationships/image" Target="../media/image281.png"/><Relationship Id="rId98" Type="http://schemas.openxmlformats.org/officeDocument/2006/relationships/customXml" Target="../ink/ink284.xml"/><Relationship Id="rId121" Type="http://schemas.openxmlformats.org/officeDocument/2006/relationships/image" Target="../media/image295.png"/><Relationship Id="rId142" Type="http://schemas.openxmlformats.org/officeDocument/2006/relationships/customXml" Target="../ink/ink306.xml"/><Relationship Id="rId163" Type="http://schemas.openxmlformats.org/officeDocument/2006/relationships/image" Target="../media/image316.png"/><Relationship Id="rId184" Type="http://schemas.openxmlformats.org/officeDocument/2006/relationships/customXml" Target="../ink/ink327.xml"/><Relationship Id="rId189" Type="http://schemas.openxmlformats.org/officeDocument/2006/relationships/image" Target="../media/image329.png"/><Relationship Id="rId219" Type="http://schemas.openxmlformats.org/officeDocument/2006/relationships/image" Target="../media/image344.png"/><Relationship Id="rId3" Type="http://schemas.openxmlformats.org/officeDocument/2006/relationships/image" Target="../media/image236.png"/><Relationship Id="rId214" Type="http://schemas.openxmlformats.org/officeDocument/2006/relationships/customXml" Target="../ink/ink342.xml"/><Relationship Id="rId25" Type="http://schemas.openxmlformats.org/officeDocument/2006/relationships/image" Target="../media/image247.png"/><Relationship Id="rId46" Type="http://schemas.openxmlformats.org/officeDocument/2006/relationships/customXml" Target="../ink/ink258.xml"/><Relationship Id="rId67" Type="http://schemas.openxmlformats.org/officeDocument/2006/relationships/image" Target="../media/image268.png"/><Relationship Id="rId116" Type="http://schemas.openxmlformats.org/officeDocument/2006/relationships/customXml" Target="../ink/ink293.xml"/><Relationship Id="rId137" Type="http://schemas.openxmlformats.org/officeDocument/2006/relationships/image" Target="../media/image303.png"/><Relationship Id="rId158" Type="http://schemas.openxmlformats.org/officeDocument/2006/relationships/customXml" Target="../ink/ink314.xml"/><Relationship Id="rId20" Type="http://schemas.openxmlformats.org/officeDocument/2006/relationships/customXml" Target="../ink/ink245.xml"/><Relationship Id="rId41" Type="http://schemas.openxmlformats.org/officeDocument/2006/relationships/image" Target="../media/image255.png"/><Relationship Id="rId62" Type="http://schemas.openxmlformats.org/officeDocument/2006/relationships/customXml" Target="../ink/ink266.xml"/><Relationship Id="rId83" Type="http://schemas.openxmlformats.org/officeDocument/2006/relationships/image" Target="../media/image276.png"/><Relationship Id="rId88" Type="http://schemas.openxmlformats.org/officeDocument/2006/relationships/customXml" Target="../ink/ink279.xml"/><Relationship Id="rId111" Type="http://schemas.openxmlformats.org/officeDocument/2006/relationships/image" Target="../media/image290.png"/><Relationship Id="rId132" Type="http://schemas.openxmlformats.org/officeDocument/2006/relationships/customXml" Target="../ink/ink301.xml"/><Relationship Id="rId153" Type="http://schemas.openxmlformats.org/officeDocument/2006/relationships/image" Target="../media/image311.png"/><Relationship Id="rId174" Type="http://schemas.openxmlformats.org/officeDocument/2006/relationships/customXml" Target="../ink/ink322.xml"/><Relationship Id="rId179" Type="http://schemas.openxmlformats.org/officeDocument/2006/relationships/image" Target="../media/image324.png"/><Relationship Id="rId195" Type="http://schemas.openxmlformats.org/officeDocument/2006/relationships/image" Target="../media/image332.png"/><Relationship Id="rId209" Type="http://schemas.openxmlformats.org/officeDocument/2006/relationships/image" Target="../media/image339.png"/><Relationship Id="rId190" Type="http://schemas.openxmlformats.org/officeDocument/2006/relationships/customXml" Target="../ink/ink330.xml"/><Relationship Id="rId204" Type="http://schemas.openxmlformats.org/officeDocument/2006/relationships/customXml" Target="../ink/ink337.xml"/><Relationship Id="rId220" Type="http://schemas.openxmlformats.org/officeDocument/2006/relationships/customXml" Target="../ink/ink345.xml"/><Relationship Id="rId225" Type="http://schemas.openxmlformats.org/officeDocument/2006/relationships/image" Target="../media/image347.png"/><Relationship Id="rId15" Type="http://schemas.openxmlformats.org/officeDocument/2006/relationships/image" Target="../media/image242.png"/><Relationship Id="rId36" Type="http://schemas.openxmlformats.org/officeDocument/2006/relationships/customXml" Target="../ink/ink253.xml"/><Relationship Id="rId57" Type="http://schemas.openxmlformats.org/officeDocument/2006/relationships/image" Target="../media/image263.png"/><Relationship Id="rId106" Type="http://schemas.openxmlformats.org/officeDocument/2006/relationships/customXml" Target="../ink/ink288.xml"/><Relationship Id="rId127" Type="http://schemas.openxmlformats.org/officeDocument/2006/relationships/image" Target="../media/image298.png"/><Relationship Id="rId10" Type="http://schemas.openxmlformats.org/officeDocument/2006/relationships/customXml" Target="../ink/ink240.xml"/><Relationship Id="rId31" Type="http://schemas.openxmlformats.org/officeDocument/2006/relationships/image" Target="../media/image250.png"/><Relationship Id="rId52" Type="http://schemas.openxmlformats.org/officeDocument/2006/relationships/customXml" Target="../ink/ink261.xml"/><Relationship Id="rId73" Type="http://schemas.openxmlformats.org/officeDocument/2006/relationships/image" Target="../media/image271.png"/><Relationship Id="rId78" Type="http://schemas.openxmlformats.org/officeDocument/2006/relationships/customXml" Target="../ink/ink274.xml"/><Relationship Id="rId94" Type="http://schemas.openxmlformats.org/officeDocument/2006/relationships/customXml" Target="../ink/ink282.xml"/><Relationship Id="rId99" Type="http://schemas.openxmlformats.org/officeDocument/2006/relationships/image" Target="../media/image284.png"/><Relationship Id="rId101" Type="http://schemas.openxmlformats.org/officeDocument/2006/relationships/image" Target="../media/image285.png"/><Relationship Id="rId122" Type="http://schemas.openxmlformats.org/officeDocument/2006/relationships/customXml" Target="../ink/ink296.xml"/><Relationship Id="rId143" Type="http://schemas.openxmlformats.org/officeDocument/2006/relationships/image" Target="../media/image306.png"/><Relationship Id="rId148" Type="http://schemas.openxmlformats.org/officeDocument/2006/relationships/customXml" Target="../ink/ink309.xml"/><Relationship Id="rId164" Type="http://schemas.openxmlformats.org/officeDocument/2006/relationships/customXml" Target="../ink/ink317.xml"/><Relationship Id="rId169" Type="http://schemas.openxmlformats.org/officeDocument/2006/relationships/image" Target="../media/image319.png"/><Relationship Id="rId185" Type="http://schemas.openxmlformats.org/officeDocument/2006/relationships/image" Target="../media/image327.png"/><Relationship Id="rId4" Type="http://schemas.openxmlformats.org/officeDocument/2006/relationships/customXml" Target="../ink/ink237.xml"/><Relationship Id="rId9" Type="http://schemas.openxmlformats.org/officeDocument/2006/relationships/image" Target="../media/image239.png"/><Relationship Id="rId180" Type="http://schemas.openxmlformats.org/officeDocument/2006/relationships/customXml" Target="../ink/ink325.xml"/><Relationship Id="rId210" Type="http://schemas.openxmlformats.org/officeDocument/2006/relationships/customXml" Target="../ink/ink340.xml"/><Relationship Id="rId215" Type="http://schemas.openxmlformats.org/officeDocument/2006/relationships/image" Target="../media/image342.png"/><Relationship Id="rId26" Type="http://schemas.openxmlformats.org/officeDocument/2006/relationships/customXml" Target="../ink/ink248.xml"/><Relationship Id="rId47" Type="http://schemas.openxmlformats.org/officeDocument/2006/relationships/image" Target="../media/image258.png"/><Relationship Id="rId68" Type="http://schemas.openxmlformats.org/officeDocument/2006/relationships/customXml" Target="../ink/ink269.xml"/><Relationship Id="rId89" Type="http://schemas.openxmlformats.org/officeDocument/2006/relationships/image" Target="../media/image279.png"/><Relationship Id="rId112" Type="http://schemas.openxmlformats.org/officeDocument/2006/relationships/customXml" Target="../ink/ink291.xml"/><Relationship Id="rId133" Type="http://schemas.openxmlformats.org/officeDocument/2006/relationships/image" Target="../media/image301.png"/><Relationship Id="rId154" Type="http://schemas.openxmlformats.org/officeDocument/2006/relationships/customXml" Target="../ink/ink312.xml"/><Relationship Id="rId175" Type="http://schemas.openxmlformats.org/officeDocument/2006/relationships/image" Target="../media/image322.png"/><Relationship Id="rId196" Type="http://schemas.openxmlformats.org/officeDocument/2006/relationships/customXml" Target="../ink/ink333.xml"/><Relationship Id="rId200" Type="http://schemas.openxmlformats.org/officeDocument/2006/relationships/customXml" Target="../ink/ink335.xml"/><Relationship Id="rId16" Type="http://schemas.openxmlformats.org/officeDocument/2006/relationships/customXml" Target="../ink/ink243.xml"/><Relationship Id="rId221" Type="http://schemas.openxmlformats.org/officeDocument/2006/relationships/image" Target="../media/image345.png"/><Relationship Id="rId37" Type="http://schemas.openxmlformats.org/officeDocument/2006/relationships/image" Target="../media/image253.png"/><Relationship Id="rId58" Type="http://schemas.openxmlformats.org/officeDocument/2006/relationships/customXml" Target="../ink/ink264.xml"/><Relationship Id="rId79" Type="http://schemas.openxmlformats.org/officeDocument/2006/relationships/image" Target="../media/image274.png"/><Relationship Id="rId102" Type="http://schemas.openxmlformats.org/officeDocument/2006/relationships/customXml" Target="../ink/ink286.xml"/><Relationship Id="rId123" Type="http://schemas.openxmlformats.org/officeDocument/2006/relationships/image" Target="../media/image296.png"/><Relationship Id="rId144" Type="http://schemas.openxmlformats.org/officeDocument/2006/relationships/customXml" Target="../ink/ink307.xml"/><Relationship Id="rId90" Type="http://schemas.openxmlformats.org/officeDocument/2006/relationships/customXml" Target="../ink/ink280.xml"/><Relationship Id="rId165" Type="http://schemas.openxmlformats.org/officeDocument/2006/relationships/image" Target="../media/image317.png"/><Relationship Id="rId186" Type="http://schemas.openxmlformats.org/officeDocument/2006/relationships/customXml" Target="../ink/ink328.xml"/><Relationship Id="rId211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8.png"/><Relationship Id="rId299" Type="http://schemas.openxmlformats.org/officeDocument/2006/relationships/image" Target="../media/image499.png"/><Relationship Id="rId21" Type="http://schemas.openxmlformats.org/officeDocument/2006/relationships/image" Target="../media/image360.png"/><Relationship Id="rId63" Type="http://schemas.openxmlformats.org/officeDocument/2006/relationships/image" Target="../media/image381.png"/><Relationship Id="rId159" Type="http://schemas.openxmlformats.org/officeDocument/2006/relationships/image" Target="../media/image429.png"/><Relationship Id="rId324" Type="http://schemas.openxmlformats.org/officeDocument/2006/relationships/customXml" Target="../ink/ink511.xml"/><Relationship Id="rId366" Type="http://schemas.openxmlformats.org/officeDocument/2006/relationships/customXml" Target="../ink/ink532.xml"/><Relationship Id="rId170" Type="http://schemas.openxmlformats.org/officeDocument/2006/relationships/customXml" Target="../ink/ink434.xml"/><Relationship Id="rId226" Type="http://schemas.openxmlformats.org/officeDocument/2006/relationships/customXml" Target="../ink/ink462.xml"/><Relationship Id="rId433" Type="http://schemas.openxmlformats.org/officeDocument/2006/relationships/image" Target="../media/image566.png"/><Relationship Id="rId268" Type="http://schemas.openxmlformats.org/officeDocument/2006/relationships/customXml" Target="../ink/ink483.xml"/><Relationship Id="rId475" Type="http://schemas.openxmlformats.org/officeDocument/2006/relationships/image" Target="../media/image587.png"/><Relationship Id="rId32" Type="http://schemas.openxmlformats.org/officeDocument/2006/relationships/customXml" Target="../ink/ink365.xml"/><Relationship Id="rId74" Type="http://schemas.openxmlformats.org/officeDocument/2006/relationships/customXml" Target="../ink/ink386.xml"/><Relationship Id="rId128" Type="http://schemas.openxmlformats.org/officeDocument/2006/relationships/customXml" Target="../ink/ink413.xml"/><Relationship Id="rId335" Type="http://schemas.openxmlformats.org/officeDocument/2006/relationships/image" Target="../media/image517.png"/><Relationship Id="rId377" Type="http://schemas.openxmlformats.org/officeDocument/2006/relationships/image" Target="../media/image538.png"/><Relationship Id="rId5" Type="http://schemas.openxmlformats.org/officeDocument/2006/relationships/image" Target="../media/image352.png"/><Relationship Id="rId181" Type="http://schemas.openxmlformats.org/officeDocument/2006/relationships/image" Target="../media/image440.png"/><Relationship Id="rId237" Type="http://schemas.openxmlformats.org/officeDocument/2006/relationships/image" Target="../media/image468.png"/><Relationship Id="rId402" Type="http://schemas.openxmlformats.org/officeDocument/2006/relationships/customXml" Target="../ink/ink550.xml"/><Relationship Id="rId279" Type="http://schemas.openxmlformats.org/officeDocument/2006/relationships/image" Target="../media/image489.png"/><Relationship Id="rId444" Type="http://schemas.openxmlformats.org/officeDocument/2006/relationships/customXml" Target="../ink/ink571.xml"/><Relationship Id="rId43" Type="http://schemas.openxmlformats.org/officeDocument/2006/relationships/image" Target="../media/image371.png"/><Relationship Id="rId139" Type="http://schemas.openxmlformats.org/officeDocument/2006/relationships/image" Target="../media/image419.png"/><Relationship Id="rId290" Type="http://schemas.openxmlformats.org/officeDocument/2006/relationships/customXml" Target="../ink/ink494.xml"/><Relationship Id="rId304" Type="http://schemas.openxmlformats.org/officeDocument/2006/relationships/customXml" Target="../ink/ink501.xml"/><Relationship Id="rId346" Type="http://schemas.openxmlformats.org/officeDocument/2006/relationships/customXml" Target="../ink/ink522.xml"/><Relationship Id="rId388" Type="http://schemas.openxmlformats.org/officeDocument/2006/relationships/customXml" Target="../ink/ink543.xml"/><Relationship Id="rId85" Type="http://schemas.openxmlformats.org/officeDocument/2006/relationships/image" Target="../media/image392.png"/><Relationship Id="rId150" Type="http://schemas.openxmlformats.org/officeDocument/2006/relationships/customXml" Target="../ink/ink424.xml"/><Relationship Id="rId192" Type="http://schemas.openxmlformats.org/officeDocument/2006/relationships/customXml" Target="../ink/ink445.xml"/><Relationship Id="rId206" Type="http://schemas.openxmlformats.org/officeDocument/2006/relationships/customXml" Target="../ink/ink452.xml"/><Relationship Id="rId413" Type="http://schemas.openxmlformats.org/officeDocument/2006/relationships/image" Target="../media/image556.png"/><Relationship Id="rId248" Type="http://schemas.openxmlformats.org/officeDocument/2006/relationships/customXml" Target="../ink/ink473.xml"/><Relationship Id="rId455" Type="http://schemas.openxmlformats.org/officeDocument/2006/relationships/image" Target="../media/image577.png"/><Relationship Id="rId12" Type="http://schemas.openxmlformats.org/officeDocument/2006/relationships/customXml" Target="../ink/ink355.xml"/><Relationship Id="rId108" Type="http://schemas.openxmlformats.org/officeDocument/2006/relationships/customXml" Target="../ink/ink403.xml"/><Relationship Id="rId315" Type="http://schemas.openxmlformats.org/officeDocument/2006/relationships/image" Target="../media/image507.png"/><Relationship Id="rId357" Type="http://schemas.openxmlformats.org/officeDocument/2006/relationships/image" Target="../media/image528.png"/><Relationship Id="rId54" Type="http://schemas.openxmlformats.org/officeDocument/2006/relationships/customXml" Target="../ink/ink376.xml"/><Relationship Id="rId96" Type="http://schemas.openxmlformats.org/officeDocument/2006/relationships/customXml" Target="../ink/ink397.xml"/><Relationship Id="rId161" Type="http://schemas.openxmlformats.org/officeDocument/2006/relationships/image" Target="../media/image430.png"/><Relationship Id="rId217" Type="http://schemas.openxmlformats.org/officeDocument/2006/relationships/image" Target="../media/image458.png"/><Relationship Id="rId399" Type="http://schemas.openxmlformats.org/officeDocument/2006/relationships/image" Target="../media/image549.png"/><Relationship Id="rId259" Type="http://schemas.openxmlformats.org/officeDocument/2006/relationships/image" Target="../media/image479.png"/><Relationship Id="rId424" Type="http://schemas.openxmlformats.org/officeDocument/2006/relationships/customXml" Target="../ink/ink561.xml"/><Relationship Id="rId466" Type="http://schemas.openxmlformats.org/officeDocument/2006/relationships/customXml" Target="../ink/ink582.xml"/><Relationship Id="rId23" Type="http://schemas.openxmlformats.org/officeDocument/2006/relationships/image" Target="../media/image361.png"/><Relationship Id="rId119" Type="http://schemas.openxmlformats.org/officeDocument/2006/relationships/image" Target="../media/image409.png"/><Relationship Id="rId270" Type="http://schemas.openxmlformats.org/officeDocument/2006/relationships/customXml" Target="../ink/ink484.xml"/><Relationship Id="rId326" Type="http://schemas.openxmlformats.org/officeDocument/2006/relationships/customXml" Target="../ink/ink512.xml"/><Relationship Id="rId65" Type="http://schemas.openxmlformats.org/officeDocument/2006/relationships/image" Target="../media/image382.png"/><Relationship Id="rId130" Type="http://schemas.openxmlformats.org/officeDocument/2006/relationships/customXml" Target="../ink/ink414.xml"/><Relationship Id="rId368" Type="http://schemas.openxmlformats.org/officeDocument/2006/relationships/customXml" Target="../ink/ink533.xml"/><Relationship Id="rId172" Type="http://schemas.openxmlformats.org/officeDocument/2006/relationships/customXml" Target="../ink/ink435.xml"/><Relationship Id="rId228" Type="http://schemas.openxmlformats.org/officeDocument/2006/relationships/customXml" Target="../ink/ink463.xml"/><Relationship Id="rId435" Type="http://schemas.openxmlformats.org/officeDocument/2006/relationships/image" Target="../media/image567.png"/><Relationship Id="rId477" Type="http://schemas.openxmlformats.org/officeDocument/2006/relationships/image" Target="../media/image588.png"/><Relationship Id="rId281" Type="http://schemas.openxmlformats.org/officeDocument/2006/relationships/image" Target="../media/image490.png"/><Relationship Id="rId337" Type="http://schemas.openxmlformats.org/officeDocument/2006/relationships/image" Target="../media/image518.png"/><Relationship Id="rId34" Type="http://schemas.openxmlformats.org/officeDocument/2006/relationships/customXml" Target="../ink/ink366.xml"/><Relationship Id="rId55" Type="http://schemas.openxmlformats.org/officeDocument/2006/relationships/image" Target="../media/image377.png"/><Relationship Id="rId76" Type="http://schemas.openxmlformats.org/officeDocument/2006/relationships/customXml" Target="../ink/ink387.xml"/><Relationship Id="rId97" Type="http://schemas.openxmlformats.org/officeDocument/2006/relationships/image" Target="../media/image398.png"/><Relationship Id="rId120" Type="http://schemas.openxmlformats.org/officeDocument/2006/relationships/customXml" Target="../ink/ink409.xml"/><Relationship Id="rId141" Type="http://schemas.openxmlformats.org/officeDocument/2006/relationships/image" Target="../media/image420.png"/><Relationship Id="rId358" Type="http://schemas.openxmlformats.org/officeDocument/2006/relationships/customXml" Target="../ink/ink528.xml"/><Relationship Id="rId379" Type="http://schemas.openxmlformats.org/officeDocument/2006/relationships/image" Target="../media/image539.png"/><Relationship Id="rId7" Type="http://schemas.openxmlformats.org/officeDocument/2006/relationships/image" Target="../media/image353.png"/><Relationship Id="rId162" Type="http://schemas.openxmlformats.org/officeDocument/2006/relationships/customXml" Target="../ink/ink430.xml"/><Relationship Id="rId183" Type="http://schemas.openxmlformats.org/officeDocument/2006/relationships/image" Target="../media/image441.png"/><Relationship Id="rId218" Type="http://schemas.openxmlformats.org/officeDocument/2006/relationships/customXml" Target="../ink/ink458.xml"/><Relationship Id="rId239" Type="http://schemas.openxmlformats.org/officeDocument/2006/relationships/image" Target="../media/image469.png"/><Relationship Id="rId390" Type="http://schemas.openxmlformats.org/officeDocument/2006/relationships/customXml" Target="../ink/ink544.xml"/><Relationship Id="rId404" Type="http://schemas.openxmlformats.org/officeDocument/2006/relationships/customXml" Target="../ink/ink551.xml"/><Relationship Id="rId425" Type="http://schemas.openxmlformats.org/officeDocument/2006/relationships/image" Target="../media/image562.png"/><Relationship Id="rId446" Type="http://schemas.openxmlformats.org/officeDocument/2006/relationships/customXml" Target="../ink/ink572.xml"/><Relationship Id="rId467" Type="http://schemas.openxmlformats.org/officeDocument/2006/relationships/image" Target="../media/image583.png"/><Relationship Id="rId250" Type="http://schemas.openxmlformats.org/officeDocument/2006/relationships/customXml" Target="../ink/ink474.xml"/><Relationship Id="rId271" Type="http://schemas.openxmlformats.org/officeDocument/2006/relationships/image" Target="../media/image485.png"/><Relationship Id="rId292" Type="http://schemas.openxmlformats.org/officeDocument/2006/relationships/customXml" Target="../ink/ink495.xml"/><Relationship Id="rId306" Type="http://schemas.openxmlformats.org/officeDocument/2006/relationships/customXml" Target="../ink/ink502.xml"/><Relationship Id="rId24" Type="http://schemas.openxmlformats.org/officeDocument/2006/relationships/customXml" Target="../ink/ink361.xml"/><Relationship Id="rId45" Type="http://schemas.openxmlformats.org/officeDocument/2006/relationships/image" Target="../media/image372.png"/><Relationship Id="rId66" Type="http://schemas.openxmlformats.org/officeDocument/2006/relationships/customXml" Target="../ink/ink382.xml"/><Relationship Id="rId87" Type="http://schemas.openxmlformats.org/officeDocument/2006/relationships/image" Target="../media/image393.png"/><Relationship Id="rId110" Type="http://schemas.openxmlformats.org/officeDocument/2006/relationships/customXml" Target="../ink/ink404.xml"/><Relationship Id="rId131" Type="http://schemas.openxmlformats.org/officeDocument/2006/relationships/image" Target="../media/image415.png"/><Relationship Id="rId327" Type="http://schemas.openxmlformats.org/officeDocument/2006/relationships/image" Target="../media/image513.png"/><Relationship Id="rId348" Type="http://schemas.openxmlformats.org/officeDocument/2006/relationships/customXml" Target="../ink/ink523.xml"/><Relationship Id="rId369" Type="http://schemas.openxmlformats.org/officeDocument/2006/relationships/image" Target="../media/image534.png"/><Relationship Id="rId152" Type="http://schemas.openxmlformats.org/officeDocument/2006/relationships/customXml" Target="../ink/ink425.xml"/><Relationship Id="rId173" Type="http://schemas.openxmlformats.org/officeDocument/2006/relationships/image" Target="../media/image436.png"/><Relationship Id="rId194" Type="http://schemas.openxmlformats.org/officeDocument/2006/relationships/customXml" Target="../ink/ink446.xml"/><Relationship Id="rId208" Type="http://schemas.openxmlformats.org/officeDocument/2006/relationships/customXml" Target="../ink/ink453.xml"/><Relationship Id="rId229" Type="http://schemas.openxmlformats.org/officeDocument/2006/relationships/image" Target="../media/image464.png"/><Relationship Id="rId380" Type="http://schemas.openxmlformats.org/officeDocument/2006/relationships/customXml" Target="../ink/ink539.xml"/><Relationship Id="rId415" Type="http://schemas.openxmlformats.org/officeDocument/2006/relationships/image" Target="../media/image557.png"/><Relationship Id="rId436" Type="http://schemas.openxmlformats.org/officeDocument/2006/relationships/customXml" Target="../ink/ink567.xml"/><Relationship Id="rId457" Type="http://schemas.openxmlformats.org/officeDocument/2006/relationships/image" Target="../media/image578.png"/><Relationship Id="rId240" Type="http://schemas.openxmlformats.org/officeDocument/2006/relationships/customXml" Target="../ink/ink469.xml"/><Relationship Id="rId261" Type="http://schemas.openxmlformats.org/officeDocument/2006/relationships/image" Target="../media/image480.png"/><Relationship Id="rId478" Type="http://schemas.openxmlformats.org/officeDocument/2006/relationships/customXml" Target="../ink/ink588.xml"/><Relationship Id="rId14" Type="http://schemas.openxmlformats.org/officeDocument/2006/relationships/customXml" Target="../ink/ink356.xml"/><Relationship Id="rId35" Type="http://schemas.openxmlformats.org/officeDocument/2006/relationships/image" Target="../media/image367.png"/><Relationship Id="rId56" Type="http://schemas.openxmlformats.org/officeDocument/2006/relationships/customXml" Target="../ink/ink377.xml"/><Relationship Id="rId77" Type="http://schemas.openxmlformats.org/officeDocument/2006/relationships/image" Target="../media/image388.png"/><Relationship Id="rId100" Type="http://schemas.openxmlformats.org/officeDocument/2006/relationships/customXml" Target="../ink/ink399.xml"/><Relationship Id="rId282" Type="http://schemas.openxmlformats.org/officeDocument/2006/relationships/customXml" Target="../ink/ink490.xml"/><Relationship Id="rId317" Type="http://schemas.openxmlformats.org/officeDocument/2006/relationships/image" Target="../media/image508.png"/><Relationship Id="rId338" Type="http://schemas.openxmlformats.org/officeDocument/2006/relationships/customXml" Target="../ink/ink518.xml"/><Relationship Id="rId359" Type="http://schemas.openxmlformats.org/officeDocument/2006/relationships/image" Target="../media/image529.png"/><Relationship Id="rId8" Type="http://schemas.openxmlformats.org/officeDocument/2006/relationships/customXml" Target="../ink/ink353.xml"/><Relationship Id="rId98" Type="http://schemas.openxmlformats.org/officeDocument/2006/relationships/customXml" Target="../ink/ink398.xml"/><Relationship Id="rId121" Type="http://schemas.openxmlformats.org/officeDocument/2006/relationships/image" Target="../media/image410.png"/><Relationship Id="rId142" Type="http://schemas.openxmlformats.org/officeDocument/2006/relationships/customXml" Target="../ink/ink420.xml"/><Relationship Id="rId163" Type="http://schemas.openxmlformats.org/officeDocument/2006/relationships/image" Target="../media/image431.png"/><Relationship Id="rId184" Type="http://schemas.openxmlformats.org/officeDocument/2006/relationships/customXml" Target="../ink/ink441.xml"/><Relationship Id="rId219" Type="http://schemas.openxmlformats.org/officeDocument/2006/relationships/image" Target="../media/image459.png"/><Relationship Id="rId370" Type="http://schemas.openxmlformats.org/officeDocument/2006/relationships/customXml" Target="../ink/ink534.xml"/><Relationship Id="rId391" Type="http://schemas.openxmlformats.org/officeDocument/2006/relationships/image" Target="../media/image545.png"/><Relationship Id="rId405" Type="http://schemas.openxmlformats.org/officeDocument/2006/relationships/image" Target="../media/image552.png"/><Relationship Id="rId426" Type="http://schemas.openxmlformats.org/officeDocument/2006/relationships/customXml" Target="../ink/ink562.xml"/><Relationship Id="rId447" Type="http://schemas.openxmlformats.org/officeDocument/2006/relationships/image" Target="../media/image573.png"/><Relationship Id="rId230" Type="http://schemas.openxmlformats.org/officeDocument/2006/relationships/customXml" Target="../ink/ink464.xml"/><Relationship Id="rId251" Type="http://schemas.openxmlformats.org/officeDocument/2006/relationships/image" Target="../media/image475.png"/><Relationship Id="rId468" Type="http://schemas.openxmlformats.org/officeDocument/2006/relationships/customXml" Target="../ink/ink583.xml"/><Relationship Id="rId25" Type="http://schemas.openxmlformats.org/officeDocument/2006/relationships/image" Target="../media/image362.png"/><Relationship Id="rId46" Type="http://schemas.openxmlformats.org/officeDocument/2006/relationships/customXml" Target="../ink/ink372.xml"/><Relationship Id="rId67" Type="http://schemas.openxmlformats.org/officeDocument/2006/relationships/image" Target="../media/image383.png"/><Relationship Id="rId272" Type="http://schemas.openxmlformats.org/officeDocument/2006/relationships/customXml" Target="../ink/ink485.xml"/><Relationship Id="rId293" Type="http://schemas.openxmlformats.org/officeDocument/2006/relationships/image" Target="../media/image496.png"/><Relationship Id="rId307" Type="http://schemas.openxmlformats.org/officeDocument/2006/relationships/image" Target="../media/image503.png"/><Relationship Id="rId328" Type="http://schemas.openxmlformats.org/officeDocument/2006/relationships/customXml" Target="../ink/ink513.xml"/><Relationship Id="rId349" Type="http://schemas.openxmlformats.org/officeDocument/2006/relationships/image" Target="../media/image524.png"/><Relationship Id="rId88" Type="http://schemas.openxmlformats.org/officeDocument/2006/relationships/customXml" Target="../ink/ink393.xml"/><Relationship Id="rId111" Type="http://schemas.openxmlformats.org/officeDocument/2006/relationships/image" Target="../media/image405.png"/><Relationship Id="rId132" Type="http://schemas.openxmlformats.org/officeDocument/2006/relationships/customXml" Target="../ink/ink415.xml"/><Relationship Id="rId153" Type="http://schemas.openxmlformats.org/officeDocument/2006/relationships/image" Target="../media/image426.png"/><Relationship Id="rId174" Type="http://schemas.openxmlformats.org/officeDocument/2006/relationships/customXml" Target="../ink/ink436.xml"/><Relationship Id="rId195" Type="http://schemas.openxmlformats.org/officeDocument/2006/relationships/image" Target="../media/image447.png"/><Relationship Id="rId209" Type="http://schemas.openxmlformats.org/officeDocument/2006/relationships/image" Target="../media/image454.png"/><Relationship Id="rId360" Type="http://schemas.openxmlformats.org/officeDocument/2006/relationships/customXml" Target="../ink/ink529.xml"/><Relationship Id="rId381" Type="http://schemas.openxmlformats.org/officeDocument/2006/relationships/image" Target="../media/image540.png"/><Relationship Id="rId416" Type="http://schemas.openxmlformats.org/officeDocument/2006/relationships/customXml" Target="../ink/ink557.xml"/><Relationship Id="rId220" Type="http://schemas.openxmlformats.org/officeDocument/2006/relationships/customXml" Target="../ink/ink459.xml"/><Relationship Id="rId241" Type="http://schemas.openxmlformats.org/officeDocument/2006/relationships/image" Target="../media/image470.png"/><Relationship Id="rId437" Type="http://schemas.openxmlformats.org/officeDocument/2006/relationships/image" Target="../media/image568.png"/><Relationship Id="rId458" Type="http://schemas.openxmlformats.org/officeDocument/2006/relationships/customXml" Target="../ink/ink578.xml"/><Relationship Id="rId479" Type="http://schemas.openxmlformats.org/officeDocument/2006/relationships/image" Target="../media/image589.png"/><Relationship Id="rId15" Type="http://schemas.openxmlformats.org/officeDocument/2006/relationships/image" Target="../media/image357.png"/><Relationship Id="rId36" Type="http://schemas.openxmlformats.org/officeDocument/2006/relationships/customXml" Target="../ink/ink367.xml"/><Relationship Id="rId57" Type="http://schemas.openxmlformats.org/officeDocument/2006/relationships/image" Target="../media/image378.png"/><Relationship Id="rId262" Type="http://schemas.openxmlformats.org/officeDocument/2006/relationships/customXml" Target="../ink/ink480.xml"/><Relationship Id="rId283" Type="http://schemas.openxmlformats.org/officeDocument/2006/relationships/image" Target="../media/image491.png"/><Relationship Id="rId318" Type="http://schemas.openxmlformats.org/officeDocument/2006/relationships/customXml" Target="../ink/ink508.xml"/><Relationship Id="rId339" Type="http://schemas.openxmlformats.org/officeDocument/2006/relationships/image" Target="../media/image519.png"/><Relationship Id="rId78" Type="http://schemas.openxmlformats.org/officeDocument/2006/relationships/customXml" Target="../ink/ink388.xml"/><Relationship Id="rId99" Type="http://schemas.openxmlformats.org/officeDocument/2006/relationships/image" Target="../media/image399.png"/><Relationship Id="rId101" Type="http://schemas.openxmlformats.org/officeDocument/2006/relationships/image" Target="../media/image400.png"/><Relationship Id="rId122" Type="http://schemas.openxmlformats.org/officeDocument/2006/relationships/customXml" Target="../ink/ink410.xml"/><Relationship Id="rId143" Type="http://schemas.openxmlformats.org/officeDocument/2006/relationships/image" Target="../media/image421.png"/><Relationship Id="rId164" Type="http://schemas.openxmlformats.org/officeDocument/2006/relationships/customXml" Target="../ink/ink431.xml"/><Relationship Id="rId185" Type="http://schemas.openxmlformats.org/officeDocument/2006/relationships/image" Target="../media/image442.png"/><Relationship Id="rId350" Type="http://schemas.openxmlformats.org/officeDocument/2006/relationships/customXml" Target="../ink/ink524.xml"/><Relationship Id="rId371" Type="http://schemas.openxmlformats.org/officeDocument/2006/relationships/image" Target="../media/image535.png"/><Relationship Id="rId406" Type="http://schemas.openxmlformats.org/officeDocument/2006/relationships/customXml" Target="../ink/ink552.xml"/><Relationship Id="rId9" Type="http://schemas.openxmlformats.org/officeDocument/2006/relationships/image" Target="../media/image354.png"/><Relationship Id="rId210" Type="http://schemas.openxmlformats.org/officeDocument/2006/relationships/customXml" Target="../ink/ink454.xml"/><Relationship Id="rId392" Type="http://schemas.openxmlformats.org/officeDocument/2006/relationships/customXml" Target="../ink/ink545.xml"/><Relationship Id="rId427" Type="http://schemas.openxmlformats.org/officeDocument/2006/relationships/image" Target="../media/image563.png"/><Relationship Id="rId448" Type="http://schemas.openxmlformats.org/officeDocument/2006/relationships/customXml" Target="../ink/ink573.xml"/><Relationship Id="rId469" Type="http://schemas.openxmlformats.org/officeDocument/2006/relationships/image" Target="../media/image584.png"/><Relationship Id="rId26" Type="http://schemas.openxmlformats.org/officeDocument/2006/relationships/customXml" Target="../ink/ink362.xml"/><Relationship Id="rId231" Type="http://schemas.openxmlformats.org/officeDocument/2006/relationships/image" Target="../media/image465.png"/><Relationship Id="rId252" Type="http://schemas.openxmlformats.org/officeDocument/2006/relationships/customXml" Target="../ink/ink475.xml"/><Relationship Id="rId273" Type="http://schemas.openxmlformats.org/officeDocument/2006/relationships/image" Target="../media/image486.png"/><Relationship Id="rId294" Type="http://schemas.openxmlformats.org/officeDocument/2006/relationships/customXml" Target="../ink/ink496.xml"/><Relationship Id="rId308" Type="http://schemas.openxmlformats.org/officeDocument/2006/relationships/customXml" Target="../ink/ink503.xml"/><Relationship Id="rId329" Type="http://schemas.openxmlformats.org/officeDocument/2006/relationships/image" Target="../media/image514.png"/><Relationship Id="rId480" Type="http://schemas.openxmlformats.org/officeDocument/2006/relationships/customXml" Target="../ink/ink589.xml"/><Relationship Id="rId47" Type="http://schemas.openxmlformats.org/officeDocument/2006/relationships/image" Target="../media/image373.png"/><Relationship Id="rId68" Type="http://schemas.openxmlformats.org/officeDocument/2006/relationships/customXml" Target="../ink/ink383.xml"/><Relationship Id="rId89" Type="http://schemas.openxmlformats.org/officeDocument/2006/relationships/image" Target="../media/image394.png"/><Relationship Id="rId112" Type="http://schemas.openxmlformats.org/officeDocument/2006/relationships/customXml" Target="../ink/ink405.xml"/><Relationship Id="rId133" Type="http://schemas.openxmlformats.org/officeDocument/2006/relationships/image" Target="../media/image416.png"/><Relationship Id="rId154" Type="http://schemas.openxmlformats.org/officeDocument/2006/relationships/customXml" Target="../ink/ink426.xml"/><Relationship Id="rId175" Type="http://schemas.openxmlformats.org/officeDocument/2006/relationships/image" Target="../media/image437.png"/><Relationship Id="rId340" Type="http://schemas.openxmlformats.org/officeDocument/2006/relationships/customXml" Target="../ink/ink519.xml"/><Relationship Id="rId361" Type="http://schemas.openxmlformats.org/officeDocument/2006/relationships/image" Target="../media/image530.png"/><Relationship Id="rId196" Type="http://schemas.openxmlformats.org/officeDocument/2006/relationships/customXml" Target="../ink/ink447.xml"/><Relationship Id="rId200" Type="http://schemas.openxmlformats.org/officeDocument/2006/relationships/customXml" Target="../ink/ink449.xml"/><Relationship Id="rId382" Type="http://schemas.openxmlformats.org/officeDocument/2006/relationships/customXml" Target="../ink/ink540.xml"/><Relationship Id="rId417" Type="http://schemas.openxmlformats.org/officeDocument/2006/relationships/image" Target="../media/image558.png"/><Relationship Id="rId438" Type="http://schemas.openxmlformats.org/officeDocument/2006/relationships/customXml" Target="../ink/ink568.xml"/><Relationship Id="rId459" Type="http://schemas.openxmlformats.org/officeDocument/2006/relationships/image" Target="../media/image579.png"/><Relationship Id="rId16" Type="http://schemas.openxmlformats.org/officeDocument/2006/relationships/customXml" Target="../ink/ink357.xml"/><Relationship Id="rId221" Type="http://schemas.openxmlformats.org/officeDocument/2006/relationships/image" Target="../media/image460.png"/><Relationship Id="rId242" Type="http://schemas.openxmlformats.org/officeDocument/2006/relationships/customXml" Target="../ink/ink470.xml"/><Relationship Id="rId263" Type="http://schemas.openxmlformats.org/officeDocument/2006/relationships/image" Target="../media/image481.png"/><Relationship Id="rId284" Type="http://schemas.openxmlformats.org/officeDocument/2006/relationships/customXml" Target="../ink/ink491.xml"/><Relationship Id="rId319" Type="http://schemas.openxmlformats.org/officeDocument/2006/relationships/image" Target="../media/image509.png"/><Relationship Id="rId470" Type="http://schemas.openxmlformats.org/officeDocument/2006/relationships/customXml" Target="../ink/ink584.xml"/><Relationship Id="rId37" Type="http://schemas.openxmlformats.org/officeDocument/2006/relationships/image" Target="../media/image368.png"/><Relationship Id="rId58" Type="http://schemas.openxmlformats.org/officeDocument/2006/relationships/customXml" Target="../ink/ink378.xml"/><Relationship Id="rId79" Type="http://schemas.openxmlformats.org/officeDocument/2006/relationships/image" Target="../media/image389.png"/><Relationship Id="rId102" Type="http://schemas.openxmlformats.org/officeDocument/2006/relationships/customXml" Target="../ink/ink400.xml"/><Relationship Id="rId123" Type="http://schemas.openxmlformats.org/officeDocument/2006/relationships/image" Target="../media/image411.png"/><Relationship Id="rId144" Type="http://schemas.openxmlformats.org/officeDocument/2006/relationships/customXml" Target="../ink/ink421.xml"/><Relationship Id="rId330" Type="http://schemas.openxmlformats.org/officeDocument/2006/relationships/customXml" Target="../ink/ink514.xml"/><Relationship Id="rId90" Type="http://schemas.openxmlformats.org/officeDocument/2006/relationships/customXml" Target="../ink/ink394.xml"/><Relationship Id="rId165" Type="http://schemas.openxmlformats.org/officeDocument/2006/relationships/image" Target="../media/image432.png"/><Relationship Id="rId186" Type="http://schemas.openxmlformats.org/officeDocument/2006/relationships/customXml" Target="../ink/ink442.xml"/><Relationship Id="rId351" Type="http://schemas.openxmlformats.org/officeDocument/2006/relationships/image" Target="../media/image525.png"/><Relationship Id="rId372" Type="http://schemas.openxmlformats.org/officeDocument/2006/relationships/customXml" Target="../ink/ink535.xml"/><Relationship Id="rId393" Type="http://schemas.openxmlformats.org/officeDocument/2006/relationships/image" Target="../media/image546.png"/><Relationship Id="rId407" Type="http://schemas.openxmlformats.org/officeDocument/2006/relationships/image" Target="../media/image553.png"/><Relationship Id="rId428" Type="http://schemas.openxmlformats.org/officeDocument/2006/relationships/customXml" Target="../ink/ink563.xml"/><Relationship Id="rId449" Type="http://schemas.openxmlformats.org/officeDocument/2006/relationships/image" Target="../media/image574.png"/><Relationship Id="rId211" Type="http://schemas.openxmlformats.org/officeDocument/2006/relationships/image" Target="../media/image455.png"/><Relationship Id="rId232" Type="http://schemas.openxmlformats.org/officeDocument/2006/relationships/customXml" Target="../ink/ink465.xml"/><Relationship Id="rId253" Type="http://schemas.openxmlformats.org/officeDocument/2006/relationships/image" Target="../media/image476.png"/><Relationship Id="rId274" Type="http://schemas.openxmlformats.org/officeDocument/2006/relationships/customXml" Target="../ink/ink486.xml"/><Relationship Id="rId295" Type="http://schemas.openxmlformats.org/officeDocument/2006/relationships/image" Target="../media/image497.png"/><Relationship Id="rId309" Type="http://schemas.openxmlformats.org/officeDocument/2006/relationships/image" Target="../media/image504.png"/><Relationship Id="rId460" Type="http://schemas.openxmlformats.org/officeDocument/2006/relationships/customXml" Target="../ink/ink579.xml"/><Relationship Id="rId481" Type="http://schemas.openxmlformats.org/officeDocument/2006/relationships/image" Target="../media/image590.png"/><Relationship Id="rId27" Type="http://schemas.openxmlformats.org/officeDocument/2006/relationships/image" Target="../media/image363.png"/><Relationship Id="rId48" Type="http://schemas.openxmlformats.org/officeDocument/2006/relationships/customXml" Target="../ink/ink373.xml"/><Relationship Id="rId69" Type="http://schemas.openxmlformats.org/officeDocument/2006/relationships/image" Target="../media/image384.png"/><Relationship Id="rId113" Type="http://schemas.openxmlformats.org/officeDocument/2006/relationships/image" Target="../media/image406.png"/><Relationship Id="rId134" Type="http://schemas.openxmlformats.org/officeDocument/2006/relationships/customXml" Target="../ink/ink416.xml"/><Relationship Id="rId320" Type="http://schemas.openxmlformats.org/officeDocument/2006/relationships/customXml" Target="../ink/ink509.xml"/><Relationship Id="rId80" Type="http://schemas.openxmlformats.org/officeDocument/2006/relationships/customXml" Target="../ink/ink389.xml"/><Relationship Id="rId155" Type="http://schemas.openxmlformats.org/officeDocument/2006/relationships/image" Target="../media/image427.png"/><Relationship Id="rId176" Type="http://schemas.openxmlformats.org/officeDocument/2006/relationships/customXml" Target="../ink/ink437.xml"/><Relationship Id="rId197" Type="http://schemas.openxmlformats.org/officeDocument/2006/relationships/image" Target="../media/image448.png"/><Relationship Id="rId341" Type="http://schemas.openxmlformats.org/officeDocument/2006/relationships/image" Target="../media/image520.png"/><Relationship Id="rId362" Type="http://schemas.openxmlformats.org/officeDocument/2006/relationships/customXml" Target="../ink/ink530.xml"/><Relationship Id="rId383" Type="http://schemas.openxmlformats.org/officeDocument/2006/relationships/image" Target="../media/image541.png"/><Relationship Id="rId418" Type="http://schemas.openxmlformats.org/officeDocument/2006/relationships/customXml" Target="../ink/ink558.xml"/><Relationship Id="rId439" Type="http://schemas.openxmlformats.org/officeDocument/2006/relationships/image" Target="../media/image569.png"/><Relationship Id="rId201" Type="http://schemas.openxmlformats.org/officeDocument/2006/relationships/image" Target="../media/image450.png"/><Relationship Id="rId222" Type="http://schemas.openxmlformats.org/officeDocument/2006/relationships/customXml" Target="../ink/ink460.xml"/><Relationship Id="rId243" Type="http://schemas.openxmlformats.org/officeDocument/2006/relationships/image" Target="../media/image471.png"/><Relationship Id="rId264" Type="http://schemas.openxmlformats.org/officeDocument/2006/relationships/customXml" Target="../ink/ink481.xml"/><Relationship Id="rId285" Type="http://schemas.openxmlformats.org/officeDocument/2006/relationships/image" Target="../media/image492.png"/><Relationship Id="rId450" Type="http://schemas.openxmlformats.org/officeDocument/2006/relationships/customXml" Target="../ink/ink574.xml"/><Relationship Id="rId471" Type="http://schemas.openxmlformats.org/officeDocument/2006/relationships/image" Target="../media/image585.png"/><Relationship Id="rId17" Type="http://schemas.openxmlformats.org/officeDocument/2006/relationships/image" Target="../media/image358.png"/><Relationship Id="rId38" Type="http://schemas.openxmlformats.org/officeDocument/2006/relationships/customXml" Target="../ink/ink368.xml"/><Relationship Id="rId59" Type="http://schemas.openxmlformats.org/officeDocument/2006/relationships/image" Target="../media/image379.png"/><Relationship Id="rId103" Type="http://schemas.openxmlformats.org/officeDocument/2006/relationships/image" Target="../media/image401.png"/><Relationship Id="rId124" Type="http://schemas.openxmlformats.org/officeDocument/2006/relationships/customXml" Target="../ink/ink411.xml"/><Relationship Id="rId310" Type="http://schemas.openxmlformats.org/officeDocument/2006/relationships/customXml" Target="../ink/ink504.xml"/><Relationship Id="rId70" Type="http://schemas.openxmlformats.org/officeDocument/2006/relationships/customXml" Target="../ink/ink384.xml"/><Relationship Id="rId91" Type="http://schemas.openxmlformats.org/officeDocument/2006/relationships/image" Target="../media/image395.png"/><Relationship Id="rId145" Type="http://schemas.openxmlformats.org/officeDocument/2006/relationships/image" Target="../media/image422.png"/><Relationship Id="rId166" Type="http://schemas.openxmlformats.org/officeDocument/2006/relationships/customXml" Target="../ink/ink432.xml"/><Relationship Id="rId187" Type="http://schemas.openxmlformats.org/officeDocument/2006/relationships/image" Target="../media/image443.png"/><Relationship Id="rId331" Type="http://schemas.openxmlformats.org/officeDocument/2006/relationships/image" Target="../media/image515.png"/><Relationship Id="rId352" Type="http://schemas.openxmlformats.org/officeDocument/2006/relationships/customXml" Target="../ink/ink525.xml"/><Relationship Id="rId373" Type="http://schemas.openxmlformats.org/officeDocument/2006/relationships/image" Target="../media/image536.png"/><Relationship Id="rId394" Type="http://schemas.openxmlformats.org/officeDocument/2006/relationships/customXml" Target="../ink/ink546.xml"/><Relationship Id="rId408" Type="http://schemas.openxmlformats.org/officeDocument/2006/relationships/customXml" Target="../ink/ink553.xml"/><Relationship Id="rId429" Type="http://schemas.openxmlformats.org/officeDocument/2006/relationships/image" Target="../media/image56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55.xml"/><Relationship Id="rId233" Type="http://schemas.openxmlformats.org/officeDocument/2006/relationships/image" Target="../media/image466.png"/><Relationship Id="rId254" Type="http://schemas.openxmlformats.org/officeDocument/2006/relationships/customXml" Target="../ink/ink476.xml"/><Relationship Id="rId440" Type="http://schemas.openxmlformats.org/officeDocument/2006/relationships/customXml" Target="../ink/ink569.xml"/><Relationship Id="rId28" Type="http://schemas.openxmlformats.org/officeDocument/2006/relationships/customXml" Target="../ink/ink363.xml"/><Relationship Id="rId49" Type="http://schemas.openxmlformats.org/officeDocument/2006/relationships/image" Target="../media/image374.png"/><Relationship Id="rId114" Type="http://schemas.openxmlformats.org/officeDocument/2006/relationships/customXml" Target="../ink/ink406.xml"/><Relationship Id="rId275" Type="http://schemas.openxmlformats.org/officeDocument/2006/relationships/image" Target="../media/image487.png"/><Relationship Id="rId296" Type="http://schemas.openxmlformats.org/officeDocument/2006/relationships/customXml" Target="../ink/ink497.xml"/><Relationship Id="rId300" Type="http://schemas.openxmlformats.org/officeDocument/2006/relationships/customXml" Target="../ink/ink499.xml"/><Relationship Id="rId461" Type="http://schemas.openxmlformats.org/officeDocument/2006/relationships/image" Target="../media/image580.png"/><Relationship Id="rId482" Type="http://schemas.openxmlformats.org/officeDocument/2006/relationships/customXml" Target="../ink/ink590.xml"/><Relationship Id="rId60" Type="http://schemas.openxmlformats.org/officeDocument/2006/relationships/customXml" Target="../ink/ink379.xml"/><Relationship Id="rId81" Type="http://schemas.openxmlformats.org/officeDocument/2006/relationships/image" Target="../media/image390.png"/><Relationship Id="rId135" Type="http://schemas.openxmlformats.org/officeDocument/2006/relationships/image" Target="../media/image417.png"/><Relationship Id="rId156" Type="http://schemas.openxmlformats.org/officeDocument/2006/relationships/customXml" Target="../ink/ink427.xml"/><Relationship Id="rId177" Type="http://schemas.openxmlformats.org/officeDocument/2006/relationships/image" Target="../media/image438.png"/><Relationship Id="rId198" Type="http://schemas.openxmlformats.org/officeDocument/2006/relationships/customXml" Target="../ink/ink448.xml"/><Relationship Id="rId321" Type="http://schemas.openxmlformats.org/officeDocument/2006/relationships/image" Target="../media/image510.png"/><Relationship Id="rId342" Type="http://schemas.openxmlformats.org/officeDocument/2006/relationships/customXml" Target="../ink/ink520.xml"/><Relationship Id="rId363" Type="http://schemas.openxmlformats.org/officeDocument/2006/relationships/image" Target="../media/image531.png"/><Relationship Id="rId384" Type="http://schemas.openxmlformats.org/officeDocument/2006/relationships/customXml" Target="../ink/ink541.xml"/><Relationship Id="rId419" Type="http://schemas.openxmlformats.org/officeDocument/2006/relationships/image" Target="../media/image559.png"/><Relationship Id="rId202" Type="http://schemas.openxmlformats.org/officeDocument/2006/relationships/customXml" Target="../ink/ink450.xml"/><Relationship Id="rId223" Type="http://schemas.openxmlformats.org/officeDocument/2006/relationships/image" Target="../media/image461.png"/><Relationship Id="rId244" Type="http://schemas.openxmlformats.org/officeDocument/2006/relationships/customXml" Target="../ink/ink471.xml"/><Relationship Id="rId430" Type="http://schemas.openxmlformats.org/officeDocument/2006/relationships/customXml" Target="../ink/ink564.xml"/><Relationship Id="rId18" Type="http://schemas.openxmlformats.org/officeDocument/2006/relationships/customXml" Target="../ink/ink358.xml"/><Relationship Id="rId39" Type="http://schemas.openxmlformats.org/officeDocument/2006/relationships/image" Target="../media/image369.png"/><Relationship Id="rId265" Type="http://schemas.openxmlformats.org/officeDocument/2006/relationships/image" Target="../media/image482.png"/><Relationship Id="rId286" Type="http://schemas.openxmlformats.org/officeDocument/2006/relationships/customXml" Target="../ink/ink492.xml"/><Relationship Id="rId451" Type="http://schemas.openxmlformats.org/officeDocument/2006/relationships/image" Target="../media/image575.png"/><Relationship Id="rId472" Type="http://schemas.openxmlformats.org/officeDocument/2006/relationships/customXml" Target="../ink/ink585.xml"/><Relationship Id="rId50" Type="http://schemas.openxmlformats.org/officeDocument/2006/relationships/customXml" Target="../ink/ink374.xml"/><Relationship Id="rId104" Type="http://schemas.openxmlformats.org/officeDocument/2006/relationships/customXml" Target="../ink/ink401.xml"/><Relationship Id="rId125" Type="http://schemas.openxmlformats.org/officeDocument/2006/relationships/image" Target="../media/image412.png"/><Relationship Id="rId146" Type="http://schemas.openxmlformats.org/officeDocument/2006/relationships/customXml" Target="../ink/ink422.xml"/><Relationship Id="rId167" Type="http://schemas.openxmlformats.org/officeDocument/2006/relationships/image" Target="../media/image433.png"/><Relationship Id="rId188" Type="http://schemas.openxmlformats.org/officeDocument/2006/relationships/customXml" Target="../ink/ink443.xml"/><Relationship Id="rId311" Type="http://schemas.openxmlformats.org/officeDocument/2006/relationships/image" Target="../media/image505.png"/><Relationship Id="rId332" Type="http://schemas.openxmlformats.org/officeDocument/2006/relationships/customXml" Target="../ink/ink515.xml"/><Relationship Id="rId353" Type="http://schemas.openxmlformats.org/officeDocument/2006/relationships/image" Target="../media/image526.png"/><Relationship Id="rId374" Type="http://schemas.openxmlformats.org/officeDocument/2006/relationships/customXml" Target="../ink/ink536.xml"/><Relationship Id="rId395" Type="http://schemas.openxmlformats.org/officeDocument/2006/relationships/image" Target="../media/image547.png"/><Relationship Id="rId409" Type="http://schemas.openxmlformats.org/officeDocument/2006/relationships/image" Target="../media/image554.png"/><Relationship Id="rId71" Type="http://schemas.openxmlformats.org/officeDocument/2006/relationships/image" Target="../media/image385.png"/><Relationship Id="rId92" Type="http://schemas.openxmlformats.org/officeDocument/2006/relationships/customXml" Target="../ink/ink395.xml"/><Relationship Id="rId213" Type="http://schemas.openxmlformats.org/officeDocument/2006/relationships/image" Target="../media/image456.png"/><Relationship Id="rId234" Type="http://schemas.openxmlformats.org/officeDocument/2006/relationships/customXml" Target="../ink/ink466.xml"/><Relationship Id="rId420" Type="http://schemas.openxmlformats.org/officeDocument/2006/relationships/customXml" Target="../ink/ink559.xml"/><Relationship Id="rId2" Type="http://schemas.openxmlformats.org/officeDocument/2006/relationships/customXml" Target="../ink/ink350.xml"/><Relationship Id="rId29" Type="http://schemas.openxmlformats.org/officeDocument/2006/relationships/image" Target="../media/image364.png"/><Relationship Id="rId255" Type="http://schemas.openxmlformats.org/officeDocument/2006/relationships/image" Target="../media/image477.png"/><Relationship Id="rId276" Type="http://schemas.openxmlformats.org/officeDocument/2006/relationships/customXml" Target="../ink/ink487.xml"/><Relationship Id="rId297" Type="http://schemas.openxmlformats.org/officeDocument/2006/relationships/image" Target="../media/image498.png"/><Relationship Id="rId441" Type="http://schemas.openxmlformats.org/officeDocument/2006/relationships/image" Target="../media/image570.png"/><Relationship Id="rId462" Type="http://schemas.openxmlformats.org/officeDocument/2006/relationships/customXml" Target="../ink/ink580.xml"/><Relationship Id="rId483" Type="http://schemas.openxmlformats.org/officeDocument/2006/relationships/image" Target="../media/image591.png"/><Relationship Id="rId40" Type="http://schemas.openxmlformats.org/officeDocument/2006/relationships/customXml" Target="../ink/ink369.xml"/><Relationship Id="rId115" Type="http://schemas.openxmlformats.org/officeDocument/2006/relationships/image" Target="../media/image407.png"/><Relationship Id="rId136" Type="http://schemas.openxmlformats.org/officeDocument/2006/relationships/customXml" Target="../ink/ink417.xml"/><Relationship Id="rId157" Type="http://schemas.openxmlformats.org/officeDocument/2006/relationships/image" Target="../media/image428.png"/><Relationship Id="rId178" Type="http://schemas.openxmlformats.org/officeDocument/2006/relationships/customXml" Target="../ink/ink438.xml"/><Relationship Id="rId301" Type="http://schemas.openxmlformats.org/officeDocument/2006/relationships/image" Target="../media/image500.png"/><Relationship Id="rId322" Type="http://schemas.openxmlformats.org/officeDocument/2006/relationships/customXml" Target="../ink/ink510.xml"/><Relationship Id="rId343" Type="http://schemas.openxmlformats.org/officeDocument/2006/relationships/image" Target="../media/image521.png"/><Relationship Id="rId364" Type="http://schemas.openxmlformats.org/officeDocument/2006/relationships/customXml" Target="../ink/ink531.xml"/><Relationship Id="rId61" Type="http://schemas.openxmlformats.org/officeDocument/2006/relationships/image" Target="../media/image380.png"/><Relationship Id="rId82" Type="http://schemas.openxmlformats.org/officeDocument/2006/relationships/customXml" Target="../ink/ink390.xml"/><Relationship Id="rId199" Type="http://schemas.openxmlformats.org/officeDocument/2006/relationships/image" Target="../media/image449.png"/><Relationship Id="rId203" Type="http://schemas.openxmlformats.org/officeDocument/2006/relationships/image" Target="../media/image451.png"/><Relationship Id="rId385" Type="http://schemas.openxmlformats.org/officeDocument/2006/relationships/image" Target="../media/image542.png"/><Relationship Id="rId19" Type="http://schemas.openxmlformats.org/officeDocument/2006/relationships/image" Target="../media/image359.png"/><Relationship Id="rId224" Type="http://schemas.openxmlformats.org/officeDocument/2006/relationships/customXml" Target="../ink/ink461.xml"/><Relationship Id="rId245" Type="http://schemas.openxmlformats.org/officeDocument/2006/relationships/image" Target="../media/image472.png"/><Relationship Id="rId266" Type="http://schemas.openxmlformats.org/officeDocument/2006/relationships/customXml" Target="../ink/ink482.xml"/><Relationship Id="rId287" Type="http://schemas.openxmlformats.org/officeDocument/2006/relationships/image" Target="../media/image493.png"/><Relationship Id="rId410" Type="http://schemas.openxmlformats.org/officeDocument/2006/relationships/customXml" Target="../ink/ink554.xml"/><Relationship Id="rId431" Type="http://schemas.openxmlformats.org/officeDocument/2006/relationships/image" Target="../media/image565.png"/><Relationship Id="rId452" Type="http://schemas.openxmlformats.org/officeDocument/2006/relationships/customXml" Target="../ink/ink575.xml"/><Relationship Id="rId473" Type="http://schemas.openxmlformats.org/officeDocument/2006/relationships/image" Target="../media/image586.png"/><Relationship Id="rId30" Type="http://schemas.openxmlformats.org/officeDocument/2006/relationships/customXml" Target="../ink/ink364.xml"/><Relationship Id="rId105" Type="http://schemas.openxmlformats.org/officeDocument/2006/relationships/image" Target="../media/image402.png"/><Relationship Id="rId126" Type="http://schemas.openxmlformats.org/officeDocument/2006/relationships/customXml" Target="../ink/ink412.xml"/><Relationship Id="rId147" Type="http://schemas.openxmlformats.org/officeDocument/2006/relationships/image" Target="../media/image423.png"/><Relationship Id="rId168" Type="http://schemas.openxmlformats.org/officeDocument/2006/relationships/customXml" Target="../ink/ink433.xml"/><Relationship Id="rId312" Type="http://schemas.openxmlformats.org/officeDocument/2006/relationships/customXml" Target="../ink/ink505.xml"/><Relationship Id="rId333" Type="http://schemas.openxmlformats.org/officeDocument/2006/relationships/image" Target="../media/image516.png"/><Relationship Id="rId354" Type="http://schemas.openxmlformats.org/officeDocument/2006/relationships/customXml" Target="../ink/ink526.xml"/><Relationship Id="rId51" Type="http://schemas.openxmlformats.org/officeDocument/2006/relationships/image" Target="../media/image375.png"/><Relationship Id="rId72" Type="http://schemas.openxmlformats.org/officeDocument/2006/relationships/customXml" Target="../ink/ink385.xml"/><Relationship Id="rId93" Type="http://schemas.openxmlformats.org/officeDocument/2006/relationships/image" Target="../media/image396.png"/><Relationship Id="rId189" Type="http://schemas.openxmlformats.org/officeDocument/2006/relationships/image" Target="../media/image444.png"/><Relationship Id="rId375" Type="http://schemas.openxmlformats.org/officeDocument/2006/relationships/image" Target="../media/image537.png"/><Relationship Id="rId396" Type="http://schemas.openxmlformats.org/officeDocument/2006/relationships/customXml" Target="../ink/ink547.xml"/><Relationship Id="rId3" Type="http://schemas.openxmlformats.org/officeDocument/2006/relationships/image" Target="../media/image351.png"/><Relationship Id="rId214" Type="http://schemas.openxmlformats.org/officeDocument/2006/relationships/customXml" Target="../ink/ink456.xml"/><Relationship Id="rId235" Type="http://schemas.openxmlformats.org/officeDocument/2006/relationships/image" Target="../media/image467.png"/><Relationship Id="rId256" Type="http://schemas.openxmlformats.org/officeDocument/2006/relationships/customXml" Target="../ink/ink477.xml"/><Relationship Id="rId277" Type="http://schemas.openxmlformats.org/officeDocument/2006/relationships/image" Target="../media/image488.png"/><Relationship Id="rId298" Type="http://schemas.openxmlformats.org/officeDocument/2006/relationships/customXml" Target="../ink/ink498.xml"/><Relationship Id="rId400" Type="http://schemas.openxmlformats.org/officeDocument/2006/relationships/customXml" Target="../ink/ink549.xml"/><Relationship Id="rId421" Type="http://schemas.openxmlformats.org/officeDocument/2006/relationships/image" Target="../media/image560.png"/><Relationship Id="rId442" Type="http://schemas.openxmlformats.org/officeDocument/2006/relationships/customXml" Target="../ink/ink570.xml"/><Relationship Id="rId463" Type="http://schemas.openxmlformats.org/officeDocument/2006/relationships/image" Target="../media/image581.png"/><Relationship Id="rId484" Type="http://schemas.openxmlformats.org/officeDocument/2006/relationships/customXml" Target="../ink/ink591.xml"/><Relationship Id="rId116" Type="http://schemas.openxmlformats.org/officeDocument/2006/relationships/customXml" Target="../ink/ink407.xml"/><Relationship Id="rId137" Type="http://schemas.openxmlformats.org/officeDocument/2006/relationships/image" Target="../media/image418.png"/><Relationship Id="rId158" Type="http://schemas.openxmlformats.org/officeDocument/2006/relationships/customXml" Target="../ink/ink428.xml"/><Relationship Id="rId302" Type="http://schemas.openxmlformats.org/officeDocument/2006/relationships/customXml" Target="../ink/ink500.xml"/><Relationship Id="rId323" Type="http://schemas.openxmlformats.org/officeDocument/2006/relationships/image" Target="../media/image511.png"/><Relationship Id="rId344" Type="http://schemas.openxmlformats.org/officeDocument/2006/relationships/customXml" Target="../ink/ink521.xml"/><Relationship Id="rId20" Type="http://schemas.openxmlformats.org/officeDocument/2006/relationships/customXml" Target="../ink/ink359.xml"/><Relationship Id="rId41" Type="http://schemas.openxmlformats.org/officeDocument/2006/relationships/image" Target="../media/image370.png"/><Relationship Id="rId62" Type="http://schemas.openxmlformats.org/officeDocument/2006/relationships/customXml" Target="../ink/ink380.xml"/><Relationship Id="rId83" Type="http://schemas.openxmlformats.org/officeDocument/2006/relationships/image" Target="../media/image391.png"/><Relationship Id="rId179" Type="http://schemas.openxmlformats.org/officeDocument/2006/relationships/image" Target="../media/image439.png"/><Relationship Id="rId365" Type="http://schemas.openxmlformats.org/officeDocument/2006/relationships/image" Target="../media/image532.png"/><Relationship Id="rId386" Type="http://schemas.openxmlformats.org/officeDocument/2006/relationships/customXml" Target="../ink/ink542.xml"/><Relationship Id="rId190" Type="http://schemas.openxmlformats.org/officeDocument/2006/relationships/customXml" Target="../ink/ink444.xml"/><Relationship Id="rId204" Type="http://schemas.openxmlformats.org/officeDocument/2006/relationships/customXml" Target="../ink/ink451.xml"/><Relationship Id="rId225" Type="http://schemas.openxmlformats.org/officeDocument/2006/relationships/image" Target="../media/image462.png"/><Relationship Id="rId246" Type="http://schemas.openxmlformats.org/officeDocument/2006/relationships/customXml" Target="../ink/ink472.xml"/><Relationship Id="rId267" Type="http://schemas.openxmlformats.org/officeDocument/2006/relationships/image" Target="../media/image483.png"/><Relationship Id="rId288" Type="http://schemas.openxmlformats.org/officeDocument/2006/relationships/customXml" Target="../ink/ink493.xml"/><Relationship Id="rId411" Type="http://schemas.openxmlformats.org/officeDocument/2006/relationships/image" Target="../media/image555.png"/><Relationship Id="rId432" Type="http://schemas.openxmlformats.org/officeDocument/2006/relationships/customXml" Target="../ink/ink565.xml"/><Relationship Id="rId453" Type="http://schemas.openxmlformats.org/officeDocument/2006/relationships/image" Target="../media/image576.png"/><Relationship Id="rId474" Type="http://schemas.openxmlformats.org/officeDocument/2006/relationships/customXml" Target="../ink/ink586.xml"/><Relationship Id="rId106" Type="http://schemas.openxmlformats.org/officeDocument/2006/relationships/customXml" Target="../ink/ink402.xml"/><Relationship Id="rId127" Type="http://schemas.openxmlformats.org/officeDocument/2006/relationships/image" Target="../media/image413.png"/><Relationship Id="rId313" Type="http://schemas.openxmlformats.org/officeDocument/2006/relationships/image" Target="../media/image506.png"/><Relationship Id="rId10" Type="http://schemas.openxmlformats.org/officeDocument/2006/relationships/customXml" Target="../ink/ink354.xml"/><Relationship Id="rId31" Type="http://schemas.openxmlformats.org/officeDocument/2006/relationships/image" Target="../media/image365.png"/><Relationship Id="rId52" Type="http://schemas.openxmlformats.org/officeDocument/2006/relationships/customXml" Target="../ink/ink375.xml"/><Relationship Id="rId73" Type="http://schemas.openxmlformats.org/officeDocument/2006/relationships/image" Target="../media/image386.png"/><Relationship Id="rId94" Type="http://schemas.openxmlformats.org/officeDocument/2006/relationships/customXml" Target="../ink/ink396.xml"/><Relationship Id="rId148" Type="http://schemas.openxmlformats.org/officeDocument/2006/relationships/customXml" Target="../ink/ink423.xml"/><Relationship Id="rId169" Type="http://schemas.openxmlformats.org/officeDocument/2006/relationships/image" Target="../media/image434.png"/><Relationship Id="rId334" Type="http://schemas.openxmlformats.org/officeDocument/2006/relationships/customXml" Target="../ink/ink516.xml"/><Relationship Id="rId355" Type="http://schemas.openxmlformats.org/officeDocument/2006/relationships/image" Target="../media/image527.png"/><Relationship Id="rId376" Type="http://schemas.openxmlformats.org/officeDocument/2006/relationships/customXml" Target="../ink/ink537.xml"/><Relationship Id="rId397" Type="http://schemas.openxmlformats.org/officeDocument/2006/relationships/image" Target="../media/image548.png"/><Relationship Id="rId4" Type="http://schemas.openxmlformats.org/officeDocument/2006/relationships/customXml" Target="../ink/ink351.xml"/><Relationship Id="rId180" Type="http://schemas.openxmlformats.org/officeDocument/2006/relationships/customXml" Target="../ink/ink439.xml"/><Relationship Id="rId215" Type="http://schemas.openxmlformats.org/officeDocument/2006/relationships/image" Target="../media/image457.png"/><Relationship Id="rId236" Type="http://schemas.openxmlformats.org/officeDocument/2006/relationships/customXml" Target="../ink/ink467.xml"/><Relationship Id="rId257" Type="http://schemas.openxmlformats.org/officeDocument/2006/relationships/image" Target="../media/image478.png"/><Relationship Id="rId278" Type="http://schemas.openxmlformats.org/officeDocument/2006/relationships/customXml" Target="../ink/ink488.xml"/><Relationship Id="rId401" Type="http://schemas.openxmlformats.org/officeDocument/2006/relationships/image" Target="../media/image550.png"/><Relationship Id="rId422" Type="http://schemas.openxmlformats.org/officeDocument/2006/relationships/customXml" Target="../ink/ink560.xml"/><Relationship Id="rId443" Type="http://schemas.openxmlformats.org/officeDocument/2006/relationships/image" Target="../media/image571.png"/><Relationship Id="rId464" Type="http://schemas.openxmlformats.org/officeDocument/2006/relationships/customXml" Target="../ink/ink581.xml"/><Relationship Id="rId303" Type="http://schemas.openxmlformats.org/officeDocument/2006/relationships/image" Target="../media/image501.png"/><Relationship Id="rId485" Type="http://schemas.openxmlformats.org/officeDocument/2006/relationships/image" Target="../media/image592.png"/><Relationship Id="rId42" Type="http://schemas.openxmlformats.org/officeDocument/2006/relationships/customXml" Target="../ink/ink370.xml"/><Relationship Id="rId84" Type="http://schemas.openxmlformats.org/officeDocument/2006/relationships/customXml" Target="../ink/ink391.xml"/><Relationship Id="rId138" Type="http://schemas.openxmlformats.org/officeDocument/2006/relationships/customXml" Target="../ink/ink418.xml"/><Relationship Id="rId345" Type="http://schemas.openxmlformats.org/officeDocument/2006/relationships/image" Target="../media/image522.png"/><Relationship Id="rId387" Type="http://schemas.openxmlformats.org/officeDocument/2006/relationships/image" Target="../media/image543.png"/><Relationship Id="rId191" Type="http://schemas.openxmlformats.org/officeDocument/2006/relationships/image" Target="../media/image445.png"/><Relationship Id="rId205" Type="http://schemas.openxmlformats.org/officeDocument/2006/relationships/image" Target="../media/image452.png"/><Relationship Id="rId247" Type="http://schemas.openxmlformats.org/officeDocument/2006/relationships/image" Target="../media/image473.png"/><Relationship Id="rId412" Type="http://schemas.openxmlformats.org/officeDocument/2006/relationships/customXml" Target="../ink/ink555.xml"/><Relationship Id="rId107" Type="http://schemas.openxmlformats.org/officeDocument/2006/relationships/image" Target="../media/image403.png"/><Relationship Id="rId289" Type="http://schemas.openxmlformats.org/officeDocument/2006/relationships/image" Target="../media/image494.png"/><Relationship Id="rId454" Type="http://schemas.openxmlformats.org/officeDocument/2006/relationships/customXml" Target="../ink/ink576.xml"/><Relationship Id="rId11" Type="http://schemas.openxmlformats.org/officeDocument/2006/relationships/image" Target="../media/image355.png"/><Relationship Id="rId53" Type="http://schemas.openxmlformats.org/officeDocument/2006/relationships/image" Target="../media/image376.png"/><Relationship Id="rId149" Type="http://schemas.openxmlformats.org/officeDocument/2006/relationships/image" Target="../media/image424.png"/><Relationship Id="rId314" Type="http://schemas.openxmlformats.org/officeDocument/2006/relationships/customXml" Target="../ink/ink506.xml"/><Relationship Id="rId356" Type="http://schemas.openxmlformats.org/officeDocument/2006/relationships/customXml" Target="../ink/ink527.xml"/><Relationship Id="rId398" Type="http://schemas.openxmlformats.org/officeDocument/2006/relationships/customXml" Target="../ink/ink548.xml"/><Relationship Id="rId95" Type="http://schemas.openxmlformats.org/officeDocument/2006/relationships/image" Target="../media/image397.png"/><Relationship Id="rId160" Type="http://schemas.openxmlformats.org/officeDocument/2006/relationships/customXml" Target="../ink/ink429.xml"/><Relationship Id="rId216" Type="http://schemas.openxmlformats.org/officeDocument/2006/relationships/customXml" Target="../ink/ink457.xml"/><Relationship Id="rId423" Type="http://schemas.openxmlformats.org/officeDocument/2006/relationships/image" Target="../media/image561.png"/><Relationship Id="rId258" Type="http://schemas.openxmlformats.org/officeDocument/2006/relationships/customXml" Target="../ink/ink478.xml"/><Relationship Id="rId465" Type="http://schemas.openxmlformats.org/officeDocument/2006/relationships/image" Target="../media/image582.png"/><Relationship Id="rId22" Type="http://schemas.openxmlformats.org/officeDocument/2006/relationships/customXml" Target="../ink/ink360.xml"/><Relationship Id="rId64" Type="http://schemas.openxmlformats.org/officeDocument/2006/relationships/customXml" Target="../ink/ink381.xml"/><Relationship Id="rId118" Type="http://schemas.openxmlformats.org/officeDocument/2006/relationships/customXml" Target="../ink/ink408.xml"/><Relationship Id="rId325" Type="http://schemas.openxmlformats.org/officeDocument/2006/relationships/image" Target="../media/image512.png"/><Relationship Id="rId367" Type="http://schemas.openxmlformats.org/officeDocument/2006/relationships/image" Target="../media/image533.png"/><Relationship Id="rId171" Type="http://schemas.openxmlformats.org/officeDocument/2006/relationships/image" Target="../media/image435.png"/><Relationship Id="rId227" Type="http://schemas.openxmlformats.org/officeDocument/2006/relationships/image" Target="../media/image463.png"/><Relationship Id="rId269" Type="http://schemas.openxmlformats.org/officeDocument/2006/relationships/image" Target="../media/image484.png"/><Relationship Id="rId434" Type="http://schemas.openxmlformats.org/officeDocument/2006/relationships/customXml" Target="../ink/ink566.xml"/><Relationship Id="rId476" Type="http://schemas.openxmlformats.org/officeDocument/2006/relationships/customXml" Target="../ink/ink587.xml"/><Relationship Id="rId33" Type="http://schemas.openxmlformats.org/officeDocument/2006/relationships/image" Target="../media/image366.png"/><Relationship Id="rId129" Type="http://schemas.openxmlformats.org/officeDocument/2006/relationships/image" Target="../media/image414.png"/><Relationship Id="rId280" Type="http://schemas.openxmlformats.org/officeDocument/2006/relationships/customXml" Target="../ink/ink489.xml"/><Relationship Id="rId336" Type="http://schemas.openxmlformats.org/officeDocument/2006/relationships/customXml" Target="../ink/ink517.xml"/><Relationship Id="rId75" Type="http://schemas.openxmlformats.org/officeDocument/2006/relationships/image" Target="../media/image387.png"/><Relationship Id="rId140" Type="http://schemas.openxmlformats.org/officeDocument/2006/relationships/customXml" Target="../ink/ink419.xml"/><Relationship Id="rId182" Type="http://schemas.openxmlformats.org/officeDocument/2006/relationships/customXml" Target="../ink/ink440.xml"/><Relationship Id="rId378" Type="http://schemas.openxmlformats.org/officeDocument/2006/relationships/customXml" Target="../ink/ink538.xml"/><Relationship Id="rId403" Type="http://schemas.openxmlformats.org/officeDocument/2006/relationships/image" Target="../media/image551.png"/><Relationship Id="rId6" Type="http://schemas.openxmlformats.org/officeDocument/2006/relationships/customXml" Target="../ink/ink352.xml"/><Relationship Id="rId238" Type="http://schemas.openxmlformats.org/officeDocument/2006/relationships/customXml" Target="../ink/ink468.xml"/><Relationship Id="rId445" Type="http://schemas.openxmlformats.org/officeDocument/2006/relationships/image" Target="../media/image572.png"/><Relationship Id="rId291" Type="http://schemas.openxmlformats.org/officeDocument/2006/relationships/image" Target="../media/image495.png"/><Relationship Id="rId305" Type="http://schemas.openxmlformats.org/officeDocument/2006/relationships/image" Target="../media/image502.png"/><Relationship Id="rId347" Type="http://schemas.openxmlformats.org/officeDocument/2006/relationships/image" Target="../media/image523.png"/><Relationship Id="rId44" Type="http://schemas.openxmlformats.org/officeDocument/2006/relationships/customXml" Target="../ink/ink371.xml"/><Relationship Id="rId86" Type="http://schemas.openxmlformats.org/officeDocument/2006/relationships/customXml" Target="../ink/ink392.xml"/><Relationship Id="rId151" Type="http://schemas.openxmlformats.org/officeDocument/2006/relationships/image" Target="../media/image425.png"/><Relationship Id="rId389" Type="http://schemas.openxmlformats.org/officeDocument/2006/relationships/image" Target="../media/image544.png"/><Relationship Id="rId193" Type="http://schemas.openxmlformats.org/officeDocument/2006/relationships/image" Target="../media/image446.png"/><Relationship Id="rId207" Type="http://schemas.openxmlformats.org/officeDocument/2006/relationships/image" Target="../media/image453.png"/><Relationship Id="rId249" Type="http://schemas.openxmlformats.org/officeDocument/2006/relationships/image" Target="../media/image474.png"/><Relationship Id="rId414" Type="http://schemas.openxmlformats.org/officeDocument/2006/relationships/customXml" Target="../ink/ink556.xml"/><Relationship Id="rId456" Type="http://schemas.openxmlformats.org/officeDocument/2006/relationships/customXml" Target="../ink/ink577.xml"/><Relationship Id="rId13" Type="http://schemas.openxmlformats.org/officeDocument/2006/relationships/image" Target="../media/image356.png"/><Relationship Id="rId109" Type="http://schemas.openxmlformats.org/officeDocument/2006/relationships/image" Target="../media/image404.png"/><Relationship Id="rId260" Type="http://schemas.openxmlformats.org/officeDocument/2006/relationships/customXml" Target="../ink/ink479.xml"/><Relationship Id="rId316" Type="http://schemas.openxmlformats.org/officeDocument/2006/relationships/customXml" Target="../ink/ink50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0.png"/><Relationship Id="rId299" Type="http://schemas.openxmlformats.org/officeDocument/2006/relationships/image" Target="../media/image740.png"/><Relationship Id="rId21" Type="http://schemas.openxmlformats.org/officeDocument/2006/relationships/image" Target="../media/image602.png"/><Relationship Id="rId63" Type="http://schemas.openxmlformats.org/officeDocument/2006/relationships/image" Target="../media/image623.png"/><Relationship Id="rId159" Type="http://schemas.openxmlformats.org/officeDocument/2006/relationships/image" Target="../media/image671.png"/><Relationship Id="rId324" Type="http://schemas.openxmlformats.org/officeDocument/2006/relationships/customXml" Target="../ink/ink753.xml"/><Relationship Id="rId366" Type="http://schemas.openxmlformats.org/officeDocument/2006/relationships/customXml" Target="../ink/ink774.xml"/><Relationship Id="rId531" Type="http://schemas.openxmlformats.org/officeDocument/2006/relationships/image" Target="../media/image856.png"/><Relationship Id="rId573" Type="http://schemas.openxmlformats.org/officeDocument/2006/relationships/image" Target="../media/image877.png"/><Relationship Id="rId170" Type="http://schemas.openxmlformats.org/officeDocument/2006/relationships/customXml" Target="../ink/ink676.xml"/><Relationship Id="rId226" Type="http://schemas.openxmlformats.org/officeDocument/2006/relationships/customXml" Target="../ink/ink704.xml"/><Relationship Id="rId433" Type="http://schemas.openxmlformats.org/officeDocument/2006/relationships/image" Target="../media/image807.png"/><Relationship Id="rId268" Type="http://schemas.openxmlformats.org/officeDocument/2006/relationships/customXml" Target="../ink/ink725.xml"/><Relationship Id="rId475" Type="http://schemas.openxmlformats.org/officeDocument/2006/relationships/image" Target="../media/image828.png"/><Relationship Id="rId32" Type="http://schemas.openxmlformats.org/officeDocument/2006/relationships/customXml" Target="../ink/ink607.xml"/><Relationship Id="rId74" Type="http://schemas.openxmlformats.org/officeDocument/2006/relationships/customXml" Target="../ink/ink628.xml"/><Relationship Id="rId128" Type="http://schemas.openxmlformats.org/officeDocument/2006/relationships/customXml" Target="../ink/ink655.xml"/><Relationship Id="rId335" Type="http://schemas.openxmlformats.org/officeDocument/2006/relationships/image" Target="../media/image758.png"/><Relationship Id="rId377" Type="http://schemas.openxmlformats.org/officeDocument/2006/relationships/image" Target="../media/image779.png"/><Relationship Id="rId500" Type="http://schemas.openxmlformats.org/officeDocument/2006/relationships/customXml" Target="../ink/ink841.xml"/><Relationship Id="rId542" Type="http://schemas.openxmlformats.org/officeDocument/2006/relationships/customXml" Target="../ink/ink862.xml"/><Relationship Id="rId584" Type="http://schemas.openxmlformats.org/officeDocument/2006/relationships/customXml" Target="../ink/ink883.xml"/><Relationship Id="rId5" Type="http://schemas.openxmlformats.org/officeDocument/2006/relationships/image" Target="../media/image594.png"/><Relationship Id="rId181" Type="http://schemas.openxmlformats.org/officeDocument/2006/relationships/image" Target="../media/image682.png"/><Relationship Id="rId237" Type="http://schemas.openxmlformats.org/officeDocument/2006/relationships/image" Target="../media/image710.png"/><Relationship Id="rId402" Type="http://schemas.openxmlformats.org/officeDocument/2006/relationships/customXml" Target="../ink/ink792.xml"/><Relationship Id="rId279" Type="http://schemas.openxmlformats.org/officeDocument/2006/relationships/image" Target="../media/image730.png"/><Relationship Id="rId444" Type="http://schemas.openxmlformats.org/officeDocument/2006/relationships/customXml" Target="../ink/ink813.xml"/><Relationship Id="rId486" Type="http://schemas.openxmlformats.org/officeDocument/2006/relationships/customXml" Target="../ink/ink834.xml"/><Relationship Id="rId43" Type="http://schemas.openxmlformats.org/officeDocument/2006/relationships/image" Target="../media/image613.png"/><Relationship Id="rId139" Type="http://schemas.openxmlformats.org/officeDocument/2006/relationships/image" Target="../media/image661.png"/><Relationship Id="rId290" Type="http://schemas.openxmlformats.org/officeDocument/2006/relationships/customXml" Target="../ink/ink736.xml"/><Relationship Id="rId304" Type="http://schemas.openxmlformats.org/officeDocument/2006/relationships/customXml" Target="../ink/ink743.xml"/><Relationship Id="rId346" Type="http://schemas.openxmlformats.org/officeDocument/2006/relationships/customXml" Target="../ink/ink764.xml"/><Relationship Id="rId388" Type="http://schemas.openxmlformats.org/officeDocument/2006/relationships/customXml" Target="../ink/ink785.xml"/><Relationship Id="rId511" Type="http://schemas.openxmlformats.org/officeDocument/2006/relationships/image" Target="../media/image846.png"/><Relationship Id="rId553" Type="http://schemas.openxmlformats.org/officeDocument/2006/relationships/image" Target="../media/image867.png"/><Relationship Id="rId609" Type="http://schemas.openxmlformats.org/officeDocument/2006/relationships/image" Target="../media/image895.png"/><Relationship Id="rId85" Type="http://schemas.openxmlformats.org/officeDocument/2006/relationships/image" Target="../media/image634.png"/><Relationship Id="rId150" Type="http://schemas.openxmlformats.org/officeDocument/2006/relationships/customXml" Target="../ink/ink666.xml"/><Relationship Id="rId192" Type="http://schemas.openxmlformats.org/officeDocument/2006/relationships/customXml" Target="../ink/ink687.xml"/><Relationship Id="rId206" Type="http://schemas.openxmlformats.org/officeDocument/2006/relationships/customXml" Target="../ink/ink694.xml"/><Relationship Id="rId413" Type="http://schemas.openxmlformats.org/officeDocument/2006/relationships/image" Target="../media/image797.png"/><Relationship Id="rId595" Type="http://schemas.openxmlformats.org/officeDocument/2006/relationships/image" Target="../media/image888.png"/><Relationship Id="rId248" Type="http://schemas.openxmlformats.org/officeDocument/2006/relationships/customXml" Target="../ink/ink715.xml"/><Relationship Id="rId455" Type="http://schemas.openxmlformats.org/officeDocument/2006/relationships/image" Target="../media/image818.png"/><Relationship Id="rId497" Type="http://schemas.openxmlformats.org/officeDocument/2006/relationships/image" Target="../media/image839.png"/><Relationship Id="rId12" Type="http://schemas.openxmlformats.org/officeDocument/2006/relationships/customXml" Target="../ink/ink597.xml"/><Relationship Id="rId108" Type="http://schemas.openxmlformats.org/officeDocument/2006/relationships/customXml" Target="../ink/ink645.xml"/><Relationship Id="rId315" Type="http://schemas.openxmlformats.org/officeDocument/2006/relationships/image" Target="../media/image748.png"/><Relationship Id="rId357" Type="http://schemas.openxmlformats.org/officeDocument/2006/relationships/image" Target="../media/image769.png"/><Relationship Id="rId522" Type="http://schemas.openxmlformats.org/officeDocument/2006/relationships/customXml" Target="../ink/ink852.xml"/><Relationship Id="rId54" Type="http://schemas.openxmlformats.org/officeDocument/2006/relationships/customXml" Target="../ink/ink618.xml"/><Relationship Id="rId96" Type="http://schemas.openxmlformats.org/officeDocument/2006/relationships/customXml" Target="../ink/ink639.xml"/><Relationship Id="rId161" Type="http://schemas.openxmlformats.org/officeDocument/2006/relationships/image" Target="../media/image672.png"/><Relationship Id="rId217" Type="http://schemas.openxmlformats.org/officeDocument/2006/relationships/image" Target="../media/image700.png"/><Relationship Id="rId399" Type="http://schemas.openxmlformats.org/officeDocument/2006/relationships/image" Target="../media/image790.png"/><Relationship Id="rId564" Type="http://schemas.openxmlformats.org/officeDocument/2006/relationships/customXml" Target="../ink/ink873.xml"/><Relationship Id="rId259" Type="http://schemas.openxmlformats.org/officeDocument/2006/relationships/image" Target="../media/image721.png"/><Relationship Id="rId424" Type="http://schemas.openxmlformats.org/officeDocument/2006/relationships/customXml" Target="../ink/ink803.xml"/><Relationship Id="rId466" Type="http://schemas.openxmlformats.org/officeDocument/2006/relationships/customXml" Target="../ink/ink824.xml"/><Relationship Id="rId23" Type="http://schemas.openxmlformats.org/officeDocument/2006/relationships/image" Target="../media/image603.png"/><Relationship Id="rId119" Type="http://schemas.openxmlformats.org/officeDocument/2006/relationships/image" Target="../media/image651.png"/><Relationship Id="rId270" Type="http://schemas.openxmlformats.org/officeDocument/2006/relationships/customXml" Target="../ink/ink726.xml"/><Relationship Id="rId326" Type="http://schemas.openxmlformats.org/officeDocument/2006/relationships/customXml" Target="../ink/ink754.xml"/><Relationship Id="rId533" Type="http://schemas.openxmlformats.org/officeDocument/2006/relationships/image" Target="../media/image857.png"/><Relationship Id="rId65" Type="http://schemas.openxmlformats.org/officeDocument/2006/relationships/image" Target="../media/image624.png"/><Relationship Id="rId130" Type="http://schemas.openxmlformats.org/officeDocument/2006/relationships/customXml" Target="../ink/ink656.xml"/><Relationship Id="rId368" Type="http://schemas.openxmlformats.org/officeDocument/2006/relationships/customXml" Target="../ink/ink775.xml"/><Relationship Id="rId575" Type="http://schemas.openxmlformats.org/officeDocument/2006/relationships/image" Target="../media/image878.png"/><Relationship Id="rId172" Type="http://schemas.openxmlformats.org/officeDocument/2006/relationships/customXml" Target="../ink/ink677.xml"/><Relationship Id="rId228" Type="http://schemas.openxmlformats.org/officeDocument/2006/relationships/customXml" Target="../ink/ink705.xml"/><Relationship Id="rId435" Type="http://schemas.openxmlformats.org/officeDocument/2006/relationships/image" Target="../media/image808.png"/><Relationship Id="rId477" Type="http://schemas.openxmlformats.org/officeDocument/2006/relationships/image" Target="../media/image829.png"/><Relationship Id="rId600" Type="http://schemas.openxmlformats.org/officeDocument/2006/relationships/customXml" Target="../ink/ink891.xml"/><Relationship Id="rId281" Type="http://schemas.openxmlformats.org/officeDocument/2006/relationships/image" Target="../media/image731.png"/><Relationship Id="rId337" Type="http://schemas.openxmlformats.org/officeDocument/2006/relationships/image" Target="../media/image759.png"/><Relationship Id="rId502" Type="http://schemas.openxmlformats.org/officeDocument/2006/relationships/customXml" Target="../ink/ink842.xml"/><Relationship Id="rId34" Type="http://schemas.openxmlformats.org/officeDocument/2006/relationships/customXml" Target="../ink/ink608.xml"/><Relationship Id="rId76" Type="http://schemas.openxmlformats.org/officeDocument/2006/relationships/customXml" Target="../ink/ink629.xml"/><Relationship Id="rId141" Type="http://schemas.openxmlformats.org/officeDocument/2006/relationships/image" Target="../media/image662.png"/><Relationship Id="rId379" Type="http://schemas.openxmlformats.org/officeDocument/2006/relationships/image" Target="../media/image780.png"/><Relationship Id="rId544" Type="http://schemas.openxmlformats.org/officeDocument/2006/relationships/customXml" Target="../ink/ink863.xml"/><Relationship Id="rId586" Type="http://schemas.openxmlformats.org/officeDocument/2006/relationships/customXml" Target="../ink/ink884.xml"/><Relationship Id="rId7" Type="http://schemas.openxmlformats.org/officeDocument/2006/relationships/image" Target="../media/image595.png"/><Relationship Id="rId183" Type="http://schemas.openxmlformats.org/officeDocument/2006/relationships/image" Target="../media/image683.png"/><Relationship Id="rId239" Type="http://schemas.openxmlformats.org/officeDocument/2006/relationships/image" Target="../media/image711.png"/><Relationship Id="rId390" Type="http://schemas.openxmlformats.org/officeDocument/2006/relationships/customXml" Target="../ink/ink786.xml"/><Relationship Id="rId404" Type="http://schemas.openxmlformats.org/officeDocument/2006/relationships/customXml" Target="../ink/ink793.xml"/><Relationship Id="rId446" Type="http://schemas.openxmlformats.org/officeDocument/2006/relationships/customXml" Target="../ink/ink814.xml"/><Relationship Id="rId611" Type="http://schemas.openxmlformats.org/officeDocument/2006/relationships/image" Target="../media/image896.png"/><Relationship Id="rId250" Type="http://schemas.openxmlformats.org/officeDocument/2006/relationships/customXml" Target="../ink/ink716.xml"/><Relationship Id="rId292" Type="http://schemas.openxmlformats.org/officeDocument/2006/relationships/customXml" Target="../ink/ink737.xml"/><Relationship Id="rId306" Type="http://schemas.openxmlformats.org/officeDocument/2006/relationships/customXml" Target="../ink/ink744.xml"/><Relationship Id="rId488" Type="http://schemas.openxmlformats.org/officeDocument/2006/relationships/customXml" Target="../ink/ink835.xml"/><Relationship Id="rId45" Type="http://schemas.openxmlformats.org/officeDocument/2006/relationships/image" Target="../media/image614.png"/><Relationship Id="rId87" Type="http://schemas.openxmlformats.org/officeDocument/2006/relationships/image" Target="../media/image635.png"/><Relationship Id="rId110" Type="http://schemas.openxmlformats.org/officeDocument/2006/relationships/customXml" Target="../ink/ink646.xml"/><Relationship Id="rId348" Type="http://schemas.openxmlformats.org/officeDocument/2006/relationships/customXml" Target="../ink/ink765.xml"/><Relationship Id="rId513" Type="http://schemas.openxmlformats.org/officeDocument/2006/relationships/image" Target="../media/image847.png"/><Relationship Id="rId555" Type="http://schemas.openxmlformats.org/officeDocument/2006/relationships/image" Target="../media/image868.png"/><Relationship Id="rId597" Type="http://schemas.openxmlformats.org/officeDocument/2006/relationships/image" Target="../media/image889.png"/><Relationship Id="rId152" Type="http://schemas.openxmlformats.org/officeDocument/2006/relationships/customXml" Target="../ink/ink667.xml"/><Relationship Id="rId194" Type="http://schemas.openxmlformats.org/officeDocument/2006/relationships/customXml" Target="../ink/ink688.xml"/><Relationship Id="rId208" Type="http://schemas.openxmlformats.org/officeDocument/2006/relationships/customXml" Target="../ink/ink695.xml"/><Relationship Id="rId415" Type="http://schemas.openxmlformats.org/officeDocument/2006/relationships/image" Target="../media/image798.png"/><Relationship Id="rId457" Type="http://schemas.openxmlformats.org/officeDocument/2006/relationships/image" Target="../media/image819.png"/><Relationship Id="rId261" Type="http://schemas.openxmlformats.org/officeDocument/2006/relationships/image" Target="../media/image722.png"/><Relationship Id="rId499" Type="http://schemas.openxmlformats.org/officeDocument/2006/relationships/image" Target="../media/image840.png"/><Relationship Id="rId14" Type="http://schemas.openxmlformats.org/officeDocument/2006/relationships/customXml" Target="../ink/ink598.xml"/><Relationship Id="rId56" Type="http://schemas.openxmlformats.org/officeDocument/2006/relationships/customXml" Target="../ink/ink619.xml"/><Relationship Id="rId317" Type="http://schemas.openxmlformats.org/officeDocument/2006/relationships/image" Target="../media/image749.png"/><Relationship Id="rId359" Type="http://schemas.openxmlformats.org/officeDocument/2006/relationships/image" Target="../media/image770.png"/><Relationship Id="rId524" Type="http://schemas.openxmlformats.org/officeDocument/2006/relationships/customXml" Target="../ink/ink853.xml"/><Relationship Id="rId566" Type="http://schemas.openxmlformats.org/officeDocument/2006/relationships/customXml" Target="../ink/ink874.xml"/><Relationship Id="rId98" Type="http://schemas.openxmlformats.org/officeDocument/2006/relationships/customXml" Target="../ink/ink640.xml"/><Relationship Id="rId121" Type="http://schemas.openxmlformats.org/officeDocument/2006/relationships/image" Target="../media/image652.png"/><Relationship Id="rId163" Type="http://schemas.openxmlformats.org/officeDocument/2006/relationships/image" Target="../media/image673.png"/><Relationship Id="rId219" Type="http://schemas.openxmlformats.org/officeDocument/2006/relationships/image" Target="../media/image701.png"/><Relationship Id="rId370" Type="http://schemas.openxmlformats.org/officeDocument/2006/relationships/customXml" Target="../ink/ink776.xml"/><Relationship Id="rId426" Type="http://schemas.openxmlformats.org/officeDocument/2006/relationships/customXml" Target="../ink/ink804.xml"/><Relationship Id="rId230" Type="http://schemas.openxmlformats.org/officeDocument/2006/relationships/customXml" Target="../ink/ink706.xml"/><Relationship Id="rId468" Type="http://schemas.openxmlformats.org/officeDocument/2006/relationships/customXml" Target="../ink/ink825.xml"/><Relationship Id="rId25" Type="http://schemas.openxmlformats.org/officeDocument/2006/relationships/image" Target="../media/image604.png"/><Relationship Id="rId67" Type="http://schemas.openxmlformats.org/officeDocument/2006/relationships/image" Target="../media/image625.png"/><Relationship Id="rId272" Type="http://schemas.openxmlformats.org/officeDocument/2006/relationships/customXml" Target="../ink/ink727.xml"/><Relationship Id="rId328" Type="http://schemas.openxmlformats.org/officeDocument/2006/relationships/customXml" Target="../ink/ink755.xml"/><Relationship Id="rId535" Type="http://schemas.openxmlformats.org/officeDocument/2006/relationships/image" Target="../media/image858.png"/><Relationship Id="rId577" Type="http://schemas.openxmlformats.org/officeDocument/2006/relationships/image" Target="../media/image879.png"/><Relationship Id="rId132" Type="http://schemas.openxmlformats.org/officeDocument/2006/relationships/customXml" Target="../ink/ink657.xml"/><Relationship Id="rId174" Type="http://schemas.openxmlformats.org/officeDocument/2006/relationships/customXml" Target="../ink/ink678.xml"/><Relationship Id="rId381" Type="http://schemas.openxmlformats.org/officeDocument/2006/relationships/image" Target="../media/image781.png"/><Relationship Id="rId602" Type="http://schemas.openxmlformats.org/officeDocument/2006/relationships/customXml" Target="../ink/ink892.xml"/><Relationship Id="rId241" Type="http://schemas.openxmlformats.org/officeDocument/2006/relationships/image" Target="../media/image712.png"/><Relationship Id="rId437" Type="http://schemas.openxmlformats.org/officeDocument/2006/relationships/image" Target="../media/image809.png"/><Relationship Id="rId479" Type="http://schemas.openxmlformats.org/officeDocument/2006/relationships/image" Target="../media/image830.png"/><Relationship Id="rId36" Type="http://schemas.openxmlformats.org/officeDocument/2006/relationships/customXml" Target="../ink/ink609.xml"/><Relationship Id="rId283" Type="http://schemas.openxmlformats.org/officeDocument/2006/relationships/image" Target="../media/image732.png"/><Relationship Id="rId339" Type="http://schemas.openxmlformats.org/officeDocument/2006/relationships/image" Target="../media/image760.png"/><Relationship Id="rId490" Type="http://schemas.openxmlformats.org/officeDocument/2006/relationships/customXml" Target="../ink/ink836.xml"/><Relationship Id="rId504" Type="http://schemas.openxmlformats.org/officeDocument/2006/relationships/customXml" Target="../ink/ink843.xml"/><Relationship Id="rId546" Type="http://schemas.openxmlformats.org/officeDocument/2006/relationships/customXml" Target="../ink/ink864.xml"/><Relationship Id="rId78" Type="http://schemas.openxmlformats.org/officeDocument/2006/relationships/customXml" Target="../ink/ink630.xml"/><Relationship Id="rId101" Type="http://schemas.openxmlformats.org/officeDocument/2006/relationships/image" Target="../media/image642.png"/><Relationship Id="rId143" Type="http://schemas.openxmlformats.org/officeDocument/2006/relationships/image" Target="../media/image663.png"/><Relationship Id="rId185" Type="http://schemas.openxmlformats.org/officeDocument/2006/relationships/image" Target="../media/image684.png"/><Relationship Id="rId350" Type="http://schemas.openxmlformats.org/officeDocument/2006/relationships/customXml" Target="../ink/ink766.xml"/><Relationship Id="rId406" Type="http://schemas.openxmlformats.org/officeDocument/2006/relationships/customXml" Target="../ink/ink794.xml"/><Relationship Id="rId588" Type="http://schemas.openxmlformats.org/officeDocument/2006/relationships/customXml" Target="../ink/ink885.xml"/><Relationship Id="rId9" Type="http://schemas.openxmlformats.org/officeDocument/2006/relationships/image" Target="../media/image596.png"/><Relationship Id="rId210" Type="http://schemas.openxmlformats.org/officeDocument/2006/relationships/customXml" Target="../ink/ink696.xml"/><Relationship Id="rId392" Type="http://schemas.openxmlformats.org/officeDocument/2006/relationships/customXml" Target="../ink/ink787.xml"/><Relationship Id="rId448" Type="http://schemas.openxmlformats.org/officeDocument/2006/relationships/customXml" Target="../ink/ink815.xml"/><Relationship Id="rId613" Type="http://schemas.openxmlformats.org/officeDocument/2006/relationships/image" Target="../media/image897.png"/><Relationship Id="rId252" Type="http://schemas.openxmlformats.org/officeDocument/2006/relationships/customXml" Target="../ink/ink717.xml"/><Relationship Id="rId294" Type="http://schemas.openxmlformats.org/officeDocument/2006/relationships/customXml" Target="../ink/ink738.xml"/><Relationship Id="rId308" Type="http://schemas.openxmlformats.org/officeDocument/2006/relationships/customXml" Target="../ink/ink745.xml"/><Relationship Id="rId515" Type="http://schemas.openxmlformats.org/officeDocument/2006/relationships/image" Target="../media/image848.png"/><Relationship Id="rId47" Type="http://schemas.openxmlformats.org/officeDocument/2006/relationships/image" Target="../media/image615.png"/><Relationship Id="rId89" Type="http://schemas.openxmlformats.org/officeDocument/2006/relationships/image" Target="../media/image636.png"/><Relationship Id="rId112" Type="http://schemas.openxmlformats.org/officeDocument/2006/relationships/customXml" Target="../ink/ink647.xml"/><Relationship Id="rId154" Type="http://schemas.openxmlformats.org/officeDocument/2006/relationships/customXml" Target="../ink/ink668.xml"/><Relationship Id="rId361" Type="http://schemas.openxmlformats.org/officeDocument/2006/relationships/image" Target="../media/image771.png"/><Relationship Id="rId557" Type="http://schemas.openxmlformats.org/officeDocument/2006/relationships/image" Target="../media/image869.png"/><Relationship Id="rId599" Type="http://schemas.openxmlformats.org/officeDocument/2006/relationships/image" Target="../media/image890.png"/><Relationship Id="rId196" Type="http://schemas.openxmlformats.org/officeDocument/2006/relationships/customXml" Target="../ink/ink689.xml"/><Relationship Id="rId417" Type="http://schemas.openxmlformats.org/officeDocument/2006/relationships/image" Target="../media/image799.png"/><Relationship Id="rId459" Type="http://schemas.openxmlformats.org/officeDocument/2006/relationships/image" Target="../media/image820.png"/><Relationship Id="rId16" Type="http://schemas.openxmlformats.org/officeDocument/2006/relationships/customXml" Target="../ink/ink599.xml"/><Relationship Id="rId221" Type="http://schemas.openxmlformats.org/officeDocument/2006/relationships/image" Target="../media/image702.png"/><Relationship Id="rId263" Type="http://schemas.openxmlformats.org/officeDocument/2006/relationships/image" Target="../media/image212.png"/><Relationship Id="rId319" Type="http://schemas.openxmlformats.org/officeDocument/2006/relationships/image" Target="../media/image750.png"/><Relationship Id="rId470" Type="http://schemas.openxmlformats.org/officeDocument/2006/relationships/customXml" Target="../ink/ink826.xml"/><Relationship Id="rId526" Type="http://schemas.openxmlformats.org/officeDocument/2006/relationships/customXml" Target="../ink/ink854.xml"/><Relationship Id="rId58" Type="http://schemas.openxmlformats.org/officeDocument/2006/relationships/customXml" Target="../ink/ink620.xml"/><Relationship Id="rId123" Type="http://schemas.openxmlformats.org/officeDocument/2006/relationships/image" Target="../media/image653.png"/><Relationship Id="rId330" Type="http://schemas.openxmlformats.org/officeDocument/2006/relationships/customXml" Target="../ink/ink756.xml"/><Relationship Id="rId568" Type="http://schemas.openxmlformats.org/officeDocument/2006/relationships/customXml" Target="../ink/ink875.xml"/><Relationship Id="rId165" Type="http://schemas.openxmlformats.org/officeDocument/2006/relationships/image" Target="../media/image674.png"/><Relationship Id="rId372" Type="http://schemas.openxmlformats.org/officeDocument/2006/relationships/customXml" Target="../ink/ink777.xml"/><Relationship Id="rId428" Type="http://schemas.openxmlformats.org/officeDocument/2006/relationships/customXml" Target="../ink/ink805.xml"/><Relationship Id="rId232" Type="http://schemas.openxmlformats.org/officeDocument/2006/relationships/customXml" Target="../ink/ink707.xml"/><Relationship Id="rId274" Type="http://schemas.openxmlformats.org/officeDocument/2006/relationships/customXml" Target="../ink/ink728.xml"/><Relationship Id="rId481" Type="http://schemas.openxmlformats.org/officeDocument/2006/relationships/image" Target="../media/image831.png"/><Relationship Id="rId27" Type="http://schemas.openxmlformats.org/officeDocument/2006/relationships/image" Target="../media/image605.png"/><Relationship Id="rId48" Type="http://schemas.openxmlformats.org/officeDocument/2006/relationships/customXml" Target="../ink/ink615.xml"/><Relationship Id="rId69" Type="http://schemas.openxmlformats.org/officeDocument/2006/relationships/image" Target="../media/image626.png"/><Relationship Id="rId113" Type="http://schemas.openxmlformats.org/officeDocument/2006/relationships/image" Target="../media/image648.png"/><Relationship Id="rId134" Type="http://schemas.openxmlformats.org/officeDocument/2006/relationships/customXml" Target="../ink/ink658.xml"/><Relationship Id="rId320" Type="http://schemas.openxmlformats.org/officeDocument/2006/relationships/customXml" Target="../ink/ink751.xml"/><Relationship Id="rId537" Type="http://schemas.openxmlformats.org/officeDocument/2006/relationships/image" Target="../media/image859.png"/><Relationship Id="rId558" Type="http://schemas.openxmlformats.org/officeDocument/2006/relationships/customXml" Target="../ink/ink870.xml"/><Relationship Id="rId579" Type="http://schemas.openxmlformats.org/officeDocument/2006/relationships/image" Target="../media/image880.png"/><Relationship Id="rId80" Type="http://schemas.openxmlformats.org/officeDocument/2006/relationships/customXml" Target="../ink/ink631.xml"/><Relationship Id="rId155" Type="http://schemas.openxmlformats.org/officeDocument/2006/relationships/image" Target="../media/image669.png"/><Relationship Id="rId176" Type="http://schemas.openxmlformats.org/officeDocument/2006/relationships/customXml" Target="../ink/ink679.xml"/><Relationship Id="rId197" Type="http://schemas.openxmlformats.org/officeDocument/2006/relationships/image" Target="../media/image690.png"/><Relationship Id="rId341" Type="http://schemas.openxmlformats.org/officeDocument/2006/relationships/image" Target="../media/image761.png"/><Relationship Id="rId362" Type="http://schemas.openxmlformats.org/officeDocument/2006/relationships/customXml" Target="../ink/ink772.xml"/><Relationship Id="rId383" Type="http://schemas.openxmlformats.org/officeDocument/2006/relationships/image" Target="../media/image782.png"/><Relationship Id="rId418" Type="http://schemas.openxmlformats.org/officeDocument/2006/relationships/customXml" Target="../ink/ink800.xml"/><Relationship Id="rId439" Type="http://schemas.openxmlformats.org/officeDocument/2006/relationships/image" Target="../media/image810.png"/><Relationship Id="rId590" Type="http://schemas.openxmlformats.org/officeDocument/2006/relationships/customXml" Target="../ink/ink886.xml"/><Relationship Id="rId604" Type="http://schemas.openxmlformats.org/officeDocument/2006/relationships/customXml" Target="../ink/ink893.xml"/><Relationship Id="rId201" Type="http://schemas.openxmlformats.org/officeDocument/2006/relationships/image" Target="../media/image692.png"/><Relationship Id="rId222" Type="http://schemas.openxmlformats.org/officeDocument/2006/relationships/customXml" Target="../ink/ink702.xml"/><Relationship Id="rId243" Type="http://schemas.openxmlformats.org/officeDocument/2006/relationships/image" Target="../media/image713.png"/><Relationship Id="rId264" Type="http://schemas.openxmlformats.org/officeDocument/2006/relationships/customXml" Target="../ink/ink723.xml"/><Relationship Id="rId285" Type="http://schemas.openxmlformats.org/officeDocument/2006/relationships/image" Target="../media/image733.png"/><Relationship Id="rId450" Type="http://schemas.openxmlformats.org/officeDocument/2006/relationships/customXml" Target="../ink/ink816.xml"/><Relationship Id="rId471" Type="http://schemas.openxmlformats.org/officeDocument/2006/relationships/image" Target="../media/image826.png"/><Relationship Id="rId506" Type="http://schemas.openxmlformats.org/officeDocument/2006/relationships/customXml" Target="../ink/ink844.xml"/><Relationship Id="rId17" Type="http://schemas.openxmlformats.org/officeDocument/2006/relationships/image" Target="../media/image600.png"/><Relationship Id="rId38" Type="http://schemas.openxmlformats.org/officeDocument/2006/relationships/customXml" Target="../ink/ink610.xml"/><Relationship Id="rId59" Type="http://schemas.openxmlformats.org/officeDocument/2006/relationships/image" Target="../media/image621.png"/><Relationship Id="rId103" Type="http://schemas.openxmlformats.org/officeDocument/2006/relationships/image" Target="../media/image643.png"/><Relationship Id="rId124" Type="http://schemas.openxmlformats.org/officeDocument/2006/relationships/customXml" Target="../ink/ink653.xml"/><Relationship Id="rId310" Type="http://schemas.openxmlformats.org/officeDocument/2006/relationships/customXml" Target="../ink/ink746.xml"/><Relationship Id="rId492" Type="http://schemas.openxmlformats.org/officeDocument/2006/relationships/customXml" Target="../ink/ink837.xml"/><Relationship Id="rId527" Type="http://schemas.openxmlformats.org/officeDocument/2006/relationships/image" Target="../media/image854.png"/><Relationship Id="rId548" Type="http://schemas.openxmlformats.org/officeDocument/2006/relationships/customXml" Target="../ink/ink865.xml"/><Relationship Id="rId569" Type="http://schemas.openxmlformats.org/officeDocument/2006/relationships/image" Target="../media/image875.png"/><Relationship Id="rId70" Type="http://schemas.openxmlformats.org/officeDocument/2006/relationships/customXml" Target="../ink/ink626.xml"/><Relationship Id="rId91" Type="http://schemas.openxmlformats.org/officeDocument/2006/relationships/image" Target="../media/image637.png"/><Relationship Id="rId145" Type="http://schemas.openxmlformats.org/officeDocument/2006/relationships/image" Target="../media/image664.png"/><Relationship Id="rId166" Type="http://schemas.openxmlformats.org/officeDocument/2006/relationships/customXml" Target="../ink/ink674.xml"/><Relationship Id="rId187" Type="http://schemas.openxmlformats.org/officeDocument/2006/relationships/image" Target="../media/image685.png"/><Relationship Id="rId331" Type="http://schemas.openxmlformats.org/officeDocument/2006/relationships/image" Target="../media/image756.png"/><Relationship Id="rId352" Type="http://schemas.openxmlformats.org/officeDocument/2006/relationships/customXml" Target="../ink/ink767.xml"/><Relationship Id="rId373" Type="http://schemas.openxmlformats.org/officeDocument/2006/relationships/image" Target="../media/image777.png"/><Relationship Id="rId394" Type="http://schemas.openxmlformats.org/officeDocument/2006/relationships/customXml" Target="../ink/ink788.xml"/><Relationship Id="rId408" Type="http://schemas.openxmlformats.org/officeDocument/2006/relationships/customXml" Target="../ink/ink795.xml"/><Relationship Id="rId429" Type="http://schemas.openxmlformats.org/officeDocument/2006/relationships/image" Target="../media/image805.png"/><Relationship Id="rId580" Type="http://schemas.openxmlformats.org/officeDocument/2006/relationships/customXml" Target="../ink/ink881.xml"/><Relationship Id="rId615" Type="http://schemas.openxmlformats.org/officeDocument/2006/relationships/image" Target="../media/image89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97.xml"/><Relationship Id="rId233" Type="http://schemas.openxmlformats.org/officeDocument/2006/relationships/image" Target="../media/image708.png"/><Relationship Id="rId254" Type="http://schemas.openxmlformats.org/officeDocument/2006/relationships/customXml" Target="../ink/ink718.xml"/><Relationship Id="rId440" Type="http://schemas.openxmlformats.org/officeDocument/2006/relationships/customXml" Target="../ink/ink811.xml"/><Relationship Id="rId28" Type="http://schemas.openxmlformats.org/officeDocument/2006/relationships/customXml" Target="../ink/ink605.xml"/><Relationship Id="rId49" Type="http://schemas.openxmlformats.org/officeDocument/2006/relationships/image" Target="../media/image616.png"/><Relationship Id="rId114" Type="http://schemas.openxmlformats.org/officeDocument/2006/relationships/customXml" Target="../ink/ink648.xml"/><Relationship Id="rId275" Type="http://schemas.openxmlformats.org/officeDocument/2006/relationships/image" Target="../media/image728.png"/><Relationship Id="rId296" Type="http://schemas.openxmlformats.org/officeDocument/2006/relationships/customXml" Target="../ink/ink739.xml"/><Relationship Id="rId300" Type="http://schemas.openxmlformats.org/officeDocument/2006/relationships/customXml" Target="../ink/ink741.xml"/><Relationship Id="rId461" Type="http://schemas.openxmlformats.org/officeDocument/2006/relationships/image" Target="../media/image821.png"/><Relationship Id="rId482" Type="http://schemas.openxmlformats.org/officeDocument/2006/relationships/customXml" Target="../ink/ink832.xml"/><Relationship Id="rId517" Type="http://schemas.openxmlformats.org/officeDocument/2006/relationships/image" Target="../media/image849.png"/><Relationship Id="rId538" Type="http://schemas.openxmlformats.org/officeDocument/2006/relationships/customXml" Target="../ink/ink860.xml"/><Relationship Id="rId559" Type="http://schemas.openxmlformats.org/officeDocument/2006/relationships/image" Target="../media/image870.png"/><Relationship Id="rId60" Type="http://schemas.openxmlformats.org/officeDocument/2006/relationships/customXml" Target="../ink/ink621.xml"/><Relationship Id="rId81" Type="http://schemas.openxmlformats.org/officeDocument/2006/relationships/image" Target="../media/image632.png"/><Relationship Id="rId135" Type="http://schemas.openxmlformats.org/officeDocument/2006/relationships/image" Target="../media/image659.png"/><Relationship Id="rId156" Type="http://schemas.openxmlformats.org/officeDocument/2006/relationships/customXml" Target="../ink/ink669.xml"/><Relationship Id="rId177" Type="http://schemas.openxmlformats.org/officeDocument/2006/relationships/image" Target="../media/image680.png"/><Relationship Id="rId198" Type="http://schemas.openxmlformats.org/officeDocument/2006/relationships/customXml" Target="../ink/ink690.xml"/><Relationship Id="rId321" Type="http://schemas.openxmlformats.org/officeDocument/2006/relationships/image" Target="../media/image751.png"/><Relationship Id="rId342" Type="http://schemas.openxmlformats.org/officeDocument/2006/relationships/customXml" Target="../ink/ink762.xml"/><Relationship Id="rId363" Type="http://schemas.openxmlformats.org/officeDocument/2006/relationships/image" Target="../media/image772.png"/><Relationship Id="rId384" Type="http://schemas.openxmlformats.org/officeDocument/2006/relationships/customXml" Target="../ink/ink783.xml"/><Relationship Id="rId419" Type="http://schemas.openxmlformats.org/officeDocument/2006/relationships/image" Target="../media/image800.png"/><Relationship Id="rId570" Type="http://schemas.openxmlformats.org/officeDocument/2006/relationships/customXml" Target="../ink/ink876.xml"/><Relationship Id="rId591" Type="http://schemas.openxmlformats.org/officeDocument/2006/relationships/image" Target="../media/image886.png"/><Relationship Id="rId605" Type="http://schemas.openxmlformats.org/officeDocument/2006/relationships/image" Target="../media/image893.png"/><Relationship Id="rId202" Type="http://schemas.openxmlformats.org/officeDocument/2006/relationships/customXml" Target="../ink/ink692.xml"/><Relationship Id="rId223" Type="http://schemas.openxmlformats.org/officeDocument/2006/relationships/image" Target="../media/image703.png"/><Relationship Id="rId244" Type="http://schemas.openxmlformats.org/officeDocument/2006/relationships/customXml" Target="../ink/ink713.xml"/><Relationship Id="rId430" Type="http://schemas.openxmlformats.org/officeDocument/2006/relationships/customXml" Target="../ink/ink806.xml"/><Relationship Id="rId18" Type="http://schemas.openxmlformats.org/officeDocument/2006/relationships/customXml" Target="../ink/ink600.xml"/><Relationship Id="rId39" Type="http://schemas.openxmlformats.org/officeDocument/2006/relationships/image" Target="../media/image611.png"/><Relationship Id="rId265" Type="http://schemas.openxmlformats.org/officeDocument/2006/relationships/image" Target="../media/image723.png"/><Relationship Id="rId286" Type="http://schemas.openxmlformats.org/officeDocument/2006/relationships/customXml" Target="../ink/ink734.xml"/><Relationship Id="rId451" Type="http://schemas.openxmlformats.org/officeDocument/2006/relationships/image" Target="../media/image816.png"/><Relationship Id="rId472" Type="http://schemas.openxmlformats.org/officeDocument/2006/relationships/customXml" Target="../ink/ink827.xml"/><Relationship Id="rId493" Type="http://schemas.openxmlformats.org/officeDocument/2006/relationships/image" Target="../media/image837.png"/><Relationship Id="rId507" Type="http://schemas.openxmlformats.org/officeDocument/2006/relationships/image" Target="../media/image844.png"/><Relationship Id="rId528" Type="http://schemas.openxmlformats.org/officeDocument/2006/relationships/customXml" Target="../ink/ink855.xml"/><Relationship Id="rId549" Type="http://schemas.openxmlformats.org/officeDocument/2006/relationships/image" Target="../media/image865.png"/><Relationship Id="rId50" Type="http://schemas.openxmlformats.org/officeDocument/2006/relationships/customXml" Target="../ink/ink616.xml"/><Relationship Id="rId104" Type="http://schemas.openxmlformats.org/officeDocument/2006/relationships/customXml" Target="../ink/ink643.xml"/><Relationship Id="rId125" Type="http://schemas.openxmlformats.org/officeDocument/2006/relationships/image" Target="../media/image654.png"/><Relationship Id="rId146" Type="http://schemas.openxmlformats.org/officeDocument/2006/relationships/customXml" Target="../ink/ink664.xml"/><Relationship Id="rId167" Type="http://schemas.openxmlformats.org/officeDocument/2006/relationships/image" Target="../media/image675.png"/><Relationship Id="rId188" Type="http://schemas.openxmlformats.org/officeDocument/2006/relationships/customXml" Target="../ink/ink685.xml"/><Relationship Id="rId311" Type="http://schemas.openxmlformats.org/officeDocument/2006/relationships/image" Target="../media/image746.png"/><Relationship Id="rId332" Type="http://schemas.openxmlformats.org/officeDocument/2006/relationships/customXml" Target="../ink/ink757.xml"/><Relationship Id="rId353" Type="http://schemas.openxmlformats.org/officeDocument/2006/relationships/image" Target="../media/image767.png"/><Relationship Id="rId374" Type="http://schemas.openxmlformats.org/officeDocument/2006/relationships/customXml" Target="../ink/ink778.xml"/><Relationship Id="rId395" Type="http://schemas.openxmlformats.org/officeDocument/2006/relationships/image" Target="../media/image788.png"/><Relationship Id="rId409" Type="http://schemas.openxmlformats.org/officeDocument/2006/relationships/image" Target="../media/image795.png"/><Relationship Id="rId560" Type="http://schemas.openxmlformats.org/officeDocument/2006/relationships/customXml" Target="../ink/ink871.xml"/><Relationship Id="rId581" Type="http://schemas.openxmlformats.org/officeDocument/2006/relationships/image" Target="../media/image881.png"/><Relationship Id="rId71" Type="http://schemas.openxmlformats.org/officeDocument/2006/relationships/image" Target="../media/image627.png"/><Relationship Id="rId92" Type="http://schemas.openxmlformats.org/officeDocument/2006/relationships/customXml" Target="../ink/ink637.xml"/><Relationship Id="rId213" Type="http://schemas.openxmlformats.org/officeDocument/2006/relationships/image" Target="../media/image698.png"/><Relationship Id="rId234" Type="http://schemas.openxmlformats.org/officeDocument/2006/relationships/customXml" Target="../ink/ink708.xml"/><Relationship Id="rId420" Type="http://schemas.openxmlformats.org/officeDocument/2006/relationships/customXml" Target="../ink/ink801.xml"/><Relationship Id="rId616" Type="http://schemas.openxmlformats.org/officeDocument/2006/relationships/customXml" Target="../ink/ink899.xml"/><Relationship Id="rId2" Type="http://schemas.openxmlformats.org/officeDocument/2006/relationships/customXml" Target="../ink/ink592.xml"/><Relationship Id="rId29" Type="http://schemas.openxmlformats.org/officeDocument/2006/relationships/image" Target="../media/image606.png"/><Relationship Id="rId255" Type="http://schemas.openxmlformats.org/officeDocument/2006/relationships/image" Target="../media/image719.png"/><Relationship Id="rId276" Type="http://schemas.openxmlformats.org/officeDocument/2006/relationships/customXml" Target="../ink/ink729.xml"/><Relationship Id="rId297" Type="http://schemas.openxmlformats.org/officeDocument/2006/relationships/image" Target="../media/image739.png"/><Relationship Id="rId441" Type="http://schemas.openxmlformats.org/officeDocument/2006/relationships/image" Target="../media/image811.png"/><Relationship Id="rId462" Type="http://schemas.openxmlformats.org/officeDocument/2006/relationships/customXml" Target="../ink/ink822.xml"/><Relationship Id="rId483" Type="http://schemas.openxmlformats.org/officeDocument/2006/relationships/image" Target="../media/image832.png"/><Relationship Id="rId518" Type="http://schemas.openxmlformats.org/officeDocument/2006/relationships/customXml" Target="../ink/ink850.xml"/><Relationship Id="rId539" Type="http://schemas.openxmlformats.org/officeDocument/2006/relationships/image" Target="../media/image860.png"/><Relationship Id="rId40" Type="http://schemas.openxmlformats.org/officeDocument/2006/relationships/customXml" Target="../ink/ink611.xml"/><Relationship Id="rId115" Type="http://schemas.openxmlformats.org/officeDocument/2006/relationships/image" Target="../media/image649.png"/><Relationship Id="rId136" Type="http://schemas.openxmlformats.org/officeDocument/2006/relationships/customXml" Target="../ink/ink659.xml"/><Relationship Id="rId157" Type="http://schemas.openxmlformats.org/officeDocument/2006/relationships/image" Target="../media/image670.png"/><Relationship Id="rId178" Type="http://schemas.openxmlformats.org/officeDocument/2006/relationships/customXml" Target="../ink/ink680.xml"/><Relationship Id="rId301" Type="http://schemas.openxmlformats.org/officeDocument/2006/relationships/image" Target="../media/image741.png"/><Relationship Id="rId322" Type="http://schemas.openxmlformats.org/officeDocument/2006/relationships/customXml" Target="../ink/ink752.xml"/><Relationship Id="rId343" Type="http://schemas.openxmlformats.org/officeDocument/2006/relationships/image" Target="../media/image762.png"/><Relationship Id="rId364" Type="http://schemas.openxmlformats.org/officeDocument/2006/relationships/customXml" Target="../ink/ink773.xml"/><Relationship Id="rId550" Type="http://schemas.openxmlformats.org/officeDocument/2006/relationships/customXml" Target="../ink/ink866.xml"/><Relationship Id="rId61" Type="http://schemas.openxmlformats.org/officeDocument/2006/relationships/image" Target="../media/image622.png"/><Relationship Id="rId82" Type="http://schemas.openxmlformats.org/officeDocument/2006/relationships/customXml" Target="../ink/ink632.xml"/><Relationship Id="rId199" Type="http://schemas.openxmlformats.org/officeDocument/2006/relationships/image" Target="../media/image691.png"/><Relationship Id="rId203" Type="http://schemas.openxmlformats.org/officeDocument/2006/relationships/image" Target="../media/image693.png"/><Relationship Id="rId385" Type="http://schemas.openxmlformats.org/officeDocument/2006/relationships/image" Target="../media/image783.png"/><Relationship Id="rId571" Type="http://schemas.openxmlformats.org/officeDocument/2006/relationships/image" Target="../media/image876.png"/><Relationship Id="rId592" Type="http://schemas.openxmlformats.org/officeDocument/2006/relationships/customXml" Target="../ink/ink887.xml"/><Relationship Id="rId606" Type="http://schemas.openxmlformats.org/officeDocument/2006/relationships/customXml" Target="../ink/ink894.xml"/><Relationship Id="rId19" Type="http://schemas.openxmlformats.org/officeDocument/2006/relationships/image" Target="../media/image601.png"/><Relationship Id="rId224" Type="http://schemas.openxmlformats.org/officeDocument/2006/relationships/customXml" Target="../ink/ink703.xml"/><Relationship Id="rId245" Type="http://schemas.openxmlformats.org/officeDocument/2006/relationships/image" Target="../media/image714.png"/><Relationship Id="rId266" Type="http://schemas.openxmlformats.org/officeDocument/2006/relationships/customXml" Target="../ink/ink724.xml"/><Relationship Id="rId287" Type="http://schemas.openxmlformats.org/officeDocument/2006/relationships/image" Target="../media/image734.png"/><Relationship Id="rId410" Type="http://schemas.openxmlformats.org/officeDocument/2006/relationships/customXml" Target="../ink/ink796.xml"/><Relationship Id="rId431" Type="http://schemas.openxmlformats.org/officeDocument/2006/relationships/image" Target="../media/image806.png"/><Relationship Id="rId452" Type="http://schemas.openxmlformats.org/officeDocument/2006/relationships/customXml" Target="../ink/ink817.xml"/><Relationship Id="rId473" Type="http://schemas.openxmlformats.org/officeDocument/2006/relationships/image" Target="../media/image827.png"/><Relationship Id="rId494" Type="http://schemas.openxmlformats.org/officeDocument/2006/relationships/customXml" Target="../ink/ink838.xml"/><Relationship Id="rId508" Type="http://schemas.openxmlformats.org/officeDocument/2006/relationships/customXml" Target="../ink/ink845.xml"/><Relationship Id="rId529" Type="http://schemas.openxmlformats.org/officeDocument/2006/relationships/image" Target="../media/image855.png"/><Relationship Id="rId30" Type="http://schemas.openxmlformats.org/officeDocument/2006/relationships/customXml" Target="../ink/ink606.xml"/><Relationship Id="rId105" Type="http://schemas.openxmlformats.org/officeDocument/2006/relationships/image" Target="../media/image644.png"/><Relationship Id="rId126" Type="http://schemas.openxmlformats.org/officeDocument/2006/relationships/customXml" Target="../ink/ink654.xml"/><Relationship Id="rId147" Type="http://schemas.openxmlformats.org/officeDocument/2006/relationships/image" Target="../media/image665.png"/><Relationship Id="rId168" Type="http://schemas.openxmlformats.org/officeDocument/2006/relationships/customXml" Target="../ink/ink675.xml"/><Relationship Id="rId312" Type="http://schemas.openxmlformats.org/officeDocument/2006/relationships/customXml" Target="../ink/ink747.xml"/><Relationship Id="rId333" Type="http://schemas.openxmlformats.org/officeDocument/2006/relationships/image" Target="../media/image757.png"/><Relationship Id="rId354" Type="http://schemas.openxmlformats.org/officeDocument/2006/relationships/customXml" Target="../ink/ink768.xml"/><Relationship Id="rId540" Type="http://schemas.openxmlformats.org/officeDocument/2006/relationships/customXml" Target="../ink/ink861.xml"/><Relationship Id="rId51" Type="http://schemas.openxmlformats.org/officeDocument/2006/relationships/image" Target="../media/image617.png"/><Relationship Id="rId72" Type="http://schemas.openxmlformats.org/officeDocument/2006/relationships/customXml" Target="../ink/ink627.xml"/><Relationship Id="rId93" Type="http://schemas.openxmlformats.org/officeDocument/2006/relationships/image" Target="../media/image638.png"/><Relationship Id="rId189" Type="http://schemas.openxmlformats.org/officeDocument/2006/relationships/image" Target="../media/image686.png"/><Relationship Id="rId375" Type="http://schemas.openxmlformats.org/officeDocument/2006/relationships/image" Target="../media/image778.png"/><Relationship Id="rId396" Type="http://schemas.openxmlformats.org/officeDocument/2006/relationships/customXml" Target="../ink/ink789.xml"/><Relationship Id="rId561" Type="http://schemas.openxmlformats.org/officeDocument/2006/relationships/image" Target="../media/image871.png"/><Relationship Id="rId582" Type="http://schemas.openxmlformats.org/officeDocument/2006/relationships/customXml" Target="../ink/ink882.xml"/><Relationship Id="rId617" Type="http://schemas.openxmlformats.org/officeDocument/2006/relationships/image" Target="../media/image899.png"/><Relationship Id="rId3" Type="http://schemas.openxmlformats.org/officeDocument/2006/relationships/image" Target="../media/image593.png"/><Relationship Id="rId214" Type="http://schemas.openxmlformats.org/officeDocument/2006/relationships/customXml" Target="../ink/ink698.xml"/><Relationship Id="rId235" Type="http://schemas.openxmlformats.org/officeDocument/2006/relationships/image" Target="../media/image709.png"/><Relationship Id="rId256" Type="http://schemas.openxmlformats.org/officeDocument/2006/relationships/customXml" Target="../ink/ink719.xml"/><Relationship Id="rId277" Type="http://schemas.openxmlformats.org/officeDocument/2006/relationships/image" Target="../media/image729.png"/><Relationship Id="rId298" Type="http://schemas.openxmlformats.org/officeDocument/2006/relationships/customXml" Target="../ink/ink740.xml"/><Relationship Id="rId400" Type="http://schemas.openxmlformats.org/officeDocument/2006/relationships/customXml" Target="../ink/ink791.xml"/><Relationship Id="rId421" Type="http://schemas.openxmlformats.org/officeDocument/2006/relationships/image" Target="../media/image801.png"/><Relationship Id="rId442" Type="http://schemas.openxmlformats.org/officeDocument/2006/relationships/customXml" Target="../ink/ink812.xml"/><Relationship Id="rId463" Type="http://schemas.openxmlformats.org/officeDocument/2006/relationships/image" Target="../media/image822.png"/><Relationship Id="rId484" Type="http://schemas.openxmlformats.org/officeDocument/2006/relationships/customXml" Target="../ink/ink833.xml"/><Relationship Id="rId519" Type="http://schemas.openxmlformats.org/officeDocument/2006/relationships/image" Target="../media/image850.png"/><Relationship Id="rId116" Type="http://schemas.openxmlformats.org/officeDocument/2006/relationships/customXml" Target="../ink/ink649.xml"/><Relationship Id="rId137" Type="http://schemas.openxmlformats.org/officeDocument/2006/relationships/image" Target="../media/image660.png"/><Relationship Id="rId158" Type="http://schemas.openxmlformats.org/officeDocument/2006/relationships/customXml" Target="../ink/ink670.xml"/><Relationship Id="rId302" Type="http://schemas.openxmlformats.org/officeDocument/2006/relationships/customXml" Target="../ink/ink742.xml"/><Relationship Id="rId323" Type="http://schemas.openxmlformats.org/officeDocument/2006/relationships/image" Target="../media/image752.png"/><Relationship Id="rId344" Type="http://schemas.openxmlformats.org/officeDocument/2006/relationships/customXml" Target="../ink/ink763.xml"/><Relationship Id="rId530" Type="http://schemas.openxmlformats.org/officeDocument/2006/relationships/customXml" Target="../ink/ink856.xml"/><Relationship Id="rId20" Type="http://schemas.openxmlformats.org/officeDocument/2006/relationships/customXml" Target="../ink/ink601.xml"/><Relationship Id="rId41" Type="http://schemas.openxmlformats.org/officeDocument/2006/relationships/image" Target="../media/image612.png"/><Relationship Id="rId62" Type="http://schemas.openxmlformats.org/officeDocument/2006/relationships/customXml" Target="../ink/ink622.xml"/><Relationship Id="rId83" Type="http://schemas.openxmlformats.org/officeDocument/2006/relationships/image" Target="../media/image633.png"/><Relationship Id="rId179" Type="http://schemas.openxmlformats.org/officeDocument/2006/relationships/image" Target="../media/image681.png"/><Relationship Id="rId365" Type="http://schemas.openxmlformats.org/officeDocument/2006/relationships/image" Target="../media/image773.png"/><Relationship Id="rId386" Type="http://schemas.openxmlformats.org/officeDocument/2006/relationships/customXml" Target="../ink/ink784.xml"/><Relationship Id="rId551" Type="http://schemas.openxmlformats.org/officeDocument/2006/relationships/image" Target="../media/image866.png"/><Relationship Id="rId572" Type="http://schemas.openxmlformats.org/officeDocument/2006/relationships/customXml" Target="../ink/ink877.xml"/><Relationship Id="rId593" Type="http://schemas.openxmlformats.org/officeDocument/2006/relationships/image" Target="../media/image887.png"/><Relationship Id="rId607" Type="http://schemas.openxmlformats.org/officeDocument/2006/relationships/image" Target="../media/image894.png"/><Relationship Id="rId190" Type="http://schemas.openxmlformats.org/officeDocument/2006/relationships/customXml" Target="../ink/ink686.xml"/><Relationship Id="rId204" Type="http://schemas.openxmlformats.org/officeDocument/2006/relationships/customXml" Target="../ink/ink693.xml"/><Relationship Id="rId225" Type="http://schemas.openxmlformats.org/officeDocument/2006/relationships/image" Target="../media/image704.png"/><Relationship Id="rId246" Type="http://schemas.openxmlformats.org/officeDocument/2006/relationships/customXml" Target="../ink/ink714.xml"/><Relationship Id="rId267" Type="http://schemas.openxmlformats.org/officeDocument/2006/relationships/image" Target="../media/image724.png"/><Relationship Id="rId288" Type="http://schemas.openxmlformats.org/officeDocument/2006/relationships/customXml" Target="../ink/ink735.xml"/><Relationship Id="rId411" Type="http://schemas.openxmlformats.org/officeDocument/2006/relationships/image" Target="../media/image796.png"/><Relationship Id="rId432" Type="http://schemas.openxmlformats.org/officeDocument/2006/relationships/customXml" Target="../ink/ink807.xml"/><Relationship Id="rId453" Type="http://schemas.openxmlformats.org/officeDocument/2006/relationships/image" Target="../media/image817.png"/><Relationship Id="rId474" Type="http://schemas.openxmlformats.org/officeDocument/2006/relationships/customXml" Target="../ink/ink828.xml"/><Relationship Id="rId509" Type="http://schemas.openxmlformats.org/officeDocument/2006/relationships/image" Target="../media/image845.png"/><Relationship Id="rId106" Type="http://schemas.openxmlformats.org/officeDocument/2006/relationships/customXml" Target="../ink/ink644.xml"/><Relationship Id="rId127" Type="http://schemas.openxmlformats.org/officeDocument/2006/relationships/image" Target="../media/image655.png"/><Relationship Id="rId313" Type="http://schemas.openxmlformats.org/officeDocument/2006/relationships/image" Target="../media/image747.png"/><Relationship Id="rId495" Type="http://schemas.openxmlformats.org/officeDocument/2006/relationships/image" Target="../media/image838.png"/><Relationship Id="rId10" Type="http://schemas.openxmlformats.org/officeDocument/2006/relationships/customXml" Target="../ink/ink596.xml"/><Relationship Id="rId31" Type="http://schemas.openxmlformats.org/officeDocument/2006/relationships/image" Target="../media/image607.png"/><Relationship Id="rId52" Type="http://schemas.openxmlformats.org/officeDocument/2006/relationships/customXml" Target="../ink/ink617.xml"/><Relationship Id="rId73" Type="http://schemas.openxmlformats.org/officeDocument/2006/relationships/image" Target="../media/image628.png"/><Relationship Id="rId94" Type="http://schemas.openxmlformats.org/officeDocument/2006/relationships/customXml" Target="../ink/ink638.xml"/><Relationship Id="rId148" Type="http://schemas.openxmlformats.org/officeDocument/2006/relationships/customXml" Target="../ink/ink665.xml"/><Relationship Id="rId169" Type="http://schemas.openxmlformats.org/officeDocument/2006/relationships/image" Target="../media/image676.png"/><Relationship Id="rId334" Type="http://schemas.openxmlformats.org/officeDocument/2006/relationships/customXml" Target="../ink/ink758.xml"/><Relationship Id="rId355" Type="http://schemas.openxmlformats.org/officeDocument/2006/relationships/image" Target="../media/image768.png"/><Relationship Id="rId376" Type="http://schemas.openxmlformats.org/officeDocument/2006/relationships/customXml" Target="../ink/ink779.xml"/><Relationship Id="rId397" Type="http://schemas.openxmlformats.org/officeDocument/2006/relationships/image" Target="../media/image789.png"/><Relationship Id="rId520" Type="http://schemas.openxmlformats.org/officeDocument/2006/relationships/customXml" Target="../ink/ink851.xml"/><Relationship Id="rId541" Type="http://schemas.openxmlformats.org/officeDocument/2006/relationships/image" Target="../media/image861.png"/><Relationship Id="rId562" Type="http://schemas.openxmlformats.org/officeDocument/2006/relationships/customXml" Target="../ink/ink872.xml"/><Relationship Id="rId583" Type="http://schemas.openxmlformats.org/officeDocument/2006/relationships/image" Target="../media/image882.png"/><Relationship Id="rId4" Type="http://schemas.openxmlformats.org/officeDocument/2006/relationships/customXml" Target="../ink/ink593.xml"/><Relationship Id="rId180" Type="http://schemas.openxmlformats.org/officeDocument/2006/relationships/customXml" Target="../ink/ink681.xml"/><Relationship Id="rId215" Type="http://schemas.openxmlformats.org/officeDocument/2006/relationships/image" Target="../media/image699.png"/><Relationship Id="rId236" Type="http://schemas.openxmlformats.org/officeDocument/2006/relationships/customXml" Target="../ink/ink709.xml"/><Relationship Id="rId257" Type="http://schemas.openxmlformats.org/officeDocument/2006/relationships/image" Target="../media/image720.png"/><Relationship Id="rId278" Type="http://schemas.openxmlformats.org/officeDocument/2006/relationships/customXml" Target="../ink/ink730.xml"/><Relationship Id="rId401" Type="http://schemas.openxmlformats.org/officeDocument/2006/relationships/image" Target="../media/image791.png"/><Relationship Id="rId422" Type="http://schemas.openxmlformats.org/officeDocument/2006/relationships/customXml" Target="../ink/ink802.xml"/><Relationship Id="rId443" Type="http://schemas.openxmlformats.org/officeDocument/2006/relationships/image" Target="../media/image812.png"/><Relationship Id="rId464" Type="http://schemas.openxmlformats.org/officeDocument/2006/relationships/customXml" Target="../ink/ink823.xml"/><Relationship Id="rId303" Type="http://schemas.openxmlformats.org/officeDocument/2006/relationships/image" Target="../media/image742.png"/><Relationship Id="rId485" Type="http://schemas.openxmlformats.org/officeDocument/2006/relationships/image" Target="../media/image833.png"/><Relationship Id="rId42" Type="http://schemas.openxmlformats.org/officeDocument/2006/relationships/customXml" Target="../ink/ink612.xml"/><Relationship Id="rId84" Type="http://schemas.openxmlformats.org/officeDocument/2006/relationships/customXml" Target="../ink/ink633.xml"/><Relationship Id="rId138" Type="http://schemas.openxmlformats.org/officeDocument/2006/relationships/customXml" Target="../ink/ink660.xml"/><Relationship Id="rId345" Type="http://schemas.openxmlformats.org/officeDocument/2006/relationships/image" Target="../media/image763.png"/><Relationship Id="rId387" Type="http://schemas.openxmlformats.org/officeDocument/2006/relationships/image" Target="../media/image784.png"/><Relationship Id="rId510" Type="http://schemas.openxmlformats.org/officeDocument/2006/relationships/customXml" Target="../ink/ink846.xml"/><Relationship Id="rId552" Type="http://schemas.openxmlformats.org/officeDocument/2006/relationships/customXml" Target="../ink/ink867.xml"/><Relationship Id="rId594" Type="http://schemas.openxmlformats.org/officeDocument/2006/relationships/customXml" Target="../ink/ink888.xml"/><Relationship Id="rId608" Type="http://schemas.openxmlformats.org/officeDocument/2006/relationships/customXml" Target="../ink/ink895.xml"/><Relationship Id="rId191" Type="http://schemas.openxmlformats.org/officeDocument/2006/relationships/image" Target="../media/image687.png"/><Relationship Id="rId205" Type="http://schemas.openxmlformats.org/officeDocument/2006/relationships/image" Target="../media/image694.png"/><Relationship Id="rId247" Type="http://schemas.openxmlformats.org/officeDocument/2006/relationships/image" Target="../media/image715.png"/><Relationship Id="rId412" Type="http://schemas.openxmlformats.org/officeDocument/2006/relationships/customXml" Target="../ink/ink797.xml"/><Relationship Id="rId107" Type="http://schemas.openxmlformats.org/officeDocument/2006/relationships/image" Target="../media/image645.png"/><Relationship Id="rId289" Type="http://schemas.openxmlformats.org/officeDocument/2006/relationships/image" Target="../media/image735.png"/><Relationship Id="rId454" Type="http://schemas.openxmlformats.org/officeDocument/2006/relationships/customXml" Target="../ink/ink818.xml"/><Relationship Id="rId496" Type="http://schemas.openxmlformats.org/officeDocument/2006/relationships/customXml" Target="../ink/ink839.xml"/><Relationship Id="rId11" Type="http://schemas.openxmlformats.org/officeDocument/2006/relationships/image" Target="../media/image597.png"/><Relationship Id="rId53" Type="http://schemas.openxmlformats.org/officeDocument/2006/relationships/image" Target="../media/image618.png"/><Relationship Id="rId149" Type="http://schemas.openxmlformats.org/officeDocument/2006/relationships/image" Target="../media/image666.png"/><Relationship Id="rId314" Type="http://schemas.openxmlformats.org/officeDocument/2006/relationships/customXml" Target="../ink/ink748.xml"/><Relationship Id="rId356" Type="http://schemas.openxmlformats.org/officeDocument/2006/relationships/customXml" Target="../ink/ink769.xml"/><Relationship Id="rId398" Type="http://schemas.openxmlformats.org/officeDocument/2006/relationships/customXml" Target="../ink/ink790.xml"/><Relationship Id="rId521" Type="http://schemas.openxmlformats.org/officeDocument/2006/relationships/image" Target="../media/image851.png"/><Relationship Id="rId563" Type="http://schemas.openxmlformats.org/officeDocument/2006/relationships/image" Target="../media/image872.png"/><Relationship Id="rId95" Type="http://schemas.openxmlformats.org/officeDocument/2006/relationships/image" Target="../media/image639.png"/><Relationship Id="rId160" Type="http://schemas.openxmlformats.org/officeDocument/2006/relationships/customXml" Target="../ink/ink671.xml"/><Relationship Id="rId216" Type="http://schemas.openxmlformats.org/officeDocument/2006/relationships/customXml" Target="../ink/ink699.xml"/><Relationship Id="rId423" Type="http://schemas.openxmlformats.org/officeDocument/2006/relationships/image" Target="../media/image802.png"/><Relationship Id="rId258" Type="http://schemas.openxmlformats.org/officeDocument/2006/relationships/customXml" Target="../ink/ink720.xml"/><Relationship Id="rId465" Type="http://schemas.openxmlformats.org/officeDocument/2006/relationships/image" Target="../media/image823.png"/><Relationship Id="rId22" Type="http://schemas.openxmlformats.org/officeDocument/2006/relationships/customXml" Target="../ink/ink602.xml"/><Relationship Id="rId64" Type="http://schemas.openxmlformats.org/officeDocument/2006/relationships/customXml" Target="../ink/ink623.xml"/><Relationship Id="rId118" Type="http://schemas.openxmlformats.org/officeDocument/2006/relationships/customXml" Target="../ink/ink650.xml"/><Relationship Id="rId325" Type="http://schemas.openxmlformats.org/officeDocument/2006/relationships/image" Target="../media/image753.png"/><Relationship Id="rId367" Type="http://schemas.openxmlformats.org/officeDocument/2006/relationships/image" Target="../media/image774.png"/><Relationship Id="rId532" Type="http://schemas.openxmlformats.org/officeDocument/2006/relationships/customXml" Target="../ink/ink857.xml"/><Relationship Id="rId574" Type="http://schemas.openxmlformats.org/officeDocument/2006/relationships/customXml" Target="../ink/ink878.xml"/><Relationship Id="rId171" Type="http://schemas.openxmlformats.org/officeDocument/2006/relationships/image" Target="../media/image677.png"/><Relationship Id="rId227" Type="http://schemas.openxmlformats.org/officeDocument/2006/relationships/image" Target="../media/image705.png"/><Relationship Id="rId269" Type="http://schemas.openxmlformats.org/officeDocument/2006/relationships/image" Target="../media/image725.png"/><Relationship Id="rId434" Type="http://schemas.openxmlformats.org/officeDocument/2006/relationships/customXml" Target="../ink/ink808.xml"/><Relationship Id="rId476" Type="http://schemas.openxmlformats.org/officeDocument/2006/relationships/customXml" Target="../ink/ink829.xml"/><Relationship Id="rId33" Type="http://schemas.openxmlformats.org/officeDocument/2006/relationships/image" Target="../media/image608.png"/><Relationship Id="rId129" Type="http://schemas.openxmlformats.org/officeDocument/2006/relationships/image" Target="../media/image656.png"/><Relationship Id="rId280" Type="http://schemas.openxmlformats.org/officeDocument/2006/relationships/customXml" Target="../ink/ink731.xml"/><Relationship Id="rId336" Type="http://schemas.openxmlformats.org/officeDocument/2006/relationships/customXml" Target="../ink/ink759.xml"/><Relationship Id="rId501" Type="http://schemas.openxmlformats.org/officeDocument/2006/relationships/image" Target="../media/image841.png"/><Relationship Id="rId543" Type="http://schemas.openxmlformats.org/officeDocument/2006/relationships/image" Target="../media/image862.png"/><Relationship Id="rId75" Type="http://schemas.openxmlformats.org/officeDocument/2006/relationships/image" Target="../media/image629.png"/><Relationship Id="rId140" Type="http://schemas.openxmlformats.org/officeDocument/2006/relationships/customXml" Target="../ink/ink661.xml"/><Relationship Id="rId182" Type="http://schemas.openxmlformats.org/officeDocument/2006/relationships/customXml" Target="../ink/ink682.xml"/><Relationship Id="rId378" Type="http://schemas.openxmlformats.org/officeDocument/2006/relationships/customXml" Target="../ink/ink780.xml"/><Relationship Id="rId403" Type="http://schemas.openxmlformats.org/officeDocument/2006/relationships/image" Target="../media/image792.png"/><Relationship Id="rId585" Type="http://schemas.openxmlformats.org/officeDocument/2006/relationships/image" Target="../media/image883.png"/><Relationship Id="rId6" Type="http://schemas.openxmlformats.org/officeDocument/2006/relationships/customXml" Target="../ink/ink594.xml"/><Relationship Id="rId238" Type="http://schemas.openxmlformats.org/officeDocument/2006/relationships/customXml" Target="../ink/ink710.xml"/><Relationship Id="rId445" Type="http://schemas.openxmlformats.org/officeDocument/2006/relationships/image" Target="../media/image813.png"/><Relationship Id="rId487" Type="http://schemas.openxmlformats.org/officeDocument/2006/relationships/image" Target="../media/image834.png"/><Relationship Id="rId610" Type="http://schemas.openxmlformats.org/officeDocument/2006/relationships/customXml" Target="../ink/ink896.xml"/><Relationship Id="rId291" Type="http://schemas.openxmlformats.org/officeDocument/2006/relationships/image" Target="../media/image736.png"/><Relationship Id="rId305" Type="http://schemas.openxmlformats.org/officeDocument/2006/relationships/image" Target="../media/image743.png"/><Relationship Id="rId347" Type="http://schemas.openxmlformats.org/officeDocument/2006/relationships/image" Target="../media/image764.png"/><Relationship Id="rId512" Type="http://schemas.openxmlformats.org/officeDocument/2006/relationships/customXml" Target="../ink/ink847.xml"/><Relationship Id="rId44" Type="http://schemas.openxmlformats.org/officeDocument/2006/relationships/customXml" Target="../ink/ink613.xml"/><Relationship Id="rId86" Type="http://schemas.openxmlformats.org/officeDocument/2006/relationships/customXml" Target="../ink/ink634.xml"/><Relationship Id="rId151" Type="http://schemas.openxmlformats.org/officeDocument/2006/relationships/image" Target="../media/image667.png"/><Relationship Id="rId389" Type="http://schemas.openxmlformats.org/officeDocument/2006/relationships/image" Target="../media/image785.png"/><Relationship Id="rId554" Type="http://schemas.openxmlformats.org/officeDocument/2006/relationships/customXml" Target="../ink/ink868.xml"/><Relationship Id="rId596" Type="http://schemas.openxmlformats.org/officeDocument/2006/relationships/customXml" Target="../ink/ink889.xml"/><Relationship Id="rId193" Type="http://schemas.openxmlformats.org/officeDocument/2006/relationships/image" Target="../media/image688.png"/><Relationship Id="rId207" Type="http://schemas.openxmlformats.org/officeDocument/2006/relationships/image" Target="../media/image695.png"/><Relationship Id="rId249" Type="http://schemas.openxmlformats.org/officeDocument/2006/relationships/image" Target="../media/image716.png"/><Relationship Id="rId414" Type="http://schemas.openxmlformats.org/officeDocument/2006/relationships/customXml" Target="../ink/ink798.xml"/><Relationship Id="rId456" Type="http://schemas.openxmlformats.org/officeDocument/2006/relationships/customXml" Target="../ink/ink819.xml"/><Relationship Id="rId498" Type="http://schemas.openxmlformats.org/officeDocument/2006/relationships/customXml" Target="../ink/ink840.xml"/><Relationship Id="rId13" Type="http://schemas.openxmlformats.org/officeDocument/2006/relationships/image" Target="../media/image598.png"/><Relationship Id="rId109" Type="http://schemas.openxmlformats.org/officeDocument/2006/relationships/image" Target="../media/image646.png"/><Relationship Id="rId260" Type="http://schemas.openxmlformats.org/officeDocument/2006/relationships/customXml" Target="../ink/ink721.xml"/><Relationship Id="rId316" Type="http://schemas.openxmlformats.org/officeDocument/2006/relationships/customXml" Target="../ink/ink749.xml"/><Relationship Id="rId523" Type="http://schemas.openxmlformats.org/officeDocument/2006/relationships/image" Target="../media/image852.png"/><Relationship Id="rId55" Type="http://schemas.openxmlformats.org/officeDocument/2006/relationships/image" Target="../media/image619.png"/><Relationship Id="rId97" Type="http://schemas.openxmlformats.org/officeDocument/2006/relationships/image" Target="../media/image640.png"/><Relationship Id="rId120" Type="http://schemas.openxmlformats.org/officeDocument/2006/relationships/customXml" Target="../ink/ink651.xml"/><Relationship Id="rId358" Type="http://schemas.openxmlformats.org/officeDocument/2006/relationships/customXml" Target="../ink/ink770.xml"/><Relationship Id="rId565" Type="http://schemas.openxmlformats.org/officeDocument/2006/relationships/image" Target="../media/image873.png"/><Relationship Id="rId162" Type="http://schemas.openxmlformats.org/officeDocument/2006/relationships/customXml" Target="../ink/ink672.xml"/><Relationship Id="rId218" Type="http://schemas.openxmlformats.org/officeDocument/2006/relationships/customXml" Target="../ink/ink700.xml"/><Relationship Id="rId425" Type="http://schemas.openxmlformats.org/officeDocument/2006/relationships/image" Target="../media/image803.png"/><Relationship Id="rId467" Type="http://schemas.openxmlformats.org/officeDocument/2006/relationships/image" Target="../media/image824.png"/><Relationship Id="rId271" Type="http://schemas.openxmlformats.org/officeDocument/2006/relationships/image" Target="../media/image726.png"/><Relationship Id="rId24" Type="http://schemas.openxmlformats.org/officeDocument/2006/relationships/customXml" Target="../ink/ink603.xml"/><Relationship Id="rId66" Type="http://schemas.openxmlformats.org/officeDocument/2006/relationships/customXml" Target="../ink/ink624.xml"/><Relationship Id="rId131" Type="http://schemas.openxmlformats.org/officeDocument/2006/relationships/image" Target="../media/image657.png"/><Relationship Id="rId327" Type="http://schemas.openxmlformats.org/officeDocument/2006/relationships/image" Target="../media/image754.png"/><Relationship Id="rId369" Type="http://schemas.openxmlformats.org/officeDocument/2006/relationships/image" Target="../media/image775.png"/><Relationship Id="rId534" Type="http://schemas.openxmlformats.org/officeDocument/2006/relationships/customXml" Target="../ink/ink858.xml"/><Relationship Id="rId576" Type="http://schemas.openxmlformats.org/officeDocument/2006/relationships/customXml" Target="../ink/ink879.xml"/><Relationship Id="rId173" Type="http://schemas.openxmlformats.org/officeDocument/2006/relationships/image" Target="../media/image678.png"/><Relationship Id="rId229" Type="http://schemas.openxmlformats.org/officeDocument/2006/relationships/image" Target="../media/image706.png"/><Relationship Id="rId380" Type="http://schemas.openxmlformats.org/officeDocument/2006/relationships/customXml" Target="../ink/ink781.xml"/><Relationship Id="rId436" Type="http://schemas.openxmlformats.org/officeDocument/2006/relationships/customXml" Target="../ink/ink809.xml"/><Relationship Id="rId601" Type="http://schemas.openxmlformats.org/officeDocument/2006/relationships/image" Target="../media/image891.png"/><Relationship Id="rId240" Type="http://schemas.openxmlformats.org/officeDocument/2006/relationships/customXml" Target="../ink/ink711.xml"/><Relationship Id="rId478" Type="http://schemas.openxmlformats.org/officeDocument/2006/relationships/customXml" Target="../ink/ink830.xml"/><Relationship Id="rId35" Type="http://schemas.openxmlformats.org/officeDocument/2006/relationships/image" Target="../media/image609.png"/><Relationship Id="rId77" Type="http://schemas.openxmlformats.org/officeDocument/2006/relationships/image" Target="../media/image630.png"/><Relationship Id="rId100" Type="http://schemas.openxmlformats.org/officeDocument/2006/relationships/customXml" Target="../ink/ink641.xml"/><Relationship Id="rId282" Type="http://schemas.openxmlformats.org/officeDocument/2006/relationships/customXml" Target="../ink/ink732.xml"/><Relationship Id="rId338" Type="http://schemas.openxmlformats.org/officeDocument/2006/relationships/customXml" Target="../ink/ink760.xml"/><Relationship Id="rId503" Type="http://schemas.openxmlformats.org/officeDocument/2006/relationships/image" Target="../media/image842.png"/><Relationship Id="rId545" Type="http://schemas.openxmlformats.org/officeDocument/2006/relationships/image" Target="../media/image863.png"/><Relationship Id="rId587" Type="http://schemas.openxmlformats.org/officeDocument/2006/relationships/image" Target="../media/image884.png"/><Relationship Id="rId8" Type="http://schemas.openxmlformats.org/officeDocument/2006/relationships/customXml" Target="../ink/ink595.xml"/><Relationship Id="rId142" Type="http://schemas.openxmlformats.org/officeDocument/2006/relationships/customXml" Target="../ink/ink662.xml"/><Relationship Id="rId184" Type="http://schemas.openxmlformats.org/officeDocument/2006/relationships/customXml" Target="../ink/ink683.xml"/><Relationship Id="rId391" Type="http://schemas.openxmlformats.org/officeDocument/2006/relationships/image" Target="../media/image786.png"/><Relationship Id="rId405" Type="http://schemas.openxmlformats.org/officeDocument/2006/relationships/image" Target="../media/image793.png"/><Relationship Id="rId447" Type="http://schemas.openxmlformats.org/officeDocument/2006/relationships/image" Target="../media/image814.png"/><Relationship Id="rId612" Type="http://schemas.openxmlformats.org/officeDocument/2006/relationships/customXml" Target="../ink/ink897.xml"/><Relationship Id="rId251" Type="http://schemas.openxmlformats.org/officeDocument/2006/relationships/image" Target="../media/image717.png"/><Relationship Id="rId489" Type="http://schemas.openxmlformats.org/officeDocument/2006/relationships/image" Target="../media/image835.png"/><Relationship Id="rId46" Type="http://schemas.openxmlformats.org/officeDocument/2006/relationships/customXml" Target="../ink/ink614.xml"/><Relationship Id="rId293" Type="http://schemas.openxmlformats.org/officeDocument/2006/relationships/image" Target="../media/image737.png"/><Relationship Id="rId307" Type="http://schemas.openxmlformats.org/officeDocument/2006/relationships/image" Target="../media/image744.png"/><Relationship Id="rId349" Type="http://schemas.openxmlformats.org/officeDocument/2006/relationships/image" Target="../media/image765.png"/><Relationship Id="rId514" Type="http://schemas.openxmlformats.org/officeDocument/2006/relationships/customXml" Target="../ink/ink848.xml"/><Relationship Id="rId556" Type="http://schemas.openxmlformats.org/officeDocument/2006/relationships/customXml" Target="../ink/ink869.xml"/><Relationship Id="rId88" Type="http://schemas.openxmlformats.org/officeDocument/2006/relationships/customXml" Target="../ink/ink635.xml"/><Relationship Id="rId111" Type="http://schemas.openxmlformats.org/officeDocument/2006/relationships/image" Target="../media/image647.png"/><Relationship Id="rId153" Type="http://schemas.openxmlformats.org/officeDocument/2006/relationships/image" Target="../media/image668.png"/><Relationship Id="rId195" Type="http://schemas.openxmlformats.org/officeDocument/2006/relationships/image" Target="../media/image689.png"/><Relationship Id="rId209" Type="http://schemas.openxmlformats.org/officeDocument/2006/relationships/image" Target="../media/image696.png"/><Relationship Id="rId360" Type="http://schemas.openxmlformats.org/officeDocument/2006/relationships/customXml" Target="../ink/ink771.xml"/><Relationship Id="rId416" Type="http://schemas.openxmlformats.org/officeDocument/2006/relationships/customXml" Target="../ink/ink799.xml"/><Relationship Id="rId598" Type="http://schemas.openxmlformats.org/officeDocument/2006/relationships/customXml" Target="../ink/ink890.xml"/><Relationship Id="rId220" Type="http://schemas.openxmlformats.org/officeDocument/2006/relationships/customXml" Target="../ink/ink701.xml"/><Relationship Id="rId458" Type="http://schemas.openxmlformats.org/officeDocument/2006/relationships/customXml" Target="../ink/ink820.xml"/><Relationship Id="rId15" Type="http://schemas.openxmlformats.org/officeDocument/2006/relationships/image" Target="../media/image599.png"/><Relationship Id="rId57" Type="http://schemas.openxmlformats.org/officeDocument/2006/relationships/image" Target="../media/image620.png"/><Relationship Id="rId262" Type="http://schemas.openxmlformats.org/officeDocument/2006/relationships/customXml" Target="../ink/ink722.xml"/><Relationship Id="rId318" Type="http://schemas.openxmlformats.org/officeDocument/2006/relationships/customXml" Target="../ink/ink750.xml"/><Relationship Id="rId525" Type="http://schemas.openxmlformats.org/officeDocument/2006/relationships/image" Target="../media/image853.png"/><Relationship Id="rId567" Type="http://schemas.openxmlformats.org/officeDocument/2006/relationships/image" Target="../media/image874.png"/><Relationship Id="rId99" Type="http://schemas.openxmlformats.org/officeDocument/2006/relationships/image" Target="../media/image641.png"/><Relationship Id="rId122" Type="http://schemas.openxmlformats.org/officeDocument/2006/relationships/customXml" Target="../ink/ink652.xml"/><Relationship Id="rId164" Type="http://schemas.openxmlformats.org/officeDocument/2006/relationships/customXml" Target="../ink/ink673.xml"/><Relationship Id="rId371" Type="http://schemas.openxmlformats.org/officeDocument/2006/relationships/image" Target="../media/image776.png"/><Relationship Id="rId427" Type="http://schemas.openxmlformats.org/officeDocument/2006/relationships/image" Target="../media/image804.png"/><Relationship Id="rId469" Type="http://schemas.openxmlformats.org/officeDocument/2006/relationships/image" Target="../media/image825.png"/><Relationship Id="rId26" Type="http://schemas.openxmlformats.org/officeDocument/2006/relationships/customXml" Target="../ink/ink604.xml"/><Relationship Id="rId231" Type="http://schemas.openxmlformats.org/officeDocument/2006/relationships/image" Target="../media/image707.png"/><Relationship Id="rId273" Type="http://schemas.openxmlformats.org/officeDocument/2006/relationships/image" Target="../media/image727.png"/><Relationship Id="rId329" Type="http://schemas.openxmlformats.org/officeDocument/2006/relationships/image" Target="../media/image755.png"/><Relationship Id="rId480" Type="http://schemas.openxmlformats.org/officeDocument/2006/relationships/customXml" Target="../ink/ink831.xml"/><Relationship Id="rId536" Type="http://schemas.openxmlformats.org/officeDocument/2006/relationships/customXml" Target="../ink/ink859.xml"/><Relationship Id="rId68" Type="http://schemas.openxmlformats.org/officeDocument/2006/relationships/customXml" Target="../ink/ink625.xml"/><Relationship Id="rId133" Type="http://schemas.openxmlformats.org/officeDocument/2006/relationships/image" Target="../media/image658.png"/><Relationship Id="rId175" Type="http://schemas.openxmlformats.org/officeDocument/2006/relationships/image" Target="../media/image679.png"/><Relationship Id="rId340" Type="http://schemas.openxmlformats.org/officeDocument/2006/relationships/customXml" Target="../ink/ink761.xml"/><Relationship Id="rId578" Type="http://schemas.openxmlformats.org/officeDocument/2006/relationships/customXml" Target="../ink/ink880.xml"/><Relationship Id="rId200" Type="http://schemas.openxmlformats.org/officeDocument/2006/relationships/customXml" Target="../ink/ink691.xml"/><Relationship Id="rId382" Type="http://schemas.openxmlformats.org/officeDocument/2006/relationships/customXml" Target="../ink/ink782.xml"/><Relationship Id="rId438" Type="http://schemas.openxmlformats.org/officeDocument/2006/relationships/customXml" Target="../ink/ink810.xml"/><Relationship Id="rId603" Type="http://schemas.openxmlformats.org/officeDocument/2006/relationships/image" Target="../media/image892.png"/><Relationship Id="rId242" Type="http://schemas.openxmlformats.org/officeDocument/2006/relationships/customXml" Target="../ink/ink712.xml"/><Relationship Id="rId284" Type="http://schemas.openxmlformats.org/officeDocument/2006/relationships/customXml" Target="../ink/ink733.xml"/><Relationship Id="rId491" Type="http://schemas.openxmlformats.org/officeDocument/2006/relationships/image" Target="../media/image836.png"/><Relationship Id="rId505" Type="http://schemas.openxmlformats.org/officeDocument/2006/relationships/image" Target="../media/image843.png"/><Relationship Id="rId37" Type="http://schemas.openxmlformats.org/officeDocument/2006/relationships/image" Target="../media/image610.png"/><Relationship Id="rId79" Type="http://schemas.openxmlformats.org/officeDocument/2006/relationships/image" Target="../media/image631.png"/><Relationship Id="rId102" Type="http://schemas.openxmlformats.org/officeDocument/2006/relationships/customXml" Target="../ink/ink642.xml"/><Relationship Id="rId144" Type="http://schemas.openxmlformats.org/officeDocument/2006/relationships/customXml" Target="../ink/ink663.xml"/><Relationship Id="rId547" Type="http://schemas.openxmlformats.org/officeDocument/2006/relationships/image" Target="../media/image864.png"/><Relationship Id="rId589" Type="http://schemas.openxmlformats.org/officeDocument/2006/relationships/image" Target="../media/image885.png"/><Relationship Id="rId90" Type="http://schemas.openxmlformats.org/officeDocument/2006/relationships/customXml" Target="../ink/ink636.xml"/><Relationship Id="rId186" Type="http://schemas.openxmlformats.org/officeDocument/2006/relationships/customXml" Target="../ink/ink684.xml"/><Relationship Id="rId351" Type="http://schemas.openxmlformats.org/officeDocument/2006/relationships/image" Target="../media/image766.png"/><Relationship Id="rId393" Type="http://schemas.openxmlformats.org/officeDocument/2006/relationships/image" Target="../media/image787.png"/><Relationship Id="rId407" Type="http://schemas.openxmlformats.org/officeDocument/2006/relationships/image" Target="../media/image794.png"/><Relationship Id="rId449" Type="http://schemas.openxmlformats.org/officeDocument/2006/relationships/image" Target="../media/image815.png"/><Relationship Id="rId614" Type="http://schemas.openxmlformats.org/officeDocument/2006/relationships/customXml" Target="../ink/ink898.xml"/><Relationship Id="rId211" Type="http://schemas.openxmlformats.org/officeDocument/2006/relationships/image" Target="../media/image697.png"/><Relationship Id="rId253" Type="http://schemas.openxmlformats.org/officeDocument/2006/relationships/image" Target="../media/image718.png"/><Relationship Id="rId295" Type="http://schemas.openxmlformats.org/officeDocument/2006/relationships/image" Target="../media/image738.png"/><Relationship Id="rId309" Type="http://schemas.openxmlformats.org/officeDocument/2006/relationships/image" Target="../media/image745.png"/><Relationship Id="rId460" Type="http://schemas.openxmlformats.org/officeDocument/2006/relationships/customXml" Target="../ink/ink821.xml"/><Relationship Id="rId516" Type="http://schemas.openxmlformats.org/officeDocument/2006/relationships/customXml" Target="../ink/ink84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05.xml"/><Relationship Id="rId18" Type="http://schemas.openxmlformats.org/officeDocument/2006/relationships/image" Target="../media/image907.png"/><Relationship Id="rId26" Type="http://schemas.openxmlformats.org/officeDocument/2006/relationships/image" Target="../media/image911.png"/><Relationship Id="rId39" Type="http://schemas.openxmlformats.org/officeDocument/2006/relationships/customXml" Target="../ink/ink918.xml"/><Relationship Id="rId3" Type="http://schemas.openxmlformats.org/officeDocument/2006/relationships/customXml" Target="../ink/ink900.xml"/><Relationship Id="rId21" Type="http://schemas.openxmlformats.org/officeDocument/2006/relationships/customXml" Target="../ink/ink909.xml"/><Relationship Id="rId34" Type="http://schemas.openxmlformats.org/officeDocument/2006/relationships/image" Target="../media/image915.png"/><Relationship Id="rId42" Type="http://schemas.openxmlformats.org/officeDocument/2006/relationships/image" Target="../media/image919.png"/><Relationship Id="rId47" Type="http://schemas.openxmlformats.org/officeDocument/2006/relationships/customXml" Target="../ink/ink922.xml"/><Relationship Id="rId50" Type="http://schemas.openxmlformats.org/officeDocument/2006/relationships/image" Target="../media/image923.png"/><Relationship Id="rId7" Type="http://schemas.openxmlformats.org/officeDocument/2006/relationships/customXml" Target="../ink/ink902.xml"/><Relationship Id="rId12" Type="http://schemas.openxmlformats.org/officeDocument/2006/relationships/image" Target="../media/image904.png"/><Relationship Id="rId17" Type="http://schemas.openxmlformats.org/officeDocument/2006/relationships/customXml" Target="../ink/ink907.xml"/><Relationship Id="rId25" Type="http://schemas.openxmlformats.org/officeDocument/2006/relationships/customXml" Target="../ink/ink911.xml"/><Relationship Id="rId33" Type="http://schemas.openxmlformats.org/officeDocument/2006/relationships/customXml" Target="../ink/ink915.xml"/><Relationship Id="rId38" Type="http://schemas.openxmlformats.org/officeDocument/2006/relationships/image" Target="../media/image917.png"/><Relationship Id="rId46" Type="http://schemas.openxmlformats.org/officeDocument/2006/relationships/image" Target="../media/image921.png"/><Relationship Id="rId2" Type="http://schemas.openxmlformats.org/officeDocument/2006/relationships/image" Target="../media/image900.PNG"/><Relationship Id="rId16" Type="http://schemas.openxmlformats.org/officeDocument/2006/relationships/image" Target="../media/image906.png"/><Relationship Id="rId20" Type="http://schemas.openxmlformats.org/officeDocument/2006/relationships/image" Target="../media/image908.png"/><Relationship Id="rId29" Type="http://schemas.openxmlformats.org/officeDocument/2006/relationships/customXml" Target="../ink/ink913.xml"/><Relationship Id="rId41" Type="http://schemas.openxmlformats.org/officeDocument/2006/relationships/customXml" Target="../ink/ink9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1.png"/><Relationship Id="rId11" Type="http://schemas.openxmlformats.org/officeDocument/2006/relationships/customXml" Target="../ink/ink904.xml"/><Relationship Id="rId24" Type="http://schemas.openxmlformats.org/officeDocument/2006/relationships/image" Target="../media/image910.png"/><Relationship Id="rId32" Type="http://schemas.openxmlformats.org/officeDocument/2006/relationships/image" Target="../media/image914.png"/><Relationship Id="rId37" Type="http://schemas.openxmlformats.org/officeDocument/2006/relationships/customXml" Target="../ink/ink917.xml"/><Relationship Id="rId40" Type="http://schemas.openxmlformats.org/officeDocument/2006/relationships/image" Target="../media/image918.png"/><Relationship Id="rId45" Type="http://schemas.openxmlformats.org/officeDocument/2006/relationships/customXml" Target="../ink/ink921.xml"/><Relationship Id="rId5" Type="http://schemas.openxmlformats.org/officeDocument/2006/relationships/customXml" Target="../ink/ink901.xml"/><Relationship Id="rId15" Type="http://schemas.openxmlformats.org/officeDocument/2006/relationships/customXml" Target="../ink/ink906.xml"/><Relationship Id="rId23" Type="http://schemas.openxmlformats.org/officeDocument/2006/relationships/customXml" Target="../ink/ink910.xml"/><Relationship Id="rId28" Type="http://schemas.openxmlformats.org/officeDocument/2006/relationships/image" Target="../media/image912.png"/><Relationship Id="rId36" Type="http://schemas.openxmlformats.org/officeDocument/2006/relationships/image" Target="../media/image916.png"/><Relationship Id="rId49" Type="http://schemas.openxmlformats.org/officeDocument/2006/relationships/customXml" Target="../ink/ink923.xml"/><Relationship Id="rId10" Type="http://schemas.openxmlformats.org/officeDocument/2006/relationships/image" Target="../media/image903.png"/><Relationship Id="rId19" Type="http://schemas.openxmlformats.org/officeDocument/2006/relationships/customXml" Target="../ink/ink908.xml"/><Relationship Id="rId31" Type="http://schemas.openxmlformats.org/officeDocument/2006/relationships/customXml" Target="../ink/ink914.xml"/><Relationship Id="rId44" Type="http://schemas.openxmlformats.org/officeDocument/2006/relationships/image" Target="../media/image920.png"/><Relationship Id="rId4" Type="http://schemas.openxmlformats.org/officeDocument/2006/relationships/image" Target="../media/image95.emf"/><Relationship Id="rId9" Type="http://schemas.openxmlformats.org/officeDocument/2006/relationships/customXml" Target="../ink/ink903.xml"/><Relationship Id="rId14" Type="http://schemas.openxmlformats.org/officeDocument/2006/relationships/image" Target="../media/image905.png"/><Relationship Id="rId22" Type="http://schemas.openxmlformats.org/officeDocument/2006/relationships/image" Target="../media/image909.png"/><Relationship Id="rId27" Type="http://schemas.openxmlformats.org/officeDocument/2006/relationships/customXml" Target="../ink/ink912.xml"/><Relationship Id="rId30" Type="http://schemas.openxmlformats.org/officeDocument/2006/relationships/image" Target="../media/image913.png"/><Relationship Id="rId35" Type="http://schemas.openxmlformats.org/officeDocument/2006/relationships/customXml" Target="../ink/ink916.xml"/><Relationship Id="rId43" Type="http://schemas.openxmlformats.org/officeDocument/2006/relationships/customXml" Target="../ink/ink920.xml"/><Relationship Id="rId48" Type="http://schemas.openxmlformats.org/officeDocument/2006/relationships/image" Target="../media/image922.png"/><Relationship Id="rId8" Type="http://schemas.openxmlformats.org/officeDocument/2006/relationships/image" Target="../media/image902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1.png"/><Relationship Id="rId299" Type="http://schemas.openxmlformats.org/officeDocument/2006/relationships/image" Target="../media/image1072.png"/><Relationship Id="rId21" Type="http://schemas.openxmlformats.org/officeDocument/2006/relationships/image" Target="../media/image933.png"/><Relationship Id="rId63" Type="http://schemas.openxmlformats.org/officeDocument/2006/relationships/image" Target="../media/image954.png"/><Relationship Id="rId159" Type="http://schemas.openxmlformats.org/officeDocument/2006/relationships/image" Target="../media/image1002.png"/><Relationship Id="rId324" Type="http://schemas.openxmlformats.org/officeDocument/2006/relationships/customXml" Target="../ink/ink1085.xml"/><Relationship Id="rId366" Type="http://schemas.openxmlformats.org/officeDocument/2006/relationships/customXml" Target="../ink/ink1106.xml"/><Relationship Id="rId170" Type="http://schemas.openxmlformats.org/officeDocument/2006/relationships/customXml" Target="../ink/ink1008.xml"/><Relationship Id="rId226" Type="http://schemas.openxmlformats.org/officeDocument/2006/relationships/customXml" Target="../ink/ink1036.xml"/><Relationship Id="rId433" Type="http://schemas.openxmlformats.org/officeDocument/2006/relationships/image" Target="../media/image1138.png"/><Relationship Id="rId268" Type="http://schemas.openxmlformats.org/officeDocument/2006/relationships/customXml" Target="../ink/ink1057.xml"/><Relationship Id="rId475" Type="http://schemas.openxmlformats.org/officeDocument/2006/relationships/image" Target="../media/image1159.png"/><Relationship Id="rId32" Type="http://schemas.openxmlformats.org/officeDocument/2006/relationships/customXml" Target="../ink/ink939.xml"/><Relationship Id="rId74" Type="http://schemas.openxmlformats.org/officeDocument/2006/relationships/customXml" Target="../ink/ink960.xml"/><Relationship Id="rId128" Type="http://schemas.openxmlformats.org/officeDocument/2006/relationships/customXml" Target="../ink/ink987.xml"/><Relationship Id="rId335" Type="http://schemas.openxmlformats.org/officeDocument/2006/relationships/image" Target="../media/image1090.png"/><Relationship Id="rId377" Type="http://schemas.openxmlformats.org/officeDocument/2006/relationships/image" Target="../media/image1111.png"/><Relationship Id="rId500" Type="http://schemas.openxmlformats.org/officeDocument/2006/relationships/customXml" Target="../ink/ink1173.xml"/><Relationship Id="rId5" Type="http://schemas.openxmlformats.org/officeDocument/2006/relationships/image" Target="../media/image925.png"/><Relationship Id="rId181" Type="http://schemas.openxmlformats.org/officeDocument/2006/relationships/image" Target="../media/image1013.png"/><Relationship Id="rId237" Type="http://schemas.openxmlformats.org/officeDocument/2006/relationships/image" Target="../media/image1041.png"/><Relationship Id="rId402" Type="http://schemas.openxmlformats.org/officeDocument/2006/relationships/customXml" Target="../ink/ink1124.xml"/><Relationship Id="rId279" Type="http://schemas.openxmlformats.org/officeDocument/2006/relationships/image" Target="../media/image1062.png"/><Relationship Id="rId444" Type="http://schemas.openxmlformats.org/officeDocument/2006/relationships/customXml" Target="../ink/ink1145.xml"/><Relationship Id="rId486" Type="http://schemas.openxmlformats.org/officeDocument/2006/relationships/customXml" Target="../ink/ink1166.xml"/><Relationship Id="rId43" Type="http://schemas.openxmlformats.org/officeDocument/2006/relationships/image" Target="../media/image944.png"/><Relationship Id="rId139" Type="http://schemas.openxmlformats.org/officeDocument/2006/relationships/image" Target="../media/image992.png"/><Relationship Id="rId290" Type="http://schemas.openxmlformats.org/officeDocument/2006/relationships/customXml" Target="../ink/ink1068.xml"/><Relationship Id="rId304" Type="http://schemas.openxmlformats.org/officeDocument/2006/relationships/customXml" Target="../ink/ink1075.xml"/><Relationship Id="rId346" Type="http://schemas.openxmlformats.org/officeDocument/2006/relationships/customXml" Target="../ink/ink1096.xml"/><Relationship Id="rId388" Type="http://schemas.openxmlformats.org/officeDocument/2006/relationships/customXml" Target="../ink/ink1117.xml"/><Relationship Id="rId85" Type="http://schemas.openxmlformats.org/officeDocument/2006/relationships/image" Target="../media/image965.png"/><Relationship Id="rId150" Type="http://schemas.openxmlformats.org/officeDocument/2006/relationships/customXml" Target="../ink/ink998.xml"/><Relationship Id="rId192" Type="http://schemas.openxmlformats.org/officeDocument/2006/relationships/customXml" Target="../ink/ink1019.xml"/><Relationship Id="rId206" Type="http://schemas.openxmlformats.org/officeDocument/2006/relationships/customXml" Target="../ink/ink1026.xml"/><Relationship Id="rId413" Type="http://schemas.openxmlformats.org/officeDocument/2006/relationships/image" Target="../media/image1129.png"/><Relationship Id="rId248" Type="http://schemas.openxmlformats.org/officeDocument/2006/relationships/customXml" Target="../ink/ink1047.xml"/><Relationship Id="rId455" Type="http://schemas.openxmlformats.org/officeDocument/2006/relationships/image" Target="../media/image1149.png"/><Relationship Id="rId497" Type="http://schemas.openxmlformats.org/officeDocument/2006/relationships/image" Target="../media/image1170.png"/><Relationship Id="rId12" Type="http://schemas.openxmlformats.org/officeDocument/2006/relationships/customXml" Target="../ink/ink929.xml"/><Relationship Id="rId108" Type="http://schemas.openxmlformats.org/officeDocument/2006/relationships/customXml" Target="../ink/ink977.xml"/><Relationship Id="rId315" Type="http://schemas.openxmlformats.org/officeDocument/2006/relationships/image" Target="../media/image1080.png"/><Relationship Id="rId357" Type="http://schemas.openxmlformats.org/officeDocument/2006/relationships/image" Target="../media/image1101.png"/><Relationship Id="rId54" Type="http://schemas.openxmlformats.org/officeDocument/2006/relationships/customXml" Target="../ink/ink950.xml"/><Relationship Id="rId96" Type="http://schemas.openxmlformats.org/officeDocument/2006/relationships/customXml" Target="../ink/ink971.xml"/><Relationship Id="rId161" Type="http://schemas.openxmlformats.org/officeDocument/2006/relationships/image" Target="../media/image1003.png"/><Relationship Id="rId217" Type="http://schemas.openxmlformats.org/officeDocument/2006/relationships/image" Target="../media/image1031.png"/><Relationship Id="rId399" Type="http://schemas.openxmlformats.org/officeDocument/2006/relationships/image" Target="../media/image1122.png"/><Relationship Id="rId259" Type="http://schemas.openxmlformats.org/officeDocument/2006/relationships/image" Target="../media/image1052.png"/><Relationship Id="rId424" Type="http://schemas.openxmlformats.org/officeDocument/2006/relationships/customXml" Target="../ink/ink1135.xml"/><Relationship Id="rId466" Type="http://schemas.openxmlformats.org/officeDocument/2006/relationships/customXml" Target="../ink/ink1156.xml"/><Relationship Id="rId23" Type="http://schemas.openxmlformats.org/officeDocument/2006/relationships/image" Target="../media/image934.png"/><Relationship Id="rId119" Type="http://schemas.openxmlformats.org/officeDocument/2006/relationships/image" Target="../media/image982.png"/><Relationship Id="rId270" Type="http://schemas.openxmlformats.org/officeDocument/2006/relationships/customXml" Target="../ink/ink1058.xml"/><Relationship Id="rId326" Type="http://schemas.openxmlformats.org/officeDocument/2006/relationships/customXml" Target="../ink/ink1086.xml"/><Relationship Id="rId65" Type="http://schemas.openxmlformats.org/officeDocument/2006/relationships/image" Target="../media/image955.png"/><Relationship Id="rId130" Type="http://schemas.openxmlformats.org/officeDocument/2006/relationships/customXml" Target="../ink/ink988.xml"/><Relationship Id="rId368" Type="http://schemas.openxmlformats.org/officeDocument/2006/relationships/customXml" Target="../ink/ink1107.xml"/><Relationship Id="rId172" Type="http://schemas.openxmlformats.org/officeDocument/2006/relationships/customXml" Target="../ink/ink1009.xml"/><Relationship Id="rId228" Type="http://schemas.openxmlformats.org/officeDocument/2006/relationships/customXml" Target="../ink/ink1037.xml"/><Relationship Id="rId435" Type="http://schemas.openxmlformats.org/officeDocument/2006/relationships/image" Target="../media/image1139.png"/><Relationship Id="rId477" Type="http://schemas.openxmlformats.org/officeDocument/2006/relationships/image" Target="../media/image1160.png"/><Relationship Id="rId281" Type="http://schemas.openxmlformats.org/officeDocument/2006/relationships/image" Target="../media/image1063.png"/><Relationship Id="rId337" Type="http://schemas.openxmlformats.org/officeDocument/2006/relationships/image" Target="../media/image1091.png"/><Relationship Id="rId502" Type="http://schemas.openxmlformats.org/officeDocument/2006/relationships/customXml" Target="../ink/ink1174.xml"/><Relationship Id="rId34" Type="http://schemas.openxmlformats.org/officeDocument/2006/relationships/customXml" Target="../ink/ink940.xml"/><Relationship Id="rId76" Type="http://schemas.openxmlformats.org/officeDocument/2006/relationships/customXml" Target="../ink/ink961.xml"/><Relationship Id="rId141" Type="http://schemas.openxmlformats.org/officeDocument/2006/relationships/image" Target="../media/image993.png"/><Relationship Id="rId379" Type="http://schemas.openxmlformats.org/officeDocument/2006/relationships/image" Target="../media/image1112.png"/><Relationship Id="rId7" Type="http://schemas.openxmlformats.org/officeDocument/2006/relationships/image" Target="../media/image926.png"/><Relationship Id="rId183" Type="http://schemas.openxmlformats.org/officeDocument/2006/relationships/image" Target="../media/image1014.png"/><Relationship Id="rId239" Type="http://schemas.openxmlformats.org/officeDocument/2006/relationships/image" Target="../media/image1042.png"/><Relationship Id="rId390" Type="http://schemas.openxmlformats.org/officeDocument/2006/relationships/customXml" Target="../ink/ink1118.xml"/><Relationship Id="rId404" Type="http://schemas.openxmlformats.org/officeDocument/2006/relationships/customXml" Target="../ink/ink1125.xml"/><Relationship Id="rId446" Type="http://schemas.openxmlformats.org/officeDocument/2006/relationships/customXml" Target="../ink/ink1146.xml"/><Relationship Id="rId250" Type="http://schemas.openxmlformats.org/officeDocument/2006/relationships/customXml" Target="../ink/ink1048.xml"/><Relationship Id="rId292" Type="http://schemas.openxmlformats.org/officeDocument/2006/relationships/customXml" Target="../ink/ink1069.xml"/><Relationship Id="rId306" Type="http://schemas.openxmlformats.org/officeDocument/2006/relationships/customXml" Target="../ink/ink1076.xml"/><Relationship Id="rId488" Type="http://schemas.openxmlformats.org/officeDocument/2006/relationships/customXml" Target="../ink/ink1167.xml"/><Relationship Id="rId45" Type="http://schemas.openxmlformats.org/officeDocument/2006/relationships/image" Target="../media/image945.png"/><Relationship Id="rId87" Type="http://schemas.openxmlformats.org/officeDocument/2006/relationships/image" Target="../media/image966.png"/><Relationship Id="rId110" Type="http://schemas.openxmlformats.org/officeDocument/2006/relationships/customXml" Target="../ink/ink978.xml"/><Relationship Id="rId348" Type="http://schemas.openxmlformats.org/officeDocument/2006/relationships/customXml" Target="../ink/ink1097.xml"/><Relationship Id="rId152" Type="http://schemas.openxmlformats.org/officeDocument/2006/relationships/customXml" Target="../ink/ink999.xml"/><Relationship Id="rId173" Type="http://schemas.openxmlformats.org/officeDocument/2006/relationships/image" Target="../media/image1009.png"/><Relationship Id="rId194" Type="http://schemas.openxmlformats.org/officeDocument/2006/relationships/customXml" Target="../ink/ink1020.xml"/><Relationship Id="rId208" Type="http://schemas.openxmlformats.org/officeDocument/2006/relationships/customXml" Target="../ink/ink1027.xml"/><Relationship Id="rId229" Type="http://schemas.openxmlformats.org/officeDocument/2006/relationships/image" Target="../media/image1037.png"/><Relationship Id="rId380" Type="http://schemas.openxmlformats.org/officeDocument/2006/relationships/customXml" Target="../ink/ink1113.xml"/><Relationship Id="rId415" Type="http://schemas.openxmlformats.org/officeDocument/2006/relationships/image" Target="../media/image1130.png"/><Relationship Id="rId436" Type="http://schemas.openxmlformats.org/officeDocument/2006/relationships/customXml" Target="../ink/ink1141.xml"/><Relationship Id="rId457" Type="http://schemas.openxmlformats.org/officeDocument/2006/relationships/image" Target="../media/image1150.png"/><Relationship Id="rId240" Type="http://schemas.openxmlformats.org/officeDocument/2006/relationships/customXml" Target="../ink/ink1043.xml"/><Relationship Id="rId261" Type="http://schemas.openxmlformats.org/officeDocument/2006/relationships/image" Target="../media/image1053.png"/><Relationship Id="rId478" Type="http://schemas.openxmlformats.org/officeDocument/2006/relationships/customXml" Target="../ink/ink1162.xml"/><Relationship Id="rId499" Type="http://schemas.openxmlformats.org/officeDocument/2006/relationships/image" Target="../media/image1171.png"/><Relationship Id="rId14" Type="http://schemas.openxmlformats.org/officeDocument/2006/relationships/customXml" Target="../ink/ink930.xml"/><Relationship Id="rId35" Type="http://schemas.openxmlformats.org/officeDocument/2006/relationships/image" Target="../media/image940.png"/><Relationship Id="rId56" Type="http://schemas.openxmlformats.org/officeDocument/2006/relationships/customXml" Target="../ink/ink951.xml"/><Relationship Id="rId77" Type="http://schemas.openxmlformats.org/officeDocument/2006/relationships/image" Target="../media/image961.png"/><Relationship Id="rId100" Type="http://schemas.openxmlformats.org/officeDocument/2006/relationships/customXml" Target="../ink/ink973.xml"/><Relationship Id="rId282" Type="http://schemas.openxmlformats.org/officeDocument/2006/relationships/customXml" Target="../ink/ink1064.xml"/><Relationship Id="rId317" Type="http://schemas.openxmlformats.org/officeDocument/2006/relationships/image" Target="../media/image1081.png"/><Relationship Id="rId338" Type="http://schemas.openxmlformats.org/officeDocument/2006/relationships/customXml" Target="../ink/ink1092.xml"/><Relationship Id="rId359" Type="http://schemas.openxmlformats.org/officeDocument/2006/relationships/image" Target="../media/image1102.png"/><Relationship Id="rId503" Type="http://schemas.openxmlformats.org/officeDocument/2006/relationships/image" Target="../media/image1173.png"/><Relationship Id="rId8" Type="http://schemas.openxmlformats.org/officeDocument/2006/relationships/customXml" Target="../ink/ink927.xml"/><Relationship Id="rId98" Type="http://schemas.openxmlformats.org/officeDocument/2006/relationships/customXml" Target="../ink/ink972.xml"/><Relationship Id="rId121" Type="http://schemas.openxmlformats.org/officeDocument/2006/relationships/image" Target="../media/image983.png"/><Relationship Id="rId142" Type="http://schemas.openxmlformats.org/officeDocument/2006/relationships/customXml" Target="../ink/ink994.xml"/><Relationship Id="rId163" Type="http://schemas.openxmlformats.org/officeDocument/2006/relationships/image" Target="../media/image1004.png"/><Relationship Id="rId184" Type="http://schemas.openxmlformats.org/officeDocument/2006/relationships/customXml" Target="../ink/ink1015.xml"/><Relationship Id="rId219" Type="http://schemas.openxmlformats.org/officeDocument/2006/relationships/image" Target="../media/image1032.png"/><Relationship Id="rId370" Type="http://schemas.openxmlformats.org/officeDocument/2006/relationships/customXml" Target="../ink/ink1108.xml"/><Relationship Id="rId391" Type="http://schemas.openxmlformats.org/officeDocument/2006/relationships/image" Target="../media/image1118.png"/><Relationship Id="rId405" Type="http://schemas.openxmlformats.org/officeDocument/2006/relationships/image" Target="../media/image1125.png"/><Relationship Id="rId426" Type="http://schemas.openxmlformats.org/officeDocument/2006/relationships/customXml" Target="../ink/ink1136.xml"/><Relationship Id="rId447" Type="http://schemas.openxmlformats.org/officeDocument/2006/relationships/image" Target="../media/image1145.png"/><Relationship Id="rId230" Type="http://schemas.openxmlformats.org/officeDocument/2006/relationships/customXml" Target="../ink/ink1038.xml"/><Relationship Id="rId251" Type="http://schemas.openxmlformats.org/officeDocument/2006/relationships/image" Target="../media/image1048.png"/><Relationship Id="rId468" Type="http://schemas.openxmlformats.org/officeDocument/2006/relationships/customXml" Target="../ink/ink1157.xml"/><Relationship Id="rId489" Type="http://schemas.openxmlformats.org/officeDocument/2006/relationships/image" Target="../media/image1166.png"/><Relationship Id="rId25" Type="http://schemas.openxmlformats.org/officeDocument/2006/relationships/image" Target="../media/image935.png"/><Relationship Id="rId46" Type="http://schemas.openxmlformats.org/officeDocument/2006/relationships/customXml" Target="../ink/ink946.xml"/><Relationship Id="rId67" Type="http://schemas.openxmlformats.org/officeDocument/2006/relationships/image" Target="../media/image956.png"/><Relationship Id="rId272" Type="http://schemas.openxmlformats.org/officeDocument/2006/relationships/customXml" Target="../ink/ink1059.xml"/><Relationship Id="rId293" Type="http://schemas.openxmlformats.org/officeDocument/2006/relationships/image" Target="../media/image1069.png"/><Relationship Id="rId307" Type="http://schemas.openxmlformats.org/officeDocument/2006/relationships/image" Target="../media/image1076.png"/><Relationship Id="rId328" Type="http://schemas.openxmlformats.org/officeDocument/2006/relationships/customXml" Target="../ink/ink1087.xml"/><Relationship Id="rId349" Type="http://schemas.openxmlformats.org/officeDocument/2006/relationships/image" Target="../media/image1097.png"/><Relationship Id="rId88" Type="http://schemas.openxmlformats.org/officeDocument/2006/relationships/customXml" Target="../ink/ink967.xml"/><Relationship Id="rId111" Type="http://schemas.openxmlformats.org/officeDocument/2006/relationships/image" Target="../media/image978.png"/><Relationship Id="rId132" Type="http://schemas.openxmlformats.org/officeDocument/2006/relationships/customXml" Target="../ink/ink989.xml"/><Relationship Id="rId153" Type="http://schemas.openxmlformats.org/officeDocument/2006/relationships/image" Target="../media/image999.png"/><Relationship Id="rId174" Type="http://schemas.openxmlformats.org/officeDocument/2006/relationships/customXml" Target="../ink/ink1010.xml"/><Relationship Id="rId195" Type="http://schemas.openxmlformats.org/officeDocument/2006/relationships/image" Target="../media/image1020.png"/><Relationship Id="rId209" Type="http://schemas.openxmlformats.org/officeDocument/2006/relationships/image" Target="../media/image1027.png"/><Relationship Id="rId360" Type="http://schemas.openxmlformats.org/officeDocument/2006/relationships/customXml" Target="../ink/ink1103.xml"/><Relationship Id="rId381" Type="http://schemas.openxmlformats.org/officeDocument/2006/relationships/image" Target="../media/image1113.png"/><Relationship Id="rId416" Type="http://schemas.openxmlformats.org/officeDocument/2006/relationships/customXml" Target="../ink/ink1131.xml"/><Relationship Id="rId220" Type="http://schemas.openxmlformats.org/officeDocument/2006/relationships/customXml" Target="../ink/ink1033.xml"/><Relationship Id="rId241" Type="http://schemas.openxmlformats.org/officeDocument/2006/relationships/image" Target="../media/image1043.png"/><Relationship Id="rId437" Type="http://schemas.openxmlformats.org/officeDocument/2006/relationships/image" Target="../media/image1140.png"/><Relationship Id="rId458" Type="http://schemas.openxmlformats.org/officeDocument/2006/relationships/customXml" Target="../ink/ink1152.xml"/><Relationship Id="rId479" Type="http://schemas.openxmlformats.org/officeDocument/2006/relationships/image" Target="../media/image1161.png"/><Relationship Id="rId15" Type="http://schemas.openxmlformats.org/officeDocument/2006/relationships/image" Target="../media/image930.png"/><Relationship Id="rId36" Type="http://schemas.openxmlformats.org/officeDocument/2006/relationships/customXml" Target="../ink/ink941.xml"/><Relationship Id="rId57" Type="http://schemas.openxmlformats.org/officeDocument/2006/relationships/image" Target="../media/image951.png"/><Relationship Id="rId262" Type="http://schemas.openxmlformats.org/officeDocument/2006/relationships/customXml" Target="../ink/ink1054.xml"/><Relationship Id="rId283" Type="http://schemas.openxmlformats.org/officeDocument/2006/relationships/image" Target="../media/image1064.png"/><Relationship Id="rId318" Type="http://schemas.openxmlformats.org/officeDocument/2006/relationships/customXml" Target="../ink/ink1082.xml"/><Relationship Id="rId339" Type="http://schemas.openxmlformats.org/officeDocument/2006/relationships/image" Target="../media/image1092.png"/><Relationship Id="rId490" Type="http://schemas.openxmlformats.org/officeDocument/2006/relationships/customXml" Target="../ink/ink1168.xml"/><Relationship Id="rId504" Type="http://schemas.openxmlformats.org/officeDocument/2006/relationships/customXml" Target="../ink/ink1175.xml"/><Relationship Id="rId78" Type="http://schemas.openxmlformats.org/officeDocument/2006/relationships/customXml" Target="../ink/ink962.xml"/><Relationship Id="rId99" Type="http://schemas.openxmlformats.org/officeDocument/2006/relationships/image" Target="../media/image972.png"/><Relationship Id="rId101" Type="http://schemas.openxmlformats.org/officeDocument/2006/relationships/image" Target="../media/image973.png"/><Relationship Id="rId122" Type="http://schemas.openxmlformats.org/officeDocument/2006/relationships/customXml" Target="../ink/ink984.xml"/><Relationship Id="rId143" Type="http://schemas.openxmlformats.org/officeDocument/2006/relationships/image" Target="../media/image994.png"/><Relationship Id="rId164" Type="http://schemas.openxmlformats.org/officeDocument/2006/relationships/customXml" Target="../ink/ink1005.xml"/><Relationship Id="rId185" Type="http://schemas.openxmlformats.org/officeDocument/2006/relationships/image" Target="../media/image1015.png"/><Relationship Id="rId350" Type="http://schemas.openxmlformats.org/officeDocument/2006/relationships/customXml" Target="../ink/ink1098.xml"/><Relationship Id="rId371" Type="http://schemas.openxmlformats.org/officeDocument/2006/relationships/image" Target="../media/image1108.png"/><Relationship Id="rId406" Type="http://schemas.openxmlformats.org/officeDocument/2006/relationships/customXml" Target="../ink/ink1126.xml"/><Relationship Id="rId9" Type="http://schemas.openxmlformats.org/officeDocument/2006/relationships/image" Target="../media/image927.png"/><Relationship Id="rId210" Type="http://schemas.openxmlformats.org/officeDocument/2006/relationships/customXml" Target="../ink/ink1028.xml"/><Relationship Id="rId392" Type="http://schemas.openxmlformats.org/officeDocument/2006/relationships/customXml" Target="../ink/ink1119.xml"/><Relationship Id="rId427" Type="http://schemas.openxmlformats.org/officeDocument/2006/relationships/image" Target="../media/image1135.png"/><Relationship Id="rId448" Type="http://schemas.openxmlformats.org/officeDocument/2006/relationships/customXml" Target="../ink/ink1147.xml"/><Relationship Id="rId469" Type="http://schemas.openxmlformats.org/officeDocument/2006/relationships/image" Target="../media/image1156.png"/><Relationship Id="rId26" Type="http://schemas.openxmlformats.org/officeDocument/2006/relationships/customXml" Target="../ink/ink936.xml"/><Relationship Id="rId231" Type="http://schemas.openxmlformats.org/officeDocument/2006/relationships/image" Target="../media/image1038.png"/><Relationship Id="rId252" Type="http://schemas.openxmlformats.org/officeDocument/2006/relationships/customXml" Target="../ink/ink1049.xml"/><Relationship Id="rId273" Type="http://schemas.openxmlformats.org/officeDocument/2006/relationships/image" Target="../media/image1059.png"/><Relationship Id="rId294" Type="http://schemas.openxmlformats.org/officeDocument/2006/relationships/customXml" Target="../ink/ink1070.xml"/><Relationship Id="rId308" Type="http://schemas.openxmlformats.org/officeDocument/2006/relationships/customXml" Target="../ink/ink1077.xml"/><Relationship Id="rId329" Type="http://schemas.openxmlformats.org/officeDocument/2006/relationships/image" Target="../media/image1087.png"/><Relationship Id="rId480" Type="http://schemas.openxmlformats.org/officeDocument/2006/relationships/customXml" Target="../ink/ink1163.xml"/><Relationship Id="rId47" Type="http://schemas.openxmlformats.org/officeDocument/2006/relationships/image" Target="../media/image946.png"/><Relationship Id="rId68" Type="http://schemas.openxmlformats.org/officeDocument/2006/relationships/customXml" Target="../ink/ink957.xml"/><Relationship Id="rId89" Type="http://schemas.openxmlformats.org/officeDocument/2006/relationships/image" Target="../media/image967.png"/><Relationship Id="rId112" Type="http://schemas.openxmlformats.org/officeDocument/2006/relationships/customXml" Target="../ink/ink979.xml"/><Relationship Id="rId133" Type="http://schemas.openxmlformats.org/officeDocument/2006/relationships/image" Target="../media/image989.png"/><Relationship Id="rId154" Type="http://schemas.openxmlformats.org/officeDocument/2006/relationships/customXml" Target="../ink/ink1000.xml"/><Relationship Id="rId175" Type="http://schemas.openxmlformats.org/officeDocument/2006/relationships/image" Target="../media/image1010.png"/><Relationship Id="rId340" Type="http://schemas.openxmlformats.org/officeDocument/2006/relationships/customXml" Target="../ink/ink1093.xml"/><Relationship Id="rId361" Type="http://schemas.openxmlformats.org/officeDocument/2006/relationships/image" Target="../media/image1103.png"/><Relationship Id="rId196" Type="http://schemas.openxmlformats.org/officeDocument/2006/relationships/customXml" Target="../ink/ink1021.xml"/><Relationship Id="rId200" Type="http://schemas.openxmlformats.org/officeDocument/2006/relationships/customXml" Target="../ink/ink1023.xml"/><Relationship Id="rId382" Type="http://schemas.openxmlformats.org/officeDocument/2006/relationships/customXml" Target="../ink/ink1114.xml"/><Relationship Id="rId417" Type="http://schemas.openxmlformats.org/officeDocument/2006/relationships/image" Target="../media/image1131.png"/><Relationship Id="rId438" Type="http://schemas.openxmlformats.org/officeDocument/2006/relationships/customXml" Target="../ink/ink1142.xml"/><Relationship Id="rId459" Type="http://schemas.openxmlformats.org/officeDocument/2006/relationships/image" Target="../media/image1151.png"/><Relationship Id="rId16" Type="http://schemas.openxmlformats.org/officeDocument/2006/relationships/customXml" Target="../ink/ink931.xml"/><Relationship Id="rId221" Type="http://schemas.openxmlformats.org/officeDocument/2006/relationships/image" Target="../media/image1033.png"/><Relationship Id="rId242" Type="http://schemas.openxmlformats.org/officeDocument/2006/relationships/customXml" Target="../ink/ink1044.xml"/><Relationship Id="rId263" Type="http://schemas.openxmlformats.org/officeDocument/2006/relationships/image" Target="../media/image1054.png"/><Relationship Id="rId284" Type="http://schemas.openxmlformats.org/officeDocument/2006/relationships/customXml" Target="../ink/ink1065.xml"/><Relationship Id="rId319" Type="http://schemas.openxmlformats.org/officeDocument/2006/relationships/image" Target="../media/image1082.png"/><Relationship Id="rId470" Type="http://schemas.openxmlformats.org/officeDocument/2006/relationships/customXml" Target="../ink/ink1158.xml"/><Relationship Id="rId491" Type="http://schemas.openxmlformats.org/officeDocument/2006/relationships/image" Target="../media/image1167.png"/><Relationship Id="rId505" Type="http://schemas.openxmlformats.org/officeDocument/2006/relationships/image" Target="../media/image1174.png"/><Relationship Id="rId37" Type="http://schemas.openxmlformats.org/officeDocument/2006/relationships/image" Target="../media/image941.png"/><Relationship Id="rId58" Type="http://schemas.openxmlformats.org/officeDocument/2006/relationships/customXml" Target="../ink/ink952.xml"/><Relationship Id="rId79" Type="http://schemas.openxmlformats.org/officeDocument/2006/relationships/image" Target="../media/image962.png"/><Relationship Id="rId102" Type="http://schemas.openxmlformats.org/officeDocument/2006/relationships/customXml" Target="../ink/ink974.xml"/><Relationship Id="rId123" Type="http://schemas.openxmlformats.org/officeDocument/2006/relationships/image" Target="../media/image984.png"/><Relationship Id="rId144" Type="http://schemas.openxmlformats.org/officeDocument/2006/relationships/customXml" Target="../ink/ink995.xml"/><Relationship Id="rId330" Type="http://schemas.openxmlformats.org/officeDocument/2006/relationships/customXml" Target="../ink/ink1088.xml"/><Relationship Id="rId90" Type="http://schemas.openxmlformats.org/officeDocument/2006/relationships/customXml" Target="../ink/ink968.xml"/><Relationship Id="rId165" Type="http://schemas.openxmlformats.org/officeDocument/2006/relationships/image" Target="../media/image1005.png"/><Relationship Id="rId186" Type="http://schemas.openxmlformats.org/officeDocument/2006/relationships/customXml" Target="../ink/ink1016.xml"/><Relationship Id="rId351" Type="http://schemas.openxmlformats.org/officeDocument/2006/relationships/image" Target="../media/image1098.png"/><Relationship Id="rId372" Type="http://schemas.openxmlformats.org/officeDocument/2006/relationships/customXml" Target="../ink/ink1109.xml"/><Relationship Id="rId393" Type="http://schemas.openxmlformats.org/officeDocument/2006/relationships/image" Target="../media/image1119.png"/><Relationship Id="rId407" Type="http://schemas.openxmlformats.org/officeDocument/2006/relationships/image" Target="../media/image1126.png"/><Relationship Id="rId428" Type="http://schemas.openxmlformats.org/officeDocument/2006/relationships/customXml" Target="../ink/ink1137.xml"/><Relationship Id="rId449" Type="http://schemas.openxmlformats.org/officeDocument/2006/relationships/image" Target="../media/image1146.png"/><Relationship Id="rId211" Type="http://schemas.openxmlformats.org/officeDocument/2006/relationships/image" Target="../media/image1028.png"/><Relationship Id="rId232" Type="http://schemas.openxmlformats.org/officeDocument/2006/relationships/customXml" Target="../ink/ink1039.xml"/><Relationship Id="rId253" Type="http://schemas.openxmlformats.org/officeDocument/2006/relationships/image" Target="../media/image1049.png"/><Relationship Id="rId274" Type="http://schemas.openxmlformats.org/officeDocument/2006/relationships/customXml" Target="../ink/ink1060.xml"/><Relationship Id="rId295" Type="http://schemas.openxmlformats.org/officeDocument/2006/relationships/image" Target="../media/image1070.png"/><Relationship Id="rId309" Type="http://schemas.openxmlformats.org/officeDocument/2006/relationships/image" Target="../media/image1077.png"/><Relationship Id="rId460" Type="http://schemas.openxmlformats.org/officeDocument/2006/relationships/customXml" Target="../ink/ink1153.xml"/><Relationship Id="rId481" Type="http://schemas.openxmlformats.org/officeDocument/2006/relationships/image" Target="../media/image1162.png"/><Relationship Id="rId27" Type="http://schemas.openxmlformats.org/officeDocument/2006/relationships/image" Target="../media/image936.png"/><Relationship Id="rId48" Type="http://schemas.openxmlformats.org/officeDocument/2006/relationships/customXml" Target="../ink/ink947.xml"/><Relationship Id="rId69" Type="http://schemas.openxmlformats.org/officeDocument/2006/relationships/image" Target="../media/image957.png"/><Relationship Id="rId113" Type="http://schemas.openxmlformats.org/officeDocument/2006/relationships/image" Target="../media/image979.png"/><Relationship Id="rId134" Type="http://schemas.openxmlformats.org/officeDocument/2006/relationships/customXml" Target="../ink/ink990.xml"/><Relationship Id="rId320" Type="http://schemas.openxmlformats.org/officeDocument/2006/relationships/customXml" Target="../ink/ink1083.xml"/><Relationship Id="rId80" Type="http://schemas.openxmlformats.org/officeDocument/2006/relationships/customXml" Target="../ink/ink963.xml"/><Relationship Id="rId155" Type="http://schemas.openxmlformats.org/officeDocument/2006/relationships/image" Target="../media/image1000.png"/><Relationship Id="rId176" Type="http://schemas.openxmlformats.org/officeDocument/2006/relationships/customXml" Target="../ink/ink1011.xml"/><Relationship Id="rId197" Type="http://schemas.openxmlformats.org/officeDocument/2006/relationships/image" Target="../media/image1021.png"/><Relationship Id="rId341" Type="http://schemas.openxmlformats.org/officeDocument/2006/relationships/image" Target="../media/image1093.png"/><Relationship Id="rId362" Type="http://schemas.openxmlformats.org/officeDocument/2006/relationships/customXml" Target="../ink/ink1104.xml"/><Relationship Id="rId383" Type="http://schemas.openxmlformats.org/officeDocument/2006/relationships/image" Target="../media/image1114.png"/><Relationship Id="rId418" Type="http://schemas.openxmlformats.org/officeDocument/2006/relationships/customXml" Target="../ink/ink1132.xml"/><Relationship Id="rId439" Type="http://schemas.openxmlformats.org/officeDocument/2006/relationships/image" Target="../media/image1141.png"/><Relationship Id="rId201" Type="http://schemas.openxmlformats.org/officeDocument/2006/relationships/image" Target="../media/image1023.png"/><Relationship Id="rId222" Type="http://schemas.openxmlformats.org/officeDocument/2006/relationships/customXml" Target="../ink/ink1034.xml"/><Relationship Id="rId243" Type="http://schemas.openxmlformats.org/officeDocument/2006/relationships/image" Target="../media/image1044.png"/><Relationship Id="rId264" Type="http://schemas.openxmlformats.org/officeDocument/2006/relationships/customXml" Target="../ink/ink1055.xml"/><Relationship Id="rId285" Type="http://schemas.openxmlformats.org/officeDocument/2006/relationships/image" Target="../media/image1065.png"/><Relationship Id="rId450" Type="http://schemas.openxmlformats.org/officeDocument/2006/relationships/customXml" Target="../ink/ink1148.xml"/><Relationship Id="rId471" Type="http://schemas.openxmlformats.org/officeDocument/2006/relationships/image" Target="../media/image1157.png"/><Relationship Id="rId506" Type="http://schemas.openxmlformats.org/officeDocument/2006/relationships/customXml" Target="../ink/ink1176.xml"/><Relationship Id="rId17" Type="http://schemas.openxmlformats.org/officeDocument/2006/relationships/image" Target="../media/image931.png"/><Relationship Id="rId38" Type="http://schemas.openxmlformats.org/officeDocument/2006/relationships/customXml" Target="../ink/ink942.xml"/><Relationship Id="rId59" Type="http://schemas.openxmlformats.org/officeDocument/2006/relationships/image" Target="../media/image952.png"/><Relationship Id="rId103" Type="http://schemas.openxmlformats.org/officeDocument/2006/relationships/image" Target="../media/image974.png"/><Relationship Id="rId124" Type="http://schemas.openxmlformats.org/officeDocument/2006/relationships/customXml" Target="../ink/ink985.xml"/><Relationship Id="rId310" Type="http://schemas.openxmlformats.org/officeDocument/2006/relationships/customXml" Target="../ink/ink1078.xml"/><Relationship Id="rId492" Type="http://schemas.openxmlformats.org/officeDocument/2006/relationships/customXml" Target="../ink/ink1169.xml"/><Relationship Id="rId70" Type="http://schemas.openxmlformats.org/officeDocument/2006/relationships/customXml" Target="../ink/ink958.xml"/><Relationship Id="rId91" Type="http://schemas.openxmlformats.org/officeDocument/2006/relationships/image" Target="../media/image968.png"/><Relationship Id="rId145" Type="http://schemas.openxmlformats.org/officeDocument/2006/relationships/image" Target="../media/image995.png"/><Relationship Id="rId166" Type="http://schemas.openxmlformats.org/officeDocument/2006/relationships/customXml" Target="../ink/ink1006.xml"/><Relationship Id="rId187" Type="http://schemas.openxmlformats.org/officeDocument/2006/relationships/image" Target="../media/image1016.png"/><Relationship Id="rId331" Type="http://schemas.openxmlformats.org/officeDocument/2006/relationships/image" Target="../media/image1088.png"/><Relationship Id="rId352" Type="http://schemas.openxmlformats.org/officeDocument/2006/relationships/customXml" Target="../ink/ink1099.xml"/><Relationship Id="rId373" Type="http://schemas.openxmlformats.org/officeDocument/2006/relationships/image" Target="../media/image1109.png"/><Relationship Id="rId394" Type="http://schemas.openxmlformats.org/officeDocument/2006/relationships/customXml" Target="../ink/ink1120.xml"/><Relationship Id="rId408" Type="http://schemas.openxmlformats.org/officeDocument/2006/relationships/customXml" Target="../ink/ink1127.xml"/><Relationship Id="rId429" Type="http://schemas.openxmlformats.org/officeDocument/2006/relationships/image" Target="../media/image113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29.xml"/><Relationship Id="rId233" Type="http://schemas.openxmlformats.org/officeDocument/2006/relationships/image" Target="../media/image1039.png"/><Relationship Id="rId254" Type="http://schemas.openxmlformats.org/officeDocument/2006/relationships/customXml" Target="../ink/ink1050.xml"/><Relationship Id="rId440" Type="http://schemas.openxmlformats.org/officeDocument/2006/relationships/customXml" Target="../ink/ink1143.xml"/><Relationship Id="rId28" Type="http://schemas.openxmlformats.org/officeDocument/2006/relationships/customXml" Target="../ink/ink937.xml"/><Relationship Id="rId49" Type="http://schemas.openxmlformats.org/officeDocument/2006/relationships/image" Target="../media/image947.png"/><Relationship Id="rId114" Type="http://schemas.openxmlformats.org/officeDocument/2006/relationships/customXml" Target="../ink/ink980.xml"/><Relationship Id="rId275" Type="http://schemas.openxmlformats.org/officeDocument/2006/relationships/image" Target="../media/image1060.png"/><Relationship Id="rId296" Type="http://schemas.openxmlformats.org/officeDocument/2006/relationships/customXml" Target="../ink/ink1071.xml"/><Relationship Id="rId300" Type="http://schemas.openxmlformats.org/officeDocument/2006/relationships/customXml" Target="../ink/ink1073.xml"/><Relationship Id="rId461" Type="http://schemas.openxmlformats.org/officeDocument/2006/relationships/image" Target="../media/image1152.png"/><Relationship Id="rId482" Type="http://schemas.openxmlformats.org/officeDocument/2006/relationships/customXml" Target="../ink/ink1164.xml"/><Relationship Id="rId60" Type="http://schemas.openxmlformats.org/officeDocument/2006/relationships/customXml" Target="../ink/ink953.xml"/><Relationship Id="rId81" Type="http://schemas.openxmlformats.org/officeDocument/2006/relationships/image" Target="../media/image963.png"/><Relationship Id="rId135" Type="http://schemas.openxmlformats.org/officeDocument/2006/relationships/image" Target="../media/image990.png"/><Relationship Id="rId156" Type="http://schemas.openxmlformats.org/officeDocument/2006/relationships/customXml" Target="../ink/ink1001.xml"/><Relationship Id="rId177" Type="http://schemas.openxmlformats.org/officeDocument/2006/relationships/image" Target="../media/image1011.png"/><Relationship Id="rId198" Type="http://schemas.openxmlformats.org/officeDocument/2006/relationships/customXml" Target="../ink/ink1022.xml"/><Relationship Id="rId321" Type="http://schemas.openxmlformats.org/officeDocument/2006/relationships/image" Target="../media/image1083.png"/><Relationship Id="rId342" Type="http://schemas.openxmlformats.org/officeDocument/2006/relationships/customXml" Target="../ink/ink1094.xml"/><Relationship Id="rId363" Type="http://schemas.openxmlformats.org/officeDocument/2006/relationships/image" Target="../media/image1104.png"/><Relationship Id="rId384" Type="http://schemas.openxmlformats.org/officeDocument/2006/relationships/customXml" Target="../ink/ink1115.xml"/><Relationship Id="rId419" Type="http://schemas.openxmlformats.org/officeDocument/2006/relationships/image" Target="../media/image443.png"/><Relationship Id="rId202" Type="http://schemas.openxmlformats.org/officeDocument/2006/relationships/customXml" Target="../ink/ink1024.xml"/><Relationship Id="rId223" Type="http://schemas.openxmlformats.org/officeDocument/2006/relationships/image" Target="../media/image1034.png"/><Relationship Id="rId244" Type="http://schemas.openxmlformats.org/officeDocument/2006/relationships/customXml" Target="../ink/ink1045.xml"/><Relationship Id="rId430" Type="http://schemas.openxmlformats.org/officeDocument/2006/relationships/customXml" Target="../ink/ink1138.xml"/><Relationship Id="rId18" Type="http://schemas.openxmlformats.org/officeDocument/2006/relationships/customXml" Target="../ink/ink932.xml"/><Relationship Id="rId39" Type="http://schemas.openxmlformats.org/officeDocument/2006/relationships/image" Target="../media/image942.png"/><Relationship Id="rId265" Type="http://schemas.openxmlformats.org/officeDocument/2006/relationships/image" Target="../media/image1055.png"/><Relationship Id="rId286" Type="http://schemas.openxmlformats.org/officeDocument/2006/relationships/customXml" Target="../ink/ink1066.xml"/><Relationship Id="rId451" Type="http://schemas.openxmlformats.org/officeDocument/2006/relationships/image" Target="../media/image1147.png"/><Relationship Id="rId472" Type="http://schemas.openxmlformats.org/officeDocument/2006/relationships/customXml" Target="../ink/ink1159.xml"/><Relationship Id="rId493" Type="http://schemas.openxmlformats.org/officeDocument/2006/relationships/image" Target="../media/image1168.png"/><Relationship Id="rId507" Type="http://schemas.openxmlformats.org/officeDocument/2006/relationships/image" Target="../media/image1175.png"/><Relationship Id="rId50" Type="http://schemas.openxmlformats.org/officeDocument/2006/relationships/customXml" Target="../ink/ink948.xml"/><Relationship Id="rId104" Type="http://schemas.openxmlformats.org/officeDocument/2006/relationships/customXml" Target="../ink/ink975.xml"/><Relationship Id="rId125" Type="http://schemas.openxmlformats.org/officeDocument/2006/relationships/image" Target="../media/image985.png"/><Relationship Id="rId146" Type="http://schemas.openxmlformats.org/officeDocument/2006/relationships/customXml" Target="../ink/ink996.xml"/><Relationship Id="rId167" Type="http://schemas.openxmlformats.org/officeDocument/2006/relationships/image" Target="../media/image1006.png"/><Relationship Id="rId188" Type="http://schemas.openxmlformats.org/officeDocument/2006/relationships/customXml" Target="../ink/ink1017.xml"/><Relationship Id="rId311" Type="http://schemas.openxmlformats.org/officeDocument/2006/relationships/image" Target="../media/image1078.png"/><Relationship Id="rId332" Type="http://schemas.openxmlformats.org/officeDocument/2006/relationships/customXml" Target="../ink/ink1089.xml"/><Relationship Id="rId353" Type="http://schemas.openxmlformats.org/officeDocument/2006/relationships/image" Target="../media/image1099.png"/><Relationship Id="rId374" Type="http://schemas.openxmlformats.org/officeDocument/2006/relationships/customXml" Target="../ink/ink1110.xml"/><Relationship Id="rId395" Type="http://schemas.openxmlformats.org/officeDocument/2006/relationships/image" Target="../media/image1120.png"/><Relationship Id="rId409" Type="http://schemas.openxmlformats.org/officeDocument/2006/relationships/image" Target="../media/image1127.png"/><Relationship Id="rId71" Type="http://schemas.openxmlformats.org/officeDocument/2006/relationships/image" Target="../media/image958.png"/><Relationship Id="rId92" Type="http://schemas.openxmlformats.org/officeDocument/2006/relationships/customXml" Target="../ink/ink969.xml"/><Relationship Id="rId213" Type="http://schemas.openxmlformats.org/officeDocument/2006/relationships/image" Target="../media/image1029.png"/><Relationship Id="rId234" Type="http://schemas.openxmlformats.org/officeDocument/2006/relationships/customXml" Target="../ink/ink1040.xml"/><Relationship Id="rId420" Type="http://schemas.openxmlformats.org/officeDocument/2006/relationships/customXml" Target="../ink/ink1133.xml"/><Relationship Id="rId2" Type="http://schemas.openxmlformats.org/officeDocument/2006/relationships/customXml" Target="../ink/ink924.xml"/><Relationship Id="rId29" Type="http://schemas.openxmlformats.org/officeDocument/2006/relationships/image" Target="../media/image937.png"/><Relationship Id="rId255" Type="http://schemas.openxmlformats.org/officeDocument/2006/relationships/image" Target="../media/image1050.png"/><Relationship Id="rId276" Type="http://schemas.openxmlformats.org/officeDocument/2006/relationships/customXml" Target="../ink/ink1061.xml"/><Relationship Id="rId297" Type="http://schemas.openxmlformats.org/officeDocument/2006/relationships/image" Target="../media/image1071.png"/><Relationship Id="rId441" Type="http://schemas.openxmlformats.org/officeDocument/2006/relationships/image" Target="../media/image1142.png"/><Relationship Id="rId462" Type="http://schemas.openxmlformats.org/officeDocument/2006/relationships/customXml" Target="../ink/ink1154.xml"/><Relationship Id="rId483" Type="http://schemas.openxmlformats.org/officeDocument/2006/relationships/image" Target="../media/image1163.png"/><Relationship Id="rId40" Type="http://schemas.openxmlformats.org/officeDocument/2006/relationships/customXml" Target="../ink/ink943.xml"/><Relationship Id="rId115" Type="http://schemas.openxmlformats.org/officeDocument/2006/relationships/image" Target="../media/image980.png"/><Relationship Id="rId136" Type="http://schemas.openxmlformats.org/officeDocument/2006/relationships/customXml" Target="../ink/ink991.xml"/><Relationship Id="rId157" Type="http://schemas.openxmlformats.org/officeDocument/2006/relationships/image" Target="../media/image1001.png"/><Relationship Id="rId178" Type="http://schemas.openxmlformats.org/officeDocument/2006/relationships/customXml" Target="../ink/ink1012.xml"/><Relationship Id="rId301" Type="http://schemas.openxmlformats.org/officeDocument/2006/relationships/image" Target="../media/image1073.png"/><Relationship Id="rId322" Type="http://schemas.openxmlformats.org/officeDocument/2006/relationships/customXml" Target="../ink/ink1084.xml"/><Relationship Id="rId343" Type="http://schemas.openxmlformats.org/officeDocument/2006/relationships/image" Target="../media/image1094.png"/><Relationship Id="rId364" Type="http://schemas.openxmlformats.org/officeDocument/2006/relationships/customXml" Target="../ink/ink1105.xml"/><Relationship Id="rId61" Type="http://schemas.openxmlformats.org/officeDocument/2006/relationships/image" Target="../media/image953.png"/><Relationship Id="rId82" Type="http://schemas.openxmlformats.org/officeDocument/2006/relationships/customXml" Target="../ink/ink964.xml"/><Relationship Id="rId199" Type="http://schemas.openxmlformats.org/officeDocument/2006/relationships/image" Target="../media/image1022.png"/><Relationship Id="rId203" Type="http://schemas.openxmlformats.org/officeDocument/2006/relationships/image" Target="../media/image1024.png"/><Relationship Id="rId385" Type="http://schemas.openxmlformats.org/officeDocument/2006/relationships/image" Target="../media/image1115.png"/><Relationship Id="rId19" Type="http://schemas.openxmlformats.org/officeDocument/2006/relationships/image" Target="../media/image932.png"/><Relationship Id="rId224" Type="http://schemas.openxmlformats.org/officeDocument/2006/relationships/customXml" Target="../ink/ink1035.xml"/><Relationship Id="rId245" Type="http://schemas.openxmlformats.org/officeDocument/2006/relationships/image" Target="../media/image1045.png"/><Relationship Id="rId266" Type="http://schemas.openxmlformats.org/officeDocument/2006/relationships/customXml" Target="../ink/ink1056.xml"/><Relationship Id="rId287" Type="http://schemas.openxmlformats.org/officeDocument/2006/relationships/image" Target="../media/image1066.png"/><Relationship Id="rId410" Type="http://schemas.openxmlformats.org/officeDocument/2006/relationships/customXml" Target="../ink/ink1128.xml"/><Relationship Id="rId431" Type="http://schemas.openxmlformats.org/officeDocument/2006/relationships/image" Target="../media/image1137.png"/><Relationship Id="rId452" Type="http://schemas.openxmlformats.org/officeDocument/2006/relationships/customXml" Target="../ink/ink1149.xml"/><Relationship Id="rId473" Type="http://schemas.openxmlformats.org/officeDocument/2006/relationships/image" Target="../media/image1158.png"/><Relationship Id="rId494" Type="http://schemas.openxmlformats.org/officeDocument/2006/relationships/customXml" Target="../ink/ink1170.xml"/><Relationship Id="rId30" Type="http://schemas.openxmlformats.org/officeDocument/2006/relationships/customXml" Target="../ink/ink938.xml"/><Relationship Id="rId105" Type="http://schemas.openxmlformats.org/officeDocument/2006/relationships/image" Target="../media/image975.png"/><Relationship Id="rId126" Type="http://schemas.openxmlformats.org/officeDocument/2006/relationships/customXml" Target="../ink/ink986.xml"/><Relationship Id="rId147" Type="http://schemas.openxmlformats.org/officeDocument/2006/relationships/image" Target="../media/image996.png"/><Relationship Id="rId168" Type="http://schemas.openxmlformats.org/officeDocument/2006/relationships/customXml" Target="../ink/ink1007.xml"/><Relationship Id="rId312" Type="http://schemas.openxmlformats.org/officeDocument/2006/relationships/customXml" Target="../ink/ink1079.xml"/><Relationship Id="rId333" Type="http://schemas.openxmlformats.org/officeDocument/2006/relationships/image" Target="../media/image1089.png"/><Relationship Id="rId354" Type="http://schemas.openxmlformats.org/officeDocument/2006/relationships/customXml" Target="../ink/ink1100.xml"/><Relationship Id="rId51" Type="http://schemas.openxmlformats.org/officeDocument/2006/relationships/image" Target="../media/image948.png"/><Relationship Id="rId72" Type="http://schemas.openxmlformats.org/officeDocument/2006/relationships/customXml" Target="../ink/ink959.xml"/><Relationship Id="rId93" Type="http://schemas.openxmlformats.org/officeDocument/2006/relationships/image" Target="../media/image969.png"/><Relationship Id="rId189" Type="http://schemas.openxmlformats.org/officeDocument/2006/relationships/image" Target="../media/image1017.png"/><Relationship Id="rId375" Type="http://schemas.openxmlformats.org/officeDocument/2006/relationships/image" Target="../media/image1110.png"/><Relationship Id="rId396" Type="http://schemas.openxmlformats.org/officeDocument/2006/relationships/customXml" Target="../ink/ink1121.xml"/><Relationship Id="rId3" Type="http://schemas.openxmlformats.org/officeDocument/2006/relationships/image" Target="../media/image924.png"/><Relationship Id="rId214" Type="http://schemas.openxmlformats.org/officeDocument/2006/relationships/customXml" Target="../ink/ink1030.xml"/><Relationship Id="rId235" Type="http://schemas.openxmlformats.org/officeDocument/2006/relationships/image" Target="../media/image1040.png"/><Relationship Id="rId256" Type="http://schemas.openxmlformats.org/officeDocument/2006/relationships/customXml" Target="../ink/ink1051.xml"/><Relationship Id="rId277" Type="http://schemas.openxmlformats.org/officeDocument/2006/relationships/image" Target="../media/image1061.png"/><Relationship Id="rId298" Type="http://schemas.openxmlformats.org/officeDocument/2006/relationships/customXml" Target="../ink/ink1072.xml"/><Relationship Id="rId400" Type="http://schemas.openxmlformats.org/officeDocument/2006/relationships/customXml" Target="../ink/ink1123.xml"/><Relationship Id="rId421" Type="http://schemas.openxmlformats.org/officeDocument/2006/relationships/image" Target="../media/image1132.png"/><Relationship Id="rId442" Type="http://schemas.openxmlformats.org/officeDocument/2006/relationships/customXml" Target="../ink/ink1144.xml"/><Relationship Id="rId463" Type="http://schemas.openxmlformats.org/officeDocument/2006/relationships/image" Target="../media/image1153.png"/><Relationship Id="rId484" Type="http://schemas.openxmlformats.org/officeDocument/2006/relationships/customXml" Target="../ink/ink1165.xml"/><Relationship Id="rId116" Type="http://schemas.openxmlformats.org/officeDocument/2006/relationships/customXml" Target="../ink/ink981.xml"/><Relationship Id="rId137" Type="http://schemas.openxmlformats.org/officeDocument/2006/relationships/image" Target="../media/image991.png"/><Relationship Id="rId158" Type="http://schemas.openxmlformats.org/officeDocument/2006/relationships/customXml" Target="../ink/ink1002.xml"/><Relationship Id="rId302" Type="http://schemas.openxmlformats.org/officeDocument/2006/relationships/customXml" Target="../ink/ink1074.xml"/><Relationship Id="rId323" Type="http://schemas.openxmlformats.org/officeDocument/2006/relationships/image" Target="../media/image1084.png"/><Relationship Id="rId344" Type="http://schemas.openxmlformats.org/officeDocument/2006/relationships/customXml" Target="../ink/ink1095.xml"/><Relationship Id="rId20" Type="http://schemas.openxmlformats.org/officeDocument/2006/relationships/customXml" Target="../ink/ink933.xml"/><Relationship Id="rId41" Type="http://schemas.openxmlformats.org/officeDocument/2006/relationships/image" Target="../media/image943.png"/><Relationship Id="rId62" Type="http://schemas.openxmlformats.org/officeDocument/2006/relationships/customXml" Target="../ink/ink954.xml"/><Relationship Id="rId83" Type="http://schemas.openxmlformats.org/officeDocument/2006/relationships/image" Target="../media/image964.png"/><Relationship Id="rId179" Type="http://schemas.openxmlformats.org/officeDocument/2006/relationships/image" Target="../media/image1012.png"/><Relationship Id="rId365" Type="http://schemas.openxmlformats.org/officeDocument/2006/relationships/image" Target="../media/image1105.png"/><Relationship Id="rId386" Type="http://schemas.openxmlformats.org/officeDocument/2006/relationships/customXml" Target="../ink/ink1116.xml"/><Relationship Id="rId190" Type="http://schemas.openxmlformats.org/officeDocument/2006/relationships/customXml" Target="../ink/ink1018.xml"/><Relationship Id="rId204" Type="http://schemas.openxmlformats.org/officeDocument/2006/relationships/customXml" Target="../ink/ink1025.xml"/><Relationship Id="rId225" Type="http://schemas.openxmlformats.org/officeDocument/2006/relationships/image" Target="../media/image1035.png"/><Relationship Id="rId246" Type="http://schemas.openxmlformats.org/officeDocument/2006/relationships/customXml" Target="../ink/ink1046.xml"/><Relationship Id="rId267" Type="http://schemas.openxmlformats.org/officeDocument/2006/relationships/image" Target="../media/image1056.png"/><Relationship Id="rId288" Type="http://schemas.openxmlformats.org/officeDocument/2006/relationships/customXml" Target="../ink/ink1067.xml"/><Relationship Id="rId411" Type="http://schemas.openxmlformats.org/officeDocument/2006/relationships/image" Target="../media/image1128.png"/><Relationship Id="rId432" Type="http://schemas.openxmlformats.org/officeDocument/2006/relationships/customXml" Target="../ink/ink1139.xml"/><Relationship Id="rId453" Type="http://schemas.openxmlformats.org/officeDocument/2006/relationships/image" Target="../media/image1148.png"/><Relationship Id="rId474" Type="http://schemas.openxmlformats.org/officeDocument/2006/relationships/customXml" Target="../ink/ink1160.xml"/><Relationship Id="rId106" Type="http://schemas.openxmlformats.org/officeDocument/2006/relationships/customXml" Target="../ink/ink976.xml"/><Relationship Id="rId127" Type="http://schemas.openxmlformats.org/officeDocument/2006/relationships/image" Target="../media/image986.png"/><Relationship Id="rId313" Type="http://schemas.openxmlformats.org/officeDocument/2006/relationships/image" Target="../media/image1079.png"/><Relationship Id="rId495" Type="http://schemas.openxmlformats.org/officeDocument/2006/relationships/image" Target="../media/image1169.png"/><Relationship Id="rId10" Type="http://schemas.openxmlformats.org/officeDocument/2006/relationships/customXml" Target="../ink/ink928.xml"/><Relationship Id="rId31" Type="http://schemas.openxmlformats.org/officeDocument/2006/relationships/image" Target="../media/image938.png"/><Relationship Id="rId52" Type="http://schemas.openxmlformats.org/officeDocument/2006/relationships/customXml" Target="../ink/ink949.xml"/><Relationship Id="rId73" Type="http://schemas.openxmlformats.org/officeDocument/2006/relationships/image" Target="../media/image959.png"/><Relationship Id="rId94" Type="http://schemas.openxmlformats.org/officeDocument/2006/relationships/customXml" Target="../ink/ink970.xml"/><Relationship Id="rId148" Type="http://schemas.openxmlformats.org/officeDocument/2006/relationships/customXml" Target="../ink/ink997.xml"/><Relationship Id="rId169" Type="http://schemas.openxmlformats.org/officeDocument/2006/relationships/image" Target="../media/image1007.png"/><Relationship Id="rId334" Type="http://schemas.openxmlformats.org/officeDocument/2006/relationships/customXml" Target="../ink/ink1090.xml"/><Relationship Id="rId355" Type="http://schemas.openxmlformats.org/officeDocument/2006/relationships/image" Target="../media/image1100.png"/><Relationship Id="rId376" Type="http://schemas.openxmlformats.org/officeDocument/2006/relationships/customXml" Target="../ink/ink1111.xml"/><Relationship Id="rId397" Type="http://schemas.openxmlformats.org/officeDocument/2006/relationships/image" Target="../media/image1121.png"/><Relationship Id="rId4" Type="http://schemas.openxmlformats.org/officeDocument/2006/relationships/customXml" Target="../ink/ink925.xml"/><Relationship Id="rId180" Type="http://schemas.openxmlformats.org/officeDocument/2006/relationships/customXml" Target="../ink/ink1013.xml"/><Relationship Id="rId215" Type="http://schemas.openxmlformats.org/officeDocument/2006/relationships/image" Target="../media/image1030.png"/><Relationship Id="rId236" Type="http://schemas.openxmlformats.org/officeDocument/2006/relationships/customXml" Target="../ink/ink1041.xml"/><Relationship Id="rId257" Type="http://schemas.openxmlformats.org/officeDocument/2006/relationships/image" Target="../media/image1051.png"/><Relationship Id="rId278" Type="http://schemas.openxmlformats.org/officeDocument/2006/relationships/customXml" Target="../ink/ink1062.xml"/><Relationship Id="rId401" Type="http://schemas.openxmlformats.org/officeDocument/2006/relationships/image" Target="../media/image1123.png"/><Relationship Id="rId422" Type="http://schemas.openxmlformats.org/officeDocument/2006/relationships/customXml" Target="../ink/ink1134.xml"/><Relationship Id="rId443" Type="http://schemas.openxmlformats.org/officeDocument/2006/relationships/image" Target="../media/image1143.png"/><Relationship Id="rId464" Type="http://schemas.openxmlformats.org/officeDocument/2006/relationships/customXml" Target="../ink/ink1155.xml"/><Relationship Id="rId303" Type="http://schemas.openxmlformats.org/officeDocument/2006/relationships/image" Target="../media/image1074.png"/><Relationship Id="rId485" Type="http://schemas.openxmlformats.org/officeDocument/2006/relationships/image" Target="../media/image1164.png"/><Relationship Id="rId42" Type="http://schemas.openxmlformats.org/officeDocument/2006/relationships/customXml" Target="../ink/ink944.xml"/><Relationship Id="rId84" Type="http://schemas.openxmlformats.org/officeDocument/2006/relationships/customXml" Target="../ink/ink965.xml"/><Relationship Id="rId138" Type="http://schemas.openxmlformats.org/officeDocument/2006/relationships/customXml" Target="../ink/ink992.xml"/><Relationship Id="rId345" Type="http://schemas.openxmlformats.org/officeDocument/2006/relationships/image" Target="../media/image1095.png"/><Relationship Id="rId387" Type="http://schemas.openxmlformats.org/officeDocument/2006/relationships/image" Target="../media/image1116.png"/><Relationship Id="rId191" Type="http://schemas.openxmlformats.org/officeDocument/2006/relationships/image" Target="../media/image1018.png"/><Relationship Id="rId205" Type="http://schemas.openxmlformats.org/officeDocument/2006/relationships/image" Target="../media/image1025.png"/><Relationship Id="rId247" Type="http://schemas.openxmlformats.org/officeDocument/2006/relationships/image" Target="../media/image1046.png"/><Relationship Id="rId412" Type="http://schemas.openxmlformats.org/officeDocument/2006/relationships/customXml" Target="../ink/ink1129.xml"/><Relationship Id="rId107" Type="http://schemas.openxmlformats.org/officeDocument/2006/relationships/image" Target="../media/image976.png"/><Relationship Id="rId289" Type="http://schemas.openxmlformats.org/officeDocument/2006/relationships/image" Target="../media/image1067.png"/><Relationship Id="rId454" Type="http://schemas.openxmlformats.org/officeDocument/2006/relationships/customXml" Target="../ink/ink1150.xml"/><Relationship Id="rId496" Type="http://schemas.openxmlformats.org/officeDocument/2006/relationships/customXml" Target="../ink/ink1171.xml"/><Relationship Id="rId11" Type="http://schemas.openxmlformats.org/officeDocument/2006/relationships/image" Target="../media/image928.png"/><Relationship Id="rId53" Type="http://schemas.openxmlformats.org/officeDocument/2006/relationships/image" Target="../media/image949.png"/><Relationship Id="rId149" Type="http://schemas.openxmlformats.org/officeDocument/2006/relationships/image" Target="../media/image997.png"/><Relationship Id="rId314" Type="http://schemas.openxmlformats.org/officeDocument/2006/relationships/customXml" Target="../ink/ink1080.xml"/><Relationship Id="rId356" Type="http://schemas.openxmlformats.org/officeDocument/2006/relationships/customXml" Target="../ink/ink1101.xml"/><Relationship Id="rId398" Type="http://schemas.openxmlformats.org/officeDocument/2006/relationships/customXml" Target="../ink/ink1122.xml"/><Relationship Id="rId95" Type="http://schemas.openxmlformats.org/officeDocument/2006/relationships/image" Target="../media/image970.png"/><Relationship Id="rId160" Type="http://schemas.openxmlformats.org/officeDocument/2006/relationships/customXml" Target="../ink/ink1003.xml"/><Relationship Id="rId216" Type="http://schemas.openxmlformats.org/officeDocument/2006/relationships/customXml" Target="../ink/ink1031.xml"/><Relationship Id="rId423" Type="http://schemas.openxmlformats.org/officeDocument/2006/relationships/image" Target="../media/image1133.png"/><Relationship Id="rId258" Type="http://schemas.openxmlformats.org/officeDocument/2006/relationships/customXml" Target="../ink/ink1052.xml"/><Relationship Id="rId465" Type="http://schemas.openxmlformats.org/officeDocument/2006/relationships/image" Target="../media/image1154.png"/><Relationship Id="rId22" Type="http://schemas.openxmlformats.org/officeDocument/2006/relationships/customXml" Target="../ink/ink934.xml"/><Relationship Id="rId64" Type="http://schemas.openxmlformats.org/officeDocument/2006/relationships/customXml" Target="../ink/ink955.xml"/><Relationship Id="rId118" Type="http://schemas.openxmlformats.org/officeDocument/2006/relationships/customXml" Target="../ink/ink982.xml"/><Relationship Id="rId325" Type="http://schemas.openxmlformats.org/officeDocument/2006/relationships/image" Target="../media/image1085.png"/><Relationship Id="rId367" Type="http://schemas.openxmlformats.org/officeDocument/2006/relationships/image" Target="../media/image1106.png"/><Relationship Id="rId171" Type="http://schemas.openxmlformats.org/officeDocument/2006/relationships/image" Target="../media/image1008.png"/><Relationship Id="rId227" Type="http://schemas.openxmlformats.org/officeDocument/2006/relationships/image" Target="../media/image1036.png"/><Relationship Id="rId269" Type="http://schemas.openxmlformats.org/officeDocument/2006/relationships/image" Target="../media/image1057.png"/><Relationship Id="rId434" Type="http://schemas.openxmlformats.org/officeDocument/2006/relationships/customXml" Target="../ink/ink1140.xml"/><Relationship Id="rId476" Type="http://schemas.openxmlformats.org/officeDocument/2006/relationships/customXml" Target="../ink/ink1161.xml"/><Relationship Id="rId33" Type="http://schemas.openxmlformats.org/officeDocument/2006/relationships/image" Target="../media/image939.png"/><Relationship Id="rId129" Type="http://schemas.openxmlformats.org/officeDocument/2006/relationships/image" Target="../media/image987.png"/><Relationship Id="rId280" Type="http://schemas.openxmlformats.org/officeDocument/2006/relationships/customXml" Target="../ink/ink1063.xml"/><Relationship Id="rId336" Type="http://schemas.openxmlformats.org/officeDocument/2006/relationships/customXml" Target="../ink/ink1091.xml"/><Relationship Id="rId501" Type="http://schemas.openxmlformats.org/officeDocument/2006/relationships/image" Target="../media/image1172.png"/><Relationship Id="rId75" Type="http://schemas.openxmlformats.org/officeDocument/2006/relationships/image" Target="../media/image960.png"/><Relationship Id="rId140" Type="http://schemas.openxmlformats.org/officeDocument/2006/relationships/customXml" Target="../ink/ink993.xml"/><Relationship Id="rId182" Type="http://schemas.openxmlformats.org/officeDocument/2006/relationships/customXml" Target="../ink/ink1014.xml"/><Relationship Id="rId378" Type="http://schemas.openxmlformats.org/officeDocument/2006/relationships/customXml" Target="../ink/ink1112.xml"/><Relationship Id="rId403" Type="http://schemas.openxmlformats.org/officeDocument/2006/relationships/image" Target="../media/image1124.png"/><Relationship Id="rId6" Type="http://schemas.openxmlformats.org/officeDocument/2006/relationships/customXml" Target="../ink/ink926.xml"/><Relationship Id="rId238" Type="http://schemas.openxmlformats.org/officeDocument/2006/relationships/customXml" Target="../ink/ink1042.xml"/><Relationship Id="rId445" Type="http://schemas.openxmlformats.org/officeDocument/2006/relationships/image" Target="../media/image1144.png"/><Relationship Id="rId487" Type="http://schemas.openxmlformats.org/officeDocument/2006/relationships/image" Target="../media/image1165.png"/><Relationship Id="rId291" Type="http://schemas.openxmlformats.org/officeDocument/2006/relationships/image" Target="../media/image1068.png"/><Relationship Id="rId305" Type="http://schemas.openxmlformats.org/officeDocument/2006/relationships/image" Target="../media/image1075.png"/><Relationship Id="rId347" Type="http://schemas.openxmlformats.org/officeDocument/2006/relationships/image" Target="../media/image1096.png"/><Relationship Id="rId44" Type="http://schemas.openxmlformats.org/officeDocument/2006/relationships/customXml" Target="../ink/ink945.xml"/><Relationship Id="rId86" Type="http://schemas.openxmlformats.org/officeDocument/2006/relationships/customXml" Target="../ink/ink966.xml"/><Relationship Id="rId151" Type="http://schemas.openxmlformats.org/officeDocument/2006/relationships/image" Target="../media/image998.png"/><Relationship Id="rId389" Type="http://schemas.openxmlformats.org/officeDocument/2006/relationships/image" Target="../media/image1117.png"/><Relationship Id="rId193" Type="http://schemas.openxmlformats.org/officeDocument/2006/relationships/image" Target="../media/image1019.png"/><Relationship Id="rId207" Type="http://schemas.openxmlformats.org/officeDocument/2006/relationships/image" Target="../media/image1026.png"/><Relationship Id="rId249" Type="http://schemas.openxmlformats.org/officeDocument/2006/relationships/image" Target="../media/image1047.png"/><Relationship Id="rId414" Type="http://schemas.openxmlformats.org/officeDocument/2006/relationships/customXml" Target="../ink/ink1130.xml"/><Relationship Id="rId456" Type="http://schemas.openxmlformats.org/officeDocument/2006/relationships/customXml" Target="../ink/ink1151.xml"/><Relationship Id="rId498" Type="http://schemas.openxmlformats.org/officeDocument/2006/relationships/customXml" Target="../ink/ink1172.xml"/><Relationship Id="rId13" Type="http://schemas.openxmlformats.org/officeDocument/2006/relationships/image" Target="../media/image929.png"/><Relationship Id="rId109" Type="http://schemas.openxmlformats.org/officeDocument/2006/relationships/image" Target="../media/image977.png"/><Relationship Id="rId260" Type="http://schemas.openxmlformats.org/officeDocument/2006/relationships/customXml" Target="../ink/ink1053.xml"/><Relationship Id="rId316" Type="http://schemas.openxmlformats.org/officeDocument/2006/relationships/customXml" Target="../ink/ink1081.xml"/><Relationship Id="rId55" Type="http://schemas.openxmlformats.org/officeDocument/2006/relationships/image" Target="../media/image950.png"/><Relationship Id="rId97" Type="http://schemas.openxmlformats.org/officeDocument/2006/relationships/image" Target="../media/image971.png"/><Relationship Id="rId120" Type="http://schemas.openxmlformats.org/officeDocument/2006/relationships/customXml" Target="../ink/ink983.xml"/><Relationship Id="rId358" Type="http://schemas.openxmlformats.org/officeDocument/2006/relationships/customXml" Target="../ink/ink1102.xml"/><Relationship Id="rId162" Type="http://schemas.openxmlformats.org/officeDocument/2006/relationships/customXml" Target="../ink/ink1004.xml"/><Relationship Id="rId218" Type="http://schemas.openxmlformats.org/officeDocument/2006/relationships/customXml" Target="../ink/ink1032.xml"/><Relationship Id="rId425" Type="http://schemas.openxmlformats.org/officeDocument/2006/relationships/image" Target="../media/image1134.png"/><Relationship Id="rId467" Type="http://schemas.openxmlformats.org/officeDocument/2006/relationships/image" Target="../media/image1155.png"/><Relationship Id="rId271" Type="http://schemas.openxmlformats.org/officeDocument/2006/relationships/image" Target="../media/image1058.png"/><Relationship Id="rId24" Type="http://schemas.openxmlformats.org/officeDocument/2006/relationships/customXml" Target="../ink/ink935.xml"/><Relationship Id="rId66" Type="http://schemas.openxmlformats.org/officeDocument/2006/relationships/customXml" Target="../ink/ink956.xml"/><Relationship Id="rId131" Type="http://schemas.openxmlformats.org/officeDocument/2006/relationships/image" Target="../media/image988.png"/><Relationship Id="rId327" Type="http://schemas.openxmlformats.org/officeDocument/2006/relationships/image" Target="../media/image1086.png"/><Relationship Id="rId369" Type="http://schemas.openxmlformats.org/officeDocument/2006/relationships/image" Target="../media/image110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9.xml"/><Relationship Id="rId21" Type="http://schemas.openxmlformats.org/officeDocument/2006/relationships/image" Target="../media/image1185.png"/><Relationship Id="rId42" Type="http://schemas.openxmlformats.org/officeDocument/2006/relationships/customXml" Target="../ink/ink1197.xml"/><Relationship Id="rId47" Type="http://schemas.openxmlformats.org/officeDocument/2006/relationships/image" Target="../media/image1198.png"/><Relationship Id="rId63" Type="http://schemas.openxmlformats.org/officeDocument/2006/relationships/image" Target="../media/image1206.png"/><Relationship Id="rId68" Type="http://schemas.openxmlformats.org/officeDocument/2006/relationships/customXml" Target="../ink/ink1210.xml"/><Relationship Id="rId84" Type="http://schemas.openxmlformats.org/officeDocument/2006/relationships/customXml" Target="../ink/ink1218.xml"/><Relationship Id="rId89" Type="http://schemas.openxmlformats.org/officeDocument/2006/relationships/image" Target="../media/image1218.png"/><Relationship Id="rId112" Type="http://schemas.openxmlformats.org/officeDocument/2006/relationships/customXml" Target="../ink/ink1232.xml"/><Relationship Id="rId16" Type="http://schemas.openxmlformats.org/officeDocument/2006/relationships/customXml" Target="../ink/ink1184.xml"/><Relationship Id="rId107" Type="http://schemas.openxmlformats.org/officeDocument/2006/relationships/image" Target="../media/image1227.png"/><Relationship Id="rId11" Type="http://schemas.openxmlformats.org/officeDocument/2006/relationships/image" Target="../media/image1180.png"/><Relationship Id="rId24" Type="http://schemas.openxmlformats.org/officeDocument/2006/relationships/customXml" Target="../ink/ink1188.xml"/><Relationship Id="rId32" Type="http://schemas.openxmlformats.org/officeDocument/2006/relationships/customXml" Target="../ink/ink1192.xml"/><Relationship Id="rId37" Type="http://schemas.openxmlformats.org/officeDocument/2006/relationships/image" Target="../media/image1193.png"/><Relationship Id="rId40" Type="http://schemas.openxmlformats.org/officeDocument/2006/relationships/customXml" Target="../ink/ink1196.xml"/><Relationship Id="rId45" Type="http://schemas.openxmlformats.org/officeDocument/2006/relationships/image" Target="../media/image1197.png"/><Relationship Id="rId53" Type="http://schemas.openxmlformats.org/officeDocument/2006/relationships/image" Target="../media/image1201.png"/><Relationship Id="rId58" Type="http://schemas.openxmlformats.org/officeDocument/2006/relationships/customXml" Target="../ink/ink1205.xml"/><Relationship Id="rId66" Type="http://schemas.openxmlformats.org/officeDocument/2006/relationships/customXml" Target="../ink/ink1209.xml"/><Relationship Id="rId74" Type="http://schemas.openxmlformats.org/officeDocument/2006/relationships/customXml" Target="../ink/ink1213.xml"/><Relationship Id="rId79" Type="http://schemas.openxmlformats.org/officeDocument/2006/relationships/image" Target="../media/image1214.png"/><Relationship Id="rId87" Type="http://schemas.openxmlformats.org/officeDocument/2006/relationships/image" Target="../media/image1217.png"/><Relationship Id="rId102" Type="http://schemas.openxmlformats.org/officeDocument/2006/relationships/customXml" Target="../ink/ink1227.xml"/><Relationship Id="rId110" Type="http://schemas.openxmlformats.org/officeDocument/2006/relationships/customXml" Target="../ink/ink1231.xml"/><Relationship Id="rId115" Type="http://schemas.openxmlformats.org/officeDocument/2006/relationships/image" Target="../media/image73.png"/><Relationship Id="rId5" Type="http://schemas.openxmlformats.org/officeDocument/2006/relationships/image" Target="../media/image1177.png"/><Relationship Id="rId61" Type="http://schemas.openxmlformats.org/officeDocument/2006/relationships/image" Target="../media/image1205.png"/><Relationship Id="rId82" Type="http://schemas.openxmlformats.org/officeDocument/2006/relationships/customXml" Target="../ink/ink1217.xml"/><Relationship Id="rId90" Type="http://schemas.openxmlformats.org/officeDocument/2006/relationships/customXml" Target="../ink/ink1221.xml"/><Relationship Id="rId95" Type="http://schemas.openxmlformats.org/officeDocument/2006/relationships/image" Target="../media/image1221.png"/><Relationship Id="rId19" Type="http://schemas.openxmlformats.org/officeDocument/2006/relationships/image" Target="../media/image1184.png"/><Relationship Id="rId14" Type="http://schemas.openxmlformats.org/officeDocument/2006/relationships/customXml" Target="../ink/ink1183.xml"/><Relationship Id="rId22" Type="http://schemas.openxmlformats.org/officeDocument/2006/relationships/customXml" Target="../ink/ink1187.xml"/><Relationship Id="rId27" Type="http://schemas.openxmlformats.org/officeDocument/2006/relationships/image" Target="../media/image1188.png"/><Relationship Id="rId30" Type="http://schemas.openxmlformats.org/officeDocument/2006/relationships/customXml" Target="../ink/ink1191.xml"/><Relationship Id="rId35" Type="http://schemas.openxmlformats.org/officeDocument/2006/relationships/image" Target="../media/image1192.png"/><Relationship Id="rId43" Type="http://schemas.openxmlformats.org/officeDocument/2006/relationships/image" Target="../media/image1196.png"/><Relationship Id="rId48" Type="http://schemas.openxmlformats.org/officeDocument/2006/relationships/customXml" Target="../ink/ink1200.xml"/><Relationship Id="rId56" Type="http://schemas.openxmlformats.org/officeDocument/2006/relationships/customXml" Target="../ink/ink1204.xml"/><Relationship Id="rId64" Type="http://schemas.openxmlformats.org/officeDocument/2006/relationships/customXml" Target="../ink/ink1208.xml"/><Relationship Id="rId69" Type="http://schemas.openxmlformats.org/officeDocument/2006/relationships/image" Target="../media/image1209.png"/><Relationship Id="rId77" Type="http://schemas.openxmlformats.org/officeDocument/2006/relationships/image" Target="../media/image1213.png"/><Relationship Id="rId100" Type="http://schemas.openxmlformats.org/officeDocument/2006/relationships/customXml" Target="../ink/ink1226.xml"/><Relationship Id="rId105" Type="http://schemas.openxmlformats.org/officeDocument/2006/relationships/image" Target="../media/image1226.png"/><Relationship Id="rId113" Type="http://schemas.openxmlformats.org/officeDocument/2006/relationships/image" Target="../media/image1230.png"/><Relationship Id="rId8" Type="http://schemas.openxmlformats.org/officeDocument/2006/relationships/customXml" Target="../ink/ink1180.xml"/><Relationship Id="rId51" Type="http://schemas.openxmlformats.org/officeDocument/2006/relationships/image" Target="../media/image1200.png"/><Relationship Id="rId72" Type="http://schemas.openxmlformats.org/officeDocument/2006/relationships/customXml" Target="../ink/ink1212.xml"/><Relationship Id="rId80" Type="http://schemas.openxmlformats.org/officeDocument/2006/relationships/customXml" Target="../ink/ink1216.xml"/><Relationship Id="rId85" Type="http://schemas.openxmlformats.org/officeDocument/2006/relationships/image" Target="../media/image1216.png"/><Relationship Id="rId93" Type="http://schemas.openxmlformats.org/officeDocument/2006/relationships/image" Target="../media/image1220.png"/><Relationship Id="rId98" Type="http://schemas.openxmlformats.org/officeDocument/2006/relationships/customXml" Target="../ink/ink1225.xml"/><Relationship Id="rId3" Type="http://schemas.openxmlformats.org/officeDocument/2006/relationships/image" Target="../media/image1176.png"/><Relationship Id="rId12" Type="http://schemas.openxmlformats.org/officeDocument/2006/relationships/customXml" Target="../ink/ink1182.xml"/><Relationship Id="rId17" Type="http://schemas.openxmlformats.org/officeDocument/2006/relationships/image" Target="../media/image1183.png"/><Relationship Id="rId25" Type="http://schemas.openxmlformats.org/officeDocument/2006/relationships/image" Target="../media/image1187.png"/><Relationship Id="rId33" Type="http://schemas.openxmlformats.org/officeDocument/2006/relationships/image" Target="../media/image1191.png"/><Relationship Id="rId38" Type="http://schemas.openxmlformats.org/officeDocument/2006/relationships/customXml" Target="../ink/ink1195.xml"/><Relationship Id="rId46" Type="http://schemas.openxmlformats.org/officeDocument/2006/relationships/customXml" Target="../ink/ink1199.xml"/><Relationship Id="rId59" Type="http://schemas.openxmlformats.org/officeDocument/2006/relationships/image" Target="../media/image1204.png"/><Relationship Id="rId67" Type="http://schemas.openxmlformats.org/officeDocument/2006/relationships/image" Target="../media/image1208.png"/><Relationship Id="rId103" Type="http://schemas.openxmlformats.org/officeDocument/2006/relationships/image" Target="../media/image1225.png"/><Relationship Id="rId108" Type="http://schemas.openxmlformats.org/officeDocument/2006/relationships/customXml" Target="../ink/ink1230.xml"/><Relationship Id="rId20" Type="http://schemas.openxmlformats.org/officeDocument/2006/relationships/customXml" Target="../ink/ink1186.xml"/><Relationship Id="rId41" Type="http://schemas.openxmlformats.org/officeDocument/2006/relationships/image" Target="../media/image1195.png"/><Relationship Id="rId54" Type="http://schemas.openxmlformats.org/officeDocument/2006/relationships/customXml" Target="../ink/ink1203.xml"/><Relationship Id="rId62" Type="http://schemas.openxmlformats.org/officeDocument/2006/relationships/customXml" Target="../ink/ink1207.xml"/><Relationship Id="rId70" Type="http://schemas.openxmlformats.org/officeDocument/2006/relationships/customXml" Target="../ink/ink1211.xml"/><Relationship Id="rId75" Type="http://schemas.openxmlformats.org/officeDocument/2006/relationships/image" Target="../media/image1212.png"/><Relationship Id="rId83" Type="http://schemas.openxmlformats.org/officeDocument/2006/relationships/image" Target="../media/image109.png"/><Relationship Id="rId88" Type="http://schemas.openxmlformats.org/officeDocument/2006/relationships/customXml" Target="../ink/ink1220.xml"/><Relationship Id="rId91" Type="http://schemas.openxmlformats.org/officeDocument/2006/relationships/image" Target="../media/image1219.png"/><Relationship Id="rId96" Type="http://schemas.openxmlformats.org/officeDocument/2006/relationships/customXml" Target="../ink/ink1224.xml"/><Relationship Id="rId111" Type="http://schemas.openxmlformats.org/officeDocument/2006/relationships/image" Target="../media/image122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79.xml"/><Relationship Id="rId15" Type="http://schemas.openxmlformats.org/officeDocument/2006/relationships/image" Target="../media/image1182.png"/><Relationship Id="rId23" Type="http://schemas.openxmlformats.org/officeDocument/2006/relationships/image" Target="../media/image1186.png"/><Relationship Id="rId28" Type="http://schemas.openxmlformats.org/officeDocument/2006/relationships/customXml" Target="../ink/ink1190.xml"/><Relationship Id="rId36" Type="http://schemas.openxmlformats.org/officeDocument/2006/relationships/customXml" Target="../ink/ink1194.xml"/><Relationship Id="rId49" Type="http://schemas.openxmlformats.org/officeDocument/2006/relationships/image" Target="../media/image1199.png"/><Relationship Id="rId57" Type="http://schemas.openxmlformats.org/officeDocument/2006/relationships/image" Target="../media/image1203.png"/><Relationship Id="rId106" Type="http://schemas.openxmlformats.org/officeDocument/2006/relationships/customXml" Target="../ink/ink1229.xml"/><Relationship Id="rId114" Type="http://schemas.openxmlformats.org/officeDocument/2006/relationships/customXml" Target="../ink/ink1233.xml"/><Relationship Id="rId10" Type="http://schemas.openxmlformats.org/officeDocument/2006/relationships/customXml" Target="../ink/ink1181.xml"/><Relationship Id="rId31" Type="http://schemas.openxmlformats.org/officeDocument/2006/relationships/image" Target="../media/image1190.png"/><Relationship Id="rId44" Type="http://schemas.openxmlformats.org/officeDocument/2006/relationships/customXml" Target="../ink/ink1198.xml"/><Relationship Id="rId52" Type="http://schemas.openxmlformats.org/officeDocument/2006/relationships/customXml" Target="../ink/ink1202.xml"/><Relationship Id="rId60" Type="http://schemas.openxmlformats.org/officeDocument/2006/relationships/customXml" Target="../ink/ink1206.xml"/><Relationship Id="rId65" Type="http://schemas.openxmlformats.org/officeDocument/2006/relationships/image" Target="../media/image1207.png"/><Relationship Id="rId73" Type="http://schemas.openxmlformats.org/officeDocument/2006/relationships/image" Target="../media/image1211.png"/><Relationship Id="rId78" Type="http://schemas.openxmlformats.org/officeDocument/2006/relationships/customXml" Target="../ink/ink1215.xml"/><Relationship Id="rId81" Type="http://schemas.openxmlformats.org/officeDocument/2006/relationships/image" Target="../media/image1215.png"/><Relationship Id="rId86" Type="http://schemas.openxmlformats.org/officeDocument/2006/relationships/customXml" Target="../ink/ink1219.xml"/><Relationship Id="rId94" Type="http://schemas.openxmlformats.org/officeDocument/2006/relationships/customXml" Target="../ink/ink1223.xml"/><Relationship Id="rId99" Type="http://schemas.openxmlformats.org/officeDocument/2006/relationships/image" Target="../media/image1223.png"/><Relationship Id="rId101" Type="http://schemas.openxmlformats.org/officeDocument/2006/relationships/image" Target="../media/image1224.png"/><Relationship Id="rId4" Type="http://schemas.openxmlformats.org/officeDocument/2006/relationships/customXml" Target="../ink/ink1178.xml"/><Relationship Id="rId9" Type="http://schemas.openxmlformats.org/officeDocument/2006/relationships/image" Target="../media/image1179.png"/><Relationship Id="rId13" Type="http://schemas.openxmlformats.org/officeDocument/2006/relationships/image" Target="../media/image1181.png"/><Relationship Id="rId18" Type="http://schemas.openxmlformats.org/officeDocument/2006/relationships/customXml" Target="../ink/ink1185.xml"/><Relationship Id="rId39" Type="http://schemas.openxmlformats.org/officeDocument/2006/relationships/image" Target="../media/image1194.png"/><Relationship Id="rId109" Type="http://schemas.openxmlformats.org/officeDocument/2006/relationships/image" Target="../media/image1228.png"/><Relationship Id="rId34" Type="http://schemas.openxmlformats.org/officeDocument/2006/relationships/customXml" Target="../ink/ink1193.xml"/><Relationship Id="rId50" Type="http://schemas.openxmlformats.org/officeDocument/2006/relationships/customXml" Target="../ink/ink1201.xml"/><Relationship Id="rId55" Type="http://schemas.openxmlformats.org/officeDocument/2006/relationships/image" Target="../media/image1202.png"/><Relationship Id="rId76" Type="http://schemas.openxmlformats.org/officeDocument/2006/relationships/customXml" Target="../ink/ink1214.xml"/><Relationship Id="rId97" Type="http://schemas.openxmlformats.org/officeDocument/2006/relationships/image" Target="../media/image1222.png"/><Relationship Id="rId104" Type="http://schemas.openxmlformats.org/officeDocument/2006/relationships/customXml" Target="../ink/ink1228.xml"/><Relationship Id="rId7" Type="http://schemas.openxmlformats.org/officeDocument/2006/relationships/image" Target="../media/image1178.png"/><Relationship Id="rId71" Type="http://schemas.openxmlformats.org/officeDocument/2006/relationships/image" Target="../media/image1210.png"/><Relationship Id="rId92" Type="http://schemas.openxmlformats.org/officeDocument/2006/relationships/customXml" Target="../ink/ink1222.xml"/><Relationship Id="rId2" Type="http://schemas.openxmlformats.org/officeDocument/2006/relationships/customXml" Target="../ink/ink1177.xml"/><Relationship Id="rId29" Type="http://schemas.openxmlformats.org/officeDocument/2006/relationships/image" Target="../media/image118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8.png"/><Relationship Id="rId299" Type="http://schemas.openxmlformats.org/officeDocument/2006/relationships/image" Target="../media/image1379.png"/><Relationship Id="rId303" Type="http://schemas.openxmlformats.org/officeDocument/2006/relationships/image" Target="../media/image1381.png"/><Relationship Id="rId21" Type="http://schemas.openxmlformats.org/officeDocument/2006/relationships/image" Target="../media/image1240.png"/><Relationship Id="rId42" Type="http://schemas.openxmlformats.org/officeDocument/2006/relationships/customXml" Target="../ink/ink1254.xml"/><Relationship Id="rId63" Type="http://schemas.openxmlformats.org/officeDocument/2006/relationships/image" Target="../media/image1261.png"/><Relationship Id="rId84" Type="http://schemas.openxmlformats.org/officeDocument/2006/relationships/customXml" Target="../ink/ink1275.xml"/><Relationship Id="rId138" Type="http://schemas.openxmlformats.org/officeDocument/2006/relationships/customXml" Target="../ink/ink1302.xml"/><Relationship Id="rId159" Type="http://schemas.openxmlformats.org/officeDocument/2006/relationships/image" Target="../media/image1309.png"/><Relationship Id="rId324" Type="http://schemas.openxmlformats.org/officeDocument/2006/relationships/customXml" Target="../ink/ink1395.xml"/><Relationship Id="rId345" Type="http://schemas.openxmlformats.org/officeDocument/2006/relationships/image" Target="../media/image1402.png"/><Relationship Id="rId170" Type="http://schemas.openxmlformats.org/officeDocument/2006/relationships/customXml" Target="../ink/ink1318.xml"/><Relationship Id="rId191" Type="http://schemas.openxmlformats.org/officeDocument/2006/relationships/image" Target="../media/image1325.png"/><Relationship Id="rId205" Type="http://schemas.openxmlformats.org/officeDocument/2006/relationships/image" Target="../media/image1332.png"/><Relationship Id="rId226" Type="http://schemas.openxmlformats.org/officeDocument/2006/relationships/customXml" Target="../ink/ink1346.xml"/><Relationship Id="rId247" Type="http://schemas.openxmlformats.org/officeDocument/2006/relationships/image" Target="../media/image1353.png"/><Relationship Id="rId107" Type="http://schemas.openxmlformats.org/officeDocument/2006/relationships/image" Target="../media/image1283.png"/><Relationship Id="rId268" Type="http://schemas.openxmlformats.org/officeDocument/2006/relationships/customXml" Target="../ink/ink1367.xml"/><Relationship Id="rId289" Type="http://schemas.openxmlformats.org/officeDocument/2006/relationships/image" Target="../media/image1374.png"/><Relationship Id="rId11" Type="http://schemas.openxmlformats.org/officeDocument/2006/relationships/image" Target="../media/image1235.png"/><Relationship Id="rId32" Type="http://schemas.openxmlformats.org/officeDocument/2006/relationships/customXml" Target="../ink/ink1249.xml"/><Relationship Id="rId53" Type="http://schemas.openxmlformats.org/officeDocument/2006/relationships/image" Target="../media/image1256.png"/><Relationship Id="rId74" Type="http://schemas.openxmlformats.org/officeDocument/2006/relationships/customXml" Target="../ink/ink1270.xml"/><Relationship Id="rId128" Type="http://schemas.openxmlformats.org/officeDocument/2006/relationships/customXml" Target="../ink/ink1297.xml"/><Relationship Id="rId149" Type="http://schemas.openxmlformats.org/officeDocument/2006/relationships/image" Target="../media/image1304.png"/><Relationship Id="rId314" Type="http://schemas.openxmlformats.org/officeDocument/2006/relationships/customXml" Target="../ink/ink1390.xml"/><Relationship Id="rId335" Type="http://schemas.openxmlformats.org/officeDocument/2006/relationships/image" Target="../media/image1397.png"/><Relationship Id="rId356" Type="http://schemas.openxmlformats.org/officeDocument/2006/relationships/customXml" Target="../ink/ink1411.xml"/><Relationship Id="rId5" Type="http://schemas.openxmlformats.org/officeDocument/2006/relationships/image" Target="../media/image1232.png"/><Relationship Id="rId95" Type="http://schemas.openxmlformats.org/officeDocument/2006/relationships/image" Target="../media/image1277.png"/><Relationship Id="rId160" Type="http://schemas.openxmlformats.org/officeDocument/2006/relationships/customXml" Target="../ink/ink1313.xml"/><Relationship Id="rId181" Type="http://schemas.openxmlformats.org/officeDocument/2006/relationships/image" Target="../media/image1320.png"/><Relationship Id="rId216" Type="http://schemas.openxmlformats.org/officeDocument/2006/relationships/customXml" Target="../ink/ink1341.xml"/><Relationship Id="rId237" Type="http://schemas.openxmlformats.org/officeDocument/2006/relationships/image" Target="../media/image1348.png"/><Relationship Id="rId258" Type="http://schemas.openxmlformats.org/officeDocument/2006/relationships/customXml" Target="../ink/ink1362.xml"/><Relationship Id="rId279" Type="http://schemas.openxmlformats.org/officeDocument/2006/relationships/image" Target="../media/image1369.png"/><Relationship Id="rId22" Type="http://schemas.openxmlformats.org/officeDocument/2006/relationships/customXml" Target="../ink/ink1244.xml"/><Relationship Id="rId43" Type="http://schemas.openxmlformats.org/officeDocument/2006/relationships/image" Target="../media/image1251.png"/><Relationship Id="rId64" Type="http://schemas.openxmlformats.org/officeDocument/2006/relationships/customXml" Target="../ink/ink1265.xml"/><Relationship Id="rId118" Type="http://schemas.openxmlformats.org/officeDocument/2006/relationships/customXml" Target="../ink/ink1292.xml"/><Relationship Id="rId139" Type="http://schemas.openxmlformats.org/officeDocument/2006/relationships/image" Target="../media/image1299.png"/><Relationship Id="rId290" Type="http://schemas.openxmlformats.org/officeDocument/2006/relationships/customXml" Target="../ink/ink1378.xml"/><Relationship Id="rId304" Type="http://schemas.openxmlformats.org/officeDocument/2006/relationships/customXml" Target="../ink/ink1385.xml"/><Relationship Id="rId325" Type="http://schemas.openxmlformats.org/officeDocument/2006/relationships/image" Target="../media/image1392.png"/><Relationship Id="rId346" Type="http://schemas.openxmlformats.org/officeDocument/2006/relationships/customXml" Target="../ink/ink1406.xml"/><Relationship Id="rId85" Type="http://schemas.openxmlformats.org/officeDocument/2006/relationships/image" Target="../media/image1272.png"/><Relationship Id="rId150" Type="http://schemas.openxmlformats.org/officeDocument/2006/relationships/customXml" Target="../ink/ink1308.xml"/><Relationship Id="rId171" Type="http://schemas.openxmlformats.org/officeDocument/2006/relationships/image" Target="../media/image1315.png"/><Relationship Id="rId192" Type="http://schemas.openxmlformats.org/officeDocument/2006/relationships/customXml" Target="../ink/ink1329.xml"/><Relationship Id="rId206" Type="http://schemas.openxmlformats.org/officeDocument/2006/relationships/customXml" Target="../ink/ink1336.xml"/><Relationship Id="rId227" Type="http://schemas.openxmlformats.org/officeDocument/2006/relationships/image" Target="../media/image1343.png"/><Relationship Id="rId248" Type="http://schemas.openxmlformats.org/officeDocument/2006/relationships/customXml" Target="../ink/ink1357.xml"/><Relationship Id="rId269" Type="http://schemas.openxmlformats.org/officeDocument/2006/relationships/image" Target="../media/image1364.png"/><Relationship Id="rId12" Type="http://schemas.openxmlformats.org/officeDocument/2006/relationships/customXml" Target="../ink/ink1239.xml"/><Relationship Id="rId33" Type="http://schemas.openxmlformats.org/officeDocument/2006/relationships/image" Target="../media/image1246.png"/><Relationship Id="rId108" Type="http://schemas.openxmlformats.org/officeDocument/2006/relationships/customXml" Target="../ink/ink1287.xml"/><Relationship Id="rId129" Type="http://schemas.openxmlformats.org/officeDocument/2006/relationships/image" Target="../media/image1294.png"/><Relationship Id="rId280" Type="http://schemas.openxmlformats.org/officeDocument/2006/relationships/customXml" Target="../ink/ink1373.xml"/><Relationship Id="rId315" Type="http://schemas.openxmlformats.org/officeDocument/2006/relationships/image" Target="../media/image1387.png"/><Relationship Id="rId336" Type="http://schemas.openxmlformats.org/officeDocument/2006/relationships/customXml" Target="../ink/ink1401.xml"/><Relationship Id="rId357" Type="http://schemas.openxmlformats.org/officeDocument/2006/relationships/image" Target="../media/image1408.png"/><Relationship Id="rId54" Type="http://schemas.openxmlformats.org/officeDocument/2006/relationships/customXml" Target="../ink/ink1260.xml"/><Relationship Id="rId75" Type="http://schemas.openxmlformats.org/officeDocument/2006/relationships/image" Target="../media/image1267.png"/><Relationship Id="rId96" Type="http://schemas.openxmlformats.org/officeDocument/2006/relationships/customXml" Target="../ink/ink1281.xml"/><Relationship Id="rId140" Type="http://schemas.openxmlformats.org/officeDocument/2006/relationships/customXml" Target="../ink/ink1303.xml"/><Relationship Id="rId161" Type="http://schemas.openxmlformats.org/officeDocument/2006/relationships/image" Target="../media/image1310.png"/><Relationship Id="rId182" Type="http://schemas.openxmlformats.org/officeDocument/2006/relationships/customXml" Target="../ink/ink1324.xml"/><Relationship Id="rId217" Type="http://schemas.openxmlformats.org/officeDocument/2006/relationships/image" Target="../media/image1338.png"/><Relationship Id="rId6" Type="http://schemas.openxmlformats.org/officeDocument/2006/relationships/customXml" Target="../ink/ink1236.xml"/><Relationship Id="rId238" Type="http://schemas.openxmlformats.org/officeDocument/2006/relationships/customXml" Target="../ink/ink1352.xml"/><Relationship Id="rId259" Type="http://schemas.openxmlformats.org/officeDocument/2006/relationships/image" Target="../media/image1359.png"/><Relationship Id="rId23" Type="http://schemas.openxmlformats.org/officeDocument/2006/relationships/image" Target="../media/image1241.png"/><Relationship Id="rId119" Type="http://schemas.openxmlformats.org/officeDocument/2006/relationships/image" Target="../media/image1289.png"/><Relationship Id="rId270" Type="http://schemas.openxmlformats.org/officeDocument/2006/relationships/customXml" Target="../ink/ink1368.xml"/><Relationship Id="rId291" Type="http://schemas.openxmlformats.org/officeDocument/2006/relationships/image" Target="../media/image1375.png"/><Relationship Id="rId305" Type="http://schemas.openxmlformats.org/officeDocument/2006/relationships/image" Target="../media/image1382.png"/><Relationship Id="rId326" Type="http://schemas.openxmlformats.org/officeDocument/2006/relationships/customXml" Target="../ink/ink1396.xml"/><Relationship Id="rId347" Type="http://schemas.openxmlformats.org/officeDocument/2006/relationships/image" Target="../media/image1403.png"/><Relationship Id="rId44" Type="http://schemas.openxmlformats.org/officeDocument/2006/relationships/customXml" Target="../ink/ink1255.xml"/><Relationship Id="rId65" Type="http://schemas.openxmlformats.org/officeDocument/2006/relationships/image" Target="../media/image1262.png"/><Relationship Id="rId86" Type="http://schemas.openxmlformats.org/officeDocument/2006/relationships/customXml" Target="../ink/ink1276.xml"/><Relationship Id="rId130" Type="http://schemas.openxmlformats.org/officeDocument/2006/relationships/customXml" Target="../ink/ink1298.xml"/><Relationship Id="rId151" Type="http://schemas.openxmlformats.org/officeDocument/2006/relationships/image" Target="../media/image1305.png"/><Relationship Id="rId172" Type="http://schemas.openxmlformats.org/officeDocument/2006/relationships/customXml" Target="../ink/ink1319.xml"/><Relationship Id="rId193" Type="http://schemas.openxmlformats.org/officeDocument/2006/relationships/image" Target="../media/image1326.png"/><Relationship Id="rId207" Type="http://schemas.openxmlformats.org/officeDocument/2006/relationships/image" Target="../media/image1333.png"/><Relationship Id="rId228" Type="http://schemas.openxmlformats.org/officeDocument/2006/relationships/customXml" Target="../ink/ink1347.xml"/><Relationship Id="rId249" Type="http://schemas.openxmlformats.org/officeDocument/2006/relationships/image" Target="../media/image1354.png"/><Relationship Id="rId13" Type="http://schemas.openxmlformats.org/officeDocument/2006/relationships/image" Target="../media/image1236.png"/><Relationship Id="rId109" Type="http://schemas.openxmlformats.org/officeDocument/2006/relationships/image" Target="../media/image1284.png"/><Relationship Id="rId260" Type="http://schemas.openxmlformats.org/officeDocument/2006/relationships/customXml" Target="../ink/ink1363.xml"/><Relationship Id="rId281" Type="http://schemas.openxmlformats.org/officeDocument/2006/relationships/image" Target="../media/image1370.png"/><Relationship Id="rId316" Type="http://schemas.openxmlformats.org/officeDocument/2006/relationships/customXml" Target="../ink/ink1391.xml"/><Relationship Id="rId337" Type="http://schemas.openxmlformats.org/officeDocument/2006/relationships/image" Target="../media/image1398.png"/><Relationship Id="rId34" Type="http://schemas.openxmlformats.org/officeDocument/2006/relationships/customXml" Target="../ink/ink1250.xml"/><Relationship Id="rId55" Type="http://schemas.openxmlformats.org/officeDocument/2006/relationships/image" Target="../media/image1257.png"/><Relationship Id="rId76" Type="http://schemas.openxmlformats.org/officeDocument/2006/relationships/customXml" Target="../ink/ink1271.xml"/><Relationship Id="rId97" Type="http://schemas.openxmlformats.org/officeDocument/2006/relationships/image" Target="../media/image1278.png"/><Relationship Id="rId120" Type="http://schemas.openxmlformats.org/officeDocument/2006/relationships/customXml" Target="../ink/ink1293.xml"/><Relationship Id="rId141" Type="http://schemas.openxmlformats.org/officeDocument/2006/relationships/image" Target="../media/image1300.png"/><Relationship Id="rId358" Type="http://schemas.openxmlformats.org/officeDocument/2006/relationships/customXml" Target="../ink/ink1412.xml"/><Relationship Id="rId7" Type="http://schemas.openxmlformats.org/officeDocument/2006/relationships/image" Target="../media/image1233.png"/><Relationship Id="rId162" Type="http://schemas.openxmlformats.org/officeDocument/2006/relationships/customXml" Target="../ink/ink1314.xml"/><Relationship Id="rId183" Type="http://schemas.openxmlformats.org/officeDocument/2006/relationships/image" Target="../media/image1321.png"/><Relationship Id="rId218" Type="http://schemas.openxmlformats.org/officeDocument/2006/relationships/customXml" Target="../ink/ink1342.xml"/><Relationship Id="rId239" Type="http://schemas.openxmlformats.org/officeDocument/2006/relationships/image" Target="../media/image1349.png"/><Relationship Id="rId250" Type="http://schemas.openxmlformats.org/officeDocument/2006/relationships/customXml" Target="../ink/ink1358.xml"/><Relationship Id="rId271" Type="http://schemas.openxmlformats.org/officeDocument/2006/relationships/image" Target="../media/image1365.png"/><Relationship Id="rId292" Type="http://schemas.openxmlformats.org/officeDocument/2006/relationships/customXml" Target="../ink/ink1379.xml"/><Relationship Id="rId306" Type="http://schemas.openxmlformats.org/officeDocument/2006/relationships/customXml" Target="../ink/ink1386.xml"/><Relationship Id="rId24" Type="http://schemas.openxmlformats.org/officeDocument/2006/relationships/customXml" Target="../ink/ink1245.xml"/><Relationship Id="rId45" Type="http://schemas.openxmlformats.org/officeDocument/2006/relationships/image" Target="../media/image1252.png"/><Relationship Id="rId66" Type="http://schemas.openxmlformats.org/officeDocument/2006/relationships/customXml" Target="../ink/ink1266.xml"/><Relationship Id="rId87" Type="http://schemas.openxmlformats.org/officeDocument/2006/relationships/image" Target="../media/image1273.png"/><Relationship Id="rId110" Type="http://schemas.openxmlformats.org/officeDocument/2006/relationships/customXml" Target="../ink/ink1288.xml"/><Relationship Id="rId131" Type="http://schemas.openxmlformats.org/officeDocument/2006/relationships/image" Target="../media/image1295.png"/><Relationship Id="rId327" Type="http://schemas.openxmlformats.org/officeDocument/2006/relationships/image" Target="../media/image1393.png"/><Relationship Id="rId348" Type="http://schemas.openxmlformats.org/officeDocument/2006/relationships/customXml" Target="../ink/ink1407.xml"/><Relationship Id="rId152" Type="http://schemas.openxmlformats.org/officeDocument/2006/relationships/customXml" Target="../ink/ink1309.xml"/><Relationship Id="rId173" Type="http://schemas.openxmlformats.org/officeDocument/2006/relationships/image" Target="../media/image1316.png"/><Relationship Id="rId194" Type="http://schemas.openxmlformats.org/officeDocument/2006/relationships/customXml" Target="../ink/ink1330.xml"/><Relationship Id="rId208" Type="http://schemas.openxmlformats.org/officeDocument/2006/relationships/customXml" Target="../ink/ink1337.xml"/><Relationship Id="rId229" Type="http://schemas.openxmlformats.org/officeDocument/2006/relationships/image" Target="../media/image1344.png"/><Relationship Id="rId240" Type="http://schemas.openxmlformats.org/officeDocument/2006/relationships/customXml" Target="../ink/ink1353.xml"/><Relationship Id="rId261" Type="http://schemas.openxmlformats.org/officeDocument/2006/relationships/image" Target="../media/image1360.png"/><Relationship Id="rId14" Type="http://schemas.openxmlformats.org/officeDocument/2006/relationships/customXml" Target="../ink/ink1240.xml"/><Relationship Id="rId35" Type="http://schemas.openxmlformats.org/officeDocument/2006/relationships/image" Target="../media/image1247.png"/><Relationship Id="rId56" Type="http://schemas.openxmlformats.org/officeDocument/2006/relationships/customXml" Target="../ink/ink1261.xml"/><Relationship Id="rId77" Type="http://schemas.openxmlformats.org/officeDocument/2006/relationships/image" Target="../media/image1268.png"/><Relationship Id="rId100" Type="http://schemas.openxmlformats.org/officeDocument/2006/relationships/customXml" Target="../ink/ink1283.xml"/><Relationship Id="rId282" Type="http://schemas.openxmlformats.org/officeDocument/2006/relationships/customXml" Target="../ink/ink1374.xml"/><Relationship Id="rId317" Type="http://schemas.openxmlformats.org/officeDocument/2006/relationships/image" Target="../media/image1388.png"/><Relationship Id="rId338" Type="http://schemas.openxmlformats.org/officeDocument/2006/relationships/customXml" Target="../ink/ink1402.xml"/><Relationship Id="rId359" Type="http://schemas.openxmlformats.org/officeDocument/2006/relationships/image" Target="../media/image1409.png"/><Relationship Id="rId8" Type="http://schemas.openxmlformats.org/officeDocument/2006/relationships/customXml" Target="../ink/ink1237.xml"/><Relationship Id="rId98" Type="http://schemas.openxmlformats.org/officeDocument/2006/relationships/customXml" Target="../ink/ink1282.xml"/><Relationship Id="rId121" Type="http://schemas.openxmlformats.org/officeDocument/2006/relationships/image" Target="../media/image1290.png"/><Relationship Id="rId142" Type="http://schemas.openxmlformats.org/officeDocument/2006/relationships/customXml" Target="../ink/ink1304.xml"/><Relationship Id="rId163" Type="http://schemas.openxmlformats.org/officeDocument/2006/relationships/image" Target="../media/image1311.png"/><Relationship Id="rId184" Type="http://schemas.openxmlformats.org/officeDocument/2006/relationships/customXml" Target="../ink/ink1325.xml"/><Relationship Id="rId219" Type="http://schemas.openxmlformats.org/officeDocument/2006/relationships/image" Target="../media/image1339.png"/><Relationship Id="rId230" Type="http://schemas.openxmlformats.org/officeDocument/2006/relationships/customXml" Target="../ink/ink1348.xml"/><Relationship Id="rId251" Type="http://schemas.openxmlformats.org/officeDocument/2006/relationships/image" Target="../media/image1355.png"/><Relationship Id="rId25" Type="http://schemas.openxmlformats.org/officeDocument/2006/relationships/image" Target="../media/image1242.png"/><Relationship Id="rId46" Type="http://schemas.openxmlformats.org/officeDocument/2006/relationships/customXml" Target="../ink/ink1256.xml"/><Relationship Id="rId67" Type="http://schemas.openxmlformats.org/officeDocument/2006/relationships/image" Target="../media/image1263.png"/><Relationship Id="rId272" Type="http://schemas.openxmlformats.org/officeDocument/2006/relationships/customXml" Target="../ink/ink1369.xml"/><Relationship Id="rId293" Type="http://schemas.openxmlformats.org/officeDocument/2006/relationships/image" Target="../media/image1376.png"/><Relationship Id="rId307" Type="http://schemas.openxmlformats.org/officeDocument/2006/relationships/image" Target="../media/image1383.png"/><Relationship Id="rId328" Type="http://schemas.openxmlformats.org/officeDocument/2006/relationships/customXml" Target="../ink/ink1397.xml"/><Relationship Id="rId349" Type="http://schemas.openxmlformats.org/officeDocument/2006/relationships/image" Target="../media/image1404.png"/><Relationship Id="rId88" Type="http://schemas.openxmlformats.org/officeDocument/2006/relationships/customXml" Target="../ink/ink1277.xml"/><Relationship Id="rId111" Type="http://schemas.openxmlformats.org/officeDocument/2006/relationships/image" Target="../media/image1285.png"/><Relationship Id="rId132" Type="http://schemas.openxmlformats.org/officeDocument/2006/relationships/customXml" Target="../ink/ink1299.xml"/><Relationship Id="rId153" Type="http://schemas.openxmlformats.org/officeDocument/2006/relationships/image" Target="../media/image1306.png"/><Relationship Id="rId174" Type="http://schemas.openxmlformats.org/officeDocument/2006/relationships/customXml" Target="../ink/ink1320.xml"/><Relationship Id="rId195" Type="http://schemas.openxmlformats.org/officeDocument/2006/relationships/image" Target="../media/image1327.png"/><Relationship Id="rId209" Type="http://schemas.openxmlformats.org/officeDocument/2006/relationships/image" Target="../media/image1334.png"/><Relationship Id="rId360" Type="http://schemas.openxmlformats.org/officeDocument/2006/relationships/customXml" Target="../ink/ink1413.xml"/><Relationship Id="rId220" Type="http://schemas.openxmlformats.org/officeDocument/2006/relationships/customXml" Target="../ink/ink1343.xml"/><Relationship Id="rId241" Type="http://schemas.openxmlformats.org/officeDocument/2006/relationships/image" Target="../media/image1350.png"/><Relationship Id="rId15" Type="http://schemas.openxmlformats.org/officeDocument/2006/relationships/image" Target="../media/image1237.png"/><Relationship Id="rId36" Type="http://schemas.openxmlformats.org/officeDocument/2006/relationships/customXml" Target="../ink/ink1251.xml"/><Relationship Id="rId57" Type="http://schemas.openxmlformats.org/officeDocument/2006/relationships/image" Target="../media/image1258.png"/><Relationship Id="rId106" Type="http://schemas.openxmlformats.org/officeDocument/2006/relationships/customXml" Target="../ink/ink1286.xml"/><Relationship Id="rId127" Type="http://schemas.openxmlformats.org/officeDocument/2006/relationships/image" Target="../media/image1293.png"/><Relationship Id="rId262" Type="http://schemas.openxmlformats.org/officeDocument/2006/relationships/customXml" Target="../ink/ink1364.xml"/><Relationship Id="rId283" Type="http://schemas.openxmlformats.org/officeDocument/2006/relationships/image" Target="../media/image1371.png"/><Relationship Id="rId313" Type="http://schemas.openxmlformats.org/officeDocument/2006/relationships/image" Target="../media/image1386.png"/><Relationship Id="rId318" Type="http://schemas.openxmlformats.org/officeDocument/2006/relationships/customXml" Target="../ink/ink1392.xml"/><Relationship Id="rId339" Type="http://schemas.openxmlformats.org/officeDocument/2006/relationships/image" Target="../media/image1399.png"/><Relationship Id="rId10" Type="http://schemas.openxmlformats.org/officeDocument/2006/relationships/customXml" Target="../ink/ink1238.xml"/><Relationship Id="rId31" Type="http://schemas.openxmlformats.org/officeDocument/2006/relationships/image" Target="../media/image1245.png"/><Relationship Id="rId52" Type="http://schemas.openxmlformats.org/officeDocument/2006/relationships/customXml" Target="../ink/ink1259.xml"/><Relationship Id="rId73" Type="http://schemas.openxmlformats.org/officeDocument/2006/relationships/image" Target="../media/image1266.png"/><Relationship Id="rId78" Type="http://schemas.openxmlformats.org/officeDocument/2006/relationships/customXml" Target="../ink/ink1272.xml"/><Relationship Id="rId94" Type="http://schemas.openxmlformats.org/officeDocument/2006/relationships/customXml" Target="../ink/ink1280.xml"/><Relationship Id="rId99" Type="http://schemas.openxmlformats.org/officeDocument/2006/relationships/image" Target="../media/image1279.png"/><Relationship Id="rId101" Type="http://schemas.openxmlformats.org/officeDocument/2006/relationships/image" Target="../media/image1280.png"/><Relationship Id="rId122" Type="http://schemas.openxmlformats.org/officeDocument/2006/relationships/customXml" Target="../ink/ink1294.xml"/><Relationship Id="rId143" Type="http://schemas.openxmlformats.org/officeDocument/2006/relationships/image" Target="../media/image1301.png"/><Relationship Id="rId148" Type="http://schemas.openxmlformats.org/officeDocument/2006/relationships/customXml" Target="../ink/ink1307.xml"/><Relationship Id="rId164" Type="http://schemas.openxmlformats.org/officeDocument/2006/relationships/customXml" Target="../ink/ink1315.xml"/><Relationship Id="rId169" Type="http://schemas.openxmlformats.org/officeDocument/2006/relationships/image" Target="../media/image1314.png"/><Relationship Id="rId185" Type="http://schemas.openxmlformats.org/officeDocument/2006/relationships/image" Target="../media/image1322.png"/><Relationship Id="rId334" Type="http://schemas.openxmlformats.org/officeDocument/2006/relationships/customXml" Target="../ink/ink1400.xml"/><Relationship Id="rId350" Type="http://schemas.openxmlformats.org/officeDocument/2006/relationships/customXml" Target="../ink/ink1408.xml"/><Relationship Id="rId355" Type="http://schemas.openxmlformats.org/officeDocument/2006/relationships/image" Target="../media/image1407.png"/><Relationship Id="rId4" Type="http://schemas.openxmlformats.org/officeDocument/2006/relationships/customXml" Target="../ink/ink1235.xml"/><Relationship Id="rId9" Type="http://schemas.openxmlformats.org/officeDocument/2006/relationships/image" Target="../media/image1234.png"/><Relationship Id="rId180" Type="http://schemas.openxmlformats.org/officeDocument/2006/relationships/customXml" Target="../ink/ink1323.xml"/><Relationship Id="rId210" Type="http://schemas.openxmlformats.org/officeDocument/2006/relationships/customXml" Target="../ink/ink1338.xml"/><Relationship Id="rId215" Type="http://schemas.openxmlformats.org/officeDocument/2006/relationships/image" Target="../media/image1337.png"/><Relationship Id="rId236" Type="http://schemas.openxmlformats.org/officeDocument/2006/relationships/customXml" Target="../ink/ink1351.xml"/><Relationship Id="rId257" Type="http://schemas.openxmlformats.org/officeDocument/2006/relationships/image" Target="../media/image1358.png"/><Relationship Id="rId278" Type="http://schemas.openxmlformats.org/officeDocument/2006/relationships/customXml" Target="../ink/ink1372.xml"/><Relationship Id="rId26" Type="http://schemas.openxmlformats.org/officeDocument/2006/relationships/customXml" Target="../ink/ink1246.xml"/><Relationship Id="rId231" Type="http://schemas.openxmlformats.org/officeDocument/2006/relationships/image" Target="../media/image1345.png"/><Relationship Id="rId252" Type="http://schemas.openxmlformats.org/officeDocument/2006/relationships/customXml" Target="../ink/ink1359.xml"/><Relationship Id="rId273" Type="http://schemas.openxmlformats.org/officeDocument/2006/relationships/image" Target="../media/image1366.png"/><Relationship Id="rId294" Type="http://schemas.openxmlformats.org/officeDocument/2006/relationships/customXml" Target="../ink/ink1380.xml"/><Relationship Id="rId308" Type="http://schemas.openxmlformats.org/officeDocument/2006/relationships/customXml" Target="../ink/ink1387.xml"/><Relationship Id="rId329" Type="http://schemas.openxmlformats.org/officeDocument/2006/relationships/image" Target="../media/image1394.png"/><Relationship Id="rId47" Type="http://schemas.openxmlformats.org/officeDocument/2006/relationships/image" Target="../media/image1253.png"/><Relationship Id="rId68" Type="http://schemas.openxmlformats.org/officeDocument/2006/relationships/customXml" Target="../ink/ink1267.xml"/><Relationship Id="rId89" Type="http://schemas.openxmlformats.org/officeDocument/2006/relationships/image" Target="../media/image1274.png"/><Relationship Id="rId112" Type="http://schemas.openxmlformats.org/officeDocument/2006/relationships/customXml" Target="../ink/ink1289.xml"/><Relationship Id="rId133" Type="http://schemas.openxmlformats.org/officeDocument/2006/relationships/image" Target="../media/image1296.png"/><Relationship Id="rId154" Type="http://schemas.openxmlformats.org/officeDocument/2006/relationships/customXml" Target="../ink/ink1310.xml"/><Relationship Id="rId175" Type="http://schemas.openxmlformats.org/officeDocument/2006/relationships/image" Target="../media/image1317.png"/><Relationship Id="rId340" Type="http://schemas.openxmlformats.org/officeDocument/2006/relationships/customXml" Target="../ink/ink1403.xml"/><Relationship Id="rId361" Type="http://schemas.openxmlformats.org/officeDocument/2006/relationships/image" Target="../media/image1410.png"/><Relationship Id="rId196" Type="http://schemas.openxmlformats.org/officeDocument/2006/relationships/customXml" Target="../ink/ink1331.xml"/><Relationship Id="rId200" Type="http://schemas.openxmlformats.org/officeDocument/2006/relationships/customXml" Target="../ink/ink1333.xml"/><Relationship Id="rId16" Type="http://schemas.openxmlformats.org/officeDocument/2006/relationships/customXml" Target="../ink/ink1241.xml"/><Relationship Id="rId221" Type="http://schemas.openxmlformats.org/officeDocument/2006/relationships/image" Target="../media/image1340.png"/><Relationship Id="rId242" Type="http://schemas.openxmlformats.org/officeDocument/2006/relationships/customXml" Target="../ink/ink1354.xml"/><Relationship Id="rId263" Type="http://schemas.openxmlformats.org/officeDocument/2006/relationships/image" Target="../media/image1361.png"/><Relationship Id="rId284" Type="http://schemas.openxmlformats.org/officeDocument/2006/relationships/customXml" Target="../ink/ink1375.xml"/><Relationship Id="rId319" Type="http://schemas.openxmlformats.org/officeDocument/2006/relationships/image" Target="../media/image1389.png"/><Relationship Id="rId37" Type="http://schemas.openxmlformats.org/officeDocument/2006/relationships/image" Target="../media/image1248.png"/><Relationship Id="rId58" Type="http://schemas.openxmlformats.org/officeDocument/2006/relationships/customXml" Target="../ink/ink1262.xml"/><Relationship Id="rId79" Type="http://schemas.openxmlformats.org/officeDocument/2006/relationships/image" Target="../media/image1269.png"/><Relationship Id="rId102" Type="http://schemas.openxmlformats.org/officeDocument/2006/relationships/customXml" Target="../ink/ink1284.xml"/><Relationship Id="rId123" Type="http://schemas.openxmlformats.org/officeDocument/2006/relationships/image" Target="../media/image1291.png"/><Relationship Id="rId144" Type="http://schemas.openxmlformats.org/officeDocument/2006/relationships/customXml" Target="../ink/ink1305.xml"/><Relationship Id="rId330" Type="http://schemas.openxmlformats.org/officeDocument/2006/relationships/customXml" Target="../ink/ink1398.xml"/><Relationship Id="rId90" Type="http://schemas.openxmlformats.org/officeDocument/2006/relationships/customXml" Target="../ink/ink1278.xml"/><Relationship Id="rId165" Type="http://schemas.openxmlformats.org/officeDocument/2006/relationships/image" Target="../media/image1312.png"/><Relationship Id="rId186" Type="http://schemas.openxmlformats.org/officeDocument/2006/relationships/customXml" Target="../ink/ink1326.xml"/><Relationship Id="rId351" Type="http://schemas.openxmlformats.org/officeDocument/2006/relationships/image" Target="../media/image1405.png"/><Relationship Id="rId211" Type="http://schemas.openxmlformats.org/officeDocument/2006/relationships/image" Target="../media/image1335.png"/><Relationship Id="rId232" Type="http://schemas.openxmlformats.org/officeDocument/2006/relationships/customXml" Target="../ink/ink1349.xml"/><Relationship Id="rId253" Type="http://schemas.openxmlformats.org/officeDocument/2006/relationships/image" Target="../media/image1356.png"/><Relationship Id="rId274" Type="http://schemas.openxmlformats.org/officeDocument/2006/relationships/customXml" Target="../ink/ink1370.xml"/><Relationship Id="rId295" Type="http://schemas.openxmlformats.org/officeDocument/2006/relationships/image" Target="../media/image1377.png"/><Relationship Id="rId309" Type="http://schemas.openxmlformats.org/officeDocument/2006/relationships/image" Target="../media/image1384.png"/><Relationship Id="rId27" Type="http://schemas.openxmlformats.org/officeDocument/2006/relationships/image" Target="../media/image1243.png"/><Relationship Id="rId48" Type="http://schemas.openxmlformats.org/officeDocument/2006/relationships/customXml" Target="../ink/ink1257.xml"/><Relationship Id="rId69" Type="http://schemas.openxmlformats.org/officeDocument/2006/relationships/image" Target="../media/image1264.png"/><Relationship Id="rId113" Type="http://schemas.openxmlformats.org/officeDocument/2006/relationships/image" Target="../media/image1286.png"/><Relationship Id="rId134" Type="http://schemas.openxmlformats.org/officeDocument/2006/relationships/customXml" Target="../ink/ink1300.xml"/><Relationship Id="rId320" Type="http://schemas.openxmlformats.org/officeDocument/2006/relationships/customXml" Target="../ink/ink1393.xml"/><Relationship Id="rId80" Type="http://schemas.openxmlformats.org/officeDocument/2006/relationships/customXml" Target="../ink/ink1273.xml"/><Relationship Id="rId155" Type="http://schemas.openxmlformats.org/officeDocument/2006/relationships/image" Target="../media/image1307.png"/><Relationship Id="rId176" Type="http://schemas.openxmlformats.org/officeDocument/2006/relationships/customXml" Target="../ink/ink1321.xml"/><Relationship Id="rId197" Type="http://schemas.openxmlformats.org/officeDocument/2006/relationships/image" Target="../media/image1328.png"/><Relationship Id="rId341" Type="http://schemas.openxmlformats.org/officeDocument/2006/relationships/image" Target="../media/image1400.png"/><Relationship Id="rId362" Type="http://schemas.openxmlformats.org/officeDocument/2006/relationships/customXml" Target="../ink/ink1414.xml"/><Relationship Id="rId201" Type="http://schemas.openxmlformats.org/officeDocument/2006/relationships/image" Target="../media/image1330.png"/><Relationship Id="rId222" Type="http://schemas.openxmlformats.org/officeDocument/2006/relationships/customXml" Target="../ink/ink1344.xml"/><Relationship Id="rId243" Type="http://schemas.openxmlformats.org/officeDocument/2006/relationships/image" Target="../media/image1351.png"/><Relationship Id="rId264" Type="http://schemas.openxmlformats.org/officeDocument/2006/relationships/customXml" Target="../ink/ink1365.xml"/><Relationship Id="rId285" Type="http://schemas.openxmlformats.org/officeDocument/2006/relationships/image" Target="../media/image1372.png"/><Relationship Id="rId17" Type="http://schemas.openxmlformats.org/officeDocument/2006/relationships/image" Target="../media/image1238.png"/><Relationship Id="rId38" Type="http://schemas.openxmlformats.org/officeDocument/2006/relationships/customXml" Target="../ink/ink1252.xml"/><Relationship Id="rId59" Type="http://schemas.openxmlformats.org/officeDocument/2006/relationships/image" Target="../media/image1259.png"/><Relationship Id="rId103" Type="http://schemas.openxmlformats.org/officeDocument/2006/relationships/image" Target="../media/image1281.png"/><Relationship Id="rId124" Type="http://schemas.openxmlformats.org/officeDocument/2006/relationships/customXml" Target="../ink/ink1295.xml"/><Relationship Id="rId310" Type="http://schemas.openxmlformats.org/officeDocument/2006/relationships/customXml" Target="../ink/ink1388.xml"/><Relationship Id="rId70" Type="http://schemas.openxmlformats.org/officeDocument/2006/relationships/customXml" Target="../ink/ink1268.xml"/><Relationship Id="rId91" Type="http://schemas.openxmlformats.org/officeDocument/2006/relationships/image" Target="../media/image1275.png"/><Relationship Id="rId145" Type="http://schemas.openxmlformats.org/officeDocument/2006/relationships/image" Target="../media/image1302.png"/><Relationship Id="rId166" Type="http://schemas.openxmlformats.org/officeDocument/2006/relationships/customXml" Target="../ink/ink1316.xml"/><Relationship Id="rId187" Type="http://schemas.openxmlformats.org/officeDocument/2006/relationships/image" Target="../media/image1323.png"/><Relationship Id="rId331" Type="http://schemas.openxmlformats.org/officeDocument/2006/relationships/image" Target="../media/image1395.png"/><Relationship Id="rId352" Type="http://schemas.openxmlformats.org/officeDocument/2006/relationships/customXml" Target="../ink/ink140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39.xml"/><Relationship Id="rId233" Type="http://schemas.openxmlformats.org/officeDocument/2006/relationships/image" Target="../media/image1346.png"/><Relationship Id="rId254" Type="http://schemas.openxmlformats.org/officeDocument/2006/relationships/customXml" Target="../ink/ink1360.xml"/><Relationship Id="rId28" Type="http://schemas.openxmlformats.org/officeDocument/2006/relationships/customXml" Target="../ink/ink1247.xml"/><Relationship Id="rId49" Type="http://schemas.openxmlformats.org/officeDocument/2006/relationships/image" Target="../media/image1254.png"/><Relationship Id="rId114" Type="http://schemas.openxmlformats.org/officeDocument/2006/relationships/customXml" Target="../ink/ink1290.xml"/><Relationship Id="rId275" Type="http://schemas.openxmlformats.org/officeDocument/2006/relationships/image" Target="../media/image1367.png"/><Relationship Id="rId296" Type="http://schemas.openxmlformats.org/officeDocument/2006/relationships/customXml" Target="../ink/ink1381.xml"/><Relationship Id="rId300" Type="http://schemas.openxmlformats.org/officeDocument/2006/relationships/customXml" Target="../ink/ink1383.xml"/><Relationship Id="rId60" Type="http://schemas.openxmlformats.org/officeDocument/2006/relationships/customXml" Target="../ink/ink1263.xml"/><Relationship Id="rId81" Type="http://schemas.openxmlformats.org/officeDocument/2006/relationships/image" Target="../media/image1270.png"/><Relationship Id="rId135" Type="http://schemas.openxmlformats.org/officeDocument/2006/relationships/image" Target="../media/image1297.png"/><Relationship Id="rId156" Type="http://schemas.openxmlformats.org/officeDocument/2006/relationships/customXml" Target="../ink/ink1311.xml"/><Relationship Id="rId177" Type="http://schemas.openxmlformats.org/officeDocument/2006/relationships/image" Target="../media/image1318.png"/><Relationship Id="rId198" Type="http://schemas.openxmlformats.org/officeDocument/2006/relationships/customXml" Target="../ink/ink1332.xml"/><Relationship Id="rId321" Type="http://schemas.openxmlformats.org/officeDocument/2006/relationships/image" Target="../media/image1390.png"/><Relationship Id="rId342" Type="http://schemas.openxmlformats.org/officeDocument/2006/relationships/customXml" Target="../ink/ink1404.xml"/><Relationship Id="rId363" Type="http://schemas.openxmlformats.org/officeDocument/2006/relationships/image" Target="../media/image1411.png"/><Relationship Id="rId202" Type="http://schemas.openxmlformats.org/officeDocument/2006/relationships/customXml" Target="../ink/ink1334.xml"/><Relationship Id="rId223" Type="http://schemas.openxmlformats.org/officeDocument/2006/relationships/image" Target="../media/image1341.png"/><Relationship Id="rId244" Type="http://schemas.openxmlformats.org/officeDocument/2006/relationships/customXml" Target="../ink/ink1355.xml"/><Relationship Id="rId18" Type="http://schemas.openxmlformats.org/officeDocument/2006/relationships/customXml" Target="../ink/ink1242.xml"/><Relationship Id="rId39" Type="http://schemas.openxmlformats.org/officeDocument/2006/relationships/image" Target="../media/image1249.png"/><Relationship Id="rId265" Type="http://schemas.openxmlformats.org/officeDocument/2006/relationships/image" Target="../media/image1362.png"/><Relationship Id="rId286" Type="http://schemas.openxmlformats.org/officeDocument/2006/relationships/customXml" Target="../ink/ink1376.xml"/><Relationship Id="rId50" Type="http://schemas.openxmlformats.org/officeDocument/2006/relationships/customXml" Target="../ink/ink1258.xml"/><Relationship Id="rId104" Type="http://schemas.openxmlformats.org/officeDocument/2006/relationships/customXml" Target="../ink/ink1285.xml"/><Relationship Id="rId125" Type="http://schemas.openxmlformats.org/officeDocument/2006/relationships/image" Target="../media/image1292.png"/><Relationship Id="rId146" Type="http://schemas.openxmlformats.org/officeDocument/2006/relationships/customXml" Target="../ink/ink1306.xml"/><Relationship Id="rId167" Type="http://schemas.openxmlformats.org/officeDocument/2006/relationships/image" Target="../media/image1313.png"/><Relationship Id="rId188" Type="http://schemas.openxmlformats.org/officeDocument/2006/relationships/customXml" Target="../ink/ink1327.xml"/><Relationship Id="rId311" Type="http://schemas.openxmlformats.org/officeDocument/2006/relationships/image" Target="../media/image1385.png"/><Relationship Id="rId332" Type="http://schemas.openxmlformats.org/officeDocument/2006/relationships/customXml" Target="../ink/ink1399.xml"/><Relationship Id="rId353" Type="http://schemas.openxmlformats.org/officeDocument/2006/relationships/image" Target="../media/image1406.png"/><Relationship Id="rId71" Type="http://schemas.openxmlformats.org/officeDocument/2006/relationships/image" Target="../media/image1265.png"/><Relationship Id="rId92" Type="http://schemas.openxmlformats.org/officeDocument/2006/relationships/customXml" Target="../ink/ink1279.xml"/><Relationship Id="rId213" Type="http://schemas.openxmlformats.org/officeDocument/2006/relationships/image" Target="../media/image1336.png"/><Relationship Id="rId234" Type="http://schemas.openxmlformats.org/officeDocument/2006/relationships/customXml" Target="../ink/ink1350.xml"/><Relationship Id="rId2" Type="http://schemas.openxmlformats.org/officeDocument/2006/relationships/customXml" Target="../ink/ink1234.xml"/><Relationship Id="rId29" Type="http://schemas.openxmlformats.org/officeDocument/2006/relationships/image" Target="../media/image1244.png"/><Relationship Id="rId255" Type="http://schemas.openxmlformats.org/officeDocument/2006/relationships/image" Target="../media/image1357.png"/><Relationship Id="rId276" Type="http://schemas.openxmlformats.org/officeDocument/2006/relationships/customXml" Target="../ink/ink1371.xml"/><Relationship Id="rId297" Type="http://schemas.openxmlformats.org/officeDocument/2006/relationships/image" Target="../media/image1378.png"/><Relationship Id="rId40" Type="http://schemas.openxmlformats.org/officeDocument/2006/relationships/customXml" Target="../ink/ink1253.xml"/><Relationship Id="rId115" Type="http://schemas.openxmlformats.org/officeDocument/2006/relationships/image" Target="../media/image1287.png"/><Relationship Id="rId136" Type="http://schemas.openxmlformats.org/officeDocument/2006/relationships/customXml" Target="../ink/ink1301.xml"/><Relationship Id="rId157" Type="http://schemas.openxmlformats.org/officeDocument/2006/relationships/image" Target="../media/image1308.png"/><Relationship Id="rId178" Type="http://schemas.openxmlformats.org/officeDocument/2006/relationships/customXml" Target="../ink/ink1322.xml"/><Relationship Id="rId301" Type="http://schemas.openxmlformats.org/officeDocument/2006/relationships/image" Target="../media/image1380.png"/><Relationship Id="rId322" Type="http://schemas.openxmlformats.org/officeDocument/2006/relationships/customXml" Target="../ink/ink1394.xml"/><Relationship Id="rId343" Type="http://schemas.openxmlformats.org/officeDocument/2006/relationships/image" Target="../media/image1401.png"/><Relationship Id="rId364" Type="http://schemas.openxmlformats.org/officeDocument/2006/relationships/customXml" Target="../ink/ink1415.xml"/><Relationship Id="rId61" Type="http://schemas.openxmlformats.org/officeDocument/2006/relationships/image" Target="../media/image1260.png"/><Relationship Id="rId82" Type="http://schemas.openxmlformats.org/officeDocument/2006/relationships/customXml" Target="../ink/ink1274.xml"/><Relationship Id="rId199" Type="http://schemas.openxmlformats.org/officeDocument/2006/relationships/image" Target="../media/image1329.png"/><Relationship Id="rId203" Type="http://schemas.openxmlformats.org/officeDocument/2006/relationships/image" Target="../media/image1331.png"/><Relationship Id="rId19" Type="http://schemas.openxmlformats.org/officeDocument/2006/relationships/image" Target="../media/image1239.png"/><Relationship Id="rId224" Type="http://schemas.openxmlformats.org/officeDocument/2006/relationships/customXml" Target="../ink/ink1345.xml"/><Relationship Id="rId245" Type="http://schemas.openxmlformats.org/officeDocument/2006/relationships/image" Target="../media/image1352.png"/><Relationship Id="rId266" Type="http://schemas.openxmlformats.org/officeDocument/2006/relationships/customXml" Target="../ink/ink1366.xml"/><Relationship Id="rId287" Type="http://schemas.openxmlformats.org/officeDocument/2006/relationships/image" Target="../media/image1373.png"/><Relationship Id="rId30" Type="http://schemas.openxmlformats.org/officeDocument/2006/relationships/customXml" Target="../ink/ink1248.xml"/><Relationship Id="rId105" Type="http://schemas.openxmlformats.org/officeDocument/2006/relationships/image" Target="../media/image1282.png"/><Relationship Id="rId126" Type="http://schemas.openxmlformats.org/officeDocument/2006/relationships/customXml" Target="../ink/ink1296.xml"/><Relationship Id="rId147" Type="http://schemas.openxmlformats.org/officeDocument/2006/relationships/image" Target="../media/image1303.png"/><Relationship Id="rId168" Type="http://schemas.openxmlformats.org/officeDocument/2006/relationships/customXml" Target="../ink/ink1317.xml"/><Relationship Id="rId312" Type="http://schemas.openxmlformats.org/officeDocument/2006/relationships/customXml" Target="../ink/ink1389.xml"/><Relationship Id="rId333" Type="http://schemas.openxmlformats.org/officeDocument/2006/relationships/image" Target="../media/image1396.png"/><Relationship Id="rId354" Type="http://schemas.openxmlformats.org/officeDocument/2006/relationships/customXml" Target="../ink/ink1410.xml"/><Relationship Id="rId51" Type="http://schemas.openxmlformats.org/officeDocument/2006/relationships/image" Target="../media/image1255.png"/><Relationship Id="rId72" Type="http://schemas.openxmlformats.org/officeDocument/2006/relationships/customXml" Target="../ink/ink1269.xml"/><Relationship Id="rId93" Type="http://schemas.openxmlformats.org/officeDocument/2006/relationships/image" Target="../media/image1276.png"/><Relationship Id="rId189" Type="http://schemas.openxmlformats.org/officeDocument/2006/relationships/image" Target="../media/image1324.png"/><Relationship Id="rId3" Type="http://schemas.openxmlformats.org/officeDocument/2006/relationships/image" Target="../media/image1231.png"/><Relationship Id="rId214" Type="http://schemas.openxmlformats.org/officeDocument/2006/relationships/customXml" Target="../ink/ink1340.xml"/><Relationship Id="rId235" Type="http://schemas.openxmlformats.org/officeDocument/2006/relationships/image" Target="../media/image1347.png"/><Relationship Id="rId256" Type="http://schemas.openxmlformats.org/officeDocument/2006/relationships/customXml" Target="../ink/ink1361.xml"/><Relationship Id="rId277" Type="http://schemas.openxmlformats.org/officeDocument/2006/relationships/image" Target="../media/image1368.png"/><Relationship Id="rId298" Type="http://schemas.openxmlformats.org/officeDocument/2006/relationships/customXml" Target="../ink/ink1382.xml"/><Relationship Id="rId116" Type="http://schemas.openxmlformats.org/officeDocument/2006/relationships/customXml" Target="../ink/ink1291.xml"/><Relationship Id="rId137" Type="http://schemas.openxmlformats.org/officeDocument/2006/relationships/image" Target="../media/image1298.png"/><Relationship Id="rId158" Type="http://schemas.openxmlformats.org/officeDocument/2006/relationships/customXml" Target="../ink/ink1312.xml"/><Relationship Id="rId302" Type="http://schemas.openxmlformats.org/officeDocument/2006/relationships/customXml" Target="../ink/ink1384.xml"/><Relationship Id="rId323" Type="http://schemas.openxmlformats.org/officeDocument/2006/relationships/image" Target="../media/image1391.png"/><Relationship Id="rId344" Type="http://schemas.openxmlformats.org/officeDocument/2006/relationships/customXml" Target="../ink/ink1405.xml"/><Relationship Id="rId20" Type="http://schemas.openxmlformats.org/officeDocument/2006/relationships/customXml" Target="../ink/ink1243.xml"/><Relationship Id="rId41" Type="http://schemas.openxmlformats.org/officeDocument/2006/relationships/image" Target="../media/image1250.png"/><Relationship Id="rId62" Type="http://schemas.openxmlformats.org/officeDocument/2006/relationships/customXml" Target="../ink/ink1264.xml"/><Relationship Id="rId83" Type="http://schemas.openxmlformats.org/officeDocument/2006/relationships/image" Target="../media/image1271.png"/><Relationship Id="rId179" Type="http://schemas.openxmlformats.org/officeDocument/2006/relationships/image" Target="../media/image1319.png"/><Relationship Id="rId365" Type="http://schemas.openxmlformats.org/officeDocument/2006/relationships/image" Target="../media/image1412.png"/><Relationship Id="rId190" Type="http://schemas.openxmlformats.org/officeDocument/2006/relationships/customXml" Target="../ink/ink1328.xml"/><Relationship Id="rId204" Type="http://schemas.openxmlformats.org/officeDocument/2006/relationships/customXml" Target="../ink/ink1335.xml"/><Relationship Id="rId225" Type="http://schemas.openxmlformats.org/officeDocument/2006/relationships/image" Target="../media/image1342.png"/><Relationship Id="rId246" Type="http://schemas.openxmlformats.org/officeDocument/2006/relationships/customXml" Target="../ink/ink1356.xml"/><Relationship Id="rId267" Type="http://schemas.openxmlformats.org/officeDocument/2006/relationships/image" Target="../media/image1363.png"/><Relationship Id="rId288" Type="http://schemas.openxmlformats.org/officeDocument/2006/relationships/customXml" Target="../ink/ink13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E522FC9-5731-4F42-AC30-3950CA783B27}"/>
              </a:ext>
            </a:extLst>
          </p:cNvPr>
          <p:cNvGrpSpPr/>
          <p:nvPr/>
        </p:nvGrpSpPr>
        <p:grpSpPr>
          <a:xfrm>
            <a:off x="890826" y="112030"/>
            <a:ext cx="4506840" cy="510840"/>
            <a:chOff x="890826" y="112030"/>
            <a:chExt cx="450684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C9FA48-3ADB-4FF3-A40F-C6018ACEA4AF}"/>
                    </a:ext>
                  </a:extLst>
                </p14:cNvPr>
                <p14:cNvContentPartPr/>
                <p14:nvPr/>
              </p14:nvContentPartPr>
              <p14:xfrm>
                <a:off x="961386" y="265750"/>
                <a:ext cx="36360" cy="164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C9FA48-3ADB-4FF3-A40F-C6018ACEA4A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2386" y="257110"/>
                  <a:ext cx="54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4126E9-7B46-4FDE-B557-AD9BCBB064B1}"/>
                    </a:ext>
                  </a:extLst>
                </p14:cNvPr>
                <p14:cNvContentPartPr/>
                <p14:nvPr/>
              </p14:nvContentPartPr>
              <p14:xfrm>
                <a:off x="890826" y="259630"/>
                <a:ext cx="235800" cy="20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4126E9-7B46-4FDE-B557-AD9BCBB064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2186" y="250990"/>
                  <a:ext cx="253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BDF7FB-B661-4952-9B2B-9A53B3B538ED}"/>
                    </a:ext>
                  </a:extLst>
                </p14:cNvPr>
                <p14:cNvContentPartPr/>
                <p14:nvPr/>
              </p14:nvContentPartPr>
              <p14:xfrm>
                <a:off x="1209066" y="229750"/>
                <a:ext cx="24120" cy="2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BDF7FB-B661-4952-9B2B-9A53B3B538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0426" y="221110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D17BF9-644C-45F6-B35A-76E33EFC3421}"/>
                    </a:ext>
                  </a:extLst>
                </p14:cNvPr>
                <p14:cNvContentPartPr/>
                <p14:nvPr/>
              </p14:nvContentPartPr>
              <p14:xfrm>
                <a:off x="1214466" y="270430"/>
                <a:ext cx="679320" cy="352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D17BF9-644C-45F6-B35A-76E33EFC34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5826" y="261790"/>
                  <a:ext cx="6969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D2817EC-6B97-4C2F-81C3-B53D5F050DC9}"/>
                    </a:ext>
                  </a:extLst>
                </p14:cNvPr>
                <p14:cNvContentPartPr/>
                <p14:nvPr/>
              </p14:nvContentPartPr>
              <p14:xfrm>
                <a:off x="1946346" y="277990"/>
                <a:ext cx="455040" cy="180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D2817EC-6B97-4C2F-81C3-B53D5F050D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37346" y="269350"/>
                  <a:ext cx="472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43B6B5-71E8-415A-9572-AD3F0C308A21}"/>
                    </a:ext>
                  </a:extLst>
                </p14:cNvPr>
                <p14:cNvContentPartPr/>
                <p14:nvPr/>
              </p14:nvContentPartPr>
              <p14:xfrm>
                <a:off x="2347746" y="218230"/>
                <a:ext cx="384120" cy="24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43B6B5-71E8-415A-9572-AD3F0C308A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8746" y="209230"/>
                  <a:ext cx="401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0BB41AA-0CEB-453E-88A2-6EA5043C8015}"/>
                    </a:ext>
                  </a:extLst>
                </p14:cNvPr>
                <p14:cNvContentPartPr/>
                <p14:nvPr/>
              </p14:nvContentPartPr>
              <p14:xfrm>
                <a:off x="2980986" y="235510"/>
                <a:ext cx="894960" cy="348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0BB41AA-0CEB-453E-88A2-6EA5043C80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71986" y="226510"/>
                  <a:ext cx="912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B31172-7DE3-4EF8-AC30-0342035DD7C8}"/>
                    </a:ext>
                  </a:extLst>
                </p14:cNvPr>
                <p14:cNvContentPartPr/>
                <p14:nvPr/>
              </p14:nvContentPartPr>
              <p14:xfrm>
                <a:off x="3911226" y="194470"/>
                <a:ext cx="71280" cy="141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B31172-7DE3-4EF8-AC30-0342035DD7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02226" y="185830"/>
                  <a:ext cx="88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D06090-3578-4BCA-80B4-F33AB5B91AA7}"/>
                    </a:ext>
                  </a:extLst>
                </p14:cNvPr>
                <p14:cNvContentPartPr/>
                <p14:nvPr/>
              </p14:nvContentPartPr>
              <p14:xfrm>
                <a:off x="3751746" y="276910"/>
                <a:ext cx="513720" cy="5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D06090-3578-4BCA-80B4-F33AB5B91A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3106" y="267910"/>
                  <a:ext cx="531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1D230D-650D-48DC-98AA-B45ADEF9FD51}"/>
                    </a:ext>
                  </a:extLst>
                </p14:cNvPr>
                <p14:cNvContentPartPr/>
                <p14:nvPr/>
              </p14:nvContentPartPr>
              <p14:xfrm>
                <a:off x="4589466" y="112030"/>
                <a:ext cx="183240" cy="24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1D230D-650D-48DC-98AA-B45ADEF9FD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80826" y="103030"/>
                  <a:ext cx="200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7267AE-A79A-4F5C-B050-3918856DA3E7}"/>
                    </a:ext>
                  </a:extLst>
                </p14:cNvPr>
                <p14:cNvContentPartPr/>
                <p14:nvPr/>
              </p14:nvContentPartPr>
              <p14:xfrm>
                <a:off x="4589466" y="182590"/>
                <a:ext cx="18000" cy="183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7267AE-A79A-4F5C-B050-3918856DA3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80826" y="173950"/>
                  <a:ext cx="35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330062-0531-4E8A-B982-EA05AC59ADB4}"/>
                    </a:ext>
                  </a:extLst>
                </p14:cNvPr>
                <p14:cNvContentPartPr/>
                <p14:nvPr/>
              </p14:nvContentPartPr>
              <p14:xfrm>
                <a:off x="4559946" y="259270"/>
                <a:ext cx="632160" cy="88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330062-0531-4E8A-B982-EA05AC59AD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1306" y="250630"/>
                  <a:ext cx="649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782E0F-1B9F-4444-84EC-331E487C2D65}"/>
                    </a:ext>
                  </a:extLst>
                </p14:cNvPr>
                <p14:cNvContentPartPr/>
                <p14:nvPr/>
              </p14:nvContentPartPr>
              <p14:xfrm>
                <a:off x="5309106" y="247390"/>
                <a:ext cx="88560" cy="9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782E0F-1B9F-4444-84EC-331E487C2D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00466" y="238390"/>
                  <a:ext cx="1062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CE60F30-287D-4B93-B1E7-E243BEA9C49C}"/>
                  </a:ext>
                </a:extLst>
              </p14:cNvPr>
              <p14:cNvContentPartPr/>
              <p14:nvPr/>
            </p14:nvContentPartPr>
            <p14:xfrm>
              <a:off x="5704026" y="200590"/>
              <a:ext cx="254160" cy="159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CE60F30-287D-4B93-B1E7-E243BEA9C49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95386" y="191590"/>
                <a:ext cx="27180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E916601-26DF-4F19-847C-0D4E17E89439}"/>
              </a:ext>
            </a:extLst>
          </p:cNvPr>
          <p:cNvGrpSpPr/>
          <p:nvPr/>
        </p:nvGrpSpPr>
        <p:grpSpPr>
          <a:xfrm>
            <a:off x="6341586" y="134710"/>
            <a:ext cx="796680" cy="213480"/>
            <a:chOff x="6341586" y="134710"/>
            <a:chExt cx="79668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746B448-D67D-4DBA-848D-FA89FE694593}"/>
                    </a:ext>
                  </a:extLst>
                </p14:cNvPr>
                <p14:cNvContentPartPr/>
                <p14:nvPr/>
              </p14:nvContentPartPr>
              <p14:xfrm>
                <a:off x="6341586" y="202390"/>
                <a:ext cx="189360" cy="14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746B448-D67D-4DBA-848D-FA89FE6945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32946" y="193390"/>
                  <a:ext cx="20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493CD7-8525-4B11-900D-9208B76697B0}"/>
                    </a:ext>
                  </a:extLst>
                </p14:cNvPr>
                <p14:cNvContentPartPr/>
                <p14:nvPr/>
              </p14:nvContentPartPr>
              <p14:xfrm>
                <a:off x="6613026" y="318310"/>
                <a:ext cx="24120" cy="12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493CD7-8525-4B11-900D-9208B76697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04026" y="309670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F541FB-C118-480D-8EC6-5C50DB96D196}"/>
                    </a:ext>
                  </a:extLst>
                </p14:cNvPr>
                <p14:cNvContentPartPr/>
                <p14:nvPr/>
              </p14:nvContentPartPr>
              <p14:xfrm>
                <a:off x="6802386" y="134710"/>
                <a:ext cx="153360" cy="21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F541FB-C118-480D-8EC6-5C50DB96D1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93386" y="126070"/>
                  <a:ext cx="171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DEA13B-B052-4B9D-A965-70178775E810}"/>
                    </a:ext>
                  </a:extLst>
                </p14:cNvPr>
                <p14:cNvContentPartPr/>
                <p14:nvPr/>
              </p14:nvContentPartPr>
              <p14:xfrm>
                <a:off x="6843066" y="294910"/>
                <a:ext cx="295200" cy="2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DEA13B-B052-4B9D-A965-70178775E81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34426" y="285910"/>
                  <a:ext cx="312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FF72A8-5688-491F-837B-8E53D50A1974}"/>
              </a:ext>
            </a:extLst>
          </p:cNvPr>
          <p:cNvGrpSpPr/>
          <p:nvPr/>
        </p:nvGrpSpPr>
        <p:grpSpPr>
          <a:xfrm>
            <a:off x="914226" y="625030"/>
            <a:ext cx="3292200" cy="428760"/>
            <a:chOff x="914226" y="625030"/>
            <a:chExt cx="329220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62DE34-1B00-4C77-B666-7504B6604528}"/>
                    </a:ext>
                  </a:extLst>
                </p14:cNvPr>
                <p14:cNvContentPartPr/>
                <p14:nvPr/>
              </p14:nvContentPartPr>
              <p14:xfrm>
                <a:off x="985146" y="784510"/>
                <a:ext cx="41760" cy="10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62DE34-1B00-4C77-B666-7504B660452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6146" y="775510"/>
                  <a:ext cx="5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636542-2828-4EFE-891E-EDA882FE501B}"/>
                    </a:ext>
                  </a:extLst>
                </p14:cNvPr>
                <p14:cNvContentPartPr/>
                <p14:nvPr/>
              </p14:nvContentPartPr>
              <p14:xfrm>
                <a:off x="914226" y="707830"/>
                <a:ext cx="212760" cy="227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636542-2828-4EFE-891E-EDA882FE50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5226" y="699190"/>
                  <a:ext cx="230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B8D5D2-47ED-44A8-9CC8-3001E92D7DD0}"/>
                    </a:ext>
                  </a:extLst>
                </p14:cNvPr>
                <p14:cNvContentPartPr/>
                <p14:nvPr/>
              </p14:nvContentPartPr>
              <p14:xfrm>
                <a:off x="1220946" y="772630"/>
                <a:ext cx="12240" cy="12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B8D5D2-47ED-44A8-9CC8-3001E92D7D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12306" y="76399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9F1236-F4A2-455E-A387-2678C82CB572}"/>
                    </a:ext>
                  </a:extLst>
                </p14:cNvPr>
                <p14:cNvContentPartPr/>
                <p14:nvPr/>
              </p14:nvContentPartPr>
              <p14:xfrm>
                <a:off x="1168026" y="855070"/>
                <a:ext cx="100800" cy="77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9F1236-F4A2-455E-A387-2678C82CB5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9026" y="846430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8A546DF-C4C8-4C65-8E1C-D79E1C0B036E}"/>
                    </a:ext>
                  </a:extLst>
                </p14:cNvPr>
                <p14:cNvContentPartPr/>
                <p14:nvPr/>
              </p14:nvContentPartPr>
              <p14:xfrm>
                <a:off x="1350906" y="660310"/>
                <a:ext cx="989640" cy="39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8A546DF-C4C8-4C65-8E1C-D79E1C0B036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41906" y="651670"/>
                  <a:ext cx="10072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55B9B7-0D1A-4E5A-9FBF-4C3F859299BB}"/>
                    </a:ext>
                  </a:extLst>
                </p14:cNvPr>
                <p14:cNvContentPartPr/>
                <p14:nvPr/>
              </p14:nvContentPartPr>
              <p14:xfrm>
                <a:off x="2282946" y="660310"/>
                <a:ext cx="177480" cy="10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55B9B7-0D1A-4E5A-9FBF-4C3F859299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73946" y="651670"/>
                  <a:ext cx="19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1F7884-22F6-412F-AC7A-FE68FA773D9E}"/>
                    </a:ext>
                  </a:extLst>
                </p14:cNvPr>
                <p14:cNvContentPartPr/>
                <p14:nvPr/>
              </p14:nvContentPartPr>
              <p14:xfrm>
                <a:off x="2454666" y="721150"/>
                <a:ext cx="288720" cy="128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1F7884-22F6-412F-AC7A-FE68FA773D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45666" y="712510"/>
                  <a:ext cx="306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91B2B3-357C-40A7-BA53-1040DF4C631B}"/>
                    </a:ext>
                  </a:extLst>
                </p14:cNvPr>
                <p14:cNvContentPartPr/>
                <p14:nvPr/>
              </p14:nvContentPartPr>
              <p14:xfrm>
                <a:off x="2932386" y="678670"/>
                <a:ext cx="601560" cy="348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91B2B3-357C-40A7-BA53-1040DF4C63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23386" y="669670"/>
                  <a:ext cx="619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87D0763-E1C9-415B-BEA4-19CEFE4FBF06}"/>
                    </a:ext>
                  </a:extLst>
                </p14:cNvPr>
                <p14:cNvContentPartPr/>
                <p14:nvPr/>
              </p14:nvContentPartPr>
              <p14:xfrm>
                <a:off x="3657426" y="713230"/>
                <a:ext cx="65520" cy="113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87D0763-E1C9-415B-BEA4-19CEFE4FBF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48426" y="704230"/>
                  <a:ext cx="83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780B3B-5CD5-4591-B213-52052D1014C7}"/>
                    </a:ext>
                  </a:extLst>
                </p14:cNvPr>
                <p14:cNvContentPartPr/>
                <p14:nvPr/>
              </p14:nvContentPartPr>
              <p14:xfrm>
                <a:off x="4052706" y="625030"/>
                <a:ext cx="153720" cy="19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780B3B-5CD5-4591-B213-52052D1014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43706" y="616390"/>
                  <a:ext cx="171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F7FE63-8FF8-465A-9758-C5FEE393BAA6}"/>
                    </a:ext>
                  </a:extLst>
                </p14:cNvPr>
                <p14:cNvContentPartPr/>
                <p14:nvPr/>
              </p14:nvContentPartPr>
              <p14:xfrm>
                <a:off x="3976026" y="643030"/>
                <a:ext cx="200880" cy="18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F7FE63-8FF8-465A-9758-C5FEE393BA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67026" y="634030"/>
                  <a:ext cx="21852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146016-EF4E-42B7-B266-56F39E135604}"/>
              </a:ext>
            </a:extLst>
          </p:cNvPr>
          <p:cNvGrpSpPr/>
          <p:nvPr/>
        </p:nvGrpSpPr>
        <p:grpSpPr>
          <a:xfrm>
            <a:off x="4596306" y="607030"/>
            <a:ext cx="1002240" cy="388080"/>
            <a:chOff x="4596306" y="607030"/>
            <a:chExt cx="100224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74B79B-43D7-49FE-B38C-381C5707E22A}"/>
                    </a:ext>
                  </a:extLst>
                </p14:cNvPr>
                <p14:cNvContentPartPr/>
                <p14:nvPr/>
              </p14:nvContentPartPr>
              <p14:xfrm>
                <a:off x="4654266" y="742750"/>
                <a:ext cx="247320" cy="29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74B79B-43D7-49FE-B38C-381C5707E2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45626" y="734110"/>
                  <a:ext cx="264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B5F362-CBB0-4BD4-A4DB-0FF5A08CBBA3}"/>
                    </a:ext>
                  </a:extLst>
                </p14:cNvPr>
                <p14:cNvContentPartPr/>
                <p14:nvPr/>
              </p14:nvContentPartPr>
              <p14:xfrm>
                <a:off x="4596306" y="707470"/>
                <a:ext cx="129240" cy="106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B5F362-CBB0-4BD4-A4DB-0FF5A08CBB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87306" y="698470"/>
                  <a:ext cx="146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461B75-1BF0-4792-B726-196339E6D4EE}"/>
                    </a:ext>
                  </a:extLst>
                </p14:cNvPr>
                <p14:cNvContentPartPr/>
                <p14:nvPr/>
              </p14:nvContentPartPr>
              <p14:xfrm>
                <a:off x="5114706" y="607030"/>
                <a:ext cx="159480" cy="201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461B75-1BF0-4792-B726-196339E6D4E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05706" y="598390"/>
                  <a:ext cx="177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43A9D4F-8816-48C7-A48D-29C408254AF1}"/>
                    </a:ext>
                  </a:extLst>
                </p14:cNvPr>
                <p14:cNvContentPartPr/>
                <p14:nvPr/>
              </p14:nvContentPartPr>
              <p14:xfrm>
                <a:off x="5261946" y="790270"/>
                <a:ext cx="77040" cy="24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43A9D4F-8816-48C7-A48D-29C408254A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53306" y="781630"/>
                  <a:ext cx="94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47DC62-6644-47A9-9FD5-C3A7C596F79A}"/>
                    </a:ext>
                  </a:extLst>
                </p14:cNvPr>
                <p14:cNvContentPartPr/>
                <p14:nvPr/>
              </p14:nvContentPartPr>
              <p14:xfrm>
                <a:off x="5421066" y="643030"/>
                <a:ext cx="177480" cy="352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47DC62-6644-47A9-9FD5-C3A7C596F7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12426" y="634030"/>
                  <a:ext cx="195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6C1F6D-5816-4723-9FED-D395AD238C12}"/>
                    </a:ext>
                  </a:extLst>
                </p14:cNvPr>
                <p14:cNvContentPartPr/>
                <p14:nvPr/>
              </p14:nvContentPartPr>
              <p14:xfrm>
                <a:off x="5373546" y="844990"/>
                <a:ext cx="36720" cy="116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6C1F6D-5816-4723-9FED-D395AD238C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4546" y="836350"/>
                  <a:ext cx="54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A12E5B3-F34C-4598-9626-F239425244C4}"/>
                    </a:ext>
                  </a:extLst>
                </p14:cNvPr>
                <p14:cNvContentPartPr/>
                <p14:nvPr/>
              </p14:nvContentPartPr>
              <p14:xfrm>
                <a:off x="5303346" y="743110"/>
                <a:ext cx="18000" cy="2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A12E5B3-F34C-4598-9626-F239425244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94346" y="734470"/>
                  <a:ext cx="356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D4197B2-A708-44D7-AE0D-0DBD2C23C7F0}"/>
              </a:ext>
            </a:extLst>
          </p:cNvPr>
          <p:cNvGrpSpPr/>
          <p:nvPr/>
        </p:nvGrpSpPr>
        <p:grpSpPr>
          <a:xfrm>
            <a:off x="5869626" y="613510"/>
            <a:ext cx="2637360" cy="1834920"/>
            <a:chOff x="5869626" y="613510"/>
            <a:chExt cx="2637360" cy="18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35C93A-9998-4C07-B69B-32869737C010}"/>
                    </a:ext>
                  </a:extLst>
                </p14:cNvPr>
                <p14:cNvContentPartPr/>
                <p14:nvPr/>
              </p14:nvContentPartPr>
              <p14:xfrm>
                <a:off x="5869626" y="695590"/>
                <a:ext cx="714240" cy="40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35C93A-9998-4C07-B69B-32869737C0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60626" y="686950"/>
                  <a:ext cx="7318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9B9CC0F-2A7E-49D3-9A10-3F2004A98611}"/>
                    </a:ext>
                  </a:extLst>
                </p14:cNvPr>
                <p14:cNvContentPartPr/>
                <p14:nvPr/>
              </p14:nvContentPartPr>
              <p14:xfrm>
                <a:off x="6618786" y="777670"/>
                <a:ext cx="124200" cy="5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9B9CC0F-2A7E-49D3-9A10-3F2004A986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10146" y="769030"/>
                  <a:ext cx="141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FFE7DCC-18F4-47F1-8974-B75CCC3B363C}"/>
                    </a:ext>
                  </a:extLst>
                </p14:cNvPr>
                <p14:cNvContentPartPr/>
                <p14:nvPr/>
              </p14:nvContentPartPr>
              <p14:xfrm>
                <a:off x="6854946" y="639070"/>
                <a:ext cx="36000" cy="181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FFE7DCC-18F4-47F1-8974-B75CCC3B36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45946" y="630430"/>
                  <a:ext cx="53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8AAB96-B398-4B96-B0EA-CA989D9ABBB2}"/>
                    </a:ext>
                  </a:extLst>
                </p14:cNvPr>
                <p14:cNvContentPartPr/>
                <p14:nvPr/>
              </p14:nvContentPartPr>
              <p14:xfrm>
                <a:off x="6778626" y="704230"/>
                <a:ext cx="424800" cy="355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8AAB96-B398-4B96-B0EA-CA989D9ABBB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9986" y="695230"/>
                  <a:ext cx="4424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410045-F805-4D23-865C-BA6BC266F395}"/>
                    </a:ext>
                  </a:extLst>
                </p14:cNvPr>
                <p14:cNvContentPartPr/>
                <p14:nvPr/>
              </p14:nvContentPartPr>
              <p14:xfrm>
                <a:off x="7598346" y="666430"/>
                <a:ext cx="59400" cy="348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410045-F805-4D23-865C-BA6BC266F3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89346" y="657790"/>
                  <a:ext cx="770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42B300-E510-423C-949B-A5A5E62452B0}"/>
                    </a:ext>
                  </a:extLst>
                </p14:cNvPr>
                <p14:cNvContentPartPr/>
                <p14:nvPr/>
              </p14:nvContentPartPr>
              <p14:xfrm>
                <a:off x="7610226" y="613510"/>
                <a:ext cx="896760" cy="318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42B300-E510-423C-949B-A5A5E62452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01586" y="604510"/>
                  <a:ext cx="914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632BEDD-59A1-437C-9FB4-8394113E17C9}"/>
                    </a:ext>
                  </a:extLst>
                </p14:cNvPr>
                <p14:cNvContentPartPr/>
                <p14:nvPr/>
              </p14:nvContentPartPr>
              <p14:xfrm>
                <a:off x="6943866" y="1734190"/>
                <a:ext cx="1431360" cy="483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632BEDD-59A1-437C-9FB4-8394113E17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35226" y="1725190"/>
                  <a:ext cx="14490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D769AC-63C9-4A5A-A42F-86817BBE6DBE}"/>
                    </a:ext>
                  </a:extLst>
                </p14:cNvPr>
                <p14:cNvContentPartPr/>
                <p14:nvPr/>
              </p14:nvContentPartPr>
              <p14:xfrm>
                <a:off x="8132226" y="2311630"/>
                <a:ext cx="183600" cy="136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D769AC-63C9-4A5A-A42F-86817BBE6DB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23226" y="2302990"/>
                  <a:ext cx="201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5DCB71C-49FA-4E3F-910F-347840EB6191}"/>
                    </a:ext>
                  </a:extLst>
                </p14:cNvPr>
                <p14:cNvContentPartPr/>
                <p14:nvPr/>
              </p14:nvContentPartPr>
              <p14:xfrm>
                <a:off x="8010906" y="2146750"/>
                <a:ext cx="105840" cy="13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5DCB71C-49FA-4E3F-910F-347840EB61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01906" y="2137750"/>
                  <a:ext cx="123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0C1FC7-E771-4BBB-A048-16609537C9A9}"/>
                    </a:ext>
                  </a:extLst>
                </p14:cNvPr>
                <p14:cNvContentPartPr/>
                <p14:nvPr/>
              </p14:nvContentPartPr>
              <p14:xfrm>
                <a:off x="7875546" y="1468510"/>
                <a:ext cx="295200" cy="38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0C1FC7-E771-4BBB-A048-16609537C9A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66546" y="1459870"/>
                  <a:ext cx="3128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79ABB58-105E-4B54-B834-D11D15B945E3}"/>
                    </a:ext>
                  </a:extLst>
                </p14:cNvPr>
                <p14:cNvContentPartPr/>
                <p14:nvPr/>
              </p14:nvContentPartPr>
              <p14:xfrm>
                <a:off x="7830186" y="1769470"/>
                <a:ext cx="199080" cy="130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79ABB58-105E-4B54-B834-D11D15B945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21546" y="1760830"/>
                  <a:ext cx="216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051FF71-DACA-486C-8C49-C67BCFC4B294}"/>
                    </a:ext>
                  </a:extLst>
                </p14:cNvPr>
                <p14:cNvContentPartPr/>
                <p14:nvPr/>
              </p14:nvContentPartPr>
              <p14:xfrm>
                <a:off x="8253186" y="1258630"/>
                <a:ext cx="130320" cy="204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051FF71-DACA-486C-8C49-C67BCFC4B2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44186" y="1249990"/>
                  <a:ext cx="147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AC020AE-AEC1-4202-8BCA-FC324A252950}"/>
                    </a:ext>
                  </a:extLst>
                </p14:cNvPr>
                <p14:cNvContentPartPr/>
                <p14:nvPr/>
              </p14:nvContentPartPr>
              <p14:xfrm>
                <a:off x="7273626" y="1397950"/>
                <a:ext cx="117360" cy="124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AC020AE-AEC1-4202-8BCA-FC324A2529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4986" y="1388950"/>
                  <a:ext cx="135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D191495-EEEF-4B67-8D07-E0132B97A8F1}"/>
                    </a:ext>
                  </a:extLst>
                </p14:cNvPr>
                <p14:cNvContentPartPr/>
                <p14:nvPr/>
              </p14:nvContentPartPr>
              <p14:xfrm>
                <a:off x="7308906" y="1509910"/>
                <a:ext cx="71280" cy="47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D191495-EEEF-4B67-8D07-E0132B97A8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00266" y="1501270"/>
                  <a:ext cx="889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977450E-03F0-484B-9BE8-B413144E7742}"/>
                    </a:ext>
                  </a:extLst>
                </p14:cNvPr>
                <p14:cNvContentPartPr/>
                <p14:nvPr/>
              </p14:nvContentPartPr>
              <p14:xfrm>
                <a:off x="7498986" y="1291750"/>
                <a:ext cx="11520" cy="200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977450E-03F0-484B-9BE8-B413144E77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89986" y="1283110"/>
                  <a:ext cx="29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E20D5B-984A-41AB-83F1-04D45CE2C3E8}"/>
                    </a:ext>
                  </a:extLst>
                </p14:cNvPr>
                <p14:cNvContentPartPr/>
                <p14:nvPr/>
              </p14:nvContentPartPr>
              <p14:xfrm>
                <a:off x="7493946" y="1262590"/>
                <a:ext cx="92880" cy="230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E20D5B-984A-41AB-83F1-04D45CE2C3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84946" y="1253590"/>
                  <a:ext cx="110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CE7288-9FF7-4729-B560-73910397EB5E}"/>
                    </a:ext>
                  </a:extLst>
                </p14:cNvPr>
                <p14:cNvContentPartPr/>
                <p14:nvPr/>
              </p14:nvContentPartPr>
              <p14:xfrm>
                <a:off x="7456146" y="1179070"/>
                <a:ext cx="130680" cy="30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CE7288-9FF7-4729-B560-73910397EB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47146" y="1170430"/>
                  <a:ext cx="148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302A5AB-6FE3-4554-999C-924C0E3524CC}"/>
                    </a:ext>
                  </a:extLst>
                </p14:cNvPr>
                <p14:cNvContentPartPr/>
                <p14:nvPr/>
              </p14:nvContentPartPr>
              <p14:xfrm>
                <a:off x="7592226" y="1297510"/>
                <a:ext cx="195120" cy="678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302A5AB-6FE3-4554-999C-924C0E3524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83226" y="1288510"/>
                  <a:ext cx="21276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AFE8314-477F-4FA6-BAD6-91AD72523AF7}"/>
                    </a:ext>
                  </a:extLst>
                </p14:cNvPr>
                <p14:cNvContentPartPr/>
                <p14:nvPr/>
              </p14:nvContentPartPr>
              <p14:xfrm>
                <a:off x="7851786" y="1132630"/>
                <a:ext cx="12240" cy="136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AFE8314-477F-4FA6-BAD6-91AD72523AF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43146" y="1123630"/>
                  <a:ext cx="2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1AE5644-3FDB-499F-9313-1A8B3CB1368E}"/>
                    </a:ext>
                  </a:extLst>
                </p14:cNvPr>
                <p14:cNvContentPartPr/>
                <p14:nvPr/>
              </p14:nvContentPartPr>
              <p14:xfrm>
                <a:off x="7840266" y="1116790"/>
                <a:ext cx="158400" cy="151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1AE5644-3FDB-499F-9313-1A8B3CB136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31626" y="1107790"/>
                  <a:ext cx="176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C06976B-323C-40B3-9E17-F60F97A8001C}"/>
                    </a:ext>
                  </a:extLst>
                </p14:cNvPr>
                <p14:cNvContentPartPr/>
                <p14:nvPr/>
              </p14:nvContentPartPr>
              <p14:xfrm>
                <a:off x="7869426" y="1032190"/>
                <a:ext cx="153720" cy="6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C06976B-323C-40B3-9E17-F60F97A800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60786" y="1023550"/>
                  <a:ext cx="171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2529739-814D-452E-9BD1-59C0A966662C}"/>
                    </a:ext>
                  </a:extLst>
                </p14:cNvPr>
                <p14:cNvContentPartPr/>
                <p14:nvPr/>
              </p14:nvContentPartPr>
              <p14:xfrm>
                <a:off x="8154906" y="1680910"/>
                <a:ext cx="175320" cy="30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2529739-814D-452E-9BD1-59C0A96666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46266" y="1672270"/>
                  <a:ext cx="192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30B45F-0285-459D-BC4B-9AA07E644346}"/>
                    </a:ext>
                  </a:extLst>
                </p14:cNvPr>
                <p14:cNvContentPartPr/>
                <p14:nvPr/>
              </p14:nvContentPartPr>
              <p14:xfrm>
                <a:off x="8260026" y="1675150"/>
                <a:ext cx="93600" cy="47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30B45F-0285-459D-BC4B-9AA07E64434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51026" y="1666150"/>
                  <a:ext cx="11124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2494153-3DED-40C0-9910-A259E8CC08A9}"/>
                  </a:ext>
                </a:extLst>
              </p14:cNvPr>
              <p14:cNvContentPartPr/>
              <p14:nvPr/>
            </p14:nvContentPartPr>
            <p14:xfrm>
              <a:off x="5062506" y="1775950"/>
              <a:ext cx="123120" cy="295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2494153-3DED-40C0-9910-A259E8CC08A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053506" y="1766950"/>
                <a:ext cx="1407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B83BF2C-7E17-4AF5-B157-85884EA315EA}"/>
                  </a:ext>
                </a:extLst>
              </p14:cNvPr>
              <p14:cNvContentPartPr/>
              <p14:nvPr/>
            </p14:nvContentPartPr>
            <p14:xfrm>
              <a:off x="5261946" y="1848670"/>
              <a:ext cx="165600" cy="2376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B83BF2C-7E17-4AF5-B157-85884EA315E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53306" y="1840030"/>
                <a:ext cx="183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16CE1A0-CBD2-438F-9F9D-77D8F8464370}"/>
                  </a:ext>
                </a:extLst>
              </p14:cNvPr>
              <p14:cNvContentPartPr/>
              <p14:nvPr/>
            </p14:nvContentPartPr>
            <p14:xfrm>
              <a:off x="5356266" y="1746070"/>
              <a:ext cx="136080" cy="12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16CE1A0-CBD2-438F-9F9D-77D8F846437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347626" y="1737070"/>
                <a:ext cx="153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6F4E720-4DDD-4BB3-B577-1DD20BC08DAA}"/>
                  </a:ext>
                </a:extLst>
              </p14:cNvPr>
              <p14:cNvContentPartPr/>
              <p14:nvPr/>
            </p14:nvContentPartPr>
            <p14:xfrm>
              <a:off x="4388946" y="2265190"/>
              <a:ext cx="1233360" cy="532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6F4E720-4DDD-4BB3-B577-1DD20BC08DA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79946" y="2256190"/>
                <a:ext cx="125100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79C6B20-8562-427B-9423-5716CE35877F}"/>
              </a:ext>
            </a:extLst>
          </p:cNvPr>
          <p:cNvGrpSpPr/>
          <p:nvPr/>
        </p:nvGrpSpPr>
        <p:grpSpPr>
          <a:xfrm>
            <a:off x="5025786" y="2403430"/>
            <a:ext cx="2230560" cy="582840"/>
            <a:chOff x="5025786" y="2403430"/>
            <a:chExt cx="223056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32D34B1-192C-4F51-AAD0-E917C8A59EC6}"/>
                    </a:ext>
                  </a:extLst>
                </p14:cNvPr>
                <p14:cNvContentPartPr/>
                <p14:nvPr/>
              </p14:nvContentPartPr>
              <p14:xfrm>
                <a:off x="5025786" y="2403430"/>
                <a:ext cx="295920" cy="298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32D34B1-192C-4F51-AAD0-E917C8A59E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16786" y="2394430"/>
                  <a:ext cx="313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94DAF30-EABC-46E0-BB85-6F1C7D2AB8F0}"/>
                    </a:ext>
                  </a:extLst>
                </p14:cNvPr>
                <p14:cNvContentPartPr/>
                <p14:nvPr/>
              </p14:nvContentPartPr>
              <p14:xfrm>
                <a:off x="5498466" y="2607550"/>
                <a:ext cx="150840" cy="364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94DAF30-EABC-46E0-BB85-6F1C7D2AB8F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89466" y="2598910"/>
                  <a:ext cx="168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A07E375-7DA6-4198-B2A4-C70C919106BC}"/>
                    </a:ext>
                  </a:extLst>
                </p14:cNvPr>
                <p14:cNvContentPartPr/>
                <p14:nvPr/>
              </p14:nvContentPartPr>
              <p14:xfrm>
                <a:off x="5668746" y="2602870"/>
                <a:ext cx="323640" cy="28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A07E375-7DA6-4198-B2A4-C70C919106B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60106" y="2594230"/>
                  <a:ext cx="341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49D0952-D9D3-477C-B69F-64117C551B01}"/>
                    </a:ext>
                  </a:extLst>
                </p14:cNvPr>
                <p14:cNvContentPartPr/>
                <p14:nvPr/>
              </p14:nvContentPartPr>
              <p14:xfrm>
                <a:off x="5848026" y="2808070"/>
                <a:ext cx="140040" cy="100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49D0952-D9D3-477C-B69F-64117C551B0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39386" y="2799070"/>
                  <a:ext cx="157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24E52D9-64CA-4E13-8B6D-87305BE8210F}"/>
                    </a:ext>
                  </a:extLst>
                </p14:cNvPr>
                <p14:cNvContentPartPr/>
                <p14:nvPr/>
              </p14:nvContentPartPr>
              <p14:xfrm>
                <a:off x="6276786" y="2630950"/>
                <a:ext cx="12240" cy="18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24E52D9-64CA-4E13-8B6D-87305BE821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67786" y="2621950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DB9DE5A-33CB-44FF-8B07-E7E57A54B5C9}"/>
                    </a:ext>
                  </a:extLst>
                </p14:cNvPr>
                <p14:cNvContentPartPr/>
                <p14:nvPr/>
              </p14:nvContentPartPr>
              <p14:xfrm>
                <a:off x="6188226" y="2630950"/>
                <a:ext cx="83160" cy="165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DB9DE5A-33CB-44FF-8B07-E7E57A54B5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79586" y="2621950"/>
                  <a:ext cx="100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6FA1CCF-00BB-4687-B8DF-5E64F6B4BB38}"/>
                    </a:ext>
                  </a:extLst>
                </p14:cNvPr>
                <p14:cNvContentPartPr/>
                <p14:nvPr/>
              </p14:nvContentPartPr>
              <p14:xfrm>
                <a:off x="6323946" y="2571910"/>
                <a:ext cx="59400" cy="235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6FA1CCF-00BB-4687-B8DF-5E64F6B4BB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14946" y="2563270"/>
                  <a:ext cx="77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F45472-1406-4634-B054-5078E32A929B}"/>
                    </a:ext>
                  </a:extLst>
                </p14:cNvPr>
                <p14:cNvContentPartPr/>
                <p14:nvPr/>
              </p14:nvContentPartPr>
              <p14:xfrm>
                <a:off x="6382986" y="2607190"/>
                <a:ext cx="210240" cy="236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F45472-1406-4634-B054-5078E32A92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73986" y="2598190"/>
                  <a:ext cx="2278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66FB2E-3172-4D48-B7BF-F55D15446689}"/>
                    </a:ext>
                  </a:extLst>
                </p14:cNvPr>
                <p14:cNvContentPartPr/>
                <p14:nvPr/>
              </p14:nvContentPartPr>
              <p14:xfrm>
                <a:off x="6565506" y="2678110"/>
                <a:ext cx="690840" cy="308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66FB2E-3172-4D48-B7BF-F55D1544668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56506" y="2669470"/>
                  <a:ext cx="708480" cy="32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4B5515F-0A05-45C3-A267-B912F358EF10}"/>
                  </a:ext>
                </a:extLst>
              </p14:cNvPr>
              <p14:cNvContentPartPr/>
              <p14:nvPr/>
            </p14:nvContentPartPr>
            <p14:xfrm>
              <a:off x="725586" y="1321270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4B5515F-0A05-45C3-A267-B912F358EF1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16586" y="13126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C9E359D-B4B9-48FB-B531-14C4250CC48F}"/>
                  </a:ext>
                </a:extLst>
              </p14:cNvPr>
              <p14:cNvContentPartPr/>
              <p14:nvPr/>
            </p14:nvContentPartPr>
            <p14:xfrm>
              <a:off x="595626" y="1215070"/>
              <a:ext cx="259920" cy="29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C9E359D-B4B9-48FB-B531-14C4250CC48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86986" y="1206070"/>
                <a:ext cx="277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069F821-C78E-49D2-BB09-4F52D1CA8946}"/>
                  </a:ext>
                </a:extLst>
              </p14:cNvPr>
              <p14:cNvContentPartPr/>
              <p14:nvPr/>
            </p14:nvContentPartPr>
            <p14:xfrm>
              <a:off x="654666" y="1209310"/>
              <a:ext cx="41760" cy="230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069F821-C78E-49D2-BB09-4F52D1CA894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45666" y="1200310"/>
                <a:ext cx="59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1788CD1-22E2-4901-921F-9BE953167137}"/>
                  </a:ext>
                </a:extLst>
              </p14:cNvPr>
              <p14:cNvContentPartPr/>
              <p14:nvPr/>
            </p14:nvContentPartPr>
            <p14:xfrm>
              <a:off x="642786" y="1179790"/>
              <a:ext cx="1227600" cy="582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1788CD1-22E2-4901-921F-9BE95316713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34146" y="1171150"/>
                <a:ext cx="124524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65083AA-99CC-4346-94AF-F3BC9B127D46}"/>
                  </a:ext>
                </a:extLst>
              </p14:cNvPr>
              <p14:cNvContentPartPr/>
              <p14:nvPr/>
            </p14:nvContentPartPr>
            <p14:xfrm>
              <a:off x="2011506" y="1215070"/>
              <a:ext cx="18000" cy="24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65083AA-99CC-4346-94AF-F3BC9B127D46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002506" y="1206430"/>
                <a:ext cx="35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13DD7C7-5645-4D26-A87D-9BA4824461E2}"/>
                  </a:ext>
                </a:extLst>
              </p14:cNvPr>
              <p14:cNvContentPartPr/>
              <p14:nvPr/>
            </p14:nvContentPartPr>
            <p14:xfrm>
              <a:off x="2041026" y="1279870"/>
              <a:ext cx="86400" cy="153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13DD7C7-5645-4D26-A87D-9BA4824461E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032026" y="1271230"/>
                <a:ext cx="104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3FFD8C4-4E1F-4259-8F84-E665354A5034}"/>
                  </a:ext>
                </a:extLst>
              </p14:cNvPr>
              <p14:cNvContentPartPr/>
              <p14:nvPr/>
            </p14:nvContentPartPr>
            <p14:xfrm>
              <a:off x="2424066" y="1146670"/>
              <a:ext cx="643680" cy="275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3FFD8C4-4E1F-4259-8F84-E665354A503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415426" y="1137670"/>
                <a:ext cx="6613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931C05F-9E0A-4953-A05A-E69F8D184B84}"/>
                  </a:ext>
                </a:extLst>
              </p14:cNvPr>
              <p14:cNvContentPartPr/>
              <p14:nvPr/>
            </p14:nvContentPartPr>
            <p14:xfrm>
              <a:off x="737106" y="1456630"/>
              <a:ext cx="2507760" cy="65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931C05F-9E0A-4953-A05A-E69F8D184B8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28466" y="1447990"/>
                <a:ext cx="25254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31706F3-D744-4FA0-BECA-071590EC9EA4}"/>
                  </a:ext>
                </a:extLst>
              </p14:cNvPr>
              <p14:cNvContentPartPr/>
              <p14:nvPr/>
            </p14:nvContentPartPr>
            <p14:xfrm>
              <a:off x="1205106" y="2453830"/>
              <a:ext cx="151920" cy="145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31706F3-D744-4FA0-BECA-071590EC9EA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96466" y="2445190"/>
                <a:ext cx="1695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461E12B-AE35-45FF-B873-3BD87CCB82D3}"/>
                  </a:ext>
                </a:extLst>
              </p14:cNvPr>
              <p14:cNvContentPartPr/>
              <p14:nvPr/>
            </p14:nvContentPartPr>
            <p14:xfrm>
              <a:off x="1380426" y="1822390"/>
              <a:ext cx="189720" cy="531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461E12B-AE35-45FF-B873-3BD87CCB82D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371426" y="1813390"/>
                <a:ext cx="20736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506893D-9317-4873-B68E-E5FE5428995F}"/>
                  </a:ext>
                </a:extLst>
              </p14:cNvPr>
              <p14:cNvContentPartPr/>
              <p14:nvPr/>
            </p14:nvContentPartPr>
            <p14:xfrm>
              <a:off x="1323186" y="1993750"/>
              <a:ext cx="275400" cy="200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506893D-9317-4873-B68E-E5FE5428995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314546" y="1985110"/>
                <a:ext cx="2930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A850896-8DEC-4B38-99E1-55EC33F9D30E}"/>
                  </a:ext>
                </a:extLst>
              </p14:cNvPr>
              <p14:cNvContentPartPr/>
              <p14:nvPr/>
            </p14:nvContentPartPr>
            <p14:xfrm>
              <a:off x="1804866" y="1940830"/>
              <a:ext cx="246240" cy="277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A850896-8DEC-4B38-99E1-55EC33F9D30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796226" y="1931830"/>
                <a:ext cx="26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6D4FEC4-3B2E-4124-831F-00657BE2154E}"/>
                  </a:ext>
                </a:extLst>
              </p14:cNvPr>
              <p14:cNvContentPartPr/>
              <p14:nvPr/>
            </p14:nvContentPartPr>
            <p14:xfrm>
              <a:off x="1828626" y="2076550"/>
              <a:ext cx="212760" cy="35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6D4FEC4-3B2E-4124-831F-00657BE2154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819626" y="2067550"/>
                <a:ext cx="2304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7E6BB6F-D155-4996-AC80-B3D19EF957A8}"/>
                  </a:ext>
                </a:extLst>
              </p14:cNvPr>
              <p14:cNvContentPartPr/>
              <p14:nvPr/>
            </p14:nvContentPartPr>
            <p14:xfrm>
              <a:off x="1952466" y="1775590"/>
              <a:ext cx="230400" cy="301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7E6BB6F-D155-4996-AC80-B3D19EF957A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943826" y="1766590"/>
                <a:ext cx="2480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8A09FC4-75E3-49CF-8DE3-38A9499AEC6A}"/>
                  </a:ext>
                </a:extLst>
              </p14:cNvPr>
              <p14:cNvContentPartPr/>
              <p14:nvPr/>
            </p14:nvContentPartPr>
            <p14:xfrm>
              <a:off x="2307066" y="1922830"/>
              <a:ext cx="336240" cy="29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8A09FC4-75E3-49CF-8DE3-38A9499AEC6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298066" y="1914190"/>
                <a:ext cx="3538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F9DA154-43D4-499F-8A14-859528C5F403}"/>
                  </a:ext>
                </a:extLst>
              </p14:cNvPr>
              <p14:cNvContentPartPr/>
              <p14:nvPr/>
            </p14:nvContentPartPr>
            <p14:xfrm>
              <a:off x="2496066" y="1828510"/>
              <a:ext cx="146880" cy="29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F9DA154-43D4-499F-8A14-859528C5F40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487066" y="1819870"/>
                <a:ext cx="164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3716E38-994A-4466-9B84-74599919B6D6}"/>
                  </a:ext>
                </a:extLst>
              </p14:cNvPr>
              <p14:cNvContentPartPr/>
              <p14:nvPr/>
            </p14:nvContentPartPr>
            <p14:xfrm>
              <a:off x="2943546" y="1987990"/>
              <a:ext cx="65160" cy="18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3716E38-994A-4466-9B84-74599919B6D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934906" y="1978990"/>
                <a:ext cx="82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332ACF-A919-439E-89C0-451A0C0DC862}"/>
                  </a:ext>
                </a:extLst>
              </p14:cNvPr>
              <p14:cNvContentPartPr/>
              <p14:nvPr/>
            </p14:nvContentPartPr>
            <p14:xfrm>
              <a:off x="2925906" y="2076550"/>
              <a:ext cx="118440" cy="41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332ACF-A919-439E-89C0-451A0C0DC86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916906" y="2067550"/>
                <a:ext cx="1360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C9328D1-4F51-4B72-8934-AE8746628C61}"/>
                  </a:ext>
                </a:extLst>
              </p14:cNvPr>
              <p14:cNvContentPartPr/>
              <p14:nvPr/>
            </p14:nvContentPartPr>
            <p14:xfrm>
              <a:off x="3244506" y="2029030"/>
              <a:ext cx="71280" cy="122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C9328D1-4F51-4B72-8934-AE8746628C6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235506" y="2020390"/>
                <a:ext cx="88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B36E11A-B853-4C85-94B5-91938CC5D9C5}"/>
                  </a:ext>
                </a:extLst>
              </p14:cNvPr>
              <p14:cNvContentPartPr/>
              <p14:nvPr/>
            </p14:nvContentPartPr>
            <p14:xfrm>
              <a:off x="2011506" y="2774590"/>
              <a:ext cx="65520" cy="163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B36E11A-B853-4C85-94B5-91938CC5D9C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002506" y="2765590"/>
                <a:ext cx="83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BBF103A-11C9-487F-8479-2B6566BAA0A6}"/>
                  </a:ext>
                </a:extLst>
              </p14:cNvPr>
              <p14:cNvContentPartPr/>
              <p14:nvPr/>
            </p14:nvContentPartPr>
            <p14:xfrm>
              <a:off x="2029146" y="2724910"/>
              <a:ext cx="233280" cy="246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BBF103A-11C9-487F-8479-2B6566BAA0A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020506" y="2715910"/>
                <a:ext cx="250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F61D04C-CB70-43A4-BB89-69A59ECA56A9}"/>
                  </a:ext>
                </a:extLst>
              </p14:cNvPr>
              <p14:cNvContentPartPr/>
              <p14:nvPr/>
            </p14:nvContentPartPr>
            <p14:xfrm>
              <a:off x="2100066" y="2672350"/>
              <a:ext cx="165600" cy="18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F61D04C-CB70-43A4-BB89-69A59ECA56A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091066" y="2663350"/>
                <a:ext cx="183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85195250-D0DD-49AE-971A-387DFDD187AA}"/>
                  </a:ext>
                </a:extLst>
              </p14:cNvPr>
              <p14:cNvContentPartPr/>
              <p14:nvPr/>
            </p14:nvContentPartPr>
            <p14:xfrm>
              <a:off x="2444226" y="2849110"/>
              <a:ext cx="92880" cy="298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85195250-D0DD-49AE-971A-387DFDD187A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435226" y="2840470"/>
                <a:ext cx="110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9BC935B-D373-4D4D-AB38-922EDB0B0D61}"/>
                  </a:ext>
                </a:extLst>
              </p14:cNvPr>
              <p14:cNvContentPartPr/>
              <p14:nvPr/>
            </p14:nvContentPartPr>
            <p14:xfrm>
              <a:off x="2361426" y="2672710"/>
              <a:ext cx="214560" cy="365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9BC935B-D373-4D4D-AB38-922EDB0B0D6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52786" y="2664070"/>
                <a:ext cx="232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7AA9713-6DCD-4B26-B861-F5D9BD59A78E}"/>
                  </a:ext>
                </a:extLst>
              </p14:cNvPr>
              <p14:cNvContentPartPr/>
              <p14:nvPr/>
            </p14:nvContentPartPr>
            <p14:xfrm>
              <a:off x="2518386" y="2813830"/>
              <a:ext cx="187560" cy="1281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7AA9713-6DCD-4B26-B861-F5D9BD59A78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509386" y="2804830"/>
                <a:ext cx="2052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AD579C3-728E-432E-8480-9CAAC836D486}"/>
                  </a:ext>
                </a:extLst>
              </p14:cNvPr>
              <p14:cNvContentPartPr/>
              <p14:nvPr/>
            </p14:nvContentPartPr>
            <p14:xfrm>
              <a:off x="2624946" y="2701510"/>
              <a:ext cx="124200" cy="18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AD579C3-728E-432E-8480-9CAAC836D48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616306" y="2692870"/>
                <a:ext cx="141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73D86D0-4D1E-4035-8BFB-39B67654C361}"/>
                  </a:ext>
                </a:extLst>
              </p14:cNvPr>
              <p14:cNvContentPartPr/>
              <p14:nvPr/>
            </p14:nvContentPartPr>
            <p14:xfrm>
              <a:off x="2760666" y="2902390"/>
              <a:ext cx="35640" cy="112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73D86D0-4D1E-4035-8BFB-39B67654C36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752026" y="2893390"/>
                <a:ext cx="53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B590151C-DEA8-45EA-B547-28D79930B90F}"/>
                  </a:ext>
                </a:extLst>
              </p14:cNvPr>
              <p14:cNvContentPartPr/>
              <p14:nvPr/>
            </p14:nvContentPartPr>
            <p14:xfrm>
              <a:off x="2943546" y="2714470"/>
              <a:ext cx="124200" cy="223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B590151C-DEA8-45EA-B547-28D79930B90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34906" y="2705830"/>
                <a:ext cx="1418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B9C9134-75CF-45F0-B84A-1C17F2948B4F}"/>
                  </a:ext>
                </a:extLst>
              </p14:cNvPr>
              <p14:cNvContentPartPr/>
              <p14:nvPr/>
            </p14:nvContentPartPr>
            <p14:xfrm>
              <a:off x="3126426" y="2692510"/>
              <a:ext cx="118080" cy="3261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B9C9134-75CF-45F0-B84A-1C17F2948B4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117786" y="2683870"/>
                <a:ext cx="1357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48F84CA-A64A-4149-818E-D6A186315F4B}"/>
                  </a:ext>
                </a:extLst>
              </p14:cNvPr>
              <p14:cNvContentPartPr/>
              <p14:nvPr/>
            </p14:nvContentPartPr>
            <p14:xfrm>
              <a:off x="3415506" y="2979070"/>
              <a:ext cx="29880" cy="65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48F84CA-A64A-4149-818E-D6A186315F4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406866" y="2970070"/>
                <a:ext cx="475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1C6DFE3-7D23-4015-AD1A-87793E156D8C}"/>
                  </a:ext>
                </a:extLst>
              </p14:cNvPr>
              <p14:cNvContentPartPr/>
              <p14:nvPr/>
            </p14:nvContentPartPr>
            <p14:xfrm>
              <a:off x="1822866" y="3350590"/>
              <a:ext cx="195120" cy="157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1C6DFE3-7D23-4015-AD1A-87793E156D8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813866" y="3341950"/>
                <a:ext cx="212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60E1798-55DD-494C-9597-7138AF256EBE}"/>
                  </a:ext>
                </a:extLst>
              </p14:cNvPr>
              <p14:cNvContentPartPr/>
              <p14:nvPr/>
            </p14:nvContentPartPr>
            <p14:xfrm>
              <a:off x="1917186" y="3303430"/>
              <a:ext cx="106560" cy="12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60E1798-55DD-494C-9597-7138AF256EB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908186" y="3294790"/>
                <a:ext cx="124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597F091-2BC7-42E0-8B58-663DCB959B73}"/>
                  </a:ext>
                </a:extLst>
              </p14:cNvPr>
              <p14:cNvContentPartPr/>
              <p14:nvPr/>
            </p14:nvContentPartPr>
            <p14:xfrm>
              <a:off x="2218146" y="3386230"/>
              <a:ext cx="77040" cy="180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597F091-2BC7-42E0-8B58-663DCB959B7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209146" y="3377230"/>
                <a:ext cx="94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C413D8E-8498-46A1-8565-8ADE855F8CEE}"/>
                  </a:ext>
                </a:extLst>
              </p14:cNvPr>
              <p14:cNvContentPartPr/>
              <p14:nvPr/>
            </p14:nvContentPartPr>
            <p14:xfrm>
              <a:off x="2235786" y="3362470"/>
              <a:ext cx="360360" cy="94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C413D8E-8498-46A1-8565-8ADE855F8CE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226786" y="3353470"/>
                <a:ext cx="3780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6D1D7F0-1031-4095-808E-568DCBCD7DB7}"/>
                  </a:ext>
                </a:extLst>
              </p14:cNvPr>
              <p14:cNvContentPartPr/>
              <p14:nvPr/>
            </p14:nvContentPartPr>
            <p14:xfrm>
              <a:off x="2465826" y="3368230"/>
              <a:ext cx="130320" cy="1454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6D1D7F0-1031-4095-808E-568DCBCD7DB7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456826" y="3359590"/>
                <a:ext cx="1479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7691FB8-9FE9-4664-883A-706795087925}"/>
                  </a:ext>
                </a:extLst>
              </p14:cNvPr>
              <p14:cNvContentPartPr/>
              <p14:nvPr/>
            </p14:nvContentPartPr>
            <p14:xfrm>
              <a:off x="2512986" y="3238270"/>
              <a:ext cx="124200" cy="118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7691FB8-9FE9-4664-883A-70679508792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503986" y="3229630"/>
                <a:ext cx="1418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B081ACA-7DA2-4B63-8240-7D8458B27720}"/>
                  </a:ext>
                </a:extLst>
              </p14:cNvPr>
              <p14:cNvContentPartPr/>
              <p14:nvPr/>
            </p14:nvContentPartPr>
            <p14:xfrm>
              <a:off x="2707746" y="3391990"/>
              <a:ext cx="6120" cy="241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B081ACA-7DA2-4B63-8240-7D8458B2772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698746" y="3382990"/>
                <a:ext cx="23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427B945-55DB-4864-ABF5-89480A482B19}"/>
                  </a:ext>
                </a:extLst>
              </p14:cNvPr>
              <p14:cNvContentPartPr/>
              <p14:nvPr/>
            </p14:nvContentPartPr>
            <p14:xfrm>
              <a:off x="2743026" y="3344830"/>
              <a:ext cx="71280" cy="1065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427B945-55DB-4864-ABF5-89480A482B1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734026" y="3335830"/>
                <a:ext cx="88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F0CA593-6C30-4584-8414-C2ABCDC0F6A3}"/>
                  </a:ext>
                </a:extLst>
              </p14:cNvPr>
              <p14:cNvContentPartPr/>
              <p14:nvPr/>
            </p14:nvContentPartPr>
            <p14:xfrm>
              <a:off x="2743026" y="3338710"/>
              <a:ext cx="136080" cy="1184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F0CA593-6C30-4584-8414-C2ABCDC0F6A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734026" y="3330070"/>
                <a:ext cx="153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B86609C-06E5-4BAE-B8EA-D6A1970B149E}"/>
                  </a:ext>
                </a:extLst>
              </p14:cNvPr>
              <p14:cNvContentPartPr/>
              <p14:nvPr/>
            </p14:nvContentPartPr>
            <p14:xfrm>
              <a:off x="2949666" y="3297670"/>
              <a:ext cx="147960" cy="195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B86609C-06E5-4BAE-B8EA-D6A1970B149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940666" y="3288670"/>
                <a:ext cx="1656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B554F9E-9B5A-425A-BAF9-CB5A351D2257}"/>
                  </a:ext>
                </a:extLst>
              </p14:cNvPr>
              <p14:cNvContentPartPr/>
              <p14:nvPr/>
            </p14:nvContentPartPr>
            <p14:xfrm>
              <a:off x="3126426" y="3391990"/>
              <a:ext cx="29880" cy="241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B554F9E-9B5A-425A-BAF9-CB5A351D225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117786" y="3382990"/>
                <a:ext cx="47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D2D6142-47C5-4AAD-9D9A-78C93906154E}"/>
                  </a:ext>
                </a:extLst>
              </p14:cNvPr>
              <p14:cNvContentPartPr/>
              <p14:nvPr/>
            </p14:nvContentPartPr>
            <p14:xfrm>
              <a:off x="3179706" y="3338710"/>
              <a:ext cx="112320" cy="3074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D2D6142-47C5-4AAD-9D9A-78C93906154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171066" y="3330070"/>
                <a:ext cx="129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84BE4FB-6E8F-4783-B71C-0919FAEC110B}"/>
                  </a:ext>
                </a:extLst>
              </p14:cNvPr>
              <p14:cNvContentPartPr/>
              <p14:nvPr/>
            </p14:nvContentPartPr>
            <p14:xfrm>
              <a:off x="3244506" y="3232510"/>
              <a:ext cx="88920" cy="1422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84BE4FB-6E8F-4783-B71C-0919FAEC110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235506" y="3223870"/>
                <a:ext cx="106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D8B505A-EF3F-4740-A31B-D9E6882CBD58}"/>
                  </a:ext>
                </a:extLst>
              </p14:cNvPr>
              <p14:cNvContentPartPr/>
              <p14:nvPr/>
            </p14:nvContentPartPr>
            <p14:xfrm>
              <a:off x="3359706" y="3350590"/>
              <a:ext cx="156600" cy="4104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D8B505A-EF3F-4740-A31B-D9E6882CBD5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350706" y="3341950"/>
                <a:ext cx="1742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F5AF2D5-502F-4CC0-B2C6-1F405A947D55}"/>
                  </a:ext>
                </a:extLst>
              </p14:cNvPr>
              <p14:cNvContentPartPr/>
              <p14:nvPr/>
            </p14:nvContentPartPr>
            <p14:xfrm>
              <a:off x="3704586" y="3297670"/>
              <a:ext cx="94680" cy="1656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F5AF2D5-502F-4CC0-B2C6-1F405A947D5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695946" y="3288670"/>
                <a:ext cx="112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6FDED25-7705-42F9-A173-30D332F1BAD3}"/>
                  </a:ext>
                </a:extLst>
              </p14:cNvPr>
              <p14:cNvContentPartPr/>
              <p14:nvPr/>
            </p14:nvContentPartPr>
            <p14:xfrm>
              <a:off x="4005546" y="3292270"/>
              <a:ext cx="130320" cy="1238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6FDED25-7705-42F9-A173-30D332F1BAD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996546" y="3283270"/>
                <a:ext cx="1479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62449E89-10C8-409A-8289-D11BAC62EE8E}"/>
                  </a:ext>
                </a:extLst>
              </p14:cNvPr>
              <p14:cNvContentPartPr/>
              <p14:nvPr/>
            </p14:nvContentPartPr>
            <p14:xfrm>
              <a:off x="4005546" y="3368230"/>
              <a:ext cx="100800" cy="61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62449E89-10C8-409A-8289-D11BAC62EE8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996546" y="3359590"/>
                <a:ext cx="118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23E6303-A049-4CA7-9EF5-E4C405485B31}"/>
                  </a:ext>
                </a:extLst>
              </p14:cNvPr>
              <p14:cNvContentPartPr/>
              <p14:nvPr/>
            </p14:nvContentPartPr>
            <p14:xfrm>
              <a:off x="4070346" y="3167710"/>
              <a:ext cx="59400" cy="65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23E6303-A049-4CA7-9EF5-E4C405485B3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061706" y="3159070"/>
                <a:ext cx="770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4418836-077A-40FE-B2F1-67640414CF39}"/>
                  </a:ext>
                </a:extLst>
              </p14:cNvPr>
              <p14:cNvContentPartPr/>
              <p14:nvPr/>
            </p14:nvContentPartPr>
            <p14:xfrm>
              <a:off x="4253226" y="3231790"/>
              <a:ext cx="159480" cy="195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4418836-077A-40FE-B2F1-67640414CF3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244586" y="3223150"/>
                <a:ext cx="177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4D67A07-1CC7-4C19-83C6-1B846C2A5400}"/>
                  </a:ext>
                </a:extLst>
              </p14:cNvPr>
              <p14:cNvContentPartPr/>
              <p14:nvPr/>
            </p14:nvContentPartPr>
            <p14:xfrm>
              <a:off x="3736986" y="1746430"/>
              <a:ext cx="97920" cy="230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4D67A07-1CC7-4C19-83C6-1B846C2A540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727986" y="1737430"/>
                <a:ext cx="1155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DA7A9F8-FB9E-40FA-A701-D736A6662DC4}"/>
                  </a:ext>
                </a:extLst>
              </p14:cNvPr>
              <p14:cNvContentPartPr/>
              <p14:nvPr/>
            </p14:nvContentPartPr>
            <p14:xfrm>
              <a:off x="3592626" y="1993750"/>
              <a:ext cx="348480" cy="18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DA7A9F8-FB9E-40FA-A701-D736A6662DC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583626" y="1984750"/>
                <a:ext cx="366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6F4689-2265-4F5B-85A4-C190ADDC5F17}"/>
                  </a:ext>
                </a:extLst>
              </p14:cNvPr>
              <p14:cNvContentPartPr/>
              <p14:nvPr/>
            </p14:nvContentPartPr>
            <p14:xfrm>
              <a:off x="3556986" y="2090590"/>
              <a:ext cx="165960" cy="186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6F4689-2265-4F5B-85A4-C190ADDC5F1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547986" y="2081590"/>
                <a:ext cx="183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FC5E5A2-73A5-4595-9202-8918660E4FF0}"/>
                  </a:ext>
                </a:extLst>
              </p14:cNvPr>
              <p14:cNvContentPartPr/>
              <p14:nvPr/>
            </p14:nvContentPartPr>
            <p14:xfrm>
              <a:off x="3728346" y="2158990"/>
              <a:ext cx="171360" cy="298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FC5E5A2-73A5-4595-9202-8918660E4FF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719346" y="2149990"/>
                <a:ext cx="189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135B99F-B54A-47CB-B529-481A5EAEEB44}"/>
                  </a:ext>
                </a:extLst>
              </p14:cNvPr>
              <p14:cNvContentPartPr/>
              <p14:nvPr/>
            </p14:nvContentPartPr>
            <p14:xfrm>
              <a:off x="3757506" y="2099950"/>
              <a:ext cx="88920" cy="195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135B99F-B54A-47CB-B529-481A5EAEEB4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748866" y="2091310"/>
                <a:ext cx="10656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340E410-D5D1-4F12-AF8A-0D9E9D6D2F23}"/>
                  </a:ext>
                </a:extLst>
              </p14:cNvPr>
              <p14:cNvContentPartPr/>
              <p14:nvPr/>
            </p14:nvContentPartPr>
            <p14:xfrm>
              <a:off x="4105626" y="1703950"/>
              <a:ext cx="295200" cy="508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340E410-D5D1-4F12-AF8A-0D9E9D6D2F2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096986" y="1695310"/>
                <a:ext cx="31284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B97A943-13CA-4584-A04F-6B4CBD0F1B8B}"/>
                  </a:ext>
                </a:extLst>
              </p14:cNvPr>
              <p14:cNvContentPartPr/>
              <p14:nvPr/>
            </p14:nvContentPartPr>
            <p14:xfrm>
              <a:off x="4070346" y="1663270"/>
              <a:ext cx="358200" cy="619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B97A943-13CA-4584-A04F-6B4CBD0F1B8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061706" y="1654630"/>
                <a:ext cx="37584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10BB8F1-0E45-4993-B3D9-0E536CF64CF1}"/>
                  </a:ext>
                </a:extLst>
              </p14:cNvPr>
              <p14:cNvContentPartPr/>
              <p14:nvPr/>
            </p14:nvContentPartPr>
            <p14:xfrm>
              <a:off x="4430346" y="1881430"/>
              <a:ext cx="35640" cy="1836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10BB8F1-0E45-4993-B3D9-0E536CF64CF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421346" y="1872790"/>
                <a:ext cx="53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701797A-1F7B-44A1-8385-94AD30BB19F1}"/>
                  </a:ext>
                </a:extLst>
              </p14:cNvPr>
              <p14:cNvContentPartPr/>
              <p14:nvPr/>
            </p14:nvContentPartPr>
            <p14:xfrm>
              <a:off x="4400826" y="1852270"/>
              <a:ext cx="206640" cy="277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701797A-1F7B-44A1-8385-94AD30BB19F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391826" y="1843270"/>
                <a:ext cx="2242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083F8C6-EFB8-494F-B5FA-DA3483CDD90A}"/>
                  </a:ext>
                </a:extLst>
              </p14:cNvPr>
              <p14:cNvContentPartPr/>
              <p14:nvPr/>
            </p14:nvContentPartPr>
            <p14:xfrm>
              <a:off x="4459866" y="1763710"/>
              <a:ext cx="230400" cy="18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083F8C6-EFB8-494F-B5FA-DA3483CDD90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450866" y="1755070"/>
                <a:ext cx="2480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24D6BC8-38F0-4A7B-9222-AABAE97F19EC}"/>
                  </a:ext>
                </a:extLst>
              </p14:cNvPr>
              <p14:cNvContentPartPr/>
              <p14:nvPr/>
            </p14:nvContentPartPr>
            <p14:xfrm>
              <a:off x="4742826" y="1964230"/>
              <a:ext cx="41760" cy="53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24D6BC8-38F0-4A7B-9222-AABAE97F19E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734186" y="1955590"/>
                <a:ext cx="594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34B351F-8A33-4689-8BE0-0579751C89E7}"/>
                  </a:ext>
                </a:extLst>
              </p14:cNvPr>
              <p14:cNvContentPartPr/>
              <p14:nvPr/>
            </p14:nvContentPartPr>
            <p14:xfrm>
              <a:off x="4011306" y="2389390"/>
              <a:ext cx="148680" cy="165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34B351F-8A33-4689-8BE0-0579751C89E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002666" y="2380750"/>
                <a:ext cx="166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7572630-8E74-4769-A39F-C374C76C93E0}"/>
                  </a:ext>
                </a:extLst>
              </p14:cNvPr>
              <p14:cNvContentPartPr/>
              <p14:nvPr/>
            </p14:nvContentPartPr>
            <p14:xfrm>
              <a:off x="3615666" y="1840390"/>
              <a:ext cx="182880" cy="1119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7572630-8E74-4769-A39F-C374C76C93E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606666" y="1831750"/>
                <a:ext cx="200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5357E75-92EE-4FC3-B095-4EF9D6852F32}"/>
                  </a:ext>
                </a:extLst>
              </p14:cNvPr>
              <p14:cNvContentPartPr/>
              <p14:nvPr/>
            </p14:nvContentPartPr>
            <p14:xfrm>
              <a:off x="3744906" y="1197790"/>
              <a:ext cx="927360" cy="5367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5357E75-92EE-4FC3-B095-4EF9D6852F3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736266" y="1188790"/>
                <a:ext cx="9450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ACE7EFC-5ACA-43E3-B86C-275D428C6492}"/>
                  </a:ext>
                </a:extLst>
              </p14:cNvPr>
              <p14:cNvContentPartPr/>
              <p14:nvPr/>
            </p14:nvContentPartPr>
            <p14:xfrm>
              <a:off x="4518546" y="1516030"/>
              <a:ext cx="198360" cy="1310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ACE7EFC-5ACA-43E3-B86C-275D428C649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509906" y="1507030"/>
                <a:ext cx="216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12DE03C-252A-4D1D-8F1B-AE6C81FBE660}"/>
                  </a:ext>
                </a:extLst>
              </p14:cNvPr>
              <p14:cNvContentPartPr/>
              <p14:nvPr/>
            </p14:nvContentPartPr>
            <p14:xfrm>
              <a:off x="1981986" y="3020470"/>
              <a:ext cx="1233360" cy="130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12DE03C-252A-4D1D-8F1B-AE6C81FBE66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973346" y="3011470"/>
                <a:ext cx="12510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C4C7490-FF93-40D7-B8CA-746ABEDD5019}"/>
                  </a:ext>
                </a:extLst>
              </p14:cNvPr>
              <p14:cNvContentPartPr/>
              <p14:nvPr/>
            </p14:nvContentPartPr>
            <p14:xfrm>
              <a:off x="1450626" y="2394790"/>
              <a:ext cx="1202040" cy="17056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C4C7490-FF93-40D7-B8CA-746ABEDD501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441986" y="2385790"/>
                <a:ext cx="1219680" cy="17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45C72F0-67ED-484A-8F74-EF6322BE588F}"/>
                  </a:ext>
                </a:extLst>
              </p14:cNvPr>
              <p14:cNvContentPartPr/>
              <p14:nvPr/>
            </p14:nvContentPartPr>
            <p14:xfrm>
              <a:off x="1775346" y="3993550"/>
              <a:ext cx="218520" cy="1486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45C72F0-67ED-484A-8F74-EF6322BE588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766706" y="3984910"/>
                <a:ext cx="236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6867EE2-A1BB-41C9-AD1C-9E125252D874}"/>
                  </a:ext>
                </a:extLst>
              </p14:cNvPr>
              <p14:cNvContentPartPr/>
              <p14:nvPr/>
            </p14:nvContentPartPr>
            <p14:xfrm>
              <a:off x="2621706" y="4129270"/>
              <a:ext cx="104040" cy="180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6867EE2-A1BB-41C9-AD1C-9E125252D87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612706" y="4120630"/>
                <a:ext cx="121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0DA3DFB-618A-4337-9133-F858BD543B75}"/>
                  </a:ext>
                </a:extLst>
              </p14:cNvPr>
              <p14:cNvContentPartPr/>
              <p14:nvPr/>
            </p14:nvContentPartPr>
            <p14:xfrm>
              <a:off x="2601546" y="4229710"/>
              <a:ext cx="207000" cy="180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0DA3DFB-618A-4337-9133-F858BD543B7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592546" y="4220710"/>
                <a:ext cx="2246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B84E48A-A272-4E76-ABC6-D14172FECF0B}"/>
                  </a:ext>
                </a:extLst>
              </p14:cNvPr>
              <p14:cNvContentPartPr/>
              <p14:nvPr/>
            </p14:nvContentPartPr>
            <p14:xfrm>
              <a:off x="2914026" y="4153030"/>
              <a:ext cx="112320" cy="61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B84E48A-A272-4E76-ABC6-D14172FECF0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905386" y="4144030"/>
                <a:ext cx="129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19BD9BD-27C7-4AB5-BE77-E93442600581}"/>
                  </a:ext>
                </a:extLst>
              </p14:cNvPr>
              <p14:cNvContentPartPr/>
              <p14:nvPr/>
            </p14:nvContentPartPr>
            <p14:xfrm>
              <a:off x="3208866" y="4512670"/>
              <a:ext cx="177480" cy="1540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19BD9BD-27C7-4AB5-BE77-E9344260058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200226" y="4504030"/>
                <a:ext cx="19512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9C0A6C4-614B-4F30-B97C-C0D79B51B6EB}"/>
              </a:ext>
            </a:extLst>
          </p:cNvPr>
          <p:cNvGrpSpPr/>
          <p:nvPr/>
        </p:nvGrpSpPr>
        <p:grpSpPr>
          <a:xfrm>
            <a:off x="3303546" y="3811030"/>
            <a:ext cx="2117880" cy="581760"/>
            <a:chOff x="3303546" y="3811030"/>
            <a:chExt cx="211788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08F18E3-E0AA-4121-ACC9-1E1252CD4711}"/>
                    </a:ext>
                  </a:extLst>
                </p14:cNvPr>
                <p14:cNvContentPartPr/>
                <p14:nvPr/>
              </p14:nvContentPartPr>
              <p14:xfrm>
                <a:off x="3303546" y="3834430"/>
                <a:ext cx="354240" cy="519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08F18E3-E0AA-4121-ACC9-1E1252CD471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94546" y="3825430"/>
                  <a:ext cx="3718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4989CCB-0F75-487B-960C-99B58A4503AF}"/>
                    </a:ext>
                  </a:extLst>
                </p14:cNvPr>
                <p14:cNvContentPartPr/>
                <p14:nvPr/>
              </p14:nvContentPartPr>
              <p14:xfrm>
                <a:off x="3450786" y="3816430"/>
                <a:ext cx="286920" cy="576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4989CCB-0F75-487B-960C-99B58A4503A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42146" y="3807430"/>
                  <a:ext cx="3045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7DF018-2C07-4FC5-BDAE-5E16F23239AD}"/>
                    </a:ext>
                  </a:extLst>
                </p14:cNvPr>
                <p14:cNvContentPartPr/>
                <p14:nvPr/>
              </p14:nvContentPartPr>
              <p14:xfrm>
                <a:off x="3999066" y="3811030"/>
                <a:ext cx="149400" cy="230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7DF018-2C07-4FC5-BDAE-5E16F23239A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90066" y="3802030"/>
                  <a:ext cx="167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6D740BC-EBB5-4528-8EF4-5EB50A243366}"/>
                    </a:ext>
                  </a:extLst>
                </p14:cNvPr>
                <p14:cNvContentPartPr/>
                <p14:nvPr/>
              </p14:nvContentPartPr>
              <p14:xfrm>
                <a:off x="3816546" y="4090390"/>
                <a:ext cx="631440" cy="27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6D740BC-EBB5-4528-8EF4-5EB50A24336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807906" y="4081390"/>
                  <a:ext cx="649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9E69D94-288C-4E5F-BFC9-8973CCDB6095}"/>
                    </a:ext>
                  </a:extLst>
                </p14:cNvPr>
                <p14:cNvContentPartPr/>
                <p14:nvPr/>
              </p14:nvContentPartPr>
              <p14:xfrm>
                <a:off x="3893946" y="4129990"/>
                <a:ext cx="351360" cy="223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9E69D94-288C-4E5F-BFC9-8973CCDB609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84946" y="4120990"/>
                  <a:ext cx="369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56D7BA6-C21A-4BD3-B862-D0D95BE2D1EC}"/>
                    </a:ext>
                  </a:extLst>
                </p14:cNvPr>
                <p14:cNvContentPartPr/>
                <p14:nvPr/>
              </p14:nvContentPartPr>
              <p14:xfrm>
                <a:off x="4149186" y="4194430"/>
                <a:ext cx="39600" cy="171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56D7BA6-C21A-4BD3-B862-D0D95BE2D1E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40186" y="4185430"/>
                  <a:ext cx="57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F9F309D-9C2E-4E97-9708-BD94FD779CD0}"/>
                    </a:ext>
                  </a:extLst>
                </p14:cNvPr>
                <p14:cNvContentPartPr/>
                <p14:nvPr/>
              </p14:nvContentPartPr>
              <p14:xfrm>
                <a:off x="4500906" y="3934150"/>
                <a:ext cx="71280" cy="228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F9F309D-9C2E-4E97-9708-BD94FD779CD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92266" y="3925510"/>
                  <a:ext cx="88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CC219BA-2C10-4B28-85F5-70E5389D1EE7}"/>
                    </a:ext>
                  </a:extLst>
                </p14:cNvPr>
                <p14:cNvContentPartPr/>
                <p14:nvPr/>
              </p14:nvContentPartPr>
              <p14:xfrm>
                <a:off x="4500546" y="3958270"/>
                <a:ext cx="208080" cy="272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CC219BA-2C10-4B28-85F5-70E5389D1EE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91906" y="3949270"/>
                  <a:ext cx="2257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854086A-26A5-46DA-AE18-8E912821C135}"/>
                    </a:ext>
                  </a:extLst>
                </p14:cNvPr>
                <p14:cNvContentPartPr/>
                <p14:nvPr/>
              </p14:nvContentPartPr>
              <p14:xfrm>
                <a:off x="4512786" y="3881590"/>
                <a:ext cx="183240" cy="29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854086A-26A5-46DA-AE18-8E912821C13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04146" y="3872950"/>
                  <a:ext cx="200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A430B5D-35C3-45C4-BC46-BE35DE5827BD}"/>
                    </a:ext>
                  </a:extLst>
                </p14:cNvPr>
                <p14:cNvContentPartPr/>
                <p14:nvPr/>
              </p14:nvContentPartPr>
              <p14:xfrm>
                <a:off x="4760466" y="3899230"/>
                <a:ext cx="171360" cy="348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A430B5D-35C3-45C4-BC46-BE35DE5827B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51826" y="3890590"/>
                  <a:ext cx="1890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60FE29D-4AF0-409A-9C11-95B9E1A4821B}"/>
                    </a:ext>
                  </a:extLst>
                </p14:cNvPr>
                <p14:cNvContentPartPr/>
                <p14:nvPr/>
              </p14:nvContentPartPr>
              <p14:xfrm>
                <a:off x="4896186" y="4064470"/>
                <a:ext cx="77040" cy="88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60FE29D-4AF0-409A-9C11-95B9E1A482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87546" y="4055470"/>
                  <a:ext cx="94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FA5CF41-F25C-4F98-A568-F512C67026C0}"/>
                    </a:ext>
                  </a:extLst>
                </p14:cNvPr>
                <p14:cNvContentPartPr/>
                <p14:nvPr/>
              </p14:nvContentPartPr>
              <p14:xfrm>
                <a:off x="4943346" y="3964030"/>
                <a:ext cx="77040" cy="18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FA5CF41-F25C-4F98-A568-F512C67026C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34706" y="3955390"/>
                  <a:ext cx="94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3EBEC2F-D0F7-4500-AB01-00210D0700FD}"/>
                    </a:ext>
                  </a:extLst>
                </p14:cNvPr>
                <p14:cNvContentPartPr/>
                <p14:nvPr/>
              </p14:nvContentPartPr>
              <p14:xfrm>
                <a:off x="4990506" y="4194430"/>
                <a:ext cx="59400" cy="136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3EBEC2F-D0F7-4500-AB01-00210D0700F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81866" y="4185430"/>
                  <a:ext cx="77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DAC9CA9-9141-4DF5-8EDB-91A466A6AFEE}"/>
                    </a:ext>
                  </a:extLst>
                </p14:cNvPr>
                <p14:cNvContentPartPr/>
                <p14:nvPr/>
              </p14:nvContentPartPr>
              <p14:xfrm>
                <a:off x="5155746" y="4064470"/>
                <a:ext cx="171360" cy="29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DAC9CA9-9141-4DF5-8EDB-91A466A6AFE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47106" y="4055830"/>
                  <a:ext cx="189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B1CD9EF-5939-4F3F-ADEC-B0389F42C9A8}"/>
                    </a:ext>
                  </a:extLst>
                </p14:cNvPr>
                <p14:cNvContentPartPr/>
                <p14:nvPr/>
              </p14:nvContentPartPr>
              <p14:xfrm>
                <a:off x="5232786" y="3916870"/>
                <a:ext cx="188640" cy="318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B1CD9EF-5939-4F3F-ADEC-B0389F42C9A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224146" y="3908230"/>
                  <a:ext cx="20628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F66A0C1-4F4C-4205-BD0B-0CA919C5122D}"/>
              </a:ext>
            </a:extLst>
          </p:cNvPr>
          <p:cNvGrpSpPr/>
          <p:nvPr/>
        </p:nvGrpSpPr>
        <p:grpSpPr>
          <a:xfrm>
            <a:off x="5665146" y="3857830"/>
            <a:ext cx="641520" cy="318600"/>
            <a:chOff x="5665146" y="3857830"/>
            <a:chExt cx="64152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18687B2-AE83-428F-B0F8-83FDFAC06ACE}"/>
                    </a:ext>
                  </a:extLst>
                </p14:cNvPr>
                <p14:cNvContentPartPr/>
                <p14:nvPr/>
              </p14:nvContentPartPr>
              <p14:xfrm>
                <a:off x="5665146" y="4093630"/>
                <a:ext cx="38160" cy="12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18687B2-AE83-428F-B0F8-83FDFAC06AC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656146" y="4084630"/>
                  <a:ext cx="55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2A75D53-12E1-4A65-8760-914616F3FE5A}"/>
                    </a:ext>
                  </a:extLst>
                </p14:cNvPr>
                <p14:cNvContentPartPr/>
                <p14:nvPr/>
              </p14:nvContentPartPr>
              <p14:xfrm>
                <a:off x="5899146" y="3929110"/>
                <a:ext cx="141840" cy="206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2A75D53-12E1-4A65-8760-914616F3FE5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90506" y="3920470"/>
                  <a:ext cx="159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7911005-BF70-44AD-A465-F0068E7C6170}"/>
                    </a:ext>
                  </a:extLst>
                </p14:cNvPr>
                <p14:cNvContentPartPr/>
                <p14:nvPr/>
              </p14:nvContentPartPr>
              <p14:xfrm>
                <a:off x="6129186" y="3941350"/>
                <a:ext cx="147600" cy="235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7911005-BF70-44AD-A465-F0068E7C617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20546" y="3932710"/>
                  <a:ext cx="165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C2B8921-C46F-486D-996B-114EADECB6A2}"/>
                    </a:ext>
                  </a:extLst>
                </p14:cNvPr>
                <p14:cNvContentPartPr/>
                <p14:nvPr/>
              </p14:nvContentPartPr>
              <p14:xfrm>
                <a:off x="6117306" y="3857830"/>
                <a:ext cx="189360" cy="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C2B8921-C46F-486D-996B-114EADECB6A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08666" y="3849190"/>
                  <a:ext cx="2070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D91FC934-3106-473A-8EA6-AED66B5951AC}"/>
                  </a:ext>
                </a:extLst>
              </p14:cNvPr>
              <p14:cNvContentPartPr/>
              <p14:nvPr/>
            </p14:nvContentPartPr>
            <p14:xfrm>
              <a:off x="1374306" y="5269750"/>
              <a:ext cx="130680" cy="108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D91FC934-3106-473A-8EA6-AED66B5951A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365306" y="5261110"/>
                <a:ext cx="1483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9968E4B-778C-4726-90B8-A679E8A36597}"/>
              </a:ext>
            </a:extLst>
          </p:cNvPr>
          <p:cNvGrpSpPr/>
          <p:nvPr/>
        </p:nvGrpSpPr>
        <p:grpSpPr>
          <a:xfrm>
            <a:off x="1409946" y="4583590"/>
            <a:ext cx="1292040" cy="519840"/>
            <a:chOff x="1409946" y="4583590"/>
            <a:chExt cx="129204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3209273-BF67-4272-878D-BB96EBCD99D7}"/>
                    </a:ext>
                  </a:extLst>
                </p14:cNvPr>
                <p14:cNvContentPartPr/>
                <p14:nvPr/>
              </p14:nvContentPartPr>
              <p14:xfrm>
                <a:off x="1409946" y="4583590"/>
                <a:ext cx="322200" cy="519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3209273-BF67-4272-878D-BB96EBCD99D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400946" y="4574950"/>
                  <a:ext cx="3398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B7D7303-B0BA-47D4-ABC9-BF263C7F8FAF}"/>
                    </a:ext>
                  </a:extLst>
                </p14:cNvPr>
                <p14:cNvContentPartPr/>
                <p14:nvPr/>
              </p14:nvContentPartPr>
              <p14:xfrm>
                <a:off x="1485546" y="4801390"/>
                <a:ext cx="163080" cy="154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B7D7303-B0BA-47D4-ABC9-BF263C7F8FA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476906" y="4792390"/>
                  <a:ext cx="180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8429622-F8E2-43A5-82C6-6645F6BA390F}"/>
                    </a:ext>
                  </a:extLst>
                </p14:cNvPr>
                <p14:cNvContentPartPr/>
                <p14:nvPr/>
              </p14:nvContentPartPr>
              <p14:xfrm>
                <a:off x="1863906" y="4809670"/>
                <a:ext cx="325080" cy="270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8429622-F8E2-43A5-82C6-6645F6BA39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55266" y="4801030"/>
                  <a:ext cx="342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2BCBD76-69DC-4D08-955E-65AC18D672C3}"/>
                    </a:ext>
                  </a:extLst>
                </p14:cNvPr>
                <p14:cNvContentPartPr/>
                <p14:nvPr/>
              </p14:nvContentPartPr>
              <p14:xfrm>
                <a:off x="1881546" y="4943590"/>
                <a:ext cx="195120" cy="59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2BCBD76-69DC-4D08-955E-65AC18D672C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872906" y="4934590"/>
                  <a:ext cx="212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A9A63EE-454E-4808-B593-E8A732EE4039}"/>
                    </a:ext>
                  </a:extLst>
                </p14:cNvPr>
                <p14:cNvContentPartPr/>
                <p14:nvPr/>
              </p14:nvContentPartPr>
              <p14:xfrm>
                <a:off x="2005746" y="4736950"/>
                <a:ext cx="230400" cy="259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A9A63EE-454E-4808-B593-E8A732EE403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96746" y="4728310"/>
                  <a:ext cx="248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90D6E14-D246-4FF5-9A94-10075226BF43}"/>
                    </a:ext>
                  </a:extLst>
                </p14:cNvPr>
                <p14:cNvContentPartPr/>
                <p14:nvPr/>
              </p14:nvContentPartPr>
              <p14:xfrm>
                <a:off x="2423346" y="4843150"/>
                <a:ext cx="267120" cy="248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90D6E14-D246-4FF5-9A94-10075226BF4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414346" y="4834510"/>
                  <a:ext cx="284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78B01B-AF35-44A2-B6A2-8790B728E135}"/>
                    </a:ext>
                  </a:extLst>
                </p14:cNvPr>
                <p14:cNvContentPartPr/>
                <p14:nvPr/>
              </p14:nvContentPartPr>
              <p14:xfrm>
                <a:off x="2565906" y="4790230"/>
                <a:ext cx="136080" cy="24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78B01B-AF35-44A2-B6A2-8790B728E13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557266" y="4781230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FB25EA7-CDE6-4F98-A704-8472BBD48CD3}"/>
              </a:ext>
            </a:extLst>
          </p:cNvPr>
          <p:cNvGrpSpPr/>
          <p:nvPr/>
        </p:nvGrpSpPr>
        <p:grpSpPr>
          <a:xfrm>
            <a:off x="2990706" y="4937470"/>
            <a:ext cx="236160" cy="106920"/>
            <a:chOff x="2990706" y="4937470"/>
            <a:chExt cx="23616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8259B71-C7D5-4DAE-9B70-20007EBD5DB6}"/>
                    </a:ext>
                  </a:extLst>
                </p14:cNvPr>
                <p14:cNvContentPartPr/>
                <p14:nvPr/>
              </p14:nvContentPartPr>
              <p14:xfrm>
                <a:off x="3008346" y="4937470"/>
                <a:ext cx="11232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8259B71-C7D5-4DAE-9B70-20007EBD5DB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99706" y="492883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7A806FC-B0CB-40F0-BC0D-AAB87FBFD4FC}"/>
                    </a:ext>
                  </a:extLst>
                </p14:cNvPr>
                <p14:cNvContentPartPr/>
                <p14:nvPr/>
              </p14:nvContentPartPr>
              <p14:xfrm>
                <a:off x="2990706" y="5032150"/>
                <a:ext cx="236160" cy="12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7A806FC-B0CB-40F0-BC0D-AAB87FBFD4F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982066" y="5023150"/>
                  <a:ext cx="2538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738B6FB-6BB8-43B7-BD5A-F838543E0075}"/>
              </a:ext>
            </a:extLst>
          </p:cNvPr>
          <p:cNvGrpSpPr/>
          <p:nvPr/>
        </p:nvGrpSpPr>
        <p:grpSpPr>
          <a:xfrm>
            <a:off x="5421066" y="4630750"/>
            <a:ext cx="401760" cy="393840"/>
            <a:chOff x="5421066" y="4630750"/>
            <a:chExt cx="4017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829C5DC-F811-49E1-9A95-6FC527006A76}"/>
                    </a:ext>
                  </a:extLst>
                </p14:cNvPr>
                <p14:cNvContentPartPr/>
                <p14:nvPr/>
              </p14:nvContentPartPr>
              <p14:xfrm>
                <a:off x="5421066" y="4738030"/>
                <a:ext cx="130680" cy="235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829C5DC-F811-49E1-9A95-6FC527006A7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12066" y="4729030"/>
                  <a:ext cx="148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80605C9-DF43-4898-857D-9824E0B9FAB4}"/>
                    </a:ext>
                  </a:extLst>
                </p14:cNvPr>
                <p14:cNvContentPartPr/>
                <p14:nvPr/>
              </p14:nvContentPartPr>
              <p14:xfrm>
                <a:off x="5568666" y="4801750"/>
                <a:ext cx="212760" cy="222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80605C9-DF43-4898-857D-9824E0B9FAB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60026" y="4792750"/>
                  <a:ext cx="230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FBB2318-5E11-4AA3-A3F7-C5BFE9E15835}"/>
                    </a:ext>
                  </a:extLst>
                </p14:cNvPr>
                <p14:cNvContentPartPr/>
                <p14:nvPr/>
              </p14:nvContentPartPr>
              <p14:xfrm>
                <a:off x="5657226" y="4630750"/>
                <a:ext cx="165600" cy="18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FBB2318-5E11-4AA3-A3F7-C5BFE9E1583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48586" y="462211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169D895-ED1B-4E6F-A957-AAA029AF564B}"/>
                  </a:ext>
                </a:extLst>
              </p14:cNvPr>
              <p14:cNvContentPartPr/>
              <p14:nvPr/>
            </p14:nvContentPartPr>
            <p14:xfrm>
              <a:off x="3515586" y="5315470"/>
              <a:ext cx="218880" cy="2124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169D895-ED1B-4E6F-A957-AAA029AF564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506586" y="5306830"/>
                <a:ext cx="23652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0304F2C-907C-41C7-ACC9-37CE2DAA7F3E}"/>
              </a:ext>
            </a:extLst>
          </p:cNvPr>
          <p:cNvGrpSpPr/>
          <p:nvPr/>
        </p:nvGrpSpPr>
        <p:grpSpPr>
          <a:xfrm>
            <a:off x="3763626" y="4560550"/>
            <a:ext cx="1422360" cy="646560"/>
            <a:chOff x="3763626" y="4560550"/>
            <a:chExt cx="142236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87FFE68-86F5-4164-BB88-B13185317AAA}"/>
                    </a:ext>
                  </a:extLst>
                </p14:cNvPr>
                <p14:cNvContentPartPr/>
                <p14:nvPr/>
              </p14:nvContentPartPr>
              <p14:xfrm>
                <a:off x="3763626" y="4636510"/>
                <a:ext cx="207000" cy="570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87FFE68-86F5-4164-BB88-B13185317AA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754626" y="4627870"/>
                  <a:ext cx="22464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A172DCD-FBF7-4C74-9FDD-03D2E8F91669}"/>
                    </a:ext>
                  </a:extLst>
                </p14:cNvPr>
                <p14:cNvContentPartPr/>
                <p14:nvPr/>
              </p14:nvContentPartPr>
              <p14:xfrm>
                <a:off x="4141266" y="4807870"/>
                <a:ext cx="248040" cy="221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A172DCD-FBF7-4C74-9FDD-03D2E8F916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32266" y="4798870"/>
                  <a:ext cx="265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C1740CF-ACCD-4786-A517-2AAF87BAFF1D}"/>
                    </a:ext>
                  </a:extLst>
                </p14:cNvPr>
                <p14:cNvContentPartPr/>
                <p14:nvPr/>
              </p14:nvContentPartPr>
              <p14:xfrm>
                <a:off x="4453746" y="4819750"/>
                <a:ext cx="218520" cy="147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C1740CF-ACCD-4786-A517-2AAF87BAFF1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45106" y="4810750"/>
                  <a:ext cx="236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355CC9E-F676-496E-92E0-6C4E9A907BFD}"/>
                    </a:ext>
                  </a:extLst>
                </p14:cNvPr>
                <p14:cNvContentPartPr/>
                <p14:nvPr/>
              </p14:nvContentPartPr>
              <p14:xfrm>
                <a:off x="4477506" y="4843150"/>
                <a:ext cx="195120" cy="159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355CC9E-F676-496E-92E0-6C4E9A907BF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68506" y="4834510"/>
                  <a:ext cx="21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2150B9-EB56-42B8-B057-4D6B96D399AF}"/>
                    </a:ext>
                  </a:extLst>
                </p14:cNvPr>
                <p14:cNvContentPartPr/>
                <p14:nvPr/>
              </p14:nvContentPartPr>
              <p14:xfrm>
                <a:off x="4791066" y="4772230"/>
                <a:ext cx="217800" cy="272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2150B9-EB56-42B8-B057-4D6B96D399A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82426" y="4763590"/>
                  <a:ext cx="2354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663D3AB-62B0-4CCD-A9B5-64D8C739D095}"/>
                    </a:ext>
                  </a:extLst>
                </p14:cNvPr>
                <p14:cNvContentPartPr/>
                <p14:nvPr/>
              </p14:nvContentPartPr>
              <p14:xfrm>
                <a:off x="4772346" y="4654510"/>
                <a:ext cx="207000" cy="289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663D3AB-62B0-4CCD-A9B5-64D8C739D0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63706" y="4645510"/>
                  <a:ext cx="224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29B2092-9E0A-433A-9CEA-2B595493E900}"/>
                    </a:ext>
                  </a:extLst>
                </p14:cNvPr>
                <p14:cNvContentPartPr/>
                <p14:nvPr/>
              </p14:nvContentPartPr>
              <p14:xfrm>
                <a:off x="5144226" y="4937470"/>
                <a:ext cx="41760" cy="71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29B2092-9E0A-433A-9CEA-2B595493E90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35226" y="4928830"/>
                  <a:ext cx="59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DFA462F-1C0D-41C6-BF37-674DDC6508AE}"/>
                    </a:ext>
                  </a:extLst>
                </p14:cNvPr>
                <p14:cNvContentPartPr/>
                <p14:nvPr/>
              </p14:nvContentPartPr>
              <p14:xfrm>
                <a:off x="4896186" y="4560550"/>
                <a:ext cx="144720" cy="560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DFA462F-1C0D-41C6-BF37-674DDC6508A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87546" y="4551550"/>
                  <a:ext cx="1623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8BF5611-A3A1-4468-870B-624571E9D1DC}"/>
                    </a:ext>
                  </a:extLst>
                </p14:cNvPr>
                <p14:cNvContentPartPr/>
                <p14:nvPr/>
              </p14:nvContentPartPr>
              <p14:xfrm>
                <a:off x="4082586" y="4608430"/>
                <a:ext cx="171000" cy="588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8BF5611-A3A1-4468-870B-624571E9D1D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073586" y="4599790"/>
                  <a:ext cx="188640" cy="60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244A4CF-0CF5-4466-8B27-AAF86BD5B3DF}"/>
              </a:ext>
            </a:extLst>
          </p:cNvPr>
          <p:cNvGrpSpPr/>
          <p:nvPr/>
        </p:nvGrpSpPr>
        <p:grpSpPr>
          <a:xfrm>
            <a:off x="6624546" y="4567030"/>
            <a:ext cx="1157040" cy="342360"/>
            <a:chOff x="6624546" y="4567030"/>
            <a:chExt cx="115704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C7C8FB6-8CAA-415A-ACD9-53DA09C1FC58}"/>
                    </a:ext>
                  </a:extLst>
                </p14:cNvPr>
                <p14:cNvContentPartPr/>
                <p14:nvPr/>
              </p14:nvContentPartPr>
              <p14:xfrm>
                <a:off x="6624546" y="4702030"/>
                <a:ext cx="147960" cy="170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C7C8FB6-8CAA-415A-ACD9-53DA09C1FC5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615906" y="4693030"/>
                  <a:ext cx="165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F6D5B5D-4E06-491C-B576-92A298CF7032}"/>
                    </a:ext>
                  </a:extLst>
                </p14:cNvPr>
                <p14:cNvContentPartPr/>
                <p14:nvPr/>
              </p14:nvContentPartPr>
              <p14:xfrm>
                <a:off x="6691506" y="4583590"/>
                <a:ext cx="375840" cy="29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F6D5B5D-4E06-491C-B576-92A298CF703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82866" y="4574950"/>
                  <a:ext cx="393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AB88978-3848-4391-BEC2-2A754BF87984}"/>
                    </a:ext>
                  </a:extLst>
                </p14:cNvPr>
                <p14:cNvContentPartPr/>
                <p14:nvPr/>
              </p14:nvContentPartPr>
              <p14:xfrm>
                <a:off x="7114506" y="4567030"/>
                <a:ext cx="83520" cy="342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AB88978-3848-4391-BEC2-2A754BF8798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05506" y="4558030"/>
                  <a:ext cx="1011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08AC743-1903-4974-80D7-C3F54DCF3537}"/>
                    </a:ext>
                  </a:extLst>
                </p14:cNvPr>
                <p14:cNvContentPartPr/>
                <p14:nvPr/>
              </p14:nvContentPartPr>
              <p14:xfrm>
                <a:off x="7155906" y="4731190"/>
                <a:ext cx="153720" cy="130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08AC743-1903-4974-80D7-C3F54DCF353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46906" y="4722190"/>
                  <a:ext cx="171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D4D83B4-7920-48E6-8205-181B6B03110E}"/>
                    </a:ext>
                  </a:extLst>
                </p14:cNvPr>
                <p14:cNvContentPartPr/>
                <p14:nvPr/>
              </p14:nvContentPartPr>
              <p14:xfrm>
                <a:off x="7279746" y="4801750"/>
                <a:ext cx="129600" cy="83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D4D83B4-7920-48E6-8205-181B6B0311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270746" y="4792750"/>
                  <a:ext cx="147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D226B0C-E331-4414-84F0-FA9D326107E5}"/>
                    </a:ext>
                  </a:extLst>
                </p14:cNvPr>
                <p14:cNvContentPartPr/>
                <p14:nvPr/>
              </p14:nvContentPartPr>
              <p14:xfrm>
                <a:off x="7521666" y="4784470"/>
                <a:ext cx="65160" cy="88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D226B0C-E331-4414-84F0-FA9D326107E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13026" y="4775470"/>
                  <a:ext cx="82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D5C5F79-B897-4407-A60B-8488B73491C0}"/>
                    </a:ext>
                  </a:extLst>
                </p14:cNvPr>
                <p14:cNvContentPartPr/>
                <p14:nvPr/>
              </p14:nvContentPartPr>
              <p14:xfrm>
                <a:off x="7769346" y="4630750"/>
                <a:ext cx="12240" cy="77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D5C5F79-B897-4407-A60B-8488B73491C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760346" y="4622110"/>
                  <a:ext cx="298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F195226-96EA-49EE-AA7A-DA576E62F49B}"/>
              </a:ext>
            </a:extLst>
          </p:cNvPr>
          <p:cNvGrpSpPr/>
          <p:nvPr/>
        </p:nvGrpSpPr>
        <p:grpSpPr>
          <a:xfrm>
            <a:off x="6843066" y="5114590"/>
            <a:ext cx="1280520" cy="306000"/>
            <a:chOff x="6843066" y="5114590"/>
            <a:chExt cx="12805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1AD327D-FB0D-4CC2-9842-3688BB584950}"/>
                    </a:ext>
                  </a:extLst>
                </p14:cNvPr>
                <p14:cNvContentPartPr/>
                <p14:nvPr/>
              </p14:nvContentPartPr>
              <p14:xfrm>
                <a:off x="6931626" y="5114590"/>
                <a:ext cx="71280" cy="200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1AD327D-FB0D-4CC2-9842-3688BB58495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22626" y="5105590"/>
                  <a:ext cx="88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BDD91E1-242E-43AF-8EF5-12225476FCC5}"/>
                    </a:ext>
                  </a:extLst>
                </p14:cNvPr>
                <p14:cNvContentPartPr/>
                <p14:nvPr/>
              </p14:nvContentPartPr>
              <p14:xfrm>
                <a:off x="6843066" y="5226550"/>
                <a:ext cx="8280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BDD91E1-242E-43AF-8EF5-12225476FCC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834426" y="5217910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18B7F86-8C9E-4091-86F1-46D79AEA4EA8}"/>
                    </a:ext>
                  </a:extLst>
                </p14:cNvPr>
                <p14:cNvContentPartPr/>
                <p14:nvPr/>
              </p14:nvContentPartPr>
              <p14:xfrm>
                <a:off x="7087506" y="5143750"/>
                <a:ext cx="134280" cy="276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18B7F86-8C9E-4091-86F1-46D79AEA4EA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78506" y="5135110"/>
                  <a:ext cx="151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BF503C1-3899-46BA-88F1-AEBCC9C00909}"/>
                    </a:ext>
                  </a:extLst>
                </p14:cNvPr>
                <p14:cNvContentPartPr/>
                <p14:nvPr/>
              </p14:nvContentPartPr>
              <p14:xfrm>
                <a:off x="7320786" y="5226190"/>
                <a:ext cx="802800" cy="169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BF503C1-3899-46BA-88F1-AEBCC9C0090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12146" y="5217190"/>
                  <a:ext cx="82044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CB69D4A-462D-475D-A6EC-C64919102D3F}"/>
                  </a:ext>
                </a:extLst>
              </p14:cNvPr>
              <p14:cNvContentPartPr/>
              <p14:nvPr/>
            </p14:nvContentPartPr>
            <p14:xfrm>
              <a:off x="861306" y="5662870"/>
              <a:ext cx="402120" cy="5731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CB69D4A-462D-475D-A6EC-C64919102D3F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52306" y="5653870"/>
                <a:ext cx="41976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AA045C7-0F78-4312-B142-B3B882AB97D0}"/>
                  </a:ext>
                </a:extLst>
              </p14:cNvPr>
              <p14:cNvContentPartPr/>
              <p14:nvPr/>
            </p14:nvContentPartPr>
            <p14:xfrm>
              <a:off x="689946" y="6388630"/>
              <a:ext cx="242640" cy="2757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AA045C7-0F78-4312-B142-B3B882AB97D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81306" y="6379630"/>
                <a:ext cx="26028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B7666C7-CB05-4B50-A2F9-A735B09FABBF}"/>
              </a:ext>
            </a:extLst>
          </p:cNvPr>
          <p:cNvGrpSpPr/>
          <p:nvPr/>
        </p:nvGrpSpPr>
        <p:grpSpPr>
          <a:xfrm>
            <a:off x="1374306" y="5757550"/>
            <a:ext cx="1369080" cy="365400"/>
            <a:chOff x="1374306" y="5757550"/>
            <a:chExt cx="136908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0CA0643-E470-415B-825B-D230EC0A8A11}"/>
                    </a:ext>
                  </a:extLst>
                </p14:cNvPr>
                <p14:cNvContentPartPr/>
                <p14:nvPr/>
              </p14:nvContentPartPr>
              <p14:xfrm>
                <a:off x="1374306" y="5886430"/>
                <a:ext cx="254880" cy="211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0CA0643-E470-415B-825B-D230EC0A8A1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365666" y="5877430"/>
                  <a:ext cx="272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E097B77-D912-42A4-B35D-CD3F21D6A1A0}"/>
                    </a:ext>
                  </a:extLst>
                </p14:cNvPr>
                <p14:cNvContentPartPr/>
                <p14:nvPr/>
              </p14:nvContentPartPr>
              <p14:xfrm>
                <a:off x="1645746" y="5839990"/>
                <a:ext cx="171360" cy="207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E097B77-D912-42A4-B35D-CD3F21D6A1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636746" y="5830990"/>
                  <a:ext cx="189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72AFF39-9709-4C74-82B9-64A4ABA08015}"/>
                    </a:ext>
                  </a:extLst>
                </p14:cNvPr>
                <p14:cNvContentPartPr/>
                <p14:nvPr/>
              </p14:nvContentPartPr>
              <p14:xfrm>
                <a:off x="1645746" y="5928550"/>
                <a:ext cx="212760" cy="88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72AFF39-9709-4C74-82B9-64A4ABA0801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636746" y="5919910"/>
                  <a:ext cx="230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6BFD970-6359-42DC-9073-E28A0D292DD6}"/>
                    </a:ext>
                  </a:extLst>
                </p14:cNvPr>
                <p14:cNvContentPartPr/>
                <p14:nvPr/>
              </p14:nvContentPartPr>
              <p14:xfrm>
                <a:off x="1887666" y="5833510"/>
                <a:ext cx="252000" cy="284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6BFD970-6359-42DC-9073-E28A0D292DD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878666" y="5824870"/>
                  <a:ext cx="269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C65302C-351D-4504-B087-DE44FFB631FA}"/>
                    </a:ext>
                  </a:extLst>
                </p14:cNvPr>
                <p14:cNvContentPartPr/>
                <p14:nvPr/>
              </p14:nvContentPartPr>
              <p14:xfrm>
                <a:off x="1922946" y="5757550"/>
                <a:ext cx="195120" cy="242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C65302C-351D-4504-B087-DE44FFB631F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14306" y="5748910"/>
                  <a:ext cx="212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A14E905-5A04-4ABC-902B-F42B79A421F6}"/>
                    </a:ext>
                  </a:extLst>
                </p14:cNvPr>
                <p14:cNvContentPartPr/>
                <p14:nvPr/>
              </p14:nvContentPartPr>
              <p14:xfrm>
                <a:off x="2235786" y="5964190"/>
                <a:ext cx="24120" cy="24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A14E905-5A04-4ABC-902B-F42B79A421F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226786" y="5955190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8CBB13A-B151-4F58-BBF4-C830A7D5435B}"/>
                    </a:ext>
                  </a:extLst>
                </p14:cNvPr>
                <p14:cNvContentPartPr/>
                <p14:nvPr/>
              </p14:nvContentPartPr>
              <p14:xfrm>
                <a:off x="2412546" y="5871670"/>
                <a:ext cx="99000" cy="234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8CBB13A-B151-4F58-BBF4-C830A7D5435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403546" y="5862670"/>
                  <a:ext cx="116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3FC64F4-D2E5-416A-BAC2-F8638AAC5A72}"/>
                    </a:ext>
                  </a:extLst>
                </p14:cNvPr>
                <p14:cNvContentPartPr/>
                <p14:nvPr/>
              </p14:nvContentPartPr>
              <p14:xfrm>
                <a:off x="2527026" y="5922790"/>
                <a:ext cx="163080" cy="200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3FC64F4-D2E5-416A-BAC2-F8638AAC5A7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518386" y="5913790"/>
                  <a:ext cx="180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1ED408A-94F8-46FB-B4B1-38FAD82134C2}"/>
                    </a:ext>
                  </a:extLst>
                </p14:cNvPr>
                <p14:cNvContentPartPr/>
                <p14:nvPr/>
              </p14:nvContentPartPr>
              <p14:xfrm>
                <a:off x="2589666" y="5798950"/>
                <a:ext cx="153720" cy="18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1ED408A-94F8-46FB-B4B1-38FAD82134C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580666" y="5789950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439858A9-9AAD-4E82-A495-02DD31C62E77}"/>
              </a:ext>
            </a:extLst>
          </p:cNvPr>
          <p:cNvGrpSpPr/>
          <p:nvPr/>
        </p:nvGrpSpPr>
        <p:grpSpPr>
          <a:xfrm>
            <a:off x="2984946" y="5946190"/>
            <a:ext cx="147960" cy="65520"/>
            <a:chOff x="2984946" y="5946190"/>
            <a:chExt cx="14796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2EF2530-9CF0-4220-8254-C25BF6F79D7C}"/>
                    </a:ext>
                  </a:extLst>
                </p14:cNvPr>
                <p14:cNvContentPartPr/>
                <p14:nvPr/>
              </p14:nvContentPartPr>
              <p14:xfrm>
                <a:off x="2996466" y="5946190"/>
                <a:ext cx="107280" cy="24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2EF2530-9CF0-4220-8254-C25BF6F79D7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987466" y="5937550"/>
                  <a:ext cx="124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8A8DC6B-9CE2-41EE-911C-25668ADC98FD}"/>
                    </a:ext>
                  </a:extLst>
                </p14:cNvPr>
                <p14:cNvContentPartPr/>
                <p14:nvPr/>
              </p14:nvContentPartPr>
              <p14:xfrm>
                <a:off x="2984946" y="6011350"/>
                <a:ext cx="14796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8A8DC6B-9CE2-41EE-911C-25668ADC98F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75946" y="6002350"/>
                  <a:ext cx="1656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130DF66-16C4-4B9D-B851-606AF43122AC}"/>
                  </a:ext>
                </a:extLst>
              </p14:cNvPr>
              <p14:cNvContentPartPr/>
              <p14:nvPr/>
            </p14:nvContentPartPr>
            <p14:xfrm>
              <a:off x="3686946" y="4636870"/>
              <a:ext cx="112320" cy="4662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130DF66-16C4-4B9D-B851-606AF43122A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677946" y="4627870"/>
                <a:ext cx="1299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2C8441C0-689E-4493-87D8-2C8F523A4C25}"/>
                  </a:ext>
                </a:extLst>
              </p14:cNvPr>
              <p14:cNvContentPartPr/>
              <p14:nvPr/>
            </p14:nvContentPartPr>
            <p14:xfrm>
              <a:off x="802266" y="5574670"/>
              <a:ext cx="218880" cy="5025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2C8441C0-689E-4493-87D8-2C8F523A4C25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793266" y="5565670"/>
                <a:ext cx="23652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17187D9-0D02-482E-A5B7-40E4A9BE9D90}"/>
              </a:ext>
            </a:extLst>
          </p:cNvPr>
          <p:cNvGrpSpPr/>
          <p:nvPr/>
        </p:nvGrpSpPr>
        <p:grpSpPr>
          <a:xfrm>
            <a:off x="3350706" y="5739550"/>
            <a:ext cx="560520" cy="490680"/>
            <a:chOff x="3350706" y="5739550"/>
            <a:chExt cx="5605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45C1A49-7631-4B20-917C-B0887A3E1787}"/>
                    </a:ext>
                  </a:extLst>
                </p14:cNvPr>
                <p14:cNvContentPartPr/>
                <p14:nvPr/>
              </p14:nvContentPartPr>
              <p14:xfrm>
                <a:off x="3350706" y="5975710"/>
                <a:ext cx="118440" cy="6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45C1A49-7631-4B20-917C-B0887A3E178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41706" y="596707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57A176A-3F55-4812-B65D-DE30ED4ECECB}"/>
                    </a:ext>
                  </a:extLst>
                </p14:cNvPr>
                <p14:cNvContentPartPr/>
                <p14:nvPr/>
              </p14:nvContentPartPr>
              <p14:xfrm>
                <a:off x="3610266" y="5739550"/>
                <a:ext cx="300960" cy="468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57A176A-3F55-4812-B65D-DE30ED4ECEC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601266" y="5730550"/>
                  <a:ext cx="3186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5BDE6E9-0F92-4CA2-BF2C-36F53ED31B08}"/>
                    </a:ext>
                  </a:extLst>
                </p14:cNvPr>
                <p14:cNvContentPartPr/>
                <p14:nvPr/>
              </p14:nvContentPartPr>
              <p14:xfrm>
                <a:off x="3509826" y="5754310"/>
                <a:ext cx="142200" cy="475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5BDE6E9-0F92-4CA2-BF2C-36F53ED31B0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501186" y="5745310"/>
                  <a:ext cx="159840" cy="49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61D13DA-7CDE-4131-84DE-05ED5FA1273E}"/>
              </a:ext>
            </a:extLst>
          </p:cNvPr>
          <p:cNvGrpSpPr/>
          <p:nvPr/>
        </p:nvGrpSpPr>
        <p:grpSpPr>
          <a:xfrm>
            <a:off x="5928666" y="5698510"/>
            <a:ext cx="613800" cy="307440"/>
            <a:chOff x="5928666" y="5698510"/>
            <a:chExt cx="61380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68C6C60-DC34-49B8-A9E0-2C208F9CFB28}"/>
                    </a:ext>
                  </a:extLst>
                </p14:cNvPr>
                <p14:cNvContentPartPr/>
                <p14:nvPr/>
              </p14:nvContentPartPr>
              <p14:xfrm>
                <a:off x="5928666" y="5940430"/>
                <a:ext cx="53280" cy="35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68C6C60-DC34-49B8-A9E0-2C208F9CFB2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20026" y="5931790"/>
                  <a:ext cx="70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EF81E8F-B345-4D55-A62A-C1D4CDAD8965}"/>
                    </a:ext>
                  </a:extLst>
                </p14:cNvPr>
                <p14:cNvContentPartPr/>
                <p14:nvPr/>
              </p14:nvContentPartPr>
              <p14:xfrm>
                <a:off x="6117306" y="5748190"/>
                <a:ext cx="118800" cy="251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EF81E8F-B345-4D55-A62A-C1D4CDAD896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108666" y="5739190"/>
                  <a:ext cx="136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0FA2EB1-50D7-48DA-B7C6-ED8BD69762E4}"/>
                    </a:ext>
                  </a:extLst>
                </p14:cNvPr>
                <p14:cNvContentPartPr/>
                <p14:nvPr/>
              </p14:nvContentPartPr>
              <p14:xfrm>
                <a:off x="6306306" y="5777710"/>
                <a:ext cx="106560" cy="228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0FA2EB1-50D7-48DA-B7C6-ED8BD69762E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97306" y="5769070"/>
                  <a:ext cx="124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D550F32-B8A1-4F99-A5C5-362CB94F3C47}"/>
                    </a:ext>
                  </a:extLst>
                </p14:cNvPr>
                <p14:cNvContentPartPr/>
                <p14:nvPr/>
              </p14:nvContentPartPr>
              <p14:xfrm>
                <a:off x="6382986" y="5698510"/>
                <a:ext cx="159480" cy="12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D550F32-B8A1-4F99-A5C5-362CB94F3C4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73986" y="5689870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A99E032B-5281-4B4A-A0F9-D9FD3E6B9A3C}"/>
              </a:ext>
            </a:extLst>
          </p:cNvPr>
          <p:cNvGrpSpPr/>
          <p:nvPr/>
        </p:nvGrpSpPr>
        <p:grpSpPr>
          <a:xfrm>
            <a:off x="3907266" y="5740270"/>
            <a:ext cx="1768680" cy="565920"/>
            <a:chOff x="3907266" y="5740270"/>
            <a:chExt cx="17686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C01DBDA-5B38-4925-A76D-D91EB71267AF}"/>
                    </a:ext>
                  </a:extLst>
                </p14:cNvPr>
                <p14:cNvContentPartPr/>
                <p14:nvPr/>
              </p14:nvContentPartPr>
              <p14:xfrm>
                <a:off x="4088346" y="5740270"/>
                <a:ext cx="127080" cy="235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C01DBDA-5B38-4925-A76D-D91EB71267A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079706" y="5731630"/>
                  <a:ext cx="144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6F5B53D-B3EA-4372-8BF1-1F7D7C9BFEC6}"/>
                    </a:ext>
                  </a:extLst>
                </p14:cNvPr>
                <p14:cNvContentPartPr/>
                <p14:nvPr/>
              </p14:nvContentPartPr>
              <p14:xfrm>
                <a:off x="3907266" y="6048790"/>
                <a:ext cx="509760" cy="57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6F5B53D-B3EA-4372-8BF1-1F7D7C9BFEC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98266" y="6040150"/>
                  <a:ext cx="527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660F7E6-60E3-4D50-BC93-B0AD58D0D6D0}"/>
                    </a:ext>
                  </a:extLst>
                </p14:cNvPr>
                <p14:cNvContentPartPr/>
                <p14:nvPr/>
              </p14:nvContentPartPr>
              <p14:xfrm>
                <a:off x="4005546" y="6129430"/>
                <a:ext cx="346320" cy="176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660F7E6-60E3-4D50-BC93-B0AD58D0D6D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96546" y="6120430"/>
                  <a:ext cx="363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2341173-5734-451B-9C6D-0BB7D776CE90}"/>
                    </a:ext>
                  </a:extLst>
                </p14:cNvPr>
                <p14:cNvContentPartPr/>
                <p14:nvPr/>
              </p14:nvContentPartPr>
              <p14:xfrm>
                <a:off x="4223706" y="6193870"/>
                <a:ext cx="165600" cy="100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2341173-5734-451B-9C6D-0BB7D776CE9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215066" y="6184870"/>
                  <a:ext cx="183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E5C4F0B-07AD-4549-B796-2CA9AE697981}"/>
                    </a:ext>
                  </a:extLst>
                </p14:cNvPr>
                <p14:cNvContentPartPr/>
                <p14:nvPr/>
              </p14:nvContentPartPr>
              <p14:xfrm>
                <a:off x="4648506" y="5828470"/>
                <a:ext cx="29880" cy="281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E5C4F0B-07AD-4549-B796-2CA9AE69798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39866" y="5819470"/>
                  <a:ext cx="47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2DDC0BF-CD22-4202-B6B0-EF52E41242B9}"/>
                    </a:ext>
                  </a:extLst>
                </p14:cNvPr>
                <p14:cNvContentPartPr/>
                <p14:nvPr/>
              </p14:nvContentPartPr>
              <p14:xfrm>
                <a:off x="4660386" y="5881390"/>
                <a:ext cx="123840" cy="200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2DDC0BF-CD22-4202-B6B0-EF52E41242B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651386" y="5872750"/>
                  <a:ext cx="141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7247544-BA74-4C6B-83EB-90780164A665}"/>
                    </a:ext>
                  </a:extLst>
                </p14:cNvPr>
                <p14:cNvContentPartPr/>
                <p14:nvPr/>
              </p14:nvContentPartPr>
              <p14:xfrm>
                <a:off x="4601346" y="5787070"/>
                <a:ext cx="159480" cy="29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7247544-BA74-4C6B-83EB-90780164A66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592346" y="5778430"/>
                  <a:ext cx="177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90AB90C-118C-4476-8C31-C69C1E5429F9}"/>
                    </a:ext>
                  </a:extLst>
                </p14:cNvPr>
                <p14:cNvContentPartPr/>
                <p14:nvPr/>
              </p14:nvContentPartPr>
              <p14:xfrm>
                <a:off x="4919946" y="5775550"/>
                <a:ext cx="130320" cy="300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90AB90C-118C-4476-8C31-C69C1E5429F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910946" y="5766550"/>
                  <a:ext cx="147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AB6823D-1A32-4135-B0E5-A48480EF33F4}"/>
                    </a:ext>
                  </a:extLst>
                </p14:cNvPr>
                <p14:cNvContentPartPr/>
                <p14:nvPr/>
              </p14:nvContentPartPr>
              <p14:xfrm>
                <a:off x="5090946" y="5846110"/>
                <a:ext cx="77040" cy="188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AB6823D-1A32-4135-B0E5-A48480EF33F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081946" y="5837110"/>
                  <a:ext cx="94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98FE0E9-ABF2-493D-84C5-36E98106E840}"/>
                    </a:ext>
                  </a:extLst>
                </p14:cNvPr>
                <p14:cNvContentPartPr/>
                <p14:nvPr/>
              </p14:nvContentPartPr>
              <p14:xfrm>
                <a:off x="5209026" y="5999470"/>
                <a:ext cx="71280" cy="1594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98FE0E9-ABF2-493D-84C5-36E98106E84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200026" y="5990470"/>
                  <a:ext cx="88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377E285-DDF5-47CD-BAFF-CEDDE27B87AD}"/>
                    </a:ext>
                  </a:extLst>
                </p14:cNvPr>
                <p14:cNvContentPartPr/>
                <p14:nvPr/>
              </p14:nvContentPartPr>
              <p14:xfrm>
                <a:off x="5391906" y="5910910"/>
                <a:ext cx="130320" cy="153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377E285-DDF5-47CD-BAFF-CEDDE27B87A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382906" y="5902270"/>
                  <a:ext cx="147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CB184EC-6AD5-419F-91C6-B969055A7191}"/>
                    </a:ext>
                  </a:extLst>
                </p14:cNvPr>
                <p14:cNvContentPartPr/>
                <p14:nvPr/>
              </p14:nvContentPartPr>
              <p14:xfrm>
                <a:off x="5545266" y="5781310"/>
                <a:ext cx="130680" cy="357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CB184EC-6AD5-419F-91C6-B969055A719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536266" y="5772310"/>
                  <a:ext cx="148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8484963-9AA3-477D-B5DB-8469233AF0F1}"/>
                    </a:ext>
                  </a:extLst>
                </p14:cNvPr>
                <p14:cNvContentPartPr/>
                <p14:nvPr/>
              </p14:nvContentPartPr>
              <p14:xfrm>
                <a:off x="5356626" y="5969590"/>
                <a:ext cx="64800" cy="12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8484963-9AA3-477D-B5DB-8469233AF0F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47986" y="5960950"/>
                  <a:ext cx="82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EA1D986-7F51-445F-9D1E-B323C7CA91B8}"/>
                    </a:ext>
                  </a:extLst>
                </p14:cNvPr>
                <p14:cNvContentPartPr/>
                <p14:nvPr/>
              </p14:nvContentPartPr>
              <p14:xfrm>
                <a:off x="5380026" y="5840350"/>
                <a:ext cx="12240" cy="41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EA1D986-7F51-445F-9D1E-B323C7CA91B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371386" y="5831350"/>
                  <a:ext cx="298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A835CAE2-2D80-451A-9A93-0759543940EC}"/>
                  </a:ext>
                </a:extLst>
              </p14:cNvPr>
              <p14:cNvContentPartPr/>
              <p14:nvPr/>
            </p14:nvContentPartPr>
            <p14:xfrm>
              <a:off x="3450786" y="6323830"/>
              <a:ext cx="154080" cy="1774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A835CAE2-2D80-451A-9A93-0759543940EC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442146" y="6315190"/>
                <a:ext cx="171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992D3E7F-71B0-44ED-A718-76FD70A3E5A2}"/>
                  </a:ext>
                </a:extLst>
              </p14:cNvPr>
              <p14:cNvContentPartPr/>
              <p14:nvPr/>
            </p14:nvContentPartPr>
            <p14:xfrm>
              <a:off x="7208106" y="6095950"/>
              <a:ext cx="366840" cy="2815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992D3E7F-71B0-44ED-A718-76FD70A3E5A2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7199466" y="6086950"/>
                <a:ext cx="3844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116A5B80-DD8D-4354-9240-980A61DE67F3}"/>
                  </a:ext>
                </a:extLst>
              </p14:cNvPr>
              <p14:cNvContentPartPr/>
              <p14:nvPr/>
            </p14:nvContentPartPr>
            <p14:xfrm>
              <a:off x="7857906" y="6187750"/>
              <a:ext cx="130680" cy="1720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116A5B80-DD8D-4354-9240-980A61DE67F3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848906" y="6179110"/>
                <a:ext cx="14832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32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9CECF4-0A56-4737-82CB-8B44A4C19D78}"/>
                  </a:ext>
                </a:extLst>
              </p14:cNvPr>
              <p14:cNvContentPartPr/>
              <p14:nvPr/>
            </p14:nvContentPartPr>
            <p14:xfrm>
              <a:off x="678066" y="141190"/>
              <a:ext cx="342720" cy="21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9CECF4-0A56-4737-82CB-8B44A4C19D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426" y="132190"/>
                <a:ext cx="3603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9E12D0-D949-4C3B-9E9A-DAC6F85C6FFD}"/>
                  </a:ext>
                </a:extLst>
              </p14:cNvPr>
              <p14:cNvContentPartPr/>
              <p14:nvPr/>
            </p14:nvContentPartPr>
            <p14:xfrm>
              <a:off x="1120506" y="147310"/>
              <a:ext cx="313560" cy="18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9E12D0-D949-4C3B-9E9A-DAC6F85C6F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1506" y="138310"/>
                <a:ext cx="331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7C8C4A-0EF6-4055-80D7-1F29413DB9A9}"/>
                  </a:ext>
                </a:extLst>
              </p14:cNvPr>
              <p14:cNvContentPartPr/>
              <p14:nvPr/>
            </p14:nvContentPartPr>
            <p14:xfrm>
              <a:off x="1315266" y="182950"/>
              <a:ext cx="484200" cy="15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7C8C4A-0EF6-4055-80D7-1F29413DB9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6626" y="173950"/>
                <a:ext cx="501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997BD7-486C-4E57-B745-14CA6B78EACD}"/>
                  </a:ext>
                </a:extLst>
              </p14:cNvPr>
              <p14:cNvContentPartPr/>
              <p14:nvPr/>
            </p14:nvContentPartPr>
            <p14:xfrm>
              <a:off x="1781106" y="117430"/>
              <a:ext cx="336960" cy="23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997BD7-486C-4E57-B745-14CA6B78EA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2466" y="108430"/>
                <a:ext cx="3546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095F8D-A7E3-4082-B463-3D080B234278}"/>
                  </a:ext>
                </a:extLst>
              </p14:cNvPr>
              <p14:cNvContentPartPr/>
              <p14:nvPr/>
            </p14:nvContentPartPr>
            <p14:xfrm>
              <a:off x="2678226" y="94030"/>
              <a:ext cx="295560" cy="21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095F8D-A7E3-4082-B463-3D080B2342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9226" y="85390"/>
                <a:ext cx="313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AA3D2BE-00C4-4CCB-BC59-30A68341C00B}"/>
                  </a:ext>
                </a:extLst>
              </p14:cNvPr>
              <p14:cNvContentPartPr/>
              <p14:nvPr/>
            </p14:nvContentPartPr>
            <p14:xfrm>
              <a:off x="3013746" y="99790"/>
              <a:ext cx="340560" cy="19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AA3D2BE-00C4-4CCB-BC59-30A68341C0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5106" y="91150"/>
                <a:ext cx="3582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6E227E2-778F-42B4-A3D3-9C2459250993}"/>
                  </a:ext>
                </a:extLst>
              </p14:cNvPr>
              <p14:cNvContentPartPr/>
              <p14:nvPr/>
            </p14:nvContentPartPr>
            <p14:xfrm>
              <a:off x="3433146" y="64870"/>
              <a:ext cx="18900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6E227E2-778F-42B4-A3D3-9C24592509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4506" y="55870"/>
                <a:ext cx="2066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E3E24C-3D7A-4E86-8C59-BCA704FB1813}"/>
                  </a:ext>
                </a:extLst>
              </p14:cNvPr>
              <p14:cNvContentPartPr/>
              <p14:nvPr/>
            </p14:nvContentPartPr>
            <p14:xfrm>
              <a:off x="471786" y="454030"/>
              <a:ext cx="3162240" cy="10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E3E24C-3D7A-4E86-8C59-BCA704FB18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2786" y="445390"/>
                <a:ext cx="3179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72BA1B9-3B14-45AF-A499-36A5B004551C}"/>
                  </a:ext>
                </a:extLst>
              </p14:cNvPr>
              <p14:cNvContentPartPr/>
              <p14:nvPr/>
            </p14:nvContentPartPr>
            <p14:xfrm>
              <a:off x="3805026" y="448270"/>
              <a:ext cx="112320" cy="106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72BA1B9-3B14-45AF-A499-36A5B00455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96026" y="439270"/>
                <a:ext cx="12996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A969B87-47FB-4360-82BB-89C5030CFB0D}"/>
              </a:ext>
            </a:extLst>
          </p:cNvPr>
          <p:cNvGrpSpPr/>
          <p:nvPr/>
        </p:nvGrpSpPr>
        <p:grpSpPr>
          <a:xfrm>
            <a:off x="4273026" y="88270"/>
            <a:ext cx="1621440" cy="272520"/>
            <a:chOff x="4273026" y="88270"/>
            <a:chExt cx="162144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81D575-B2BC-43EC-BA29-338A71099E95}"/>
                    </a:ext>
                  </a:extLst>
                </p14:cNvPr>
                <p14:cNvContentPartPr/>
                <p14:nvPr/>
              </p14:nvContentPartPr>
              <p14:xfrm>
                <a:off x="4273026" y="182950"/>
                <a:ext cx="646920" cy="17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581D575-B2BC-43EC-BA29-338A71099E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64026" y="174310"/>
                  <a:ext cx="664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D4AB36-03FC-41CA-8014-70A026B9E0A2}"/>
                    </a:ext>
                  </a:extLst>
                </p14:cNvPr>
                <p14:cNvContentPartPr/>
                <p14:nvPr/>
              </p14:nvContentPartPr>
              <p14:xfrm>
                <a:off x="4978986" y="100150"/>
                <a:ext cx="430920" cy="23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D4AB36-03FC-41CA-8014-70A026B9E0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69986" y="91150"/>
                  <a:ext cx="448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A76051-4500-474C-9BF6-CA2D50D9089F}"/>
                    </a:ext>
                  </a:extLst>
                </p14:cNvPr>
                <p14:cNvContentPartPr/>
                <p14:nvPr/>
              </p14:nvContentPartPr>
              <p14:xfrm>
                <a:off x="5344746" y="200230"/>
                <a:ext cx="124200" cy="2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A76051-4500-474C-9BF6-CA2D50D908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35746" y="191590"/>
                  <a:ext cx="141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F77C81-E3EA-4634-B119-60F72876D195}"/>
                    </a:ext>
                  </a:extLst>
                </p14:cNvPr>
                <p14:cNvContentPartPr/>
                <p14:nvPr/>
              </p14:nvContentPartPr>
              <p14:xfrm>
                <a:off x="5515746" y="88270"/>
                <a:ext cx="378720" cy="22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F77C81-E3EA-4634-B119-60F72876D1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06746" y="79630"/>
                  <a:ext cx="39636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62D6C7-BD9D-4352-845C-19233928D4B1}"/>
              </a:ext>
            </a:extLst>
          </p:cNvPr>
          <p:cNvGrpSpPr/>
          <p:nvPr/>
        </p:nvGrpSpPr>
        <p:grpSpPr>
          <a:xfrm>
            <a:off x="6276426" y="90070"/>
            <a:ext cx="1528560" cy="240480"/>
            <a:chOff x="6276426" y="90070"/>
            <a:chExt cx="152856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94DD2B-1804-4630-93EC-3CC841BB6392}"/>
                    </a:ext>
                  </a:extLst>
                </p14:cNvPr>
                <p14:cNvContentPartPr/>
                <p14:nvPr/>
              </p14:nvContentPartPr>
              <p14:xfrm>
                <a:off x="6276426" y="90070"/>
                <a:ext cx="784800" cy="22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94DD2B-1804-4630-93EC-3CC841BB63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67426" y="81070"/>
                  <a:ext cx="802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BCFB6D-8791-4B2F-9DB2-9DBA5EE44306}"/>
                    </a:ext>
                  </a:extLst>
                </p14:cNvPr>
                <p14:cNvContentPartPr/>
                <p14:nvPr/>
              </p14:nvContentPartPr>
              <p14:xfrm>
                <a:off x="6872946" y="135430"/>
                <a:ext cx="832320" cy="195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BCFB6D-8791-4B2F-9DB2-9DBA5EE4430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63946" y="126790"/>
                  <a:ext cx="849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24C772-1722-4FEE-A94E-13E86C9CA867}"/>
                    </a:ext>
                  </a:extLst>
                </p14:cNvPr>
                <p14:cNvContentPartPr/>
                <p14:nvPr/>
              </p14:nvContentPartPr>
              <p14:xfrm>
                <a:off x="7792746" y="277270"/>
                <a:ext cx="12240" cy="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24C772-1722-4FEE-A94E-13E86C9CA8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84106" y="268270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A2B7D1-3A9B-4C23-9DBB-81BE91949D6D}"/>
              </a:ext>
            </a:extLst>
          </p:cNvPr>
          <p:cNvGrpSpPr/>
          <p:nvPr/>
        </p:nvGrpSpPr>
        <p:grpSpPr>
          <a:xfrm>
            <a:off x="1350906" y="684070"/>
            <a:ext cx="1498680" cy="399600"/>
            <a:chOff x="1350906" y="684070"/>
            <a:chExt cx="149868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AF4083-3A27-405C-A981-E69BEF698BB4}"/>
                    </a:ext>
                  </a:extLst>
                </p14:cNvPr>
                <p14:cNvContentPartPr/>
                <p14:nvPr/>
              </p14:nvContentPartPr>
              <p14:xfrm>
                <a:off x="1427586" y="849310"/>
                <a:ext cx="41760" cy="177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AF4083-3A27-405C-A981-E69BEF698B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8586" y="840310"/>
                  <a:ext cx="5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4006B0-1EF5-4357-BC3F-D7B5C9B5D3EE}"/>
                    </a:ext>
                  </a:extLst>
                </p14:cNvPr>
                <p14:cNvContentPartPr/>
                <p14:nvPr/>
              </p14:nvContentPartPr>
              <p14:xfrm>
                <a:off x="1350906" y="844270"/>
                <a:ext cx="288720" cy="239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4006B0-1EF5-4357-BC3F-D7B5C9B5D3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41906" y="835270"/>
                  <a:ext cx="306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5733E3-4646-4315-A39F-883E208C1B00}"/>
                    </a:ext>
                  </a:extLst>
                </p14:cNvPr>
                <p14:cNvContentPartPr/>
                <p14:nvPr/>
              </p14:nvContentPartPr>
              <p14:xfrm>
                <a:off x="1462866" y="790630"/>
                <a:ext cx="195120" cy="1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5733E3-4646-4315-A39F-883E208C1B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53866" y="781630"/>
                  <a:ext cx="212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56D3EC-35D7-4464-AE64-4B18514D275D}"/>
                    </a:ext>
                  </a:extLst>
                </p14:cNvPr>
                <p14:cNvContentPartPr/>
                <p14:nvPr/>
              </p14:nvContentPartPr>
              <p14:xfrm>
                <a:off x="1822866" y="813670"/>
                <a:ext cx="537120" cy="224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56D3EC-35D7-4464-AE64-4B18514D27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13866" y="804670"/>
                  <a:ext cx="554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C9A113-3BD4-4D24-AAD4-D799D18718D0}"/>
                    </a:ext>
                  </a:extLst>
                </p14:cNvPr>
                <p14:cNvContentPartPr/>
                <p14:nvPr/>
              </p14:nvContentPartPr>
              <p14:xfrm>
                <a:off x="2411826" y="1002670"/>
                <a:ext cx="72000" cy="77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C9A113-3BD4-4D24-AAD4-D799D18718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03186" y="994030"/>
                  <a:ext cx="89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8B3AD0-45A7-4F84-843F-F8EBCBE91FFC}"/>
                    </a:ext>
                  </a:extLst>
                </p14:cNvPr>
                <p14:cNvContentPartPr/>
                <p14:nvPr/>
              </p14:nvContentPartPr>
              <p14:xfrm>
                <a:off x="2577786" y="772630"/>
                <a:ext cx="271800" cy="277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8B3AD0-45A7-4F84-843F-F8EBCBE91F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69146" y="763630"/>
                  <a:ext cx="289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C6B69A0-7B86-4226-B630-D3CE6AC5D323}"/>
                    </a:ext>
                  </a:extLst>
                </p14:cNvPr>
                <p14:cNvContentPartPr/>
                <p14:nvPr/>
              </p14:nvContentPartPr>
              <p14:xfrm>
                <a:off x="2665986" y="684070"/>
                <a:ext cx="130680" cy="35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C6B69A0-7B86-4226-B630-D3CE6AC5D3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56986" y="675430"/>
                  <a:ext cx="1483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FBCC1D-3A30-491A-8493-82DCF634703A}"/>
              </a:ext>
            </a:extLst>
          </p:cNvPr>
          <p:cNvGrpSpPr/>
          <p:nvPr/>
        </p:nvGrpSpPr>
        <p:grpSpPr>
          <a:xfrm>
            <a:off x="3132546" y="833830"/>
            <a:ext cx="212760" cy="228240"/>
            <a:chOff x="3132546" y="833830"/>
            <a:chExt cx="21276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3FC8D7F-7CD7-40D5-9A79-FDF36D206A06}"/>
                    </a:ext>
                  </a:extLst>
                </p14:cNvPr>
                <p14:cNvContentPartPr/>
                <p14:nvPr/>
              </p14:nvContentPartPr>
              <p14:xfrm>
                <a:off x="3132546" y="943630"/>
                <a:ext cx="212760" cy="18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3FC8D7F-7CD7-40D5-9A79-FDF36D206A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23546" y="934990"/>
                  <a:ext cx="230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A5475D5-072F-411D-A9F4-89E0C5B54618}"/>
                    </a:ext>
                  </a:extLst>
                </p14:cNvPr>
                <p14:cNvContentPartPr/>
                <p14:nvPr/>
              </p14:nvContentPartPr>
              <p14:xfrm>
                <a:off x="3226866" y="833830"/>
                <a:ext cx="35640" cy="22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A5475D5-072F-411D-A9F4-89E0C5B546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17866" y="824830"/>
                  <a:ext cx="5328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45C7C2-C1EE-4C35-A89D-6F77E0E9F350}"/>
              </a:ext>
            </a:extLst>
          </p:cNvPr>
          <p:cNvGrpSpPr/>
          <p:nvPr/>
        </p:nvGrpSpPr>
        <p:grpSpPr>
          <a:xfrm>
            <a:off x="3657426" y="666430"/>
            <a:ext cx="271800" cy="354600"/>
            <a:chOff x="3657426" y="666430"/>
            <a:chExt cx="27180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8FC8122-8CCD-45E3-835C-C8EEFF929CF4}"/>
                    </a:ext>
                  </a:extLst>
                </p14:cNvPr>
                <p14:cNvContentPartPr/>
                <p14:nvPr/>
              </p14:nvContentPartPr>
              <p14:xfrm>
                <a:off x="3657426" y="748870"/>
                <a:ext cx="230760" cy="272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8FC8122-8CCD-45E3-835C-C8EEFF929C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48426" y="740230"/>
                  <a:ext cx="248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971642-79DB-4051-85A7-BF47CB4DE3F3}"/>
                    </a:ext>
                  </a:extLst>
                </p14:cNvPr>
                <p14:cNvContentPartPr/>
                <p14:nvPr/>
              </p14:nvContentPartPr>
              <p14:xfrm>
                <a:off x="3722226" y="666430"/>
                <a:ext cx="207000" cy="29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971642-79DB-4051-85A7-BF47CB4DE3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13586" y="657430"/>
                  <a:ext cx="2246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5253C53-1570-40AD-9670-E2B5D6D69BD9}"/>
              </a:ext>
            </a:extLst>
          </p:cNvPr>
          <p:cNvGrpSpPr/>
          <p:nvPr/>
        </p:nvGrpSpPr>
        <p:grpSpPr>
          <a:xfrm>
            <a:off x="3616026" y="1120750"/>
            <a:ext cx="3079800" cy="413640"/>
            <a:chOff x="3616026" y="1120750"/>
            <a:chExt cx="307980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CFF40A-2AFD-4617-8F4C-661B0280CD3E}"/>
                    </a:ext>
                  </a:extLst>
                </p14:cNvPr>
                <p14:cNvContentPartPr/>
                <p14:nvPr/>
              </p14:nvContentPartPr>
              <p14:xfrm>
                <a:off x="3616026" y="1252870"/>
                <a:ext cx="41760" cy="222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CFF40A-2AFD-4617-8F4C-661B0280CD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07386" y="1244230"/>
                  <a:ext cx="59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95F076-89BE-4F2A-A372-EDDCE7EBAF5F}"/>
                    </a:ext>
                  </a:extLst>
                </p14:cNvPr>
                <p14:cNvContentPartPr/>
                <p14:nvPr/>
              </p14:nvContentPartPr>
              <p14:xfrm>
                <a:off x="3622146" y="1251430"/>
                <a:ext cx="325080" cy="106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95F076-89BE-4F2A-A372-EDDCE7EBAF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13146" y="1242430"/>
                  <a:ext cx="342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BBB7EAA-9FC0-475A-A1A2-2334C18076D4}"/>
                    </a:ext>
                  </a:extLst>
                </p14:cNvPr>
                <p14:cNvContentPartPr/>
                <p14:nvPr/>
              </p14:nvContentPartPr>
              <p14:xfrm>
                <a:off x="3993666" y="1121830"/>
                <a:ext cx="430920" cy="241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BBB7EAA-9FC0-475A-A1A2-2334C18076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85026" y="1112830"/>
                  <a:ext cx="448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EE67C49-706B-4DC9-A493-D59FD8A43C65}"/>
                    </a:ext>
                  </a:extLst>
                </p14:cNvPr>
                <p14:cNvContentPartPr/>
                <p14:nvPr/>
              </p14:nvContentPartPr>
              <p14:xfrm>
                <a:off x="4424226" y="1191670"/>
                <a:ext cx="24120" cy="141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EE67C49-706B-4DC9-A493-D59FD8A43C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15586" y="1182670"/>
                  <a:ext cx="41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946749-C750-4509-849C-800460004F89}"/>
                    </a:ext>
                  </a:extLst>
                </p14:cNvPr>
                <p14:cNvContentPartPr/>
                <p14:nvPr/>
              </p14:nvContentPartPr>
              <p14:xfrm>
                <a:off x="4506306" y="1215070"/>
                <a:ext cx="361080" cy="15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946749-C750-4509-849C-800460004F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97666" y="1206430"/>
                  <a:ext cx="378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AAB09D-DFDD-4243-9E8D-8221F496A50F}"/>
                    </a:ext>
                  </a:extLst>
                </p14:cNvPr>
                <p14:cNvContentPartPr/>
                <p14:nvPr/>
              </p14:nvContentPartPr>
              <p14:xfrm>
                <a:off x="4755426" y="1229470"/>
                <a:ext cx="442800" cy="157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AAB09D-DFDD-4243-9E8D-8221F496A5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46786" y="1220470"/>
                  <a:ext cx="460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0FC5575-2374-4EBA-B4BD-117F64BE5DFF}"/>
                    </a:ext>
                  </a:extLst>
                </p14:cNvPr>
                <p14:cNvContentPartPr/>
                <p14:nvPr/>
              </p14:nvContentPartPr>
              <p14:xfrm>
                <a:off x="5309106" y="1127230"/>
                <a:ext cx="631800" cy="218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0FC5575-2374-4EBA-B4BD-117F64BE5D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00466" y="1118230"/>
                  <a:ext cx="649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B86948-43E4-4A2F-A0CC-6D847D2837C9}"/>
                    </a:ext>
                  </a:extLst>
                </p14:cNvPr>
                <p14:cNvContentPartPr/>
                <p14:nvPr/>
              </p14:nvContentPartPr>
              <p14:xfrm>
                <a:off x="5970066" y="1144150"/>
                <a:ext cx="608040" cy="18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B86948-43E4-4A2F-A0CC-6D847D2837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61066" y="1135510"/>
                  <a:ext cx="625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9A277F-DE24-4759-AFB1-66423E236484}"/>
                    </a:ext>
                  </a:extLst>
                </p14:cNvPr>
                <p14:cNvContentPartPr/>
                <p14:nvPr/>
              </p14:nvContentPartPr>
              <p14:xfrm>
                <a:off x="6435906" y="1120750"/>
                <a:ext cx="259920" cy="413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9A277F-DE24-4759-AFB1-66423E2364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27266" y="1111750"/>
                  <a:ext cx="277560" cy="43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0CCA652-0C50-47FB-B466-28FCD96FE941}"/>
                  </a:ext>
                </a:extLst>
              </p14:cNvPr>
              <p14:cNvContentPartPr/>
              <p14:nvPr/>
            </p14:nvContentPartPr>
            <p14:xfrm>
              <a:off x="2229666" y="1220830"/>
              <a:ext cx="537120" cy="24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0CCA652-0C50-47FB-B466-28FCD96FE94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21026" y="1212190"/>
                <a:ext cx="55476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A72BE71-E259-43AA-970B-E5C03EAEBF1A}"/>
              </a:ext>
            </a:extLst>
          </p:cNvPr>
          <p:cNvGrpSpPr/>
          <p:nvPr/>
        </p:nvGrpSpPr>
        <p:grpSpPr>
          <a:xfrm>
            <a:off x="2433066" y="1769470"/>
            <a:ext cx="2292480" cy="625680"/>
            <a:chOff x="2433066" y="1769470"/>
            <a:chExt cx="229248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B1D9EEB-D332-4A96-8824-DA503440C8B3}"/>
                    </a:ext>
                  </a:extLst>
                </p14:cNvPr>
                <p14:cNvContentPartPr/>
                <p14:nvPr/>
              </p14:nvContentPartPr>
              <p14:xfrm>
                <a:off x="2453946" y="1964230"/>
                <a:ext cx="187200" cy="7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B1D9EEB-D332-4A96-8824-DA503440C8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44946" y="1955590"/>
                  <a:ext cx="204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204CF8-2AD6-42E9-BE7E-CF769225A163}"/>
                    </a:ext>
                  </a:extLst>
                </p14:cNvPr>
                <p14:cNvContentPartPr/>
                <p14:nvPr/>
              </p14:nvContentPartPr>
              <p14:xfrm>
                <a:off x="2542506" y="1893670"/>
                <a:ext cx="342360" cy="118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204CF8-2AD6-42E9-BE7E-CF769225A1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33506" y="1884670"/>
                  <a:ext cx="360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62816B2-B58E-4E5C-B783-0D26929199EA}"/>
                    </a:ext>
                  </a:extLst>
                </p14:cNvPr>
                <p14:cNvContentPartPr/>
                <p14:nvPr/>
              </p14:nvContentPartPr>
              <p14:xfrm>
                <a:off x="2433066" y="2095630"/>
                <a:ext cx="422280" cy="299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62816B2-B58E-4E5C-B783-0D26929199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24066" y="2086990"/>
                  <a:ext cx="4399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DED0FE5-C971-4B0B-8819-B5F328A9E18F}"/>
                    </a:ext>
                  </a:extLst>
                </p14:cNvPr>
                <p14:cNvContentPartPr/>
                <p14:nvPr/>
              </p14:nvContentPartPr>
              <p14:xfrm>
                <a:off x="3008346" y="1893670"/>
                <a:ext cx="159480" cy="277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DED0FE5-C971-4B0B-8819-B5F328A9E1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99706" y="1884670"/>
                  <a:ext cx="177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19ADFDA-841E-4FB9-A7B5-400901600820}"/>
                    </a:ext>
                  </a:extLst>
                </p14:cNvPr>
                <p14:cNvContentPartPr/>
                <p14:nvPr/>
              </p14:nvContentPartPr>
              <p14:xfrm>
                <a:off x="3008346" y="2270950"/>
                <a:ext cx="100800" cy="24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19ADFDA-841E-4FB9-A7B5-4009016008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99706" y="2262310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5B3095-46D7-4A1B-AA64-DC2C2BC70515}"/>
                    </a:ext>
                  </a:extLst>
                </p14:cNvPr>
                <p14:cNvContentPartPr/>
                <p14:nvPr/>
              </p14:nvContentPartPr>
              <p14:xfrm>
                <a:off x="3079266" y="1969990"/>
                <a:ext cx="655200" cy="37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5B3095-46D7-4A1B-AA64-DC2C2BC705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70626" y="1960990"/>
                  <a:ext cx="6728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B96427-AF25-40C1-9033-93814AAAB9F9}"/>
                    </a:ext>
                  </a:extLst>
                </p14:cNvPr>
                <p14:cNvContentPartPr/>
                <p14:nvPr/>
              </p14:nvContentPartPr>
              <p14:xfrm>
                <a:off x="3435306" y="1769470"/>
                <a:ext cx="753480" cy="25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B96427-AF25-40C1-9033-93814AAAB9F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26306" y="1760830"/>
                  <a:ext cx="771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45B3F86-019B-4436-9195-E41E720FE3DE}"/>
                    </a:ext>
                  </a:extLst>
                </p14:cNvPr>
                <p14:cNvContentPartPr/>
                <p14:nvPr/>
              </p14:nvContentPartPr>
              <p14:xfrm>
                <a:off x="4176186" y="1777390"/>
                <a:ext cx="549360" cy="258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45B3F86-019B-4436-9195-E41E720FE3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67546" y="1768750"/>
                  <a:ext cx="5670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15B1215-D1E8-4B99-8C22-489C85876CED}"/>
              </a:ext>
            </a:extLst>
          </p:cNvPr>
          <p:cNvGrpSpPr/>
          <p:nvPr/>
        </p:nvGrpSpPr>
        <p:grpSpPr>
          <a:xfrm>
            <a:off x="4948746" y="1763710"/>
            <a:ext cx="898200" cy="408240"/>
            <a:chOff x="4948746" y="1763710"/>
            <a:chExt cx="89820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9B058F-5947-43D8-877F-310F7030D637}"/>
                    </a:ext>
                  </a:extLst>
                </p14:cNvPr>
                <p14:cNvContentPartPr/>
                <p14:nvPr/>
              </p14:nvContentPartPr>
              <p14:xfrm>
                <a:off x="4948746" y="1763710"/>
                <a:ext cx="160200" cy="183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9B058F-5947-43D8-877F-310F7030D6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40106" y="1755070"/>
                  <a:ext cx="177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C747E4-36B5-4B6D-83C2-6CFB6E154849}"/>
                    </a:ext>
                  </a:extLst>
                </p14:cNvPr>
                <p14:cNvContentPartPr/>
                <p14:nvPr/>
              </p14:nvContentPartPr>
              <p14:xfrm>
                <a:off x="5155746" y="1775590"/>
                <a:ext cx="691200" cy="39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C747E4-36B5-4B6D-83C2-6CFB6E15484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47106" y="1766590"/>
                  <a:ext cx="708840" cy="41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9253C4C-2931-4A2B-8517-FEA3863AC050}"/>
                  </a:ext>
                </a:extLst>
              </p14:cNvPr>
              <p14:cNvContentPartPr/>
              <p14:nvPr/>
            </p14:nvContentPartPr>
            <p14:xfrm>
              <a:off x="6158706" y="2389030"/>
              <a:ext cx="94680" cy="94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9253C4C-2931-4A2B-8517-FEA3863AC05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150066" y="2380390"/>
                <a:ext cx="11232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D0D6A53F-579C-4ACF-8FFA-4B9D96B19E39}"/>
              </a:ext>
            </a:extLst>
          </p:cNvPr>
          <p:cNvGrpSpPr/>
          <p:nvPr/>
        </p:nvGrpSpPr>
        <p:grpSpPr>
          <a:xfrm>
            <a:off x="6873666" y="1704670"/>
            <a:ext cx="671400" cy="678960"/>
            <a:chOff x="6873666" y="1704670"/>
            <a:chExt cx="67140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9B3024-3B6D-4809-A8B9-75E83ED9A919}"/>
                    </a:ext>
                  </a:extLst>
                </p14:cNvPr>
                <p14:cNvContentPartPr/>
                <p14:nvPr/>
              </p14:nvContentPartPr>
              <p14:xfrm>
                <a:off x="6969786" y="1744990"/>
                <a:ext cx="151200" cy="237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9B3024-3B6D-4809-A8B9-75E83ED9A9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60786" y="1736350"/>
                  <a:ext cx="168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F0B2FEE-73F8-4C65-A78E-34BFDF967E75}"/>
                    </a:ext>
                  </a:extLst>
                </p14:cNvPr>
                <p14:cNvContentPartPr/>
                <p14:nvPr/>
              </p14:nvContentPartPr>
              <p14:xfrm>
                <a:off x="7232586" y="1704670"/>
                <a:ext cx="265680" cy="28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F0B2FEE-73F8-4C65-A78E-34BFDF967E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23586" y="1696030"/>
                  <a:ext cx="283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563069-1882-4EA1-951B-391E2B9CB2BD}"/>
                    </a:ext>
                  </a:extLst>
                </p14:cNvPr>
                <p14:cNvContentPartPr/>
                <p14:nvPr/>
              </p14:nvContentPartPr>
              <p14:xfrm>
                <a:off x="6873666" y="2029030"/>
                <a:ext cx="671400" cy="65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563069-1882-4EA1-951B-391E2B9CB2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64666" y="2020030"/>
                  <a:ext cx="68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5445E3-0532-47AD-B3A1-E66F0C238482}"/>
                    </a:ext>
                  </a:extLst>
                </p14:cNvPr>
                <p14:cNvContentPartPr/>
                <p14:nvPr/>
              </p14:nvContentPartPr>
              <p14:xfrm>
                <a:off x="6916146" y="2176270"/>
                <a:ext cx="546840" cy="171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5445E3-0532-47AD-B3A1-E66F0C2384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07146" y="2167630"/>
                  <a:ext cx="564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1BB585-E52C-4C39-9ADF-7ABC39E7B1A4}"/>
                    </a:ext>
                  </a:extLst>
                </p14:cNvPr>
                <p14:cNvContentPartPr/>
                <p14:nvPr/>
              </p14:nvContentPartPr>
              <p14:xfrm>
                <a:off x="7268226" y="2147830"/>
                <a:ext cx="123840" cy="235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1BB585-E52C-4C39-9ADF-7ABC39E7B1A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59586" y="2138830"/>
                  <a:ext cx="14148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8E9DF4D-5E75-4FC3-B645-5409B84BF8EC}"/>
              </a:ext>
            </a:extLst>
          </p:cNvPr>
          <p:cNvGrpSpPr/>
          <p:nvPr/>
        </p:nvGrpSpPr>
        <p:grpSpPr>
          <a:xfrm>
            <a:off x="1288626" y="2648590"/>
            <a:ext cx="2516760" cy="761760"/>
            <a:chOff x="1288626" y="2648590"/>
            <a:chExt cx="251676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9A70813-9227-42CE-8171-58B66A6C23FD}"/>
                    </a:ext>
                  </a:extLst>
                </p14:cNvPr>
                <p14:cNvContentPartPr/>
                <p14:nvPr/>
              </p14:nvContentPartPr>
              <p14:xfrm>
                <a:off x="2725386" y="2719510"/>
                <a:ext cx="18720" cy="124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9A70813-9227-42CE-8171-58B66A6C23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16386" y="2710510"/>
                  <a:ext cx="36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90D8D76-2004-431C-B6BA-4A9DA54C7056}"/>
                    </a:ext>
                  </a:extLst>
                </p14:cNvPr>
                <p14:cNvContentPartPr/>
                <p14:nvPr/>
              </p14:nvContentPartPr>
              <p14:xfrm>
                <a:off x="2795586" y="2689990"/>
                <a:ext cx="6840" cy="141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90D8D76-2004-431C-B6BA-4A9DA54C70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86946" y="2680990"/>
                  <a:ext cx="24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1F98B56-155D-44C4-B628-D732A419014D}"/>
                    </a:ext>
                  </a:extLst>
                </p14:cNvPr>
                <p14:cNvContentPartPr/>
                <p14:nvPr/>
              </p14:nvContentPartPr>
              <p14:xfrm>
                <a:off x="2795946" y="2678110"/>
                <a:ext cx="189000" cy="17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1F98B56-155D-44C4-B628-D732A41901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87306" y="2669470"/>
                  <a:ext cx="206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031D23E-017A-46E5-9F8F-FCE56E781D7F}"/>
                    </a:ext>
                  </a:extLst>
                </p14:cNvPr>
                <p14:cNvContentPartPr/>
                <p14:nvPr/>
              </p14:nvContentPartPr>
              <p14:xfrm>
                <a:off x="2996826" y="2674510"/>
                <a:ext cx="18000" cy="133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031D23E-017A-46E5-9F8F-FCE56E781D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87826" y="2665510"/>
                  <a:ext cx="3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D634760-1B6C-429B-8188-4ABCDACFE152}"/>
                    </a:ext>
                  </a:extLst>
                </p14:cNvPr>
                <p14:cNvContentPartPr/>
                <p14:nvPr/>
              </p14:nvContentPartPr>
              <p14:xfrm>
                <a:off x="3037866" y="2648590"/>
                <a:ext cx="295200" cy="153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D634760-1B6C-429B-8188-4ABCDACFE1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29226" y="2639950"/>
                  <a:ext cx="312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2F1476-49F1-4FEC-9030-177E11EE669B}"/>
                    </a:ext>
                  </a:extLst>
                </p14:cNvPr>
                <p14:cNvContentPartPr/>
                <p14:nvPr/>
              </p14:nvContentPartPr>
              <p14:xfrm>
                <a:off x="2524866" y="2737150"/>
                <a:ext cx="169200" cy="171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2F1476-49F1-4FEC-9030-177E11EE669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15866" y="2728150"/>
                  <a:ext cx="186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CC5FEF0-EF1C-4BF4-93FE-623B93EC549F}"/>
                    </a:ext>
                  </a:extLst>
                </p14:cNvPr>
                <p14:cNvContentPartPr/>
                <p14:nvPr/>
              </p14:nvContentPartPr>
              <p14:xfrm>
                <a:off x="2429826" y="2731390"/>
                <a:ext cx="42120" cy="183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CC5FEF0-EF1C-4BF4-93FE-623B93EC54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21186" y="2722390"/>
                  <a:ext cx="59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9ECF28-B07A-4DDD-99F5-C125913C4580}"/>
                    </a:ext>
                  </a:extLst>
                </p14:cNvPr>
                <p14:cNvContentPartPr/>
                <p14:nvPr/>
              </p14:nvContentPartPr>
              <p14:xfrm>
                <a:off x="2266026" y="2872870"/>
                <a:ext cx="12312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A9ECF28-B07A-4DDD-99F5-C125913C458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57386" y="2863870"/>
                  <a:ext cx="140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47512BD-E6D4-48C0-8B42-193D775450F3}"/>
                    </a:ext>
                  </a:extLst>
                </p14:cNvPr>
                <p14:cNvContentPartPr/>
                <p14:nvPr/>
              </p14:nvContentPartPr>
              <p14:xfrm>
                <a:off x="1288626" y="3055750"/>
                <a:ext cx="186480" cy="195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47512BD-E6D4-48C0-8B42-193D775450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79626" y="3046750"/>
                  <a:ext cx="204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D33151-62C7-414B-8C30-CE7D3716034B}"/>
                    </a:ext>
                  </a:extLst>
                </p14:cNvPr>
                <p14:cNvContentPartPr/>
                <p14:nvPr/>
              </p14:nvContentPartPr>
              <p14:xfrm>
                <a:off x="1569066" y="3020470"/>
                <a:ext cx="47520" cy="212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D33151-62C7-414B-8C30-CE7D3716034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60066" y="3011470"/>
                  <a:ext cx="65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2FBF225-BCF1-453B-A476-106B2A04A0CC}"/>
                    </a:ext>
                  </a:extLst>
                </p14:cNvPr>
                <p14:cNvContentPartPr/>
                <p14:nvPr/>
              </p14:nvContentPartPr>
              <p14:xfrm>
                <a:off x="1727826" y="3114430"/>
                <a:ext cx="500040" cy="141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FBF225-BCF1-453B-A476-106B2A04A0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18826" y="3105790"/>
                  <a:ext cx="517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FB6E74-8D48-4F76-85CA-4A1B0184C7B6}"/>
                    </a:ext>
                  </a:extLst>
                </p14:cNvPr>
                <p14:cNvContentPartPr/>
                <p14:nvPr/>
              </p14:nvContentPartPr>
              <p14:xfrm>
                <a:off x="2206266" y="3150070"/>
                <a:ext cx="271800" cy="65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FB6E74-8D48-4F76-85CA-4A1B0184C7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97266" y="3141430"/>
                  <a:ext cx="289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1098F4-DADD-420E-AE8E-27DAB822DDD3}"/>
                    </a:ext>
                  </a:extLst>
                </p14:cNvPr>
                <p14:cNvContentPartPr/>
                <p14:nvPr/>
              </p14:nvContentPartPr>
              <p14:xfrm>
                <a:off x="2795946" y="2984830"/>
                <a:ext cx="284040" cy="204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1098F4-DADD-420E-AE8E-27DAB822DD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87306" y="2976190"/>
                  <a:ext cx="301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630D19-D790-4DAA-81BF-0CD35CA03CB9}"/>
                    </a:ext>
                  </a:extLst>
                </p14:cNvPr>
                <p14:cNvContentPartPr/>
                <p14:nvPr/>
              </p14:nvContentPartPr>
              <p14:xfrm>
                <a:off x="3208506" y="2938750"/>
                <a:ext cx="295920" cy="21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630D19-D790-4DAA-81BF-0CD35CA03CB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99866" y="2929750"/>
                  <a:ext cx="313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0773899-51FC-428A-B3A7-44A83B57C423}"/>
                    </a:ext>
                  </a:extLst>
                </p14:cNvPr>
                <p14:cNvContentPartPr/>
                <p14:nvPr/>
              </p14:nvContentPartPr>
              <p14:xfrm>
                <a:off x="3563106" y="2943070"/>
                <a:ext cx="183240" cy="196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0773899-51FC-428A-B3A7-44A83B57C4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54106" y="2934430"/>
                  <a:ext cx="200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C7EDCC-FE12-4645-8966-B5F1F10AE043}"/>
                    </a:ext>
                  </a:extLst>
                </p14:cNvPr>
                <p14:cNvContentPartPr/>
                <p14:nvPr/>
              </p14:nvContentPartPr>
              <p14:xfrm>
                <a:off x="1321386" y="3256270"/>
                <a:ext cx="2484000" cy="154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C7EDCC-FE12-4645-8966-B5F1F10AE0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12386" y="3247270"/>
                  <a:ext cx="250164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FB49370-3E5C-4AFF-BE03-A7FC31F1E8CA}"/>
                  </a:ext>
                </a:extLst>
              </p14:cNvPr>
              <p14:cNvContentPartPr/>
              <p14:nvPr/>
            </p14:nvContentPartPr>
            <p14:xfrm>
              <a:off x="4105626" y="2908150"/>
              <a:ext cx="1127160" cy="401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FB49370-3E5C-4AFF-BE03-A7FC31F1E8C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096986" y="2899510"/>
                <a:ext cx="1144800" cy="41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4BD5D5-CFC2-4796-954C-F97035B37648}"/>
              </a:ext>
            </a:extLst>
          </p:cNvPr>
          <p:cNvGrpSpPr/>
          <p:nvPr/>
        </p:nvGrpSpPr>
        <p:grpSpPr>
          <a:xfrm>
            <a:off x="5447706" y="2815630"/>
            <a:ext cx="959040" cy="547200"/>
            <a:chOff x="5447706" y="2815630"/>
            <a:chExt cx="95904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99CFDE8-7CE1-4D4C-8DEB-DA28566D919A}"/>
                    </a:ext>
                  </a:extLst>
                </p14:cNvPr>
                <p14:cNvContentPartPr/>
                <p14:nvPr/>
              </p14:nvContentPartPr>
              <p14:xfrm>
                <a:off x="5447706" y="2972590"/>
                <a:ext cx="181080" cy="21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99CFDE8-7CE1-4D4C-8DEB-DA28566D91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8706" y="2963950"/>
                  <a:ext cx="198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E8EA66C-A790-45DF-97F4-1C0BBE528B8F}"/>
                    </a:ext>
                  </a:extLst>
                </p14:cNvPr>
                <p14:cNvContentPartPr/>
                <p14:nvPr/>
              </p14:nvContentPartPr>
              <p14:xfrm>
                <a:off x="5450946" y="3132430"/>
                <a:ext cx="231120" cy="13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E8EA66C-A790-45DF-97F4-1C0BBE528B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41946" y="3123430"/>
                  <a:ext cx="248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D889ABB-41BA-4597-91EE-4927A08B9E8A}"/>
                    </a:ext>
                  </a:extLst>
                </p14:cNvPr>
                <p14:cNvContentPartPr/>
                <p14:nvPr/>
              </p14:nvContentPartPr>
              <p14:xfrm>
                <a:off x="5845866" y="2815630"/>
                <a:ext cx="560880" cy="54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D889ABB-41BA-4597-91EE-4927A08B9E8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37226" y="2806630"/>
                  <a:ext cx="578520" cy="56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2DB0364-6854-46A7-9C36-22255870F043}"/>
              </a:ext>
            </a:extLst>
          </p:cNvPr>
          <p:cNvGrpSpPr/>
          <p:nvPr/>
        </p:nvGrpSpPr>
        <p:grpSpPr>
          <a:xfrm>
            <a:off x="1251186" y="1994110"/>
            <a:ext cx="813960" cy="410760"/>
            <a:chOff x="1251186" y="1994110"/>
            <a:chExt cx="81396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8D768A7-2B21-47C4-BBCC-F88E659ABA96}"/>
                    </a:ext>
                  </a:extLst>
                </p14:cNvPr>
                <p14:cNvContentPartPr/>
                <p14:nvPr/>
              </p14:nvContentPartPr>
              <p14:xfrm>
                <a:off x="1251186" y="1995550"/>
                <a:ext cx="176760" cy="228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8D768A7-2B21-47C4-BBCC-F88E659ABA9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42186" y="1986910"/>
                  <a:ext cx="194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CE751CF-EFFB-4D69-B573-9FAEECB3BD11}"/>
                    </a:ext>
                  </a:extLst>
                </p14:cNvPr>
                <p14:cNvContentPartPr/>
                <p14:nvPr/>
              </p14:nvContentPartPr>
              <p14:xfrm>
                <a:off x="1480146" y="1994110"/>
                <a:ext cx="107640" cy="410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CE751CF-EFFB-4D69-B573-9FAEECB3BD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71146" y="1985110"/>
                  <a:ext cx="1252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3700D9-E83F-4F7E-BBA5-8183EE2E85CF}"/>
                    </a:ext>
                  </a:extLst>
                </p14:cNvPr>
                <p14:cNvContentPartPr/>
                <p14:nvPr/>
              </p14:nvContentPartPr>
              <p14:xfrm>
                <a:off x="1586706" y="2023270"/>
                <a:ext cx="478440" cy="18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3700D9-E83F-4F7E-BBA5-8183EE2E85C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78066" y="2014630"/>
                  <a:ext cx="49608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56E5A09-69AC-439F-A13F-A9A597838937}"/>
                  </a:ext>
                </a:extLst>
              </p14:cNvPr>
              <p14:cNvContentPartPr/>
              <p14:nvPr/>
            </p14:nvContentPartPr>
            <p14:xfrm>
              <a:off x="4648506" y="3240070"/>
              <a:ext cx="24120" cy="152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56E5A09-69AC-439F-A13F-A9A59783893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39506" y="3231430"/>
                <a:ext cx="4176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BB6AA19-6025-4E67-8A05-2B5798FF11FB}"/>
              </a:ext>
            </a:extLst>
          </p:cNvPr>
          <p:cNvGrpSpPr/>
          <p:nvPr/>
        </p:nvGrpSpPr>
        <p:grpSpPr>
          <a:xfrm>
            <a:off x="1020426" y="3875830"/>
            <a:ext cx="696600" cy="359640"/>
            <a:chOff x="1020426" y="3875830"/>
            <a:chExt cx="69660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50C24D6-FC53-45B1-B18D-1C33F037EE91}"/>
                    </a:ext>
                  </a:extLst>
                </p14:cNvPr>
                <p14:cNvContentPartPr/>
                <p14:nvPr/>
              </p14:nvContentPartPr>
              <p14:xfrm>
                <a:off x="1102866" y="3916870"/>
                <a:ext cx="65520" cy="248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50C24D6-FC53-45B1-B18D-1C33F037EE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4226" y="3908230"/>
                  <a:ext cx="83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19991CC-5BBD-439A-A8AA-22E2B1BDA210}"/>
                    </a:ext>
                  </a:extLst>
                </p14:cNvPr>
                <p14:cNvContentPartPr/>
                <p14:nvPr/>
              </p14:nvContentPartPr>
              <p14:xfrm>
                <a:off x="1020426" y="3911830"/>
                <a:ext cx="298800" cy="323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19991CC-5BBD-439A-A8AA-22E2B1BDA2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1426" y="3902830"/>
                  <a:ext cx="3164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8DA6320-18DC-43FD-A696-1E52CF002A86}"/>
                    </a:ext>
                  </a:extLst>
                </p14:cNvPr>
                <p14:cNvContentPartPr/>
                <p14:nvPr/>
              </p14:nvContentPartPr>
              <p14:xfrm>
                <a:off x="1108986" y="3875830"/>
                <a:ext cx="20088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8DA6320-18DC-43FD-A696-1E52CF002A8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9986" y="3866830"/>
                  <a:ext cx="218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12663F3-804C-495D-A1C4-0A4960DF49AF}"/>
                    </a:ext>
                  </a:extLst>
                </p14:cNvPr>
                <p14:cNvContentPartPr/>
                <p14:nvPr/>
              </p14:nvContentPartPr>
              <p14:xfrm>
                <a:off x="1545306" y="3970150"/>
                <a:ext cx="106560" cy="29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12663F3-804C-495D-A1C4-0A4960DF49A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36666" y="3961150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F574126-66AD-470E-8948-47DBBE6E899D}"/>
                    </a:ext>
                  </a:extLst>
                </p14:cNvPr>
                <p14:cNvContentPartPr/>
                <p14:nvPr/>
              </p14:nvContentPartPr>
              <p14:xfrm>
                <a:off x="1551426" y="4088230"/>
                <a:ext cx="165600" cy="12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F574126-66AD-470E-8948-47DBBE6E899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42426" y="4079230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2C92F2F-2A99-43D9-9D03-A1BF84F859D7}"/>
              </a:ext>
            </a:extLst>
          </p:cNvPr>
          <p:cNvGrpSpPr/>
          <p:nvPr/>
        </p:nvGrpSpPr>
        <p:grpSpPr>
          <a:xfrm>
            <a:off x="1975506" y="3781150"/>
            <a:ext cx="2260440" cy="419760"/>
            <a:chOff x="1975506" y="3781150"/>
            <a:chExt cx="226044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57EB7CE-4ED6-4094-B5F3-CD1C762EC657}"/>
                    </a:ext>
                  </a:extLst>
                </p14:cNvPr>
                <p14:cNvContentPartPr/>
                <p14:nvPr/>
              </p14:nvContentPartPr>
              <p14:xfrm>
                <a:off x="1975506" y="3899230"/>
                <a:ext cx="136800" cy="254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57EB7CE-4ED6-4094-B5F3-CD1C762EC65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66866" y="3890590"/>
                  <a:ext cx="154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4C708B-6C9F-4160-937E-4D728D5F9179}"/>
                    </a:ext>
                  </a:extLst>
                </p14:cNvPr>
                <p14:cNvContentPartPr/>
                <p14:nvPr/>
              </p14:nvContentPartPr>
              <p14:xfrm>
                <a:off x="2005746" y="4034950"/>
                <a:ext cx="248400" cy="165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4C708B-6C9F-4160-937E-4D728D5F91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96746" y="4026310"/>
                  <a:ext cx="266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24773B-84A0-4D3B-A9AA-ACF6F627B166}"/>
                    </a:ext>
                  </a:extLst>
                </p14:cNvPr>
                <p14:cNvContentPartPr/>
                <p14:nvPr/>
              </p14:nvContentPartPr>
              <p14:xfrm>
                <a:off x="2424426" y="3846310"/>
                <a:ext cx="289800" cy="289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24773B-84A0-4D3B-A9AA-ACF6F627B16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15426" y="3837310"/>
                  <a:ext cx="3074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D78DCD4-1647-43D5-8449-A1A1EBA5D73E}"/>
                    </a:ext>
                  </a:extLst>
                </p14:cNvPr>
                <p14:cNvContentPartPr/>
                <p14:nvPr/>
              </p14:nvContentPartPr>
              <p14:xfrm>
                <a:off x="2448186" y="3781150"/>
                <a:ext cx="578520" cy="342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D78DCD4-1647-43D5-8449-A1A1EBA5D7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39186" y="3772510"/>
                  <a:ext cx="5961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81A5473-42B4-49A3-9EF6-7CBD2121ABC3}"/>
                    </a:ext>
                  </a:extLst>
                </p14:cNvPr>
                <p14:cNvContentPartPr/>
                <p14:nvPr/>
              </p14:nvContentPartPr>
              <p14:xfrm>
                <a:off x="3221466" y="3857470"/>
                <a:ext cx="129240" cy="230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81A5473-42B4-49A3-9EF6-7CBD2121ABC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12826" y="3848830"/>
                  <a:ext cx="146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0F9599D-E1AF-47AC-8FCD-580A6573E404}"/>
                    </a:ext>
                  </a:extLst>
                </p14:cNvPr>
                <p14:cNvContentPartPr/>
                <p14:nvPr/>
              </p14:nvContentPartPr>
              <p14:xfrm>
                <a:off x="3232626" y="3864310"/>
                <a:ext cx="513720" cy="330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0F9599D-E1AF-47AC-8FCD-580A6573E4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23986" y="3855670"/>
                  <a:ext cx="531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838505D-589B-4D83-AE2C-9A8604A1E25A}"/>
                    </a:ext>
                  </a:extLst>
                </p14:cNvPr>
                <p14:cNvContentPartPr/>
                <p14:nvPr/>
              </p14:nvContentPartPr>
              <p14:xfrm>
                <a:off x="3622146" y="3858190"/>
                <a:ext cx="183240" cy="283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838505D-589B-4D83-AE2C-9A8604A1E2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13146" y="3849550"/>
                  <a:ext cx="200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1668EE2-46F0-44C3-8A69-CDCB784AECB3}"/>
                    </a:ext>
                  </a:extLst>
                </p14:cNvPr>
                <p14:cNvContentPartPr/>
                <p14:nvPr/>
              </p14:nvContentPartPr>
              <p14:xfrm>
                <a:off x="4011306" y="3859990"/>
                <a:ext cx="224640" cy="1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1668EE2-46F0-44C3-8A69-CDCB784AECB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02666" y="3850990"/>
                  <a:ext cx="242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1A9B758-3E30-4A61-BA3E-0D8D0F07E2EA}"/>
                    </a:ext>
                  </a:extLst>
                </p14:cNvPr>
                <p14:cNvContentPartPr/>
                <p14:nvPr/>
              </p14:nvContentPartPr>
              <p14:xfrm>
                <a:off x="3865866" y="3857830"/>
                <a:ext cx="187200" cy="283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1A9B758-3E30-4A61-BA3E-0D8D0F07E2E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56866" y="3849190"/>
                  <a:ext cx="204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D1C2452-1093-4A47-AD4A-9D5FB7376262}"/>
                    </a:ext>
                  </a:extLst>
                </p14:cNvPr>
                <p14:cNvContentPartPr/>
                <p14:nvPr/>
              </p14:nvContentPartPr>
              <p14:xfrm>
                <a:off x="3981786" y="3786910"/>
                <a:ext cx="153720" cy="24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D1C2452-1093-4A47-AD4A-9D5FB737626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73146" y="3777910"/>
                  <a:ext cx="1713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25D23D7-86E2-4959-B251-AC2E48786BC3}"/>
              </a:ext>
            </a:extLst>
          </p:cNvPr>
          <p:cNvGrpSpPr/>
          <p:nvPr/>
        </p:nvGrpSpPr>
        <p:grpSpPr>
          <a:xfrm>
            <a:off x="4618986" y="3598270"/>
            <a:ext cx="2454480" cy="720000"/>
            <a:chOff x="4618986" y="3598270"/>
            <a:chExt cx="245448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74109FB-1994-443F-9D28-3BAA064C3B4C}"/>
                    </a:ext>
                  </a:extLst>
                </p14:cNvPr>
                <p14:cNvContentPartPr/>
                <p14:nvPr/>
              </p14:nvContentPartPr>
              <p14:xfrm>
                <a:off x="4683786" y="3905350"/>
                <a:ext cx="71280" cy="12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74109FB-1994-443F-9D28-3BAA064C3B4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75146" y="389635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705A2AD-6B8D-45FD-AA6C-4706C4E7BD34}"/>
                    </a:ext>
                  </a:extLst>
                </p14:cNvPr>
                <p14:cNvContentPartPr/>
                <p14:nvPr/>
              </p14:nvContentPartPr>
              <p14:xfrm>
                <a:off x="4618986" y="3798430"/>
                <a:ext cx="660960" cy="260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705A2AD-6B8D-45FD-AA6C-4706C4E7BD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10346" y="3789430"/>
                  <a:ext cx="678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78B18C4-744D-4246-A4A1-D3799400ED98}"/>
                    </a:ext>
                  </a:extLst>
                </p14:cNvPr>
                <p14:cNvContentPartPr/>
                <p14:nvPr/>
              </p14:nvContentPartPr>
              <p14:xfrm>
                <a:off x="5049546" y="3893470"/>
                <a:ext cx="177480" cy="24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78B18C4-744D-4246-A4A1-D3799400ED9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40906" y="3884470"/>
                  <a:ext cx="195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3BAB88-E246-4CBC-911D-99BF0E8C3DFF}"/>
                    </a:ext>
                  </a:extLst>
                </p14:cNvPr>
                <p14:cNvContentPartPr/>
                <p14:nvPr/>
              </p14:nvContentPartPr>
              <p14:xfrm>
                <a:off x="5232066" y="3681070"/>
                <a:ext cx="585000" cy="424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3BAB88-E246-4CBC-911D-99BF0E8C3D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23426" y="3672430"/>
                  <a:ext cx="6026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8B289F-966D-47EF-B45F-61BAFFF92DCE}"/>
                    </a:ext>
                  </a:extLst>
                </p14:cNvPr>
                <p14:cNvContentPartPr/>
                <p14:nvPr/>
              </p14:nvContentPartPr>
              <p14:xfrm>
                <a:off x="5857746" y="3735790"/>
                <a:ext cx="41760" cy="270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8B289F-966D-47EF-B45F-61BAFFF92DC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49106" y="3727150"/>
                  <a:ext cx="59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1C2B637-FB52-4FA6-9AA3-95BF6C9D1B25}"/>
                    </a:ext>
                  </a:extLst>
                </p14:cNvPr>
                <p14:cNvContentPartPr/>
                <p14:nvPr/>
              </p14:nvContentPartPr>
              <p14:xfrm>
                <a:off x="5952426" y="3769630"/>
                <a:ext cx="507600" cy="366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1C2B637-FB52-4FA6-9AA3-95BF6C9D1B2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43426" y="3760630"/>
                  <a:ext cx="525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C8C2B1C-426A-469A-B420-609FDC1F1EE6}"/>
                    </a:ext>
                  </a:extLst>
                </p14:cNvPr>
                <p14:cNvContentPartPr/>
                <p14:nvPr/>
              </p14:nvContentPartPr>
              <p14:xfrm>
                <a:off x="6465426" y="3627430"/>
                <a:ext cx="118440" cy="443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C8C2B1C-426A-469A-B420-609FDC1F1EE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56786" y="3618430"/>
                  <a:ext cx="1360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3D938B-424E-405F-9A35-17ABA1F0FF22}"/>
                    </a:ext>
                  </a:extLst>
                </p14:cNvPr>
                <p14:cNvContentPartPr/>
                <p14:nvPr/>
              </p14:nvContentPartPr>
              <p14:xfrm>
                <a:off x="6691866" y="3598270"/>
                <a:ext cx="381600" cy="472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3D938B-424E-405F-9A35-17ABA1F0FF2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83226" y="3589630"/>
                  <a:ext cx="3992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8F896C-5827-4DE8-9BC6-CF3784874ADF}"/>
                    </a:ext>
                  </a:extLst>
                </p14:cNvPr>
                <p14:cNvContentPartPr/>
                <p14:nvPr/>
              </p14:nvContentPartPr>
              <p14:xfrm>
                <a:off x="4948746" y="4158790"/>
                <a:ext cx="1469880" cy="159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8F896C-5827-4DE8-9BC6-CF3784874A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40106" y="4150150"/>
                  <a:ext cx="14875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FD30833-E2F4-46E9-8979-9681550E70DA}"/>
              </a:ext>
            </a:extLst>
          </p:cNvPr>
          <p:cNvGrpSpPr/>
          <p:nvPr/>
        </p:nvGrpSpPr>
        <p:grpSpPr>
          <a:xfrm>
            <a:off x="4477506" y="4709590"/>
            <a:ext cx="189000" cy="80640"/>
            <a:chOff x="4477506" y="4709590"/>
            <a:chExt cx="18900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A30613-466D-4DD3-A0EC-072A1D8E0851}"/>
                    </a:ext>
                  </a:extLst>
                </p14:cNvPr>
                <p14:cNvContentPartPr/>
                <p14:nvPr/>
              </p14:nvContentPartPr>
              <p14:xfrm>
                <a:off x="4521066" y="4709590"/>
                <a:ext cx="142560" cy="27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A30613-466D-4DD3-A0EC-072A1D8E085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12066" y="4700950"/>
                  <a:ext cx="160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DB0460-EDF7-4AF6-8169-4441E88E9D2F}"/>
                    </a:ext>
                  </a:extLst>
                </p14:cNvPr>
                <p14:cNvContentPartPr/>
                <p14:nvPr/>
              </p14:nvContentPartPr>
              <p14:xfrm>
                <a:off x="4477506" y="4784110"/>
                <a:ext cx="189000" cy="6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DB0460-EDF7-4AF6-8169-4441E88E9D2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68506" y="4775470"/>
                  <a:ext cx="206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3F9DE77-10DC-4E54-BE80-8597B8A129C4}"/>
              </a:ext>
            </a:extLst>
          </p:cNvPr>
          <p:cNvGrpSpPr/>
          <p:nvPr/>
        </p:nvGrpSpPr>
        <p:grpSpPr>
          <a:xfrm>
            <a:off x="4972866" y="4495030"/>
            <a:ext cx="696600" cy="342720"/>
            <a:chOff x="4972866" y="4495030"/>
            <a:chExt cx="69660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18FD7A7-D4EB-4539-8A18-3B10905DDC92}"/>
                    </a:ext>
                  </a:extLst>
                </p14:cNvPr>
                <p14:cNvContentPartPr/>
                <p14:nvPr/>
              </p14:nvContentPartPr>
              <p14:xfrm>
                <a:off x="4972866" y="4609870"/>
                <a:ext cx="212760" cy="227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18FD7A7-D4EB-4539-8A18-3B10905DDC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64226" y="4601230"/>
                  <a:ext cx="230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036D67E-EFD1-4C23-AE18-6922E131ADDA}"/>
                    </a:ext>
                  </a:extLst>
                </p14:cNvPr>
                <p14:cNvContentPartPr/>
                <p14:nvPr/>
              </p14:nvContentPartPr>
              <p14:xfrm>
                <a:off x="5008506" y="4754590"/>
                <a:ext cx="118440" cy="24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036D67E-EFD1-4C23-AE18-6922E131ADD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99506" y="4745950"/>
                  <a:ext cx="13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C61B919-9D86-41DA-BF23-15C8C981D59D}"/>
                    </a:ext>
                  </a:extLst>
                </p14:cNvPr>
                <p14:cNvContentPartPr/>
                <p14:nvPr/>
              </p14:nvContentPartPr>
              <p14:xfrm>
                <a:off x="5387946" y="4559830"/>
                <a:ext cx="281520" cy="266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C61B919-9D86-41DA-BF23-15C8C981D59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78946" y="4550830"/>
                  <a:ext cx="299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6EA023D-CD7F-4147-BA78-016D1C929581}"/>
                    </a:ext>
                  </a:extLst>
                </p14:cNvPr>
                <p14:cNvContentPartPr/>
                <p14:nvPr/>
              </p14:nvContentPartPr>
              <p14:xfrm>
                <a:off x="5397666" y="4713550"/>
                <a:ext cx="200880" cy="24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6EA023D-CD7F-4147-BA78-016D1C9295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89026" y="4704550"/>
                  <a:ext cx="218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2D97EF7-31F9-48BD-AC89-6B44D6838367}"/>
                    </a:ext>
                  </a:extLst>
                </p14:cNvPr>
                <p14:cNvContentPartPr/>
                <p14:nvPr/>
              </p14:nvContentPartPr>
              <p14:xfrm>
                <a:off x="5446986" y="4495030"/>
                <a:ext cx="168120" cy="30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2D97EF7-31F9-48BD-AC89-6B44D68383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38346" y="4486390"/>
                  <a:ext cx="1857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40222D4-9822-40D4-9EB5-D7F47E644E21}"/>
              </a:ext>
            </a:extLst>
          </p:cNvPr>
          <p:cNvGrpSpPr/>
          <p:nvPr/>
        </p:nvGrpSpPr>
        <p:grpSpPr>
          <a:xfrm>
            <a:off x="3864066" y="4536430"/>
            <a:ext cx="289440" cy="318960"/>
            <a:chOff x="3864066" y="4536430"/>
            <a:chExt cx="2894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D6BF35E-41FE-47DD-AE67-DBA9D45D9257}"/>
                    </a:ext>
                  </a:extLst>
                </p14:cNvPr>
                <p14:cNvContentPartPr/>
                <p14:nvPr/>
              </p14:nvContentPartPr>
              <p14:xfrm>
                <a:off x="3958386" y="4601230"/>
                <a:ext cx="77040" cy="200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D6BF35E-41FE-47DD-AE67-DBA9D45D925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49386" y="4592590"/>
                  <a:ext cx="94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207537A-44DE-4AF4-8C1A-0BEA87997602}"/>
                    </a:ext>
                  </a:extLst>
                </p14:cNvPr>
                <p14:cNvContentPartPr/>
                <p14:nvPr/>
              </p14:nvContentPartPr>
              <p14:xfrm>
                <a:off x="3864066" y="4577470"/>
                <a:ext cx="276840" cy="277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207537A-44DE-4AF4-8C1A-0BEA8799760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55066" y="4568470"/>
                  <a:ext cx="294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3CC161C-3897-4A30-80FF-F32E40EDF0D8}"/>
                    </a:ext>
                  </a:extLst>
                </p14:cNvPr>
                <p14:cNvContentPartPr/>
                <p14:nvPr/>
              </p14:nvContentPartPr>
              <p14:xfrm>
                <a:off x="3976026" y="4536430"/>
                <a:ext cx="177480" cy="12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3CC161C-3897-4A30-80FF-F32E40EDF0D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67026" y="4527430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E112F0C-7648-40F2-97EF-1D576440743A}"/>
              </a:ext>
            </a:extLst>
          </p:cNvPr>
          <p:cNvGrpSpPr/>
          <p:nvPr/>
        </p:nvGrpSpPr>
        <p:grpSpPr>
          <a:xfrm>
            <a:off x="4407306" y="5032150"/>
            <a:ext cx="2919960" cy="660960"/>
            <a:chOff x="4407306" y="5032150"/>
            <a:chExt cx="291996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7030CE6-5C13-4DDA-B352-73D0732875E0}"/>
                    </a:ext>
                  </a:extLst>
                </p14:cNvPr>
                <p14:cNvContentPartPr/>
                <p14:nvPr/>
              </p14:nvContentPartPr>
              <p14:xfrm>
                <a:off x="4908066" y="5032150"/>
                <a:ext cx="93600" cy="21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7030CE6-5C13-4DDA-B352-73D0732875E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99426" y="5023150"/>
                  <a:ext cx="111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4681AAB-E4F0-4C73-AC4D-C797044C3F7C}"/>
                    </a:ext>
                  </a:extLst>
                </p14:cNvPr>
                <p14:cNvContentPartPr/>
                <p14:nvPr/>
              </p14:nvContentPartPr>
              <p14:xfrm>
                <a:off x="4407306" y="5273710"/>
                <a:ext cx="578160" cy="242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4681AAB-E4F0-4C73-AC4D-C797044C3F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98306" y="5265070"/>
                  <a:ext cx="595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F76D88B-8AC3-470F-B6BF-CB563A50E59A}"/>
                    </a:ext>
                  </a:extLst>
                </p14:cNvPr>
                <p14:cNvContentPartPr/>
                <p14:nvPr/>
              </p14:nvContentPartPr>
              <p14:xfrm>
                <a:off x="5026146" y="5256070"/>
                <a:ext cx="29880" cy="118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F76D88B-8AC3-470F-B6BF-CB563A50E59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17146" y="5247430"/>
                  <a:ext cx="47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884547C-4CEF-40DD-BBFA-4047336C17D2}"/>
                    </a:ext>
                  </a:extLst>
                </p14:cNvPr>
                <p14:cNvContentPartPr/>
                <p14:nvPr/>
              </p14:nvContentPartPr>
              <p14:xfrm>
                <a:off x="4931826" y="5285590"/>
                <a:ext cx="672840" cy="142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884547C-4CEF-40DD-BBFA-4047336C17D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22826" y="5276590"/>
                  <a:ext cx="690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30FBC7C-7BE6-4012-96BF-23C6382C90BA}"/>
                    </a:ext>
                  </a:extLst>
                </p14:cNvPr>
                <p14:cNvContentPartPr/>
                <p14:nvPr/>
              </p14:nvContentPartPr>
              <p14:xfrm>
                <a:off x="5787186" y="5250310"/>
                <a:ext cx="53280" cy="289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30FBC7C-7BE6-4012-96BF-23C6382C90B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78186" y="5241310"/>
                  <a:ext cx="70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3010611-5999-4E28-BCF0-6492493FA483}"/>
                    </a:ext>
                  </a:extLst>
                </p14:cNvPr>
                <p14:cNvContentPartPr/>
                <p14:nvPr/>
              </p14:nvContentPartPr>
              <p14:xfrm>
                <a:off x="5763426" y="5297830"/>
                <a:ext cx="779040" cy="165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3010611-5999-4E28-BCF0-6492493FA48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54786" y="5289190"/>
                  <a:ext cx="796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5247E0-7751-44D4-90F3-D833804C8A30}"/>
                    </a:ext>
                  </a:extLst>
                </p14:cNvPr>
                <p14:cNvContentPartPr/>
                <p14:nvPr/>
              </p14:nvContentPartPr>
              <p14:xfrm>
                <a:off x="6601146" y="5238430"/>
                <a:ext cx="29880" cy="195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5247E0-7751-44D4-90F3-D833804C8A3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92506" y="5229790"/>
                  <a:ext cx="47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508B69-7E38-4D6F-AF9C-F905220AB8C1}"/>
                    </a:ext>
                  </a:extLst>
                </p14:cNvPr>
                <p14:cNvContentPartPr/>
                <p14:nvPr/>
              </p14:nvContentPartPr>
              <p14:xfrm>
                <a:off x="6683946" y="5256070"/>
                <a:ext cx="82800" cy="195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508B69-7E38-4D6F-AF9C-F905220AB8C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74946" y="5247430"/>
                  <a:ext cx="100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9ADC870-34F8-44E0-9B70-4A1502189790}"/>
                    </a:ext>
                  </a:extLst>
                </p14:cNvPr>
                <p14:cNvContentPartPr/>
                <p14:nvPr/>
              </p14:nvContentPartPr>
              <p14:xfrm>
                <a:off x="6795906" y="5244190"/>
                <a:ext cx="35640" cy="18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9ADC870-34F8-44E0-9B70-4A150218979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86906" y="5235550"/>
                  <a:ext cx="53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8D66D6A-6FDA-483C-96E1-B73E3FA74BEB}"/>
                    </a:ext>
                  </a:extLst>
                </p14:cNvPr>
                <p14:cNvContentPartPr/>
                <p14:nvPr/>
              </p14:nvContentPartPr>
              <p14:xfrm>
                <a:off x="6677826" y="5297110"/>
                <a:ext cx="413280" cy="165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8D66D6A-6FDA-483C-96E1-B73E3FA74BE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69186" y="5288110"/>
                  <a:ext cx="430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680BFC1-CC67-429B-913B-97DBFED01A9F}"/>
                    </a:ext>
                  </a:extLst>
                </p14:cNvPr>
                <p14:cNvContentPartPr/>
                <p14:nvPr/>
              </p14:nvContentPartPr>
              <p14:xfrm>
                <a:off x="7143666" y="5309350"/>
                <a:ext cx="183600" cy="383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680BFC1-CC67-429B-913B-97DBFED01A9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35026" y="5300710"/>
                  <a:ext cx="201240" cy="40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DDA1C3C-E7C8-4544-B96A-4D3E00E3D423}"/>
              </a:ext>
            </a:extLst>
          </p:cNvPr>
          <p:cNvGrpSpPr/>
          <p:nvPr/>
        </p:nvGrpSpPr>
        <p:grpSpPr>
          <a:xfrm>
            <a:off x="6029106" y="4435990"/>
            <a:ext cx="1575360" cy="482040"/>
            <a:chOff x="6029106" y="4435990"/>
            <a:chExt cx="157536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713C09-0366-4B66-A99C-8D8574E82B13}"/>
                    </a:ext>
                  </a:extLst>
                </p14:cNvPr>
                <p14:cNvContentPartPr/>
                <p14:nvPr/>
              </p14:nvContentPartPr>
              <p14:xfrm>
                <a:off x="6058626" y="4689790"/>
                <a:ext cx="136080" cy="29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713C09-0366-4B66-A99C-8D8574E82B1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49626" y="4681150"/>
                  <a:ext cx="153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09F0079-DBCA-474B-981F-49D71EBBFCFA}"/>
                    </a:ext>
                  </a:extLst>
                </p14:cNvPr>
                <p14:cNvContentPartPr/>
                <p14:nvPr/>
              </p14:nvContentPartPr>
              <p14:xfrm>
                <a:off x="6029106" y="4583230"/>
                <a:ext cx="631440" cy="218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09F0079-DBCA-474B-981F-49D71EBBFC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20106" y="4574590"/>
                  <a:ext cx="649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CE06CF1-9C1E-4B9E-B87A-987F58030702}"/>
                    </a:ext>
                  </a:extLst>
                </p14:cNvPr>
                <p14:cNvContentPartPr/>
                <p14:nvPr/>
              </p14:nvContentPartPr>
              <p14:xfrm>
                <a:off x="6588906" y="4807510"/>
                <a:ext cx="98280" cy="110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CE06CF1-9C1E-4B9E-B87A-987F5803070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80266" y="4798510"/>
                  <a:ext cx="115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7A0DF13-E003-430C-963B-CDA5DEEBCC80}"/>
                    </a:ext>
                  </a:extLst>
                </p14:cNvPr>
                <p14:cNvContentPartPr/>
                <p14:nvPr/>
              </p14:nvContentPartPr>
              <p14:xfrm>
                <a:off x="6784026" y="4559470"/>
                <a:ext cx="207000" cy="254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7A0DF13-E003-430C-963B-CDA5DEEBCC8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75386" y="4550830"/>
                  <a:ext cx="224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ECBCED-6B43-437A-B799-5D35F91F276D}"/>
                    </a:ext>
                  </a:extLst>
                </p14:cNvPr>
                <p14:cNvContentPartPr/>
                <p14:nvPr/>
              </p14:nvContentPartPr>
              <p14:xfrm>
                <a:off x="6990306" y="4766470"/>
                <a:ext cx="142200" cy="110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ECBCED-6B43-437A-B799-5D35F91F276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81306" y="4757830"/>
                  <a:ext cx="159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2482A68-F70D-4244-92BD-170EBCA88369}"/>
                    </a:ext>
                  </a:extLst>
                </p14:cNvPr>
                <p14:cNvContentPartPr/>
                <p14:nvPr/>
              </p14:nvContentPartPr>
              <p14:xfrm>
                <a:off x="7320786" y="4529950"/>
                <a:ext cx="283680" cy="290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2482A68-F70D-4244-92BD-170EBCA8836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12146" y="4521310"/>
                  <a:ext cx="301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EAE1C4B-9869-420F-810E-C27EFA574DBD}"/>
                    </a:ext>
                  </a:extLst>
                </p14:cNvPr>
                <p14:cNvContentPartPr/>
                <p14:nvPr/>
              </p14:nvContentPartPr>
              <p14:xfrm>
                <a:off x="7385946" y="4435990"/>
                <a:ext cx="189000" cy="41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EAE1C4B-9869-420F-810E-C27EFA574DB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76946" y="4427350"/>
                  <a:ext cx="20664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9289520-03CE-432A-961E-FB55571D8E46}"/>
                  </a:ext>
                </a:extLst>
              </p14:cNvPr>
              <p14:cNvContentPartPr/>
              <p14:nvPr/>
            </p14:nvContentPartPr>
            <p14:xfrm>
              <a:off x="919986" y="5663230"/>
              <a:ext cx="254160" cy="2538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9289520-03CE-432A-961E-FB55571D8E4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11346" y="5654230"/>
                <a:ext cx="27180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E72BE4C-7A17-4465-8E0E-B1681D660D19}"/>
              </a:ext>
            </a:extLst>
          </p:cNvPr>
          <p:cNvGrpSpPr/>
          <p:nvPr/>
        </p:nvGrpSpPr>
        <p:grpSpPr>
          <a:xfrm>
            <a:off x="1480506" y="5727670"/>
            <a:ext cx="1127160" cy="284400"/>
            <a:chOff x="1480506" y="5727670"/>
            <a:chExt cx="11271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E0EAF11-F566-4EDD-9826-1B5DC5DB2410}"/>
                    </a:ext>
                  </a:extLst>
                </p14:cNvPr>
                <p14:cNvContentPartPr/>
                <p14:nvPr/>
              </p14:nvContentPartPr>
              <p14:xfrm>
                <a:off x="1551426" y="5792830"/>
                <a:ext cx="100800" cy="6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E0EAF11-F566-4EDD-9826-1B5DC5DB241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42426" y="5784190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ACE0CA-8FF9-4B6E-93C5-871A686800E8}"/>
                    </a:ext>
                  </a:extLst>
                </p14:cNvPr>
                <p14:cNvContentPartPr/>
                <p14:nvPr/>
              </p14:nvContentPartPr>
              <p14:xfrm>
                <a:off x="1480506" y="5728030"/>
                <a:ext cx="631440" cy="207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ACE0CA-8FF9-4B6E-93C5-871A686800E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471866" y="5719030"/>
                  <a:ext cx="649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1957BF1-7897-40B0-B65A-E0DBED19BA82}"/>
                    </a:ext>
                  </a:extLst>
                </p14:cNvPr>
                <p14:cNvContentPartPr/>
                <p14:nvPr/>
              </p14:nvContentPartPr>
              <p14:xfrm>
                <a:off x="2070546" y="5958070"/>
                <a:ext cx="77400" cy="54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1957BF1-7897-40B0-B65A-E0DBED19BA8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61546" y="5949430"/>
                  <a:ext cx="95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C544882-3C73-4C9D-95D5-E7D9D61B0D1F}"/>
                    </a:ext>
                  </a:extLst>
                </p14:cNvPr>
                <p14:cNvContentPartPr/>
                <p14:nvPr/>
              </p14:nvContentPartPr>
              <p14:xfrm>
                <a:off x="2305986" y="5727670"/>
                <a:ext cx="196200" cy="171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C544882-3C73-4C9D-95D5-E7D9D61B0D1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97346" y="5719030"/>
                  <a:ext cx="213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84533E1-E355-4A3F-9D5F-BC77FB70D26F}"/>
                    </a:ext>
                  </a:extLst>
                </p14:cNvPr>
                <p14:cNvContentPartPr/>
                <p14:nvPr/>
              </p14:nvContentPartPr>
              <p14:xfrm>
                <a:off x="2276826" y="5810830"/>
                <a:ext cx="207000" cy="2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84533E1-E355-4A3F-9D5F-BC77FB70D26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268186" y="5801830"/>
                  <a:ext cx="224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56DC230-B589-47C0-B1BE-4D13B94617C5}"/>
                    </a:ext>
                  </a:extLst>
                </p14:cNvPr>
                <p14:cNvContentPartPr/>
                <p14:nvPr/>
              </p14:nvContentPartPr>
              <p14:xfrm>
                <a:off x="2544306" y="5881390"/>
                <a:ext cx="63360" cy="100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56DC230-B589-47C0-B1BE-4D13B94617C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35666" y="5872750"/>
                  <a:ext cx="810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6F1C009-8936-4A7F-B10E-3D066AD55E22}"/>
              </a:ext>
            </a:extLst>
          </p:cNvPr>
          <p:cNvGrpSpPr/>
          <p:nvPr/>
        </p:nvGrpSpPr>
        <p:grpSpPr>
          <a:xfrm>
            <a:off x="2920146" y="5668990"/>
            <a:ext cx="2000160" cy="283680"/>
            <a:chOff x="2920146" y="5668990"/>
            <a:chExt cx="200016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298C1D3-1BAB-477A-87CA-52A033E25E3B}"/>
                    </a:ext>
                  </a:extLst>
                </p14:cNvPr>
                <p14:cNvContentPartPr/>
                <p14:nvPr/>
              </p14:nvContentPartPr>
              <p14:xfrm>
                <a:off x="2978826" y="5675470"/>
                <a:ext cx="470160" cy="64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298C1D3-1BAB-477A-87CA-52A033E25E3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70186" y="5666830"/>
                  <a:ext cx="487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65B67FD-8CF6-4FC0-BA6B-691483AF22F7}"/>
                    </a:ext>
                  </a:extLst>
                </p14:cNvPr>
                <p14:cNvContentPartPr/>
                <p14:nvPr/>
              </p14:nvContentPartPr>
              <p14:xfrm>
                <a:off x="2920146" y="5668990"/>
                <a:ext cx="100800" cy="118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65B67FD-8CF6-4FC0-BA6B-691483AF22F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11146" y="5660350"/>
                  <a:ext cx="118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473D3CA-5963-434D-A4FF-A58F1CD082F7}"/>
                    </a:ext>
                  </a:extLst>
                </p14:cNvPr>
                <p14:cNvContentPartPr/>
                <p14:nvPr/>
              </p14:nvContentPartPr>
              <p14:xfrm>
                <a:off x="3652026" y="5706790"/>
                <a:ext cx="1268280" cy="245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473D3CA-5963-434D-A4FF-A58F1CD082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43026" y="5697790"/>
                  <a:ext cx="128592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CDF9351-4580-4810-9FDB-D3EF749C82F3}"/>
              </a:ext>
            </a:extLst>
          </p:cNvPr>
          <p:cNvGrpSpPr/>
          <p:nvPr/>
        </p:nvGrpSpPr>
        <p:grpSpPr>
          <a:xfrm>
            <a:off x="5279586" y="5704630"/>
            <a:ext cx="2059560" cy="466560"/>
            <a:chOff x="5279586" y="5704630"/>
            <a:chExt cx="205956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EC8175C-8779-4968-9924-1D54FCE57CBE}"/>
                    </a:ext>
                  </a:extLst>
                </p14:cNvPr>
                <p14:cNvContentPartPr/>
                <p14:nvPr/>
              </p14:nvContentPartPr>
              <p14:xfrm>
                <a:off x="5279586" y="5730190"/>
                <a:ext cx="77040" cy="316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EC8175C-8779-4968-9924-1D54FCE57CB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70946" y="5721190"/>
                  <a:ext cx="94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7C36C20-9FCF-4394-8373-595CE1B7A7EF}"/>
                    </a:ext>
                  </a:extLst>
                </p14:cNvPr>
                <p14:cNvContentPartPr/>
                <p14:nvPr/>
              </p14:nvContentPartPr>
              <p14:xfrm>
                <a:off x="5356626" y="5763670"/>
                <a:ext cx="537120" cy="178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7C36C20-9FCF-4394-8373-595CE1B7A7E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47626" y="5754670"/>
                  <a:ext cx="554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54C7624-1682-4565-B029-F4509C4F4251}"/>
                    </a:ext>
                  </a:extLst>
                </p14:cNvPr>
                <p14:cNvContentPartPr/>
                <p14:nvPr/>
              </p14:nvContentPartPr>
              <p14:xfrm>
                <a:off x="5934426" y="5792830"/>
                <a:ext cx="183240" cy="154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54C7624-1682-4565-B029-F4509C4F425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25786" y="5783830"/>
                  <a:ext cx="200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41608FA-5C14-496E-BD77-028EFD09601F}"/>
                    </a:ext>
                  </a:extLst>
                </p14:cNvPr>
                <p14:cNvContentPartPr/>
                <p14:nvPr/>
              </p14:nvContentPartPr>
              <p14:xfrm>
                <a:off x="6229626" y="5745670"/>
                <a:ext cx="77040" cy="207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41608FA-5C14-496E-BD77-028EFD09601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20626" y="5737030"/>
                  <a:ext cx="94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BF17463-6930-4BEE-96F4-6958DF0EBDEE}"/>
                    </a:ext>
                  </a:extLst>
                </p14:cNvPr>
                <p14:cNvContentPartPr/>
                <p14:nvPr/>
              </p14:nvContentPartPr>
              <p14:xfrm>
                <a:off x="6376866" y="5704630"/>
                <a:ext cx="200880" cy="265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BF17463-6930-4BEE-96F4-6958DF0EBD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68226" y="5695630"/>
                  <a:ext cx="218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6F3ABA3-11FA-49A8-AF8A-86B4F9065894}"/>
                    </a:ext>
                  </a:extLst>
                </p14:cNvPr>
                <p14:cNvContentPartPr/>
                <p14:nvPr/>
              </p14:nvContentPartPr>
              <p14:xfrm>
                <a:off x="6341586" y="5763670"/>
                <a:ext cx="920880" cy="407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6F3ABA3-11FA-49A8-AF8A-86B4F90658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32946" y="5754670"/>
                  <a:ext cx="9385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C4556DB-8B6C-4BFD-92D2-F348D9A727F6}"/>
                    </a:ext>
                  </a:extLst>
                </p14:cNvPr>
                <p14:cNvContentPartPr/>
                <p14:nvPr/>
              </p14:nvContentPartPr>
              <p14:xfrm>
                <a:off x="7279746" y="5981830"/>
                <a:ext cx="59400" cy="12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C4556DB-8B6C-4BFD-92D2-F348D9A727F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70746" y="597283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8CE4E8B-74CB-4808-9BC7-2E6A60D67089}"/>
              </a:ext>
            </a:extLst>
          </p:cNvPr>
          <p:cNvGrpSpPr/>
          <p:nvPr/>
        </p:nvGrpSpPr>
        <p:grpSpPr>
          <a:xfrm>
            <a:off x="938346" y="252790"/>
            <a:ext cx="1498320" cy="508320"/>
            <a:chOff x="938346" y="252790"/>
            <a:chExt cx="149832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436C1C1-F6C0-42B3-81C7-BB044E2D1F2F}"/>
                    </a:ext>
                  </a:extLst>
                </p14:cNvPr>
                <p14:cNvContentPartPr/>
                <p14:nvPr/>
              </p14:nvContentPartPr>
              <p14:xfrm>
                <a:off x="955626" y="339190"/>
                <a:ext cx="71280" cy="250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436C1C1-F6C0-42B3-81C7-BB044E2D1F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6626" y="330550"/>
                  <a:ext cx="88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994D2A-BFE5-40D4-9A55-CFF47E4051B0}"/>
                    </a:ext>
                  </a:extLst>
                </p14:cNvPr>
                <p14:cNvContentPartPr/>
                <p14:nvPr/>
              </p14:nvContentPartPr>
              <p14:xfrm>
                <a:off x="938346" y="353230"/>
                <a:ext cx="274680" cy="302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994D2A-BFE5-40D4-9A55-CFF47E4051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9346" y="344230"/>
                  <a:ext cx="292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ADFA69-AAB9-4E0E-A40A-1DAA0A505DE1}"/>
                    </a:ext>
                  </a:extLst>
                </p14:cNvPr>
                <p14:cNvContentPartPr/>
                <p14:nvPr/>
              </p14:nvContentPartPr>
              <p14:xfrm>
                <a:off x="1002786" y="294910"/>
                <a:ext cx="153720" cy="1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ADFA69-AAB9-4E0E-A40A-1DAA0A505D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3786" y="285910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2A3D36-1629-4171-BA65-888824CA2CD0}"/>
                    </a:ext>
                  </a:extLst>
                </p14:cNvPr>
                <p14:cNvContentPartPr/>
                <p14:nvPr/>
              </p14:nvContentPartPr>
              <p14:xfrm>
                <a:off x="1327146" y="371590"/>
                <a:ext cx="124200" cy="112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2A3D36-1629-4171-BA65-888824CA2C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8506" y="362590"/>
                  <a:ext cx="141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077B76-8DEC-467B-ACFA-63F2F297CCAD}"/>
                    </a:ext>
                  </a:extLst>
                </p14:cNvPr>
                <p14:cNvContentPartPr/>
                <p14:nvPr/>
              </p14:nvContentPartPr>
              <p14:xfrm>
                <a:off x="1421466" y="377350"/>
                <a:ext cx="306720" cy="33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077B76-8DEC-467B-ACFA-63F2F297CC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2826" y="368710"/>
                  <a:ext cx="324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B5BFF3-F266-4F04-9ACC-55EF3688AADD}"/>
                    </a:ext>
                  </a:extLst>
                </p14:cNvPr>
                <p14:cNvContentPartPr/>
                <p14:nvPr/>
              </p14:nvContentPartPr>
              <p14:xfrm>
                <a:off x="1787226" y="536830"/>
                <a:ext cx="47880" cy="7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B5BFF3-F266-4F04-9ACC-55EF3688AA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78586" y="527830"/>
                  <a:ext cx="6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CDC1E9-4D16-4231-AF28-4206A1E40EA9}"/>
                    </a:ext>
                  </a:extLst>
                </p14:cNvPr>
                <p14:cNvContentPartPr/>
                <p14:nvPr/>
              </p14:nvContentPartPr>
              <p14:xfrm>
                <a:off x="1999626" y="325150"/>
                <a:ext cx="42120" cy="24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CDC1E9-4D16-4231-AF28-4206A1E40E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0626" y="316510"/>
                  <a:ext cx="59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5A7688D-D7D5-4206-A929-65EC0F2E66CD}"/>
                    </a:ext>
                  </a:extLst>
                </p14:cNvPr>
                <p14:cNvContentPartPr/>
                <p14:nvPr/>
              </p14:nvContentPartPr>
              <p14:xfrm>
                <a:off x="2035266" y="347830"/>
                <a:ext cx="189000" cy="30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5A7688D-D7D5-4206-A929-65EC0F2E66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6266" y="338830"/>
                  <a:ext cx="206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19BBDF-56F5-4FEA-A206-EABA48FFE9CA}"/>
                    </a:ext>
                  </a:extLst>
                </p14:cNvPr>
                <p14:cNvContentPartPr/>
                <p14:nvPr/>
              </p14:nvContentPartPr>
              <p14:xfrm>
                <a:off x="2059746" y="252790"/>
                <a:ext cx="205920" cy="30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19BBDF-56F5-4FEA-A206-EABA48FFE9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0746" y="244150"/>
                  <a:ext cx="223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8DFE10-5CE6-4A6D-B998-2594231E993C}"/>
                    </a:ext>
                  </a:extLst>
                </p14:cNvPr>
                <p14:cNvContentPartPr/>
                <p14:nvPr/>
              </p14:nvContentPartPr>
              <p14:xfrm>
                <a:off x="2412546" y="666430"/>
                <a:ext cx="24120" cy="9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8DFE10-5CE6-4A6D-B998-2594231E99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03906" y="657790"/>
                  <a:ext cx="417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FB5110-A8C4-49FC-9653-6EC53D5E53BD}"/>
              </a:ext>
            </a:extLst>
          </p:cNvPr>
          <p:cNvGrpSpPr/>
          <p:nvPr/>
        </p:nvGrpSpPr>
        <p:grpSpPr>
          <a:xfrm>
            <a:off x="3492186" y="259270"/>
            <a:ext cx="997200" cy="405360"/>
            <a:chOff x="3492186" y="259270"/>
            <a:chExt cx="99720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0CCFDB-D486-47AA-9EB4-65EDED7C6E04}"/>
                    </a:ext>
                  </a:extLst>
                </p14:cNvPr>
                <p14:cNvContentPartPr/>
                <p14:nvPr/>
              </p14:nvContentPartPr>
              <p14:xfrm>
                <a:off x="3492186" y="324430"/>
                <a:ext cx="204480" cy="248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0CCFDB-D486-47AA-9EB4-65EDED7C6E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83546" y="315430"/>
                  <a:ext cx="222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4A218B-538C-472D-8F1D-CE5BC6C25819}"/>
                    </a:ext>
                  </a:extLst>
                </p14:cNvPr>
                <p14:cNvContentPartPr/>
                <p14:nvPr/>
              </p14:nvContentPartPr>
              <p14:xfrm>
                <a:off x="3533586" y="259270"/>
                <a:ext cx="195120" cy="1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4A218B-538C-472D-8F1D-CE5BC6C258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24586" y="250630"/>
                  <a:ext cx="21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92DE15-49CA-40B6-A9B0-A96707BC8A25}"/>
                    </a:ext>
                  </a:extLst>
                </p14:cNvPr>
                <p14:cNvContentPartPr/>
                <p14:nvPr/>
              </p14:nvContentPartPr>
              <p14:xfrm>
                <a:off x="3940746" y="342070"/>
                <a:ext cx="77040" cy="1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92DE15-49CA-40B6-A9B0-A96707BC8A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31746" y="333070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26BB73-3721-49F8-94B3-43407E31CDB7}"/>
                    </a:ext>
                  </a:extLst>
                </p14:cNvPr>
                <p14:cNvContentPartPr/>
                <p14:nvPr/>
              </p14:nvContentPartPr>
              <p14:xfrm>
                <a:off x="3893226" y="389230"/>
                <a:ext cx="16560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26BB73-3721-49F8-94B3-43407E31CD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84586" y="380230"/>
                  <a:ext cx="18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2310771-099A-4E74-84BD-54259E2F6E31}"/>
                    </a:ext>
                  </a:extLst>
                </p14:cNvPr>
                <p14:cNvContentPartPr/>
                <p14:nvPr/>
              </p14:nvContentPartPr>
              <p14:xfrm>
                <a:off x="4093746" y="324070"/>
                <a:ext cx="293760" cy="34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2310771-099A-4E74-84BD-54259E2F6E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84746" y="315430"/>
                  <a:ext cx="3114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338EC0-63AE-4564-8E16-845403DAEF35}"/>
                    </a:ext>
                  </a:extLst>
                </p14:cNvPr>
                <p14:cNvContentPartPr/>
                <p14:nvPr/>
              </p14:nvContentPartPr>
              <p14:xfrm>
                <a:off x="4441506" y="489310"/>
                <a:ext cx="47880" cy="8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338EC0-63AE-4564-8E16-845403DAEF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32506" y="480670"/>
                  <a:ext cx="6552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174C28-6563-4306-97B6-E58410305AC4}"/>
              </a:ext>
            </a:extLst>
          </p:cNvPr>
          <p:cNvGrpSpPr/>
          <p:nvPr/>
        </p:nvGrpSpPr>
        <p:grpSpPr>
          <a:xfrm>
            <a:off x="4666506" y="176470"/>
            <a:ext cx="1180080" cy="502200"/>
            <a:chOff x="4666506" y="176470"/>
            <a:chExt cx="118008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C75710-0AE4-4F26-B6D0-2FA6136A9C19}"/>
                    </a:ext>
                  </a:extLst>
                </p14:cNvPr>
                <p14:cNvContentPartPr/>
                <p14:nvPr/>
              </p14:nvContentPartPr>
              <p14:xfrm>
                <a:off x="4666506" y="247750"/>
                <a:ext cx="200520" cy="330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C75710-0AE4-4F26-B6D0-2FA6136A9C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57506" y="239110"/>
                  <a:ext cx="218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99D548-A931-4396-950E-F874B3003678}"/>
                    </a:ext>
                  </a:extLst>
                </p14:cNvPr>
                <p14:cNvContentPartPr/>
                <p14:nvPr/>
              </p14:nvContentPartPr>
              <p14:xfrm>
                <a:off x="4878546" y="324070"/>
                <a:ext cx="47520" cy="21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99D548-A931-4396-950E-F874B30036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69906" y="315430"/>
                  <a:ext cx="65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1F98D68-B16D-4F33-9C13-FC81464D1696}"/>
                    </a:ext>
                  </a:extLst>
                </p14:cNvPr>
                <p14:cNvContentPartPr/>
                <p14:nvPr/>
              </p14:nvContentPartPr>
              <p14:xfrm>
                <a:off x="4972866" y="394990"/>
                <a:ext cx="189000" cy="3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1F98D68-B16D-4F33-9C13-FC81464D16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64226" y="386350"/>
                  <a:ext cx="206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01A0FF-24D5-4060-AC41-A737F108C68E}"/>
                    </a:ext>
                  </a:extLst>
                </p14:cNvPr>
                <p14:cNvContentPartPr/>
                <p14:nvPr/>
              </p14:nvContentPartPr>
              <p14:xfrm>
                <a:off x="5055666" y="300670"/>
                <a:ext cx="419400" cy="37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01A0FF-24D5-4060-AC41-A737F108C6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46666" y="292030"/>
                  <a:ext cx="4370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1064AA-8CA5-4328-8A88-3CD2158DDAB0}"/>
                    </a:ext>
                  </a:extLst>
                </p14:cNvPr>
                <p14:cNvContentPartPr/>
                <p14:nvPr/>
              </p14:nvContentPartPr>
              <p14:xfrm>
                <a:off x="5356266" y="259270"/>
                <a:ext cx="171360" cy="27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1064AA-8CA5-4328-8A88-3CD2158DDA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47626" y="250630"/>
                  <a:ext cx="189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04A5F9-5AED-426D-A3D0-005CB1E3F77E}"/>
                    </a:ext>
                  </a:extLst>
                </p14:cNvPr>
                <p14:cNvContentPartPr/>
                <p14:nvPr/>
              </p14:nvContentPartPr>
              <p14:xfrm>
                <a:off x="5509626" y="507310"/>
                <a:ext cx="130320" cy="118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04A5F9-5AED-426D-A3D0-005CB1E3F7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00626" y="498310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6DF637-1746-4A4E-9025-C0BAD0BA3731}"/>
                    </a:ext>
                  </a:extLst>
                </p14:cNvPr>
                <p14:cNvContentPartPr/>
                <p14:nvPr/>
              </p14:nvContentPartPr>
              <p14:xfrm>
                <a:off x="5686746" y="176470"/>
                <a:ext cx="159840" cy="46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6DF637-1746-4A4E-9025-C0BAD0BA37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78106" y="167830"/>
                  <a:ext cx="17748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F3842F-F671-46A0-9261-6D9D7FE4E739}"/>
              </a:ext>
            </a:extLst>
          </p:cNvPr>
          <p:cNvGrpSpPr/>
          <p:nvPr/>
        </p:nvGrpSpPr>
        <p:grpSpPr>
          <a:xfrm>
            <a:off x="6040626" y="283030"/>
            <a:ext cx="248040" cy="248040"/>
            <a:chOff x="6040626" y="283030"/>
            <a:chExt cx="24804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A32EE7-1470-44DC-86F9-16AD160CC668}"/>
                    </a:ext>
                  </a:extLst>
                </p14:cNvPr>
                <p14:cNvContentPartPr/>
                <p14:nvPr/>
              </p14:nvContentPartPr>
              <p14:xfrm>
                <a:off x="6040626" y="302830"/>
                <a:ext cx="18720" cy="22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A32EE7-1470-44DC-86F9-16AD160CC6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31626" y="294190"/>
                  <a:ext cx="36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128477-8526-4610-9AFA-280B46C4277E}"/>
                    </a:ext>
                  </a:extLst>
                </p14:cNvPr>
                <p14:cNvContentPartPr/>
                <p14:nvPr/>
              </p14:nvContentPartPr>
              <p14:xfrm>
                <a:off x="6253026" y="283030"/>
                <a:ext cx="35640" cy="20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128477-8526-4610-9AFA-280B46C427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4386" y="274030"/>
                  <a:ext cx="53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02D276-D16A-4D66-B3CF-D9B4B463EC06}"/>
                    </a:ext>
                  </a:extLst>
                </p14:cNvPr>
                <p14:cNvContentPartPr/>
                <p14:nvPr/>
              </p14:nvContentPartPr>
              <p14:xfrm>
                <a:off x="6047106" y="389230"/>
                <a:ext cx="182880" cy="41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02D276-D16A-4D66-B3CF-D9B4B463EC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38466" y="380230"/>
                  <a:ext cx="2005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17D880D-3464-42CF-8ECA-33A7EF7FF9C6}"/>
                  </a:ext>
                </a:extLst>
              </p14:cNvPr>
              <p14:cNvContentPartPr/>
              <p14:nvPr/>
            </p14:nvContentPartPr>
            <p14:xfrm>
              <a:off x="6154386" y="158470"/>
              <a:ext cx="169560" cy="13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17D880D-3464-42CF-8ECA-33A7EF7FF9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45746" y="149470"/>
                <a:ext cx="1872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E9C9757E-BFBC-40E8-BBEB-9920B9547BBF}"/>
              </a:ext>
            </a:extLst>
          </p:cNvPr>
          <p:cNvGrpSpPr/>
          <p:nvPr/>
        </p:nvGrpSpPr>
        <p:grpSpPr>
          <a:xfrm>
            <a:off x="6559746" y="206350"/>
            <a:ext cx="938520" cy="464400"/>
            <a:chOff x="6559746" y="206350"/>
            <a:chExt cx="93852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439EE4-6319-4386-99BB-76C70A3AD028}"/>
                    </a:ext>
                  </a:extLst>
                </p14:cNvPr>
                <p14:cNvContentPartPr/>
                <p14:nvPr/>
              </p14:nvContentPartPr>
              <p14:xfrm>
                <a:off x="6571986" y="412630"/>
                <a:ext cx="82800" cy="47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439EE4-6319-4386-99BB-76C70A3AD0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62986" y="403990"/>
                  <a:ext cx="100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F26E15-17A7-4E35-AD20-B6CB0A0D7A00}"/>
                    </a:ext>
                  </a:extLst>
                </p14:cNvPr>
                <p14:cNvContentPartPr/>
                <p14:nvPr/>
              </p14:nvContentPartPr>
              <p14:xfrm>
                <a:off x="6559746" y="513070"/>
                <a:ext cx="106560" cy="24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F26E15-17A7-4E35-AD20-B6CB0A0D7A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51106" y="504070"/>
                  <a:ext cx="12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08A262-D10C-440D-B441-0B26006E72C1}"/>
                    </a:ext>
                  </a:extLst>
                </p14:cNvPr>
                <p14:cNvContentPartPr/>
                <p14:nvPr/>
              </p14:nvContentPartPr>
              <p14:xfrm>
                <a:off x="6712746" y="397150"/>
                <a:ext cx="372600" cy="27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08A262-D10C-440D-B441-0B26006E72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04106" y="388150"/>
                  <a:ext cx="390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DE6E29-4E82-4CAA-A747-38A9440F72A9}"/>
                    </a:ext>
                  </a:extLst>
                </p14:cNvPr>
                <p14:cNvContentPartPr/>
                <p14:nvPr/>
              </p14:nvContentPartPr>
              <p14:xfrm>
                <a:off x="7238346" y="335950"/>
                <a:ext cx="29880" cy="23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DE6E29-4E82-4CAA-A747-38A9440F72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29346" y="327310"/>
                  <a:ext cx="47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F593B0-02CF-4E5B-B2D8-A2982F3BAA65}"/>
                    </a:ext>
                  </a:extLst>
                </p14:cNvPr>
                <p14:cNvContentPartPr/>
                <p14:nvPr/>
              </p14:nvContentPartPr>
              <p14:xfrm>
                <a:off x="7403586" y="318310"/>
                <a:ext cx="59760" cy="248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F593B0-02CF-4E5B-B2D8-A2982F3BAA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94586" y="309670"/>
                  <a:ext cx="77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B3A6E18-7B19-41D1-AE98-30A760D003B3}"/>
                    </a:ext>
                  </a:extLst>
                </p14:cNvPr>
                <p14:cNvContentPartPr/>
                <p14:nvPr/>
              </p14:nvContentPartPr>
              <p14:xfrm>
                <a:off x="7196946" y="430630"/>
                <a:ext cx="200880" cy="53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B3A6E18-7B19-41D1-AE98-30A760D003B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88306" y="421630"/>
                  <a:ext cx="218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14FA19-CA5A-45A7-B063-0C1B763F07EE}"/>
                    </a:ext>
                  </a:extLst>
                </p14:cNvPr>
                <p14:cNvContentPartPr/>
                <p14:nvPr/>
              </p14:nvContentPartPr>
              <p14:xfrm>
                <a:off x="7298466" y="206350"/>
                <a:ext cx="199800" cy="3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14FA19-CA5A-45A7-B063-0C1B763F07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89466" y="197350"/>
                  <a:ext cx="2174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0532C56-9C19-49FB-B364-3C3CD350EFAF}"/>
              </a:ext>
            </a:extLst>
          </p:cNvPr>
          <p:cNvGrpSpPr/>
          <p:nvPr/>
        </p:nvGrpSpPr>
        <p:grpSpPr>
          <a:xfrm>
            <a:off x="6146826" y="772630"/>
            <a:ext cx="2354400" cy="1802520"/>
            <a:chOff x="6146826" y="772630"/>
            <a:chExt cx="2354400" cy="180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014A60-8C25-4392-AC5C-01EF0442D596}"/>
                    </a:ext>
                  </a:extLst>
                </p14:cNvPr>
                <p14:cNvContentPartPr/>
                <p14:nvPr/>
              </p14:nvContentPartPr>
              <p14:xfrm>
                <a:off x="6205866" y="1020310"/>
                <a:ext cx="100800" cy="1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014A60-8C25-4392-AC5C-01EF0442D59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97226" y="101167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44B276-85F1-4015-B674-82DBC08D1C30}"/>
                    </a:ext>
                  </a:extLst>
                </p14:cNvPr>
                <p14:cNvContentPartPr/>
                <p14:nvPr/>
              </p14:nvContentPartPr>
              <p14:xfrm>
                <a:off x="6146826" y="1073590"/>
                <a:ext cx="159480" cy="1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44B276-85F1-4015-B674-82DBC08D1C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38186" y="1064590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BD1C63-9D23-46C9-B4F4-BB2796819FC1}"/>
                    </a:ext>
                  </a:extLst>
                </p14:cNvPr>
                <p14:cNvContentPartPr/>
                <p14:nvPr/>
              </p14:nvContentPartPr>
              <p14:xfrm>
                <a:off x="6294786" y="985030"/>
                <a:ext cx="330480" cy="260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BD1C63-9D23-46C9-B4F4-BB2796819F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86146" y="976030"/>
                  <a:ext cx="348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745F5A-42BC-4AD2-A4FE-33C4F184587F}"/>
                    </a:ext>
                  </a:extLst>
                </p14:cNvPr>
                <p14:cNvContentPartPr/>
                <p14:nvPr/>
              </p14:nvContentPartPr>
              <p14:xfrm>
                <a:off x="6642906" y="1055950"/>
                <a:ext cx="65160" cy="12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745F5A-42BC-4AD2-A4FE-33C4F18458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34266" y="1046950"/>
                  <a:ext cx="82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1174DDA-3979-4666-BE02-B198280F1ACE}"/>
                    </a:ext>
                  </a:extLst>
                </p14:cNvPr>
                <p14:cNvContentPartPr/>
                <p14:nvPr/>
              </p14:nvContentPartPr>
              <p14:xfrm>
                <a:off x="6659826" y="996190"/>
                <a:ext cx="319320" cy="29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1174DDA-3979-4666-BE02-B198280F1A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50826" y="987550"/>
                  <a:ext cx="336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D1821B-4BD1-47DB-9B07-662B4C4DAD96}"/>
                    </a:ext>
                  </a:extLst>
                </p14:cNvPr>
                <p14:cNvContentPartPr/>
                <p14:nvPr/>
              </p14:nvContentPartPr>
              <p14:xfrm>
                <a:off x="7031706" y="1073590"/>
                <a:ext cx="77040" cy="160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D1821B-4BD1-47DB-9B07-662B4C4DAD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23066" y="1064590"/>
                  <a:ext cx="94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3A8D1A3-6024-4EAE-8A31-0C76CBA6FB2B}"/>
                    </a:ext>
                  </a:extLst>
                </p14:cNvPr>
                <p14:cNvContentPartPr/>
                <p14:nvPr/>
              </p14:nvContentPartPr>
              <p14:xfrm>
                <a:off x="7208826" y="920230"/>
                <a:ext cx="88920" cy="23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3A8D1A3-6024-4EAE-8A31-0C76CBA6FB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99826" y="911590"/>
                  <a:ext cx="106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A8699B8-791E-44C3-8C17-0ED678BEB53D}"/>
                    </a:ext>
                  </a:extLst>
                </p14:cNvPr>
                <p14:cNvContentPartPr/>
                <p14:nvPr/>
              </p14:nvContentPartPr>
              <p14:xfrm>
                <a:off x="7244106" y="843550"/>
                <a:ext cx="224640" cy="336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A8699B8-791E-44C3-8C17-0ED678BEB5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35466" y="834550"/>
                  <a:ext cx="242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4A05DEC-9D4E-4ED4-AF3C-B2EA47564C1E}"/>
                    </a:ext>
                  </a:extLst>
                </p14:cNvPr>
                <p14:cNvContentPartPr/>
                <p14:nvPr/>
              </p14:nvContentPartPr>
              <p14:xfrm>
                <a:off x="7338786" y="772630"/>
                <a:ext cx="15372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4A05DEC-9D4E-4ED4-AF3C-B2EA47564C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9786" y="763990"/>
                  <a:ext cx="171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9F5941-9704-424D-987E-673F835FABB1}"/>
                    </a:ext>
                  </a:extLst>
                </p14:cNvPr>
                <p14:cNvContentPartPr/>
                <p14:nvPr/>
              </p14:nvContentPartPr>
              <p14:xfrm>
                <a:off x="6910026" y="1333150"/>
                <a:ext cx="122040" cy="31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9F5941-9704-424D-987E-673F835FABB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01386" y="1324510"/>
                  <a:ext cx="139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18076C-1ACB-4841-AEE5-3A0C52E07E56}"/>
                    </a:ext>
                  </a:extLst>
                </p14:cNvPr>
                <p14:cNvContentPartPr/>
                <p14:nvPr/>
              </p14:nvContentPartPr>
              <p14:xfrm>
                <a:off x="6300186" y="1724470"/>
                <a:ext cx="1168560" cy="246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18076C-1ACB-4841-AEE5-3A0C52E07E5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91546" y="1715470"/>
                  <a:ext cx="1186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38717CB-72C0-42E4-9CA8-15F78D356744}"/>
                    </a:ext>
                  </a:extLst>
                </p14:cNvPr>
                <p14:cNvContentPartPr/>
                <p14:nvPr/>
              </p14:nvContentPartPr>
              <p14:xfrm>
                <a:off x="7191186" y="1681270"/>
                <a:ext cx="47520" cy="29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38717CB-72C0-42E4-9CA8-15F78D3567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82186" y="1672270"/>
                  <a:ext cx="65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08F7D5-851D-43CC-A970-1A3068A51719}"/>
                    </a:ext>
                  </a:extLst>
                </p14:cNvPr>
                <p14:cNvContentPartPr/>
                <p14:nvPr/>
              </p14:nvContentPartPr>
              <p14:xfrm>
                <a:off x="6536346" y="2195350"/>
                <a:ext cx="94680" cy="338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08F7D5-851D-43CC-A970-1A3068A517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27346" y="2186710"/>
                  <a:ext cx="1123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7CA631-69DA-4D81-9E10-7F3DD08CC9AD}"/>
                    </a:ext>
                  </a:extLst>
                </p14:cNvPr>
                <p14:cNvContentPartPr/>
                <p14:nvPr/>
              </p14:nvContentPartPr>
              <p14:xfrm>
                <a:off x="6577746" y="2212270"/>
                <a:ext cx="696600" cy="172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7CA631-69DA-4D81-9E10-7F3DD08CC9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68746" y="2203270"/>
                  <a:ext cx="714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DEA68C-291C-4718-BF0C-302B52214A0B}"/>
                    </a:ext>
                  </a:extLst>
                </p14:cNvPr>
                <p14:cNvContentPartPr/>
                <p14:nvPr/>
              </p14:nvContentPartPr>
              <p14:xfrm>
                <a:off x="7314666" y="2194270"/>
                <a:ext cx="18360" cy="195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DEA68C-291C-4718-BF0C-302B52214A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05666" y="2185630"/>
                  <a:ext cx="36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08F8F71-0A20-4B36-8DF2-9654FC9369C5}"/>
                    </a:ext>
                  </a:extLst>
                </p14:cNvPr>
                <p14:cNvContentPartPr/>
                <p14:nvPr/>
              </p14:nvContentPartPr>
              <p14:xfrm>
                <a:off x="7302786" y="2218030"/>
                <a:ext cx="66240" cy="12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08F8F71-0A20-4B36-8DF2-9654FC9369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93786" y="2209030"/>
                  <a:ext cx="83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5D39460-417E-48C4-993D-D6BFA5EC9377}"/>
                    </a:ext>
                  </a:extLst>
                </p14:cNvPr>
                <p14:cNvContentPartPr/>
                <p14:nvPr/>
              </p14:nvContentPartPr>
              <p14:xfrm>
                <a:off x="7485666" y="2153230"/>
                <a:ext cx="354960" cy="222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5D39460-417E-48C4-993D-D6BFA5EC93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76666" y="2144230"/>
                  <a:ext cx="372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0E639A-C6E5-4C94-8C7F-7621169443E5}"/>
                    </a:ext>
                  </a:extLst>
                </p14:cNvPr>
                <p14:cNvContentPartPr/>
                <p14:nvPr/>
              </p14:nvContentPartPr>
              <p14:xfrm>
                <a:off x="7869426" y="2099950"/>
                <a:ext cx="1224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0E639A-C6E5-4C94-8C7F-7621169443E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60786" y="2091310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978E80-A48A-4D0C-A7A0-646DC93C4F1A}"/>
                    </a:ext>
                  </a:extLst>
                </p14:cNvPr>
                <p14:cNvContentPartPr/>
                <p14:nvPr/>
              </p14:nvContentPartPr>
              <p14:xfrm>
                <a:off x="7863666" y="2099950"/>
                <a:ext cx="195120" cy="242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978E80-A48A-4D0C-A7A0-646DC93C4F1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54666" y="2090950"/>
                  <a:ext cx="212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C42CBC3-D4EC-4934-8BC9-363FE395913A}"/>
                    </a:ext>
                  </a:extLst>
                </p14:cNvPr>
                <p14:cNvContentPartPr/>
                <p14:nvPr/>
              </p14:nvContentPartPr>
              <p14:xfrm>
                <a:off x="8117466" y="2052790"/>
                <a:ext cx="53640" cy="230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C42CBC3-D4EC-4934-8BC9-363FE39591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08466" y="2044150"/>
                  <a:ext cx="71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B1D507-195C-49A0-8235-2A59746D568A}"/>
                    </a:ext>
                  </a:extLst>
                </p14:cNvPr>
                <p14:cNvContentPartPr/>
                <p14:nvPr/>
              </p14:nvContentPartPr>
              <p14:xfrm>
                <a:off x="8294226" y="2117590"/>
                <a:ext cx="18000" cy="177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B1D507-195C-49A0-8235-2A59746D568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85586" y="2108950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F5249C-EE9D-4F2D-A700-73E87774C8D8}"/>
                    </a:ext>
                  </a:extLst>
                </p14:cNvPr>
                <p14:cNvContentPartPr/>
                <p14:nvPr/>
              </p14:nvContentPartPr>
              <p14:xfrm>
                <a:off x="8241306" y="2199670"/>
                <a:ext cx="259920" cy="37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F5249C-EE9D-4F2D-A700-73E87774C8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32306" y="2190670"/>
                  <a:ext cx="27756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33CFEE-0C57-4F48-809E-9F7139D8A62B}"/>
              </a:ext>
            </a:extLst>
          </p:cNvPr>
          <p:cNvGrpSpPr/>
          <p:nvPr/>
        </p:nvGrpSpPr>
        <p:grpSpPr>
          <a:xfrm>
            <a:off x="914226" y="2424310"/>
            <a:ext cx="554760" cy="319320"/>
            <a:chOff x="914226" y="2424310"/>
            <a:chExt cx="55476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6A76EA-D81F-4471-909A-7C937F4CB131}"/>
                    </a:ext>
                  </a:extLst>
                </p14:cNvPr>
                <p14:cNvContentPartPr/>
                <p14:nvPr/>
              </p14:nvContentPartPr>
              <p14:xfrm>
                <a:off x="979026" y="2502070"/>
                <a:ext cx="65160" cy="203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6A76EA-D81F-4471-909A-7C937F4CB1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0386" y="2493430"/>
                  <a:ext cx="8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5AD2C5-8F54-4E03-99A1-3C00EB32B6ED}"/>
                    </a:ext>
                  </a:extLst>
                </p14:cNvPr>
                <p14:cNvContentPartPr/>
                <p14:nvPr/>
              </p14:nvContentPartPr>
              <p14:xfrm>
                <a:off x="914226" y="2482630"/>
                <a:ext cx="286200" cy="261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5AD2C5-8F54-4E03-99A1-3C00EB32B6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5226" y="2473630"/>
                  <a:ext cx="303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CA7B4B7-8DB5-4677-BC54-6BAA7F3201D3}"/>
                    </a:ext>
                  </a:extLst>
                </p14:cNvPr>
                <p14:cNvContentPartPr/>
                <p14:nvPr/>
              </p14:nvContentPartPr>
              <p14:xfrm>
                <a:off x="1079466" y="2424310"/>
                <a:ext cx="159480" cy="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CA7B4B7-8DB5-4677-BC54-6BAA7F3201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0466" y="2415670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F0A298A-3802-4C30-B701-D2715869EA32}"/>
                    </a:ext>
                  </a:extLst>
                </p14:cNvPr>
                <p14:cNvContentPartPr/>
                <p14:nvPr/>
              </p14:nvContentPartPr>
              <p14:xfrm>
                <a:off x="1327146" y="2495230"/>
                <a:ext cx="141840" cy="124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F0A298A-3802-4C30-B701-D2715869EA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18506" y="2486590"/>
                  <a:ext cx="1594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BBB7945-BAEC-475C-9E68-D09812A26896}"/>
              </a:ext>
            </a:extLst>
          </p:cNvPr>
          <p:cNvGrpSpPr/>
          <p:nvPr/>
        </p:nvGrpSpPr>
        <p:grpSpPr>
          <a:xfrm>
            <a:off x="1692906" y="2306230"/>
            <a:ext cx="772920" cy="408240"/>
            <a:chOff x="1692906" y="2306230"/>
            <a:chExt cx="77292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D851AD-55B0-4F2F-8349-9CD6389EDD44}"/>
                    </a:ext>
                  </a:extLst>
                </p14:cNvPr>
                <p14:cNvContentPartPr/>
                <p14:nvPr/>
              </p14:nvContentPartPr>
              <p14:xfrm>
                <a:off x="1740066" y="2417830"/>
                <a:ext cx="183600" cy="23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BD851AD-55B0-4F2F-8349-9CD6389EDD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31066" y="2409190"/>
                  <a:ext cx="201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791354-55E3-4486-AA6C-F56D57636821}"/>
                    </a:ext>
                  </a:extLst>
                </p14:cNvPr>
                <p14:cNvContentPartPr/>
                <p14:nvPr/>
              </p14:nvContentPartPr>
              <p14:xfrm>
                <a:off x="1692906" y="2577670"/>
                <a:ext cx="130320" cy="12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791354-55E3-4486-AA6C-F56D5763682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84266" y="2569030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FC44891-845B-4B06-8695-417CA3348C6B}"/>
                    </a:ext>
                  </a:extLst>
                </p14:cNvPr>
                <p14:cNvContentPartPr/>
                <p14:nvPr/>
              </p14:nvContentPartPr>
              <p14:xfrm>
                <a:off x="1922586" y="2630950"/>
                <a:ext cx="89640" cy="71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FC44891-845B-4B06-8695-417CA3348C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13586" y="2621950"/>
                  <a:ext cx="107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C38E0C-55F6-4E54-836A-36BC26BA439F}"/>
                    </a:ext>
                  </a:extLst>
                </p14:cNvPr>
                <p14:cNvContentPartPr/>
                <p14:nvPr/>
              </p14:nvContentPartPr>
              <p14:xfrm>
                <a:off x="2131386" y="2412790"/>
                <a:ext cx="263880" cy="301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C38E0C-55F6-4E54-836A-36BC26BA439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22746" y="2403790"/>
                  <a:ext cx="281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A1A5F1E-21E2-428D-9D57-BE0750475FC2}"/>
                    </a:ext>
                  </a:extLst>
                </p14:cNvPr>
                <p14:cNvContentPartPr/>
                <p14:nvPr/>
              </p14:nvContentPartPr>
              <p14:xfrm>
                <a:off x="2129586" y="2583790"/>
                <a:ext cx="189000" cy="35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A1A5F1E-21E2-428D-9D57-BE0750475F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20586" y="2574790"/>
                  <a:ext cx="206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29313F-7114-4DB8-80A9-9C6C1CE26130}"/>
                    </a:ext>
                  </a:extLst>
                </p14:cNvPr>
                <p14:cNvContentPartPr/>
                <p14:nvPr/>
              </p14:nvContentPartPr>
              <p14:xfrm>
                <a:off x="2236506" y="2306230"/>
                <a:ext cx="229320" cy="18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29313F-7114-4DB8-80A9-9C6C1CE2613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27866" y="2297230"/>
                  <a:ext cx="2469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C98D182-5B02-4508-9BC1-C4EE0A6D9342}"/>
              </a:ext>
            </a:extLst>
          </p:cNvPr>
          <p:cNvGrpSpPr/>
          <p:nvPr/>
        </p:nvGrpSpPr>
        <p:grpSpPr>
          <a:xfrm>
            <a:off x="973266" y="3114070"/>
            <a:ext cx="181080" cy="249480"/>
            <a:chOff x="973266" y="3114070"/>
            <a:chExt cx="1810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4C5D86-7257-4606-BBF1-D869FEAC9696}"/>
                    </a:ext>
                  </a:extLst>
                </p14:cNvPr>
                <p14:cNvContentPartPr/>
                <p14:nvPr/>
              </p14:nvContentPartPr>
              <p14:xfrm>
                <a:off x="973266" y="3126310"/>
                <a:ext cx="77040" cy="189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4C5D86-7257-4606-BBF1-D869FEAC969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4266" y="3117670"/>
                  <a:ext cx="94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2AA1F6A-6C1F-41FF-83F4-F8C06516A792}"/>
                    </a:ext>
                  </a:extLst>
                </p14:cNvPr>
                <p14:cNvContentPartPr/>
                <p14:nvPr/>
              </p14:nvContentPartPr>
              <p14:xfrm>
                <a:off x="984426" y="3114070"/>
                <a:ext cx="169920" cy="249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2AA1F6A-6C1F-41FF-83F4-F8C06516A7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5786" y="3105430"/>
                  <a:ext cx="18756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F51E0B2-AD9A-4B4F-B608-C9A4678EA1C7}"/>
                  </a:ext>
                </a:extLst>
              </p14:cNvPr>
              <p14:cNvContentPartPr/>
              <p14:nvPr/>
            </p14:nvContentPartPr>
            <p14:xfrm>
              <a:off x="1061826" y="2984830"/>
              <a:ext cx="136080" cy="24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F51E0B2-AD9A-4B4F-B608-C9A4678EA1C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52826" y="2976190"/>
                <a:ext cx="15372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6C9EE5C-1AA1-401B-86D8-5AC584A6BF4D}"/>
              </a:ext>
            </a:extLst>
          </p:cNvPr>
          <p:cNvGrpSpPr/>
          <p:nvPr/>
        </p:nvGrpSpPr>
        <p:grpSpPr>
          <a:xfrm>
            <a:off x="1386186" y="2931550"/>
            <a:ext cx="959400" cy="436680"/>
            <a:chOff x="1386186" y="2931550"/>
            <a:chExt cx="95940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E44070-4455-4485-B0A1-6CB05F9B9484}"/>
                    </a:ext>
                  </a:extLst>
                </p14:cNvPr>
                <p14:cNvContentPartPr/>
                <p14:nvPr/>
              </p14:nvContentPartPr>
              <p14:xfrm>
                <a:off x="1386186" y="3114790"/>
                <a:ext cx="136080" cy="65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E44070-4455-4485-B0A1-6CB05F9B94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77186" y="3105790"/>
                  <a:ext cx="153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F05B9A-3B5F-4D73-925B-D0EECF90D005}"/>
                    </a:ext>
                  </a:extLst>
                </p14:cNvPr>
                <p14:cNvContentPartPr/>
                <p14:nvPr/>
              </p14:nvContentPartPr>
              <p14:xfrm>
                <a:off x="1564026" y="3063310"/>
                <a:ext cx="274680" cy="304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F05B9A-3B5F-4D73-925B-D0EECF90D00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55386" y="3054310"/>
                  <a:ext cx="292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D677F03-D76E-442F-9B6A-82B926C30019}"/>
                    </a:ext>
                  </a:extLst>
                </p14:cNvPr>
                <p14:cNvContentPartPr/>
                <p14:nvPr/>
              </p14:nvContentPartPr>
              <p14:xfrm>
                <a:off x="1899546" y="3209110"/>
                <a:ext cx="94320" cy="11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D677F03-D76E-442F-9B6A-82B926C300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90546" y="3200110"/>
                  <a:ext cx="11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597E93-5894-4C66-AFA1-6130B7CF8469}"/>
                    </a:ext>
                  </a:extLst>
                </p14:cNvPr>
                <p14:cNvContentPartPr/>
                <p14:nvPr/>
              </p14:nvContentPartPr>
              <p14:xfrm>
                <a:off x="2111946" y="3067630"/>
                <a:ext cx="41760" cy="195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597E93-5894-4C66-AFA1-6130B7CF84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02946" y="3058630"/>
                  <a:ext cx="59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3A3306F-9765-4A6E-AEB0-6A6BB2619D72}"/>
                    </a:ext>
                  </a:extLst>
                </p14:cNvPr>
                <p14:cNvContentPartPr/>
                <p14:nvPr/>
              </p14:nvContentPartPr>
              <p14:xfrm>
                <a:off x="2288706" y="2984830"/>
                <a:ext cx="12240" cy="301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3A3306F-9765-4A6E-AEB0-6A6BB2619D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80066" y="2975830"/>
                  <a:ext cx="29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6DCE83-A607-446D-B8DC-9DCA77C3F3E7}"/>
                    </a:ext>
                  </a:extLst>
                </p14:cNvPr>
                <p14:cNvContentPartPr/>
                <p14:nvPr/>
              </p14:nvContentPartPr>
              <p14:xfrm>
                <a:off x="2123466" y="3161950"/>
                <a:ext cx="130320" cy="1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6DCE83-A607-446D-B8DC-9DCA77C3F3E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14826" y="3152950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0E76996-58CB-4F3C-AFCB-A1F8A1407A3C}"/>
                    </a:ext>
                  </a:extLst>
                </p14:cNvPr>
                <p14:cNvContentPartPr/>
                <p14:nvPr/>
              </p14:nvContentPartPr>
              <p14:xfrm>
                <a:off x="2152626" y="2931550"/>
                <a:ext cx="192960" cy="6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0E76996-58CB-4F3C-AFCB-A1F8A1407A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43986" y="2922550"/>
                  <a:ext cx="2106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50B55EA-3B72-43CE-9DE2-4AC951455CDD}"/>
              </a:ext>
            </a:extLst>
          </p:cNvPr>
          <p:cNvGrpSpPr/>
          <p:nvPr/>
        </p:nvGrpSpPr>
        <p:grpSpPr>
          <a:xfrm>
            <a:off x="892266" y="3663430"/>
            <a:ext cx="1155240" cy="419040"/>
            <a:chOff x="892266" y="3663430"/>
            <a:chExt cx="11552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804582-3EFB-45A1-9AFE-57E93891B0BA}"/>
                    </a:ext>
                  </a:extLst>
                </p14:cNvPr>
                <p14:cNvContentPartPr/>
                <p14:nvPr/>
              </p14:nvContentPartPr>
              <p14:xfrm>
                <a:off x="892266" y="3816790"/>
                <a:ext cx="317160" cy="240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804582-3EFB-45A1-9AFE-57E93891B0B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3626" y="3807790"/>
                  <a:ext cx="334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8E3B85E-768B-42CF-B8DB-9769A8065E7C}"/>
                    </a:ext>
                  </a:extLst>
                </p14:cNvPr>
                <p14:cNvContentPartPr/>
                <p14:nvPr/>
              </p14:nvContentPartPr>
              <p14:xfrm>
                <a:off x="1285746" y="3846310"/>
                <a:ext cx="183240" cy="171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8E3B85E-768B-42CF-B8DB-9769A8065E7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77106" y="3837310"/>
                  <a:ext cx="20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6E2FE62-9335-4CDF-A0DC-F11827A915E8}"/>
                    </a:ext>
                  </a:extLst>
                </p14:cNvPr>
                <p14:cNvContentPartPr/>
                <p14:nvPr/>
              </p14:nvContentPartPr>
              <p14:xfrm>
                <a:off x="1273506" y="3852070"/>
                <a:ext cx="225360" cy="139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6E2FE62-9335-4CDF-A0DC-F11827A915E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64506" y="3843430"/>
                  <a:ext cx="243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D599A5B-4EC3-479A-A4CC-86BA8026CE87}"/>
                    </a:ext>
                  </a:extLst>
                </p14:cNvPr>
                <p14:cNvContentPartPr/>
                <p14:nvPr/>
              </p14:nvContentPartPr>
              <p14:xfrm>
                <a:off x="1527666" y="3775030"/>
                <a:ext cx="253080" cy="307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D599A5B-4EC3-479A-A4CC-86BA8026CE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19026" y="3766390"/>
                  <a:ext cx="270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E229338-9664-47EE-B27F-D08FA31DA29C}"/>
                    </a:ext>
                  </a:extLst>
                </p14:cNvPr>
                <p14:cNvContentPartPr/>
                <p14:nvPr/>
              </p14:nvContentPartPr>
              <p14:xfrm>
                <a:off x="1551426" y="3916870"/>
                <a:ext cx="65160" cy="12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E229338-9664-47EE-B27F-D08FA31DA2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42426" y="390823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9D9EDD-7570-4DEE-8A30-B8DB56B40FEC}"/>
                    </a:ext>
                  </a:extLst>
                </p14:cNvPr>
                <p14:cNvContentPartPr/>
                <p14:nvPr/>
              </p14:nvContentPartPr>
              <p14:xfrm>
                <a:off x="1645746" y="3663430"/>
                <a:ext cx="383760" cy="189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9D9EDD-7570-4DEE-8A30-B8DB56B40FE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36746" y="3654430"/>
                  <a:ext cx="4014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2B3AFE1-91B7-46A4-B9DD-40327F131B05}"/>
                    </a:ext>
                  </a:extLst>
                </p14:cNvPr>
                <p14:cNvContentPartPr/>
                <p14:nvPr/>
              </p14:nvContentPartPr>
              <p14:xfrm>
                <a:off x="1946706" y="3922990"/>
                <a:ext cx="100800" cy="18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2B3AFE1-91B7-46A4-B9DD-40327F131B0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37706" y="391399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7A64C14-C972-40AC-8266-D18C394D11A0}"/>
              </a:ext>
            </a:extLst>
          </p:cNvPr>
          <p:cNvGrpSpPr/>
          <p:nvPr/>
        </p:nvGrpSpPr>
        <p:grpSpPr>
          <a:xfrm>
            <a:off x="2359626" y="3580990"/>
            <a:ext cx="891000" cy="529200"/>
            <a:chOff x="2359626" y="3580990"/>
            <a:chExt cx="89100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4F041A-059B-4335-A7B7-33A76CCFCD26}"/>
                    </a:ext>
                  </a:extLst>
                </p14:cNvPr>
                <p14:cNvContentPartPr/>
                <p14:nvPr/>
              </p14:nvContentPartPr>
              <p14:xfrm>
                <a:off x="2359626" y="3840190"/>
                <a:ext cx="141840" cy="18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4F041A-059B-4335-A7B7-33A76CCFCD2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50626" y="3831550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9204463-936B-457F-AB6D-3196CD1B3007}"/>
                    </a:ext>
                  </a:extLst>
                </p14:cNvPr>
                <p14:cNvContentPartPr/>
                <p14:nvPr/>
              </p14:nvContentPartPr>
              <p14:xfrm>
                <a:off x="2689746" y="3580990"/>
                <a:ext cx="149040" cy="236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9204463-936B-457F-AB6D-3196CD1B30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80746" y="3571990"/>
                  <a:ext cx="166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650A71F-1B7A-42E2-BC32-00AE7DCE4BF9}"/>
                    </a:ext>
                  </a:extLst>
                </p14:cNvPr>
                <p14:cNvContentPartPr/>
                <p14:nvPr/>
              </p14:nvContentPartPr>
              <p14:xfrm>
                <a:off x="2577786" y="3854950"/>
                <a:ext cx="394560" cy="1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650A71F-1B7A-42E2-BC32-00AE7DCE4BF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569146" y="3845950"/>
                  <a:ext cx="412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3A18335-9C03-4AC2-95AD-075621FFEE08}"/>
                    </a:ext>
                  </a:extLst>
                </p14:cNvPr>
                <p14:cNvContentPartPr/>
                <p14:nvPr/>
              </p14:nvContentPartPr>
              <p14:xfrm>
                <a:off x="2602266" y="3881590"/>
                <a:ext cx="365040" cy="228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3A18335-9C03-4AC2-95AD-075621FFEE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93626" y="3872950"/>
                  <a:ext cx="382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629EAA6-5058-4296-833A-0E7DCB7102F8}"/>
                    </a:ext>
                  </a:extLst>
                </p14:cNvPr>
                <p14:cNvContentPartPr/>
                <p14:nvPr/>
              </p14:nvContentPartPr>
              <p14:xfrm>
                <a:off x="2795946" y="3911110"/>
                <a:ext cx="65160" cy="171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629EAA6-5058-4296-833A-0E7DCB7102F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87306" y="3902110"/>
                  <a:ext cx="82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F6D02AF-CED5-4ECC-8A94-1B683AB76642}"/>
                    </a:ext>
                  </a:extLst>
                </p14:cNvPr>
                <p14:cNvContentPartPr/>
                <p14:nvPr/>
              </p14:nvContentPartPr>
              <p14:xfrm>
                <a:off x="3026346" y="3681070"/>
                <a:ext cx="82800" cy="31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F6D02AF-CED5-4ECC-8A94-1B683AB7664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17346" y="3672070"/>
                  <a:ext cx="100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4B2BAF-81E3-4E8E-A8B5-B6F332D84248}"/>
                    </a:ext>
                  </a:extLst>
                </p14:cNvPr>
                <p14:cNvContentPartPr/>
                <p14:nvPr/>
              </p14:nvContentPartPr>
              <p14:xfrm>
                <a:off x="3049746" y="3748030"/>
                <a:ext cx="171360" cy="316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4B2BAF-81E3-4E8E-A8B5-B6F332D8424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41106" y="3739030"/>
                  <a:ext cx="189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E7FF9DA-0B0A-489A-93BE-C98801860308}"/>
                    </a:ext>
                  </a:extLst>
                </p14:cNvPr>
                <p14:cNvContentPartPr/>
                <p14:nvPr/>
              </p14:nvContentPartPr>
              <p14:xfrm>
                <a:off x="3050826" y="3665230"/>
                <a:ext cx="199800" cy="16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E7FF9DA-0B0A-489A-93BE-C9880186030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41826" y="3656590"/>
                  <a:ext cx="2174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5B14B37-123C-4538-97D6-BD1B2522EED1}"/>
              </a:ext>
            </a:extLst>
          </p:cNvPr>
          <p:cNvGrpSpPr/>
          <p:nvPr/>
        </p:nvGrpSpPr>
        <p:grpSpPr>
          <a:xfrm>
            <a:off x="3675066" y="3842350"/>
            <a:ext cx="130320" cy="74880"/>
            <a:chOff x="3675066" y="3842350"/>
            <a:chExt cx="13032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191D2C8-4746-4D57-804C-DED8CD3A7E2B}"/>
                    </a:ext>
                  </a:extLst>
                </p14:cNvPr>
                <p14:cNvContentPartPr/>
                <p14:nvPr/>
              </p14:nvContentPartPr>
              <p14:xfrm>
                <a:off x="3698826" y="3842350"/>
                <a:ext cx="104760" cy="16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191D2C8-4746-4D57-804C-DED8CD3A7E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9826" y="3833710"/>
                  <a:ext cx="122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E6E629-58EB-4A9F-8127-3C0DE1411DF2}"/>
                    </a:ext>
                  </a:extLst>
                </p14:cNvPr>
                <p14:cNvContentPartPr/>
                <p14:nvPr/>
              </p14:nvContentPartPr>
              <p14:xfrm>
                <a:off x="3675066" y="3899230"/>
                <a:ext cx="130320" cy="18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E6E629-58EB-4A9F-8127-3C0DE1411DF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66066" y="3890230"/>
                  <a:ext cx="1479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E35F9A1-F384-4ED8-89FA-61C93557A4AF}"/>
              </a:ext>
            </a:extLst>
          </p:cNvPr>
          <p:cNvGrpSpPr/>
          <p:nvPr/>
        </p:nvGrpSpPr>
        <p:grpSpPr>
          <a:xfrm>
            <a:off x="4046946" y="3609790"/>
            <a:ext cx="1132560" cy="490680"/>
            <a:chOff x="4046946" y="3609790"/>
            <a:chExt cx="113256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1B243B9-3C99-4D63-A950-F24A6DE47616}"/>
                    </a:ext>
                  </a:extLst>
                </p14:cNvPr>
                <p14:cNvContentPartPr/>
                <p14:nvPr/>
              </p14:nvContentPartPr>
              <p14:xfrm>
                <a:off x="4046946" y="3857830"/>
                <a:ext cx="158760" cy="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1B243B9-3C99-4D63-A950-F24A6DE476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37946" y="3849190"/>
                  <a:ext cx="176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1A0ADFE-9E97-4E79-95B6-744AC55F25A2}"/>
                    </a:ext>
                  </a:extLst>
                </p14:cNvPr>
                <p14:cNvContentPartPr/>
                <p14:nvPr/>
              </p14:nvContentPartPr>
              <p14:xfrm>
                <a:off x="4371306" y="3609790"/>
                <a:ext cx="153720" cy="243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1A0ADFE-9E97-4E79-95B6-744AC55F25A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62306" y="3600790"/>
                  <a:ext cx="171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9545738-EEC1-4EED-8F29-6E35009EE978}"/>
                    </a:ext>
                  </a:extLst>
                </p14:cNvPr>
                <p14:cNvContentPartPr/>
                <p14:nvPr/>
              </p14:nvContentPartPr>
              <p14:xfrm>
                <a:off x="4253586" y="3869710"/>
                <a:ext cx="389520" cy="6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9545738-EEC1-4EED-8F29-6E35009EE9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44946" y="3861070"/>
                  <a:ext cx="407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292B383-83B3-4620-B398-6D93EE102837}"/>
                    </a:ext>
                  </a:extLst>
                </p14:cNvPr>
                <p14:cNvContentPartPr/>
                <p14:nvPr/>
              </p14:nvContentPartPr>
              <p14:xfrm>
                <a:off x="4253226" y="3904270"/>
                <a:ext cx="307080" cy="195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292B383-83B3-4620-B398-6D93EE1028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44586" y="3895630"/>
                  <a:ext cx="324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C7E981F-F091-4962-B38E-A4369194A028}"/>
                    </a:ext>
                  </a:extLst>
                </p14:cNvPr>
                <p14:cNvContentPartPr/>
                <p14:nvPr/>
              </p14:nvContentPartPr>
              <p14:xfrm>
                <a:off x="4459866" y="3952510"/>
                <a:ext cx="35640" cy="147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C7E981F-F091-4962-B38E-A4369194A02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50866" y="3943510"/>
                  <a:ext cx="53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320DD82-F202-4D59-A46A-045D64C98480}"/>
                    </a:ext>
                  </a:extLst>
                </p14:cNvPr>
                <p14:cNvContentPartPr/>
                <p14:nvPr/>
              </p14:nvContentPartPr>
              <p14:xfrm>
                <a:off x="4660386" y="3799150"/>
                <a:ext cx="171360" cy="254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320DD82-F202-4D59-A46A-045D64C984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51386" y="3790150"/>
                  <a:ext cx="189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1113B1D-03A0-4435-AC3E-D8D908CE89FA}"/>
                    </a:ext>
                  </a:extLst>
                </p14:cNvPr>
                <p14:cNvContentPartPr/>
                <p14:nvPr/>
              </p14:nvContentPartPr>
              <p14:xfrm>
                <a:off x="4878546" y="3905350"/>
                <a:ext cx="54360" cy="11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1113B1D-03A0-4435-AC3E-D8D908CE89F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69546" y="3896350"/>
                  <a:ext cx="72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2DAF3BC-2FAE-4961-8717-F0F662940A35}"/>
                    </a:ext>
                  </a:extLst>
                </p14:cNvPr>
                <p14:cNvContentPartPr/>
                <p14:nvPr/>
              </p14:nvContentPartPr>
              <p14:xfrm>
                <a:off x="5002386" y="3722110"/>
                <a:ext cx="47880" cy="260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2DAF3BC-2FAE-4961-8717-F0F662940A3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93386" y="3713470"/>
                  <a:ext cx="65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D5D1A0-93E5-4287-B457-4B19C8CD6FE6}"/>
                    </a:ext>
                  </a:extLst>
                </p14:cNvPr>
                <p14:cNvContentPartPr/>
                <p14:nvPr/>
              </p14:nvContentPartPr>
              <p14:xfrm>
                <a:off x="5020026" y="3616270"/>
                <a:ext cx="159480" cy="395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D5D1A0-93E5-4287-B457-4B19C8CD6F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11386" y="3607270"/>
                  <a:ext cx="177120" cy="41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E87EC70-4EC6-4334-84A8-7198282FCB5B}"/>
              </a:ext>
            </a:extLst>
          </p:cNvPr>
          <p:cNvGrpSpPr/>
          <p:nvPr/>
        </p:nvGrpSpPr>
        <p:grpSpPr>
          <a:xfrm>
            <a:off x="5586666" y="3810670"/>
            <a:ext cx="401400" cy="59400"/>
            <a:chOff x="5586666" y="3810670"/>
            <a:chExt cx="40140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CEE8C1-BCE9-4462-9E87-0D8DE5B4B4D5}"/>
                    </a:ext>
                  </a:extLst>
                </p14:cNvPr>
                <p14:cNvContentPartPr/>
                <p14:nvPr/>
              </p14:nvContentPartPr>
              <p14:xfrm>
                <a:off x="5633826" y="3810670"/>
                <a:ext cx="59400" cy="18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CEE8C1-BCE9-4462-9E87-0D8DE5B4B4D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24826" y="3802030"/>
                  <a:ext cx="77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ED7A04-C366-4461-83B0-86BD2E374D97}"/>
                    </a:ext>
                  </a:extLst>
                </p14:cNvPr>
                <p14:cNvContentPartPr/>
                <p14:nvPr/>
              </p14:nvContentPartPr>
              <p14:xfrm>
                <a:off x="5586666" y="3863950"/>
                <a:ext cx="106560" cy="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ED7A04-C366-4461-83B0-86BD2E374D9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77666" y="3854950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4E8D70-4156-44CE-B0A1-FD557B0839F0}"/>
                    </a:ext>
                  </a:extLst>
                </p14:cNvPr>
                <p14:cNvContentPartPr/>
                <p14:nvPr/>
              </p14:nvContentPartPr>
              <p14:xfrm>
                <a:off x="5887266" y="3846310"/>
                <a:ext cx="100800" cy="12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4E8D70-4156-44CE-B0A1-FD557B0839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78626" y="383731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CD5C5DA-737B-4D48-BEA6-E12D2DE52466}"/>
              </a:ext>
            </a:extLst>
          </p:cNvPr>
          <p:cNvGrpSpPr/>
          <p:nvPr/>
        </p:nvGrpSpPr>
        <p:grpSpPr>
          <a:xfrm>
            <a:off x="5982666" y="3523750"/>
            <a:ext cx="1238400" cy="570960"/>
            <a:chOff x="5982666" y="3523750"/>
            <a:chExt cx="123840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8773FB-1DA2-4B07-BF05-75ABC29B472B}"/>
                    </a:ext>
                  </a:extLst>
                </p14:cNvPr>
                <p14:cNvContentPartPr/>
                <p14:nvPr/>
              </p14:nvContentPartPr>
              <p14:xfrm>
                <a:off x="5982666" y="3710590"/>
                <a:ext cx="327600" cy="360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8773FB-1DA2-4B07-BF05-75ABC29B472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74026" y="3701590"/>
                  <a:ext cx="345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6205657-6070-401F-9D58-1E0FEEAF3F57}"/>
                    </a:ext>
                  </a:extLst>
                </p14:cNvPr>
                <p14:cNvContentPartPr/>
                <p14:nvPr/>
              </p14:nvContentPartPr>
              <p14:xfrm>
                <a:off x="6341586" y="3893470"/>
                <a:ext cx="53280" cy="95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6205657-6070-401F-9D58-1E0FEEAF3F5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32946" y="3884470"/>
                  <a:ext cx="70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2C4FF71-84EF-43A1-94EB-23B8CE79144B}"/>
                    </a:ext>
                  </a:extLst>
                </p14:cNvPr>
                <p14:cNvContentPartPr/>
                <p14:nvPr/>
              </p14:nvContentPartPr>
              <p14:xfrm>
                <a:off x="6506826" y="3613030"/>
                <a:ext cx="153720" cy="196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2C4FF71-84EF-43A1-94EB-23B8CE79144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97826" y="3604030"/>
                  <a:ext cx="171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537E1C9-0609-4202-A0D5-212C74BFC361}"/>
                    </a:ext>
                  </a:extLst>
                </p14:cNvPr>
                <p14:cNvContentPartPr/>
                <p14:nvPr/>
              </p14:nvContentPartPr>
              <p14:xfrm>
                <a:off x="6413946" y="3863590"/>
                <a:ext cx="394200" cy="18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537E1C9-0609-4202-A0D5-212C74BFC36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05306" y="3854590"/>
                  <a:ext cx="411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6936A6B-C1CF-40F0-8805-D009D146777E}"/>
                    </a:ext>
                  </a:extLst>
                </p14:cNvPr>
                <p14:cNvContentPartPr/>
                <p14:nvPr/>
              </p14:nvContentPartPr>
              <p14:xfrm>
                <a:off x="6442026" y="3934870"/>
                <a:ext cx="366840" cy="159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6936A6B-C1CF-40F0-8805-D009D146777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33026" y="3925870"/>
                  <a:ext cx="384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3EAD19-5786-4D67-A094-97E654CCC8A9}"/>
                    </a:ext>
                  </a:extLst>
                </p14:cNvPr>
                <p14:cNvContentPartPr/>
                <p14:nvPr/>
              </p14:nvContentPartPr>
              <p14:xfrm>
                <a:off x="6665946" y="3952510"/>
                <a:ext cx="59400" cy="129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3EAD19-5786-4D67-A094-97E654CCC8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57306" y="3943870"/>
                  <a:ext cx="77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929EA47-91FA-492A-838E-FBF469AD7CA0}"/>
                    </a:ext>
                  </a:extLst>
                </p14:cNvPr>
                <p14:cNvContentPartPr/>
                <p14:nvPr/>
              </p14:nvContentPartPr>
              <p14:xfrm>
                <a:off x="6937386" y="3681070"/>
                <a:ext cx="77040" cy="30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929EA47-91FA-492A-838E-FBF469AD7CA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28746" y="3672070"/>
                  <a:ext cx="94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239BD9-64AD-4499-A4D2-7E2DF941BD91}"/>
                    </a:ext>
                  </a:extLst>
                </p14:cNvPr>
                <p14:cNvContentPartPr/>
                <p14:nvPr/>
              </p14:nvContentPartPr>
              <p14:xfrm>
                <a:off x="6925506" y="3669190"/>
                <a:ext cx="242280" cy="318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239BD9-64AD-4499-A4D2-7E2DF941BD9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16866" y="3660550"/>
                  <a:ext cx="259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7AF43DF-E317-43A0-8E39-FC6099D3019D}"/>
                    </a:ext>
                  </a:extLst>
                </p14:cNvPr>
                <p14:cNvContentPartPr/>
                <p14:nvPr/>
              </p14:nvContentPartPr>
              <p14:xfrm>
                <a:off x="7019826" y="3523750"/>
                <a:ext cx="201240" cy="39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7AF43DF-E317-43A0-8E39-FC6099D3019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11186" y="3514750"/>
                  <a:ext cx="2188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7C798DB-8D96-4084-BF7E-4412999881F7}"/>
              </a:ext>
            </a:extLst>
          </p:cNvPr>
          <p:cNvGrpSpPr/>
          <p:nvPr/>
        </p:nvGrpSpPr>
        <p:grpSpPr>
          <a:xfrm>
            <a:off x="1010706" y="4353550"/>
            <a:ext cx="1065960" cy="395640"/>
            <a:chOff x="1010706" y="4353550"/>
            <a:chExt cx="10659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3ADA5A8-EEBE-44B9-9C86-236C350528FB}"/>
                    </a:ext>
                  </a:extLst>
                </p14:cNvPr>
                <p14:cNvContentPartPr/>
                <p14:nvPr/>
              </p14:nvContentPartPr>
              <p14:xfrm>
                <a:off x="1010706" y="4423750"/>
                <a:ext cx="217080" cy="207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3ADA5A8-EEBE-44B9-9C86-236C350528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1706" y="4415110"/>
                  <a:ext cx="234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2B5DEC3-A425-469B-BA3F-606798426038}"/>
                    </a:ext>
                  </a:extLst>
                </p14:cNvPr>
                <p14:cNvContentPartPr/>
                <p14:nvPr/>
              </p14:nvContentPartPr>
              <p14:xfrm>
                <a:off x="1297626" y="4496470"/>
                <a:ext cx="130320" cy="110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2B5DEC3-A425-469B-BA3F-6067984260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88986" y="4487830"/>
                  <a:ext cx="147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4C5ECA5-5AF8-49FF-AE98-8B863DAA5BEF}"/>
                    </a:ext>
                  </a:extLst>
                </p14:cNvPr>
                <p14:cNvContentPartPr/>
                <p14:nvPr/>
              </p14:nvContentPartPr>
              <p14:xfrm>
                <a:off x="1286106" y="4482790"/>
                <a:ext cx="182880" cy="149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4C5ECA5-5AF8-49FF-AE98-8B863DAA5BE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77466" y="4474150"/>
                  <a:ext cx="200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320F9DD-2862-43E0-A150-6CFAA85908A1}"/>
                    </a:ext>
                  </a:extLst>
                </p14:cNvPr>
                <p14:cNvContentPartPr/>
                <p14:nvPr/>
              </p14:nvContentPartPr>
              <p14:xfrm>
                <a:off x="1545666" y="4455430"/>
                <a:ext cx="41400" cy="234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320F9DD-2862-43E0-A150-6CFAA85908A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537026" y="4446430"/>
                  <a:ext cx="59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38F59EC-0EE3-401E-BD10-1067C4691E7C}"/>
                    </a:ext>
                  </a:extLst>
                </p14:cNvPr>
                <p14:cNvContentPartPr/>
                <p14:nvPr/>
              </p14:nvContentPartPr>
              <p14:xfrm>
                <a:off x="1669506" y="4408270"/>
                <a:ext cx="89280" cy="340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38F59EC-0EE3-401E-BD10-1067C4691E7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60506" y="4399270"/>
                  <a:ext cx="1069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9C1A2CF-21ED-466D-AF06-D8B28CDED5FD}"/>
                    </a:ext>
                  </a:extLst>
                </p14:cNvPr>
                <p14:cNvContentPartPr/>
                <p14:nvPr/>
              </p14:nvContentPartPr>
              <p14:xfrm>
                <a:off x="1521906" y="4353550"/>
                <a:ext cx="295200" cy="259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9C1A2CF-21ED-466D-AF06-D8B28CDED5F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12906" y="4344550"/>
                  <a:ext cx="312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2FA468A-9695-48D6-9D0B-C2726D404287}"/>
                    </a:ext>
                  </a:extLst>
                </p14:cNvPr>
                <p14:cNvContentPartPr/>
                <p14:nvPr/>
              </p14:nvContentPartPr>
              <p14:xfrm>
                <a:off x="1940586" y="4530670"/>
                <a:ext cx="59400" cy="6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2FA468A-9695-48D6-9D0B-C2726D4042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31946" y="4521670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4731FEA-6615-4FA4-9DAF-E4A22D9C79A8}"/>
                    </a:ext>
                  </a:extLst>
                </p14:cNvPr>
                <p14:cNvContentPartPr/>
                <p14:nvPr/>
              </p14:nvContentPartPr>
              <p14:xfrm>
                <a:off x="1917186" y="4595470"/>
                <a:ext cx="159480" cy="18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4731FEA-6615-4FA4-9DAF-E4A22D9C79A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08186" y="4586470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D858490-DB1E-442F-A8F4-DDDA4314B60A}"/>
              </a:ext>
            </a:extLst>
          </p:cNvPr>
          <p:cNvGrpSpPr/>
          <p:nvPr/>
        </p:nvGrpSpPr>
        <p:grpSpPr>
          <a:xfrm>
            <a:off x="2324346" y="4334830"/>
            <a:ext cx="790560" cy="479520"/>
            <a:chOff x="2324346" y="4334830"/>
            <a:chExt cx="79056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71385F0-5099-495B-93B5-961B5E0D67B0}"/>
                    </a:ext>
                  </a:extLst>
                </p14:cNvPr>
                <p14:cNvContentPartPr/>
                <p14:nvPr/>
              </p14:nvContentPartPr>
              <p14:xfrm>
                <a:off x="2424426" y="4334830"/>
                <a:ext cx="141480" cy="189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71385F0-5099-495B-93B5-961B5E0D67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15786" y="4325830"/>
                  <a:ext cx="159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CBB7DCA-C122-4F70-89CA-A747E1469D47}"/>
                    </a:ext>
                  </a:extLst>
                </p14:cNvPr>
                <p14:cNvContentPartPr/>
                <p14:nvPr/>
              </p14:nvContentPartPr>
              <p14:xfrm>
                <a:off x="2324346" y="4554430"/>
                <a:ext cx="478080" cy="17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CBB7DCA-C122-4F70-89CA-A747E1469D4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15346" y="4545790"/>
                  <a:ext cx="495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088CF9-643A-449C-842D-D77D1662AA07}"/>
                    </a:ext>
                  </a:extLst>
                </p14:cNvPr>
                <p14:cNvContentPartPr/>
                <p14:nvPr/>
              </p14:nvContentPartPr>
              <p14:xfrm>
                <a:off x="2353506" y="4606990"/>
                <a:ext cx="295200" cy="207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088CF9-643A-449C-842D-D77D1662AA0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44866" y="4598350"/>
                  <a:ext cx="312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8851E39-98C2-4D40-B09F-D037330AB49B}"/>
                    </a:ext>
                  </a:extLst>
                </p14:cNvPr>
                <p14:cNvContentPartPr/>
                <p14:nvPr/>
              </p14:nvContentPartPr>
              <p14:xfrm>
                <a:off x="2547546" y="4630750"/>
                <a:ext cx="60120" cy="171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8851E39-98C2-4D40-B09F-D037330AB49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38906" y="4622110"/>
                  <a:ext cx="77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09F0F74-6E12-488C-9754-BE4C1334CC2B}"/>
                    </a:ext>
                  </a:extLst>
                </p14:cNvPr>
                <p14:cNvContentPartPr/>
                <p14:nvPr/>
              </p14:nvContentPartPr>
              <p14:xfrm>
                <a:off x="2896386" y="4432750"/>
                <a:ext cx="71280" cy="204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09F0F74-6E12-488C-9754-BE4C1334CC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87746" y="4423750"/>
                  <a:ext cx="88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4287829-59C1-41C0-801A-1B0A327928BC}"/>
                    </a:ext>
                  </a:extLst>
                </p14:cNvPr>
                <p14:cNvContentPartPr/>
                <p14:nvPr/>
              </p14:nvContentPartPr>
              <p14:xfrm>
                <a:off x="2820066" y="4442110"/>
                <a:ext cx="248040" cy="225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4287829-59C1-41C0-801A-1B0A327928B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11066" y="4433110"/>
                  <a:ext cx="265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30BA4DD-9E9E-44AD-A0C4-B51093FA265E}"/>
                    </a:ext>
                  </a:extLst>
                </p14:cNvPr>
                <p14:cNvContentPartPr/>
                <p14:nvPr/>
              </p14:nvContentPartPr>
              <p14:xfrm>
                <a:off x="2931666" y="4394950"/>
                <a:ext cx="183240" cy="24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30BA4DD-9E9E-44AD-A0C4-B51093FA265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23026" y="4385950"/>
                  <a:ext cx="2008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5369008-6310-4552-8EE7-4FC5CF1DE3F4}"/>
              </a:ext>
            </a:extLst>
          </p:cNvPr>
          <p:cNvGrpSpPr/>
          <p:nvPr/>
        </p:nvGrpSpPr>
        <p:grpSpPr>
          <a:xfrm>
            <a:off x="3445026" y="4506910"/>
            <a:ext cx="88920" cy="70920"/>
            <a:chOff x="3445026" y="4506910"/>
            <a:chExt cx="8892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FB1835-6A69-4638-950C-524A493C32BC}"/>
                    </a:ext>
                  </a:extLst>
                </p14:cNvPr>
                <p14:cNvContentPartPr/>
                <p14:nvPr/>
              </p14:nvContentPartPr>
              <p14:xfrm>
                <a:off x="3445026" y="4506910"/>
                <a:ext cx="88920" cy="2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3FB1835-6A69-4638-950C-524A493C32B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36386" y="4498270"/>
                  <a:ext cx="106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72A1C45-39C0-48F0-982A-A305DBCD76BC}"/>
                    </a:ext>
                  </a:extLst>
                </p14:cNvPr>
                <p14:cNvContentPartPr/>
                <p14:nvPr/>
              </p14:nvContentPartPr>
              <p14:xfrm>
                <a:off x="3445026" y="4571710"/>
                <a:ext cx="82800" cy="6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72A1C45-39C0-48F0-982A-A305DBCD76B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36386" y="456307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FDF560-D31E-4433-8607-D43D3826561E}"/>
              </a:ext>
            </a:extLst>
          </p:cNvPr>
          <p:cNvGrpSpPr/>
          <p:nvPr/>
        </p:nvGrpSpPr>
        <p:grpSpPr>
          <a:xfrm>
            <a:off x="3823746" y="4300630"/>
            <a:ext cx="1078560" cy="519120"/>
            <a:chOff x="3823746" y="4300630"/>
            <a:chExt cx="107856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FBC6FE-1478-4A2E-8F16-21B4544382A5}"/>
                    </a:ext>
                  </a:extLst>
                </p14:cNvPr>
                <p14:cNvContentPartPr/>
                <p14:nvPr/>
              </p14:nvContentPartPr>
              <p14:xfrm>
                <a:off x="3969906" y="4300630"/>
                <a:ext cx="122400" cy="20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FBC6FE-1478-4A2E-8F16-21B4544382A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61266" y="4291990"/>
                  <a:ext cx="140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7CEADB7-AA4B-4B77-8B26-0D1B9323C94C}"/>
                    </a:ext>
                  </a:extLst>
                </p14:cNvPr>
                <p14:cNvContentPartPr/>
                <p14:nvPr/>
              </p14:nvContentPartPr>
              <p14:xfrm>
                <a:off x="3823746" y="4556230"/>
                <a:ext cx="452520" cy="10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7CEADB7-AA4B-4B77-8B26-0D1B9323C94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14746" y="4547230"/>
                  <a:ext cx="470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1341FE0-6F2C-42C1-835A-6E70E8D4928C}"/>
                    </a:ext>
                  </a:extLst>
                </p14:cNvPr>
                <p14:cNvContentPartPr/>
                <p14:nvPr/>
              </p14:nvContentPartPr>
              <p14:xfrm>
                <a:off x="3928866" y="4600510"/>
                <a:ext cx="230400" cy="193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1341FE0-6F2C-42C1-835A-6E70E8D4928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19866" y="4591870"/>
                  <a:ext cx="248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6FD90A9-1560-40C5-9B04-4D8A62CF62FC}"/>
                    </a:ext>
                  </a:extLst>
                </p14:cNvPr>
                <p14:cNvContentPartPr/>
                <p14:nvPr/>
              </p14:nvContentPartPr>
              <p14:xfrm>
                <a:off x="4117506" y="4660270"/>
                <a:ext cx="106560" cy="41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6FD90A9-1560-40C5-9B04-4D8A62CF62F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08866" y="4651630"/>
                  <a:ext cx="124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74C6D65-52D0-476C-BBB8-90F23B9B11F4}"/>
                    </a:ext>
                  </a:extLst>
                </p14:cNvPr>
                <p14:cNvContentPartPr/>
                <p14:nvPr/>
              </p14:nvContentPartPr>
              <p14:xfrm>
                <a:off x="4135866" y="4630750"/>
                <a:ext cx="52920" cy="189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74C6D65-52D0-476C-BBB8-90F23B9B11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26866" y="4622110"/>
                  <a:ext cx="70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9C9CE12-51BB-4539-9C29-FCBCB3F56BD1}"/>
                    </a:ext>
                  </a:extLst>
                </p14:cNvPr>
                <p14:cNvContentPartPr/>
                <p14:nvPr/>
              </p14:nvContentPartPr>
              <p14:xfrm>
                <a:off x="4385706" y="4459030"/>
                <a:ext cx="115920" cy="131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9C9CE12-51BB-4539-9C29-FCBCB3F56B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76706" y="4450030"/>
                  <a:ext cx="133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85B3E58-EF84-4B7F-BBC0-9F7367133AAF}"/>
                    </a:ext>
                  </a:extLst>
                </p14:cNvPr>
                <p14:cNvContentPartPr/>
                <p14:nvPr/>
              </p14:nvContentPartPr>
              <p14:xfrm>
                <a:off x="4400826" y="4536430"/>
                <a:ext cx="88920" cy="18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85B3E58-EF84-4B7F-BBC0-9F7367133AA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91826" y="452743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8A58574-B493-4E94-BB89-D89E4D78DE84}"/>
                    </a:ext>
                  </a:extLst>
                </p14:cNvPr>
                <p14:cNvContentPartPr/>
                <p14:nvPr/>
              </p14:nvContentPartPr>
              <p14:xfrm>
                <a:off x="4505946" y="4571710"/>
                <a:ext cx="58320" cy="92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8A58574-B493-4E94-BB89-D89E4D78DE8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97306" y="4563070"/>
                  <a:ext cx="75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AC30B15-F258-4CD8-9E53-DC4EE47AE91F}"/>
                    </a:ext>
                  </a:extLst>
                </p14:cNvPr>
                <p14:cNvContentPartPr/>
                <p14:nvPr/>
              </p14:nvContentPartPr>
              <p14:xfrm>
                <a:off x="4683786" y="4376590"/>
                <a:ext cx="183240" cy="249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AC30B15-F258-4CD8-9E53-DC4EE47AE91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75146" y="4367950"/>
                  <a:ext cx="200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DF9EF20-5743-404E-AD2A-5293EF61FC79}"/>
                    </a:ext>
                  </a:extLst>
                </p14:cNvPr>
                <p14:cNvContentPartPr/>
                <p14:nvPr/>
              </p14:nvContentPartPr>
              <p14:xfrm>
                <a:off x="4730946" y="4329790"/>
                <a:ext cx="171360" cy="12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DF9EF20-5743-404E-AD2A-5293EF61FC7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22306" y="4321150"/>
                  <a:ext cx="1890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4D393F9-5B99-4683-AA27-8FFA263A602F}"/>
              </a:ext>
            </a:extLst>
          </p:cNvPr>
          <p:cNvGrpSpPr/>
          <p:nvPr/>
        </p:nvGrpSpPr>
        <p:grpSpPr>
          <a:xfrm>
            <a:off x="5232426" y="4447870"/>
            <a:ext cx="136080" cy="94680"/>
            <a:chOff x="5232426" y="4447870"/>
            <a:chExt cx="13608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D9D2C90-5C7D-4470-A87B-E81F721D0DC0}"/>
                    </a:ext>
                  </a:extLst>
                </p14:cNvPr>
                <p14:cNvContentPartPr/>
                <p14:nvPr/>
              </p14:nvContentPartPr>
              <p14:xfrm>
                <a:off x="5232426" y="4447870"/>
                <a:ext cx="71280" cy="6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D9D2C90-5C7D-4470-A87B-E81F721D0DC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23786" y="443923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E198C06-CAA6-460C-9AB1-6134E81F663B}"/>
                    </a:ext>
                  </a:extLst>
                </p14:cNvPr>
                <p14:cNvContentPartPr/>
                <p14:nvPr/>
              </p14:nvContentPartPr>
              <p14:xfrm>
                <a:off x="5244306" y="4536430"/>
                <a:ext cx="124200" cy="6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E198C06-CAA6-460C-9AB1-6134E81F663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35666" y="4527430"/>
                  <a:ext cx="1418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B45A045-6C66-40C3-A6F0-6D12554A9DC0}"/>
              </a:ext>
            </a:extLst>
          </p:cNvPr>
          <p:cNvGrpSpPr/>
          <p:nvPr/>
        </p:nvGrpSpPr>
        <p:grpSpPr>
          <a:xfrm>
            <a:off x="5740026" y="4290550"/>
            <a:ext cx="1138680" cy="517320"/>
            <a:chOff x="5740026" y="4290550"/>
            <a:chExt cx="113868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FC33129-81AB-40F1-B105-E6361A668583}"/>
                    </a:ext>
                  </a:extLst>
                </p14:cNvPr>
                <p14:cNvContentPartPr/>
                <p14:nvPr/>
              </p14:nvContentPartPr>
              <p14:xfrm>
                <a:off x="5746146" y="4400350"/>
                <a:ext cx="135720" cy="189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FC33129-81AB-40F1-B105-E6361A66858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37506" y="4391710"/>
                  <a:ext cx="153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80102C0-93A4-440B-B648-4D9C8239CD3F}"/>
                    </a:ext>
                  </a:extLst>
                </p14:cNvPr>
                <p14:cNvContentPartPr/>
                <p14:nvPr/>
              </p14:nvContentPartPr>
              <p14:xfrm>
                <a:off x="5740026" y="4530670"/>
                <a:ext cx="153720" cy="2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80102C0-93A4-440B-B648-4D9C8239CD3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31026" y="4521670"/>
                  <a:ext cx="171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232C9CF-2FB4-4B7C-B96F-74325309992D}"/>
                    </a:ext>
                  </a:extLst>
                </p14:cNvPr>
                <p14:cNvContentPartPr/>
                <p14:nvPr/>
              </p14:nvContentPartPr>
              <p14:xfrm>
                <a:off x="5893026" y="4624990"/>
                <a:ext cx="65160" cy="106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232C9CF-2FB4-4B7C-B96F-74325309992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84026" y="4615990"/>
                  <a:ext cx="82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BD94AD-6979-477C-B5A7-8CD144E8C057}"/>
                    </a:ext>
                  </a:extLst>
                </p14:cNvPr>
                <p14:cNvContentPartPr/>
                <p14:nvPr/>
              </p14:nvContentPartPr>
              <p14:xfrm>
                <a:off x="6170226" y="4290550"/>
                <a:ext cx="177480" cy="164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BD94AD-6979-477C-B5A7-8CD144E8C05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61586" y="4281910"/>
                  <a:ext cx="19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7FF2AD2-603B-4AA2-9A26-B35B3BB42E54}"/>
                    </a:ext>
                  </a:extLst>
                </p14:cNvPr>
                <p14:cNvContentPartPr/>
                <p14:nvPr/>
              </p14:nvContentPartPr>
              <p14:xfrm>
                <a:off x="5972946" y="4554070"/>
                <a:ext cx="545040" cy="18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7FF2AD2-603B-4AA2-9A26-B35B3BB42E5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63946" y="4545430"/>
                  <a:ext cx="562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5AFC9BC-D806-412B-B356-167EEB9EF9F7}"/>
                    </a:ext>
                  </a:extLst>
                </p14:cNvPr>
                <p14:cNvContentPartPr/>
                <p14:nvPr/>
              </p14:nvContentPartPr>
              <p14:xfrm>
                <a:off x="6123066" y="4565590"/>
                <a:ext cx="348480" cy="213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5AFC9BC-D806-412B-B356-167EEB9EF9F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14426" y="4556590"/>
                  <a:ext cx="366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332544-F0E1-4E34-A9E5-3982D7C552FF}"/>
                    </a:ext>
                  </a:extLst>
                </p14:cNvPr>
                <p14:cNvContentPartPr/>
                <p14:nvPr/>
              </p14:nvContentPartPr>
              <p14:xfrm>
                <a:off x="6329346" y="4589350"/>
                <a:ext cx="89280" cy="182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332544-F0E1-4E34-A9E5-3982D7C552F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20706" y="4580710"/>
                  <a:ext cx="106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B3D6C85-D1C5-43F2-9105-3CDC0E2FE1BB}"/>
                    </a:ext>
                  </a:extLst>
                </p14:cNvPr>
                <p14:cNvContentPartPr/>
                <p14:nvPr/>
              </p14:nvContentPartPr>
              <p14:xfrm>
                <a:off x="6571626" y="4394950"/>
                <a:ext cx="236520" cy="259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B3D6C85-D1C5-43F2-9105-3CDC0E2FE1B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62986" y="4385950"/>
                  <a:ext cx="254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3B12D47-188D-4365-9EBF-4DC15A1A2FD3}"/>
                    </a:ext>
                  </a:extLst>
                </p14:cNvPr>
                <p14:cNvContentPartPr/>
                <p14:nvPr/>
              </p14:nvContentPartPr>
              <p14:xfrm>
                <a:off x="6559746" y="4548310"/>
                <a:ext cx="94680" cy="6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3B12D47-188D-4365-9EBF-4DC15A1A2F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51106" y="4539310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7E9B204-A685-436E-A98B-5394049A7722}"/>
                    </a:ext>
                  </a:extLst>
                </p14:cNvPr>
                <p14:cNvContentPartPr/>
                <p14:nvPr/>
              </p14:nvContentPartPr>
              <p14:xfrm>
                <a:off x="6642546" y="4329790"/>
                <a:ext cx="236160" cy="478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7E9B204-A685-436E-A98B-5394049A772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33546" y="4321150"/>
                  <a:ext cx="25380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9442E02-FFC1-4339-8A04-E6A270CB211C}"/>
              </a:ext>
            </a:extLst>
          </p:cNvPr>
          <p:cNvGrpSpPr/>
          <p:nvPr/>
        </p:nvGrpSpPr>
        <p:grpSpPr>
          <a:xfrm>
            <a:off x="7739826" y="4324030"/>
            <a:ext cx="696960" cy="401400"/>
            <a:chOff x="7739826" y="4324030"/>
            <a:chExt cx="69696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66F88B7-AC99-4E4D-BE1D-D3D81167E100}"/>
                    </a:ext>
                  </a:extLst>
                </p14:cNvPr>
                <p14:cNvContentPartPr/>
                <p14:nvPr/>
              </p14:nvContentPartPr>
              <p14:xfrm>
                <a:off x="7739826" y="4382710"/>
                <a:ext cx="275400" cy="342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66F88B7-AC99-4E4D-BE1D-D3D81167E10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30826" y="4374070"/>
                  <a:ext cx="2930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7002AF3-FCDC-44A8-9D10-762C22ACD648}"/>
                    </a:ext>
                  </a:extLst>
                </p14:cNvPr>
                <p14:cNvContentPartPr/>
                <p14:nvPr/>
              </p14:nvContentPartPr>
              <p14:xfrm>
                <a:off x="7846026" y="4324030"/>
                <a:ext cx="159480" cy="12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7002AF3-FCDC-44A8-9D10-762C22ACD64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37026" y="4315390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7AA60D1-A7A7-441D-AD0D-CBF56328EB4A}"/>
                    </a:ext>
                  </a:extLst>
                </p14:cNvPr>
                <p14:cNvContentPartPr/>
                <p14:nvPr/>
              </p14:nvContentPartPr>
              <p14:xfrm>
                <a:off x="8064186" y="4447870"/>
                <a:ext cx="147960" cy="106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7AA60D1-A7A7-441D-AD0D-CBF56328EB4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055546" y="4439230"/>
                  <a:ext cx="165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262FC1C-C7D0-49E3-ADA1-6CC167CC38F3}"/>
                    </a:ext>
                  </a:extLst>
                </p14:cNvPr>
                <p14:cNvContentPartPr/>
                <p14:nvPr/>
              </p14:nvContentPartPr>
              <p14:xfrm>
                <a:off x="8308626" y="4454350"/>
                <a:ext cx="128160" cy="135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262FC1C-C7D0-49E3-ADA1-6CC167CC38F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299626" y="4445350"/>
                  <a:ext cx="1458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DA303B9-5E89-43D9-A805-4988240FCBB5}"/>
              </a:ext>
            </a:extLst>
          </p:cNvPr>
          <p:cNvGrpSpPr/>
          <p:nvPr/>
        </p:nvGrpSpPr>
        <p:grpSpPr>
          <a:xfrm>
            <a:off x="7776906" y="4878430"/>
            <a:ext cx="794880" cy="165960"/>
            <a:chOff x="7776906" y="4878430"/>
            <a:chExt cx="7948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A15705E-FD10-4104-BB04-813793425C45}"/>
                    </a:ext>
                  </a:extLst>
                </p14:cNvPr>
                <p14:cNvContentPartPr/>
                <p14:nvPr/>
              </p14:nvContentPartPr>
              <p14:xfrm>
                <a:off x="7776906" y="4878430"/>
                <a:ext cx="122400" cy="165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A15705E-FD10-4104-BB04-813793425C4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67906" y="4869790"/>
                  <a:ext cx="140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F7C1ED4-CFDA-4D02-B154-16F9EDEC09D2}"/>
                    </a:ext>
                  </a:extLst>
                </p14:cNvPr>
                <p14:cNvContentPartPr/>
                <p14:nvPr/>
              </p14:nvContentPartPr>
              <p14:xfrm>
                <a:off x="7992906" y="4914070"/>
                <a:ext cx="54000" cy="11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F7C1ED4-CFDA-4D02-B154-16F9EDEC09D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84266" y="4905070"/>
                  <a:ext cx="71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A197B4-89B2-4A54-89CF-C459C5FD44AD}"/>
                    </a:ext>
                  </a:extLst>
                </p14:cNvPr>
                <p14:cNvContentPartPr/>
                <p14:nvPr/>
              </p14:nvContentPartPr>
              <p14:xfrm>
                <a:off x="8117106" y="4890670"/>
                <a:ext cx="454680" cy="136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A197B4-89B2-4A54-89CF-C459C5FD44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08466" y="4881670"/>
                  <a:ext cx="47232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514DECA-C74C-4245-9D73-AA2BEC19E357}"/>
                  </a:ext>
                </a:extLst>
              </p14:cNvPr>
              <p14:cNvContentPartPr/>
              <p14:nvPr/>
            </p14:nvContentPartPr>
            <p14:xfrm>
              <a:off x="7840266" y="5181550"/>
              <a:ext cx="566280" cy="3351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514DECA-C74C-4245-9D73-AA2BEC19E35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831626" y="5172910"/>
                <a:ext cx="583920" cy="35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3A8A0C-67D9-4DFD-8C1F-C0AF8874BDE3}"/>
              </a:ext>
            </a:extLst>
          </p:cNvPr>
          <p:cNvGrpSpPr/>
          <p:nvPr/>
        </p:nvGrpSpPr>
        <p:grpSpPr>
          <a:xfrm>
            <a:off x="311946" y="3964030"/>
            <a:ext cx="467280" cy="927000"/>
            <a:chOff x="311946" y="3964030"/>
            <a:chExt cx="467280" cy="9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D0DEF32-8AD2-42B4-A5CC-78D342775B51}"/>
                    </a:ext>
                  </a:extLst>
                </p14:cNvPr>
                <p14:cNvContentPartPr/>
                <p14:nvPr/>
              </p14:nvContentPartPr>
              <p14:xfrm>
                <a:off x="400866" y="3964030"/>
                <a:ext cx="378360" cy="856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D0DEF32-8AD2-42B4-A5CC-78D342775B5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1866" y="3955030"/>
                  <a:ext cx="396000" cy="87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9EAA5C8-9B81-4898-B68B-4445E5FD54E0}"/>
                    </a:ext>
                  </a:extLst>
                </p14:cNvPr>
                <p14:cNvContentPartPr/>
                <p14:nvPr/>
              </p14:nvContentPartPr>
              <p14:xfrm>
                <a:off x="311946" y="4672150"/>
                <a:ext cx="189720" cy="218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9EAA5C8-9B81-4898-B68B-4445E5FD54E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3306" y="4663150"/>
                  <a:ext cx="20736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5D965F9-4DAD-4C0B-BA9D-9DAF861E8371}"/>
              </a:ext>
            </a:extLst>
          </p:cNvPr>
          <p:cNvGrpSpPr/>
          <p:nvPr/>
        </p:nvGrpSpPr>
        <p:grpSpPr>
          <a:xfrm>
            <a:off x="843306" y="5203150"/>
            <a:ext cx="1103760" cy="325080"/>
            <a:chOff x="843306" y="5203150"/>
            <a:chExt cx="11037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C289E4F-A190-4AB4-A6D2-28FE61234924}"/>
                    </a:ext>
                  </a:extLst>
                </p14:cNvPr>
                <p14:cNvContentPartPr/>
                <p14:nvPr/>
              </p14:nvContentPartPr>
              <p14:xfrm>
                <a:off x="843306" y="5267950"/>
                <a:ext cx="177480" cy="230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C289E4F-A190-4AB4-A6D2-28FE612349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4666" y="5258950"/>
                  <a:ext cx="195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455BB2E-6262-45FA-B5BC-CA750B13DB54}"/>
                    </a:ext>
                  </a:extLst>
                </p14:cNvPr>
                <p14:cNvContentPartPr/>
                <p14:nvPr/>
              </p14:nvContentPartPr>
              <p14:xfrm>
                <a:off x="1055706" y="5285590"/>
                <a:ext cx="165600" cy="177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455BB2E-6262-45FA-B5BC-CA750B13DB5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7066" y="5276590"/>
                  <a:ext cx="183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E322C55-4249-4EB3-981B-63B8ED0707ED}"/>
                    </a:ext>
                  </a:extLst>
                </p14:cNvPr>
                <p14:cNvContentPartPr/>
                <p14:nvPr/>
              </p14:nvContentPartPr>
              <p14:xfrm>
                <a:off x="1108986" y="5291710"/>
                <a:ext cx="153720" cy="165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E322C55-4249-4EB3-981B-63B8ED0707E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99986" y="5282710"/>
                  <a:ext cx="171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F88AFDD-FF53-4BAF-A0D2-455B29669902}"/>
                    </a:ext>
                  </a:extLst>
                </p14:cNvPr>
                <p14:cNvContentPartPr/>
                <p14:nvPr/>
              </p14:nvContentPartPr>
              <p14:xfrm>
                <a:off x="1262346" y="5285590"/>
                <a:ext cx="183240" cy="225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F88AFDD-FF53-4BAF-A0D2-455B2966990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253346" y="5276590"/>
                  <a:ext cx="200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C804880-1AF2-4456-993A-2A7AEA626351}"/>
                    </a:ext>
                  </a:extLst>
                </p14:cNvPr>
                <p14:cNvContentPartPr/>
                <p14:nvPr/>
              </p14:nvContentPartPr>
              <p14:xfrm>
                <a:off x="1457106" y="5279830"/>
                <a:ext cx="218520" cy="147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C804880-1AF2-4456-993A-2A7AEA62635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448106" y="5270830"/>
                  <a:ext cx="236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0382EC4-25CA-4E26-95E9-869182E2F14B}"/>
                    </a:ext>
                  </a:extLst>
                </p14:cNvPr>
                <p14:cNvContentPartPr/>
                <p14:nvPr/>
              </p14:nvContentPartPr>
              <p14:xfrm>
                <a:off x="1727826" y="5273350"/>
                <a:ext cx="195840" cy="254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0382EC4-25CA-4E26-95E9-869182E2F14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18826" y="5264350"/>
                  <a:ext cx="2134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B76709-CA32-45D5-8C26-9870E4944D94}"/>
                    </a:ext>
                  </a:extLst>
                </p14:cNvPr>
                <p14:cNvContentPartPr/>
                <p14:nvPr/>
              </p14:nvContentPartPr>
              <p14:xfrm>
                <a:off x="1757706" y="5415550"/>
                <a:ext cx="82800" cy="2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B76709-CA32-45D5-8C26-9870E4944D9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749066" y="5406550"/>
                  <a:ext cx="100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F39175A-CB81-46E2-9D91-0122B55C89B5}"/>
                    </a:ext>
                  </a:extLst>
                </p14:cNvPr>
                <p14:cNvContentPartPr/>
                <p14:nvPr/>
              </p14:nvContentPartPr>
              <p14:xfrm>
                <a:off x="1769586" y="5203150"/>
                <a:ext cx="177480" cy="24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F39175A-CB81-46E2-9D91-0122B55C89B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60946" y="5194150"/>
                  <a:ext cx="1951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4ED7361-D75F-4B53-90D3-952623191A7B}"/>
              </a:ext>
            </a:extLst>
          </p:cNvPr>
          <p:cNvGrpSpPr/>
          <p:nvPr/>
        </p:nvGrpSpPr>
        <p:grpSpPr>
          <a:xfrm>
            <a:off x="2129586" y="5315110"/>
            <a:ext cx="277560" cy="118440"/>
            <a:chOff x="2129586" y="5315110"/>
            <a:chExt cx="27756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8A0003E-8E68-45A1-8C04-B955D8BD5C9C}"/>
                    </a:ext>
                  </a:extLst>
                </p14:cNvPr>
                <p14:cNvContentPartPr/>
                <p14:nvPr/>
              </p14:nvContentPartPr>
              <p14:xfrm>
                <a:off x="2229666" y="5315110"/>
                <a:ext cx="94680" cy="12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8A0003E-8E68-45A1-8C04-B955D8BD5C9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221026" y="5306470"/>
                  <a:ext cx="11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7C1DB66-0453-49E3-A80E-CFB1F4AFF3D8}"/>
                    </a:ext>
                  </a:extLst>
                </p14:cNvPr>
                <p14:cNvContentPartPr/>
                <p14:nvPr/>
              </p14:nvContentPartPr>
              <p14:xfrm>
                <a:off x="2129586" y="5409430"/>
                <a:ext cx="277560" cy="24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7C1DB66-0453-49E3-A80E-CFB1F4AFF3D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20586" y="5400790"/>
                  <a:ext cx="2952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D6C550F-7F16-4141-AA2E-F28996DEA415}"/>
                  </a:ext>
                </a:extLst>
              </p14:cNvPr>
              <p14:cNvContentPartPr/>
              <p14:nvPr/>
            </p14:nvContentPartPr>
            <p14:xfrm>
              <a:off x="7004346" y="2979070"/>
              <a:ext cx="299160" cy="3517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D6C550F-7F16-4141-AA2E-F28996DEA41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995346" y="2970070"/>
                <a:ext cx="316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F0607A56-80BB-4E53-98F8-29866DC3D469}"/>
                  </a:ext>
                </a:extLst>
              </p14:cNvPr>
              <p14:cNvContentPartPr/>
              <p14:nvPr/>
            </p14:nvContentPartPr>
            <p14:xfrm>
              <a:off x="5776386" y="4890310"/>
              <a:ext cx="795960" cy="360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F0607A56-80BB-4E53-98F8-29866DC3D46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767386" y="4881310"/>
                <a:ext cx="81360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B6D55A8-F26D-4FC2-9668-1896FE927B40}"/>
              </a:ext>
            </a:extLst>
          </p:cNvPr>
          <p:cNvGrpSpPr/>
          <p:nvPr/>
        </p:nvGrpSpPr>
        <p:grpSpPr>
          <a:xfrm>
            <a:off x="2696946" y="5103070"/>
            <a:ext cx="4146480" cy="624960"/>
            <a:chOff x="2696946" y="5103070"/>
            <a:chExt cx="414648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F8652B5-310B-4CF4-813E-945F8472B27F}"/>
                    </a:ext>
                  </a:extLst>
                </p14:cNvPr>
                <p14:cNvContentPartPr/>
                <p14:nvPr/>
              </p14:nvContentPartPr>
              <p14:xfrm>
                <a:off x="2696946" y="5338150"/>
                <a:ext cx="141120" cy="36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F8652B5-310B-4CF4-813E-945F8472B27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87946" y="5329510"/>
                  <a:ext cx="158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C63CD35-4E5A-4EAD-896B-E0F5F52EC2B1}"/>
                    </a:ext>
                  </a:extLst>
                </p14:cNvPr>
                <p14:cNvContentPartPr/>
                <p14:nvPr/>
              </p14:nvContentPartPr>
              <p14:xfrm>
                <a:off x="2743026" y="5308990"/>
                <a:ext cx="289800" cy="272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C63CD35-4E5A-4EAD-896B-E0F5F52EC2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734026" y="5300350"/>
                  <a:ext cx="307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BDD533D-77A7-4F7D-823D-1E29B323B38A}"/>
                    </a:ext>
                  </a:extLst>
                </p14:cNvPr>
                <p14:cNvContentPartPr/>
                <p14:nvPr/>
              </p14:nvContentPartPr>
              <p14:xfrm>
                <a:off x="3091146" y="5438950"/>
                <a:ext cx="63000" cy="92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BDD533D-77A7-4F7D-823D-1E29B323B3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82146" y="5430310"/>
                  <a:ext cx="80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C4CD2C6-9292-4E04-AD29-66795FF0B3C6}"/>
                    </a:ext>
                  </a:extLst>
                </p14:cNvPr>
                <p14:cNvContentPartPr/>
                <p14:nvPr/>
              </p14:nvContentPartPr>
              <p14:xfrm>
                <a:off x="3321186" y="5103070"/>
                <a:ext cx="195120" cy="200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C4CD2C6-9292-4E04-AD29-66795FF0B3C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12186" y="5094070"/>
                  <a:ext cx="212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8B75A8F-C6D3-4C0F-BB04-DC5C1B15C887}"/>
                    </a:ext>
                  </a:extLst>
                </p14:cNvPr>
                <p14:cNvContentPartPr/>
                <p14:nvPr/>
              </p14:nvContentPartPr>
              <p14:xfrm>
                <a:off x="3191946" y="5350390"/>
                <a:ext cx="456840" cy="54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8B75A8F-C6D3-4C0F-BB04-DC5C1B15C88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83306" y="5341750"/>
                  <a:ext cx="474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CED80B3-86A1-483B-9FCA-425C4B46D19D}"/>
                    </a:ext>
                  </a:extLst>
                </p14:cNvPr>
                <p14:cNvContentPartPr/>
                <p14:nvPr/>
              </p14:nvContentPartPr>
              <p14:xfrm>
                <a:off x="3299586" y="5379910"/>
                <a:ext cx="316800" cy="260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CED80B3-86A1-483B-9FCA-425C4B46D19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90586" y="5371270"/>
                  <a:ext cx="334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2196387-F612-4F81-B822-195F89782E04}"/>
                    </a:ext>
                  </a:extLst>
                </p14:cNvPr>
                <p14:cNvContentPartPr/>
                <p14:nvPr/>
              </p14:nvContentPartPr>
              <p14:xfrm>
                <a:off x="3480306" y="5480350"/>
                <a:ext cx="59400" cy="112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2196387-F612-4F81-B822-195F89782E0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471666" y="5471350"/>
                  <a:ext cx="77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EF68F7B-9662-43BA-97EF-754AB651D5DF}"/>
                    </a:ext>
                  </a:extLst>
                </p14:cNvPr>
                <p14:cNvContentPartPr/>
                <p14:nvPr/>
              </p14:nvContentPartPr>
              <p14:xfrm>
                <a:off x="3710706" y="5252110"/>
                <a:ext cx="204120" cy="231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EF68F7B-9662-43BA-97EF-754AB651D5D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701706" y="5243470"/>
                  <a:ext cx="221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15340F2-37B1-47A6-A461-3522590F9043}"/>
                    </a:ext>
                  </a:extLst>
                </p14:cNvPr>
                <p14:cNvContentPartPr/>
                <p14:nvPr/>
              </p14:nvContentPartPr>
              <p14:xfrm>
                <a:off x="3928866" y="5285590"/>
                <a:ext cx="165600" cy="153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15340F2-37B1-47A6-A461-3522590F904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919866" y="5276950"/>
                  <a:ext cx="183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7EDF941-D750-4CFC-9968-1E1B8F5FE973}"/>
                    </a:ext>
                  </a:extLst>
                </p14:cNvPr>
                <p14:cNvContentPartPr/>
                <p14:nvPr/>
              </p14:nvContentPartPr>
              <p14:xfrm>
                <a:off x="3981786" y="5262190"/>
                <a:ext cx="195120" cy="242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7EDF941-D750-4CFC-9968-1E1B8F5FE97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973146" y="5253190"/>
                  <a:ext cx="212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897EA7C-5D98-488A-9555-7EAE14D09C76}"/>
                    </a:ext>
                  </a:extLst>
                </p14:cNvPr>
                <p14:cNvContentPartPr/>
                <p14:nvPr/>
              </p14:nvContentPartPr>
              <p14:xfrm>
                <a:off x="4147026" y="5267950"/>
                <a:ext cx="153720" cy="259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897EA7C-5D98-488A-9555-7EAE14D09C7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138386" y="5258950"/>
                  <a:ext cx="171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A518DD6-EF21-40A5-8993-39D3A3EE4388}"/>
                    </a:ext>
                  </a:extLst>
                </p14:cNvPr>
                <p14:cNvContentPartPr/>
                <p14:nvPr/>
              </p14:nvContentPartPr>
              <p14:xfrm>
                <a:off x="4188426" y="5208910"/>
                <a:ext cx="165600" cy="18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A518DD6-EF21-40A5-8993-39D3A3EE438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79426" y="520027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351DEFE-F69D-4931-84B6-B5526A93FF8D}"/>
                    </a:ext>
                  </a:extLst>
                </p14:cNvPr>
                <p14:cNvContentPartPr/>
                <p14:nvPr/>
              </p14:nvContentPartPr>
              <p14:xfrm>
                <a:off x="4530426" y="5379910"/>
                <a:ext cx="165600" cy="29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351DEFE-F69D-4931-84B6-B5526A93FF8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21786" y="5370910"/>
                  <a:ext cx="183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7BA105D-5AA6-4C97-8130-63B71D58F393}"/>
                    </a:ext>
                  </a:extLst>
                </p14:cNvPr>
                <p14:cNvContentPartPr/>
                <p14:nvPr/>
              </p14:nvContentPartPr>
              <p14:xfrm>
                <a:off x="4507026" y="5480350"/>
                <a:ext cx="136080" cy="9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7BA105D-5AA6-4C97-8130-63B71D58F39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498026" y="5471350"/>
                  <a:ext cx="153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E2E3E72-3F33-463B-84D8-0FA234AFC732}"/>
                    </a:ext>
                  </a:extLst>
                </p14:cNvPr>
                <p14:cNvContentPartPr/>
                <p14:nvPr/>
              </p14:nvContentPartPr>
              <p14:xfrm>
                <a:off x="4813746" y="5438950"/>
                <a:ext cx="118440" cy="18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E2E3E72-3F33-463B-84D8-0FA234AFC73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04746" y="5429950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1411090-C3E5-402A-89B4-9BFAF2FD26CD}"/>
                    </a:ext>
                  </a:extLst>
                </p14:cNvPr>
                <p14:cNvContentPartPr/>
                <p14:nvPr/>
              </p14:nvContentPartPr>
              <p14:xfrm>
                <a:off x="4813746" y="5386030"/>
                <a:ext cx="283680" cy="307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1411090-C3E5-402A-89B4-9BFAF2FD26C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04746" y="5377030"/>
                  <a:ext cx="301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1F7EA41-D968-45AA-BE73-9F4844F69015}"/>
                    </a:ext>
                  </a:extLst>
                </p14:cNvPr>
                <p14:cNvContentPartPr/>
                <p14:nvPr/>
              </p14:nvContentPartPr>
              <p14:xfrm>
                <a:off x="5131986" y="5551270"/>
                <a:ext cx="45720" cy="94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1F7EA41-D968-45AA-BE73-9F4844F6901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123346" y="5542270"/>
                  <a:ext cx="63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0935FC5-B072-433E-A9EA-C40844D751CD}"/>
                    </a:ext>
                  </a:extLst>
                </p14:cNvPr>
                <p14:cNvContentPartPr/>
                <p14:nvPr/>
              </p14:nvContentPartPr>
              <p14:xfrm>
                <a:off x="5285346" y="5426710"/>
                <a:ext cx="124560" cy="113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0935FC5-B072-433E-A9EA-C40844D751C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76706" y="5417710"/>
                  <a:ext cx="142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6D2B136-CA06-4C55-B5A3-C3D9222051C7}"/>
                    </a:ext>
                  </a:extLst>
                </p14:cNvPr>
                <p14:cNvContentPartPr/>
                <p14:nvPr/>
              </p14:nvContentPartPr>
              <p14:xfrm>
                <a:off x="5350506" y="5486110"/>
                <a:ext cx="71280" cy="6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6D2B136-CA06-4C55-B5A3-C3D9222051C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41866" y="547747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648C2F0-D4CA-4142-A614-F4F7BDE9E84C}"/>
                    </a:ext>
                  </a:extLst>
                </p14:cNvPr>
                <p14:cNvContentPartPr/>
                <p14:nvPr/>
              </p14:nvContentPartPr>
              <p14:xfrm>
                <a:off x="5421066" y="5551270"/>
                <a:ext cx="65520" cy="77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648C2F0-D4CA-4142-A614-F4F7BDE9E84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412066" y="5542270"/>
                  <a:ext cx="83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1279C7D-904E-4B4B-832F-CF7960805E32}"/>
                    </a:ext>
                  </a:extLst>
                </p14:cNvPr>
                <p14:cNvContentPartPr/>
                <p14:nvPr/>
              </p14:nvContentPartPr>
              <p14:xfrm>
                <a:off x="5724906" y="5202790"/>
                <a:ext cx="133200" cy="207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1279C7D-904E-4B4B-832F-CF7960805E3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716266" y="5194150"/>
                  <a:ext cx="15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D1306F9-B164-4160-AB09-988769784EFE}"/>
                    </a:ext>
                  </a:extLst>
                </p14:cNvPr>
                <p14:cNvContentPartPr/>
                <p14:nvPr/>
              </p14:nvContentPartPr>
              <p14:xfrm>
                <a:off x="5610066" y="5491870"/>
                <a:ext cx="387360" cy="18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D1306F9-B164-4160-AB09-988769784EF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601066" y="5482870"/>
                  <a:ext cx="40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66CE30E-1777-47CE-A43E-8FA6C24CDA7F}"/>
                    </a:ext>
                  </a:extLst>
                </p14:cNvPr>
                <p14:cNvContentPartPr/>
                <p14:nvPr/>
              </p14:nvContentPartPr>
              <p14:xfrm>
                <a:off x="5638866" y="5521750"/>
                <a:ext cx="260640" cy="154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66CE30E-1777-47CE-A43E-8FA6C24CDA7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629866" y="5512750"/>
                  <a:ext cx="278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834FD15-110E-4049-BE22-5099921D34EB}"/>
                    </a:ext>
                  </a:extLst>
                </p14:cNvPr>
                <p14:cNvContentPartPr/>
                <p14:nvPr/>
              </p14:nvContentPartPr>
              <p14:xfrm>
                <a:off x="5793666" y="5523190"/>
                <a:ext cx="88200" cy="158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834FD15-110E-4049-BE22-5099921D34E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84666" y="5514550"/>
                  <a:ext cx="105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808E78D-5D56-487B-9FC6-8430796E18C3}"/>
                    </a:ext>
                  </a:extLst>
                </p14:cNvPr>
                <p14:cNvContentPartPr/>
                <p14:nvPr/>
              </p14:nvContentPartPr>
              <p14:xfrm>
                <a:off x="6105426" y="5203150"/>
                <a:ext cx="112680" cy="177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808E78D-5D56-487B-9FC6-8430796E18C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096786" y="5194150"/>
                  <a:ext cx="130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B12CD84-D159-4BAA-9216-4F76D203211E}"/>
                    </a:ext>
                  </a:extLst>
                </p14:cNvPr>
                <p14:cNvContentPartPr/>
                <p14:nvPr/>
              </p14:nvContentPartPr>
              <p14:xfrm>
                <a:off x="5954226" y="5482150"/>
                <a:ext cx="405360" cy="34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B12CD84-D159-4BAA-9216-4F76D203211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45586" y="5473510"/>
                  <a:ext cx="423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702A577-FE2D-4A83-A332-760F5AEB090C}"/>
                    </a:ext>
                  </a:extLst>
                </p14:cNvPr>
                <p14:cNvContentPartPr/>
                <p14:nvPr/>
              </p14:nvContentPartPr>
              <p14:xfrm>
                <a:off x="5993106" y="5526790"/>
                <a:ext cx="264600" cy="195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702A577-FE2D-4A83-A332-760F5AEB090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84466" y="5518150"/>
                  <a:ext cx="282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459B14E-7648-4236-851C-AE634FFC4C52}"/>
                    </a:ext>
                  </a:extLst>
                </p14:cNvPr>
                <p14:cNvContentPartPr/>
                <p14:nvPr/>
              </p14:nvContentPartPr>
              <p14:xfrm>
                <a:off x="6117306" y="5539390"/>
                <a:ext cx="106560" cy="188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459B14E-7648-4236-851C-AE634FFC4C5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108666" y="5530390"/>
                  <a:ext cx="124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F0F8C27-1515-4223-9D01-1911733AA5EB}"/>
                    </a:ext>
                  </a:extLst>
                </p14:cNvPr>
                <p14:cNvContentPartPr/>
                <p14:nvPr/>
              </p14:nvContentPartPr>
              <p14:xfrm>
                <a:off x="6566226" y="5308990"/>
                <a:ext cx="265680" cy="266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F0F8C27-1515-4223-9D01-1911733AA5E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557226" y="5300350"/>
                  <a:ext cx="283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9856CBC-18E8-4477-AC84-1856B41C251D}"/>
                    </a:ext>
                  </a:extLst>
                </p14:cNvPr>
                <p14:cNvContentPartPr/>
                <p14:nvPr/>
              </p14:nvContentPartPr>
              <p14:xfrm>
                <a:off x="6584586" y="5486110"/>
                <a:ext cx="194040" cy="6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9856CBC-18E8-4477-AC84-1856B41C251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75586" y="5477110"/>
                  <a:ext cx="211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58C0DFB-BA1E-456C-855D-0FB157587BB9}"/>
                    </a:ext>
                  </a:extLst>
                </p14:cNvPr>
                <p14:cNvContentPartPr/>
                <p14:nvPr/>
              </p14:nvContentPartPr>
              <p14:xfrm>
                <a:off x="6636426" y="5238430"/>
                <a:ext cx="207000" cy="33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58C0DFB-BA1E-456C-855D-0FB157587BB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27786" y="5229790"/>
                  <a:ext cx="2246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24D6402-527A-40EA-AD7B-3834751ABCA7}"/>
              </a:ext>
            </a:extLst>
          </p:cNvPr>
          <p:cNvGrpSpPr/>
          <p:nvPr/>
        </p:nvGrpSpPr>
        <p:grpSpPr>
          <a:xfrm>
            <a:off x="796146" y="5854390"/>
            <a:ext cx="3687480" cy="658440"/>
            <a:chOff x="796146" y="5854390"/>
            <a:chExt cx="368748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C697C31-1267-4867-B4C5-274314E3B034}"/>
                    </a:ext>
                  </a:extLst>
                </p14:cNvPr>
                <p14:cNvContentPartPr/>
                <p14:nvPr/>
              </p14:nvContentPartPr>
              <p14:xfrm>
                <a:off x="796146" y="6016750"/>
                <a:ext cx="258840" cy="237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C697C31-1267-4867-B4C5-274314E3B03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87506" y="6007750"/>
                  <a:ext cx="276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CD1E5F4-2DAC-4D11-9D73-5F5C4C54633A}"/>
                    </a:ext>
                  </a:extLst>
                </p14:cNvPr>
                <p14:cNvContentPartPr/>
                <p14:nvPr/>
              </p14:nvContentPartPr>
              <p14:xfrm>
                <a:off x="1120866" y="6028990"/>
                <a:ext cx="130320" cy="177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CD1E5F4-2DAC-4D11-9D73-5F5C4C54633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1866" y="6019990"/>
                  <a:ext cx="147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D0705B6-B68F-4B31-9CBC-BAFCC9523300}"/>
                    </a:ext>
                  </a:extLst>
                </p14:cNvPr>
                <p14:cNvContentPartPr/>
                <p14:nvPr/>
              </p14:nvContentPartPr>
              <p14:xfrm>
                <a:off x="1126626" y="6034750"/>
                <a:ext cx="183240" cy="171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D0705B6-B68F-4B31-9CBC-BAFCC952330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7626" y="6026110"/>
                  <a:ext cx="20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9D2A9E1-C58B-4FFC-BFBE-8D8D95BC22E4}"/>
                    </a:ext>
                  </a:extLst>
                </p14:cNvPr>
                <p14:cNvContentPartPr/>
                <p14:nvPr/>
              </p14:nvContentPartPr>
              <p14:xfrm>
                <a:off x="1332906" y="6017110"/>
                <a:ext cx="206640" cy="246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9D2A9E1-C58B-4FFC-BFBE-8D8D95BC22E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24266" y="6008470"/>
                  <a:ext cx="224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9DFCABD-601B-4CA2-9616-DC56ACC448E6}"/>
                    </a:ext>
                  </a:extLst>
                </p14:cNvPr>
                <p14:cNvContentPartPr/>
                <p14:nvPr/>
              </p14:nvContentPartPr>
              <p14:xfrm>
                <a:off x="1574826" y="6017110"/>
                <a:ext cx="248040" cy="212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9DFCABD-601B-4CA2-9616-DC56ACC448E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66186" y="6008470"/>
                  <a:ext cx="265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F08961D-BDE1-47B7-9C6D-BEC51F9B5B3E}"/>
                    </a:ext>
                  </a:extLst>
                </p14:cNvPr>
                <p14:cNvContentPartPr/>
                <p14:nvPr/>
              </p14:nvContentPartPr>
              <p14:xfrm>
                <a:off x="1834386" y="6028990"/>
                <a:ext cx="236160" cy="265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F08961D-BDE1-47B7-9C6D-BEC51F9B5B3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825746" y="6019990"/>
                  <a:ext cx="253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3A59330-5449-4702-86B1-53B23D3E6161}"/>
                    </a:ext>
                  </a:extLst>
                </p14:cNvPr>
                <p14:cNvContentPartPr/>
                <p14:nvPr/>
              </p14:nvContentPartPr>
              <p14:xfrm>
                <a:off x="1863906" y="6194230"/>
                <a:ext cx="171360" cy="6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3A59330-5449-4702-86B1-53B23D3E616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855266" y="6185230"/>
                  <a:ext cx="18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DD33AB9-6824-4983-9CDD-2297D78A1933}"/>
                    </a:ext>
                  </a:extLst>
                </p14:cNvPr>
                <p14:cNvContentPartPr/>
                <p14:nvPr/>
              </p14:nvContentPartPr>
              <p14:xfrm>
                <a:off x="1993866" y="5893270"/>
                <a:ext cx="183240" cy="30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DD33AB9-6824-4983-9CDD-2297D78A193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984866" y="5884630"/>
                  <a:ext cx="200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3E4305A-368D-4D46-BA63-289FF773DFBC}"/>
                    </a:ext>
                  </a:extLst>
                </p14:cNvPr>
                <p14:cNvContentPartPr/>
                <p14:nvPr/>
              </p14:nvContentPartPr>
              <p14:xfrm>
                <a:off x="2294826" y="6188110"/>
                <a:ext cx="242280" cy="18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3E4305A-368D-4D46-BA63-289FF773DFB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85826" y="6179470"/>
                  <a:ext cx="259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8E17D3-C557-455D-B012-85845B54AAD7}"/>
                    </a:ext>
                  </a:extLst>
                </p14:cNvPr>
                <p14:cNvContentPartPr/>
                <p14:nvPr/>
              </p14:nvContentPartPr>
              <p14:xfrm>
                <a:off x="2394906" y="6076150"/>
                <a:ext cx="100800" cy="183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8E17D3-C557-455D-B012-85845B54AAD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386266" y="6067510"/>
                  <a:ext cx="118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F9276BC-9ED0-4B3D-A524-5D5B44E69251}"/>
                    </a:ext>
                  </a:extLst>
                </p14:cNvPr>
                <p14:cNvContentPartPr/>
                <p14:nvPr/>
              </p14:nvContentPartPr>
              <p14:xfrm>
                <a:off x="2465466" y="6064270"/>
                <a:ext cx="342720" cy="3664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F9276BC-9ED0-4B3D-A524-5D5B44E6925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456466" y="6055630"/>
                  <a:ext cx="3603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B4D700F-3D23-4709-8DA3-16B4EB39AAFD}"/>
                    </a:ext>
                  </a:extLst>
                </p14:cNvPr>
                <p14:cNvContentPartPr/>
                <p14:nvPr/>
              </p14:nvContentPartPr>
              <p14:xfrm>
                <a:off x="2825466" y="6235270"/>
                <a:ext cx="59760" cy="117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B4D700F-3D23-4709-8DA3-16B4EB39AAF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816466" y="6226630"/>
                  <a:ext cx="77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94C0D39-6708-474B-A56C-EA28681ADA72}"/>
                    </a:ext>
                  </a:extLst>
                </p14:cNvPr>
                <p14:cNvContentPartPr/>
                <p14:nvPr/>
              </p14:nvContentPartPr>
              <p14:xfrm>
                <a:off x="3072786" y="6052030"/>
                <a:ext cx="160560" cy="195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94C0D39-6708-474B-A56C-EA28681ADA7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063786" y="6043030"/>
                  <a:ext cx="178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49B9559-C80F-4ADD-AA71-C98C5710A89B}"/>
                    </a:ext>
                  </a:extLst>
                </p14:cNvPr>
                <p14:cNvContentPartPr/>
                <p14:nvPr/>
              </p14:nvContentPartPr>
              <p14:xfrm>
                <a:off x="3020226" y="6170470"/>
                <a:ext cx="195120" cy="24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49B9559-C80F-4ADD-AA71-C98C5710A89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011586" y="6161830"/>
                  <a:ext cx="212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FD98E0F-2050-4EDB-B6C8-2BE18FB0E0BC}"/>
                    </a:ext>
                  </a:extLst>
                </p14:cNvPr>
                <p14:cNvContentPartPr/>
                <p14:nvPr/>
              </p14:nvContentPartPr>
              <p14:xfrm>
                <a:off x="3226506" y="6211870"/>
                <a:ext cx="24840" cy="81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FD98E0F-2050-4EDB-B6C8-2BE18FB0E0B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17866" y="6202870"/>
                  <a:ext cx="4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2FC74BE-D92B-47BC-89F6-C5BE3E015616}"/>
                    </a:ext>
                  </a:extLst>
                </p14:cNvPr>
                <p14:cNvContentPartPr/>
                <p14:nvPr/>
              </p14:nvContentPartPr>
              <p14:xfrm>
                <a:off x="3524586" y="5922790"/>
                <a:ext cx="127440" cy="207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2FC74BE-D92B-47BC-89F6-C5BE3E01561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515946" y="5913790"/>
                  <a:ext cx="145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4BD4AE7-E384-4CE5-888B-3C3209A4F4C8}"/>
                    </a:ext>
                  </a:extLst>
                </p14:cNvPr>
                <p14:cNvContentPartPr/>
                <p14:nvPr/>
              </p14:nvContentPartPr>
              <p14:xfrm>
                <a:off x="3675066" y="5854390"/>
                <a:ext cx="53280" cy="92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4BD4AE7-E384-4CE5-888B-3C3209A4F4C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666426" y="5845390"/>
                  <a:ext cx="70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EA3B50E-7B8F-4196-8E5B-5A4967825AD9}"/>
                    </a:ext>
                  </a:extLst>
                </p14:cNvPr>
                <p14:cNvContentPartPr/>
                <p14:nvPr/>
              </p14:nvContentPartPr>
              <p14:xfrm>
                <a:off x="3321186" y="6158950"/>
                <a:ext cx="747720" cy="53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EA3B50E-7B8F-4196-8E5B-5A4967825AD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312186" y="6150310"/>
                  <a:ext cx="765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8F7F56A-890C-44EA-877B-9EAEF02D4E39}"/>
                    </a:ext>
                  </a:extLst>
                </p14:cNvPr>
                <p14:cNvContentPartPr/>
                <p14:nvPr/>
              </p14:nvContentPartPr>
              <p14:xfrm>
                <a:off x="3428106" y="6276670"/>
                <a:ext cx="369000" cy="183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8F7F56A-890C-44EA-877B-9EAEF02D4E3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419466" y="6268030"/>
                  <a:ext cx="386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FDA1F7E-2BF3-4327-B01B-7DE31AB3FA6D}"/>
                    </a:ext>
                  </a:extLst>
                </p14:cNvPr>
                <p14:cNvContentPartPr/>
                <p14:nvPr/>
              </p14:nvContentPartPr>
              <p14:xfrm>
                <a:off x="3639786" y="6270910"/>
                <a:ext cx="77400" cy="200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FDA1F7E-2BF3-4327-B01B-7DE31AB3FA6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630786" y="6261910"/>
                  <a:ext cx="95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06BFDDD-A05B-4C98-9F8D-87931C950AF0}"/>
                    </a:ext>
                  </a:extLst>
                </p14:cNvPr>
                <p14:cNvContentPartPr/>
                <p14:nvPr/>
              </p14:nvContentPartPr>
              <p14:xfrm>
                <a:off x="3769386" y="6288190"/>
                <a:ext cx="177480" cy="65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06BFDDD-A05B-4C98-9F8D-87931C950AF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760746" y="6279550"/>
                  <a:ext cx="19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3315FE9-7CB3-408D-9377-5DCE9376B000}"/>
                    </a:ext>
                  </a:extLst>
                </p14:cNvPr>
                <p14:cNvContentPartPr/>
                <p14:nvPr/>
              </p14:nvContentPartPr>
              <p14:xfrm>
                <a:off x="4211826" y="6028270"/>
                <a:ext cx="271800" cy="266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3315FE9-7CB3-408D-9377-5DCE9376B00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203186" y="6019630"/>
                  <a:ext cx="289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8606B4B-E1BA-422D-ADD8-339B7B2922BE}"/>
                    </a:ext>
                  </a:extLst>
                </p14:cNvPr>
                <p14:cNvContentPartPr/>
                <p14:nvPr/>
              </p14:nvContentPartPr>
              <p14:xfrm>
                <a:off x="4206066" y="5899030"/>
                <a:ext cx="242280" cy="301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8606B4B-E1BA-422D-ADD8-339B7B2922B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197066" y="5890390"/>
                  <a:ext cx="259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FA68E71-FABD-4250-B0C0-C564FE457E95}"/>
                    </a:ext>
                  </a:extLst>
                </p14:cNvPr>
                <p14:cNvContentPartPr/>
                <p14:nvPr/>
              </p14:nvContentPartPr>
              <p14:xfrm>
                <a:off x="3598386" y="6483310"/>
                <a:ext cx="153720" cy="29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FA68E71-FABD-4250-B0C0-C564FE457E9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89746" y="6474310"/>
                  <a:ext cx="1713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1BEBE084-2E72-4183-A9E4-609A1DEDFF2A}"/>
              </a:ext>
            </a:extLst>
          </p:cNvPr>
          <p:cNvGrpSpPr/>
          <p:nvPr/>
        </p:nvGrpSpPr>
        <p:grpSpPr>
          <a:xfrm>
            <a:off x="4866666" y="6107470"/>
            <a:ext cx="230400" cy="92880"/>
            <a:chOff x="4866666" y="6107470"/>
            <a:chExt cx="23040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20D9312-0976-4328-99E3-B409C4499A99}"/>
                    </a:ext>
                  </a:extLst>
                </p14:cNvPr>
                <p14:cNvContentPartPr/>
                <p14:nvPr/>
              </p14:nvContentPartPr>
              <p14:xfrm>
                <a:off x="4913826" y="6107470"/>
                <a:ext cx="118440" cy="33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20D9312-0976-4328-99E3-B409C4499A9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05186" y="6098830"/>
                  <a:ext cx="136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AD514BE-6E24-444F-A8F1-F1CF8E1FA8BB}"/>
                    </a:ext>
                  </a:extLst>
                </p14:cNvPr>
                <p14:cNvContentPartPr/>
                <p14:nvPr/>
              </p14:nvContentPartPr>
              <p14:xfrm>
                <a:off x="4866666" y="6194230"/>
                <a:ext cx="230400" cy="6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AD514BE-6E24-444F-A8F1-F1CF8E1FA8B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858026" y="6185230"/>
                  <a:ext cx="2480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A34770BD-FDAF-483B-9736-5F9A7B040F81}"/>
                  </a:ext>
                </a:extLst>
              </p14:cNvPr>
              <p14:cNvContentPartPr/>
              <p14:nvPr/>
            </p14:nvContentPartPr>
            <p14:xfrm>
              <a:off x="5347266" y="6070030"/>
              <a:ext cx="86760" cy="1720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A34770BD-FDAF-483B-9736-5F9A7B040F8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338626" y="6061390"/>
                <a:ext cx="10440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A2664BA-58FC-462D-8224-F054122BB78E}"/>
              </a:ext>
            </a:extLst>
          </p:cNvPr>
          <p:cNvGrpSpPr/>
          <p:nvPr/>
        </p:nvGrpSpPr>
        <p:grpSpPr>
          <a:xfrm>
            <a:off x="861306" y="76390"/>
            <a:ext cx="1481040" cy="519480"/>
            <a:chOff x="861306" y="76390"/>
            <a:chExt cx="148104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B78E2E3-D1AF-408F-A6F9-6C682BFA8910}"/>
                    </a:ext>
                  </a:extLst>
                </p14:cNvPr>
                <p14:cNvContentPartPr/>
                <p14:nvPr/>
              </p14:nvContentPartPr>
              <p14:xfrm>
                <a:off x="861306" y="235510"/>
                <a:ext cx="254160" cy="219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B78E2E3-D1AF-408F-A6F9-6C682BFA89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2306" y="226510"/>
                  <a:ext cx="271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81FB042-EACF-486C-AD2C-E5DA22710969}"/>
                    </a:ext>
                  </a:extLst>
                </p14:cNvPr>
                <p14:cNvContentPartPr/>
                <p14:nvPr/>
              </p14:nvContentPartPr>
              <p14:xfrm>
                <a:off x="1179546" y="283030"/>
                <a:ext cx="118440" cy="112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81FB042-EACF-486C-AD2C-E5DA227109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0906" y="274030"/>
                  <a:ext cx="136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9A6DE4-EF8B-494E-9278-FC54765C55B9}"/>
                    </a:ext>
                  </a:extLst>
                </p14:cNvPr>
                <p14:cNvContentPartPr/>
                <p14:nvPr/>
              </p14:nvContentPartPr>
              <p14:xfrm>
                <a:off x="1173786" y="288790"/>
                <a:ext cx="153720" cy="136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9A6DE4-EF8B-494E-9278-FC54765C55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65146" y="280150"/>
                  <a:ext cx="171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A0C54E-74DD-48A1-A718-BCFDA1290FF9}"/>
                    </a:ext>
                  </a:extLst>
                </p14:cNvPr>
                <p14:cNvContentPartPr/>
                <p14:nvPr/>
              </p14:nvContentPartPr>
              <p14:xfrm>
                <a:off x="1457106" y="218230"/>
                <a:ext cx="211680" cy="260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A0C54E-74DD-48A1-A718-BCFDA1290FF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48106" y="209590"/>
                  <a:ext cx="229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1BCBC4-139E-46A1-84AB-2302FEFE34BF}"/>
                    </a:ext>
                  </a:extLst>
                </p14:cNvPr>
                <p14:cNvContentPartPr/>
                <p14:nvPr/>
              </p14:nvContentPartPr>
              <p14:xfrm>
                <a:off x="1716666" y="241630"/>
                <a:ext cx="136080" cy="17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1BCBC4-139E-46A1-84AB-2302FEFE34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07666" y="232990"/>
                  <a:ext cx="153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EE13C5D-94EE-4F45-8B32-55A2AE477C07}"/>
                    </a:ext>
                  </a:extLst>
                </p14:cNvPr>
                <p14:cNvContentPartPr/>
                <p14:nvPr/>
              </p14:nvContentPartPr>
              <p14:xfrm>
                <a:off x="1751946" y="271150"/>
                <a:ext cx="189000" cy="8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EE13C5D-94EE-4F45-8B32-55A2AE477C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42946" y="262150"/>
                  <a:ext cx="206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12CE12-71D2-4B04-AFA7-FC9BB5B0F07D}"/>
                    </a:ext>
                  </a:extLst>
                </p14:cNvPr>
                <p14:cNvContentPartPr/>
                <p14:nvPr/>
              </p14:nvContentPartPr>
              <p14:xfrm>
                <a:off x="2017266" y="212110"/>
                <a:ext cx="248760" cy="28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12CE12-71D2-4B04-AFA7-FC9BB5B0F0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08266" y="203110"/>
                  <a:ext cx="2664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02AAD5-78AD-4E54-8FD5-D3CD636E1E46}"/>
                    </a:ext>
                  </a:extLst>
                </p14:cNvPr>
                <p14:cNvContentPartPr/>
                <p14:nvPr/>
              </p14:nvContentPartPr>
              <p14:xfrm>
                <a:off x="2031306" y="330190"/>
                <a:ext cx="199080" cy="29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02AAD5-78AD-4E54-8FD5-D3CD636E1E4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22306" y="321190"/>
                  <a:ext cx="216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50AFAF-01A2-43B1-88EB-953949D7BBB6}"/>
                    </a:ext>
                  </a:extLst>
                </p14:cNvPr>
                <p14:cNvContentPartPr/>
                <p14:nvPr/>
              </p14:nvContentPartPr>
              <p14:xfrm>
                <a:off x="2083146" y="101230"/>
                <a:ext cx="174600" cy="2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50AFAF-01A2-43B1-88EB-953949D7BB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74506" y="92230"/>
                  <a:ext cx="192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EDBCCB-4FEB-4E3C-9836-046781091439}"/>
                    </a:ext>
                  </a:extLst>
                </p14:cNvPr>
                <p14:cNvContentPartPr/>
                <p14:nvPr/>
              </p14:nvContentPartPr>
              <p14:xfrm>
                <a:off x="1344066" y="131830"/>
                <a:ext cx="178200" cy="464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EDBCCB-4FEB-4E3C-9836-0467810914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35426" y="123190"/>
                  <a:ext cx="1958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B9CCA9-6C1C-423D-A697-8E5773BD738D}"/>
                    </a:ext>
                  </a:extLst>
                </p14:cNvPr>
                <p14:cNvContentPartPr/>
                <p14:nvPr/>
              </p14:nvContentPartPr>
              <p14:xfrm>
                <a:off x="2212026" y="76390"/>
                <a:ext cx="130320" cy="46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B9CCA9-6C1C-423D-A697-8E5773BD73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03386" y="67750"/>
                  <a:ext cx="147960" cy="47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7B9DF47-3E94-494E-AC43-63765E8CECC8}"/>
                  </a:ext>
                </a:extLst>
              </p14:cNvPr>
              <p14:cNvContentPartPr/>
              <p14:nvPr/>
            </p14:nvContentPartPr>
            <p14:xfrm>
              <a:off x="8783826" y="259270"/>
              <a:ext cx="171360" cy="82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7B9DF47-3E94-494E-AC43-63765E8CECC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75186" y="250630"/>
                <a:ext cx="189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580F2E-923E-4DDC-BD7C-EE8A755F417C}"/>
                  </a:ext>
                </a:extLst>
              </p14:cNvPr>
              <p14:cNvContentPartPr/>
              <p14:nvPr/>
            </p14:nvContentPartPr>
            <p14:xfrm>
              <a:off x="9007746" y="294910"/>
              <a:ext cx="83160" cy="89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580F2E-923E-4DDC-BD7C-EE8A755F417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99106" y="285910"/>
                <a:ext cx="10080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744CE35-FB2B-4E7F-AD3A-A3FD973EC11E}"/>
              </a:ext>
            </a:extLst>
          </p:cNvPr>
          <p:cNvGrpSpPr/>
          <p:nvPr/>
        </p:nvGrpSpPr>
        <p:grpSpPr>
          <a:xfrm>
            <a:off x="7385586" y="70270"/>
            <a:ext cx="1196280" cy="484560"/>
            <a:chOff x="7385586" y="70270"/>
            <a:chExt cx="119628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1993E5-E41E-4B4E-859B-D2E066625AF7}"/>
                    </a:ext>
                  </a:extLst>
                </p14:cNvPr>
                <p14:cNvContentPartPr/>
                <p14:nvPr/>
              </p14:nvContentPartPr>
              <p14:xfrm>
                <a:off x="7385586" y="300310"/>
                <a:ext cx="171720" cy="165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1993E5-E41E-4B4E-859B-D2E066625A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6586" y="291670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A52E2F-E166-46C1-B526-BBAA249ECC0A}"/>
                    </a:ext>
                  </a:extLst>
                </p14:cNvPr>
                <p14:cNvContentPartPr/>
                <p14:nvPr/>
              </p14:nvContentPartPr>
              <p14:xfrm>
                <a:off x="7533186" y="229750"/>
                <a:ext cx="65160" cy="1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A52E2F-E166-46C1-B526-BBAA249ECC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24546" y="221110"/>
                  <a:ext cx="8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1BCBE0-7264-48EB-A585-7693A93F03A6}"/>
                    </a:ext>
                  </a:extLst>
                </p14:cNvPr>
                <p14:cNvContentPartPr/>
                <p14:nvPr/>
              </p14:nvContentPartPr>
              <p14:xfrm>
                <a:off x="7745586" y="271150"/>
                <a:ext cx="112320" cy="118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1BCBE0-7264-48EB-A585-7693A93F03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36946" y="262510"/>
                  <a:ext cx="129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6FDB6A5-F208-4A0F-BE45-A5A0E0582840}"/>
                    </a:ext>
                  </a:extLst>
                </p14:cNvPr>
                <p14:cNvContentPartPr/>
                <p14:nvPr/>
              </p14:nvContentPartPr>
              <p14:xfrm>
                <a:off x="7974906" y="288790"/>
                <a:ext cx="124920" cy="12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6FDB6A5-F208-4A0F-BE45-A5A0E058284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66266" y="280150"/>
                  <a:ext cx="142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B1A94F-1DB2-4919-A262-6DB7A103B97F}"/>
                    </a:ext>
                  </a:extLst>
                </p14:cNvPr>
                <p14:cNvContentPartPr/>
                <p14:nvPr/>
              </p14:nvContentPartPr>
              <p14:xfrm>
                <a:off x="8081826" y="188710"/>
                <a:ext cx="88920" cy="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B1A94F-1DB2-4919-A262-6DB7A103B9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73186" y="17971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5F8D20-5043-4449-9A16-A311084C7A3E}"/>
                    </a:ext>
                  </a:extLst>
                </p14:cNvPr>
                <p14:cNvContentPartPr/>
                <p14:nvPr/>
              </p14:nvContentPartPr>
              <p14:xfrm>
                <a:off x="8211786" y="265390"/>
                <a:ext cx="136080" cy="11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5F8D20-5043-4449-9A16-A311084C7A3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02786" y="256390"/>
                  <a:ext cx="153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080EDB1-EEB2-438F-A382-7CF35D2B155F}"/>
                    </a:ext>
                  </a:extLst>
                </p14:cNvPr>
                <p14:cNvContentPartPr/>
                <p14:nvPr/>
              </p14:nvContentPartPr>
              <p14:xfrm>
                <a:off x="8459466" y="290950"/>
                <a:ext cx="110520" cy="10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080EDB1-EEB2-438F-A382-7CF35D2B155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50466" y="281950"/>
                  <a:ext cx="128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34ECD1-89A7-4A41-A239-449CF86090A7}"/>
                    </a:ext>
                  </a:extLst>
                </p14:cNvPr>
                <p14:cNvContentPartPr/>
                <p14:nvPr/>
              </p14:nvContentPartPr>
              <p14:xfrm>
                <a:off x="8471346" y="176830"/>
                <a:ext cx="6516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34ECD1-89A7-4A41-A239-449CF86090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2346" y="16783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FE4111-9A78-48B1-8FC4-E9B3CCDEE648}"/>
                    </a:ext>
                  </a:extLst>
                </p14:cNvPr>
                <p14:cNvContentPartPr/>
                <p14:nvPr/>
              </p14:nvContentPartPr>
              <p14:xfrm>
                <a:off x="7397466" y="524950"/>
                <a:ext cx="696600" cy="2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FE4111-9A78-48B1-8FC4-E9B3CCDEE6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88826" y="515950"/>
                  <a:ext cx="714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59D94C-796A-434A-9A29-EBF490C9DF57}"/>
                    </a:ext>
                  </a:extLst>
                </p14:cNvPr>
                <p14:cNvContentPartPr/>
                <p14:nvPr/>
              </p14:nvContentPartPr>
              <p14:xfrm>
                <a:off x="7880946" y="105910"/>
                <a:ext cx="177840" cy="401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59D94C-796A-434A-9A29-EBF490C9DF5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71946" y="97270"/>
                  <a:ext cx="1954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81D4A2-6DCF-4B09-89BB-82F3BC71E76E}"/>
                    </a:ext>
                  </a:extLst>
                </p14:cNvPr>
                <p14:cNvContentPartPr/>
                <p14:nvPr/>
              </p14:nvContentPartPr>
              <p14:xfrm>
                <a:off x="8500866" y="70270"/>
                <a:ext cx="81000" cy="37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81D4A2-6DCF-4B09-89BB-82F3BC71E76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91866" y="61270"/>
                  <a:ext cx="98640" cy="38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2F0254C-0534-4454-BE9B-9BBD774BF5B3}"/>
                  </a:ext>
                </a:extLst>
              </p14:cNvPr>
              <p14:cNvContentPartPr/>
              <p14:nvPr/>
            </p14:nvContentPartPr>
            <p14:xfrm>
              <a:off x="8801826" y="100150"/>
              <a:ext cx="77040" cy="271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F0254C-0534-4454-BE9B-9BBD774BF5B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792826" y="91150"/>
                <a:ext cx="9468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B899CB0-72A0-4A53-8B60-9F6DDDFE5310}"/>
              </a:ext>
            </a:extLst>
          </p:cNvPr>
          <p:cNvGrpSpPr/>
          <p:nvPr/>
        </p:nvGrpSpPr>
        <p:grpSpPr>
          <a:xfrm>
            <a:off x="902346" y="748870"/>
            <a:ext cx="1623600" cy="531360"/>
            <a:chOff x="902346" y="748870"/>
            <a:chExt cx="162360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6AA84F-B172-49A4-9ABE-F3C0ACA4F19D}"/>
                    </a:ext>
                  </a:extLst>
                </p14:cNvPr>
                <p14:cNvContentPartPr/>
                <p14:nvPr/>
              </p14:nvContentPartPr>
              <p14:xfrm>
                <a:off x="902346" y="902230"/>
                <a:ext cx="183240" cy="21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6AA84F-B172-49A4-9ABE-F3C0ACA4F1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3346" y="893230"/>
                  <a:ext cx="200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6DF04E-11C8-4AAC-A673-96BCDEBDDF40}"/>
                    </a:ext>
                  </a:extLst>
                </p14:cNvPr>
                <p14:cNvContentPartPr/>
                <p14:nvPr/>
              </p14:nvContentPartPr>
              <p14:xfrm>
                <a:off x="1032306" y="831670"/>
                <a:ext cx="7704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6DF04E-11C8-4AAC-A673-96BCDEBDDF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3306" y="822670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4319332-C52B-4D43-B8C7-C5AEF157C3A7}"/>
                    </a:ext>
                  </a:extLst>
                </p14:cNvPr>
                <p14:cNvContentPartPr/>
                <p14:nvPr/>
              </p14:nvContentPartPr>
              <p14:xfrm>
                <a:off x="1274226" y="925990"/>
                <a:ext cx="88920" cy="177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4319332-C52B-4D43-B8C7-C5AEF157C3A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65226" y="917350"/>
                  <a:ext cx="106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ABC299-AB5B-4B70-9B21-AF14DAD77FD4}"/>
                    </a:ext>
                  </a:extLst>
                </p14:cNvPr>
                <p14:cNvContentPartPr/>
                <p14:nvPr/>
              </p14:nvContentPartPr>
              <p14:xfrm>
                <a:off x="1244706" y="914470"/>
                <a:ext cx="181440" cy="165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ABC299-AB5B-4B70-9B21-AF14DAD77F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35706" y="905470"/>
                  <a:ext cx="199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8520AE-CD4D-459F-BBC7-932FE78C3D86}"/>
                    </a:ext>
                  </a:extLst>
                </p14:cNvPr>
                <p14:cNvContentPartPr/>
                <p14:nvPr/>
              </p14:nvContentPartPr>
              <p14:xfrm>
                <a:off x="1545666" y="813310"/>
                <a:ext cx="200520" cy="34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8520AE-CD4D-459F-BBC7-932FE78C3D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37026" y="804670"/>
                  <a:ext cx="218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E78A03-245B-4FD9-B8A9-892C5FB60444}"/>
                    </a:ext>
                  </a:extLst>
                </p14:cNvPr>
                <p14:cNvContentPartPr/>
                <p14:nvPr/>
              </p14:nvContentPartPr>
              <p14:xfrm>
                <a:off x="1669506" y="849310"/>
                <a:ext cx="148320" cy="270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E78A03-245B-4FD9-B8A9-892C5FB604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60506" y="840670"/>
                  <a:ext cx="165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22EF1A-6F67-4600-AAEB-B56B52218C7F}"/>
                    </a:ext>
                  </a:extLst>
                </p14:cNvPr>
                <p14:cNvContentPartPr/>
                <p14:nvPr/>
              </p14:nvContentPartPr>
              <p14:xfrm>
                <a:off x="1775706" y="831670"/>
                <a:ext cx="77040" cy="24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22EF1A-6F67-4600-AAEB-B56B52218C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66706" y="822670"/>
                  <a:ext cx="94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2CA16FE-97C8-4911-B502-B564AD739298}"/>
                    </a:ext>
                  </a:extLst>
                </p14:cNvPr>
                <p14:cNvContentPartPr/>
                <p14:nvPr/>
              </p14:nvContentPartPr>
              <p14:xfrm>
                <a:off x="2011146" y="955510"/>
                <a:ext cx="71640" cy="18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2CA16FE-97C8-4911-B502-B564AD73929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02506" y="946870"/>
                  <a:ext cx="89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3E8CE00-61EA-44A1-A309-1482BF4EEA53}"/>
                    </a:ext>
                  </a:extLst>
                </p14:cNvPr>
                <p14:cNvContentPartPr/>
                <p14:nvPr/>
              </p14:nvContentPartPr>
              <p14:xfrm>
                <a:off x="1964706" y="973150"/>
                <a:ext cx="177120" cy="12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3E8CE00-61EA-44A1-A309-1482BF4EEA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55706" y="964150"/>
                  <a:ext cx="194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D401B8-7939-430F-A4F9-A6A9FB31E11C}"/>
                    </a:ext>
                  </a:extLst>
                </p14:cNvPr>
                <p14:cNvContentPartPr/>
                <p14:nvPr/>
              </p14:nvContentPartPr>
              <p14:xfrm>
                <a:off x="2237586" y="966670"/>
                <a:ext cx="86760" cy="14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D401B8-7939-430F-A4F9-A6A9FB31E11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28946" y="958030"/>
                  <a:ext cx="104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DD016B-F2F2-41BD-BE75-00D241AAE61F}"/>
                    </a:ext>
                  </a:extLst>
                </p14:cNvPr>
                <p14:cNvContentPartPr/>
                <p14:nvPr/>
              </p14:nvContentPartPr>
              <p14:xfrm>
                <a:off x="2241186" y="855070"/>
                <a:ext cx="89280" cy="41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DD016B-F2F2-41BD-BE75-00D241AAE61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32546" y="846430"/>
                  <a:ext cx="106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BB32F44-32F6-4335-BA33-0348C173CDA4}"/>
                    </a:ext>
                  </a:extLst>
                </p14:cNvPr>
                <p14:cNvContentPartPr/>
                <p14:nvPr/>
              </p14:nvContentPartPr>
              <p14:xfrm>
                <a:off x="2300586" y="748870"/>
                <a:ext cx="225360" cy="531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B32F44-32F6-4335-BA33-0348C173CD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91586" y="740230"/>
                  <a:ext cx="243000" cy="54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008035-938F-4F90-AB19-BD41F7F655E2}"/>
              </a:ext>
            </a:extLst>
          </p:cNvPr>
          <p:cNvGrpSpPr/>
          <p:nvPr/>
        </p:nvGrpSpPr>
        <p:grpSpPr>
          <a:xfrm>
            <a:off x="2778306" y="1002310"/>
            <a:ext cx="183240" cy="96120"/>
            <a:chOff x="2778306" y="1002310"/>
            <a:chExt cx="18324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59F51BD-5567-4FC8-95CD-E2EEBBCD6611}"/>
                    </a:ext>
                  </a:extLst>
                </p14:cNvPr>
                <p14:cNvContentPartPr/>
                <p14:nvPr/>
              </p14:nvContentPartPr>
              <p14:xfrm>
                <a:off x="2778306" y="1002310"/>
                <a:ext cx="183240" cy="18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59F51BD-5567-4FC8-95CD-E2EEBBCD66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69666" y="993310"/>
                  <a:ext cx="200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DEA60A3-4A57-43EE-8432-8D3816443D5B}"/>
                    </a:ext>
                  </a:extLst>
                </p14:cNvPr>
                <p14:cNvContentPartPr/>
                <p14:nvPr/>
              </p14:nvContentPartPr>
              <p14:xfrm>
                <a:off x="2790186" y="1085470"/>
                <a:ext cx="141840" cy="12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DEA60A3-4A57-43EE-8432-8D3816443D5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81546" y="1076470"/>
                  <a:ext cx="15948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086BA47-9B96-4105-9430-73FD44741ACE}"/>
                  </a:ext>
                </a:extLst>
              </p14:cNvPr>
              <p14:cNvContentPartPr/>
              <p14:nvPr/>
            </p14:nvContentPartPr>
            <p14:xfrm>
              <a:off x="3341706" y="1256470"/>
              <a:ext cx="3478320" cy="188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086BA47-9B96-4105-9430-73FD44741AC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32706" y="1247470"/>
                <a:ext cx="34959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6B3D4A3C-73A4-4A50-BD18-1040BFD43C34}"/>
              </a:ext>
            </a:extLst>
          </p:cNvPr>
          <p:cNvGrpSpPr/>
          <p:nvPr/>
        </p:nvGrpSpPr>
        <p:grpSpPr>
          <a:xfrm>
            <a:off x="3728706" y="1563190"/>
            <a:ext cx="1527840" cy="277560"/>
            <a:chOff x="3728706" y="1563190"/>
            <a:chExt cx="152784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C3568A9-686D-43A5-8493-E314217D73E4}"/>
                    </a:ext>
                  </a:extLst>
                </p14:cNvPr>
                <p14:cNvContentPartPr/>
                <p14:nvPr/>
              </p14:nvContentPartPr>
              <p14:xfrm>
                <a:off x="3728706" y="1563190"/>
                <a:ext cx="183600" cy="158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C3568A9-686D-43A5-8493-E314217D73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19706" y="1554190"/>
                  <a:ext cx="201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58C1E4-4E58-4082-9D5F-5D930FBEEC30}"/>
                    </a:ext>
                  </a:extLst>
                </p14:cNvPr>
                <p14:cNvContentPartPr/>
                <p14:nvPr/>
              </p14:nvContentPartPr>
              <p14:xfrm>
                <a:off x="3989706" y="1575790"/>
                <a:ext cx="69120" cy="152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58C1E4-4E58-4082-9D5F-5D930FBEEC3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81066" y="1567150"/>
                  <a:ext cx="86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4245DB-6EA7-4240-A7F7-62108D10B52C}"/>
                    </a:ext>
                  </a:extLst>
                </p14:cNvPr>
                <p14:cNvContentPartPr/>
                <p14:nvPr/>
              </p14:nvContentPartPr>
              <p14:xfrm>
                <a:off x="4147026" y="1604590"/>
                <a:ext cx="88920" cy="112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4245DB-6EA7-4240-A7F7-62108D10B5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38386" y="1595950"/>
                  <a:ext cx="106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5F8B37B-3CA0-4E96-9E73-BF118BC5529A}"/>
                    </a:ext>
                  </a:extLst>
                </p14:cNvPr>
                <p14:cNvContentPartPr/>
                <p14:nvPr/>
              </p14:nvContentPartPr>
              <p14:xfrm>
                <a:off x="4323426" y="1610350"/>
                <a:ext cx="142560" cy="124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5F8B37B-3CA0-4E96-9E73-BF118BC5529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14786" y="1601350"/>
                  <a:ext cx="160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03A9312-10DE-4710-9395-E872F058762A}"/>
                    </a:ext>
                  </a:extLst>
                </p14:cNvPr>
                <p14:cNvContentPartPr/>
                <p14:nvPr/>
              </p14:nvContentPartPr>
              <p14:xfrm>
                <a:off x="4530426" y="1639870"/>
                <a:ext cx="63360" cy="88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03A9312-10DE-4710-9395-E872F05876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21786" y="1630870"/>
                  <a:ext cx="81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04925E9-69C4-470B-B1BD-FFA1468CCFE4}"/>
                    </a:ext>
                  </a:extLst>
                </p14:cNvPr>
                <p14:cNvContentPartPr/>
                <p14:nvPr/>
              </p14:nvContentPartPr>
              <p14:xfrm>
                <a:off x="4671906" y="1630510"/>
                <a:ext cx="83160" cy="98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04925E9-69C4-470B-B1BD-FFA1468CCFE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63266" y="1621510"/>
                  <a:ext cx="100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2506EC1-645A-41D8-8457-CF9CDD6D0313}"/>
                    </a:ext>
                  </a:extLst>
                </p14:cNvPr>
                <p14:cNvContentPartPr/>
                <p14:nvPr/>
              </p14:nvContentPartPr>
              <p14:xfrm>
                <a:off x="4813386" y="1586950"/>
                <a:ext cx="41760" cy="153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2506EC1-645A-41D8-8457-CF9CDD6D031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04746" y="1578310"/>
                  <a:ext cx="59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FC17FF6-B41E-481A-93DB-A6F7410B970F}"/>
                    </a:ext>
                  </a:extLst>
                </p14:cNvPr>
                <p14:cNvContentPartPr/>
                <p14:nvPr/>
              </p14:nvContentPartPr>
              <p14:xfrm>
                <a:off x="4940106" y="1677310"/>
                <a:ext cx="121680" cy="60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FC17FF6-B41E-481A-93DB-A6F7410B97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31106" y="1668670"/>
                  <a:ext cx="139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7068460-CBF2-4CAD-B449-025F205ADC81}"/>
                    </a:ext>
                  </a:extLst>
                </p14:cNvPr>
                <p14:cNvContentPartPr/>
                <p14:nvPr/>
              </p14:nvContentPartPr>
              <p14:xfrm>
                <a:off x="5126226" y="1657510"/>
                <a:ext cx="39600" cy="88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7068460-CBF2-4CAD-B449-025F205ADC8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17226" y="1648510"/>
                  <a:ext cx="57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02B198-4C69-412E-847F-AD31A5A88027}"/>
                    </a:ext>
                  </a:extLst>
                </p14:cNvPr>
                <p14:cNvContentPartPr/>
                <p14:nvPr/>
              </p14:nvContentPartPr>
              <p14:xfrm>
                <a:off x="5238546" y="1798990"/>
                <a:ext cx="18000" cy="41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02B198-4C69-412E-847F-AD31A5A8802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29546" y="1790350"/>
                  <a:ext cx="3564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8B31EBF-D8C5-43BA-ADCF-972308530D0A}"/>
              </a:ext>
            </a:extLst>
          </p:cNvPr>
          <p:cNvGrpSpPr/>
          <p:nvPr/>
        </p:nvGrpSpPr>
        <p:grpSpPr>
          <a:xfrm>
            <a:off x="5804826" y="1456630"/>
            <a:ext cx="1622520" cy="348840"/>
            <a:chOff x="5804826" y="1456630"/>
            <a:chExt cx="162252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CF391B5-3D7E-407E-AD3B-B023BDDF30EA}"/>
                    </a:ext>
                  </a:extLst>
                </p14:cNvPr>
                <p14:cNvContentPartPr/>
                <p14:nvPr/>
              </p14:nvContentPartPr>
              <p14:xfrm>
                <a:off x="5804826" y="1539430"/>
                <a:ext cx="53280" cy="177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CF391B5-3D7E-407E-AD3B-B023BDDF30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95826" y="1530790"/>
                  <a:ext cx="70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A1C5DF3-3674-4D14-91EA-F88A38ED5DAD}"/>
                    </a:ext>
                  </a:extLst>
                </p14:cNvPr>
                <p14:cNvContentPartPr/>
                <p14:nvPr/>
              </p14:nvContentPartPr>
              <p14:xfrm>
                <a:off x="5833626" y="1557070"/>
                <a:ext cx="107640" cy="18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A1C5DF3-3674-4D14-91EA-F88A38ED5D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24986" y="1548430"/>
                  <a:ext cx="125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6C5929C-72D7-43E4-9C7E-8E0FD7861684}"/>
                    </a:ext>
                  </a:extLst>
                </p14:cNvPr>
                <p14:cNvContentPartPr/>
                <p14:nvPr/>
              </p14:nvContentPartPr>
              <p14:xfrm>
                <a:off x="5875746" y="1456630"/>
                <a:ext cx="65520" cy="89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6C5929C-72D7-43E4-9C7E-8E0FD786168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66746" y="1447990"/>
                  <a:ext cx="83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7F55C6-5421-49BC-8515-D77F23643DD7}"/>
                    </a:ext>
                  </a:extLst>
                </p14:cNvPr>
                <p14:cNvContentPartPr/>
                <p14:nvPr/>
              </p14:nvContentPartPr>
              <p14:xfrm>
                <a:off x="6041346" y="1583350"/>
                <a:ext cx="82440" cy="110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7F55C6-5421-49BC-8515-D77F23643D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32706" y="1574350"/>
                  <a:ext cx="100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ABC8AD-A1E4-441B-929E-FBC599F7DB04}"/>
                    </a:ext>
                  </a:extLst>
                </p14:cNvPr>
                <p14:cNvContentPartPr/>
                <p14:nvPr/>
              </p14:nvContentPartPr>
              <p14:xfrm>
                <a:off x="6182106" y="1553470"/>
                <a:ext cx="59400" cy="126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ABC8AD-A1E4-441B-929E-FBC599F7DB0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73466" y="1544830"/>
                  <a:ext cx="77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5247FDB-C692-43B3-B560-D9C09C2CCD56}"/>
                    </a:ext>
                  </a:extLst>
                </p14:cNvPr>
                <p14:cNvContentPartPr/>
                <p14:nvPr/>
              </p14:nvContentPartPr>
              <p14:xfrm>
                <a:off x="6282546" y="1509910"/>
                <a:ext cx="88920" cy="218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5247FDB-C692-43B3-B560-D9C09C2CCD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73546" y="1501270"/>
                  <a:ext cx="106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873AE8B-0ADE-42A0-9902-B454F08F8C56}"/>
                    </a:ext>
                  </a:extLst>
                </p14:cNvPr>
                <p14:cNvContentPartPr/>
                <p14:nvPr/>
              </p14:nvContentPartPr>
              <p14:xfrm>
                <a:off x="6606906" y="1528270"/>
                <a:ext cx="254520" cy="277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873AE8B-0ADE-42A0-9902-B454F08F8C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98266" y="1519270"/>
                  <a:ext cx="272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C44CACC-88F3-4647-802C-53EC9B82A718}"/>
                    </a:ext>
                  </a:extLst>
                </p14:cNvPr>
                <p14:cNvContentPartPr/>
                <p14:nvPr/>
              </p14:nvContentPartPr>
              <p14:xfrm>
                <a:off x="7084986" y="1504150"/>
                <a:ext cx="71280" cy="165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C44CACC-88F3-4647-802C-53EC9B82A7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75986" y="1495510"/>
                  <a:ext cx="88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DE3839A-49AD-4C8C-819F-D977B6EB530F}"/>
                    </a:ext>
                  </a:extLst>
                </p14:cNvPr>
                <p14:cNvContentPartPr/>
                <p14:nvPr/>
              </p14:nvContentPartPr>
              <p14:xfrm>
                <a:off x="7061226" y="1503430"/>
                <a:ext cx="366120" cy="213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DE3839A-49AD-4C8C-819F-D977B6EB530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52586" y="1494790"/>
                  <a:ext cx="38376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1D511F7-DDF4-4DCB-9944-ED28BE7FDB82}"/>
                  </a:ext>
                </a:extLst>
              </p14:cNvPr>
              <p14:cNvContentPartPr/>
              <p14:nvPr/>
            </p14:nvContentPartPr>
            <p14:xfrm>
              <a:off x="7692666" y="1459510"/>
              <a:ext cx="448920" cy="2509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1D511F7-DDF4-4DCB-9944-ED28BE7FDB8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683666" y="1450510"/>
                <a:ext cx="4665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1B9A9B3-BCCE-4286-A518-95E64B3B0C4D}"/>
                  </a:ext>
                </a:extLst>
              </p14:cNvPr>
              <p14:cNvContentPartPr/>
              <p14:nvPr/>
            </p14:nvContentPartPr>
            <p14:xfrm>
              <a:off x="6370746" y="1870270"/>
              <a:ext cx="1257120" cy="3168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1B9A9B3-BCCE-4286-A518-95E64B3B0C4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362106" y="1861270"/>
                <a:ext cx="1274760" cy="33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ABB758D-1CEE-4129-9262-8F8CFDD562D1}"/>
              </a:ext>
            </a:extLst>
          </p:cNvPr>
          <p:cNvGrpSpPr/>
          <p:nvPr/>
        </p:nvGrpSpPr>
        <p:grpSpPr>
          <a:xfrm>
            <a:off x="813786" y="2094190"/>
            <a:ext cx="1575000" cy="572400"/>
            <a:chOff x="813786" y="2094190"/>
            <a:chExt cx="157500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909AB85-BBA1-4C3B-9FF7-759608945942}"/>
                    </a:ext>
                  </a:extLst>
                </p14:cNvPr>
                <p14:cNvContentPartPr/>
                <p14:nvPr/>
              </p14:nvContentPartPr>
              <p14:xfrm>
                <a:off x="813786" y="2400910"/>
                <a:ext cx="242640" cy="227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909AB85-BBA1-4C3B-9FF7-75960894594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5146" y="2391910"/>
                  <a:ext cx="260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B31D33-3D2F-4E6F-90C4-1F5A3E9EC15E}"/>
                    </a:ext>
                  </a:extLst>
                </p14:cNvPr>
                <p14:cNvContentPartPr/>
                <p14:nvPr/>
              </p14:nvContentPartPr>
              <p14:xfrm>
                <a:off x="1091346" y="2389030"/>
                <a:ext cx="130320" cy="147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B31D33-3D2F-4E6F-90C4-1F5A3E9EC15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82346" y="2380390"/>
                  <a:ext cx="147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8FAF634-A7B8-4949-B579-8CAE751446EB}"/>
                    </a:ext>
                  </a:extLst>
                </p14:cNvPr>
                <p14:cNvContentPartPr/>
                <p14:nvPr/>
              </p14:nvContentPartPr>
              <p14:xfrm>
                <a:off x="1150026" y="2394790"/>
                <a:ext cx="130320" cy="136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8FAF634-A7B8-4949-B579-8CAE751446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1386" y="2386150"/>
                  <a:ext cx="147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7B91DFC-2A8E-4455-8724-B2C7B6A3C1C1}"/>
                    </a:ext>
                  </a:extLst>
                </p14:cNvPr>
                <p14:cNvContentPartPr/>
                <p14:nvPr/>
              </p14:nvContentPartPr>
              <p14:xfrm>
                <a:off x="1403826" y="2382910"/>
                <a:ext cx="205200" cy="18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7B91DFC-2A8E-4455-8724-B2C7B6A3C1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95186" y="2373910"/>
                  <a:ext cx="222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F05F397-37C7-4DF8-9D9B-6E8B5416C308}"/>
                    </a:ext>
                  </a:extLst>
                </p14:cNvPr>
                <p14:cNvContentPartPr/>
                <p14:nvPr/>
              </p14:nvContentPartPr>
              <p14:xfrm>
                <a:off x="1621986" y="2377150"/>
                <a:ext cx="200880" cy="159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F05F397-37C7-4DF8-9D9B-6E8B5416C30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13346" y="2368510"/>
                  <a:ext cx="218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65A1B09-0C43-4575-9C09-651AD4EBC1B6}"/>
                    </a:ext>
                  </a:extLst>
                </p14:cNvPr>
                <p14:cNvContentPartPr/>
                <p14:nvPr/>
              </p14:nvContentPartPr>
              <p14:xfrm>
                <a:off x="1963626" y="2300470"/>
                <a:ext cx="223200" cy="325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65A1B09-0C43-4575-9C09-651AD4EBC1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54986" y="2291470"/>
                  <a:ext cx="2408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4B3AD3-E6F7-4133-B739-A50423B1A379}"/>
                    </a:ext>
                  </a:extLst>
                </p14:cNvPr>
                <p14:cNvContentPartPr/>
                <p14:nvPr/>
              </p14:nvContentPartPr>
              <p14:xfrm>
                <a:off x="1993866" y="2453830"/>
                <a:ext cx="100800" cy="12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4B3AD3-E6F7-4133-B739-A50423B1A37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84866" y="244519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908EFAD-AEB6-4331-B740-28F299E092C9}"/>
                    </a:ext>
                  </a:extLst>
                </p14:cNvPr>
                <p14:cNvContentPartPr/>
                <p14:nvPr/>
              </p14:nvContentPartPr>
              <p14:xfrm>
                <a:off x="2064426" y="2218030"/>
                <a:ext cx="94680" cy="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908EFAD-AEB6-4331-B740-28F299E092C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055786" y="2209030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44464FB-AB95-4401-8911-4B9EEBC0C192}"/>
                    </a:ext>
                  </a:extLst>
                </p14:cNvPr>
                <p14:cNvContentPartPr/>
                <p14:nvPr/>
              </p14:nvContentPartPr>
              <p14:xfrm>
                <a:off x="1400586" y="2218030"/>
                <a:ext cx="151200" cy="448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44464FB-AB95-4401-8911-4B9EEBC0C19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91586" y="2209030"/>
                  <a:ext cx="1688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10B4870-4553-4F73-A3B1-06584CE75049}"/>
                    </a:ext>
                  </a:extLst>
                </p14:cNvPr>
                <p14:cNvContentPartPr/>
                <p14:nvPr/>
              </p14:nvContentPartPr>
              <p14:xfrm>
                <a:off x="2164866" y="2094190"/>
                <a:ext cx="223920" cy="56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10B4870-4553-4F73-A3B1-06584CE750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56226" y="2085190"/>
                  <a:ext cx="241560" cy="58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A0036A-EEB3-4108-8EB2-DE3760D08338}"/>
              </a:ext>
            </a:extLst>
          </p:cNvPr>
          <p:cNvGrpSpPr/>
          <p:nvPr/>
        </p:nvGrpSpPr>
        <p:grpSpPr>
          <a:xfrm>
            <a:off x="678786" y="2843350"/>
            <a:ext cx="147240" cy="171360"/>
            <a:chOff x="678786" y="2843350"/>
            <a:chExt cx="14724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818312-7A4D-4220-9DF3-B2D3E24240E4}"/>
                    </a:ext>
                  </a:extLst>
                </p14:cNvPr>
                <p14:cNvContentPartPr/>
                <p14:nvPr/>
              </p14:nvContentPartPr>
              <p14:xfrm>
                <a:off x="678786" y="2902750"/>
                <a:ext cx="135720" cy="111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818312-7A4D-4220-9DF3-B2D3E24240E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9786" y="2894110"/>
                  <a:ext cx="153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EBACA3B-2CD4-4177-B39F-FDF5B8A20FF1}"/>
                    </a:ext>
                  </a:extLst>
                </p14:cNvPr>
                <p14:cNvContentPartPr/>
                <p14:nvPr/>
              </p14:nvContentPartPr>
              <p14:xfrm>
                <a:off x="743226" y="2843350"/>
                <a:ext cx="82800" cy="18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EBACA3B-2CD4-4177-B39F-FDF5B8A20FF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4226" y="2834350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DD17255-8CD0-4FDF-B510-783B699ECDC6}"/>
              </a:ext>
            </a:extLst>
          </p:cNvPr>
          <p:cNvGrpSpPr/>
          <p:nvPr/>
        </p:nvGrpSpPr>
        <p:grpSpPr>
          <a:xfrm>
            <a:off x="1350186" y="2837590"/>
            <a:ext cx="177840" cy="213480"/>
            <a:chOff x="1350186" y="2837590"/>
            <a:chExt cx="17784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4CF4370-C179-424D-85D9-38178315E9D4}"/>
                    </a:ext>
                  </a:extLst>
                </p14:cNvPr>
                <p14:cNvContentPartPr/>
                <p14:nvPr/>
              </p14:nvContentPartPr>
              <p14:xfrm>
                <a:off x="1350186" y="2908150"/>
                <a:ext cx="95040" cy="142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4CF4370-C179-424D-85D9-38178315E9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41546" y="2899510"/>
                  <a:ext cx="112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1B718A0-8863-47DA-B857-56F2E46B581F}"/>
                    </a:ext>
                  </a:extLst>
                </p14:cNvPr>
                <p14:cNvContentPartPr/>
                <p14:nvPr/>
              </p14:nvContentPartPr>
              <p14:xfrm>
                <a:off x="1374306" y="2837590"/>
                <a:ext cx="153720" cy="24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1B718A0-8863-47DA-B857-56F2E46B581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65666" y="2828590"/>
                  <a:ext cx="1713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9474809-BCCF-4EE8-A626-E73DE303AEC6}"/>
              </a:ext>
            </a:extLst>
          </p:cNvPr>
          <p:cNvGrpSpPr/>
          <p:nvPr/>
        </p:nvGrpSpPr>
        <p:grpSpPr>
          <a:xfrm>
            <a:off x="2010786" y="2860990"/>
            <a:ext cx="72000" cy="154080"/>
            <a:chOff x="2010786" y="2860990"/>
            <a:chExt cx="7200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E5DB4F-5059-491D-9211-0D88C9F99AEE}"/>
                    </a:ext>
                  </a:extLst>
                </p14:cNvPr>
                <p14:cNvContentPartPr/>
                <p14:nvPr/>
              </p14:nvContentPartPr>
              <p14:xfrm>
                <a:off x="2010786" y="2927950"/>
                <a:ext cx="60120" cy="87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E5DB4F-5059-491D-9211-0D88C9F99AE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02146" y="2919310"/>
                  <a:ext cx="77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FDD07B-811A-4840-B194-15F2EA7501DC}"/>
                    </a:ext>
                  </a:extLst>
                </p14:cNvPr>
                <p14:cNvContentPartPr/>
                <p14:nvPr/>
              </p14:nvContentPartPr>
              <p14:xfrm>
                <a:off x="2023386" y="2860990"/>
                <a:ext cx="59400" cy="6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FDD07B-811A-4840-B194-15F2EA7501D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014386" y="2852350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E1D749B-A7CB-4477-BAE1-06F7D3C56AE3}"/>
                  </a:ext>
                </a:extLst>
              </p14:cNvPr>
              <p14:cNvContentPartPr/>
              <p14:nvPr/>
            </p14:nvContentPartPr>
            <p14:xfrm>
              <a:off x="2839506" y="2459950"/>
              <a:ext cx="139680" cy="12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E1D749B-A7CB-4477-BAE1-06F7D3C56AE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830866" y="2450950"/>
                <a:ext cx="157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B0E5782-5F81-4506-9D60-1849D8D5808A}"/>
                  </a:ext>
                </a:extLst>
              </p14:cNvPr>
              <p14:cNvContentPartPr/>
              <p14:nvPr/>
            </p14:nvContentPartPr>
            <p14:xfrm>
              <a:off x="2778666" y="2577670"/>
              <a:ext cx="194760" cy="180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B0E5782-5F81-4506-9D60-1849D8D5808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769666" y="2569030"/>
                <a:ext cx="2124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99B9C97-D59C-44AB-9020-AFFA075B17C5}"/>
              </a:ext>
            </a:extLst>
          </p:cNvPr>
          <p:cNvGrpSpPr/>
          <p:nvPr/>
        </p:nvGrpSpPr>
        <p:grpSpPr>
          <a:xfrm>
            <a:off x="5005350" y="2295090"/>
            <a:ext cx="1290600" cy="351360"/>
            <a:chOff x="5005350" y="2295090"/>
            <a:chExt cx="12906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5A0F53-799E-4A62-812C-73EED497D11C}"/>
                    </a:ext>
                  </a:extLst>
                </p14:cNvPr>
                <p14:cNvContentPartPr/>
                <p14:nvPr/>
              </p14:nvContentPartPr>
              <p14:xfrm>
                <a:off x="5005350" y="2538090"/>
                <a:ext cx="133560" cy="24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5A0F53-799E-4A62-812C-73EED497D11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96350" y="2529450"/>
                  <a:ext cx="151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13D23AE-8B58-4F25-959A-19C35E6809DE}"/>
                    </a:ext>
                  </a:extLst>
                </p14:cNvPr>
                <p14:cNvContentPartPr/>
                <p14:nvPr/>
              </p14:nvContentPartPr>
              <p14:xfrm>
                <a:off x="5338350" y="2414250"/>
                <a:ext cx="242640" cy="182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13D23AE-8B58-4F25-959A-19C35E6809D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29710" y="2405610"/>
                  <a:ext cx="260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1A4C89-36B5-4A2E-9EB5-C06F11C03D69}"/>
                    </a:ext>
                  </a:extLst>
                </p14:cNvPr>
                <p14:cNvContentPartPr/>
                <p14:nvPr/>
              </p14:nvContentPartPr>
              <p14:xfrm>
                <a:off x="5643270" y="2509650"/>
                <a:ext cx="19440" cy="33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1A4C89-36B5-4A2E-9EB5-C06F11C03D6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634630" y="2501010"/>
                  <a:ext cx="37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BEEF496-E104-4CDB-97E9-34123C6A913F}"/>
                    </a:ext>
                  </a:extLst>
                </p14:cNvPr>
                <p14:cNvContentPartPr/>
                <p14:nvPr/>
              </p14:nvContentPartPr>
              <p14:xfrm>
                <a:off x="5783310" y="2418930"/>
                <a:ext cx="163800" cy="227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BEEF496-E104-4CDB-97E9-34123C6A91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74310" y="2410290"/>
                  <a:ext cx="181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E410F7-00AA-45A7-AB6C-CD8E9C9F9860}"/>
                    </a:ext>
                  </a:extLst>
                </p14:cNvPr>
                <p14:cNvContentPartPr/>
                <p14:nvPr/>
              </p14:nvContentPartPr>
              <p14:xfrm>
                <a:off x="6100470" y="2366730"/>
                <a:ext cx="195480" cy="229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E410F7-00AA-45A7-AB6C-CD8E9C9F986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91830" y="2357730"/>
                  <a:ext cx="213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955396-8913-4FC5-BB3A-5F9761A672BC}"/>
                    </a:ext>
                  </a:extLst>
                </p14:cNvPr>
                <p14:cNvContentPartPr/>
                <p14:nvPr/>
              </p14:nvContentPartPr>
              <p14:xfrm>
                <a:off x="6105510" y="2504970"/>
                <a:ext cx="128880" cy="24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955396-8913-4FC5-BB3A-5F9761A672B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96510" y="2495970"/>
                  <a:ext cx="14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E726374-C94B-4FE9-A809-80DF77E5FA45}"/>
                    </a:ext>
                  </a:extLst>
                </p14:cNvPr>
                <p14:cNvContentPartPr/>
                <p14:nvPr/>
              </p14:nvContentPartPr>
              <p14:xfrm>
                <a:off x="6169230" y="2295090"/>
                <a:ext cx="84240" cy="14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E726374-C94B-4FE9-A809-80DF77E5FA4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60230" y="2286450"/>
                  <a:ext cx="1018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E744D90-36E0-4D73-AE43-7D6DA40A680D}"/>
                  </a:ext>
                </a:extLst>
              </p14:cNvPr>
              <p14:cNvContentPartPr/>
              <p14:nvPr/>
            </p14:nvContentPartPr>
            <p14:xfrm>
              <a:off x="4147830" y="2523690"/>
              <a:ext cx="58320" cy="62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E744D90-36E0-4D73-AE43-7D6DA40A680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138830" y="2514690"/>
                <a:ext cx="7596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7842C6C-288A-4402-8B79-BE1BE7F77A8C}"/>
              </a:ext>
            </a:extLst>
          </p:cNvPr>
          <p:cNvGrpSpPr/>
          <p:nvPr/>
        </p:nvGrpSpPr>
        <p:grpSpPr>
          <a:xfrm>
            <a:off x="3095190" y="3081330"/>
            <a:ext cx="1548360" cy="402840"/>
            <a:chOff x="3095190" y="3081330"/>
            <a:chExt cx="15483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4AEA8F5-7BA2-45C9-A02E-85C98A1621BB}"/>
                    </a:ext>
                  </a:extLst>
                </p14:cNvPr>
                <p14:cNvContentPartPr/>
                <p14:nvPr/>
              </p14:nvContentPartPr>
              <p14:xfrm>
                <a:off x="3095190" y="3130290"/>
                <a:ext cx="272160" cy="199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4AEA8F5-7BA2-45C9-A02E-85C98A1621B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86550" y="3121650"/>
                  <a:ext cx="289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E0DB53-4174-48CE-9CA0-DBDEE5414EC7}"/>
                    </a:ext>
                  </a:extLst>
                </p14:cNvPr>
                <p14:cNvContentPartPr/>
                <p14:nvPr/>
              </p14:nvContentPartPr>
              <p14:xfrm>
                <a:off x="3481110" y="3161970"/>
                <a:ext cx="14760" cy="57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E0DB53-4174-48CE-9CA0-DBDEE5414EC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72470" y="3153330"/>
                  <a:ext cx="32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C96F89-AB80-45AF-9DCF-457F11B056B3}"/>
                    </a:ext>
                  </a:extLst>
                </p14:cNvPr>
                <p14:cNvContentPartPr/>
                <p14:nvPr/>
              </p14:nvContentPartPr>
              <p14:xfrm>
                <a:off x="3666870" y="3142890"/>
                <a:ext cx="24120" cy="157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C96F89-AB80-45AF-9DCF-457F11B056B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58230" y="3133890"/>
                  <a:ext cx="41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48C5A2E-4D9C-48B3-9187-EABF8BD4CDBF}"/>
                    </a:ext>
                  </a:extLst>
                </p14:cNvPr>
                <p14:cNvContentPartPr/>
                <p14:nvPr/>
              </p14:nvContentPartPr>
              <p14:xfrm>
                <a:off x="3586230" y="3128850"/>
                <a:ext cx="223560" cy="200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48C5A2E-4D9C-48B3-9187-EABF8BD4CDB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77590" y="3120210"/>
                  <a:ext cx="241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0E2D10-BD21-4A53-88C5-67CBDC8DD9B5}"/>
                    </a:ext>
                  </a:extLst>
                </p14:cNvPr>
                <p14:cNvContentPartPr/>
                <p14:nvPr/>
              </p14:nvContentPartPr>
              <p14:xfrm>
                <a:off x="3643110" y="3081330"/>
                <a:ext cx="190800" cy="24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0E2D10-BD21-4A53-88C5-67CBDC8DD9B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34470" y="3072330"/>
                  <a:ext cx="20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01141BA-DF5C-4D69-A047-ACA798B6F84A}"/>
                    </a:ext>
                  </a:extLst>
                </p14:cNvPr>
                <p14:cNvContentPartPr/>
                <p14:nvPr/>
              </p14:nvContentPartPr>
              <p14:xfrm>
                <a:off x="4014630" y="3133530"/>
                <a:ext cx="95760" cy="105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01141BA-DF5C-4D69-A047-ACA798B6F8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05630" y="3124890"/>
                  <a:ext cx="11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73295C5-C787-4E78-9B71-1F6905BDD0BC}"/>
                    </a:ext>
                  </a:extLst>
                </p14:cNvPr>
                <p14:cNvContentPartPr/>
                <p14:nvPr/>
              </p14:nvContentPartPr>
              <p14:xfrm>
                <a:off x="4176630" y="3131010"/>
                <a:ext cx="262080" cy="353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73295C5-C787-4E78-9B71-1F6905BDD0B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67630" y="3122010"/>
                  <a:ext cx="2797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8422116-4963-46AC-8E10-E76EF0D956EF}"/>
                    </a:ext>
                  </a:extLst>
                </p14:cNvPr>
                <p14:cNvContentPartPr/>
                <p14:nvPr/>
              </p14:nvContentPartPr>
              <p14:xfrm>
                <a:off x="4624110" y="3366810"/>
                <a:ext cx="19440" cy="100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8422116-4963-46AC-8E10-E76EF0D956E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15470" y="3358170"/>
                  <a:ext cx="370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32AA834-3531-4B83-A75D-8F8FC2AD0E5F}"/>
              </a:ext>
            </a:extLst>
          </p:cNvPr>
          <p:cNvGrpSpPr/>
          <p:nvPr/>
        </p:nvGrpSpPr>
        <p:grpSpPr>
          <a:xfrm>
            <a:off x="801630" y="3186450"/>
            <a:ext cx="1408680" cy="485640"/>
            <a:chOff x="801630" y="3186450"/>
            <a:chExt cx="140868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6685C3D-BA0A-401A-85B7-DD61E20A97DD}"/>
                    </a:ext>
                  </a:extLst>
                </p14:cNvPr>
                <p14:cNvContentPartPr/>
                <p14:nvPr/>
              </p14:nvContentPartPr>
              <p14:xfrm>
                <a:off x="801630" y="3352770"/>
                <a:ext cx="208440" cy="183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6685C3D-BA0A-401A-85B7-DD61E20A97D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2630" y="3343770"/>
                  <a:ext cx="226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35EAF1C-1953-434D-B73E-54D1456A806E}"/>
                    </a:ext>
                  </a:extLst>
                </p14:cNvPr>
                <p14:cNvContentPartPr/>
                <p14:nvPr/>
              </p14:nvContentPartPr>
              <p14:xfrm>
                <a:off x="1061910" y="3476610"/>
                <a:ext cx="43200" cy="28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35EAF1C-1953-434D-B73E-54D1456A806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2910" y="3467610"/>
                  <a:ext cx="60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C4EDD1-5725-49A8-9723-DB331F03FDED}"/>
                    </a:ext>
                  </a:extLst>
                </p14:cNvPr>
                <p14:cNvContentPartPr/>
                <p14:nvPr/>
              </p14:nvContentPartPr>
              <p14:xfrm>
                <a:off x="1152270" y="3357450"/>
                <a:ext cx="176760" cy="247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C4EDD1-5725-49A8-9723-DB331F03FDE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3630" y="3348450"/>
                  <a:ext cx="194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D285D24-2140-48DA-AEFD-D81948ADB7EF}"/>
                    </a:ext>
                  </a:extLst>
                </p14:cNvPr>
                <p14:cNvContentPartPr/>
                <p14:nvPr/>
              </p14:nvContentPartPr>
              <p14:xfrm>
                <a:off x="1195110" y="3290850"/>
                <a:ext cx="286200" cy="138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D285D24-2140-48DA-AEFD-D81948ADB7E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86470" y="3281850"/>
                  <a:ext cx="303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D36EE02-3038-4FB7-89FF-AC3088812295}"/>
                    </a:ext>
                  </a:extLst>
                </p14:cNvPr>
                <p14:cNvContentPartPr/>
                <p14:nvPr/>
              </p14:nvContentPartPr>
              <p14:xfrm>
                <a:off x="1438110" y="3505050"/>
                <a:ext cx="76680" cy="5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D36EE02-3038-4FB7-89FF-AC308881229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429110" y="3496050"/>
                  <a:ext cx="94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024870-0C7B-4006-812D-8671905FA876}"/>
                    </a:ext>
                  </a:extLst>
                </p14:cNvPr>
                <p14:cNvContentPartPr/>
                <p14:nvPr/>
              </p14:nvContentPartPr>
              <p14:xfrm>
                <a:off x="1604790" y="3452490"/>
                <a:ext cx="100440" cy="14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024870-0C7B-4006-812D-8671905FA87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95790" y="3443850"/>
                  <a:ext cx="11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051A32F-CDF5-486C-A375-15FD1A16A58B}"/>
                    </a:ext>
                  </a:extLst>
                </p14:cNvPr>
                <p14:cNvContentPartPr/>
                <p14:nvPr/>
              </p14:nvContentPartPr>
              <p14:xfrm>
                <a:off x="1761750" y="3186450"/>
                <a:ext cx="138600" cy="171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051A32F-CDF5-486C-A375-15FD1A16A58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53110" y="3177810"/>
                  <a:ext cx="156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37351B2-559B-401F-866C-01D16567CE72}"/>
                    </a:ext>
                  </a:extLst>
                </p14:cNvPr>
                <p14:cNvContentPartPr/>
                <p14:nvPr/>
              </p14:nvContentPartPr>
              <p14:xfrm>
                <a:off x="1747710" y="3381210"/>
                <a:ext cx="231480" cy="2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37351B2-559B-401F-866C-01D16567CE7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38710" y="3372210"/>
                  <a:ext cx="249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C6E3FD9-0D02-4658-B0B3-E3DFA5C05844}"/>
                    </a:ext>
                  </a:extLst>
                </p14:cNvPr>
                <p14:cNvContentPartPr/>
                <p14:nvPr/>
              </p14:nvContentPartPr>
              <p14:xfrm>
                <a:off x="1770750" y="3443130"/>
                <a:ext cx="203040" cy="194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C6E3FD9-0D02-4658-B0B3-E3DFA5C0584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762110" y="3434130"/>
                  <a:ext cx="220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0A2FD0-C688-446F-BA84-40D3F68B0075}"/>
                    </a:ext>
                  </a:extLst>
                </p14:cNvPr>
                <p14:cNvContentPartPr/>
                <p14:nvPr/>
              </p14:nvContentPartPr>
              <p14:xfrm>
                <a:off x="2033550" y="3337650"/>
                <a:ext cx="176760" cy="334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0A2FD0-C688-446F-BA84-40D3F68B007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24550" y="3328650"/>
                  <a:ext cx="19440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0530DD4-4767-4614-9626-AD126A69D1FD}"/>
              </a:ext>
            </a:extLst>
          </p:cNvPr>
          <p:cNvGrpSpPr/>
          <p:nvPr/>
        </p:nvGrpSpPr>
        <p:grpSpPr>
          <a:xfrm>
            <a:off x="847710" y="3762090"/>
            <a:ext cx="1209960" cy="338400"/>
            <a:chOff x="847710" y="3762090"/>
            <a:chExt cx="120996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667F091-748A-4EC7-9602-25F3DED76C1F}"/>
                    </a:ext>
                  </a:extLst>
                </p14:cNvPr>
                <p14:cNvContentPartPr/>
                <p14:nvPr/>
              </p14:nvContentPartPr>
              <p14:xfrm>
                <a:off x="847710" y="3838410"/>
                <a:ext cx="205200" cy="225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667F091-748A-4EC7-9602-25F3DED76C1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8710" y="3829410"/>
                  <a:ext cx="222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D204022-6946-4A23-ABA9-4B31B17970D3}"/>
                    </a:ext>
                  </a:extLst>
                </p14:cNvPr>
                <p14:cNvContentPartPr/>
                <p14:nvPr/>
              </p14:nvContentPartPr>
              <p14:xfrm>
                <a:off x="942750" y="3762090"/>
                <a:ext cx="76680" cy="28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D204022-6946-4A23-ABA9-4B31B17970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4110" y="3753450"/>
                  <a:ext cx="94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7229DC5-7EAC-4B30-81F1-FFC9F775116C}"/>
                    </a:ext>
                  </a:extLst>
                </p14:cNvPr>
                <p14:cNvContentPartPr/>
                <p14:nvPr/>
              </p14:nvContentPartPr>
              <p14:xfrm>
                <a:off x="1033110" y="3895650"/>
                <a:ext cx="81360" cy="14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7229DC5-7EAC-4B30-81F1-FFC9F77511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4470" y="3886650"/>
                  <a:ext cx="99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D98765A-CDE9-4A8F-991A-C4CE50458847}"/>
                    </a:ext>
                  </a:extLst>
                </p14:cNvPr>
                <p14:cNvContentPartPr/>
                <p14:nvPr/>
              </p14:nvContentPartPr>
              <p14:xfrm>
                <a:off x="1128150" y="3905010"/>
                <a:ext cx="119520" cy="86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D98765A-CDE9-4A8F-991A-C4CE5045884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9510" y="3896370"/>
                  <a:ext cx="137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5DBC47A-2EEB-4CFB-87A7-91721F890590}"/>
                    </a:ext>
                  </a:extLst>
                </p14:cNvPr>
                <p14:cNvContentPartPr/>
                <p14:nvPr/>
              </p14:nvContentPartPr>
              <p14:xfrm>
                <a:off x="1190790" y="3900330"/>
                <a:ext cx="133560" cy="109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5DBC47A-2EEB-4CFB-87A7-91721F89059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81790" y="3891330"/>
                  <a:ext cx="151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F5EDE3-B617-4516-9DD3-87F279C6FD39}"/>
                    </a:ext>
                  </a:extLst>
                </p14:cNvPr>
                <p14:cNvContentPartPr/>
                <p14:nvPr/>
              </p14:nvContentPartPr>
              <p14:xfrm>
                <a:off x="1047510" y="3976650"/>
                <a:ext cx="47880" cy="14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F5EDE3-B617-4516-9DD3-87F279C6FD3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8870" y="3967650"/>
                  <a:ext cx="65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4BF1BF-B322-4831-86DF-5A6746DBECB6}"/>
                    </a:ext>
                  </a:extLst>
                </p14:cNvPr>
                <p14:cNvContentPartPr/>
                <p14:nvPr/>
              </p14:nvContentPartPr>
              <p14:xfrm>
                <a:off x="1361790" y="3938490"/>
                <a:ext cx="147960" cy="5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4BF1BF-B322-4831-86DF-5A6746DBECB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53150" y="3929490"/>
                  <a:ext cx="165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0BC844A-76E6-41E4-B2BF-0D026ACBA1FC}"/>
                    </a:ext>
                  </a:extLst>
                </p14:cNvPr>
                <p14:cNvContentPartPr/>
                <p14:nvPr/>
              </p14:nvContentPartPr>
              <p14:xfrm>
                <a:off x="1423710" y="3899970"/>
                <a:ext cx="90720" cy="134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0BC844A-76E6-41E4-B2BF-0D026ACBA1F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415070" y="3890970"/>
                  <a:ext cx="108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2012D39-E887-4217-A07F-F708FB435949}"/>
                    </a:ext>
                  </a:extLst>
                </p14:cNvPr>
                <p14:cNvContentPartPr/>
                <p14:nvPr/>
              </p14:nvContentPartPr>
              <p14:xfrm>
                <a:off x="1692270" y="3909330"/>
                <a:ext cx="77760" cy="191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2012D39-E887-4217-A07F-F708FB43594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683270" y="3900690"/>
                  <a:ext cx="95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11361DE-0938-463F-954C-0867F9D82162}"/>
                    </a:ext>
                  </a:extLst>
                </p14:cNvPr>
                <p14:cNvContentPartPr/>
                <p14:nvPr/>
              </p14:nvContentPartPr>
              <p14:xfrm>
                <a:off x="1838070" y="3890610"/>
                <a:ext cx="19440" cy="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11361DE-0938-463F-954C-0867F9D8216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829430" y="3881970"/>
                  <a:ext cx="37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15462FE-D171-4174-80DC-88D1A786E3DB}"/>
                    </a:ext>
                  </a:extLst>
                </p14:cNvPr>
                <p14:cNvContentPartPr/>
                <p14:nvPr/>
              </p14:nvContentPartPr>
              <p14:xfrm>
                <a:off x="1823310" y="3914730"/>
                <a:ext cx="234360" cy="57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15462FE-D171-4174-80DC-88D1A786E3D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814670" y="3905730"/>
                  <a:ext cx="2520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0712929-E667-4C6A-A2A4-6EC5F1641DC4}"/>
              </a:ext>
            </a:extLst>
          </p:cNvPr>
          <p:cNvGrpSpPr/>
          <p:nvPr/>
        </p:nvGrpSpPr>
        <p:grpSpPr>
          <a:xfrm>
            <a:off x="5080950" y="2914650"/>
            <a:ext cx="3105720" cy="604800"/>
            <a:chOff x="5080950" y="2914650"/>
            <a:chExt cx="310572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84C166-ED98-4837-919E-72FC3E21F5F3}"/>
                    </a:ext>
                  </a:extLst>
                </p14:cNvPr>
                <p14:cNvContentPartPr/>
                <p14:nvPr/>
              </p14:nvContentPartPr>
              <p14:xfrm>
                <a:off x="5195430" y="3106530"/>
                <a:ext cx="210240" cy="198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84C166-ED98-4837-919E-72FC3E21F5F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86790" y="3097890"/>
                  <a:ext cx="227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359610D-BAE9-4279-BDA9-E356E068F468}"/>
                    </a:ext>
                  </a:extLst>
                </p14:cNvPr>
                <p14:cNvContentPartPr/>
                <p14:nvPr/>
              </p14:nvContentPartPr>
              <p14:xfrm>
                <a:off x="5443470" y="3167010"/>
                <a:ext cx="19440" cy="28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359610D-BAE9-4279-BDA9-E356E068F46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34470" y="3158010"/>
                  <a:ext cx="37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7FC94F6-6499-41D5-8736-C0B32BC4C28F}"/>
                    </a:ext>
                  </a:extLst>
                </p14:cNvPr>
                <p14:cNvContentPartPr/>
                <p14:nvPr/>
              </p14:nvContentPartPr>
              <p14:xfrm>
                <a:off x="5650470" y="3126330"/>
                <a:ext cx="120240" cy="145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7FC94F6-6499-41D5-8736-C0B32BC4C28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41470" y="3117690"/>
                  <a:ext cx="137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6F2195A-F681-441B-BD07-79D236914CA2}"/>
                    </a:ext>
                  </a:extLst>
                </p14:cNvPr>
                <p14:cNvContentPartPr/>
                <p14:nvPr/>
              </p14:nvContentPartPr>
              <p14:xfrm>
                <a:off x="5652990" y="3167010"/>
                <a:ext cx="66960" cy="9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6F2195A-F681-441B-BD07-79D236914CA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643990" y="3158010"/>
                  <a:ext cx="84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85BAE92-848E-40A9-8DE4-1828618B2CBA}"/>
                    </a:ext>
                  </a:extLst>
                </p14:cNvPr>
                <p14:cNvContentPartPr/>
                <p14:nvPr/>
              </p14:nvContentPartPr>
              <p14:xfrm>
                <a:off x="5762790" y="3228930"/>
                <a:ext cx="71280" cy="86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85BAE92-848E-40A9-8DE4-1828618B2CB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54150" y="3219930"/>
                  <a:ext cx="88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9345B0D-CC02-467C-80CC-26910DC6BDF0}"/>
                    </a:ext>
                  </a:extLst>
                </p14:cNvPr>
                <p14:cNvContentPartPr/>
                <p14:nvPr/>
              </p14:nvContentPartPr>
              <p14:xfrm>
                <a:off x="5910030" y="3052530"/>
                <a:ext cx="110160" cy="257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9345B0D-CC02-467C-80CC-26910DC6BDF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01390" y="3043890"/>
                  <a:ext cx="127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0DAADD0-46B7-447A-B215-CE9537A55957}"/>
                    </a:ext>
                  </a:extLst>
                </p14:cNvPr>
                <p14:cNvContentPartPr/>
                <p14:nvPr/>
              </p14:nvContentPartPr>
              <p14:xfrm>
                <a:off x="5895630" y="3171690"/>
                <a:ext cx="86040" cy="9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0DAADD0-46B7-447A-B215-CE9537A5595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886990" y="3162690"/>
                  <a:ext cx="103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620529B-812F-4186-9AC7-19D67A3C7947}"/>
                    </a:ext>
                  </a:extLst>
                </p14:cNvPr>
                <p14:cNvContentPartPr/>
                <p14:nvPr/>
              </p14:nvContentPartPr>
              <p14:xfrm>
                <a:off x="5933790" y="2985930"/>
                <a:ext cx="76680" cy="19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620529B-812F-4186-9AC7-19D67A3C794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925150" y="2976930"/>
                  <a:ext cx="94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77B077-3783-4906-8C83-11E2923D2449}"/>
                    </a:ext>
                  </a:extLst>
                </p14:cNvPr>
                <p14:cNvContentPartPr/>
                <p14:nvPr/>
              </p14:nvContentPartPr>
              <p14:xfrm>
                <a:off x="5591070" y="2990610"/>
                <a:ext cx="114840" cy="329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77B077-3783-4906-8C83-11E2923D244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82070" y="2981970"/>
                  <a:ext cx="132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971268-E23F-427B-A62D-008CB7892DDC}"/>
                    </a:ext>
                  </a:extLst>
                </p14:cNvPr>
                <p14:cNvContentPartPr/>
                <p14:nvPr/>
              </p14:nvContentPartPr>
              <p14:xfrm>
                <a:off x="5890950" y="2953170"/>
                <a:ext cx="204840" cy="404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971268-E23F-427B-A62D-008CB7892DD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82310" y="2944530"/>
                  <a:ext cx="222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D31FF19-4646-479D-8721-5E890F66E01D}"/>
                    </a:ext>
                  </a:extLst>
                </p14:cNvPr>
                <p14:cNvContentPartPr/>
                <p14:nvPr/>
              </p14:nvContentPartPr>
              <p14:xfrm>
                <a:off x="6243390" y="3109770"/>
                <a:ext cx="143280" cy="62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D31FF19-4646-479D-8721-5E890F66E01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234750" y="3100770"/>
                  <a:ext cx="160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21771E1-2F8A-4F87-B8F3-9865BE2E6DFC}"/>
                    </a:ext>
                  </a:extLst>
                </p14:cNvPr>
                <p14:cNvContentPartPr/>
                <p14:nvPr/>
              </p14:nvContentPartPr>
              <p14:xfrm>
                <a:off x="6585390" y="3100050"/>
                <a:ext cx="120240" cy="113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21771E1-2F8A-4F87-B8F3-9865BE2E6DF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76390" y="3091410"/>
                  <a:ext cx="137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47DE47E-F409-4A65-B975-41F470A38C8E}"/>
                    </a:ext>
                  </a:extLst>
                </p14:cNvPr>
                <p14:cNvContentPartPr/>
                <p14:nvPr/>
              </p14:nvContentPartPr>
              <p14:xfrm>
                <a:off x="6924510" y="3128850"/>
                <a:ext cx="100440" cy="9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47DE47E-F409-4A65-B975-41F470A38C8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15510" y="3119850"/>
                  <a:ext cx="118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0750878-5D34-4DAC-B84E-CACFE6A057DC}"/>
                    </a:ext>
                  </a:extLst>
                </p14:cNvPr>
                <p14:cNvContentPartPr/>
                <p14:nvPr/>
              </p14:nvContentPartPr>
              <p14:xfrm>
                <a:off x="6919830" y="3176370"/>
                <a:ext cx="66960" cy="14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0750878-5D34-4DAC-B84E-CACFE6A057D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910830" y="3167730"/>
                  <a:ext cx="84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1627FAE-5C31-4A4F-B108-4F6B5925FAEB}"/>
                    </a:ext>
                  </a:extLst>
                </p14:cNvPr>
                <p14:cNvContentPartPr/>
                <p14:nvPr/>
              </p14:nvContentPartPr>
              <p14:xfrm>
                <a:off x="6981750" y="3104730"/>
                <a:ext cx="164520" cy="153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1627FAE-5C31-4A4F-B108-4F6B5925FAE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72750" y="3095730"/>
                  <a:ext cx="182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DA2C8E9-622C-419D-8F34-4A2E5B3D3B68}"/>
                    </a:ext>
                  </a:extLst>
                </p14:cNvPr>
                <p14:cNvContentPartPr/>
                <p14:nvPr/>
              </p14:nvContentPartPr>
              <p14:xfrm>
                <a:off x="7333830" y="3005010"/>
                <a:ext cx="153000" cy="19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DA2C8E9-622C-419D-8F34-4A2E5B3D3B6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324830" y="2996010"/>
                  <a:ext cx="170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3BD9910-EDAA-4451-94E2-AB6F8DB81B88}"/>
                    </a:ext>
                  </a:extLst>
                </p14:cNvPr>
                <p14:cNvContentPartPr/>
                <p14:nvPr/>
              </p14:nvContentPartPr>
              <p14:xfrm>
                <a:off x="7505550" y="3124170"/>
                <a:ext cx="28800" cy="24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3BD9910-EDAA-4451-94E2-AB6F8DB81B8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96550" y="3115170"/>
                  <a:ext cx="4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E9C7F92-3E2E-419E-B931-79369B96C78F}"/>
                    </a:ext>
                  </a:extLst>
                </p14:cNvPr>
                <p14:cNvContentPartPr/>
                <p14:nvPr/>
              </p14:nvContentPartPr>
              <p14:xfrm>
                <a:off x="7643430" y="3005010"/>
                <a:ext cx="133920" cy="239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E9C7F92-3E2E-419E-B931-79369B96C78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34430" y="2996010"/>
                  <a:ext cx="151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9E5B3F-9AD4-49B1-92E2-7A6F35EFAF98}"/>
                    </a:ext>
                  </a:extLst>
                </p14:cNvPr>
                <p14:cNvContentPartPr/>
                <p14:nvPr/>
              </p14:nvContentPartPr>
              <p14:xfrm>
                <a:off x="7657830" y="3133530"/>
                <a:ext cx="90720" cy="9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9E5B3F-9AD4-49B1-92E2-7A6F35EFAF9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649190" y="3124890"/>
                  <a:ext cx="108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6E36019-E319-4E5F-9268-EF2646DFEF53}"/>
                    </a:ext>
                  </a:extLst>
                </p14:cNvPr>
                <p14:cNvContentPartPr/>
                <p14:nvPr/>
              </p14:nvContentPartPr>
              <p14:xfrm>
                <a:off x="7705710" y="2914650"/>
                <a:ext cx="290880" cy="162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6E36019-E319-4E5F-9268-EF2646DFEF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96710" y="2905650"/>
                  <a:ext cx="308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E284319-6453-44DD-8173-F224FFF15610}"/>
                    </a:ext>
                  </a:extLst>
                </p14:cNvPr>
                <p14:cNvContentPartPr/>
                <p14:nvPr/>
              </p14:nvContentPartPr>
              <p14:xfrm>
                <a:off x="7877070" y="3089970"/>
                <a:ext cx="309600" cy="58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E284319-6453-44DD-8173-F224FFF1561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68070" y="3080970"/>
                  <a:ext cx="327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BAFD99C-3A9E-4812-B76D-F736424EAD9A}"/>
                    </a:ext>
                  </a:extLst>
                </p14:cNvPr>
                <p14:cNvContentPartPr/>
                <p14:nvPr/>
              </p14:nvContentPartPr>
              <p14:xfrm>
                <a:off x="5110110" y="3328650"/>
                <a:ext cx="557640" cy="190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BAFD99C-3A9E-4812-B76D-F736424EAD9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01110" y="3320010"/>
                  <a:ext cx="575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8630C75-F0CF-45D5-9521-FAA753F782BC}"/>
                    </a:ext>
                  </a:extLst>
                </p14:cNvPr>
                <p14:cNvContentPartPr/>
                <p14:nvPr/>
              </p14:nvContentPartPr>
              <p14:xfrm>
                <a:off x="5080950" y="3347730"/>
                <a:ext cx="100800" cy="48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8630C75-F0CF-45D5-9521-FAA753F782B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72310" y="3339090"/>
                  <a:ext cx="1184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9750897-1870-4461-9430-0B3F372EFC20}"/>
              </a:ext>
            </a:extLst>
          </p:cNvPr>
          <p:cNvGrpSpPr/>
          <p:nvPr/>
        </p:nvGrpSpPr>
        <p:grpSpPr>
          <a:xfrm>
            <a:off x="3266190" y="2259070"/>
            <a:ext cx="1520280" cy="641540"/>
            <a:chOff x="3266190" y="2259070"/>
            <a:chExt cx="1520280" cy="6415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D40C395-62CB-413E-99CD-4CB94F2F1BBE}"/>
                    </a:ext>
                  </a:extLst>
                </p14:cNvPr>
                <p14:cNvContentPartPr/>
                <p14:nvPr/>
              </p14:nvContentPartPr>
              <p14:xfrm>
                <a:off x="3285186" y="2424310"/>
                <a:ext cx="258480" cy="230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D40C395-62CB-413E-99CD-4CB94F2F1BB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76546" y="2415670"/>
                  <a:ext cx="276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1AA54B8-74A3-422D-9097-706D374670E8}"/>
                    </a:ext>
                  </a:extLst>
                </p14:cNvPr>
                <p14:cNvContentPartPr/>
                <p14:nvPr/>
              </p14:nvContentPartPr>
              <p14:xfrm>
                <a:off x="3759666" y="2259070"/>
                <a:ext cx="240120" cy="437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1AA54B8-74A3-422D-9097-706D374670E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51026" y="2250430"/>
                  <a:ext cx="2577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2EE4A4-D694-4D86-8E01-87DD4536BC16}"/>
                    </a:ext>
                  </a:extLst>
                </p14:cNvPr>
                <p14:cNvContentPartPr/>
                <p14:nvPr/>
              </p14:nvContentPartPr>
              <p14:xfrm>
                <a:off x="3934266" y="2423950"/>
                <a:ext cx="193680" cy="248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2EE4A4-D694-4D86-8E01-87DD4536BC1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925626" y="2415310"/>
                  <a:ext cx="211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68FB579-4F7C-48FC-BBBC-85A7C3C03040}"/>
                    </a:ext>
                  </a:extLst>
                </p14:cNvPr>
                <p14:cNvContentPartPr/>
                <p14:nvPr/>
              </p14:nvContentPartPr>
              <p14:xfrm>
                <a:off x="4147026" y="2483350"/>
                <a:ext cx="47520" cy="88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68FB579-4F7C-48FC-BBBC-85A7C3C0304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38386" y="2474710"/>
                  <a:ext cx="65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0CA29FD-A178-4210-BAD5-CE5231008C24}"/>
                    </a:ext>
                  </a:extLst>
                </p14:cNvPr>
                <p14:cNvContentPartPr/>
                <p14:nvPr/>
              </p14:nvContentPartPr>
              <p14:xfrm>
                <a:off x="4335666" y="2423590"/>
                <a:ext cx="207360" cy="261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0CA29FD-A178-4210-BAD5-CE5231008C2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27026" y="2414950"/>
                  <a:ext cx="225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6D24D6D-231C-4BF9-822E-59787ED14ADE}"/>
                    </a:ext>
                  </a:extLst>
                </p14:cNvPr>
                <p14:cNvContentPartPr/>
                <p14:nvPr/>
              </p14:nvContentPartPr>
              <p14:xfrm>
                <a:off x="4359426" y="2595670"/>
                <a:ext cx="88920" cy="6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6D24D6D-231C-4BF9-822E-59787ED14AD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50786" y="258667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FA7DE24-94B0-4BE6-A4C6-DBC929DCD1E8}"/>
                    </a:ext>
                  </a:extLst>
                </p14:cNvPr>
                <p14:cNvContentPartPr/>
                <p14:nvPr/>
              </p14:nvContentPartPr>
              <p14:xfrm>
                <a:off x="4423506" y="2324230"/>
                <a:ext cx="119160" cy="29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FA7DE24-94B0-4BE6-A4C6-DBC929DCD1E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14866" y="2315230"/>
                  <a:ext cx="136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52995E-1FD0-48CF-AD9A-F722AF2C8CA7}"/>
                    </a:ext>
                  </a:extLst>
                </p14:cNvPr>
                <p14:cNvContentPartPr/>
                <p14:nvPr/>
              </p14:nvContentPartPr>
              <p14:xfrm>
                <a:off x="4601346" y="2276710"/>
                <a:ext cx="177480" cy="502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52995E-1FD0-48CF-AD9A-F722AF2C8CA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592346" y="2268070"/>
                  <a:ext cx="1951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CFAF361-BE37-4BDE-9409-D8D7247BFB04}"/>
                    </a:ext>
                  </a:extLst>
                </p14:cNvPr>
                <p14:cNvContentPartPr/>
                <p14:nvPr/>
              </p14:nvContentPartPr>
              <p14:xfrm>
                <a:off x="3266190" y="2785770"/>
                <a:ext cx="1520280" cy="114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CFAF361-BE37-4BDE-9409-D8D7247BFB0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257550" y="2777130"/>
                  <a:ext cx="153792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07416957-D0B3-4C4B-A182-173EFF82C073}"/>
                  </a:ext>
                </a:extLst>
              </p14:cNvPr>
              <p14:cNvContentPartPr/>
              <p14:nvPr/>
            </p14:nvContentPartPr>
            <p14:xfrm>
              <a:off x="2147226" y="4300630"/>
              <a:ext cx="189360" cy="241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07416957-D0B3-4C4B-A182-173EFF82C07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2138226" y="4291630"/>
                <a:ext cx="2070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CB2B69B-F1DD-4E46-939E-9F59147CCF20}"/>
              </a:ext>
            </a:extLst>
          </p:cNvPr>
          <p:cNvGrpSpPr/>
          <p:nvPr/>
        </p:nvGrpSpPr>
        <p:grpSpPr>
          <a:xfrm>
            <a:off x="2562306" y="4046830"/>
            <a:ext cx="875520" cy="372600"/>
            <a:chOff x="2562306" y="4046830"/>
            <a:chExt cx="87552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AC7D49E-578C-43FB-A84C-464D50C1AAA8}"/>
                    </a:ext>
                  </a:extLst>
                </p14:cNvPr>
                <p14:cNvContentPartPr/>
                <p14:nvPr/>
              </p14:nvContentPartPr>
              <p14:xfrm>
                <a:off x="2562306" y="4164910"/>
                <a:ext cx="293040" cy="213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AC7D49E-578C-43FB-A84C-464D50C1AAA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553666" y="4155910"/>
                  <a:ext cx="310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3361278-A4CB-4226-887F-17D172DB5111}"/>
                    </a:ext>
                  </a:extLst>
                </p14:cNvPr>
                <p14:cNvContentPartPr/>
                <p14:nvPr/>
              </p14:nvContentPartPr>
              <p14:xfrm>
                <a:off x="2908266" y="4046830"/>
                <a:ext cx="100800" cy="78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3361278-A4CB-4226-887F-17D172DB51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899266" y="4037830"/>
                  <a:ext cx="118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C902AAD-8AA1-4D50-B141-2AF5AD8FB88C}"/>
                    </a:ext>
                  </a:extLst>
                </p14:cNvPr>
                <p14:cNvContentPartPr/>
                <p14:nvPr/>
              </p14:nvContentPartPr>
              <p14:xfrm>
                <a:off x="3144066" y="4104790"/>
                <a:ext cx="281520" cy="314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C902AAD-8AA1-4D50-B141-2AF5AD8FB88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35066" y="4096150"/>
                  <a:ext cx="299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5C1D05F-C5E6-4902-A579-72C068E4BF85}"/>
                    </a:ext>
                  </a:extLst>
                </p14:cNvPr>
                <p14:cNvContentPartPr/>
                <p14:nvPr/>
              </p14:nvContentPartPr>
              <p14:xfrm>
                <a:off x="3203106" y="4271110"/>
                <a:ext cx="141840" cy="18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5C1D05F-C5E6-4902-A579-72C068E4BF8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194466" y="4262110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DBC39DA-4321-4B64-8DFA-90D96A0ABEB4}"/>
                    </a:ext>
                  </a:extLst>
                </p14:cNvPr>
                <p14:cNvContentPartPr/>
                <p14:nvPr/>
              </p14:nvContentPartPr>
              <p14:xfrm>
                <a:off x="3256386" y="4069870"/>
                <a:ext cx="181440" cy="12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DBC39DA-4321-4B64-8DFA-90D96A0ABE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247386" y="4061230"/>
                  <a:ext cx="19908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AE5EF54-9734-4252-A1A8-062B5759ED83}"/>
                  </a:ext>
                </a:extLst>
              </p14:cNvPr>
              <p14:cNvContentPartPr/>
              <p14:nvPr/>
            </p14:nvContentPartPr>
            <p14:xfrm>
              <a:off x="6648306" y="2560030"/>
              <a:ext cx="71280" cy="1123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AE5EF54-9734-4252-A1A8-062B5759ED8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639666" y="2551390"/>
                <a:ext cx="8892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1E8FEE2-0A0B-437E-8CC7-E777FA9F4363}"/>
              </a:ext>
            </a:extLst>
          </p:cNvPr>
          <p:cNvGrpSpPr/>
          <p:nvPr/>
        </p:nvGrpSpPr>
        <p:grpSpPr>
          <a:xfrm>
            <a:off x="7185066" y="2217670"/>
            <a:ext cx="1481400" cy="401400"/>
            <a:chOff x="7185066" y="2217670"/>
            <a:chExt cx="14814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23EF533-6AD9-4CE5-8D14-C941611577DF}"/>
                    </a:ext>
                  </a:extLst>
                </p14:cNvPr>
                <p14:cNvContentPartPr/>
                <p14:nvPr/>
              </p14:nvContentPartPr>
              <p14:xfrm>
                <a:off x="7185066" y="2394790"/>
                <a:ext cx="236520" cy="192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23EF533-6AD9-4CE5-8D14-C941611577D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76426" y="2386150"/>
                  <a:ext cx="254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4CD0F05-6B8A-4DD4-B355-D61359D0249D}"/>
                    </a:ext>
                  </a:extLst>
                </p14:cNvPr>
                <p14:cNvContentPartPr/>
                <p14:nvPr/>
              </p14:nvContentPartPr>
              <p14:xfrm>
                <a:off x="7415466" y="2453830"/>
                <a:ext cx="29880" cy="29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4CD0F05-6B8A-4DD4-B355-D61359D0249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06466" y="2445190"/>
                  <a:ext cx="4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5CC8FE7-1528-4DEB-A274-08F86DF30B91}"/>
                    </a:ext>
                  </a:extLst>
                </p14:cNvPr>
                <p14:cNvContentPartPr/>
                <p14:nvPr/>
              </p14:nvContentPartPr>
              <p14:xfrm>
                <a:off x="7556586" y="2406670"/>
                <a:ext cx="213480" cy="212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5CC8FE7-1528-4DEB-A274-08F86DF30B9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47586" y="2397670"/>
                  <a:ext cx="231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7DBB74E-7612-4F4D-B0E8-88E41BBBE952}"/>
                    </a:ext>
                  </a:extLst>
                </p14:cNvPr>
                <p14:cNvContentPartPr/>
                <p14:nvPr/>
              </p14:nvContentPartPr>
              <p14:xfrm>
                <a:off x="7946106" y="2436190"/>
                <a:ext cx="59400" cy="6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7DBB74E-7612-4F4D-B0E8-88E41BBBE95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937466" y="2427550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92065C3-4AF1-4708-943B-E102A272ECE8}"/>
                    </a:ext>
                  </a:extLst>
                </p14:cNvPr>
                <p14:cNvContentPartPr/>
                <p14:nvPr/>
              </p14:nvContentPartPr>
              <p14:xfrm>
                <a:off x="7946106" y="2500990"/>
                <a:ext cx="94680" cy="12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92065C3-4AF1-4708-943B-E102A272ECE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37466" y="2492350"/>
                  <a:ext cx="11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5699B92-C208-4D25-9888-5A86E8CA4DFF}"/>
                    </a:ext>
                  </a:extLst>
                </p14:cNvPr>
                <p14:cNvContentPartPr/>
                <p14:nvPr/>
              </p14:nvContentPartPr>
              <p14:xfrm>
                <a:off x="8176146" y="2400550"/>
                <a:ext cx="293400" cy="207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5699B92-C208-4D25-9888-5A86E8CA4DF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167506" y="2391910"/>
                  <a:ext cx="311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66E4D38-7F8C-4487-925B-57511F6C123A}"/>
                    </a:ext>
                  </a:extLst>
                </p14:cNvPr>
                <p14:cNvContentPartPr/>
                <p14:nvPr/>
              </p14:nvContentPartPr>
              <p14:xfrm>
                <a:off x="8536146" y="2217670"/>
                <a:ext cx="130320" cy="106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66E4D38-7F8C-4487-925B-57511F6C123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527506" y="2209030"/>
                  <a:ext cx="1479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7ADF37B-AA40-4055-8AEE-DEB4B74074B3}"/>
              </a:ext>
            </a:extLst>
          </p:cNvPr>
          <p:cNvGrpSpPr/>
          <p:nvPr/>
        </p:nvGrpSpPr>
        <p:grpSpPr>
          <a:xfrm>
            <a:off x="3669306" y="3963670"/>
            <a:ext cx="2761200" cy="561240"/>
            <a:chOff x="3669306" y="3963670"/>
            <a:chExt cx="27612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32A5B92-8883-4103-A219-FF76B1916AA5}"/>
                    </a:ext>
                  </a:extLst>
                </p14:cNvPr>
                <p14:cNvContentPartPr/>
                <p14:nvPr/>
              </p14:nvContentPartPr>
              <p14:xfrm>
                <a:off x="3669306" y="4285510"/>
                <a:ext cx="230400" cy="21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32A5B92-8883-4103-A219-FF76B1916A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660306" y="4276510"/>
                  <a:ext cx="248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00B4E11-9AEC-4CA6-946A-1D54229C8403}"/>
                    </a:ext>
                  </a:extLst>
                </p14:cNvPr>
                <p14:cNvContentPartPr/>
                <p14:nvPr/>
              </p14:nvContentPartPr>
              <p14:xfrm>
                <a:off x="3775506" y="4176430"/>
                <a:ext cx="77040" cy="183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00B4E11-9AEC-4CA6-946A-1D54229C840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66506" y="4167790"/>
                  <a:ext cx="94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D5190AF-8558-4E78-80A4-C5CE95CC5A60}"/>
                    </a:ext>
                  </a:extLst>
                </p14:cNvPr>
                <p14:cNvContentPartPr/>
                <p14:nvPr/>
              </p14:nvContentPartPr>
              <p14:xfrm>
                <a:off x="3940386" y="4161670"/>
                <a:ext cx="260280" cy="296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D5190AF-8558-4E78-80A4-C5CE95CC5A6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931386" y="4153030"/>
                  <a:ext cx="2779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B195332-2754-4657-8B79-C6BB54C30C54}"/>
                    </a:ext>
                  </a:extLst>
                </p14:cNvPr>
                <p14:cNvContentPartPr/>
                <p14:nvPr/>
              </p14:nvContentPartPr>
              <p14:xfrm>
                <a:off x="4223346" y="4325110"/>
                <a:ext cx="101160" cy="64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B195332-2754-4657-8B79-C6BB54C30C5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14346" y="4316110"/>
                  <a:ext cx="118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BD1D27B-98F5-4625-839C-B987A269FEE0}"/>
                    </a:ext>
                  </a:extLst>
                </p14:cNvPr>
                <p14:cNvContentPartPr/>
                <p14:nvPr/>
              </p14:nvContentPartPr>
              <p14:xfrm>
                <a:off x="4430346" y="4152670"/>
                <a:ext cx="106560" cy="177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BD1D27B-98F5-4625-839C-B987A269FEE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421346" y="4144030"/>
                  <a:ext cx="124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143677E-9529-4EAB-BBAE-1CBD56F9A49F}"/>
                    </a:ext>
                  </a:extLst>
                </p14:cNvPr>
                <p14:cNvContentPartPr/>
                <p14:nvPr/>
              </p14:nvContentPartPr>
              <p14:xfrm>
                <a:off x="4412706" y="4259230"/>
                <a:ext cx="153720" cy="35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143677E-9529-4EAB-BBAE-1CBD56F9A49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03706" y="4250230"/>
                  <a:ext cx="171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EFCFEE4-DADA-4517-8989-55C1E4D88D65}"/>
                    </a:ext>
                  </a:extLst>
                </p14:cNvPr>
                <p14:cNvContentPartPr/>
                <p14:nvPr/>
              </p14:nvContentPartPr>
              <p14:xfrm>
                <a:off x="4583346" y="4312150"/>
                <a:ext cx="53640" cy="54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EFCFEE4-DADA-4517-8989-55C1E4D88D6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74706" y="4303510"/>
                  <a:ext cx="71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317C845-4BBD-4BD6-89D1-14D269D2C2D0}"/>
                    </a:ext>
                  </a:extLst>
                </p14:cNvPr>
                <p14:cNvContentPartPr/>
                <p14:nvPr/>
              </p14:nvContentPartPr>
              <p14:xfrm>
                <a:off x="4772346" y="4007950"/>
                <a:ext cx="130680" cy="166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317C845-4BBD-4BD6-89D1-14D269D2C2D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763346" y="3999310"/>
                  <a:ext cx="148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1EA7092-7CF9-48DC-A64F-0DC56B45B0B7}"/>
                    </a:ext>
                  </a:extLst>
                </p14:cNvPr>
                <p14:cNvContentPartPr/>
                <p14:nvPr/>
              </p14:nvContentPartPr>
              <p14:xfrm>
                <a:off x="4913826" y="3963670"/>
                <a:ext cx="71280" cy="118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1EA7092-7CF9-48DC-A64F-0DC56B45B0B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905186" y="3954670"/>
                  <a:ext cx="88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E546AB5-3422-4CF5-9CBA-CA0E1BE8C871}"/>
                    </a:ext>
                  </a:extLst>
                </p14:cNvPr>
                <p14:cNvContentPartPr/>
                <p14:nvPr/>
              </p14:nvContentPartPr>
              <p14:xfrm>
                <a:off x="4702506" y="4271110"/>
                <a:ext cx="506880" cy="29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E546AB5-3422-4CF5-9CBA-CA0E1BE8C87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93866" y="4262110"/>
                  <a:ext cx="524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56ACE90-00BA-4899-82D7-29606BE925E3}"/>
                    </a:ext>
                  </a:extLst>
                </p14:cNvPr>
                <p14:cNvContentPartPr/>
                <p14:nvPr/>
              </p14:nvContentPartPr>
              <p14:xfrm>
                <a:off x="4754706" y="4294510"/>
                <a:ext cx="336600" cy="225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56ACE90-00BA-4899-82D7-29606BE925E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745706" y="4285870"/>
                  <a:ext cx="354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F7CFC5F-4BCE-4DB5-8F5A-471ABF3C1279}"/>
                    </a:ext>
                  </a:extLst>
                </p14:cNvPr>
                <p14:cNvContentPartPr/>
                <p14:nvPr/>
              </p14:nvContentPartPr>
              <p14:xfrm>
                <a:off x="4931466" y="4324030"/>
                <a:ext cx="71280" cy="200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F7CFC5F-4BCE-4DB5-8F5A-471ABF3C127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922826" y="4315030"/>
                  <a:ext cx="88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7D5705D-18A3-4A22-AE2F-6FEDB856FA80}"/>
                    </a:ext>
                  </a:extLst>
                </p14:cNvPr>
                <p14:cNvContentPartPr/>
                <p14:nvPr/>
              </p14:nvContentPartPr>
              <p14:xfrm>
                <a:off x="5086626" y="4341670"/>
                <a:ext cx="110880" cy="51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7D5705D-18A3-4A22-AE2F-6FEDB856FA8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077626" y="4333030"/>
                  <a:ext cx="128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F262234-6CBC-4189-B42A-1CBF0D7053E1}"/>
                    </a:ext>
                  </a:extLst>
                </p14:cNvPr>
                <p14:cNvContentPartPr/>
                <p14:nvPr/>
              </p14:nvContentPartPr>
              <p14:xfrm>
                <a:off x="5356986" y="4128550"/>
                <a:ext cx="194400" cy="272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F262234-6CBC-4189-B42A-1CBF0D7053E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347986" y="4119910"/>
                  <a:ext cx="212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3F56E19-D22C-45A1-8DF8-36BB79267E7E}"/>
                    </a:ext>
                  </a:extLst>
                </p14:cNvPr>
                <p14:cNvContentPartPr/>
                <p14:nvPr/>
              </p14:nvContentPartPr>
              <p14:xfrm>
                <a:off x="5344746" y="4282630"/>
                <a:ext cx="100800" cy="12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3F56E19-D22C-45A1-8DF8-36BB79267E7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335746" y="427399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6A4EEAD-6174-4A90-A578-9FD368678B1F}"/>
                    </a:ext>
                  </a:extLst>
                </p14:cNvPr>
                <p14:cNvContentPartPr/>
                <p14:nvPr/>
              </p14:nvContentPartPr>
              <p14:xfrm>
                <a:off x="5415306" y="4070230"/>
                <a:ext cx="667080" cy="94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6A4EEAD-6174-4A90-A578-9FD368678B1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06666" y="4061590"/>
                  <a:ext cx="684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CCEB594-0788-4B3B-80F3-991D2DDAA055}"/>
                    </a:ext>
                  </a:extLst>
                </p14:cNvPr>
                <p14:cNvContentPartPr/>
                <p14:nvPr/>
              </p14:nvContentPartPr>
              <p14:xfrm>
                <a:off x="5869626" y="4229710"/>
                <a:ext cx="242280" cy="24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CCEB594-0788-4B3B-80F3-991D2DDAA05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860986" y="4220710"/>
                  <a:ext cx="259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C89F233-F392-4985-A68E-28DE9569465C}"/>
                    </a:ext>
                  </a:extLst>
                </p14:cNvPr>
                <p14:cNvContentPartPr/>
                <p14:nvPr/>
              </p14:nvContentPartPr>
              <p14:xfrm>
                <a:off x="6249426" y="4111990"/>
                <a:ext cx="181080" cy="207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C89F233-F392-4985-A68E-28DE9569465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240786" y="4102990"/>
                  <a:ext cx="19872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4D4CE45-C559-4E56-B782-DA35FF22E7B8}"/>
                  </a:ext>
                </a:extLst>
              </p14:cNvPr>
              <p14:cNvContentPartPr/>
              <p14:nvPr/>
            </p14:nvContentPartPr>
            <p14:xfrm>
              <a:off x="1576626" y="4843150"/>
              <a:ext cx="246240" cy="2300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4D4CE45-C559-4E56-B782-DA35FF22E7B8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567986" y="4834510"/>
                <a:ext cx="26388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919BFCBB-C006-40C0-829F-3FA42D8F59DF}"/>
              </a:ext>
            </a:extLst>
          </p:cNvPr>
          <p:cNvGrpSpPr/>
          <p:nvPr/>
        </p:nvGrpSpPr>
        <p:grpSpPr>
          <a:xfrm>
            <a:off x="2052906" y="4949350"/>
            <a:ext cx="82800" cy="83160"/>
            <a:chOff x="2052906" y="4949350"/>
            <a:chExt cx="8280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AD9A736-B25F-466B-89E6-E99F411226C1}"/>
                    </a:ext>
                  </a:extLst>
                </p14:cNvPr>
                <p14:cNvContentPartPr/>
                <p14:nvPr/>
              </p14:nvContentPartPr>
              <p14:xfrm>
                <a:off x="2052906" y="4949350"/>
                <a:ext cx="82800" cy="6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AD9A736-B25F-466B-89E6-E99F411226C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043906" y="494071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808AB6B-3684-498F-BC8D-1E2A8FF1A8E1}"/>
                    </a:ext>
                  </a:extLst>
                </p14:cNvPr>
                <p14:cNvContentPartPr/>
                <p14:nvPr/>
              </p14:nvContentPartPr>
              <p14:xfrm>
                <a:off x="2052906" y="5020270"/>
                <a:ext cx="71280" cy="12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808AB6B-3684-498F-BC8D-1E2A8FF1A8E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043906" y="501127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3EC1967-122D-4977-97A7-A1FF2BE0410B}"/>
              </a:ext>
            </a:extLst>
          </p:cNvPr>
          <p:cNvGrpSpPr/>
          <p:nvPr/>
        </p:nvGrpSpPr>
        <p:grpSpPr>
          <a:xfrm>
            <a:off x="2394906" y="4671790"/>
            <a:ext cx="3321720" cy="693360"/>
            <a:chOff x="2394906" y="4671790"/>
            <a:chExt cx="332172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4186459-6E21-41A5-9BC1-A2A1350DC55E}"/>
                    </a:ext>
                  </a:extLst>
                </p14:cNvPr>
                <p14:cNvContentPartPr/>
                <p14:nvPr/>
              </p14:nvContentPartPr>
              <p14:xfrm>
                <a:off x="2394906" y="4866910"/>
                <a:ext cx="141840" cy="171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4186459-6E21-41A5-9BC1-A2A1350DC55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86266" y="4857910"/>
                  <a:ext cx="15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5629689-E768-4025-9F78-BD6ED541C17F}"/>
                    </a:ext>
                  </a:extLst>
                </p14:cNvPr>
                <p14:cNvContentPartPr/>
                <p14:nvPr/>
              </p14:nvContentPartPr>
              <p14:xfrm>
                <a:off x="2453946" y="4878430"/>
                <a:ext cx="118440" cy="159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5629689-E768-4025-9F78-BD6ED541C17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444946" y="4869790"/>
                  <a:ext cx="136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14CDCC1-30D4-4FA6-8A4E-9C397F56B30F}"/>
                    </a:ext>
                  </a:extLst>
                </p14:cNvPr>
                <p14:cNvContentPartPr/>
                <p14:nvPr/>
              </p14:nvContentPartPr>
              <p14:xfrm>
                <a:off x="2495346" y="4801750"/>
                <a:ext cx="65160" cy="41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14CDCC1-30D4-4FA6-8A4E-9C397F56B30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486346" y="4792750"/>
                  <a:ext cx="82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CD1886B-8D07-4127-B324-85612D7034B1}"/>
                    </a:ext>
                  </a:extLst>
                </p14:cNvPr>
                <p14:cNvContentPartPr/>
                <p14:nvPr/>
              </p14:nvContentPartPr>
              <p14:xfrm>
                <a:off x="2763186" y="4684030"/>
                <a:ext cx="156960" cy="206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CD1886B-8D07-4127-B324-85612D7034B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754546" y="4675390"/>
                  <a:ext cx="174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0EDF16D-85DC-4C0B-B494-AFF72017AEDF}"/>
                    </a:ext>
                  </a:extLst>
                </p14:cNvPr>
                <p14:cNvContentPartPr/>
                <p14:nvPr/>
              </p14:nvContentPartPr>
              <p14:xfrm>
                <a:off x="2643306" y="4955110"/>
                <a:ext cx="342000" cy="236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0EDF16D-85DC-4C0B-B494-AFF72017AED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634666" y="4946470"/>
                  <a:ext cx="359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98E4DCA-888C-49DF-9454-2E848F842E56}"/>
                    </a:ext>
                  </a:extLst>
                </p14:cNvPr>
                <p14:cNvContentPartPr/>
                <p14:nvPr/>
              </p14:nvContentPartPr>
              <p14:xfrm>
                <a:off x="2896386" y="5067430"/>
                <a:ext cx="94680" cy="130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98E4DCA-888C-49DF-9454-2E848F842E5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887746" y="5058430"/>
                  <a:ext cx="112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4C3525C-AB4F-4C7E-990B-9157FA2529F5}"/>
                    </a:ext>
                  </a:extLst>
                </p14:cNvPr>
                <p14:cNvContentPartPr/>
                <p14:nvPr/>
              </p14:nvContentPartPr>
              <p14:xfrm>
                <a:off x="3214986" y="4866910"/>
                <a:ext cx="183240" cy="171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4C3525C-AB4F-4C7E-990B-9157FA2529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05986" y="4857910"/>
                  <a:ext cx="20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503E68A-A229-44C5-BACA-F718B8407728}"/>
                    </a:ext>
                  </a:extLst>
                </p14:cNvPr>
                <p14:cNvContentPartPr/>
                <p14:nvPr/>
              </p14:nvContentPartPr>
              <p14:xfrm>
                <a:off x="3476346" y="4890310"/>
                <a:ext cx="128160" cy="353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503E68A-A229-44C5-BACA-F718B840772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67706" y="4881670"/>
                  <a:ext cx="145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D69151F-99F6-436F-A0AE-4B348B3DAC92}"/>
                    </a:ext>
                  </a:extLst>
                </p14:cNvPr>
                <p14:cNvContentPartPr/>
                <p14:nvPr/>
              </p14:nvContentPartPr>
              <p14:xfrm>
                <a:off x="3450786" y="4801750"/>
                <a:ext cx="94680" cy="41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D69151F-99F6-436F-A0AE-4B348B3DAC9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442146" y="4793110"/>
                  <a:ext cx="112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18A51D8-8E68-467E-B836-D73C5C49C691}"/>
                    </a:ext>
                  </a:extLst>
                </p14:cNvPr>
                <p14:cNvContentPartPr/>
                <p14:nvPr/>
              </p14:nvContentPartPr>
              <p14:xfrm>
                <a:off x="3834186" y="4696270"/>
                <a:ext cx="112680" cy="177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18A51D8-8E68-467E-B836-D73C5C49C69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825186" y="4687270"/>
                  <a:ext cx="130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2E2F8CF-E1BD-4F37-8816-150C56197306}"/>
                    </a:ext>
                  </a:extLst>
                </p14:cNvPr>
                <p14:cNvContentPartPr/>
                <p14:nvPr/>
              </p14:nvContentPartPr>
              <p14:xfrm>
                <a:off x="3722226" y="4966990"/>
                <a:ext cx="442800" cy="18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2E2F8CF-E1BD-4F37-8816-150C5619730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713586" y="4958350"/>
                  <a:ext cx="46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BDFC089-DE72-4A35-8984-FF68BAB9EA4F}"/>
                    </a:ext>
                  </a:extLst>
                </p14:cNvPr>
                <p14:cNvContentPartPr/>
                <p14:nvPr/>
              </p14:nvContentPartPr>
              <p14:xfrm>
                <a:off x="3739866" y="5038270"/>
                <a:ext cx="301320" cy="326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BDFC089-DE72-4A35-8984-FF68BAB9EA4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731226" y="5029630"/>
                  <a:ext cx="318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6FBF69A-AF91-41BA-9686-79FB4327FF61}"/>
                    </a:ext>
                  </a:extLst>
                </p14:cNvPr>
                <p14:cNvContentPartPr/>
                <p14:nvPr/>
              </p14:nvContentPartPr>
              <p14:xfrm>
                <a:off x="4377066" y="4890310"/>
                <a:ext cx="177480" cy="130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6FBF69A-AF91-41BA-9686-79FB4327FF6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368426" y="4881670"/>
                  <a:ext cx="195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E5787C1-CA7E-4227-B6C6-D839E5E43F17}"/>
                    </a:ext>
                  </a:extLst>
                </p14:cNvPr>
                <p14:cNvContentPartPr/>
                <p14:nvPr/>
              </p14:nvContentPartPr>
              <p14:xfrm>
                <a:off x="4784226" y="4872670"/>
                <a:ext cx="106920" cy="165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E5787C1-CA7E-4227-B6C6-D839E5E43F1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775226" y="4863670"/>
                  <a:ext cx="124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046CF02-14D8-47BD-BB0B-797C6F6C2662}"/>
                    </a:ext>
                  </a:extLst>
                </p14:cNvPr>
                <p14:cNvContentPartPr/>
                <p14:nvPr/>
              </p14:nvContentPartPr>
              <p14:xfrm>
                <a:off x="4784226" y="4973110"/>
                <a:ext cx="94680" cy="18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046CF02-14D8-47BD-BB0B-797C6F6C266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775226" y="4964110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720780C-2BFC-4E0E-BF20-1DBF91E930C4}"/>
                    </a:ext>
                  </a:extLst>
                </p14:cNvPr>
                <p14:cNvContentPartPr/>
                <p14:nvPr/>
              </p14:nvContentPartPr>
              <p14:xfrm>
                <a:off x="4819506" y="4774390"/>
                <a:ext cx="59400" cy="63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720780C-2BFC-4E0E-BF20-1DBF91E930C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810506" y="4765390"/>
                  <a:ext cx="77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68F828F-7478-4B56-A934-F011882D9C6C}"/>
                    </a:ext>
                  </a:extLst>
                </p14:cNvPr>
                <p14:cNvContentPartPr/>
                <p14:nvPr/>
              </p14:nvContentPartPr>
              <p14:xfrm>
                <a:off x="5120466" y="4671790"/>
                <a:ext cx="141840" cy="166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68F828F-7478-4B56-A934-F011882D9C6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11826" y="4663150"/>
                  <a:ext cx="159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0CEB20A-3517-4A59-A73E-03C565065D1B}"/>
                    </a:ext>
                  </a:extLst>
                </p14:cNvPr>
                <p14:cNvContentPartPr/>
                <p14:nvPr/>
              </p14:nvContentPartPr>
              <p14:xfrm>
                <a:off x="4990506" y="4925950"/>
                <a:ext cx="428040" cy="24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0CEB20A-3517-4A59-A73E-03C565065D1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981866" y="4916950"/>
                  <a:ext cx="445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2DE9FED-C29F-444E-A381-96F7C7DD2E66}"/>
                    </a:ext>
                  </a:extLst>
                </p14:cNvPr>
                <p14:cNvContentPartPr/>
                <p14:nvPr/>
              </p14:nvContentPartPr>
              <p14:xfrm>
                <a:off x="5022186" y="4990390"/>
                <a:ext cx="328680" cy="366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2DE9FED-C29F-444E-A381-96F7C7DD2E6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013186" y="4981750"/>
                  <a:ext cx="3463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C265804-F23B-4D8A-849D-224F1C228D2A}"/>
                    </a:ext>
                  </a:extLst>
                </p14:cNvPr>
                <p14:cNvContentPartPr/>
                <p14:nvPr/>
              </p14:nvContentPartPr>
              <p14:xfrm>
                <a:off x="5627706" y="4890310"/>
                <a:ext cx="88920" cy="29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C265804-F23B-4D8A-849D-224F1C228D2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19066" y="4881670"/>
                  <a:ext cx="1065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4552B803-BA9B-4192-B909-83B90395BF40}"/>
              </a:ext>
            </a:extLst>
          </p:cNvPr>
          <p:cNvGrpSpPr/>
          <p:nvPr/>
        </p:nvGrpSpPr>
        <p:grpSpPr>
          <a:xfrm>
            <a:off x="1335426" y="5420950"/>
            <a:ext cx="715320" cy="271800"/>
            <a:chOff x="1335426" y="5420950"/>
            <a:chExt cx="7153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35BDAE3-BA2C-4C74-B9B6-42733D9A3A06}"/>
                    </a:ext>
                  </a:extLst>
                </p14:cNvPr>
                <p14:cNvContentPartPr/>
                <p14:nvPr/>
              </p14:nvContentPartPr>
              <p14:xfrm>
                <a:off x="1335426" y="5420950"/>
                <a:ext cx="234000" cy="254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35BDAE3-BA2C-4C74-B9B6-42733D9A3A0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326426" y="5412310"/>
                  <a:ext cx="251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093AF7C-96EE-40DA-AFC3-075D2870EA13}"/>
                    </a:ext>
                  </a:extLst>
                </p14:cNvPr>
                <p14:cNvContentPartPr/>
                <p14:nvPr/>
              </p14:nvContentPartPr>
              <p14:xfrm>
                <a:off x="1657626" y="5527510"/>
                <a:ext cx="41760" cy="29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093AF7C-96EE-40DA-AFC3-075D2870EA1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648626" y="5518870"/>
                  <a:ext cx="59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D9E33B1-817F-41FF-AAF9-37F2E5991971}"/>
                    </a:ext>
                  </a:extLst>
                </p14:cNvPr>
                <p14:cNvContentPartPr/>
                <p14:nvPr/>
              </p14:nvContentPartPr>
              <p14:xfrm>
                <a:off x="1822866" y="5456590"/>
                <a:ext cx="227880" cy="236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D9E33B1-817F-41FF-AAF9-37F2E599197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813866" y="5447590"/>
                  <a:ext cx="24552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BF79552-B3CE-4323-86E0-5B05FFDC4FD1}"/>
              </a:ext>
            </a:extLst>
          </p:cNvPr>
          <p:cNvGrpSpPr/>
          <p:nvPr/>
        </p:nvGrpSpPr>
        <p:grpSpPr>
          <a:xfrm>
            <a:off x="2436306" y="5362270"/>
            <a:ext cx="1887840" cy="714240"/>
            <a:chOff x="2436306" y="5362270"/>
            <a:chExt cx="188784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0F6F72E-4A45-4838-B742-7858069A1EB6}"/>
                    </a:ext>
                  </a:extLst>
                </p14:cNvPr>
                <p14:cNvContentPartPr/>
                <p14:nvPr/>
              </p14:nvContentPartPr>
              <p14:xfrm>
                <a:off x="2442066" y="5509870"/>
                <a:ext cx="71280" cy="12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0F6F72E-4A45-4838-B742-7858069A1EB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433426" y="550087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E893FEB-AC54-4096-9242-3AA6844FD580}"/>
                    </a:ext>
                  </a:extLst>
                </p14:cNvPr>
                <p14:cNvContentPartPr/>
                <p14:nvPr/>
              </p14:nvContentPartPr>
              <p14:xfrm>
                <a:off x="2436306" y="5592310"/>
                <a:ext cx="136080" cy="18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E893FEB-AC54-4096-9242-3AA6844FD58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427306" y="5583670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475D890-F373-4DEF-875C-43C6DD936BE2}"/>
                    </a:ext>
                  </a:extLst>
                </p14:cNvPr>
                <p14:cNvContentPartPr/>
                <p14:nvPr/>
              </p14:nvContentPartPr>
              <p14:xfrm>
                <a:off x="2784426" y="5368750"/>
                <a:ext cx="130320" cy="171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475D890-F373-4DEF-875C-43C6DD936BE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775426" y="5360110"/>
                  <a:ext cx="147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5B7B9DC-5506-44A8-B0BC-502871314AF7}"/>
                    </a:ext>
                  </a:extLst>
                </p14:cNvPr>
                <p14:cNvContentPartPr/>
                <p14:nvPr/>
              </p14:nvContentPartPr>
              <p14:xfrm>
                <a:off x="2963346" y="5362270"/>
                <a:ext cx="51480" cy="65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5B7B9DC-5506-44A8-B0BC-502871314AF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954346" y="5353630"/>
                  <a:ext cx="69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AD41B29-9E29-4C1A-8DBD-189F36F84375}"/>
                    </a:ext>
                  </a:extLst>
                </p14:cNvPr>
                <p14:cNvContentPartPr/>
                <p14:nvPr/>
              </p14:nvContentPartPr>
              <p14:xfrm>
                <a:off x="2760666" y="5574670"/>
                <a:ext cx="419040" cy="29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AD41B29-9E29-4C1A-8DBD-189F36F8437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752026" y="5566030"/>
                  <a:ext cx="436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3771EC5-5D6B-4CAA-BFF4-94D0D8ED4EEF}"/>
                    </a:ext>
                  </a:extLst>
                </p14:cNvPr>
                <p14:cNvContentPartPr/>
                <p14:nvPr/>
              </p14:nvContentPartPr>
              <p14:xfrm>
                <a:off x="2813946" y="5674750"/>
                <a:ext cx="254160" cy="154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3771EC5-5D6B-4CAA-BFF4-94D0D8ED4EE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04946" y="5666110"/>
                  <a:ext cx="271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A79A1CB-D524-4B4D-BF8C-9CA9FF1FE3B7}"/>
                    </a:ext>
                  </a:extLst>
                </p14:cNvPr>
                <p14:cNvContentPartPr/>
                <p14:nvPr/>
              </p14:nvContentPartPr>
              <p14:xfrm>
                <a:off x="2990706" y="5716150"/>
                <a:ext cx="88920" cy="153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A79A1CB-D524-4B4D-BF8C-9CA9FF1FE3B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982066" y="5707510"/>
                  <a:ext cx="106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F2CFDB0-9D18-4A80-925B-F31F27CCB53E}"/>
                    </a:ext>
                  </a:extLst>
                </p14:cNvPr>
                <p14:cNvContentPartPr/>
                <p14:nvPr/>
              </p14:nvContentPartPr>
              <p14:xfrm>
                <a:off x="3114546" y="5680870"/>
                <a:ext cx="153720" cy="63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F2CFDB0-9D18-4A80-925B-F31F27CCB53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105906" y="5671870"/>
                  <a:ext cx="171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12DC83A-042B-4EBE-B9D2-1CCFCED13961}"/>
                    </a:ext>
                  </a:extLst>
                </p14:cNvPr>
                <p14:cNvContentPartPr/>
                <p14:nvPr/>
              </p14:nvContentPartPr>
              <p14:xfrm>
                <a:off x="3456906" y="5609950"/>
                <a:ext cx="100800" cy="24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12DC83A-042B-4EBE-B9D2-1CCFCED1396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447906" y="5601310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01B992A-F6E0-4F6C-B7C5-157586CA2F61}"/>
                    </a:ext>
                  </a:extLst>
                </p14:cNvPr>
                <p14:cNvContentPartPr/>
                <p14:nvPr/>
              </p14:nvContentPartPr>
              <p14:xfrm>
                <a:off x="3486426" y="5527510"/>
                <a:ext cx="35640" cy="189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01B992A-F6E0-4F6C-B7C5-157586CA2F6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477426" y="5518870"/>
                  <a:ext cx="53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D08159B-F198-4EBD-BECE-BB33C9D2F59E}"/>
                    </a:ext>
                  </a:extLst>
                </p14:cNvPr>
                <p14:cNvContentPartPr/>
                <p14:nvPr/>
              </p14:nvContentPartPr>
              <p14:xfrm>
                <a:off x="3763266" y="5438590"/>
                <a:ext cx="260280" cy="153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D08159B-F198-4EBD-BECE-BB33C9D2F59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754626" y="5429950"/>
                  <a:ext cx="277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8D3F1BF-AED9-4FF4-8BF0-8949E0B17A92}"/>
                    </a:ext>
                  </a:extLst>
                </p14:cNvPr>
                <p14:cNvContentPartPr/>
                <p14:nvPr/>
              </p14:nvContentPartPr>
              <p14:xfrm>
                <a:off x="3698826" y="5627950"/>
                <a:ext cx="625320" cy="82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8D3F1BF-AED9-4FF4-8BF0-8949E0B17A9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689826" y="5618950"/>
                  <a:ext cx="642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B410E6A-3EE8-4BE4-82FF-EC8EE802C1B3}"/>
                    </a:ext>
                  </a:extLst>
                </p14:cNvPr>
                <p14:cNvContentPartPr/>
                <p14:nvPr/>
              </p14:nvContentPartPr>
              <p14:xfrm>
                <a:off x="3775506" y="5757190"/>
                <a:ext cx="354600" cy="319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B410E6A-3EE8-4BE4-82FF-EC8EE802C1B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66506" y="5748550"/>
                  <a:ext cx="372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6474FA3-2AC9-4422-B5CB-D72D730DA142}"/>
                    </a:ext>
                  </a:extLst>
                </p14:cNvPr>
                <p14:cNvContentPartPr/>
                <p14:nvPr/>
              </p14:nvContentPartPr>
              <p14:xfrm>
                <a:off x="4170786" y="5740270"/>
                <a:ext cx="136080" cy="83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6474FA3-2AC9-4422-B5CB-D72D730DA14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161786" y="5731270"/>
                  <a:ext cx="15372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5B4C0D34-1102-4861-BA16-453D2E72AD19}"/>
                  </a:ext>
                </a:extLst>
              </p14:cNvPr>
              <p14:cNvContentPartPr/>
              <p14:nvPr/>
            </p14:nvContentPartPr>
            <p14:xfrm>
              <a:off x="4618986" y="5562790"/>
              <a:ext cx="59400" cy="2246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5B4C0D34-1102-4861-BA16-453D2E72AD19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4610346" y="5554150"/>
                <a:ext cx="7704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23F24BDC-116B-440B-BDD0-8D00973D7090}"/>
              </a:ext>
            </a:extLst>
          </p:cNvPr>
          <p:cNvGrpSpPr/>
          <p:nvPr/>
        </p:nvGrpSpPr>
        <p:grpSpPr>
          <a:xfrm>
            <a:off x="4896186" y="5470990"/>
            <a:ext cx="592200" cy="659160"/>
            <a:chOff x="4896186" y="5470990"/>
            <a:chExt cx="59220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0F5EDAD-72E3-441D-BF4C-46135E236221}"/>
                    </a:ext>
                  </a:extLst>
                </p14:cNvPr>
                <p14:cNvContentPartPr/>
                <p14:nvPr/>
              </p14:nvContentPartPr>
              <p14:xfrm>
                <a:off x="4931466" y="5470990"/>
                <a:ext cx="259920" cy="192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0F5EDAD-72E3-441D-BF4C-46135E23622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922826" y="5461990"/>
                  <a:ext cx="277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6F62F78-B0F4-4655-8946-12770015F23A}"/>
                    </a:ext>
                  </a:extLst>
                </p14:cNvPr>
                <p14:cNvContentPartPr/>
                <p14:nvPr/>
              </p14:nvContentPartPr>
              <p14:xfrm>
                <a:off x="4909866" y="5710390"/>
                <a:ext cx="578520" cy="41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6F62F78-B0F4-4655-8946-12770015F23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900866" y="5701390"/>
                  <a:ext cx="596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B6D345B-1A58-4594-987D-FB6BC852AD72}"/>
                    </a:ext>
                  </a:extLst>
                </p14:cNvPr>
                <p14:cNvContentPartPr/>
                <p14:nvPr/>
              </p14:nvContentPartPr>
              <p14:xfrm>
                <a:off x="4896186" y="5792830"/>
                <a:ext cx="318960" cy="337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B6D345B-1A58-4594-987D-FB6BC852AD7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887546" y="5783830"/>
                  <a:ext cx="336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7E37613-1B58-4BC9-8B62-CC74CC363268}"/>
                    </a:ext>
                  </a:extLst>
                </p14:cNvPr>
                <p14:cNvContentPartPr/>
                <p14:nvPr/>
              </p14:nvContentPartPr>
              <p14:xfrm>
                <a:off x="5291466" y="5804710"/>
                <a:ext cx="82800" cy="71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7E37613-1B58-4BC9-8B62-CC74CC36326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282826" y="5796070"/>
                  <a:ext cx="10044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2DDCC2C8-46BF-4D82-BADB-CA17392B8D6C}"/>
                  </a:ext>
                </a:extLst>
              </p14:cNvPr>
              <p14:cNvContentPartPr/>
              <p14:nvPr/>
            </p14:nvContentPartPr>
            <p14:xfrm>
              <a:off x="7290546" y="4111630"/>
              <a:ext cx="408240" cy="1987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2DDCC2C8-46BF-4D82-BADB-CA17392B8D6C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281906" y="4102990"/>
                <a:ext cx="4258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793E5489-974F-41EA-8912-4BF33844DF88}"/>
                  </a:ext>
                </a:extLst>
              </p14:cNvPr>
              <p14:cNvContentPartPr/>
              <p14:nvPr/>
            </p14:nvContentPartPr>
            <p14:xfrm>
              <a:off x="6442026" y="4559830"/>
              <a:ext cx="217800" cy="135144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793E5489-974F-41EA-8912-4BF33844DF88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6433026" y="4551190"/>
                <a:ext cx="235440" cy="136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A300DE2-7894-410D-A6EB-1B6CD7E8991C}"/>
              </a:ext>
            </a:extLst>
          </p:cNvPr>
          <p:cNvGrpSpPr/>
          <p:nvPr/>
        </p:nvGrpSpPr>
        <p:grpSpPr>
          <a:xfrm>
            <a:off x="6176346" y="6194230"/>
            <a:ext cx="1593360" cy="552960"/>
            <a:chOff x="6176346" y="6194230"/>
            <a:chExt cx="159336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582462F-A76D-43DF-B81C-E5EC029EA1CF}"/>
                    </a:ext>
                  </a:extLst>
                </p14:cNvPr>
                <p14:cNvContentPartPr/>
                <p14:nvPr/>
              </p14:nvContentPartPr>
              <p14:xfrm>
                <a:off x="6176346" y="6194230"/>
                <a:ext cx="696600" cy="212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582462F-A76D-43DF-B81C-E5EC029EA1C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167706" y="6185230"/>
                  <a:ext cx="714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4D3CDFC-CA50-4FD7-895C-C6043F3D2B2A}"/>
                    </a:ext>
                  </a:extLst>
                </p14:cNvPr>
                <p14:cNvContentPartPr/>
                <p14:nvPr/>
              </p14:nvContentPartPr>
              <p14:xfrm>
                <a:off x="6548226" y="6478990"/>
                <a:ext cx="277200" cy="268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4D3CDFC-CA50-4FD7-895C-C6043F3D2B2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39226" y="6469990"/>
                  <a:ext cx="294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FF64FC7-DB4E-4681-B543-946FC88D135F}"/>
                    </a:ext>
                  </a:extLst>
                </p14:cNvPr>
                <p14:cNvContentPartPr/>
                <p14:nvPr/>
              </p14:nvContentPartPr>
              <p14:xfrm>
                <a:off x="6889506" y="6443710"/>
                <a:ext cx="440640" cy="199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FF64FC7-DB4E-4681-B543-946FC88D135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880866" y="6435070"/>
                  <a:ext cx="458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CE5B9BE-C075-412B-A811-4888D143819D}"/>
                    </a:ext>
                  </a:extLst>
                </p14:cNvPr>
                <p14:cNvContentPartPr/>
                <p14:nvPr/>
              </p14:nvContentPartPr>
              <p14:xfrm>
                <a:off x="7285506" y="6441910"/>
                <a:ext cx="253800" cy="417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CE5B9BE-C075-412B-A811-4888D143819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276866" y="6433270"/>
                  <a:ext cx="271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317750F-E1A3-4BE0-8ADC-131E418E6C1D}"/>
                    </a:ext>
                  </a:extLst>
                </p14:cNvPr>
                <p14:cNvContentPartPr/>
                <p14:nvPr/>
              </p14:nvContentPartPr>
              <p14:xfrm>
                <a:off x="7444986" y="6500950"/>
                <a:ext cx="324720" cy="136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317750F-E1A3-4BE0-8ADC-131E418E6C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35986" y="6491950"/>
                  <a:ext cx="34236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3A263B20-A4A2-4895-B820-3A933A1CC0C6}"/>
                  </a:ext>
                </a:extLst>
              </p14:cNvPr>
              <p14:cNvContentPartPr/>
              <p14:nvPr/>
            </p14:nvContentPartPr>
            <p14:xfrm>
              <a:off x="8093706" y="6229510"/>
              <a:ext cx="12240" cy="18324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3A263B20-A4A2-4895-B820-3A933A1CC0C6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8085066" y="6220870"/>
                <a:ext cx="298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BDB9AC6F-9238-4F0E-AC64-4738164BD3EA}"/>
                  </a:ext>
                </a:extLst>
              </p14:cNvPr>
              <p14:cNvContentPartPr/>
              <p14:nvPr/>
            </p14:nvContentPartPr>
            <p14:xfrm>
              <a:off x="8070306" y="6559990"/>
              <a:ext cx="41760" cy="122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BDB9AC6F-9238-4F0E-AC64-4738164BD3EA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061306" y="6550990"/>
                <a:ext cx="594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EC9A5B8-C564-4C8F-88C6-AC55CDB967D7}"/>
              </a:ext>
            </a:extLst>
          </p:cNvPr>
          <p:cNvGrpSpPr/>
          <p:nvPr/>
        </p:nvGrpSpPr>
        <p:grpSpPr>
          <a:xfrm>
            <a:off x="2235426" y="1256470"/>
            <a:ext cx="218880" cy="460440"/>
            <a:chOff x="2235426" y="1256470"/>
            <a:chExt cx="21888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AEBFCD1-0DD2-4D3B-8F08-8FE3FF39CA7D}"/>
                    </a:ext>
                  </a:extLst>
                </p14:cNvPr>
                <p14:cNvContentPartPr/>
                <p14:nvPr/>
              </p14:nvContentPartPr>
              <p14:xfrm>
                <a:off x="2235426" y="1256470"/>
                <a:ext cx="77040" cy="277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AEBFCD1-0DD2-4D3B-8F08-8FE3FF39CA7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226786" y="1247470"/>
                  <a:ext cx="94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7EF80B0-4A54-4EFC-AADA-C61CE555FD86}"/>
                    </a:ext>
                  </a:extLst>
                </p14:cNvPr>
                <p14:cNvContentPartPr/>
                <p14:nvPr/>
              </p14:nvContentPartPr>
              <p14:xfrm>
                <a:off x="2305626" y="1539430"/>
                <a:ext cx="146880" cy="177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7EF80B0-4A54-4EFC-AADA-C61CE555FD8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296626" y="1530790"/>
                  <a:ext cx="164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E783353-74FA-49E2-A547-E807AB94350D}"/>
                    </a:ext>
                  </a:extLst>
                </p14:cNvPr>
                <p14:cNvContentPartPr/>
                <p14:nvPr/>
              </p14:nvContentPartPr>
              <p14:xfrm>
                <a:off x="2289786" y="1634110"/>
                <a:ext cx="75960" cy="35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E783353-74FA-49E2-A547-E807AB94350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280786" y="1625110"/>
                  <a:ext cx="93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2090F49-0E50-47E0-890D-F83523A8384A}"/>
                    </a:ext>
                  </a:extLst>
                </p14:cNvPr>
                <p14:cNvContentPartPr/>
                <p14:nvPr/>
              </p14:nvContentPartPr>
              <p14:xfrm>
                <a:off x="2353506" y="1474630"/>
                <a:ext cx="100800" cy="18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2090F49-0E50-47E0-890D-F83523A8384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344866" y="146599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B50567C3-772D-412F-A6D0-DA13075FC72D}"/>
              </a:ext>
            </a:extLst>
          </p:cNvPr>
          <p:cNvGrpSpPr/>
          <p:nvPr/>
        </p:nvGrpSpPr>
        <p:grpSpPr>
          <a:xfrm>
            <a:off x="1409586" y="1274110"/>
            <a:ext cx="266400" cy="484200"/>
            <a:chOff x="1409586" y="1274110"/>
            <a:chExt cx="26640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F057BBD-7443-4548-BAC6-8D7F38CE3139}"/>
                    </a:ext>
                  </a:extLst>
                </p14:cNvPr>
                <p14:cNvContentPartPr/>
                <p14:nvPr/>
              </p14:nvContentPartPr>
              <p14:xfrm>
                <a:off x="1557186" y="1274110"/>
                <a:ext cx="118800" cy="254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F057BBD-7443-4548-BAC6-8D7F38CE313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48546" y="1265110"/>
                  <a:ext cx="136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2DC7E3D-635F-4E5B-BEA6-9943C0B2D8AA}"/>
                    </a:ext>
                  </a:extLst>
                </p14:cNvPr>
                <p14:cNvContentPartPr/>
                <p14:nvPr/>
              </p14:nvContentPartPr>
              <p14:xfrm>
                <a:off x="1409586" y="1604230"/>
                <a:ext cx="194040" cy="154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2DC7E3D-635F-4E5B-BEA6-9943C0B2D8A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400946" y="1595590"/>
                  <a:ext cx="21168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5170A3CB-C061-416F-99A5-FA9C6BD3B720}"/>
                  </a:ext>
                </a:extLst>
              </p14:cNvPr>
              <p14:cNvContentPartPr/>
              <p14:nvPr/>
            </p14:nvContentPartPr>
            <p14:xfrm>
              <a:off x="974346" y="1256470"/>
              <a:ext cx="64440" cy="21888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5170A3CB-C061-416F-99A5-FA9C6BD3B720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965346" y="1247470"/>
                <a:ext cx="820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07588FAE-E80B-4EEA-98D7-836E9864CE6D}"/>
                  </a:ext>
                </a:extLst>
              </p14:cNvPr>
              <p14:cNvContentPartPr/>
              <p14:nvPr/>
            </p14:nvContentPartPr>
            <p14:xfrm>
              <a:off x="808026" y="1598110"/>
              <a:ext cx="147960" cy="1778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07588FAE-E80B-4EEA-98D7-836E9864CE6D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799026" y="1589110"/>
                <a:ext cx="16560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178E1B20-04AB-4049-8BD5-ABD02E3706DF}"/>
              </a:ext>
            </a:extLst>
          </p:cNvPr>
          <p:cNvGrpSpPr/>
          <p:nvPr/>
        </p:nvGrpSpPr>
        <p:grpSpPr>
          <a:xfrm>
            <a:off x="7851066" y="778750"/>
            <a:ext cx="1081080" cy="307080"/>
            <a:chOff x="7851066" y="778750"/>
            <a:chExt cx="108108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7D35DAD-7255-44DB-A172-5915E113C8EA}"/>
                    </a:ext>
                  </a:extLst>
                </p14:cNvPr>
                <p14:cNvContentPartPr/>
                <p14:nvPr/>
              </p14:nvContentPartPr>
              <p14:xfrm>
                <a:off x="7851066" y="890710"/>
                <a:ext cx="190080" cy="195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7D35DAD-7255-44DB-A172-5915E113C8E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842066" y="881710"/>
                  <a:ext cx="207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9AC8BE5-5595-4A36-B896-449D295F3469}"/>
                    </a:ext>
                  </a:extLst>
                </p14:cNvPr>
                <p14:cNvContentPartPr/>
                <p14:nvPr/>
              </p14:nvContentPartPr>
              <p14:xfrm>
                <a:off x="7869426" y="1008790"/>
                <a:ext cx="112320" cy="180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9AC8BE5-5595-4A36-B896-449D295F346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860786" y="999790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513EED7-BFC1-4890-B0A5-1EECA7CD52E0}"/>
                    </a:ext>
                  </a:extLst>
                </p14:cNvPr>
                <p14:cNvContentPartPr/>
                <p14:nvPr/>
              </p14:nvContentPartPr>
              <p14:xfrm>
                <a:off x="7887426" y="837430"/>
                <a:ext cx="165600" cy="180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513EED7-BFC1-4890-B0A5-1EECA7CD52E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878426" y="82879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257E6D4-30DD-4259-A0AE-0F047AEC418F}"/>
                    </a:ext>
                  </a:extLst>
                </p14:cNvPr>
                <p14:cNvContentPartPr/>
                <p14:nvPr/>
              </p14:nvContentPartPr>
              <p14:xfrm>
                <a:off x="8240586" y="778750"/>
                <a:ext cx="130680" cy="289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257E6D4-30DD-4259-A0AE-0F047AEC418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231946" y="770110"/>
                  <a:ext cx="148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0D45518-3E44-4753-90BB-5AC5CC0C65D1}"/>
                    </a:ext>
                  </a:extLst>
                </p14:cNvPr>
                <p14:cNvContentPartPr/>
                <p14:nvPr/>
              </p14:nvContentPartPr>
              <p14:xfrm>
                <a:off x="8341386" y="890710"/>
                <a:ext cx="182160" cy="136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0D45518-3E44-4753-90BB-5AC5CC0C65D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332746" y="881710"/>
                  <a:ext cx="19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0BCC00F-1F23-4D9E-8229-137DDC7CA549}"/>
                    </a:ext>
                  </a:extLst>
                </p14:cNvPr>
                <p14:cNvContentPartPr/>
                <p14:nvPr/>
              </p14:nvContentPartPr>
              <p14:xfrm>
                <a:off x="8559906" y="961270"/>
                <a:ext cx="12240" cy="29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0BCC00F-1F23-4D9E-8229-137DDC7CA54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550906" y="952630"/>
                  <a:ext cx="29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A57C733-879A-462E-BCF0-89C486427548}"/>
                    </a:ext>
                  </a:extLst>
                </p14:cNvPr>
                <p14:cNvContentPartPr/>
                <p14:nvPr/>
              </p14:nvContentPartPr>
              <p14:xfrm>
                <a:off x="8666106" y="861550"/>
                <a:ext cx="141840" cy="171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A57C733-879A-462E-BCF0-89C48642754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657106" y="852550"/>
                  <a:ext cx="15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26DF394-57D1-4947-92CF-86D8C601E2C8}"/>
                    </a:ext>
                  </a:extLst>
                </p14:cNvPr>
                <p14:cNvContentPartPr/>
                <p14:nvPr/>
              </p14:nvContentPartPr>
              <p14:xfrm>
                <a:off x="8813346" y="780910"/>
                <a:ext cx="118800" cy="275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26DF394-57D1-4947-92CF-86D8C601E2C8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804706" y="772270"/>
                  <a:ext cx="13644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0BDD84CB-BCAB-4CCC-9154-7142F303DBCF}"/>
                  </a:ext>
                </a:extLst>
              </p14:cNvPr>
              <p14:cNvContentPartPr/>
              <p14:nvPr/>
            </p14:nvContentPartPr>
            <p14:xfrm>
              <a:off x="8807586" y="1279870"/>
              <a:ext cx="41760" cy="770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0BDD84CB-BCAB-4CCC-9154-7142F303DBCF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8798586" y="1271230"/>
                <a:ext cx="5940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02C34B0A-414F-4098-BBB2-6137E8FD3CAC}"/>
              </a:ext>
            </a:extLst>
          </p:cNvPr>
          <p:cNvGrpSpPr/>
          <p:nvPr/>
        </p:nvGrpSpPr>
        <p:grpSpPr>
          <a:xfrm>
            <a:off x="3333066" y="208510"/>
            <a:ext cx="3251880" cy="1077840"/>
            <a:chOff x="3333066" y="208510"/>
            <a:chExt cx="3251880" cy="10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0B2ED3-E820-474D-ADA4-7797A29D8049}"/>
                    </a:ext>
                  </a:extLst>
                </p14:cNvPr>
                <p14:cNvContentPartPr/>
                <p14:nvPr/>
              </p14:nvContentPartPr>
              <p14:xfrm>
                <a:off x="3333066" y="792070"/>
                <a:ext cx="157680" cy="329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0B2ED3-E820-474D-ADA4-7797A29D804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24066" y="783430"/>
                  <a:ext cx="175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28059E-D7B9-4202-8CD6-4D2303DD2392}"/>
                    </a:ext>
                  </a:extLst>
                </p14:cNvPr>
                <p14:cNvContentPartPr/>
                <p14:nvPr/>
              </p14:nvContentPartPr>
              <p14:xfrm>
                <a:off x="3397866" y="784150"/>
                <a:ext cx="141840" cy="1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28059E-D7B9-4202-8CD6-4D2303DD239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388866" y="77551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DC9772-78D5-4474-B513-2B576EE50E1D}"/>
                    </a:ext>
                  </a:extLst>
                </p14:cNvPr>
                <p14:cNvContentPartPr/>
                <p14:nvPr/>
              </p14:nvContentPartPr>
              <p14:xfrm>
                <a:off x="3721506" y="748870"/>
                <a:ext cx="219600" cy="41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DC9772-78D5-4474-B513-2B576EE50E1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712506" y="740230"/>
                  <a:ext cx="2372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B088DEB-DB9D-4065-9DF9-EF01FF30930F}"/>
                    </a:ext>
                  </a:extLst>
                </p14:cNvPr>
                <p14:cNvContentPartPr/>
                <p14:nvPr/>
              </p14:nvContentPartPr>
              <p14:xfrm>
                <a:off x="3887466" y="872350"/>
                <a:ext cx="154440" cy="228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B088DEB-DB9D-4065-9DF9-EF01FF30930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878826" y="863350"/>
                  <a:ext cx="172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9B42C7E-9DD8-4204-9FAB-029D50611A08}"/>
                    </a:ext>
                  </a:extLst>
                </p14:cNvPr>
                <p14:cNvContentPartPr/>
                <p14:nvPr/>
              </p14:nvContentPartPr>
              <p14:xfrm>
                <a:off x="3981786" y="802150"/>
                <a:ext cx="118440" cy="24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9B42C7E-9DD8-4204-9FAB-029D50611A0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973146" y="793150"/>
                  <a:ext cx="13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E863AA2-38BF-408B-B557-B6D3F906C11A}"/>
                    </a:ext>
                  </a:extLst>
                </p14:cNvPr>
                <p14:cNvContentPartPr/>
                <p14:nvPr/>
              </p14:nvContentPartPr>
              <p14:xfrm>
                <a:off x="4176546" y="985030"/>
                <a:ext cx="29880" cy="35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E863AA2-38BF-408B-B557-B6D3F906C11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167906" y="976030"/>
                  <a:ext cx="47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C01692-280B-4AD5-B7E8-B320E6315A61}"/>
                    </a:ext>
                  </a:extLst>
                </p14:cNvPr>
                <p14:cNvContentPartPr/>
                <p14:nvPr/>
              </p14:nvContentPartPr>
              <p14:xfrm>
                <a:off x="4315146" y="902950"/>
                <a:ext cx="145080" cy="20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C01692-280B-4AD5-B7E8-B320E6315A6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306146" y="894310"/>
                  <a:ext cx="162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2257747-A422-4B11-889E-C0C5C164B239}"/>
                    </a:ext>
                  </a:extLst>
                </p14:cNvPr>
                <p14:cNvContentPartPr/>
                <p14:nvPr/>
              </p14:nvContentPartPr>
              <p14:xfrm>
                <a:off x="4336026" y="819790"/>
                <a:ext cx="82800" cy="29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2257747-A422-4B11-889E-C0C5C164B23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327026" y="811150"/>
                  <a:ext cx="100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0044D32-2330-4CA8-BC37-CB086E7293B6}"/>
                    </a:ext>
                  </a:extLst>
                </p14:cNvPr>
                <p14:cNvContentPartPr/>
                <p14:nvPr/>
              </p14:nvContentPartPr>
              <p14:xfrm>
                <a:off x="4430346" y="743110"/>
                <a:ext cx="163440" cy="501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0044D32-2330-4CA8-BC37-CB086E7293B6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21346" y="734110"/>
                  <a:ext cx="18108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98D0672-AB55-4B9B-8B47-8FE176B4761A}"/>
                    </a:ext>
                  </a:extLst>
                </p14:cNvPr>
                <p14:cNvContentPartPr/>
                <p14:nvPr/>
              </p14:nvContentPartPr>
              <p14:xfrm>
                <a:off x="4789986" y="1014550"/>
                <a:ext cx="165600" cy="18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98D0672-AB55-4B9B-8B47-8FE176B4761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781346" y="100555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CEC6DB-FA22-4EBA-86B4-8237C66B8284}"/>
                    </a:ext>
                  </a:extLst>
                </p14:cNvPr>
                <p14:cNvContentPartPr/>
                <p14:nvPr/>
              </p14:nvContentPartPr>
              <p14:xfrm>
                <a:off x="5166906" y="942910"/>
                <a:ext cx="178200" cy="12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CEC6DB-FA22-4EBA-86B4-8237C66B828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157906" y="933910"/>
                  <a:ext cx="195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6178433-3771-418D-997D-9BF66C37F22D}"/>
                    </a:ext>
                  </a:extLst>
                </p14:cNvPr>
                <p14:cNvContentPartPr/>
                <p14:nvPr/>
              </p14:nvContentPartPr>
              <p14:xfrm>
                <a:off x="5214786" y="849310"/>
                <a:ext cx="100800" cy="6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6178433-3771-418D-997D-9BF66C37F22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206146" y="840670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2D6048-8074-4392-B24D-215EC3099597}"/>
                    </a:ext>
                  </a:extLst>
                </p14:cNvPr>
                <p14:cNvContentPartPr/>
                <p14:nvPr/>
              </p14:nvContentPartPr>
              <p14:xfrm>
                <a:off x="5486586" y="766150"/>
                <a:ext cx="188640" cy="419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2D6048-8074-4392-B24D-215EC309959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477946" y="757510"/>
                  <a:ext cx="2062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F3537EE-97BA-4269-9F9C-C714D261ADD8}"/>
                    </a:ext>
                  </a:extLst>
                </p14:cNvPr>
                <p14:cNvContentPartPr/>
                <p14:nvPr/>
              </p14:nvContentPartPr>
              <p14:xfrm>
                <a:off x="5651826" y="872350"/>
                <a:ext cx="153360" cy="17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F3537EE-97BA-4269-9F9C-C714D261ADD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642826" y="863710"/>
                  <a:ext cx="171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463310-A3E7-49FE-8342-5398D6C3B941}"/>
                    </a:ext>
                  </a:extLst>
                </p14:cNvPr>
                <p14:cNvContentPartPr/>
                <p14:nvPr/>
              </p14:nvContentPartPr>
              <p14:xfrm>
                <a:off x="5728146" y="807910"/>
                <a:ext cx="147960" cy="2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463310-A3E7-49FE-8342-5398D6C3B94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719146" y="799270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D40FD7-9B4C-430D-8FFE-7B85C62B8414}"/>
                    </a:ext>
                  </a:extLst>
                </p14:cNvPr>
                <p14:cNvContentPartPr/>
                <p14:nvPr/>
              </p14:nvContentPartPr>
              <p14:xfrm>
                <a:off x="5946306" y="937870"/>
                <a:ext cx="65160" cy="12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D40FD7-9B4C-430D-8FFE-7B85C62B841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937666" y="92887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0DFC928-81A8-47F3-BA92-306CCC59666D}"/>
                    </a:ext>
                  </a:extLst>
                </p14:cNvPr>
                <p14:cNvContentPartPr/>
                <p14:nvPr/>
              </p14:nvContentPartPr>
              <p14:xfrm>
                <a:off x="6135306" y="778390"/>
                <a:ext cx="119160" cy="284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0DFC928-81A8-47F3-BA92-306CCC59666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126306" y="769750"/>
                  <a:ext cx="136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C22DA1B-0971-4F92-B20C-87806378BD81}"/>
                    </a:ext>
                  </a:extLst>
                </p14:cNvPr>
                <p14:cNvContentPartPr/>
                <p14:nvPr/>
              </p14:nvContentPartPr>
              <p14:xfrm>
                <a:off x="6159786" y="737350"/>
                <a:ext cx="170280" cy="18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C22DA1B-0971-4F92-B20C-87806378BD8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150786" y="728350"/>
                  <a:ext cx="187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FE69A22-05F1-487B-9DBF-1A2D666D1F0A}"/>
                    </a:ext>
                  </a:extLst>
                </p14:cNvPr>
                <p14:cNvContentPartPr/>
                <p14:nvPr/>
              </p14:nvContentPartPr>
              <p14:xfrm>
                <a:off x="6483066" y="613150"/>
                <a:ext cx="101880" cy="507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FE69A22-05F1-487B-9DBF-1A2D666D1F0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474066" y="604150"/>
                  <a:ext cx="1195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E40703-620B-4465-90DF-E8E4D17D04C0}"/>
                    </a:ext>
                  </a:extLst>
                </p14:cNvPr>
                <p14:cNvContentPartPr/>
                <p14:nvPr/>
              </p14:nvContentPartPr>
              <p14:xfrm>
                <a:off x="3415506" y="483550"/>
                <a:ext cx="1009080" cy="112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E40703-620B-4465-90DF-E8E4D17D04C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406866" y="474910"/>
                  <a:ext cx="1026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32BBD51-B60B-495D-87EE-38A07147280B}"/>
                    </a:ext>
                  </a:extLst>
                </p14:cNvPr>
                <p14:cNvContentPartPr/>
                <p14:nvPr/>
              </p14:nvContentPartPr>
              <p14:xfrm>
                <a:off x="3910866" y="247030"/>
                <a:ext cx="82800" cy="165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32BBD51-B60B-495D-87EE-38A07147280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902226" y="238390"/>
                  <a:ext cx="100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68F3A32-75B0-48FE-BCD1-0F9127F093AD}"/>
                    </a:ext>
                  </a:extLst>
                </p14:cNvPr>
                <p14:cNvContentPartPr/>
                <p14:nvPr/>
              </p14:nvContentPartPr>
              <p14:xfrm>
                <a:off x="4087626" y="315070"/>
                <a:ext cx="113040" cy="9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68F3A32-75B0-48FE-BCD1-0F9127F093A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078626" y="306070"/>
                  <a:ext cx="130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8CA834F-BEBB-4792-88F0-4DA43552F918}"/>
                    </a:ext>
                  </a:extLst>
                </p14:cNvPr>
                <p14:cNvContentPartPr/>
                <p14:nvPr/>
              </p14:nvContentPartPr>
              <p14:xfrm>
                <a:off x="4265106" y="318310"/>
                <a:ext cx="94680" cy="88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8CA834F-BEBB-4792-88F0-4DA43552F91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256106" y="309670"/>
                  <a:ext cx="112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963969-5BC4-4BFA-A496-C6A67CD5C3A6}"/>
                    </a:ext>
                  </a:extLst>
                </p14:cNvPr>
                <p14:cNvContentPartPr/>
                <p14:nvPr/>
              </p14:nvContentPartPr>
              <p14:xfrm>
                <a:off x="4418466" y="294910"/>
                <a:ext cx="195120" cy="153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963969-5BC4-4BFA-A496-C6A67CD5C3A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409466" y="285910"/>
                  <a:ext cx="212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98F6C98-C201-4E18-B79F-05913C0A4290}"/>
                    </a:ext>
                  </a:extLst>
                </p14:cNvPr>
                <p14:cNvContentPartPr/>
                <p14:nvPr/>
              </p14:nvContentPartPr>
              <p14:xfrm>
                <a:off x="5421426" y="444310"/>
                <a:ext cx="1132920" cy="163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98F6C98-C201-4E18-B79F-05913C0A429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412426" y="435310"/>
                  <a:ext cx="1150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BBBAB0D-78E6-4581-8531-CBC2739C6B7F}"/>
                    </a:ext>
                  </a:extLst>
                </p14:cNvPr>
                <p14:cNvContentPartPr/>
                <p14:nvPr/>
              </p14:nvContentPartPr>
              <p14:xfrm>
                <a:off x="5896266" y="208510"/>
                <a:ext cx="487080" cy="20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BBBAB0D-78E6-4581-8531-CBC2739C6B7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87626" y="199510"/>
                  <a:ext cx="504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4839C81-6248-484F-A9ED-855DF6DF258B}"/>
                    </a:ext>
                  </a:extLst>
                </p14:cNvPr>
                <p14:cNvContentPartPr/>
                <p14:nvPr/>
              </p14:nvContentPartPr>
              <p14:xfrm>
                <a:off x="5616186" y="1220830"/>
                <a:ext cx="755640" cy="417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4839C81-6248-484F-A9ED-855DF6DF258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607186" y="1212190"/>
                  <a:ext cx="773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BF97052-4F52-4B15-8BB3-52FC6D632B0A}"/>
                    </a:ext>
                  </a:extLst>
                </p14:cNvPr>
                <p14:cNvContentPartPr/>
                <p14:nvPr/>
              </p14:nvContentPartPr>
              <p14:xfrm>
                <a:off x="5617626" y="1179070"/>
                <a:ext cx="781200" cy="345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BF97052-4F52-4B15-8BB3-52FC6D632B0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08986" y="1170430"/>
                  <a:ext cx="798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3954D17-1332-4472-8DF4-06E1DC3324CE}"/>
                    </a:ext>
                  </a:extLst>
                </p14:cNvPr>
                <p14:cNvContentPartPr/>
                <p14:nvPr/>
              </p14:nvContentPartPr>
              <p14:xfrm>
                <a:off x="5735706" y="1197430"/>
                <a:ext cx="630000" cy="36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3954D17-1332-4472-8DF4-06E1DC3324C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727066" y="1188430"/>
                  <a:ext cx="647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5F0DD4C-B6B4-4050-A566-72F49B78CF58}"/>
                    </a:ext>
                  </a:extLst>
                </p14:cNvPr>
                <p14:cNvContentPartPr/>
                <p14:nvPr/>
              </p14:nvContentPartPr>
              <p14:xfrm>
                <a:off x="4967106" y="1120750"/>
                <a:ext cx="647640" cy="165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5F0DD4C-B6B4-4050-A566-72F49B78CF5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958106" y="1111750"/>
                  <a:ext cx="66528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3401820-AE41-4C94-A256-AF40FACB75C7}"/>
              </a:ext>
            </a:extLst>
          </p:cNvPr>
          <p:cNvGrpSpPr/>
          <p:nvPr/>
        </p:nvGrpSpPr>
        <p:grpSpPr>
          <a:xfrm>
            <a:off x="170826" y="975310"/>
            <a:ext cx="454680" cy="252000"/>
            <a:chOff x="170826" y="975310"/>
            <a:chExt cx="45468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380B351-A8F0-46D6-83B5-A2194DAEB50C}"/>
                    </a:ext>
                  </a:extLst>
                </p14:cNvPr>
                <p14:cNvContentPartPr/>
                <p14:nvPr/>
              </p14:nvContentPartPr>
              <p14:xfrm>
                <a:off x="206106" y="1008430"/>
                <a:ext cx="354240" cy="712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380B351-A8F0-46D6-83B5-A2194DAEB50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97466" y="999790"/>
                  <a:ext cx="371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CD7640A-C513-425E-B92F-C46E4E4D60FA}"/>
                    </a:ext>
                  </a:extLst>
                </p14:cNvPr>
                <p14:cNvContentPartPr/>
                <p14:nvPr/>
              </p14:nvContentPartPr>
              <p14:xfrm>
                <a:off x="170826" y="1067470"/>
                <a:ext cx="366120" cy="77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CD7640A-C513-425E-B92F-C46E4E4D60F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62186" y="1058830"/>
                  <a:ext cx="383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499150A-73B9-4DA3-8A12-843702E5975E}"/>
                    </a:ext>
                  </a:extLst>
                </p14:cNvPr>
                <p14:cNvContentPartPr/>
                <p14:nvPr/>
              </p14:nvContentPartPr>
              <p14:xfrm>
                <a:off x="418866" y="975310"/>
                <a:ext cx="206640" cy="2520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499150A-73B9-4DA3-8A12-843702E5975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10226" y="966670"/>
                  <a:ext cx="22428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6087D7F4-2D0B-45E7-9C43-04363F85DB9D}"/>
                  </a:ext>
                </a:extLst>
              </p14:cNvPr>
              <p14:cNvContentPartPr/>
              <p14:nvPr/>
            </p14:nvContentPartPr>
            <p14:xfrm>
              <a:off x="856266" y="1196710"/>
              <a:ext cx="188280" cy="129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6087D7F4-2D0B-45E7-9C43-04363F85DB9D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47266" y="1188070"/>
                <a:ext cx="205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9A022195-6C71-4429-A6A0-957890FB9EEF}"/>
                  </a:ext>
                </a:extLst>
              </p14:cNvPr>
              <p14:cNvContentPartPr/>
              <p14:nvPr/>
            </p14:nvContentPartPr>
            <p14:xfrm>
              <a:off x="745386" y="1864150"/>
              <a:ext cx="234360" cy="2988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9A022195-6C71-4429-A6A0-957890FB9EEF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736386" y="1855150"/>
                <a:ext cx="252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A24476A6-F72F-4419-9877-E68676591ACA}"/>
                  </a:ext>
                </a:extLst>
              </p14:cNvPr>
              <p14:cNvContentPartPr/>
              <p14:nvPr/>
            </p14:nvContentPartPr>
            <p14:xfrm>
              <a:off x="1369986" y="1882150"/>
              <a:ext cx="193320" cy="2160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A24476A6-F72F-4419-9877-E68676591ACA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361346" y="1873150"/>
                <a:ext cx="2109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7C13141B-DD19-4B99-8A0B-83852992DE63}"/>
              </a:ext>
            </a:extLst>
          </p:cNvPr>
          <p:cNvGrpSpPr/>
          <p:nvPr/>
        </p:nvGrpSpPr>
        <p:grpSpPr>
          <a:xfrm>
            <a:off x="684186" y="6176230"/>
            <a:ext cx="631440" cy="336960"/>
            <a:chOff x="684186" y="6176230"/>
            <a:chExt cx="6314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CD0905A-0793-42B6-A24E-4B490E97B771}"/>
                    </a:ext>
                  </a:extLst>
                </p14:cNvPr>
                <p14:cNvContentPartPr/>
                <p14:nvPr/>
              </p14:nvContentPartPr>
              <p14:xfrm>
                <a:off x="684186" y="6176230"/>
                <a:ext cx="183240" cy="2196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CD0905A-0793-42B6-A24E-4B490E97B77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75186" y="6167590"/>
                  <a:ext cx="200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836C700-BA70-486F-B5F4-DEA6EBC23F4F}"/>
                    </a:ext>
                  </a:extLst>
                </p14:cNvPr>
                <p14:cNvContentPartPr/>
                <p14:nvPr/>
              </p14:nvContentPartPr>
              <p14:xfrm>
                <a:off x="949506" y="6202150"/>
                <a:ext cx="118440" cy="1692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836C700-BA70-486F-B5F4-DEA6EBC23F4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40866" y="6193510"/>
                  <a:ext cx="136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3D0A919-C842-4FA0-862D-8776216E53D1}"/>
                    </a:ext>
                  </a:extLst>
                </p14:cNvPr>
                <p14:cNvContentPartPr/>
                <p14:nvPr/>
              </p14:nvContentPartPr>
              <p14:xfrm>
                <a:off x="937986" y="6206110"/>
                <a:ext cx="182880" cy="186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3D0A919-C842-4FA0-862D-8776216E53D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29346" y="6197110"/>
                  <a:ext cx="200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FDC5D52-C2EA-4D36-942D-F43749CC06B8}"/>
                    </a:ext>
                  </a:extLst>
                </p14:cNvPr>
                <p14:cNvContentPartPr/>
                <p14:nvPr/>
              </p14:nvContentPartPr>
              <p14:xfrm>
                <a:off x="1238586" y="6412390"/>
                <a:ext cx="77040" cy="1008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FDC5D52-C2EA-4D36-942D-F43749CC06B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229946" y="6403750"/>
                  <a:ext cx="946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5FE93A8C-C919-45B4-AB05-2905055D9CB1}"/>
              </a:ext>
            </a:extLst>
          </p:cNvPr>
          <p:cNvGrpSpPr/>
          <p:nvPr/>
        </p:nvGrpSpPr>
        <p:grpSpPr>
          <a:xfrm>
            <a:off x="1665186" y="6217630"/>
            <a:ext cx="335520" cy="225000"/>
            <a:chOff x="1665186" y="6217630"/>
            <a:chExt cx="33552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CEC232E-4E5E-46B3-8BC5-8B5D585D9B8B}"/>
                    </a:ext>
                  </a:extLst>
                </p14:cNvPr>
                <p14:cNvContentPartPr/>
                <p14:nvPr/>
              </p14:nvContentPartPr>
              <p14:xfrm>
                <a:off x="1665186" y="6217630"/>
                <a:ext cx="219960" cy="2250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CEC232E-4E5E-46B3-8BC5-8B5D585D9B8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656546" y="6208990"/>
                  <a:ext cx="237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9CBB2CD-E218-4D74-811F-158CEEAAE4B3}"/>
                    </a:ext>
                  </a:extLst>
                </p14:cNvPr>
                <p14:cNvContentPartPr/>
                <p14:nvPr/>
              </p14:nvContentPartPr>
              <p14:xfrm>
                <a:off x="1970106" y="6318070"/>
                <a:ext cx="30600" cy="774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9CBB2CD-E218-4D74-811F-158CEEAAE4B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961466" y="6309070"/>
                  <a:ext cx="4824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EE2659C2-61A2-444C-BA36-D7EB0DA6985F}"/>
              </a:ext>
            </a:extLst>
          </p:cNvPr>
          <p:cNvGrpSpPr/>
          <p:nvPr/>
        </p:nvGrpSpPr>
        <p:grpSpPr>
          <a:xfrm>
            <a:off x="2772546" y="6164710"/>
            <a:ext cx="678960" cy="406800"/>
            <a:chOff x="2772546" y="6164710"/>
            <a:chExt cx="6789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890F53A-5832-41AE-B9B1-95A57ADD47CF}"/>
                    </a:ext>
                  </a:extLst>
                </p14:cNvPr>
                <p14:cNvContentPartPr/>
                <p14:nvPr/>
              </p14:nvContentPartPr>
              <p14:xfrm>
                <a:off x="2866866" y="6220510"/>
                <a:ext cx="210600" cy="168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890F53A-5832-41AE-B9B1-95A57ADD47C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858226" y="6211510"/>
                  <a:ext cx="228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DBF295F-2A8D-4E54-AFF2-51828689DCC7}"/>
                    </a:ext>
                  </a:extLst>
                </p14:cNvPr>
                <p14:cNvContentPartPr/>
                <p14:nvPr/>
              </p14:nvContentPartPr>
              <p14:xfrm>
                <a:off x="3049746" y="6264790"/>
                <a:ext cx="41760" cy="6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DBF295F-2A8D-4E54-AFF2-51828689DCC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041106" y="6256150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B15EB8F-3AA6-442A-A855-4845CC57F799}"/>
                    </a:ext>
                  </a:extLst>
                </p14:cNvPr>
                <p14:cNvContentPartPr/>
                <p14:nvPr/>
              </p14:nvContentPartPr>
              <p14:xfrm>
                <a:off x="3075666" y="6294310"/>
                <a:ext cx="57600" cy="356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B15EB8F-3AA6-442A-A855-4845CC57F79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067026" y="6285670"/>
                  <a:ext cx="75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1CA9B1A-43FD-4830-A80A-8B7009EB908B}"/>
                    </a:ext>
                  </a:extLst>
                </p14:cNvPr>
                <p14:cNvContentPartPr/>
                <p14:nvPr/>
              </p14:nvContentPartPr>
              <p14:xfrm>
                <a:off x="3214986" y="6229510"/>
                <a:ext cx="71280" cy="177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1CA9B1A-43FD-4830-A80A-8B7009EB908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205986" y="6220870"/>
                  <a:ext cx="88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98612DD-BD6C-4BB4-909D-5D61DF4AC274}"/>
                    </a:ext>
                  </a:extLst>
                </p14:cNvPr>
                <p14:cNvContentPartPr/>
                <p14:nvPr/>
              </p14:nvContentPartPr>
              <p14:xfrm>
                <a:off x="3226866" y="6241390"/>
                <a:ext cx="106560" cy="1713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98612DD-BD6C-4BB4-909D-5D61DF4AC27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217866" y="6232390"/>
                  <a:ext cx="124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9D0F485-A013-4960-9780-275341EE6C87}"/>
                    </a:ext>
                  </a:extLst>
                </p14:cNvPr>
                <p14:cNvContentPartPr/>
                <p14:nvPr/>
              </p14:nvContentPartPr>
              <p14:xfrm>
                <a:off x="3250266" y="6164710"/>
                <a:ext cx="147960" cy="475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9D0F485-A013-4960-9780-275341EE6C8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241626" y="6155710"/>
                  <a:ext cx="165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18866CE-A2EC-4BF9-AB92-CB4E60C0E4D3}"/>
                    </a:ext>
                  </a:extLst>
                </p14:cNvPr>
                <p14:cNvContentPartPr/>
                <p14:nvPr/>
              </p14:nvContentPartPr>
              <p14:xfrm>
                <a:off x="2772546" y="6485470"/>
                <a:ext cx="678960" cy="86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18866CE-A2EC-4BF9-AB92-CB4E60C0E4D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763546" y="6476470"/>
                  <a:ext cx="69660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570103AE-0D29-4A21-BEFC-277A33B0BC3E}"/>
              </a:ext>
            </a:extLst>
          </p:cNvPr>
          <p:cNvGrpSpPr/>
          <p:nvPr/>
        </p:nvGrpSpPr>
        <p:grpSpPr>
          <a:xfrm>
            <a:off x="3943626" y="6176230"/>
            <a:ext cx="467280" cy="519480"/>
            <a:chOff x="3943626" y="6176230"/>
            <a:chExt cx="46728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51411EA-AA90-4C54-9167-64933ABE7075}"/>
                    </a:ext>
                  </a:extLst>
                </p14:cNvPr>
                <p14:cNvContentPartPr/>
                <p14:nvPr/>
              </p14:nvContentPartPr>
              <p14:xfrm>
                <a:off x="4099506" y="6247150"/>
                <a:ext cx="198720" cy="1188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51411EA-AA90-4C54-9167-64933ABE707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090866" y="6238150"/>
                  <a:ext cx="216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AD93E1F-DB33-48B3-85D1-1F4107BAED51}"/>
                    </a:ext>
                  </a:extLst>
                </p14:cNvPr>
                <p14:cNvContentPartPr/>
                <p14:nvPr/>
              </p14:nvContentPartPr>
              <p14:xfrm>
                <a:off x="3943626" y="6441550"/>
                <a:ext cx="467280" cy="306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AD93E1F-DB33-48B3-85D1-1F4107BAED5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934626" y="6432910"/>
                  <a:ext cx="484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2FD9705-B1A8-487C-8463-67655F592E3D}"/>
                    </a:ext>
                  </a:extLst>
                </p14:cNvPr>
                <p14:cNvContentPartPr/>
                <p14:nvPr/>
              </p14:nvContentPartPr>
              <p14:xfrm>
                <a:off x="4018146" y="6542350"/>
                <a:ext cx="141120" cy="153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2FD9705-B1A8-487C-8463-67655F592E3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009506" y="6533350"/>
                  <a:ext cx="158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0AC862C-7404-4A14-A2CD-6F51B3AB9DB8}"/>
                    </a:ext>
                  </a:extLst>
                </p14:cNvPr>
                <p14:cNvContentPartPr/>
                <p14:nvPr/>
              </p14:nvContentPartPr>
              <p14:xfrm>
                <a:off x="4196706" y="6536590"/>
                <a:ext cx="98280" cy="1386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0AC862C-7404-4A14-A2CD-6F51B3AB9DB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188066" y="6527590"/>
                  <a:ext cx="115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E68176BD-F872-4524-9248-70A7710F5766}"/>
                    </a:ext>
                  </a:extLst>
                </p14:cNvPr>
                <p14:cNvContentPartPr/>
                <p14:nvPr/>
              </p14:nvContentPartPr>
              <p14:xfrm>
                <a:off x="3966306" y="6176230"/>
                <a:ext cx="110520" cy="2581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E68176BD-F872-4524-9248-70A7710F576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957306" y="6167590"/>
                  <a:ext cx="12816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4115FFF6-8B87-4EB4-8AD3-C210070C6F2F}"/>
              </a:ext>
            </a:extLst>
          </p:cNvPr>
          <p:cNvGrpSpPr/>
          <p:nvPr/>
        </p:nvGrpSpPr>
        <p:grpSpPr>
          <a:xfrm>
            <a:off x="347586" y="5517430"/>
            <a:ext cx="458640" cy="470520"/>
            <a:chOff x="347586" y="5517430"/>
            <a:chExt cx="45864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681CA78-A082-42BF-8E7A-84B7E7C542AB}"/>
                    </a:ext>
                  </a:extLst>
                </p14:cNvPr>
                <p14:cNvContentPartPr/>
                <p14:nvPr/>
              </p14:nvContentPartPr>
              <p14:xfrm>
                <a:off x="448026" y="5544430"/>
                <a:ext cx="320040" cy="1483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681CA78-A082-42BF-8E7A-84B7E7C542A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39026" y="5535790"/>
                  <a:ext cx="337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828B1FA-FFC6-4750-B25A-FCA781A08C92}"/>
                    </a:ext>
                  </a:extLst>
                </p14:cNvPr>
                <p14:cNvContentPartPr/>
                <p14:nvPr/>
              </p14:nvContentPartPr>
              <p14:xfrm>
                <a:off x="589866" y="5517430"/>
                <a:ext cx="59040" cy="69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828B1FA-FFC6-4750-B25A-FCA781A08C9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81226" y="5508430"/>
                  <a:ext cx="76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91F1EBF-5C20-43AF-8D63-712111DA9146}"/>
                    </a:ext>
                  </a:extLst>
                </p14:cNvPr>
                <p14:cNvContentPartPr/>
                <p14:nvPr/>
              </p14:nvContentPartPr>
              <p14:xfrm>
                <a:off x="347586" y="5762950"/>
                <a:ext cx="458640" cy="424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91F1EBF-5C20-43AF-8D63-712111DA914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38946" y="5754310"/>
                  <a:ext cx="476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0D98007-407E-4B31-8C10-4EDD9217CEAD}"/>
                    </a:ext>
                  </a:extLst>
                </p14:cNvPr>
                <p14:cNvContentPartPr/>
                <p14:nvPr/>
              </p14:nvContentPartPr>
              <p14:xfrm>
                <a:off x="500946" y="5851870"/>
                <a:ext cx="95040" cy="1360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0D98007-407E-4B31-8C10-4EDD9217CEA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92306" y="5843230"/>
                  <a:ext cx="11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051C9D4-1E5B-4D1B-B0EC-2498F05074DA}"/>
                    </a:ext>
                  </a:extLst>
                </p14:cNvPr>
                <p14:cNvContentPartPr/>
                <p14:nvPr/>
              </p14:nvContentPartPr>
              <p14:xfrm>
                <a:off x="631266" y="5846110"/>
                <a:ext cx="63000" cy="116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051C9D4-1E5B-4D1B-B0EC-2498F05074D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22626" y="5837110"/>
                  <a:ext cx="80640" cy="13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D641CA-A24C-4164-8C90-BD2F9D541A25}"/>
              </a:ext>
            </a:extLst>
          </p:cNvPr>
          <p:cNvGrpSpPr/>
          <p:nvPr/>
        </p:nvGrpSpPr>
        <p:grpSpPr>
          <a:xfrm>
            <a:off x="1261986" y="194470"/>
            <a:ext cx="277920" cy="330840"/>
            <a:chOff x="1261986" y="194470"/>
            <a:chExt cx="27792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A41FED2-FD26-439D-B0A8-77B81C94BB5E}"/>
                    </a:ext>
                  </a:extLst>
                </p14:cNvPr>
                <p14:cNvContentPartPr/>
                <p14:nvPr/>
              </p14:nvContentPartPr>
              <p14:xfrm>
                <a:off x="1261986" y="253150"/>
                <a:ext cx="277920" cy="272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A41FED2-FD26-439D-B0A8-77B81C94BB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2986" y="244510"/>
                  <a:ext cx="295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B8EC5B4-024F-47D5-B9BA-4D62A8CE35A2}"/>
                    </a:ext>
                  </a:extLst>
                </p14:cNvPr>
                <p14:cNvContentPartPr/>
                <p14:nvPr/>
              </p14:nvContentPartPr>
              <p14:xfrm>
                <a:off x="1315266" y="383110"/>
                <a:ext cx="118440" cy="2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B8EC5B4-024F-47D5-B9BA-4D62A8CE35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6626" y="374470"/>
                  <a:ext cx="13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EB2A0D5-6D0C-4D9B-89E1-6116F0C9CFCB}"/>
                    </a:ext>
                  </a:extLst>
                </p14:cNvPr>
                <p14:cNvContentPartPr/>
                <p14:nvPr/>
              </p14:nvContentPartPr>
              <p14:xfrm>
                <a:off x="1357746" y="194470"/>
                <a:ext cx="156240" cy="36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B2A0D5-6D0C-4D9B-89E1-6116F0C9CF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9106" y="185470"/>
                  <a:ext cx="1738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4F1B1-DA02-4805-937A-D289A66CBB3A}"/>
              </a:ext>
            </a:extLst>
          </p:cNvPr>
          <p:cNvGrpSpPr/>
          <p:nvPr/>
        </p:nvGrpSpPr>
        <p:grpSpPr>
          <a:xfrm>
            <a:off x="1828626" y="324070"/>
            <a:ext cx="366120" cy="130320"/>
            <a:chOff x="1828626" y="324070"/>
            <a:chExt cx="36612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2B440C-60FE-4016-83EE-26FFAC886BD1}"/>
                    </a:ext>
                  </a:extLst>
                </p14:cNvPr>
                <p14:cNvContentPartPr/>
                <p14:nvPr/>
              </p14:nvContentPartPr>
              <p14:xfrm>
                <a:off x="1834386" y="324430"/>
                <a:ext cx="112320" cy="1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2B440C-60FE-4016-83EE-26FFAC886B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25746" y="31543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BCC8A6-2F77-4373-B8F3-B9C8689395EB}"/>
                    </a:ext>
                  </a:extLst>
                </p14:cNvPr>
                <p14:cNvContentPartPr/>
                <p14:nvPr/>
              </p14:nvContentPartPr>
              <p14:xfrm>
                <a:off x="1828626" y="377350"/>
                <a:ext cx="106560" cy="1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BCC8A6-2F77-4373-B8F3-B9C8689395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19626" y="36871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B823F0-409E-4615-B375-0E79D19A546B}"/>
                    </a:ext>
                  </a:extLst>
                </p14:cNvPr>
                <p14:cNvContentPartPr/>
                <p14:nvPr/>
              </p14:nvContentPartPr>
              <p14:xfrm>
                <a:off x="2058666" y="335950"/>
                <a:ext cx="124200" cy="77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B823F0-409E-4615-B375-0E79D19A54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50026" y="327310"/>
                  <a:ext cx="141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2CF9FA-03AA-4F05-921C-BAC4377691A1}"/>
                    </a:ext>
                  </a:extLst>
                </p14:cNvPr>
                <p14:cNvContentPartPr/>
                <p14:nvPr/>
              </p14:nvContentPartPr>
              <p14:xfrm>
                <a:off x="2082426" y="324070"/>
                <a:ext cx="112320" cy="13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2CF9FA-03AA-4F05-921C-BAC4377691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73426" y="315430"/>
                  <a:ext cx="12996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DC6FE2-0D1B-4628-8B00-79C2D7A4C531}"/>
                  </a:ext>
                </a:extLst>
              </p14:cNvPr>
              <p14:cNvContentPartPr/>
              <p14:nvPr/>
            </p14:nvContentPartPr>
            <p14:xfrm>
              <a:off x="2129586" y="154150"/>
              <a:ext cx="124200" cy="10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EDC6FE2-0D1B-4628-8B00-79C2D7A4C5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20586" y="145510"/>
                <a:ext cx="14184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11BAF3E-9D1D-40C8-8A85-C66682906307}"/>
              </a:ext>
            </a:extLst>
          </p:cNvPr>
          <p:cNvGrpSpPr/>
          <p:nvPr/>
        </p:nvGrpSpPr>
        <p:grpSpPr>
          <a:xfrm>
            <a:off x="2512986" y="123550"/>
            <a:ext cx="1310400" cy="484200"/>
            <a:chOff x="2512986" y="123550"/>
            <a:chExt cx="131040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A2751A-F54C-4C03-81CD-5AE2335FBB78}"/>
                    </a:ext>
                  </a:extLst>
                </p14:cNvPr>
                <p14:cNvContentPartPr/>
                <p14:nvPr/>
              </p14:nvContentPartPr>
              <p14:xfrm>
                <a:off x="2512986" y="211750"/>
                <a:ext cx="177120" cy="317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A2751A-F54C-4C03-81CD-5AE2335FBB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4346" y="202750"/>
                  <a:ext cx="194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527AF6-C39E-4498-9CB2-931A53D353F3}"/>
                    </a:ext>
                  </a:extLst>
                </p14:cNvPr>
                <p14:cNvContentPartPr/>
                <p14:nvPr/>
              </p14:nvContentPartPr>
              <p14:xfrm>
                <a:off x="2536386" y="353950"/>
                <a:ext cx="153720" cy="18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527AF6-C39E-4498-9CB2-931A53D353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27746" y="344950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33F088-F741-433C-9947-77DBBBD4E0BC}"/>
                    </a:ext>
                  </a:extLst>
                </p14:cNvPr>
                <p14:cNvContentPartPr/>
                <p14:nvPr/>
              </p14:nvContentPartPr>
              <p14:xfrm>
                <a:off x="2695866" y="501190"/>
                <a:ext cx="88920" cy="71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33F088-F741-433C-9947-77DBBBD4E0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86866" y="492550"/>
                  <a:ext cx="106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AAD860-B3EB-4891-A035-98F8D425FA3C}"/>
                    </a:ext>
                  </a:extLst>
                </p14:cNvPr>
                <p14:cNvContentPartPr/>
                <p14:nvPr/>
              </p14:nvContentPartPr>
              <p14:xfrm>
                <a:off x="2690106" y="520990"/>
                <a:ext cx="100800" cy="86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AAD860-B3EB-4891-A035-98F8D425FA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1106" y="512350"/>
                  <a:ext cx="118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FBF7C31-29D2-47A4-8060-0C38FDB42ED0}"/>
                    </a:ext>
                  </a:extLst>
                </p14:cNvPr>
                <p14:cNvContentPartPr/>
                <p14:nvPr/>
              </p14:nvContentPartPr>
              <p14:xfrm>
                <a:off x="2920506" y="182590"/>
                <a:ext cx="159120" cy="342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FBF7C31-29D2-47A4-8060-0C38FDB42E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11506" y="173590"/>
                  <a:ext cx="176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31B756-E34F-4ADC-9A55-3F55314E4EFE}"/>
                    </a:ext>
                  </a:extLst>
                </p14:cNvPr>
                <p14:cNvContentPartPr/>
                <p14:nvPr/>
              </p14:nvContentPartPr>
              <p14:xfrm>
                <a:off x="3055506" y="324430"/>
                <a:ext cx="130320" cy="11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31B756-E34F-4ADC-9A55-3F55314E4E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46866" y="315430"/>
                  <a:ext cx="14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62FF77-0F11-4BB7-8D93-5BF1A70221D1}"/>
                    </a:ext>
                  </a:extLst>
                </p14:cNvPr>
                <p14:cNvContentPartPr/>
                <p14:nvPr/>
              </p14:nvContentPartPr>
              <p14:xfrm>
                <a:off x="3046506" y="252790"/>
                <a:ext cx="180720" cy="27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62FF77-0F11-4BB7-8D93-5BF1A70221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37866" y="244150"/>
                  <a:ext cx="198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9D270F-7B8A-4854-AC8C-E07294085763}"/>
                    </a:ext>
                  </a:extLst>
                </p14:cNvPr>
                <p14:cNvContentPartPr/>
                <p14:nvPr/>
              </p14:nvContentPartPr>
              <p14:xfrm>
                <a:off x="3037866" y="371590"/>
                <a:ext cx="183240" cy="2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9D270F-7B8A-4854-AC8C-E072940857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29226" y="362590"/>
                  <a:ext cx="200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92265D-CE57-4814-95A2-B4A3381D5094}"/>
                    </a:ext>
                  </a:extLst>
                </p14:cNvPr>
                <p14:cNvContentPartPr/>
                <p14:nvPr/>
              </p14:nvContentPartPr>
              <p14:xfrm>
                <a:off x="3309306" y="501190"/>
                <a:ext cx="47520" cy="82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92265D-CE57-4814-95A2-B4A3381D50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00666" y="492550"/>
                  <a:ext cx="65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400B1B-D194-4907-BF57-F46F4C49362F}"/>
                    </a:ext>
                  </a:extLst>
                </p14:cNvPr>
                <p14:cNvContentPartPr/>
                <p14:nvPr/>
              </p14:nvContentPartPr>
              <p14:xfrm>
                <a:off x="3456906" y="300670"/>
                <a:ext cx="17136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400B1B-D194-4907-BF57-F46F4C4936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47906" y="292030"/>
                  <a:ext cx="18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885F22-A210-4E57-84B8-B6BE71ACBD44}"/>
                    </a:ext>
                  </a:extLst>
                </p14:cNvPr>
                <p14:cNvContentPartPr/>
                <p14:nvPr/>
              </p14:nvContentPartPr>
              <p14:xfrm>
                <a:off x="3521346" y="253510"/>
                <a:ext cx="130320" cy="19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885F22-A210-4E57-84B8-B6BE71ACBD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12706" y="244510"/>
                  <a:ext cx="147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9A77D8-6F48-4D18-A2B9-4190DE267D66}"/>
                    </a:ext>
                  </a:extLst>
                </p14:cNvPr>
                <p14:cNvContentPartPr/>
                <p14:nvPr/>
              </p14:nvContentPartPr>
              <p14:xfrm>
                <a:off x="3716466" y="123550"/>
                <a:ext cx="106920" cy="401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9A77D8-6F48-4D18-A2B9-4190DE267D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7466" y="114910"/>
                  <a:ext cx="12456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EEB556D-59C1-4266-BE6E-F9F3D78E8D52}"/>
              </a:ext>
            </a:extLst>
          </p:cNvPr>
          <p:cNvGrpSpPr/>
          <p:nvPr/>
        </p:nvGrpSpPr>
        <p:grpSpPr>
          <a:xfrm>
            <a:off x="6134946" y="129670"/>
            <a:ext cx="2873520" cy="1551600"/>
            <a:chOff x="6134946" y="129670"/>
            <a:chExt cx="2873520" cy="15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8B69A1-EB91-4834-A337-EB2E6FA73AFA}"/>
                    </a:ext>
                  </a:extLst>
                </p14:cNvPr>
                <p14:cNvContentPartPr/>
                <p14:nvPr/>
              </p14:nvContentPartPr>
              <p14:xfrm>
                <a:off x="6559746" y="205990"/>
                <a:ext cx="41760" cy="1050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8B69A1-EB91-4834-A337-EB2E6FA73A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0746" y="197350"/>
                  <a:ext cx="5940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D6ABF5-7238-4767-A325-2996391BBA98}"/>
                    </a:ext>
                  </a:extLst>
                </p14:cNvPr>
                <p14:cNvContentPartPr/>
                <p14:nvPr/>
              </p14:nvContentPartPr>
              <p14:xfrm>
                <a:off x="6235386" y="1037950"/>
                <a:ext cx="2773080" cy="17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D6ABF5-7238-4767-A325-2996391BBA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26386" y="1029310"/>
                  <a:ext cx="2790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7270D4-7D1B-4C53-BF73-AF333BDB78BE}"/>
                    </a:ext>
                  </a:extLst>
                </p14:cNvPr>
                <p14:cNvContentPartPr/>
                <p14:nvPr/>
              </p14:nvContentPartPr>
              <p14:xfrm>
                <a:off x="8774826" y="955510"/>
                <a:ext cx="225360" cy="16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7270D4-7D1B-4C53-BF73-AF333BDB78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66186" y="946510"/>
                  <a:ext cx="243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5F450C-A88C-4B31-B5C9-818E019DBBB2}"/>
                    </a:ext>
                  </a:extLst>
                </p14:cNvPr>
                <p14:cNvContentPartPr/>
                <p14:nvPr/>
              </p14:nvContentPartPr>
              <p14:xfrm>
                <a:off x="8783826" y="1187710"/>
                <a:ext cx="223920" cy="24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5F450C-A88C-4B31-B5C9-818E019DBB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75186" y="1178710"/>
                  <a:ext cx="241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3AB9B58-D216-4B41-8065-E5879AF21DE8}"/>
                    </a:ext>
                  </a:extLst>
                </p14:cNvPr>
                <p14:cNvContentPartPr/>
                <p14:nvPr/>
              </p14:nvContentPartPr>
              <p14:xfrm>
                <a:off x="6447786" y="225790"/>
                <a:ext cx="147960" cy="9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3AB9B58-D216-4B41-8065-E5879AF21D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39146" y="217150"/>
                  <a:ext cx="165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41AC6E-3C1B-4CE8-B886-A1256E6318D8}"/>
                    </a:ext>
                  </a:extLst>
                </p14:cNvPr>
                <p14:cNvContentPartPr/>
                <p14:nvPr/>
              </p14:nvContentPartPr>
              <p14:xfrm>
                <a:off x="6665946" y="129670"/>
                <a:ext cx="148320" cy="112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41AC6E-3C1B-4CE8-B886-A1256E6318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57306" y="120670"/>
                  <a:ext cx="165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2FA963-3764-4065-8E5A-738ABBA06EA2}"/>
                    </a:ext>
                  </a:extLst>
                </p14:cNvPr>
                <p14:cNvContentPartPr/>
                <p14:nvPr/>
              </p14:nvContentPartPr>
              <p14:xfrm>
                <a:off x="6724986" y="135430"/>
                <a:ext cx="94680" cy="118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2FA963-3764-4065-8E5A-738ABBA06E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16346" y="126790"/>
                  <a:ext cx="112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237A82-5C58-4D96-95E0-FFA4FD106D1B}"/>
                    </a:ext>
                  </a:extLst>
                </p14:cNvPr>
                <p14:cNvContentPartPr/>
                <p14:nvPr/>
              </p14:nvContentPartPr>
              <p14:xfrm>
                <a:off x="6471186" y="719710"/>
                <a:ext cx="218880" cy="46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237A82-5C58-4D96-95E0-FFA4FD106D1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62546" y="711070"/>
                  <a:ext cx="23652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F7CEC3-2478-4DD4-8AD2-B056C63EF987}"/>
                    </a:ext>
                  </a:extLst>
                </p14:cNvPr>
                <p14:cNvContentPartPr/>
                <p14:nvPr/>
              </p14:nvContentPartPr>
              <p14:xfrm>
                <a:off x="6135306" y="654190"/>
                <a:ext cx="159840" cy="18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F7CEC3-2478-4DD4-8AD2-B056C63EF9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26306" y="645550"/>
                  <a:ext cx="177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40FFC08-271B-4C30-8077-4BD74923526A}"/>
                    </a:ext>
                  </a:extLst>
                </p14:cNvPr>
                <p14:cNvContentPartPr/>
                <p14:nvPr/>
              </p14:nvContentPartPr>
              <p14:xfrm>
                <a:off x="6152946" y="766870"/>
                <a:ext cx="14184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40FFC08-271B-4C30-8077-4BD74923526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43946" y="75787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9AB5C2-A765-4C75-A594-1F35BA419242}"/>
                    </a:ext>
                  </a:extLst>
                </p14:cNvPr>
                <p14:cNvContentPartPr/>
                <p14:nvPr/>
              </p14:nvContentPartPr>
              <p14:xfrm>
                <a:off x="6134946" y="572110"/>
                <a:ext cx="195120" cy="12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9AB5C2-A765-4C75-A594-1F35BA4192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26306" y="563110"/>
                  <a:ext cx="212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6E71C8-9C4C-475E-986C-F0819328BDC1}"/>
                    </a:ext>
                  </a:extLst>
                </p14:cNvPr>
                <p14:cNvContentPartPr/>
                <p14:nvPr/>
              </p14:nvContentPartPr>
              <p14:xfrm>
                <a:off x="7078506" y="539350"/>
                <a:ext cx="142560" cy="23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6E71C8-9C4C-475E-986C-F0819328BD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69866" y="530350"/>
                  <a:ext cx="160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048078-8FEE-4C9A-B36D-E18887B2FF6C}"/>
                    </a:ext>
                  </a:extLst>
                </p14:cNvPr>
                <p14:cNvContentPartPr/>
                <p14:nvPr/>
              </p14:nvContentPartPr>
              <p14:xfrm>
                <a:off x="7079226" y="672190"/>
                <a:ext cx="65160" cy="1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048078-8FEE-4C9A-B36D-E18887B2FF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70226" y="66355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A1800F-BC79-48E1-B82A-DBB01757B405}"/>
                    </a:ext>
                  </a:extLst>
                </p14:cNvPr>
                <p14:cNvContentPartPr/>
                <p14:nvPr/>
              </p14:nvContentPartPr>
              <p14:xfrm>
                <a:off x="7185066" y="672190"/>
                <a:ext cx="106560" cy="11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A1800F-BC79-48E1-B82A-DBB01757B4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76426" y="663550"/>
                  <a:ext cx="124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751B0E-B802-46BF-BCA3-862CD7D7F2C8}"/>
                    </a:ext>
                  </a:extLst>
                </p14:cNvPr>
                <p14:cNvContentPartPr/>
                <p14:nvPr/>
              </p14:nvContentPartPr>
              <p14:xfrm>
                <a:off x="6848826" y="967390"/>
                <a:ext cx="24120" cy="395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751B0E-B802-46BF-BCA3-862CD7D7F2C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40186" y="958390"/>
                  <a:ext cx="41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B044D7-B168-453B-9F35-3E09E5BF5C09}"/>
                    </a:ext>
                  </a:extLst>
                </p14:cNvPr>
                <p14:cNvContentPartPr/>
                <p14:nvPr/>
              </p14:nvContentPartPr>
              <p14:xfrm>
                <a:off x="7084986" y="949750"/>
                <a:ext cx="12240" cy="41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B044D7-B168-453B-9F35-3E09E5BF5C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75986" y="940750"/>
                  <a:ext cx="298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968F58E-00A2-4AB3-83AA-E47AEDFE3B09}"/>
                    </a:ext>
                  </a:extLst>
                </p14:cNvPr>
                <p14:cNvContentPartPr/>
                <p14:nvPr/>
              </p14:nvContentPartPr>
              <p14:xfrm>
                <a:off x="7305666" y="951190"/>
                <a:ext cx="16560" cy="35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968F58E-00A2-4AB3-83AA-E47AEDFE3B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96666" y="942550"/>
                  <a:ext cx="34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BF1F7D1-329B-42D9-87C8-17556BE42FD8}"/>
                    </a:ext>
                  </a:extLst>
                </p14:cNvPr>
                <p14:cNvContentPartPr/>
                <p14:nvPr/>
              </p14:nvContentPartPr>
              <p14:xfrm>
                <a:off x="7468386" y="931390"/>
                <a:ext cx="77400" cy="396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BF1F7D1-329B-42D9-87C8-17556BE42F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59386" y="922750"/>
                  <a:ext cx="950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00CFDD-53DC-47B5-ADD9-1CE6193E3495}"/>
                    </a:ext>
                  </a:extLst>
                </p14:cNvPr>
                <p14:cNvContentPartPr/>
                <p14:nvPr/>
              </p14:nvContentPartPr>
              <p14:xfrm>
                <a:off x="7598346" y="896470"/>
                <a:ext cx="82800" cy="389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00CFDD-53DC-47B5-ADD9-1CE6193E34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89346" y="887830"/>
                  <a:ext cx="1004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FD1A250-DDE9-43A2-A32F-73EC13B24829}"/>
                    </a:ext>
                  </a:extLst>
                </p14:cNvPr>
                <p14:cNvContentPartPr/>
                <p14:nvPr/>
              </p14:nvContentPartPr>
              <p14:xfrm>
                <a:off x="7810386" y="925990"/>
                <a:ext cx="53280" cy="32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FD1A250-DDE9-43A2-A32F-73EC13B248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01746" y="916990"/>
                  <a:ext cx="70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183173-4C41-4D1D-823C-28B4F64C356E}"/>
                    </a:ext>
                  </a:extLst>
                </p14:cNvPr>
                <p14:cNvContentPartPr/>
                <p14:nvPr/>
              </p14:nvContentPartPr>
              <p14:xfrm>
                <a:off x="7940346" y="909070"/>
                <a:ext cx="77040" cy="336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183173-4C41-4D1D-823C-28B4F64C35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31346" y="900430"/>
                  <a:ext cx="946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DDFA5DF-1265-414E-8B03-7B5E32E17209}"/>
                    </a:ext>
                  </a:extLst>
                </p14:cNvPr>
                <p14:cNvContentPartPr/>
                <p14:nvPr/>
              </p14:nvContentPartPr>
              <p14:xfrm>
                <a:off x="8111346" y="819430"/>
                <a:ext cx="112680" cy="390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DDFA5DF-1265-414E-8B03-7B5E32E1720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02706" y="810430"/>
                  <a:ext cx="1303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3B996D-2D31-4764-B45F-996B41146231}"/>
                    </a:ext>
                  </a:extLst>
                </p14:cNvPr>
                <p14:cNvContentPartPr/>
                <p14:nvPr/>
              </p14:nvContentPartPr>
              <p14:xfrm>
                <a:off x="8353266" y="814030"/>
                <a:ext cx="65520" cy="413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3B996D-2D31-4764-B45F-996B4114623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44266" y="805030"/>
                  <a:ext cx="83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7E7A46-8FDB-43E4-8451-4D1111CCD79D}"/>
                    </a:ext>
                  </a:extLst>
                </p14:cNvPr>
                <p14:cNvContentPartPr/>
                <p14:nvPr/>
              </p14:nvContentPartPr>
              <p14:xfrm>
                <a:off x="6495666" y="1103110"/>
                <a:ext cx="141840" cy="13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7E7A46-8FDB-43E4-8451-4D1111CCD7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87026" y="1094110"/>
                  <a:ext cx="159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B8792AE-C1B2-4CB8-96BD-47C57FCE87A5}"/>
                    </a:ext>
                  </a:extLst>
                </p14:cNvPr>
                <p14:cNvContentPartPr/>
                <p14:nvPr/>
              </p14:nvContentPartPr>
              <p14:xfrm>
                <a:off x="6559746" y="1179790"/>
                <a:ext cx="6120" cy="12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B8792AE-C1B2-4CB8-96BD-47C57FCE87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51106" y="1170790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8216066-79D3-4D02-9402-2A7F8EE8209F}"/>
                    </a:ext>
                  </a:extLst>
                </p14:cNvPr>
                <p14:cNvContentPartPr/>
                <p14:nvPr/>
              </p14:nvContentPartPr>
              <p14:xfrm>
                <a:off x="6265266" y="1391830"/>
                <a:ext cx="100440" cy="289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8216066-79D3-4D02-9402-2A7F8EE820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56626" y="1383190"/>
                  <a:ext cx="118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6BA286-AAEE-4FAF-B40B-F80AD1520D69}"/>
                    </a:ext>
                  </a:extLst>
                </p14:cNvPr>
                <p14:cNvContentPartPr/>
                <p14:nvPr/>
              </p14:nvContentPartPr>
              <p14:xfrm>
                <a:off x="6296226" y="1287790"/>
                <a:ext cx="63360" cy="22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6BA286-AAEE-4FAF-B40B-F80AD1520D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87226" y="1279150"/>
                  <a:ext cx="810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F12441B-6EB0-43A6-A08A-251F7114B100}"/>
              </a:ext>
            </a:extLst>
          </p:cNvPr>
          <p:cNvGrpSpPr/>
          <p:nvPr/>
        </p:nvGrpSpPr>
        <p:grpSpPr>
          <a:xfrm>
            <a:off x="6843066" y="1566430"/>
            <a:ext cx="1180440" cy="605520"/>
            <a:chOff x="6843066" y="1566430"/>
            <a:chExt cx="118044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481130-6F3E-4811-8320-4004DED7F862}"/>
                    </a:ext>
                  </a:extLst>
                </p14:cNvPr>
                <p14:cNvContentPartPr/>
                <p14:nvPr/>
              </p14:nvContentPartPr>
              <p14:xfrm>
                <a:off x="6843066" y="1748230"/>
                <a:ext cx="18000" cy="21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481130-6F3E-4811-8320-4004DED7F86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34426" y="1739590"/>
                  <a:ext cx="35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8F2F0A-EE12-49E8-9F6F-868D8AE8AD02}"/>
                    </a:ext>
                  </a:extLst>
                </p14:cNvPr>
                <p14:cNvContentPartPr/>
                <p14:nvPr/>
              </p14:nvContentPartPr>
              <p14:xfrm>
                <a:off x="6854946" y="1751470"/>
                <a:ext cx="94680" cy="11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8F2F0A-EE12-49E8-9F6F-868D8AE8AD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45946" y="1742830"/>
                  <a:ext cx="11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ABFFB4-F592-451B-A933-5477CE7C3D95}"/>
                    </a:ext>
                  </a:extLst>
                </p14:cNvPr>
                <p14:cNvContentPartPr/>
                <p14:nvPr/>
              </p14:nvContentPartPr>
              <p14:xfrm>
                <a:off x="7073106" y="1566430"/>
                <a:ext cx="29880" cy="286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ABFFB4-F592-451B-A933-5477CE7C3D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64466" y="1557430"/>
                  <a:ext cx="47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58B467F-7D64-4561-8427-151E3C46B329}"/>
                    </a:ext>
                  </a:extLst>
                </p14:cNvPr>
                <p14:cNvContentPartPr/>
                <p14:nvPr/>
              </p14:nvContentPartPr>
              <p14:xfrm>
                <a:off x="7185066" y="1713670"/>
                <a:ext cx="431280" cy="86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58B467F-7D64-4561-8427-151E3C46B3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76426" y="1705030"/>
                  <a:ext cx="448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1F22724-4CC7-4D61-BFBD-A401923DAA83}"/>
                    </a:ext>
                  </a:extLst>
                </p14:cNvPr>
                <p14:cNvContentPartPr/>
                <p14:nvPr/>
              </p14:nvContentPartPr>
              <p14:xfrm>
                <a:off x="7285506" y="1987990"/>
                <a:ext cx="738000" cy="183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1F22724-4CC7-4D61-BFBD-A401923DAA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76506" y="1978990"/>
                  <a:ext cx="7556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E8B7A9-799C-4EF9-BFC4-E54B035447D7}"/>
              </a:ext>
            </a:extLst>
          </p:cNvPr>
          <p:cNvGrpSpPr/>
          <p:nvPr/>
        </p:nvGrpSpPr>
        <p:grpSpPr>
          <a:xfrm>
            <a:off x="1144266" y="955510"/>
            <a:ext cx="1257120" cy="407520"/>
            <a:chOff x="1144266" y="955510"/>
            <a:chExt cx="125712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43714B-9759-48CB-8437-5E56E56FF5F1}"/>
                    </a:ext>
                  </a:extLst>
                </p14:cNvPr>
                <p14:cNvContentPartPr/>
                <p14:nvPr/>
              </p14:nvContentPartPr>
              <p14:xfrm>
                <a:off x="1144266" y="1087270"/>
                <a:ext cx="359280" cy="258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43714B-9759-48CB-8437-5E56E56FF5F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35626" y="1078270"/>
                  <a:ext cx="376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EEA23F-2D2E-4E2D-ADB9-520413343739}"/>
                    </a:ext>
                  </a:extLst>
                </p14:cNvPr>
                <p14:cNvContentPartPr/>
                <p14:nvPr/>
              </p14:nvContentPartPr>
              <p14:xfrm>
                <a:off x="1616226" y="1144150"/>
                <a:ext cx="59400" cy="71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EEA23F-2D2E-4E2D-ADB9-52041334373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07586" y="1135510"/>
                  <a:ext cx="77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B454BF5-6670-4203-91F5-7C3243A3E779}"/>
                    </a:ext>
                  </a:extLst>
                </p14:cNvPr>
                <p14:cNvContentPartPr/>
                <p14:nvPr/>
              </p14:nvContentPartPr>
              <p14:xfrm>
                <a:off x="1799466" y="1031830"/>
                <a:ext cx="253800" cy="331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B454BF5-6670-4203-91F5-7C3243A3E7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90466" y="1023190"/>
                  <a:ext cx="271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009A80E-30F0-4060-B777-7A3E64A1FCF7}"/>
                    </a:ext>
                  </a:extLst>
                </p14:cNvPr>
                <p14:cNvContentPartPr/>
                <p14:nvPr/>
              </p14:nvContentPartPr>
              <p14:xfrm>
                <a:off x="1822866" y="1250350"/>
                <a:ext cx="159480" cy="12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009A80E-30F0-4060-B777-7A3E64A1FC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13866" y="1241710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60FC4F-952D-4480-81B1-1730BEBBDDAE}"/>
                    </a:ext>
                  </a:extLst>
                </p14:cNvPr>
                <p14:cNvContentPartPr/>
                <p14:nvPr/>
              </p14:nvContentPartPr>
              <p14:xfrm>
                <a:off x="1893426" y="955510"/>
                <a:ext cx="200880" cy="24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60FC4F-952D-4480-81B1-1730BEBBDD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84426" y="946870"/>
                  <a:ext cx="218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518E6E-FD1E-4373-BD34-B78F2B5419E7}"/>
                    </a:ext>
                  </a:extLst>
                </p14:cNvPr>
                <p14:cNvContentPartPr/>
                <p14:nvPr/>
              </p14:nvContentPartPr>
              <p14:xfrm>
                <a:off x="2253426" y="1126510"/>
                <a:ext cx="147960" cy="1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518E6E-FD1E-4373-BD34-B78F2B5419E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44426" y="1117870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2D4F1E4-A6ED-4B8D-A272-9BFEB0542E2C}"/>
                    </a:ext>
                  </a:extLst>
                </p14:cNvPr>
                <p14:cNvContentPartPr/>
                <p14:nvPr/>
              </p14:nvContentPartPr>
              <p14:xfrm>
                <a:off x="2259186" y="1226950"/>
                <a:ext cx="141840" cy="1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2D4F1E4-A6ED-4B8D-A272-9BFEB0542E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50546" y="121795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44D2EA7-865B-423E-92DF-46AF5D5189A5}"/>
                  </a:ext>
                </a:extLst>
              </p14:cNvPr>
              <p14:cNvContentPartPr/>
              <p14:nvPr/>
            </p14:nvContentPartPr>
            <p14:xfrm>
              <a:off x="2642226" y="1091230"/>
              <a:ext cx="172080" cy="166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44D2EA7-865B-423E-92DF-46AF5D5189A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633226" y="1082230"/>
                <a:ext cx="18972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08195C74-8A79-4895-B643-77CC0C4FB317}"/>
              </a:ext>
            </a:extLst>
          </p:cNvPr>
          <p:cNvGrpSpPr/>
          <p:nvPr/>
        </p:nvGrpSpPr>
        <p:grpSpPr>
          <a:xfrm>
            <a:off x="3114546" y="1114630"/>
            <a:ext cx="153720" cy="100800"/>
            <a:chOff x="3114546" y="1114630"/>
            <a:chExt cx="15372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BA1617-3414-4AAC-BAAA-7707A6E3A3B0}"/>
                    </a:ext>
                  </a:extLst>
                </p14:cNvPr>
                <p14:cNvContentPartPr/>
                <p14:nvPr/>
              </p14:nvContentPartPr>
              <p14:xfrm>
                <a:off x="3138306" y="1114630"/>
                <a:ext cx="106560" cy="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BA1617-3414-4AAC-BAAA-7707A6E3A3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29306" y="1105990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0B0632-576B-4DE4-B569-C1EC12D2ABD3}"/>
                    </a:ext>
                  </a:extLst>
                </p14:cNvPr>
                <p14:cNvContentPartPr/>
                <p14:nvPr/>
              </p14:nvContentPartPr>
              <p14:xfrm>
                <a:off x="3114546" y="1197430"/>
                <a:ext cx="153720" cy="18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0B0632-576B-4DE4-B569-C1EC12D2ABD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05906" y="1188430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610BAB8-4605-4A07-BDB4-B4DE6F3333FF}"/>
              </a:ext>
            </a:extLst>
          </p:cNvPr>
          <p:cNvGrpSpPr/>
          <p:nvPr/>
        </p:nvGrpSpPr>
        <p:grpSpPr>
          <a:xfrm>
            <a:off x="3494706" y="814030"/>
            <a:ext cx="1119240" cy="436680"/>
            <a:chOff x="3494706" y="814030"/>
            <a:chExt cx="111924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D884E53-0386-4E5F-B6F7-87A2DCFCEAC5}"/>
                    </a:ext>
                  </a:extLst>
                </p14:cNvPr>
                <p14:cNvContentPartPr/>
                <p14:nvPr/>
              </p14:nvContentPartPr>
              <p14:xfrm>
                <a:off x="3494706" y="967390"/>
                <a:ext cx="262080" cy="257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D884E53-0386-4E5F-B6F7-87A2DCFCEAC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86066" y="958390"/>
                  <a:ext cx="279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785DABB-350B-4D98-97EC-50FA7856FB41}"/>
                    </a:ext>
                  </a:extLst>
                </p14:cNvPr>
                <p14:cNvContentPartPr/>
                <p14:nvPr/>
              </p14:nvContentPartPr>
              <p14:xfrm>
                <a:off x="3787386" y="1072870"/>
                <a:ext cx="59400" cy="36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785DABB-350B-4D98-97EC-50FA7856FB4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78386" y="1064230"/>
                  <a:ext cx="77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E9521E5-FF67-4B34-98BE-D281907937EA}"/>
                    </a:ext>
                  </a:extLst>
                </p14:cNvPr>
                <p14:cNvContentPartPr/>
                <p14:nvPr/>
              </p14:nvContentPartPr>
              <p14:xfrm>
                <a:off x="3992946" y="878830"/>
                <a:ext cx="201600" cy="293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E9521E5-FF67-4B34-98BE-D281907937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83946" y="869830"/>
                  <a:ext cx="219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567800E-383D-4FB6-8C17-256A9ABE5FF2}"/>
                    </a:ext>
                  </a:extLst>
                </p14:cNvPr>
                <p14:cNvContentPartPr/>
                <p14:nvPr/>
              </p14:nvContentPartPr>
              <p14:xfrm>
                <a:off x="4011306" y="1020310"/>
                <a:ext cx="112320" cy="6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567800E-383D-4FB6-8C17-256A9ABE5F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02666" y="1011670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3BAE97C-1EEA-4FF2-A724-6A349B51CF31}"/>
                    </a:ext>
                  </a:extLst>
                </p14:cNvPr>
                <p14:cNvContentPartPr/>
                <p14:nvPr/>
              </p14:nvContentPartPr>
              <p14:xfrm>
                <a:off x="4194186" y="1079350"/>
                <a:ext cx="71280" cy="159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3BAE97C-1EEA-4FF2-A724-6A349B51CF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85546" y="1070710"/>
                  <a:ext cx="88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44DB1A6-84AE-4323-A6D5-C5326BD0732C}"/>
                    </a:ext>
                  </a:extLst>
                </p14:cNvPr>
                <p14:cNvContentPartPr/>
                <p14:nvPr/>
              </p14:nvContentPartPr>
              <p14:xfrm>
                <a:off x="4200306" y="1108870"/>
                <a:ext cx="77040" cy="141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44DB1A6-84AE-4323-A6D5-C5326BD073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91306" y="1100230"/>
                  <a:ext cx="94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7F09C5-5FF1-46DA-A007-E2497FF98917}"/>
                    </a:ext>
                  </a:extLst>
                </p14:cNvPr>
                <p14:cNvContentPartPr/>
                <p14:nvPr/>
              </p14:nvContentPartPr>
              <p14:xfrm>
                <a:off x="4441866" y="981070"/>
                <a:ext cx="112320" cy="149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7F09C5-5FF1-46DA-A007-E2497FF989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33226" y="972430"/>
                  <a:ext cx="129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B5F017-C8E3-495A-B681-FD2453953719}"/>
                    </a:ext>
                  </a:extLst>
                </p14:cNvPr>
                <p14:cNvContentPartPr/>
                <p14:nvPr/>
              </p14:nvContentPartPr>
              <p14:xfrm>
                <a:off x="4507026" y="814030"/>
                <a:ext cx="106920" cy="59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B5F017-C8E3-495A-B681-FD24539537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98026" y="805390"/>
                  <a:ext cx="12456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E23065-2300-40A8-9AC4-7BE170462D42}"/>
              </a:ext>
            </a:extLst>
          </p:cNvPr>
          <p:cNvGrpSpPr/>
          <p:nvPr/>
        </p:nvGrpSpPr>
        <p:grpSpPr>
          <a:xfrm>
            <a:off x="2695866" y="1746070"/>
            <a:ext cx="100800" cy="65160"/>
            <a:chOff x="2695866" y="1746070"/>
            <a:chExt cx="10080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00A3B99-AA99-45F1-BB01-C984F097EC9B}"/>
                    </a:ext>
                  </a:extLst>
                </p14:cNvPr>
                <p14:cNvContentPartPr/>
                <p14:nvPr/>
              </p14:nvContentPartPr>
              <p14:xfrm>
                <a:off x="2725386" y="1746070"/>
                <a:ext cx="71280" cy="18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00A3B99-AA99-45F1-BB01-C984F097EC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16386" y="1737070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F5DB1C-BE1D-44F4-AF79-29EA8731E96F}"/>
                    </a:ext>
                  </a:extLst>
                </p14:cNvPr>
                <p14:cNvContentPartPr/>
                <p14:nvPr/>
              </p14:nvContentPartPr>
              <p14:xfrm>
                <a:off x="2695866" y="1793230"/>
                <a:ext cx="88920" cy="1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F5DB1C-BE1D-44F4-AF79-29EA8731E96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86866" y="178423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BB066C4-4736-4263-B3CE-0F570C8FF177}"/>
              </a:ext>
            </a:extLst>
          </p:cNvPr>
          <p:cNvGrpSpPr/>
          <p:nvPr/>
        </p:nvGrpSpPr>
        <p:grpSpPr>
          <a:xfrm>
            <a:off x="3022026" y="1480750"/>
            <a:ext cx="901440" cy="489600"/>
            <a:chOff x="3022026" y="1480750"/>
            <a:chExt cx="90144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8F362EE-93B7-43F3-91D2-580766CE0A98}"/>
                    </a:ext>
                  </a:extLst>
                </p14:cNvPr>
                <p14:cNvContentPartPr/>
                <p14:nvPr/>
              </p14:nvContentPartPr>
              <p14:xfrm>
                <a:off x="3091146" y="1480750"/>
                <a:ext cx="230400" cy="21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8F362EE-93B7-43F3-91D2-580766CE0A9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82146" y="1472110"/>
                  <a:ext cx="248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0D2A0C7-39BE-4B99-860C-0AD46E3B4D85}"/>
                    </a:ext>
                  </a:extLst>
                </p14:cNvPr>
                <p14:cNvContentPartPr/>
                <p14:nvPr/>
              </p14:nvContentPartPr>
              <p14:xfrm>
                <a:off x="3022026" y="1734190"/>
                <a:ext cx="408240" cy="236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0D2A0C7-39BE-4B99-860C-0AD46E3B4D8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13386" y="1725550"/>
                  <a:ext cx="425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E095CD-F494-4164-8DD8-12D936C42A5C}"/>
                    </a:ext>
                  </a:extLst>
                </p14:cNvPr>
                <p14:cNvContentPartPr/>
                <p14:nvPr/>
              </p14:nvContentPartPr>
              <p14:xfrm>
                <a:off x="3291666" y="1864150"/>
                <a:ext cx="106560" cy="94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E095CD-F494-4164-8DD8-12D936C42A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82666" y="1855150"/>
                  <a:ext cx="124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0695E1-8884-4904-9B92-CF4FB755DD2D}"/>
                    </a:ext>
                  </a:extLst>
                </p14:cNvPr>
                <p14:cNvContentPartPr/>
                <p14:nvPr/>
              </p14:nvContentPartPr>
              <p14:xfrm>
                <a:off x="3592266" y="1591990"/>
                <a:ext cx="171720" cy="266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0695E1-8884-4904-9B92-CF4FB755DD2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83626" y="1582990"/>
                  <a:ext cx="189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93AF4AF-E665-4CCE-ADF1-1B9CB9EE6CED}"/>
                    </a:ext>
                  </a:extLst>
                </p14:cNvPr>
                <p14:cNvContentPartPr/>
                <p14:nvPr/>
              </p14:nvContentPartPr>
              <p14:xfrm>
                <a:off x="3616026" y="1740310"/>
                <a:ext cx="7704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93AF4AF-E665-4CCE-ADF1-1B9CB9EE6CE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07386" y="1731310"/>
                  <a:ext cx="9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FB78F2-E4D8-4ACD-8A09-9A92295ECF00}"/>
                    </a:ext>
                  </a:extLst>
                </p14:cNvPr>
                <p14:cNvContentPartPr/>
                <p14:nvPr/>
              </p14:nvContentPartPr>
              <p14:xfrm>
                <a:off x="3775506" y="1793230"/>
                <a:ext cx="147960" cy="136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FB78F2-E4D8-4ACD-8A09-9A92295ECF0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66506" y="1784230"/>
                  <a:ext cx="1656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0D6D9AE-A6E9-48E5-82AB-9343124514DF}"/>
              </a:ext>
            </a:extLst>
          </p:cNvPr>
          <p:cNvGrpSpPr/>
          <p:nvPr/>
        </p:nvGrpSpPr>
        <p:grpSpPr>
          <a:xfrm>
            <a:off x="4182306" y="1698910"/>
            <a:ext cx="130320" cy="65160"/>
            <a:chOff x="4182306" y="1698910"/>
            <a:chExt cx="13032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5CE478-267B-453D-AC5B-30F13ABE6D1D}"/>
                    </a:ext>
                  </a:extLst>
                </p14:cNvPr>
                <p14:cNvContentPartPr/>
                <p14:nvPr/>
              </p14:nvContentPartPr>
              <p14:xfrm>
                <a:off x="4188426" y="1698910"/>
                <a:ext cx="124200" cy="18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5CE478-267B-453D-AC5B-30F13ABE6D1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79426" y="168991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390B6F-B3DD-43E6-9C52-F969F96C8474}"/>
                    </a:ext>
                  </a:extLst>
                </p14:cNvPr>
                <p14:cNvContentPartPr/>
                <p14:nvPr/>
              </p14:nvContentPartPr>
              <p14:xfrm>
                <a:off x="4182306" y="1751830"/>
                <a:ext cx="130320" cy="1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390B6F-B3DD-43E6-9C52-F969F96C847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73666" y="1743190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2015983-5118-4389-B5DB-5E4B29A438B1}"/>
                  </a:ext>
                </a:extLst>
              </p14:cNvPr>
              <p14:cNvContentPartPr/>
              <p14:nvPr/>
            </p14:nvContentPartPr>
            <p14:xfrm>
              <a:off x="4501626" y="1681270"/>
              <a:ext cx="133560" cy="691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2015983-5118-4389-B5DB-5E4B29A438B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492626" y="1672270"/>
                <a:ext cx="15120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31E9F2-4823-49CF-9BF8-29DDBDFF72EB}"/>
              </a:ext>
            </a:extLst>
          </p:cNvPr>
          <p:cNvGrpSpPr/>
          <p:nvPr/>
        </p:nvGrpSpPr>
        <p:grpSpPr>
          <a:xfrm>
            <a:off x="961026" y="2418190"/>
            <a:ext cx="1050840" cy="425520"/>
            <a:chOff x="961026" y="2418190"/>
            <a:chExt cx="10508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261C58A-B682-4DC7-96ED-7276C0CAED79}"/>
                    </a:ext>
                  </a:extLst>
                </p14:cNvPr>
                <p14:cNvContentPartPr/>
                <p14:nvPr/>
              </p14:nvContentPartPr>
              <p14:xfrm>
                <a:off x="961026" y="2512870"/>
                <a:ext cx="354600" cy="330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261C58A-B682-4DC7-96ED-7276C0CAED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2386" y="2504230"/>
                  <a:ext cx="3722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9E75F98-0286-4DB6-A7BE-83F825EC62DF}"/>
                    </a:ext>
                  </a:extLst>
                </p14:cNvPr>
                <p14:cNvContentPartPr/>
                <p14:nvPr/>
              </p14:nvContentPartPr>
              <p14:xfrm>
                <a:off x="1433346" y="2418190"/>
                <a:ext cx="136080" cy="95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9E75F98-0286-4DB6-A7BE-83F825EC62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24346" y="2409550"/>
                  <a:ext cx="153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1402DB4-5A2E-470D-905A-01DFF2245784}"/>
                    </a:ext>
                  </a:extLst>
                </p14:cNvPr>
                <p14:cNvContentPartPr/>
                <p14:nvPr/>
              </p14:nvContentPartPr>
              <p14:xfrm>
                <a:off x="1748346" y="2482630"/>
                <a:ext cx="245880" cy="308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1402DB4-5A2E-470D-905A-01DFF224578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39346" y="2473990"/>
                  <a:ext cx="263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D38B021-1808-4DEB-9549-FEEE7F2C2AA4}"/>
                    </a:ext>
                  </a:extLst>
                </p14:cNvPr>
                <p14:cNvContentPartPr/>
                <p14:nvPr/>
              </p14:nvContentPartPr>
              <p14:xfrm>
                <a:off x="1781466" y="2678110"/>
                <a:ext cx="77040" cy="2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D38B021-1808-4DEB-9549-FEEE7F2C2AA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72466" y="2669470"/>
                  <a:ext cx="94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875471-33B6-45F3-A43E-92431461D308}"/>
                    </a:ext>
                  </a:extLst>
                </p14:cNvPr>
                <p14:cNvContentPartPr/>
                <p14:nvPr/>
              </p14:nvContentPartPr>
              <p14:xfrm>
                <a:off x="1870026" y="2424310"/>
                <a:ext cx="141840" cy="29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875471-33B6-45F3-A43E-92431461D3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61026" y="2415670"/>
                  <a:ext cx="15948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A3AD75B-F4C1-41A9-8612-6877F5A48D6A}"/>
                  </a:ext>
                </a:extLst>
              </p14:cNvPr>
              <p14:cNvContentPartPr/>
              <p14:nvPr/>
            </p14:nvContentPartPr>
            <p14:xfrm>
              <a:off x="2253426" y="2642830"/>
              <a:ext cx="147960" cy="53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A3AD75B-F4C1-41A9-8612-6877F5A48D6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244426" y="2633830"/>
                <a:ext cx="16560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0EA1658-C83F-4854-943F-F53B748D152A}"/>
              </a:ext>
            </a:extLst>
          </p:cNvPr>
          <p:cNvGrpSpPr/>
          <p:nvPr/>
        </p:nvGrpSpPr>
        <p:grpSpPr>
          <a:xfrm>
            <a:off x="2890626" y="2395150"/>
            <a:ext cx="1209600" cy="507600"/>
            <a:chOff x="2890626" y="2395150"/>
            <a:chExt cx="12096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520C69B-25F0-4DB3-B1A3-A1F2536A4529}"/>
                    </a:ext>
                  </a:extLst>
                </p14:cNvPr>
                <p14:cNvContentPartPr/>
                <p14:nvPr/>
              </p14:nvContentPartPr>
              <p14:xfrm>
                <a:off x="2890626" y="2507110"/>
                <a:ext cx="271800" cy="300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520C69B-25F0-4DB3-B1A3-A1F2536A452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81626" y="2498110"/>
                  <a:ext cx="289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37B6738-4F48-4E24-B746-A4E69F90A22C}"/>
                    </a:ext>
                  </a:extLst>
                </p14:cNvPr>
                <p14:cNvContentPartPr/>
                <p14:nvPr/>
              </p14:nvContentPartPr>
              <p14:xfrm>
                <a:off x="3197346" y="2395150"/>
                <a:ext cx="153720" cy="106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37B6738-4F48-4E24-B746-A4E69F90A2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88346" y="2386510"/>
                  <a:ext cx="171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56755F-3797-460E-8401-FEDB4F035BC2}"/>
                    </a:ext>
                  </a:extLst>
                </p14:cNvPr>
                <p14:cNvContentPartPr/>
                <p14:nvPr/>
              </p14:nvContentPartPr>
              <p14:xfrm>
                <a:off x="3521706" y="2637790"/>
                <a:ext cx="118440" cy="93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56755F-3797-460E-8401-FEDB4F035BC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13066" y="2629150"/>
                  <a:ext cx="136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DA282F0-7746-47AE-9815-7A43C453D56B}"/>
                    </a:ext>
                  </a:extLst>
                </p14:cNvPr>
                <p14:cNvContentPartPr/>
                <p14:nvPr/>
              </p14:nvContentPartPr>
              <p14:xfrm>
                <a:off x="3551226" y="2619070"/>
                <a:ext cx="100800" cy="112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DA282F0-7746-47AE-9815-7A43C453D56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42226" y="2610430"/>
                  <a:ext cx="118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A84379-E45D-44B7-840A-88F58E7851E1}"/>
                    </a:ext>
                  </a:extLst>
                </p14:cNvPr>
                <p14:cNvContentPartPr/>
                <p14:nvPr/>
              </p14:nvContentPartPr>
              <p14:xfrm>
                <a:off x="3616026" y="2477590"/>
                <a:ext cx="82800" cy="77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A84379-E45D-44B7-840A-88F58E7851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07386" y="2468590"/>
                  <a:ext cx="100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8B1F967-0102-475A-AB79-D4955D841662}"/>
                    </a:ext>
                  </a:extLst>
                </p14:cNvPr>
                <p14:cNvContentPartPr/>
                <p14:nvPr/>
              </p14:nvContentPartPr>
              <p14:xfrm>
                <a:off x="3776226" y="2448070"/>
                <a:ext cx="276840" cy="343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8B1F967-0102-475A-AB79-D4955D84166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67586" y="2439070"/>
                  <a:ext cx="294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AA6CB4-0572-4F13-9091-2A6E253649CB}"/>
                    </a:ext>
                  </a:extLst>
                </p14:cNvPr>
                <p14:cNvContentPartPr/>
                <p14:nvPr/>
              </p14:nvContentPartPr>
              <p14:xfrm>
                <a:off x="3822666" y="2636710"/>
                <a:ext cx="248040" cy="265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AA6CB4-0572-4F13-9091-2A6E253649C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13666" y="2628070"/>
                  <a:ext cx="265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F1FF3E4-72F7-4B03-8BBF-9F18853979A3}"/>
                    </a:ext>
                  </a:extLst>
                </p14:cNvPr>
                <p14:cNvContentPartPr/>
                <p14:nvPr/>
              </p14:nvContentPartPr>
              <p14:xfrm>
                <a:off x="3987906" y="2725270"/>
                <a:ext cx="112320" cy="177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F1FF3E4-72F7-4B03-8BBF-9F18853979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78906" y="2716630"/>
                  <a:ext cx="1299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BC2DC85-E9AE-460B-9467-81DD2F23A4BB}"/>
              </a:ext>
            </a:extLst>
          </p:cNvPr>
          <p:cNvGrpSpPr/>
          <p:nvPr/>
        </p:nvGrpSpPr>
        <p:grpSpPr>
          <a:xfrm>
            <a:off x="4278066" y="2424310"/>
            <a:ext cx="837360" cy="407520"/>
            <a:chOff x="4278066" y="2424310"/>
            <a:chExt cx="8373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517A8E9-6ACD-4993-A68D-3656B717BDC0}"/>
                    </a:ext>
                  </a:extLst>
                </p14:cNvPr>
                <p14:cNvContentPartPr/>
                <p14:nvPr/>
              </p14:nvContentPartPr>
              <p14:xfrm>
                <a:off x="4278066" y="2459590"/>
                <a:ext cx="146880" cy="366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517A8E9-6ACD-4993-A68D-3656B717BDC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69066" y="2450950"/>
                  <a:ext cx="164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04D06AE-5268-4AA5-ACA6-0DC878D89A4A}"/>
                    </a:ext>
                  </a:extLst>
                </p14:cNvPr>
                <p14:cNvContentPartPr/>
                <p14:nvPr/>
              </p14:nvContentPartPr>
              <p14:xfrm>
                <a:off x="4435746" y="2536270"/>
                <a:ext cx="83520" cy="171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04D06AE-5268-4AA5-ACA6-0DC878D89A4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26746" y="2527270"/>
                  <a:ext cx="101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6237A29-055C-4788-A0E2-6B4F66E18BA8}"/>
                    </a:ext>
                  </a:extLst>
                </p14:cNvPr>
                <p14:cNvContentPartPr/>
                <p14:nvPr/>
              </p14:nvContentPartPr>
              <p14:xfrm>
                <a:off x="4577586" y="2577670"/>
                <a:ext cx="330840" cy="254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6237A29-055C-4788-A0E2-6B4F66E18B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68946" y="2569030"/>
                  <a:ext cx="348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00F4D5-3A60-4715-A012-1F7ACBE3EFCC}"/>
                    </a:ext>
                  </a:extLst>
                </p14:cNvPr>
                <p14:cNvContentPartPr/>
                <p14:nvPr/>
              </p14:nvContentPartPr>
              <p14:xfrm>
                <a:off x="4851186" y="2483710"/>
                <a:ext cx="57240" cy="218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00F4D5-3A60-4715-A012-1F7ACBE3EF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42186" y="2474710"/>
                  <a:ext cx="74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4EC0085-D65E-4DC4-9F30-B524AB416A33}"/>
                    </a:ext>
                  </a:extLst>
                </p14:cNvPr>
                <p14:cNvContentPartPr/>
                <p14:nvPr/>
              </p14:nvContentPartPr>
              <p14:xfrm>
                <a:off x="4978986" y="2424310"/>
                <a:ext cx="136440" cy="342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4EC0085-D65E-4DC4-9F30-B524AB416A3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69986" y="2415310"/>
                  <a:ext cx="15408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6A85CED-2200-40FB-B574-50D2E4FADC28}"/>
                  </a:ext>
                </a:extLst>
              </p14:cNvPr>
              <p14:cNvContentPartPr/>
              <p14:nvPr/>
            </p14:nvContentPartPr>
            <p14:xfrm>
              <a:off x="3686946" y="2990590"/>
              <a:ext cx="1416240" cy="536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6A85CED-2200-40FB-B574-50D2E4FADC2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677946" y="2981950"/>
                <a:ext cx="143388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375FE38-D3C3-44EF-9B85-C383CBF2A170}"/>
              </a:ext>
            </a:extLst>
          </p:cNvPr>
          <p:cNvGrpSpPr/>
          <p:nvPr/>
        </p:nvGrpSpPr>
        <p:grpSpPr>
          <a:xfrm>
            <a:off x="2282946" y="3373270"/>
            <a:ext cx="478080" cy="331560"/>
            <a:chOff x="2282946" y="3373270"/>
            <a:chExt cx="4780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23B4887-7E74-4302-9A51-DCAFF96AD62B}"/>
                    </a:ext>
                  </a:extLst>
                </p14:cNvPr>
                <p14:cNvContentPartPr/>
                <p14:nvPr/>
              </p14:nvContentPartPr>
              <p14:xfrm>
                <a:off x="2312466" y="3557230"/>
                <a:ext cx="142200" cy="1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23B4887-7E74-4302-9A51-DCAFF96AD62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03466" y="3548230"/>
                  <a:ext cx="159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E21F50B-188F-404A-93B7-036CDF08E0FA}"/>
                    </a:ext>
                  </a:extLst>
                </p14:cNvPr>
                <p14:cNvContentPartPr/>
                <p14:nvPr/>
              </p14:nvContentPartPr>
              <p14:xfrm>
                <a:off x="2282946" y="3627790"/>
                <a:ext cx="118440" cy="6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E21F50B-188F-404A-93B7-036CDF08E0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73946" y="361915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70FDE5-4C00-4714-A4DC-53DB47E7F627}"/>
                    </a:ext>
                  </a:extLst>
                </p14:cNvPr>
                <p14:cNvContentPartPr/>
                <p14:nvPr/>
              </p14:nvContentPartPr>
              <p14:xfrm>
                <a:off x="2572026" y="3515830"/>
                <a:ext cx="189000" cy="189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70FDE5-4C00-4714-A4DC-53DB47E7F6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63026" y="3507190"/>
                  <a:ext cx="206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7C87869-C2DC-40D6-BB56-AC31A82FF100}"/>
                    </a:ext>
                  </a:extLst>
                </p14:cNvPr>
                <p14:cNvContentPartPr/>
                <p14:nvPr/>
              </p14:nvContentPartPr>
              <p14:xfrm>
                <a:off x="2637186" y="3373270"/>
                <a:ext cx="123840" cy="72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7C87869-C2DC-40D6-BB56-AC31A82FF1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28186" y="3364630"/>
                  <a:ext cx="1414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93F02DD-1AB3-4EB9-B3E1-FBB353CDC8B9}"/>
              </a:ext>
            </a:extLst>
          </p:cNvPr>
          <p:cNvGrpSpPr/>
          <p:nvPr/>
        </p:nvGrpSpPr>
        <p:grpSpPr>
          <a:xfrm>
            <a:off x="2984946" y="3155830"/>
            <a:ext cx="519480" cy="807480"/>
            <a:chOff x="2984946" y="3155830"/>
            <a:chExt cx="51948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8C827AC-42AD-499F-A0CB-AF4EEAA374D7}"/>
                    </a:ext>
                  </a:extLst>
                </p14:cNvPr>
                <p14:cNvContentPartPr/>
                <p14:nvPr/>
              </p14:nvContentPartPr>
              <p14:xfrm>
                <a:off x="3067026" y="3186070"/>
                <a:ext cx="176760" cy="225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8C827AC-42AD-499F-A0CB-AF4EEAA374D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58026" y="3177070"/>
                  <a:ext cx="194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BF24F55-CAF7-43E0-A11D-D50A37F1B030}"/>
                    </a:ext>
                  </a:extLst>
                </p14:cNvPr>
                <p14:cNvContentPartPr/>
                <p14:nvPr/>
              </p14:nvContentPartPr>
              <p14:xfrm>
                <a:off x="3251346" y="3155830"/>
                <a:ext cx="87840" cy="65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BF24F55-CAF7-43E0-A11D-D50A37F1B03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42706" y="3147190"/>
                  <a:ext cx="105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3D60C4C-E0F9-4697-82E5-67AD8DEB24D8}"/>
                    </a:ext>
                  </a:extLst>
                </p14:cNvPr>
                <p14:cNvContentPartPr/>
                <p14:nvPr/>
              </p14:nvContentPartPr>
              <p14:xfrm>
                <a:off x="2984946" y="3492070"/>
                <a:ext cx="519480" cy="65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3D60C4C-E0F9-4697-82E5-67AD8DEB24D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75946" y="3483430"/>
                  <a:ext cx="537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451B28A-23D8-4967-B295-3AE6E0573940}"/>
                    </a:ext>
                  </a:extLst>
                </p14:cNvPr>
                <p14:cNvContentPartPr/>
                <p14:nvPr/>
              </p14:nvContentPartPr>
              <p14:xfrm>
                <a:off x="2996826" y="3615910"/>
                <a:ext cx="378000" cy="347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451B28A-23D8-4967-B295-3AE6E05739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87826" y="3607270"/>
                  <a:ext cx="395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BA0A357-CA93-4D14-B9E8-0F0FFDB95973}"/>
                    </a:ext>
                  </a:extLst>
                </p14:cNvPr>
                <p14:cNvContentPartPr/>
                <p14:nvPr/>
              </p14:nvContentPartPr>
              <p14:xfrm>
                <a:off x="3403626" y="3616270"/>
                <a:ext cx="100800" cy="53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BA0A357-CA93-4D14-B9E8-0F0FFDB9597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94986" y="3607270"/>
                  <a:ext cx="1184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458A1E0-C8FB-441B-A45D-13952D4BB245}"/>
              </a:ext>
            </a:extLst>
          </p:cNvPr>
          <p:cNvGrpSpPr/>
          <p:nvPr/>
        </p:nvGrpSpPr>
        <p:grpSpPr>
          <a:xfrm>
            <a:off x="3722226" y="3285790"/>
            <a:ext cx="1257120" cy="437040"/>
            <a:chOff x="3722226" y="3285790"/>
            <a:chExt cx="12571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0826675-D5AD-447B-82A1-2BC3D7E0D3D3}"/>
                    </a:ext>
                  </a:extLst>
                </p14:cNvPr>
                <p14:cNvContentPartPr/>
                <p14:nvPr/>
              </p14:nvContentPartPr>
              <p14:xfrm>
                <a:off x="3722226" y="3294430"/>
                <a:ext cx="230400" cy="316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0826675-D5AD-447B-82A1-2BC3D7E0D3D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13586" y="3285430"/>
                  <a:ext cx="2480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CAF4A13-7E03-412B-A657-5C2D993644B4}"/>
                    </a:ext>
                  </a:extLst>
                </p14:cNvPr>
                <p14:cNvContentPartPr/>
                <p14:nvPr/>
              </p14:nvContentPartPr>
              <p14:xfrm>
                <a:off x="3728346" y="3427270"/>
                <a:ext cx="18000" cy="6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CAF4A13-7E03-412B-A657-5C2D993644B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19346" y="3418630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DC1A98-5A51-4BF9-B0C2-56531465312C}"/>
                    </a:ext>
                  </a:extLst>
                </p14:cNvPr>
                <p14:cNvContentPartPr/>
                <p14:nvPr/>
              </p14:nvContentPartPr>
              <p14:xfrm>
                <a:off x="3864066" y="3586750"/>
                <a:ext cx="118440" cy="136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DC1A98-5A51-4BF9-B0C2-56531465312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55066" y="3577750"/>
                  <a:ext cx="136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63E90B4-8960-4976-B9B6-005ED1E30A02}"/>
                    </a:ext>
                  </a:extLst>
                </p14:cNvPr>
                <p14:cNvContentPartPr/>
                <p14:nvPr/>
              </p14:nvContentPartPr>
              <p14:xfrm>
                <a:off x="4123626" y="3291550"/>
                <a:ext cx="118440" cy="289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63E90B4-8960-4976-B9B6-005ED1E30A0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14626" y="3282910"/>
                  <a:ext cx="136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D8B2644-71B7-4DC7-9C35-F5B2C8DF0BFE}"/>
                    </a:ext>
                  </a:extLst>
                </p14:cNvPr>
                <p14:cNvContentPartPr/>
                <p14:nvPr/>
              </p14:nvContentPartPr>
              <p14:xfrm>
                <a:off x="4235586" y="3391990"/>
                <a:ext cx="118440" cy="195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D8B2644-71B7-4DC7-9C35-F5B2C8DF0B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26586" y="3383350"/>
                  <a:ext cx="136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43A946C-E637-4E7D-B7E7-2EB702508C15}"/>
                    </a:ext>
                  </a:extLst>
                </p14:cNvPr>
                <p14:cNvContentPartPr/>
                <p14:nvPr/>
              </p14:nvContentPartPr>
              <p14:xfrm>
                <a:off x="3745986" y="3433390"/>
                <a:ext cx="136080" cy="6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43A946C-E637-4E7D-B7E7-2EB702508C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36986" y="3424390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9821926-715E-44D6-9726-AF3B19FBAA57}"/>
                    </a:ext>
                  </a:extLst>
                </p14:cNvPr>
                <p14:cNvContentPartPr/>
                <p14:nvPr/>
              </p14:nvContentPartPr>
              <p14:xfrm>
                <a:off x="4359426" y="3569110"/>
                <a:ext cx="47520" cy="77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9821926-715E-44D6-9726-AF3B19FBAA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50786" y="3560110"/>
                  <a:ext cx="65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F721FF-0C8F-4E02-81DC-67C7A859C0FE}"/>
                    </a:ext>
                  </a:extLst>
                </p14:cNvPr>
                <p14:cNvContentPartPr/>
                <p14:nvPr/>
              </p14:nvContentPartPr>
              <p14:xfrm>
                <a:off x="4571826" y="3397750"/>
                <a:ext cx="195120" cy="12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F721FF-0C8F-4E02-81DC-67C7A859C0F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62826" y="3389110"/>
                  <a:ext cx="21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294B855-494F-42A2-9A1A-9A461F41000E}"/>
                    </a:ext>
                  </a:extLst>
                </p14:cNvPr>
                <p14:cNvContentPartPr/>
                <p14:nvPr/>
              </p14:nvContentPartPr>
              <p14:xfrm>
                <a:off x="4678026" y="3350590"/>
                <a:ext cx="106560" cy="224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294B855-494F-42A2-9A1A-9A461F41000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69026" y="3341950"/>
                  <a:ext cx="124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3DCA6B5-D25B-4EE6-8493-4C2EA6946FD9}"/>
                    </a:ext>
                  </a:extLst>
                </p14:cNvPr>
                <p14:cNvContentPartPr/>
                <p14:nvPr/>
              </p14:nvContentPartPr>
              <p14:xfrm>
                <a:off x="4878546" y="3285790"/>
                <a:ext cx="100800" cy="348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3DCA6B5-D25B-4EE6-8493-4C2EA6946F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69906" y="3276790"/>
                  <a:ext cx="11844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29A4082-EF29-40CB-A7D7-499868F3BCAE}"/>
              </a:ext>
            </a:extLst>
          </p:cNvPr>
          <p:cNvGrpSpPr/>
          <p:nvPr/>
        </p:nvGrpSpPr>
        <p:grpSpPr>
          <a:xfrm>
            <a:off x="6101466" y="3037750"/>
            <a:ext cx="2309400" cy="761760"/>
            <a:chOff x="6101466" y="3037750"/>
            <a:chExt cx="230940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0A81E0B-443C-41A4-AFF0-A8CB085AB7E4}"/>
                    </a:ext>
                  </a:extLst>
                </p14:cNvPr>
                <p14:cNvContentPartPr/>
                <p14:nvPr/>
              </p14:nvContentPartPr>
              <p14:xfrm>
                <a:off x="6188946" y="3049630"/>
                <a:ext cx="150480" cy="286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0A81E0B-443C-41A4-AFF0-A8CB085AB7E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79946" y="3040630"/>
                  <a:ext cx="168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E59FD5C-0D44-47AB-B230-A2E6084067C7}"/>
                    </a:ext>
                  </a:extLst>
                </p14:cNvPr>
                <p14:cNvContentPartPr/>
                <p14:nvPr/>
              </p14:nvContentPartPr>
              <p14:xfrm>
                <a:off x="6101466" y="3380110"/>
                <a:ext cx="411480" cy="24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E59FD5C-0D44-47AB-B230-A2E6084067C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92826" y="3371470"/>
                  <a:ext cx="429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D46B3DA-9D6B-4132-8C43-11C2695FF624}"/>
                    </a:ext>
                  </a:extLst>
                </p14:cNvPr>
                <p14:cNvContentPartPr/>
                <p14:nvPr/>
              </p14:nvContentPartPr>
              <p14:xfrm>
                <a:off x="6106146" y="3451030"/>
                <a:ext cx="318600" cy="189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D46B3DA-9D6B-4132-8C43-11C2695FF6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97146" y="3442030"/>
                  <a:ext cx="336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773266F-78C7-44A9-8EDA-80653094C35D}"/>
                    </a:ext>
                  </a:extLst>
                </p14:cNvPr>
                <p14:cNvContentPartPr/>
                <p14:nvPr/>
              </p14:nvContentPartPr>
              <p14:xfrm>
                <a:off x="6341586" y="3515830"/>
                <a:ext cx="94680" cy="130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773266F-78C7-44A9-8EDA-80653094C35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32946" y="3507190"/>
                  <a:ext cx="112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1D24E8C-CE2D-40A0-80A3-C125AE4F84A6}"/>
                    </a:ext>
                  </a:extLst>
                </p14:cNvPr>
                <p14:cNvContentPartPr/>
                <p14:nvPr/>
              </p14:nvContentPartPr>
              <p14:xfrm>
                <a:off x="6624906" y="3327190"/>
                <a:ext cx="136080" cy="82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1D24E8C-CE2D-40A0-80A3-C125AE4F84A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15906" y="3318190"/>
                  <a:ext cx="153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1536E86-20D2-4AE2-8135-98305EC3DEF7}"/>
                    </a:ext>
                  </a:extLst>
                </p14:cNvPr>
                <p14:cNvContentPartPr/>
                <p14:nvPr/>
              </p14:nvContentPartPr>
              <p14:xfrm>
                <a:off x="6855306" y="3332950"/>
                <a:ext cx="306720" cy="200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1536E86-20D2-4AE2-8135-98305EC3DEF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46306" y="3324310"/>
                  <a:ext cx="32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16AA986-EE9A-4FD7-A754-4213666A14AA}"/>
                    </a:ext>
                  </a:extLst>
                </p14:cNvPr>
                <p14:cNvContentPartPr/>
                <p14:nvPr/>
              </p14:nvContentPartPr>
              <p14:xfrm>
                <a:off x="7450746" y="3037750"/>
                <a:ext cx="147960" cy="245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16AA986-EE9A-4FD7-A754-4213666A14A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41746" y="3028750"/>
                  <a:ext cx="165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7FB225-4B04-4A42-AF74-710465C1CA5C}"/>
                    </a:ext>
                  </a:extLst>
                </p14:cNvPr>
                <p14:cNvContentPartPr/>
                <p14:nvPr/>
              </p14:nvContentPartPr>
              <p14:xfrm>
                <a:off x="7350306" y="3338710"/>
                <a:ext cx="454680" cy="5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7FB225-4B04-4A42-AF74-710465C1CA5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41666" y="3330070"/>
                  <a:ext cx="472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DBC24C4-4A04-4CE5-BE05-B09F4DEFFC97}"/>
                    </a:ext>
                  </a:extLst>
                </p14:cNvPr>
                <p14:cNvContentPartPr/>
                <p14:nvPr/>
              </p14:nvContentPartPr>
              <p14:xfrm>
                <a:off x="7333026" y="3397750"/>
                <a:ext cx="354240" cy="401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DBC24C4-4A04-4CE5-BE05-B09F4DEFFC9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24386" y="3389110"/>
                  <a:ext cx="3718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76C3CB0-82B7-4F22-9FA0-D1FBAD2981A2}"/>
                    </a:ext>
                  </a:extLst>
                </p14:cNvPr>
                <p14:cNvContentPartPr/>
                <p14:nvPr/>
              </p14:nvContentPartPr>
              <p14:xfrm>
                <a:off x="7975626" y="3303430"/>
                <a:ext cx="159480" cy="94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76C3CB0-82B7-4F22-9FA0-D1FBAD2981A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66986" y="3294790"/>
                  <a:ext cx="177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BBC6476-F0D3-40A1-891A-1704FD642503}"/>
                    </a:ext>
                  </a:extLst>
                </p14:cNvPr>
                <p14:cNvContentPartPr/>
                <p14:nvPr/>
              </p14:nvContentPartPr>
              <p14:xfrm>
                <a:off x="8278746" y="3303790"/>
                <a:ext cx="132120" cy="106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BBC6476-F0D3-40A1-891A-1704FD64250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69746" y="3295150"/>
                  <a:ext cx="1497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80DF8CD-C1A1-4D60-AB04-F8813C442A9A}"/>
              </a:ext>
            </a:extLst>
          </p:cNvPr>
          <p:cNvGrpSpPr/>
          <p:nvPr/>
        </p:nvGrpSpPr>
        <p:grpSpPr>
          <a:xfrm>
            <a:off x="4312266" y="265390"/>
            <a:ext cx="366120" cy="169200"/>
            <a:chOff x="4312266" y="265390"/>
            <a:chExt cx="36612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E5E36F8-C570-4FF9-A808-2EFC28BE67C1}"/>
                    </a:ext>
                  </a:extLst>
                </p14:cNvPr>
                <p14:cNvContentPartPr/>
                <p14:nvPr/>
              </p14:nvContentPartPr>
              <p14:xfrm>
                <a:off x="4312266" y="288790"/>
                <a:ext cx="366120" cy="65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E5E36F8-C570-4FF9-A808-2EFC28BE67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303266" y="280150"/>
                  <a:ext cx="383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E39E91-9B23-4E18-B0F9-EFBBBB60F048}"/>
                    </a:ext>
                  </a:extLst>
                </p14:cNvPr>
                <p14:cNvContentPartPr/>
                <p14:nvPr/>
              </p14:nvContentPartPr>
              <p14:xfrm>
                <a:off x="4377066" y="265390"/>
                <a:ext cx="94680" cy="169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E39E91-9B23-4E18-B0F9-EFBBBB60F04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68066" y="256750"/>
                  <a:ext cx="1123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FDB18CB-C245-4C7F-830F-E145A94BD841}"/>
              </a:ext>
            </a:extLst>
          </p:cNvPr>
          <p:cNvGrpSpPr/>
          <p:nvPr/>
        </p:nvGrpSpPr>
        <p:grpSpPr>
          <a:xfrm>
            <a:off x="1140306" y="4058710"/>
            <a:ext cx="871200" cy="321840"/>
            <a:chOff x="1140306" y="4058710"/>
            <a:chExt cx="87120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761759C-B857-4CCF-968D-F748A57711CD}"/>
                    </a:ext>
                  </a:extLst>
                </p14:cNvPr>
                <p14:cNvContentPartPr/>
                <p14:nvPr/>
              </p14:nvContentPartPr>
              <p14:xfrm>
                <a:off x="1140306" y="4135390"/>
                <a:ext cx="308880" cy="245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761759C-B857-4CCF-968D-F748A57711C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1666" y="4126390"/>
                  <a:ext cx="326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7E6AAB-E8DC-4D6E-A7F8-FE47E0C72C89}"/>
                    </a:ext>
                  </a:extLst>
                </p14:cNvPr>
                <p14:cNvContentPartPr/>
                <p14:nvPr/>
              </p14:nvContentPartPr>
              <p14:xfrm>
                <a:off x="1527666" y="4058710"/>
                <a:ext cx="118440" cy="92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7E6AAB-E8DC-4D6E-A7F8-FE47E0C72C8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19026" y="4049710"/>
                  <a:ext cx="136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3832A8F-85BD-4A8E-85B7-888D8E0C06A3}"/>
                    </a:ext>
                  </a:extLst>
                </p14:cNvPr>
                <p14:cNvContentPartPr/>
                <p14:nvPr/>
              </p14:nvContentPartPr>
              <p14:xfrm>
                <a:off x="1733946" y="4288750"/>
                <a:ext cx="277560" cy="18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3832A8F-85BD-4A8E-85B7-888D8E0C06A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25306" y="4279750"/>
                  <a:ext cx="29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2373C58-CCB6-45A9-A0BC-DA9C309E108D}"/>
                    </a:ext>
                  </a:extLst>
                </p14:cNvPr>
                <p14:cNvContentPartPr/>
                <p14:nvPr/>
              </p14:nvContentPartPr>
              <p14:xfrm>
                <a:off x="1916826" y="4199470"/>
                <a:ext cx="82800" cy="160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2373C58-CCB6-45A9-A0BC-DA9C309E108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07826" y="4190830"/>
                  <a:ext cx="1004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5380416-03E2-48CF-8F6A-2C2BF24E8FA0}"/>
              </a:ext>
            </a:extLst>
          </p:cNvPr>
          <p:cNvGrpSpPr/>
          <p:nvPr/>
        </p:nvGrpSpPr>
        <p:grpSpPr>
          <a:xfrm>
            <a:off x="2231826" y="4028830"/>
            <a:ext cx="505800" cy="561240"/>
            <a:chOff x="2231826" y="4028830"/>
            <a:chExt cx="5058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BBDA59-F644-4A49-A009-2392676A1618}"/>
                    </a:ext>
                  </a:extLst>
                </p14:cNvPr>
                <p14:cNvContentPartPr/>
                <p14:nvPr/>
              </p14:nvContentPartPr>
              <p14:xfrm>
                <a:off x="2282226" y="4029550"/>
                <a:ext cx="113760" cy="171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BBDA59-F644-4A49-A009-2392676A161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73586" y="4020550"/>
                  <a:ext cx="131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090FE92-B373-4F11-AD95-A166F24F9D40}"/>
                    </a:ext>
                  </a:extLst>
                </p14:cNvPr>
                <p14:cNvContentPartPr/>
                <p14:nvPr/>
              </p14:nvContentPartPr>
              <p14:xfrm>
                <a:off x="2442066" y="4028830"/>
                <a:ext cx="88920" cy="71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090FE92-B373-4F11-AD95-A166F24F9D4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33066" y="4020190"/>
                  <a:ext cx="106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220505-6F03-496F-A697-7E89DDA3B3F3}"/>
                    </a:ext>
                  </a:extLst>
                </p14:cNvPr>
                <p14:cNvContentPartPr/>
                <p14:nvPr/>
              </p14:nvContentPartPr>
              <p14:xfrm>
                <a:off x="2235786" y="4223590"/>
                <a:ext cx="501840" cy="59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220505-6F03-496F-A697-7E89DDA3B3F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26786" y="4214950"/>
                  <a:ext cx="519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57425C6-AC17-446C-9429-EEDC8ED388B6}"/>
                    </a:ext>
                  </a:extLst>
                </p14:cNvPr>
                <p14:cNvContentPartPr/>
                <p14:nvPr/>
              </p14:nvContentPartPr>
              <p14:xfrm>
                <a:off x="2231826" y="4329790"/>
                <a:ext cx="340560" cy="260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57425C6-AC17-446C-9429-EEDC8ED388B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23186" y="4321150"/>
                  <a:ext cx="358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7B4F1C2-8E0B-41E7-8DE6-8BBBA0736B4F}"/>
                    </a:ext>
                  </a:extLst>
                </p14:cNvPr>
                <p14:cNvContentPartPr/>
                <p14:nvPr/>
              </p14:nvContentPartPr>
              <p14:xfrm>
                <a:off x="2648706" y="4324390"/>
                <a:ext cx="82800" cy="40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7B4F1C2-8E0B-41E7-8DE6-8BBBA0736B4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39706" y="4315390"/>
                  <a:ext cx="1004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3064CD65-A50C-4E8A-9105-99A4D966D30E}"/>
                  </a:ext>
                </a:extLst>
              </p14:cNvPr>
              <p14:cNvContentPartPr/>
              <p14:nvPr/>
            </p14:nvContentPartPr>
            <p14:xfrm>
              <a:off x="3049746" y="4483510"/>
              <a:ext cx="29880" cy="475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3064CD65-A50C-4E8A-9105-99A4D966D30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041106" y="4474510"/>
                <a:ext cx="475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21A8859-A609-4F03-9747-884C7966E5F4}"/>
              </a:ext>
            </a:extLst>
          </p:cNvPr>
          <p:cNvGrpSpPr/>
          <p:nvPr/>
        </p:nvGrpSpPr>
        <p:grpSpPr>
          <a:xfrm>
            <a:off x="4441866" y="3904990"/>
            <a:ext cx="3065760" cy="567360"/>
            <a:chOff x="4441866" y="3904990"/>
            <a:chExt cx="306576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CC37E4F-57AF-4F8C-96E1-B80BE552DA12}"/>
                    </a:ext>
                  </a:extLst>
                </p14:cNvPr>
                <p14:cNvContentPartPr/>
                <p14:nvPr/>
              </p14:nvContentPartPr>
              <p14:xfrm>
                <a:off x="4441866" y="4129270"/>
                <a:ext cx="260280" cy="212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CC37E4F-57AF-4F8C-96E1-B80BE552DA1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433226" y="4120630"/>
                  <a:ext cx="277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C500E20-0754-46AA-973A-DE0163018402}"/>
                    </a:ext>
                  </a:extLst>
                </p14:cNvPr>
                <p14:cNvContentPartPr/>
                <p14:nvPr/>
              </p14:nvContentPartPr>
              <p14:xfrm>
                <a:off x="4689906" y="4060510"/>
                <a:ext cx="153720" cy="63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C500E20-0754-46AA-973A-DE016301840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80906" y="4051870"/>
                  <a:ext cx="171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F1D550D-6409-4234-863D-2C9496842687}"/>
                    </a:ext>
                  </a:extLst>
                </p14:cNvPr>
                <p14:cNvContentPartPr/>
                <p14:nvPr/>
              </p14:nvContentPartPr>
              <p14:xfrm>
                <a:off x="5020026" y="4099750"/>
                <a:ext cx="247320" cy="266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F1D550D-6409-4234-863D-2C949684268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11386" y="4090750"/>
                  <a:ext cx="264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918EC13-89C1-4CA2-A398-CDB9D6A1D612}"/>
                    </a:ext>
                  </a:extLst>
                </p14:cNvPr>
                <p14:cNvContentPartPr/>
                <p14:nvPr/>
              </p14:nvContentPartPr>
              <p14:xfrm>
                <a:off x="5002386" y="4247350"/>
                <a:ext cx="130320" cy="2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918EC13-89C1-4CA2-A398-CDB9D6A1D61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93746" y="4238710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AC0EC92-D0F0-4E8D-9333-563B0B2DBA8D}"/>
                    </a:ext>
                  </a:extLst>
                </p14:cNvPr>
                <p14:cNvContentPartPr/>
                <p14:nvPr/>
              </p14:nvContentPartPr>
              <p14:xfrm>
                <a:off x="5138106" y="3999670"/>
                <a:ext cx="88920" cy="24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AC0EC92-D0F0-4E8D-9333-563B0B2DBA8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129466" y="3990670"/>
                  <a:ext cx="10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4A7224A-7342-4644-8F7B-8B5EDB4D5868}"/>
                    </a:ext>
                  </a:extLst>
                </p14:cNvPr>
                <p14:cNvContentPartPr/>
                <p14:nvPr/>
              </p14:nvContentPartPr>
              <p14:xfrm>
                <a:off x="5350506" y="4276870"/>
                <a:ext cx="77040" cy="12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4A7224A-7342-4644-8F7B-8B5EDB4D586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341866" y="4267870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36CE0A9-1A4F-4A2B-B715-9355C0B8AED5}"/>
                    </a:ext>
                  </a:extLst>
                </p14:cNvPr>
                <p14:cNvContentPartPr/>
                <p14:nvPr/>
              </p14:nvContentPartPr>
              <p14:xfrm>
                <a:off x="5539146" y="4136830"/>
                <a:ext cx="364320" cy="288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36CE0A9-1A4F-4A2B-B715-9355C0B8AED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30506" y="4127830"/>
                  <a:ext cx="381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EB23169-B444-430D-BA37-AFEBEFAE1770}"/>
                    </a:ext>
                  </a:extLst>
                </p14:cNvPr>
                <p14:cNvContentPartPr/>
                <p14:nvPr/>
              </p14:nvContentPartPr>
              <p14:xfrm>
                <a:off x="5987346" y="4123510"/>
                <a:ext cx="107280" cy="195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EB23169-B444-430D-BA37-AFEBEFAE177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78706" y="4114510"/>
                  <a:ext cx="124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F6B7938-BD0E-4E2D-B5AD-D3E4D77E02CE}"/>
                    </a:ext>
                  </a:extLst>
                </p14:cNvPr>
                <p14:cNvContentPartPr/>
                <p14:nvPr/>
              </p14:nvContentPartPr>
              <p14:xfrm>
                <a:off x="5941626" y="4235470"/>
                <a:ext cx="217440" cy="124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F6B7938-BD0E-4E2D-B5AD-D3E4D77E02C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32626" y="4226470"/>
                  <a:ext cx="235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1E8320D-B448-4CDB-AF4F-CD17C7BB6082}"/>
                    </a:ext>
                  </a:extLst>
                </p14:cNvPr>
                <p14:cNvContentPartPr/>
                <p14:nvPr/>
              </p14:nvContentPartPr>
              <p14:xfrm>
                <a:off x="6288666" y="3904990"/>
                <a:ext cx="94680" cy="205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1E8320D-B448-4CDB-AF4F-CD17C7BB60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80026" y="3896350"/>
                  <a:ext cx="112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00DF9B8-705A-4277-8AE6-B600B3BBBF21}"/>
                    </a:ext>
                  </a:extLst>
                </p14:cNvPr>
                <p14:cNvContentPartPr/>
                <p14:nvPr/>
              </p14:nvContentPartPr>
              <p14:xfrm>
                <a:off x="6146826" y="4212070"/>
                <a:ext cx="454680" cy="18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00DF9B8-705A-4277-8AE6-B600B3BBBF2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38186" y="4203070"/>
                  <a:ext cx="47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18A153D-6DDE-4637-BFBE-FBC260EFA384}"/>
                    </a:ext>
                  </a:extLst>
                </p14:cNvPr>
                <p14:cNvContentPartPr/>
                <p14:nvPr/>
              </p14:nvContentPartPr>
              <p14:xfrm>
                <a:off x="6229626" y="4258870"/>
                <a:ext cx="218520" cy="166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18A153D-6DDE-4637-BFBE-FBC260EFA38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220626" y="4249870"/>
                  <a:ext cx="236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BC79EDA-57AF-4E79-9A1C-BD519F9F2CB2}"/>
                    </a:ext>
                  </a:extLst>
                </p14:cNvPr>
                <p14:cNvContentPartPr/>
                <p14:nvPr/>
              </p14:nvContentPartPr>
              <p14:xfrm>
                <a:off x="6364626" y="4276870"/>
                <a:ext cx="42120" cy="195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BC79EDA-57AF-4E79-9A1C-BD519F9F2CB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55986" y="4267870"/>
                  <a:ext cx="59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E25DEBD-2B83-4A9F-8B92-F4D3E5029D02}"/>
                    </a:ext>
                  </a:extLst>
                </p14:cNvPr>
                <p14:cNvContentPartPr/>
                <p14:nvPr/>
              </p14:nvContentPartPr>
              <p14:xfrm>
                <a:off x="6412146" y="3904990"/>
                <a:ext cx="59400" cy="92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E25DEBD-2B83-4A9F-8B92-F4D3E5029D0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03506" y="3896350"/>
                  <a:ext cx="77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5B022EB-5237-40CE-BBF0-8C5C412B4037}"/>
                    </a:ext>
                  </a:extLst>
                </p14:cNvPr>
                <p14:cNvContentPartPr/>
                <p14:nvPr/>
              </p14:nvContentPartPr>
              <p14:xfrm>
                <a:off x="6466506" y="4318270"/>
                <a:ext cx="75960" cy="24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5B022EB-5237-40CE-BBF0-8C5C412B403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457866" y="4309270"/>
                  <a:ext cx="93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042B1E6-0431-42E3-A127-3DE25E51E490}"/>
                    </a:ext>
                  </a:extLst>
                </p14:cNvPr>
                <p14:cNvContentPartPr/>
                <p14:nvPr/>
              </p14:nvContentPartPr>
              <p14:xfrm>
                <a:off x="6701226" y="4046110"/>
                <a:ext cx="201600" cy="278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042B1E6-0431-42E3-A127-3DE25E51E49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92586" y="4037110"/>
                  <a:ext cx="219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254573F-D3AD-42AD-BFE5-0DAF8EE8451B}"/>
                    </a:ext>
                  </a:extLst>
                </p14:cNvPr>
                <p14:cNvContentPartPr/>
                <p14:nvPr/>
              </p14:nvContentPartPr>
              <p14:xfrm>
                <a:off x="6707346" y="4176430"/>
                <a:ext cx="71280" cy="12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254573F-D3AD-42AD-BFE5-0DAF8EE845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98706" y="416779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DD6661F-9BCC-4DF6-B126-8A40D7D2431A}"/>
                    </a:ext>
                  </a:extLst>
                </p14:cNvPr>
                <p14:cNvContentPartPr/>
                <p14:nvPr/>
              </p14:nvContentPartPr>
              <p14:xfrm>
                <a:off x="6778266" y="3958270"/>
                <a:ext cx="35640" cy="18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DD6661F-9BCC-4DF6-B126-8A40D7D2431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69266" y="3949630"/>
                  <a:ext cx="53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66CD358-0391-4744-AC9E-740A7139D291}"/>
                    </a:ext>
                  </a:extLst>
                </p14:cNvPr>
                <p14:cNvContentPartPr/>
                <p14:nvPr/>
              </p14:nvContentPartPr>
              <p14:xfrm>
                <a:off x="7137906" y="4105870"/>
                <a:ext cx="82800" cy="6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66CD358-0391-4744-AC9E-740A7139D2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129266" y="409687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75F433C-99F1-4934-BF20-FEF62F171779}"/>
                    </a:ext>
                  </a:extLst>
                </p14:cNvPr>
                <p14:cNvContentPartPr/>
                <p14:nvPr/>
              </p14:nvContentPartPr>
              <p14:xfrm>
                <a:off x="7102626" y="4160950"/>
                <a:ext cx="405000" cy="12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75F433C-99F1-4934-BF20-FEF62F17177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93626" y="4151950"/>
                  <a:ext cx="42264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CD9389C-B08D-4B99-B157-46C861E2FB3E}"/>
              </a:ext>
            </a:extLst>
          </p:cNvPr>
          <p:cNvGrpSpPr/>
          <p:nvPr/>
        </p:nvGrpSpPr>
        <p:grpSpPr>
          <a:xfrm>
            <a:off x="1634946" y="4642270"/>
            <a:ext cx="4931280" cy="832680"/>
            <a:chOff x="1634946" y="4642270"/>
            <a:chExt cx="4931280" cy="83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83715D0-BA6A-4E1F-AC1B-D3300E39D784}"/>
                    </a:ext>
                  </a:extLst>
                </p14:cNvPr>
                <p14:cNvContentPartPr/>
                <p14:nvPr/>
              </p14:nvContentPartPr>
              <p14:xfrm>
                <a:off x="1804506" y="4786630"/>
                <a:ext cx="139680" cy="222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83715D0-BA6A-4E1F-AC1B-D3300E39D78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95866" y="4777630"/>
                  <a:ext cx="157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E66802B-1A1C-4402-90AE-F72E196D7FB3}"/>
                    </a:ext>
                  </a:extLst>
                </p14:cNvPr>
                <p14:cNvContentPartPr/>
                <p14:nvPr/>
              </p14:nvContentPartPr>
              <p14:xfrm>
                <a:off x="2017266" y="4707430"/>
                <a:ext cx="112680" cy="106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E66802B-1A1C-4402-90AE-F72E196D7FB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08626" y="4698430"/>
                  <a:ext cx="130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59CEA8C-2EB4-4371-A1CA-6138C3E8A180}"/>
                    </a:ext>
                  </a:extLst>
                </p14:cNvPr>
                <p14:cNvContentPartPr/>
                <p14:nvPr/>
              </p14:nvContentPartPr>
              <p14:xfrm>
                <a:off x="1634946" y="5049430"/>
                <a:ext cx="659160" cy="18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59CEA8C-2EB4-4371-A1CA-6138C3E8A18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625946" y="5040790"/>
                  <a:ext cx="67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B1DBD09-CC2E-44C4-8376-61E1AE2C2470}"/>
                    </a:ext>
                  </a:extLst>
                </p14:cNvPr>
                <p14:cNvContentPartPr/>
                <p14:nvPr/>
              </p14:nvContentPartPr>
              <p14:xfrm>
                <a:off x="1729266" y="5137990"/>
                <a:ext cx="300240" cy="336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B1DBD09-CC2E-44C4-8376-61E1AE2C247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20626" y="5128990"/>
                  <a:ext cx="3178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10D4A8-1B67-4F18-B758-DC8663D74339}"/>
                    </a:ext>
                  </a:extLst>
                </p14:cNvPr>
                <p14:cNvContentPartPr/>
                <p14:nvPr/>
              </p14:nvContentPartPr>
              <p14:xfrm>
                <a:off x="2088186" y="5137990"/>
                <a:ext cx="100800" cy="88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10D4A8-1B67-4F18-B758-DC8663D7433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79546" y="5129350"/>
                  <a:ext cx="118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A49DC4E-1002-4373-9FFA-8763E6B1D895}"/>
                    </a:ext>
                  </a:extLst>
                </p14:cNvPr>
                <p14:cNvContentPartPr/>
                <p14:nvPr/>
              </p14:nvContentPartPr>
              <p14:xfrm>
                <a:off x="2415066" y="4890310"/>
                <a:ext cx="269280" cy="275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A49DC4E-1002-4373-9FFA-8763E6B1D89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406066" y="4881310"/>
                  <a:ext cx="2869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4CD7B74-D3CC-45BA-92A3-00E7EA4C8F8D}"/>
                    </a:ext>
                  </a:extLst>
                </p14:cNvPr>
                <p14:cNvContentPartPr/>
                <p14:nvPr/>
              </p14:nvContentPartPr>
              <p14:xfrm>
                <a:off x="2465826" y="5037910"/>
                <a:ext cx="53280" cy="12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4CD7B74-D3CC-45BA-92A3-00E7EA4C8F8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456826" y="5028910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0B56952-191F-46F7-82A1-2B4F42B75F75}"/>
                    </a:ext>
                  </a:extLst>
                </p14:cNvPr>
                <p14:cNvContentPartPr/>
                <p14:nvPr/>
              </p14:nvContentPartPr>
              <p14:xfrm>
                <a:off x="2565906" y="5125750"/>
                <a:ext cx="112680" cy="142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0B56952-191F-46F7-82A1-2B4F42B75F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556906" y="5117110"/>
                  <a:ext cx="130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49E4C80-B6DA-4B77-A96F-326F1A099B70}"/>
                    </a:ext>
                  </a:extLst>
                </p14:cNvPr>
                <p14:cNvContentPartPr/>
                <p14:nvPr/>
              </p14:nvContentPartPr>
              <p14:xfrm>
                <a:off x="2583906" y="5132230"/>
                <a:ext cx="141840" cy="130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49E4C80-B6DA-4B77-A96F-326F1A099B7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74906" y="5123590"/>
                  <a:ext cx="159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6CA9199-F5FA-4640-A0E8-5FDC654795A2}"/>
                    </a:ext>
                  </a:extLst>
                </p14:cNvPr>
                <p14:cNvContentPartPr/>
                <p14:nvPr/>
              </p14:nvContentPartPr>
              <p14:xfrm>
                <a:off x="2828346" y="4892830"/>
                <a:ext cx="180720" cy="322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6CA9199-F5FA-4640-A0E8-5FDC654795A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19706" y="4883830"/>
                  <a:ext cx="198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86638F-F424-4583-BDE1-DCF7388DE38E}"/>
                    </a:ext>
                  </a:extLst>
                </p14:cNvPr>
                <p14:cNvContentPartPr/>
                <p14:nvPr/>
              </p14:nvContentPartPr>
              <p14:xfrm>
                <a:off x="2972706" y="5025310"/>
                <a:ext cx="59760" cy="135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86638F-F424-4583-BDE1-DCF7388DE38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964066" y="5016310"/>
                  <a:ext cx="77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3A9036A-0FA8-426A-9925-2729F115C806}"/>
                    </a:ext>
                  </a:extLst>
                </p14:cNvPr>
                <p14:cNvContentPartPr/>
                <p14:nvPr/>
              </p14:nvContentPartPr>
              <p14:xfrm>
                <a:off x="2961186" y="5079310"/>
                <a:ext cx="141840" cy="159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3A9036A-0FA8-426A-9925-2729F115C80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952546" y="5070310"/>
                  <a:ext cx="159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86E5CC4-2893-4C41-91C1-847B0A28E391}"/>
                    </a:ext>
                  </a:extLst>
                </p14:cNvPr>
                <p14:cNvContentPartPr/>
                <p14:nvPr/>
              </p14:nvContentPartPr>
              <p14:xfrm>
                <a:off x="3209226" y="5037910"/>
                <a:ext cx="183240" cy="12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86E5CC4-2893-4C41-91C1-847B0A28E39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200226" y="5028910"/>
                  <a:ext cx="20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25E8DA1-A5CD-47FD-AF09-29E42ADEB85C}"/>
                    </a:ext>
                  </a:extLst>
                </p14:cNvPr>
                <p14:cNvContentPartPr/>
                <p14:nvPr/>
              </p14:nvContentPartPr>
              <p14:xfrm>
                <a:off x="3273666" y="4878430"/>
                <a:ext cx="325080" cy="366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25E8DA1-A5CD-47FD-AF09-29E42ADEB85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264666" y="4869790"/>
                  <a:ext cx="3427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710249A-1937-48A7-A53B-838E00DC6A48}"/>
                    </a:ext>
                  </a:extLst>
                </p14:cNvPr>
                <p14:cNvContentPartPr/>
                <p14:nvPr/>
              </p14:nvContentPartPr>
              <p14:xfrm>
                <a:off x="3798906" y="5014150"/>
                <a:ext cx="159480" cy="18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710249A-1937-48A7-A53B-838E00DC6A4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90266" y="5005510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43B4DA0-6129-4AA3-97F7-828822CFA037}"/>
                    </a:ext>
                  </a:extLst>
                </p14:cNvPr>
                <p14:cNvContentPartPr/>
                <p14:nvPr/>
              </p14:nvContentPartPr>
              <p14:xfrm>
                <a:off x="4035066" y="4919830"/>
                <a:ext cx="234000" cy="289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43B4DA0-6129-4AA3-97F7-828822CFA03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026066" y="4911190"/>
                  <a:ext cx="251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A20D409-CE68-4044-814F-52DCD93F5D8E}"/>
                    </a:ext>
                  </a:extLst>
                </p14:cNvPr>
                <p14:cNvContentPartPr/>
                <p14:nvPr/>
              </p14:nvContentPartPr>
              <p14:xfrm>
                <a:off x="4329906" y="5067430"/>
                <a:ext cx="75240" cy="100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A20D409-CE68-4044-814F-52DCD93F5D8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320906" y="5058430"/>
                  <a:ext cx="92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A863B75-3932-4044-BF97-D4582E691544}"/>
                    </a:ext>
                  </a:extLst>
                </p14:cNvPr>
                <p14:cNvContentPartPr/>
                <p14:nvPr/>
              </p14:nvContentPartPr>
              <p14:xfrm>
                <a:off x="4536186" y="4898950"/>
                <a:ext cx="101520" cy="192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A863B75-3932-4044-BF97-D4582E69154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527546" y="4889950"/>
                  <a:ext cx="119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51E8486-3611-4126-B191-7D3CFEB864D8}"/>
                    </a:ext>
                  </a:extLst>
                </p14:cNvPr>
                <p14:cNvContentPartPr/>
                <p14:nvPr/>
              </p14:nvContentPartPr>
              <p14:xfrm>
                <a:off x="4513866" y="5027110"/>
                <a:ext cx="217800" cy="99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51E8486-3611-4126-B191-7D3CFEB864D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04866" y="5018110"/>
                  <a:ext cx="235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5AD3EBB-9F09-4DA9-9DA5-3E21E4CF76AD}"/>
                    </a:ext>
                  </a:extLst>
                </p14:cNvPr>
                <p14:cNvContentPartPr/>
                <p14:nvPr/>
              </p14:nvContentPartPr>
              <p14:xfrm>
                <a:off x="4908066" y="4690510"/>
                <a:ext cx="100800" cy="209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5AD3EBB-9F09-4DA9-9DA5-3E21E4CF76A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899426" y="4681870"/>
                  <a:ext cx="118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5C0597C-9340-4FDD-BFF8-5377FEDFE794}"/>
                    </a:ext>
                  </a:extLst>
                </p14:cNvPr>
                <p14:cNvContentPartPr/>
                <p14:nvPr/>
              </p14:nvContentPartPr>
              <p14:xfrm>
                <a:off x="5079066" y="4642270"/>
                <a:ext cx="100800" cy="100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5C0597C-9340-4FDD-BFF8-5377FEDFE79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70426" y="4633630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8029C48-404D-4D4B-92FC-B99ADE7430F0}"/>
                    </a:ext>
                  </a:extLst>
                </p14:cNvPr>
                <p14:cNvContentPartPr/>
                <p14:nvPr/>
              </p14:nvContentPartPr>
              <p14:xfrm>
                <a:off x="4854786" y="4984630"/>
                <a:ext cx="437040" cy="12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8029C48-404D-4D4B-92FC-B99ADE7430F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46146" y="4975990"/>
                  <a:ext cx="454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BA20C69-5543-4FAD-B506-07EC6AB67A4E}"/>
                    </a:ext>
                  </a:extLst>
                </p14:cNvPr>
                <p14:cNvContentPartPr/>
                <p14:nvPr/>
              </p14:nvContentPartPr>
              <p14:xfrm>
                <a:off x="4796106" y="5037910"/>
                <a:ext cx="378000" cy="218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BA20C69-5543-4FAD-B506-07EC6AB67A4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87106" y="5028910"/>
                  <a:ext cx="395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F6E02D7-2567-42C7-AE98-0AA5F2A971DC}"/>
                    </a:ext>
                  </a:extLst>
                </p14:cNvPr>
                <p14:cNvContentPartPr/>
                <p14:nvPr/>
              </p14:nvContentPartPr>
              <p14:xfrm>
                <a:off x="5066826" y="5084710"/>
                <a:ext cx="42120" cy="183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F6E02D7-2567-42C7-AE98-0AA5F2A971D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058186" y="5076070"/>
                  <a:ext cx="59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5FEC257-2835-4066-A5D6-334973D6E45A}"/>
                    </a:ext>
                  </a:extLst>
                </p14:cNvPr>
                <p14:cNvContentPartPr/>
                <p14:nvPr/>
              </p14:nvContentPartPr>
              <p14:xfrm>
                <a:off x="5161866" y="5055550"/>
                <a:ext cx="94680" cy="35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5FEC257-2835-4066-A5D6-334973D6E45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52866" y="5046910"/>
                  <a:ext cx="112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0D639CC-5679-4980-816E-F37529C6E17A}"/>
                    </a:ext>
                  </a:extLst>
                </p14:cNvPr>
                <p14:cNvContentPartPr/>
                <p14:nvPr/>
              </p14:nvContentPartPr>
              <p14:xfrm>
                <a:off x="5409906" y="4813270"/>
                <a:ext cx="253800" cy="313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0D639CC-5679-4980-816E-F37529C6E17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00906" y="4804270"/>
                  <a:ext cx="271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BD1333A-A803-46A9-A46E-6C1DBDB7E165}"/>
                    </a:ext>
                  </a:extLst>
                </p14:cNvPr>
                <p14:cNvContentPartPr/>
                <p14:nvPr/>
              </p14:nvContentPartPr>
              <p14:xfrm>
                <a:off x="5444826" y="5002630"/>
                <a:ext cx="230400" cy="224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BD1333A-A803-46A9-A46E-6C1DBDB7E16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36186" y="4993630"/>
                  <a:ext cx="248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DAA5E34-14AF-4739-A612-B4B66B347C7C}"/>
                    </a:ext>
                  </a:extLst>
                </p14:cNvPr>
                <p14:cNvContentPartPr/>
                <p14:nvPr/>
              </p14:nvContentPartPr>
              <p14:xfrm>
                <a:off x="5598186" y="5067430"/>
                <a:ext cx="94680" cy="147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DAA5E34-14AF-4739-A612-B4B66B347C7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89546" y="5058430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D7F5D02-33D7-4D30-9694-BC9B6DAD055F}"/>
                    </a:ext>
                  </a:extLst>
                </p14:cNvPr>
                <p14:cNvContentPartPr/>
                <p14:nvPr/>
              </p14:nvContentPartPr>
              <p14:xfrm>
                <a:off x="5828226" y="4807510"/>
                <a:ext cx="212760" cy="325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D7F5D02-33D7-4D30-9694-BC9B6DAD055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819226" y="4798870"/>
                  <a:ext cx="230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C4A2EE2-2D17-4081-AA15-0A0B92E2D8BC}"/>
                    </a:ext>
                  </a:extLst>
                </p14:cNvPr>
                <p14:cNvContentPartPr/>
                <p14:nvPr/>
              </p14:nvContentPartPr>
              <p14:xfrm>
                <a:off x="5922906" y="5002630"/>
                <a:ext cx="212760" cy="141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C4A2EE2-2D17-4081-AA15-0A0B92E2D8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13906" y="4993630"/>
                  <a:ext cx="230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26BECE7-1D93-4052-90D2-DE0673649262}"/>
                    </a:ext>
                  </a:extLst>
                </p14:cNvPr>
                <p14:cNvContentPartPr/>
                <p14:nvPr/>
              </p14:nvContentPartPr>
              <p14:xfrm>
                <a:off x="6235386" y="4907950"/>
                <a:ext cx="130320" cy="29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26BECE7-1D93-4052-90D2-DE067364926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226746" y="4899310"/>
                  <a:ext cx="147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A05C565-3A6E-428E-960B-6439E47529D1}"/>
                    </a:ext>
                  </a:extLst>
                </p14:cNvPr>
                <p14:cNvContentPartPr/>
                <p14:nvPr/>
              </p14:nvContentPartPr>
              <p14:xfrm>
                <a:off x="6288666" y="4866910"/>
                <a:ext cx="41760" cy="207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A05C565-3A6E-428E-960B-6439E47529D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79666" y="4857910"/>
                  <a:ext cx="59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D2C10CF-0878-4FAB-B72C-2DFAB046AD16}"/>
                    </a:ext>
                  </a:extLst>
                </p14:cNvPr>
                <p14:cNvContentPartPr/>
                <p14:nvPr/>
              </p14:nvContentPartPr>
              <p14:xfrm>
                <a:off x="6471546" y="4813630"/>
                <a:ext cx="94680" cy="330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D2C10CF-0878-4FAB-B72C-2DFAB046AD1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462546" y="4804990"/>
                  <a:ext cx="112320" cy="34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11168CEA-F57D-454F-ADA5-52FD75E37F06}"/>
                  </a:ext>
                </a:extLst>
              </p14:cNvPr>
              <p14:cNvContentPartPr/>
              <p14:nvPr/>
            </p14:nvContentPartPr>
            <p14:xfrm>
              <a:off x="6801666" y="4849270"/>
              <a:ext cx="136080" cy="1594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11168CEA-F57D-454F-ADA5-52FD75E37F06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793026" y="4840270"/>
                <a:ext cx="153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28AD84D-5BB2-4B7C-A1E6-65DA1AB0843B}"/>
                  </a:ext>
                </a:extLst>
              </p14:cNvPr>
              <p14:cNvContentPartPr/>
              <p14:nvPr/>
            </p14:nvContentPartPr>
            <p14:xfrm>
              <a:off x="7214586" y="4837390"/>
              <a:ext cx="65160" cy="1782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28AD84D-5BB2-4B7C-A1E6-65DA1AB0843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205946" y="4828390"/>
                <a:ext cx="8280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424FB48-DAA9-4A97-933E-C06E03E28337}"/>
              </a:ext>
            </a:extLst>
          </p:cNvPr>
          <p:cNvGrpSpPr/>
          <p:nvPr/>
        </p:nvGrpSpPr>
        <p:grpSpPr>
          <a:xfrm>
            <a:off x="2406786" y="5599870"/>
            <a:ext cx="590760" cy="193320"/>
            <a:chOff x="2406786" y="5599870"/>
            <a:chExt cx="59076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8E0F3DB-4527-4B3E-8DED-C7FF19BC4AEE}"/>
                    </a:ext>
                  </a:extLst>
                </p14:cNvPr>
                <p14:cNvContentPartPr/>
                <p14:nvPr/>
              </p14:nvContentPartPr>
              <p14:xfrm>
                <a:off x="2406786" y="5622190"/>
                <a:ext cx="146520" cy="110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8E0F3DB-4527-4B3E-8DED-C7FF19BC4A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398146" y="5613550"/>
                  <a:ext cx="164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8487186-4727-491E-9DE8-8293B4B5437C}"/>
                    </a:ext>
                  </a:extLst>
                </p14:cNvPr>
                <p14:cNvContentPartPr/>
                <p14:nvPr/>
              </p14:nvContentPartPr>
              <p14:xfrm>
                <a:off x="2683626" y="5599870"/>
                <a:ext cx="313920" cy="193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8487186-4727-491E-9DE8-8293B4B5437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74986" y="5591230"/>
                  <a:ext cx="33156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1ADFE16-D9D6-40B0-9BEF-02E1D4DD4D45}"/>
              </a:ext>
            </a:extLst>
          </p:cNvPr>
          <p:cNvGrpSpPr/>
          <p:nvPr/>
        </p:nvGrpSpPr>
        <p:grpSpPr>
          <a:xfrm>
            <a:off x="3376626" y="5456590"/>
            <a:ext cx="1717920" cy="307440"/>
            <a:chOff x="3376626" y="5456590"/>
            <a:chExt cx="17179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33261E8-636F-49F4-9F3A-F34B07B37C0B}"/>
                    </a:ext>
                  </a:extLst>
                </p14:cNvPr>
                <p14:cNvContentPartPr/>
                <p14:nvPr/>
              </p14:nvContentPartPr>
              <p14:xfrm>
                <a:off x="3376626" y="5500870"/>
                <a:ext cx="146160" cy="262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33261E8-636F-49F4-9F3A-F34B07B37C0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67626" y="5492230"/>
                  <a:ext cx="163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BFEE45C-A50F-4011-B4A7-D8B7BCE96F71}"/>
                    </a:ext>
                  </a:extLst>
                </p14:cNvPr>
                <p14:cNvContentPartPr/>
                <p14:nvPr/>
              </p14:nvContentPartPr>
              <p14:xfrm>
                <a:off x="3633666" y="5456590"/>
                <a:ext cx="65160" cy="289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BFEE45C-A50F-4011-B4A7-D8B7BCE96F7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625026" y="5447950"/>
                  <a:ext cx="82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F0AA0B6-74C7-45DE-95E0-0EA5909A66ED}"/>
                    </a:ext>
                  </a:extLst>
                </p14:cNvPr>
                <p14:cNvContentPartPr/>
                <p14:nvPr/>
              </p14:nvContentPartPr>
              <p14:xfrm>
                <a:off x="3734106" y="5568910"/>
                <a:ext cx="171360" cy="195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F0AA0B6-74C7-45DE-95E0-0EA5909A66E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25466" y="5559910"/>
                  <a:ext cx="189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463D9F6-1C1B-4F24-952C-2DEAE29C7359}"/>
                    </a:ext>
                  </a:extLst>
                </p14:cNvPr>
                <p14:cNvContentPartPr/>
                <p14:nvPr/>
              </p14:nvContentPartPr>
              <p14:xfrm>
                <a:off x="3970266" y="5618230"/>
                <a:ext cx="318960" cy="145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463D9F6-1C1B-4F24-952C-2DEAE29C735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961266" y="5609230"/>
                  <a:ext cx="336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DAFD4DB-D9E1-49B4-8E35-ECA7B711D5AA}"/>
                    </a:ext>
                  </a:extLst>
                </p14:cNvPr>
                <p14:cNvContentPartPr/>
                <p14:nvPr/>
              </p14:nvContentPartPr>
              <p14:xfrm>
                <a:off x="4388946" y="5591950"/>
                <a:ext cx="76680" cy="169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DAFD4DB-D9E1-49B4-8E35-ECA7B711D5A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79946" y="5583310"/>
                  <a:ext cx="94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CF54C28-2B88-4306-B1A7-678526D533F9}"/>
                    </a:ext>
                  </a:extLst>
                </p14:cNvPr>
                <p14:cNvContentPartPr/>
                <p14:nvPr/>
              </p14:nvContentPartPr>
              <p14:xfrm>
                <a:off x="4515306" y="5497990"/>
                <a:ext cx="579240" cy="260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CF54C28-2B88-4306-B1A7-678526D533F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506666" y="5488990"/>
                  <a:ext cx="59688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B066A4A-A4D1-4DA9-BA8F-B803634B976A}"/>
              </a:ext>
            </a:extLst>
          </p:cNvPr>
          <p:cNvGrpSpPr/>
          <p:nvPr/>
        </p:nvGrpSpPr>
        <p:grpSpPr>
          <a:xfrm>
            <a:off x="5509626" y="5517790"/>
            <a:ext cx="1740960" cy="344520"/>
            <a:chOff x="5509626" y="5517790"/>
            <a:chExt cx="174096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0F09D7B-EE5A-4BCC-807C-0D1F173CFE62}"/>
                    </a:ext>
                  </a:extLst>
                </p14:cNvPr>
                <p14:cNvContentPartPr/>
                <p14:nvPr/>
              </p14:nvContentPartPr>
              <p14:xfrm>
                <a:off x="5509626" y="5557030"/>
                <a:ext cx="418680" cy="190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0F09D7B-EE5A-4BCC-807C-0D1F173CFE6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500986" y="5548030"/>
                  <a:ext cx="436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BA536E5-C130-4AE5-8522-1D7DF549B45E}"/>
                    </a:ext>
                  </a:extLst>
                </p14:cNvPr>
                <p14:cNvContentPartPr/>
                <p14:nvPr/>
              </p14:nvContentPartPr>
              <p14:xfrm>
                <a:off x="5828226" y="5639470"/>
                <a:ext cx="100800" cy="118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BA536E5-C130-4AE5-8522-1D7DF549B45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19586" y="5630830"/>
                  <a:ext cx="118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910A0AA-3A27-4A8C-8516-58AB171832F4}"/>
                    </a:ext>
                  </a:extLst>
                </p14:cNvPr>
                <p14:cNvContentPartPr/>
                <p14:nvPr/>
              </p14:nvContentPartPr>
              <p14:xfrm>
                <a:off x="6010386" y="5545150"/>
                <a:ext cx="317160" cy="192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910A0AA-3A27-4A8C-8516-58AB171832F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001746" y="5536510"/>
                  <a:ext cx="334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92B28BD-7D47-4B4D-A935-CB620F2E4FE0}"/>
                    </a:ext>
                  </a:extLst>
                </p14:cNvPr>
                <p14:cNvContentPartPr/>
                <p14:nvPr/>
              </p14:nvContentPartPr>
              <p14:xfrm>
                <a:off x="5758026" y="5639110"/>
                <a:ext cx="106200" cy="101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92B28BD-7D47-4B4D-A935-CB620F2E4FE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49026" y="5630470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6978346-A470-4B7F-AE09-18FCBD09DEEE}"/>
                    </a:ext>
                  </a:extLst>
                </p14:cNvPr>
                <p14:cNvContentPartPr/>
                <p14:nvPr/>
              </p14:nvContentPartPr>
              <p14:xfrm>
                <a:off x="6507186" y="5517790"/>
                <a:ext cx="654840" cy="344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6978346-A470-4B7F-AE09-18FCBD09DEE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98186" y="5508790"/>
                  <a:ext cx="6724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2BACF9A-87E4-4F80-8CC9-6989054F549B}"/>
                    </a:ext>
                  </a:extLst>
                </p14:cNvPr>
                <p14:cNvContentPartPr/>
                <p14:nvPr/>
              </p14:nvContentPartPr>
              <p14:xfrm>
                <a:off x="7238346" y="5675110"/>
                <a:ext cx="12240" cy="18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2BACF9A-87E4-4F80-8CC9-6989054F549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29346" y="5666110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A3BFE-A838-4275-B5EF-E5E6B0C3471E}"/>
              </a:ext>
            </a:extLst>
          </p:cNvPr>
          <p:cNvGrpSpPr/>
          <p:nvPr/>
        </p:nvGrpSpPr>
        <p:grpSpPr>
          <a:xfrm>
            <a:off x="1244706" y="158830"/>
            <a:ext cx="566640" cy="850680"/>
            <a:chOff x="1244706" y="158830"/>
            <a:chExt cx="566640" cy="8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7EF9A0-241F-487A-8E21-7FE9D862BBCB}"/>
                    </a:ext>
                  </a:extLst>
                </p14:cNvPr>
                <p14:cNvContentPartPr/>
                <p14:nvPr/>
              </p14:nvContentPartPr>
              <p14:xfrm>
                <a:off x="1362426" y="229390"/>
                <a:ext cx="207000" cy="284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7EF9A0-241F-487A-8E21-7FE9D862BBC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3786" y="220390"/>
                  <a:ext cx="224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BF9BD07-97FC-40BD-A042-5F50B2310F22}"/>
                    </a:ext>
                  </a:extLst>
                </p14:cNvPr>
                <p14:cNvContentPartPr/>
                <p14:nvPr/>
              </p14:nvContentPartPr>
              <p14:xfrm>
                <a:off x="1586706" y="158830"/>
                <a:ext cx="88920" cy="136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BF9BD07-97FC-40BD-A042-5F50B2310F2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7706" y="149830"/>
                  <a:ext cx="106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BB52F9F-2B9C-47A9-934D-F392161D565D}"/>
                    </a:ext>
                  </a:extLst>
                </p14:cNvPr>
                <p14:cNvContentPartPr/>
                <p14:nvPr/>
              </p14:nvContentPartPr>
              <p14:xfrm>
                <a:off x="1244706" y="589750"/>
                <a:ext cx="566640" cy="36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BB52F9F-2B9C-47A9-934D-F392161D56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5706" y="581110"/>
                  <a:ext cx="584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C47E303-839F-48F6-B515-DA6DC2C9224D}"/>
                    </a:ext>
                  </a:extLst>
                </p14:cNvPr>
                <p14:cNvContentPartPr/>
                <p14:nvPr/>
              </p14:nvContentPartPr>
              <p14:xfrm>
                <a:off x="1321386" y="743110"/>
                <a:ext cx="278280" cy="266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C47E303-839F-48F6-B515-DA6DC2C922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2386" y="734110"/>
                  <a:ext cx="295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7CA847-CE03-4BCA-9096-236FA6847FBD}"/>
                    </a:ext>
                  </a:extLst>
                </p14:cNvPr>
                <p14:cNvContentPartPr/>
                <p14:nvPr/>
              </p14:nvContentPartPr>
              <p14:xfrm>
                <a:off x="1669506" y="689830"/>
                <a:ext cx="130320" cy="36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7CA847-CE03-4BCA-9096-236FA6847F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0506" y="680830"/>
                  <a:ext cx="147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01AE98-FDBD-4D63-A61A-77FD72177B5D}"/>
              </a:ext>
            </a:extLst>
          </p:cNvPr>
          <p:cNvGrpSpPr/>
          <p:nvPr/>
        </p:nvGrpSpPr>
        <p:grpSpPr>
          <a:xfrm>
            <a:off x="2042466" y="376630"/>
            <a:ext cx="1090440" cy="396360"/>
            <a:chOff x="2042466" y="376630"/>
            <a:chExt cx="109044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96A3C9-C127-4E79-8916-D71C567795F0}"/>
                    </a:ext>
                  </a:extLst>
                </p14:cNvPr>
                <p14:cNvContentPartPr/>
                <p14:nvPr/>
              </p14:nvContentPartPr>
              <p14:xfrm>
                <a:off x="2042466" y="513070"/>
                <a:ext cx="222840" cy="2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96A3C9-C127-4E79-8916-D71C567795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3826" y="504070"/>
                  <a:ext cx="240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D9D8A7-4265-4781-BBD4-D6C28AE0BA18}"/>
                    </a:ext>
                  </a:extLst>
                </p14:cNvPr>
                <p14:cNvContentPartPr/>
                <p14:nvPr/>
              </p14:nvContentPartPr>
              <p14:xfrm>
                <a:off x="2052906" y="376630"/>
                <a:ext cx="236160" cy="396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D9D8A7-4265-4781-BBD4-D6C28AE0BA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43906" y="367990"/>
                  <a:ext cx="2538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E4684C-A30B-4177-86D4-1EA6A5985963}"/>
                    </a:ext>
                  </a:extLst>
                </p14:cNvPr>
                <p14:cNvContentPartPr/>
                <p14:nvPr/>
              </p14:nvContentPartPr>
              <p14:xfrm>
                <a:off x="2358906" y="388510"/>
                <a:ext cx="166320" cy="331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E4684C-A30B-4177-86D4-1EA6A59859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50266" y="379870"/>
                  <a:ext cx="1839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6DFF10-746D-4232-9C49-06BAEF8B9524}"/>
                    </a:ext>
                  </a:extLst>
                </p14:cNvPr>
                <p14:cNvContentPartPr/>
                <p14:nvPr/>
              </p14:nvContentPartPr>
              <p14:xfrm>
                <a:off x="2476986" y="501190"/>
                <a:ext cx="83520" cy="15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6DFF10-746D-4232-9C49-06BAEF8B95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8346" y="492190"/>
                  <a:ext cx="101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5F5391-A7E4-4A45-9262-FE8CB264ABDA}"/>
                    </a:ext>
                  </a:extLst>
                </p14:cNvPr>
                <p14:cNvContentPartPr/>
                <p14:nvPr/>
              </p14:nvContentPartPr>
              <p14:xfrm>
                <a:off x="2483466" y="572110"/>
                <a:ext cx="141840" cy="177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5F5391-A7E4-4A45-9262-FE8CB264AB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74466" y="563110"/>
                  <a:ext cx="159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97CD9E-D06B-499C-84C0-0EA4C5E584C6}"/>
                    </a:ext>
                  </a:extLst>
                </p14:cNvPr>
                <p14:cNvContentPartPr/>
                <p14:nvPr/>
              </p14:nvContentPartPr>
              <p14:xfrm>
                <a:off x="2743026" y="542590"/>
                <a:ext cx="183240" cy="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97CD9E-D06B-499C-84C0-0EA4C5E584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34026" y="533590"/>
                  <a:ext cx="200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DD5FAB-2F08-418C-A658-17BA705F3057}"/>
                    </a:ext>
                  </a:extLst>
                </p14:cNvPr>
                <p14:cNvContentPartPr/>
                <p14:nvPr/>
              </p14:nvContentPartPr>
              <p14:xfrm>
                <a:off x="2798106" y="401110"/>
                <a:ext cx="334800" cy="330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DD5FAB-2F08-418C-A658-17BA705F30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9106" y="392110"/>
                  <a:ext cx="352440" cy="34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A8AB758-9504-4B6D-AD5D-27650E7647B0}"/>
                  </a:ext>
                </a:extLst>
              </p14:cNvPr>
              <p14:cNvContentPartPr/>
              <p14:nvPr/>
            </p14:nvContentPartPr>
            <p14:xfrm>
              <a:off x="3344586" y="572110"/>
              <a:ext cx="177480" cy="12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A8AB758-9504-4B6D-AD5D-27650E7647B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35946" y="563110"/>
                <a:ext cx="19512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92CA234-7BCF-4EA9-B8D4-59264A2D7C5D}"/>
              </a:ext>
            </a:extLst>
          </p:cNvPr>
          <p:cNvGrpSpPr/>
          <p:nvPr/>
        </p:nvGrpSpPr>
        <p:grpSpPr>
          <a:xfrm>
            <a:off x="3734466" y="188710"/>
            <a:ext cx="3201480" cy="743760"/>
            <a:chOff x="3734466" y="188710"/>
            <a:chExt cx="3201480" cy="7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D8A66A-25A5-48A3-8F88-73B266D52127}"/>
                    </a:ext>
                  </a:extLst>
                </p14:cNvPr>
                <p14:cNvContentPartPr/>
                <p14:nvPr/>
              </p14:nvContentPartPr>
              <p14:xfrm>
                <a:off x="3964146" y="335950"/>
                <a:ext cx="12240" cy="9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D8A66A-25A5-48A3-8F88-73B266D521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55506" y="327310"/>
                  <a:ext cx="2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B05FCE9-5FAD-4B62-B0A7-EFAFD07E2980}"/>
                    </a:ext>
                  </a:extLst>
                </p14:cNvPr>
                <p14:cNvContentPartPr/>
                <p14:nvPr/>
              </p14:nvContentPartPr>
              <p14:xfrm>
                <a:off x="3734466" y="536470"/>
                <a:ext cx="460080" cy="1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B05FCE9-5FAD-4B62-B0A7-EFAFD07E29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5826" y="527470"/>
                  <a:ext cx="477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2C7121-C165-4EB7-8EE7-E48A2235775C}"/>
                    </a:ext>
                  </a:extLst>
                </p14:cNvPr>
                <p14:cNvContentPartPr/>
                <p14:nvPr/>
              </p14:nvContentPartPr>
              <p14:xfrm>
                <a:off x="3769026" y="713590"/>
                <a:ext cx="189720" cy="10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2C7121-C165-4EB7-8EE7-E48A223577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0386" y="704950"/>
                  <a:ext cx="207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613C942-D455-46D3-A7F4-2EFF43553CEA}"/>
                    </a:ext>
                  </a:extLst>
                </p14:cNvPr>
                <p14:cNvContentPartPr/>
                <p14:nvPr/>
              </p14:nvContentPartPr>
              <p14:xfrm>
                <a:off x="3957666" y="831670"/>
                <a:ext cx="54720" cy="10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613C942-D455-46D3-A7F4-2EFF43553C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49026" y="822670"/>
                  <a:ext cx="7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089CA6-96AF-41CA-91FC-ED9000278CBB}"/>
                    </a:ext>
                  </a:extLst>
                </p14:cNvPr>
                <p14:cNvContentPartPr/>
                <p14:nvPr/>
              </p14:nvContentPartPr>
              <p14:xfrm>
                <a:off x="4016706" y="636550"/>
                <a:ext cx="148320" cy="83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089CA6-96AF-41CA-91FC-ED9000278C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08066" y="627910"/>
                  <a:ext cx="165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052A01-812F-4122-A343-1257A3CD7075}"/>
                    </a:ext>
                  </a:extLst>
                </p14:cNvPr>
                <p14:cNvContentPartPr/>
                <p14:nvPr/>
              </p14:nvContentPartPr>
              <p14:xfrm>
                <a:off x="4405866" y="282670"/>
                <a:ext cx="88920" cy="20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052A01-812F-4122-A343-1257A3CD70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97226" y="274030"/>
                  <a:ext cx="106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AF7054-D723-44D6-BCE1-4D9CB8E5D72C}"/>
                    </a:ext>
                  </a:extLst>
                </p14:cNvPr>
                <p14:cNvContentPartPr/>
                <p14:nvPr/>
              </p14:nvContentPartPr>
              <p14:xfrm>
                <a:off x="4500906" y="188710"/>
                <a:ext cx="171360" cy="118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AF7054-D723-44D6-BCE1-4D9CB8E5D7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92266" y="179710"/>
                  <a:ext cx="189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55B33B-F877-49F4-8712-1AD1042938A3}"/>
                    </a:ext>
                  </a:extLst>
                </p14:cNvPr>
                <p14:cNvContentPartPr/>
                <p14:nvPr/>
              </p14:nvContentPartPr>
              <p14:xfrm>
                <a:off x="4276986" y="572110"/>
                <a:ext cx="513720" cy="1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55B33B-F877-49F4-8712-1AD1042938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67986" y="563110"/>
                  <a:ext cx="531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84A839-6373-46BF-8407-234D9805E130}"/>
                    </a:ext>
                  </a:extLst>
                </p14:cNvPr>
                <p14:cNvContentPartPr/>
                <p14:nvPr/>
              </p14:nvContentPartPr>
              <p14:xfrm>
                <a:off x="4282746" y="690190"/>
                <a:ext cx="354240" cy="17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84A839-6373-46BF-8407-234D9805E1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74106" y="681190"/>
                  <a:ext cx="371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71ED41-4378-45DE-BEE3-6FC23761084E}"/>
                    </a:ext>
                  </a:extLst>
                </p14:cNvPr>
                <p14:cNvContentPartPr/>
                <p14:nvPr/>
              </p14:nvContentPartPr>
              <p14:xfrm>
                <a:off x="4506666" y="695950"/>
                <a:ext cx="77400" cy="227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71ED41-4378-45DE-BEE3-6FC2376108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97666" y="686950"/>
                  <a:ext cx="9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2A93E5-C8EB-45AF-880A-8D07E268D098}"/>
                    </a:ext>
                  </a:extLst>
                </p14:cNvPr>
                <p14:cNvContentPartPr/>
                <p14:nvPr/>
              </p14:nvContentPartPr>
              <p14:xfrm>
                <a:off x="4660386" y="689830"/>
                <a:ext cx="136080" cy="59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2A93E5-C8EB-45AF-880A-8D07E268D0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51386" y="680830"/>
                  <a:ext cx="153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93ECB1-5DC2-4724-968E-BB3C91EFF265}"/>
                    </a:ext>
                  </a:extLst>
                </p14:cNvPr>
                <p14:cNvContentPartPr/>
                <p14:nvPr/>
              </p14:nvContentPartPr>
              <p14:xfrm>
                <a:off x="5079066" y="454030"/>
                <a:ext cx="165600" cy="1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93ECB1-5DC2-4724-968E-BB3C91EFF2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70426" y="44539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100713-DFC6-45F2-9E14-5AE8313E6601}"/>
                    </a:ext>
                  </a:extLst>
                </p14:cNvPr>
                <p14:cNvContentPartPr/>
                <p14:nvPr/>
              </p14:nvContentPartPr>
              <p14:xfrm>
                <a:off x="4984746" y="348190"/>
                <a:ext cx="242280" cy="396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100713-DFC6-45F2-9E14-5AE8313E66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76106" y="339550"/>
                  <a:ext cx="2599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F6BF42-AFAC-4A30-8FFF-E33F5BC590BC}"/>
                    </a:ext>
                  </a:extLst>
                </p14:cNvPr>
                <p14:cNvContentPartPr/>
                <p14:nvPr/>
              </p14:nvContentPartPr>
              <p14:xfrm>
                <a:off x="5338986" y="323710"/>
                <a:ext cx="171360" cy="301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F6BF42-AFAC-4A30-8FFF-E33F5BC590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29986" y="315070"/>
                  <a:ext cx="1890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6EEAD1-D39D-4869-BA9E-A3672CED8316}"/>
                    </a:ext>
                  </a:extLst>
                </p14:cNvPr>
                <p14:cNvContentPartPr/>
                <p14:nvPr/>
              </p14:nvContentPartPr>
              <p14:xfrm>
                <a:off x="5470746" y="436390"/>
                <a:ext cx="81000" cy="135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6EEAD1-D39D-4869-BA9E-A3672CED83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61746" y="427390"/>
                  <a:ext cx="98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2D1DFB-1E63-4C05-A437-F35652C3999C}"/>
                    </a:ext>
                  </a:extLst>
                </p14:cNvPr>
                <p14:cNvContentPartPr/>
                <p14:nvPr/>
              </p14:nvContentPartPr>
              <p14:xfrm>
                <a:off x="5610066" y="418750"/>
                <a:ext cx="301320" cy="224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2D1DFB-1E63-4C05-A437-F35652C3999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01426" y="409750"/>
                  <a:ext cx="318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E215032-D081-415D-8E86-FF1328C3FB2C}"/>
                    </a:ext>
                  </a:extLst>
                </p14:cNvPr>
                <p14:cNvContentPartPr/>
                <p14:nvPr/>
              </p14:nvContentPartPr>
              <p14:xfrm>
                <a:off x="5795466" y="359710"/>
                <a:ext cx="92520" cy="218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E215032-D081-415D-8E86-FF1328C3FB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6466" y="350710"/>
                  <a:ext cx="110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E60ABB-0338-47AD-B944-5EA2B22CDC46}"/>
                    </a:ext>
                  </a:extLst>
                </p14:cNvPr>
                <p14:cNvContentPartPr/>
                <p14:nvPr/>
              </p14:nvContentPartPr>
              <p14:xfrm>
                <a:off x="5993466" y="288790"/>
                <a:ext cx="678960" cy="413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E60ABB-0338-47AD-B944-5EA2B22CDC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84826" y="280150"/>
                  <a:ext cx="696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2E3D84-984E-40B1-953F-CE8AE4FEB664}"/>
                    </a:ext>
                  </a:extLst>
                </p14:cNvPr>
                <p14:cNvContentPartPr/>
                <p14:nvPr/>
              </p14:nvContentPartPr>
              <p14:xfrm>
                <a:off x="6518706" y="409390"/>
                <a:ext cx="417240" cy="130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2E3D84-984E-40B1-953F-CE8AE4FEB6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09706" y="400390"/>
                  <a:ext cx="4348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19AA8C-A3FE-4C7E-B24D-3D50BDA805B5}"/>
              </a:ext>
            </a:extLst>
          </p:cNvPr>
          <p:cNvGrpSpPr/>
          <p:nvPr/>
        </p:nvGrpSpPr>
        <p:grpSpPr>
          <a:xfrm>
            <a:off x="2479506" y="1249990"/>
            <a:ext cx="712440" cy="407880"/>
            <a:chOff x="2479506" y="1249990"/>
            <a:chExt cx="71244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9321D1-7DA0-40CA-93A1-F4E309DF58AE}"/>
                    </a:ext>
                  </a:extLst>
                </p14:cNvPr>
                <p14:cNvContentPartPr/>
                <p14:nvPr/>
              </p14:nvContentPartPr>
              <p14:xfrm>
                <a:off x="2479506" y="1279870"/>
                <a:ext cx="298440" cy="340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9321D1-7DA0-40CA-93A1-F4E309DF58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70506" y="1270870"/>
                  <a:ext cx="3160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BCD2A0-39B3-4EBD-915D-ECF0875E0315}"/>
                    </a:ext>
                  </a:extLst>
                </p14:cNvPr>
                <p14:cNvContentPartPr/>
                <p14:nvPr/>
              </p14:nvContentPartPr>
              <p14:xfrm>
                <a:off x="2690106" y="1274110"/>
                <a:ext cx="168840" cy="38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BCD2A0-39B3-4EBD-915D-ECF0875E031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81106" y="1265470"/>
                  <a:ext cx="186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FB1C9F-7FC9-49C5-B1F8-CD570EF26D90}"/>
                    </a:ext>
                  </a:extLst>
                </p14:cNvPr>
                <p14:cNvContentPartPr/>
                <p14:nvPr/>
              </p14:nvContentPartPr>
              <p14:xfrm>
                <a:off x="2690106" y="1480390"/>
                <a:ext cx="118440" cy="29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FB1C9F-7FC9-49C5-B1F8-CD570EF26D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81106" y="1471750"/>
                  <a:ext cx="136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3DE58F2-D726-4BAC-8A9A-0CAEE1F44B3C}"/>
                    </a:ext>
                  </a:extLst>
                </p14:cNvPr>
                <p14:cNvContentPartPr/>
                <p14:nvPr/>
              </p14:nvContentPartPr>
              <p14:xfrm>
                <a:off x="2955426" y="1249990"/>
                <a:ext cx="124200" cy="76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3DE58F2-D726-4BAC-8A9A-0CAEE1F44B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46426" y="1241350"/>
                  <a:ext cx="141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B14EA4-63AA-4B96-8BA4-9CB3DFBBC052}"/>
                    </a:ext>
                  </a:extLst>
                </p14:cNvPr>
                <p14:cNvContentPartPr/>
                <p14:nvPr/>
              </p14:nvContentPartPr>
              <p14:xfrm>
                <a:off x="3091146" y="1468870"/>
                <a:ext cx="100800" cy="1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B14EA4-63AA-4B96-8BA4-9CB3DFBBC0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82146" y="145987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E156D6B-21E6-415C-B105-C427A2E3BDCB}"/>
              </a:ext>
            </a:extLst>
          </p:cNvPr>
          <p:cNvGrpSpPr/>
          <p:nvPr/>
        </p:nvGrpSpPr>
        <p:grpSpPr>
          <a:xfrm>
            <a:off x="3450066" y="1249990"/>
            <a:ext cx="319680" cy="390240"/>
            <a:chOff x="3450066" y="1249990"/>
            <a:chExt cx="31968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695455-8351-4CD8-B496-C95245B460A9}"/>
                    </a:ext>
                  </a:extLst>
                </p14:cNvPr>
                <p14:cNvContentPartPr/>
                <p14:nvPr/>
              </p14:nvContentPartPr>
              <p14:xfrm>
                <a:off x="3450426" y="1291750"/>
                <a:ext cx="75240" cy="269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695455-8351-4CD8-B496-C95245B460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41786" y="1282750"/>
                  <a:ext cx="92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2B719B-2BA6-445C-805C-6C3798B62476}"/>
                    </a:ext>
                  </a:extLst>
                </p14:cNvPr>
                <p14:cNvContentPartPr/>
                <p14:nvPr/>
              </p14:nvContentPartPr>
              <p14:xfrm>
                <a:off x="3450066" y="1326670"/>
                <a:ext cx="142920" cy="313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2B719B-2BA6-445C-805C-6C3798B624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41066" y="1317670"/>
                  <a:ext cx="1605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2B609EE-29B9-4C7D-BE7F-7990843509A8}"/>
                    </a:ext>
                  </a:extLst>
                </p14:cNvPr>
                <p14:cNvContentPartPr/>
                <p14:nvPr/>
              </p14:nvContentPartPr>
              <p14:xfrm>
                <a:off x="3645546" y="1249990"/>
                <a:ext cx="124200" cy="69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2B609EE-29B9-4C7D-BE7F-7990843509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36906" y="1240990"/>
                  <a:ext cx="1418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DA2D00-EEB2-46A5-A663-268C6677518D}"/>
              </a:ext>
            </a:extLst>
          </p:cNvPr>
          <p:cNvGrpSpPr/>
          <p:nvPr/>
        </p:nvGrpSpPr>
        <p:grpSpPr>
          <a:xfrm>
            <a:off x="4158906" y="1374550"/>
            <a:ext cx="136080" cy="112320"/>
            <a:chOff x="4158906" y="1374550"/>
            <a:chExt cx="13608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E7C676B-EC81-4A3B-83DE-2AE1FCCBA597}"/>
                    </a:ext>
                  </a:extLst>
                </p14:cNvPr>
                <p14:cNvContentPartPr/>
                <p14:nvPr/>
              </p14:nvContentPartPr>
              <p14:xfrm>
                <a:off x="4182306" y="1374550"/>
                <a:ext cx="88920" cy="41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E7C676B-EC81-4A3B-83DE-2AE1FCCBA5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73666" y="1365550"/>
                  <a:ext cx="106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3274663-5C0B-432D-A7B1-E30D0498CC32}"/>
                    </a:ext>
                  </a:extLst>
                </p14:cNvPr>
                <p14:cNvContentPartPr/>
                <p14:nvPr/>
              </p14:nvContentPartPr>
              <p14:xfrm>
                <a:off x="4158906" y="1474630"/>
                <a:ext cx="136080" cy="1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3274663-5C0B-432D-A7B1-E30D0498CC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49906" y="1465990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5ECA03B-2678-46EC-AC24-96A77D19F778}"/>
              </a:ext>
            </a:extLst>
          </p:cNvPr>
          <p:cNvGrpSpPr/>
          <p:nvPr/>
        </p:nvGrpSpPr>
        <p:grpSpPr>
          <a:xfrm>
            <a:off x="4648506" y="1092670"/>
            <a:ext cx="2443320" cy="514800"/>
            <a:chOff x="4648506" y="1092670"/>
            <a:chExt cx="244332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AE1ED1E-DEF8-455B-8087-7AE4CC7B6B1F}"/>
                    </a:ext>
                  </a:extLst>
                </p14:cNvPr>
                <p14:cNvContentPartPr/>
                <p14:nvPr/>
              </p14:nvContentPartPr>
              <p14:xfrm>
                <a:off x="4648506" y="1186270"/>
                <a:ext cx="236520" cy="324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AE1ED1E-DEF8-455B-8087-7AE4CC7B6B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39506" y="1177270"/>
                  <a:ext cx="2541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BB9375-4855-4906-871D-C1F40A8D7DCF}"/>
                    </a:ext>
                  </a:extLst>
                </p14:cNvPr>
                <p14:cNvContentPartPr/>
                <p14:nvPr/>
              </p14:nvContentPartPr>
              <p14:xfrm>
                <a:off x="4890066" y="1262230"/>
                <a:ext cx="201600" cy="254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BB9375-4855-4906-871D-C1F40A8D7D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1066" y="1253590"/>
                  <a:ext cx="219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E354F58-8D2B-47A3-BC90-6176459F5605}"/>
                    </a:ext>
                  </a:extLst>
                </p14:cNvPr>
                <p14:cNvContentPartPr/>
                <p14:nvPr/>
              </p14:nvContentPartPr>
              <p14:xfrm>
                <a:off x="4913826" y="1374550"/>
                <a:ext cx="354240" cy="71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E354F58-8D2B-47A3-BC90-6176459F560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05186" y="1365550"/>
                  <a:ext cx="371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791D68C-4818-427E-BFD9-945E5FB00CA0}"/>
                    </a:ext>
                  </a:extLst>
                </p14:cNvPr>
                <p14:cNvContentPartPr/>
                <p14:nvPr/>
              </p14:nvContentPartPr>
              <p14:xfrm>
                <a:off x="5433306" y="1256470"/>
                <a:ext cx="59400" cy="207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791D68C-4818-427E-BFD9-945E5FB00CA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24306" y="1247470"/>
                  <a:ext cx="77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6F66DE-64B4-4319-AB5C-5B9AD50ABC5D}"/>
                    </a:ext>
                  </a:extLst>
                </p14:cNvPr>
                <p14:cNvContentPartPr/>
                <p14:nvPr/>
              </p14:nvContentPartPr>
              <p14:xfrm>
                <a:off x="5438706" y="1267630"/>
                <a:ext cx="157320" cy="252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6F66DE-64B4-4319-AB5C-5B9AD50ABC5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30066" y="1258990"/>
                  <a:ext cx="174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10080D-8450-42E6-82B0-EE30FBF3E72D}"/>
                    </a:ext>
                  </a:extLst>
                </p14:cNvPr>
                <p14:cNvContentPartPr/>
                <p14:nvPr/>
              </p14:nvContentPartPr>
              <p14:xfrm>
                <a:off x="5639586" y="1098070"/>
                <a:ext cx="183960" cy="509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10080D-8450-42E6-82B0-EE30FBF3E7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30946" y="1089430"/>
                  <a:ext cx="2016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B92A99-2096-4188-84C1-A46F9AEEAB6A}"/>
                    </a:ext>
                  </a:extLst>
                </p14:cNvPr>
                <p14:cNvContentPartPr/>
                <p14:nvPr/>
              </p14:nvContentPartPr>
              <p14:xfrm>
                <a:off x="5922906" y="1168270"/>
                <a:ext cx="200880" cy="353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B92A99-2096-4188-84C1-A46F9AEEAB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13906" y="1159630"/>
                  <a:ext cx="2185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C23377F-3659-4CAE-92B2-B93775AF46F2}"/>
                    </a:ext>
                  </a:extLst>
                </p14:cNvPr>
                <p14:cNvContentPartPr/>
                <p14:nvPr/>
              </p14:nvContentPartPr>
              <p14:xfrm>
                <a:off x="6141066" y="1282390"/>
                <a:ext cx="163440" cy="20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C23377F-3659-4CAE-92B2-B93775AF46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32066" y="1273750"/>
                  <a:ext cx="181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F1C9236-46D8-488B-BA14-3EE46F4B86E0}"/>
                    </a:ext>
                  </a:extLst>
                </p14:cNvPr>
                <p14:cNvContentPartPr/>
                <p14:nvPr/>
              </p14:nvContentPartPr>
              <p14:xfrm>
                <a:off x="6371106" y="1362670"/>
                <a:ext cx="171360" cy="18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F1C9236-46D8-488B-BA14-3EE46F4B86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62466" y="1353670"/>
                  <a:ext cx="189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E823F61-A39D-405C-B053-2C766AFA98AC}"/>
                    </a:ext>
                  </a:extLst>
                </p14:cNvPr>
                <p14:cNvContentPartPr/>
                <p14:nvPr/>
              </p14:nvContentPartPr>
              <p14:xfrm>
                <a:off x="6418266" y="1244590"/>
                <a:ext cx="342360" cy="248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E823F61-A39D-405C-B053-2C766AFA98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09626" y="1235590"/>
                  <a:ext cx="360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3D396F-4193-40CB-BA4F-8FC17B6E01B6}"/>
                    </a:ext>
                  </a:extLst>
                </p14:cNvPr>
                <p14:cNvContentPartPr/>
                <p14:nvPr/>
              </p14:nvContentPartPr>
              <p14:xfrm>
                <a:off x="6748746" y="1250710"/>
                <a:ext cx="88560" cy="254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3D396F-4193-40CB-BA4F-8FC17B6E01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39746" y="1242070"/>
                  <a:ext cx="106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DEBC43-1E10-42EA-8695-0DAE29DBE432}"/>
                    </a:ext>
                  </a:extLst>
                </p14:cNvPr>
                <p14:cNvContentPartPr/>
                <p14:nvPr/>
              </p14:nvContentPartPr>
              <p14:xfrm>
                <a:off x="6784026" y="1092670"/>
                <a:ext cx="307800" cy="459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DEBC43-1E10-42EA-8695-0DAE29DBE43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75386" y="1084030"/>
                  <a:ext cx="325440" cy="47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0359E16-E445-427F-A96E-D7091063CB95}"/>
                  </a:ext>
                </a:extLst>
              </p14:cNvPr>
              <p14:cNvContentPartPr/>
              <p14:nvPr/>
            </p14:nvContentPartPr>
            <p14:xfrm>
              <a:off x="7203066" y="1509910"/>
              <a:ext cx="94680" cy="10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0359E16-E445-427F-A96E-D7091063CB9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194066" y="1501270"/>
                <a:ext cx="11232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CE8E474-26D3-481B-997A-5BEE47600D79}"/>
              </a:ext>
            </a:extLst>
          </p:cNvPr>
          <p:cNvGrpSpPr/>
          <p:nvPr/>
        </p:nvGrpSpPr>
        <p:grpSpPr>
          <a:xfrm>
            <a:off x="7633626" y="1020310"/>
            <a:ext cx="1080000" cy="1215720"/>
            <a:chOff x="7633626" y="1020310"/>
            <a:chExt cx="1080000" cy="12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CCD5C9B-F287-451E-9257-FFC019C91D24}"/>
                    </a:ext>
                  </a:extLst>
                </p14:cNvPr>
                <p14:cNvContentPartPr/>
                <p14:nvPr/>
              </p14:nvContentPartPr>
              <p14:xfrm>
                <a:off x="7669266" y="1191670"/>
                <a:ext cx="177120" cy="27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CCD5C9B-F287-451E-9257-FFC019C91D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60266" y="1182670"/>
                  <a:ext cx="194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377461-FA89-41B0-B4F4-B36D5DB7AE99}"/>
                    </a:ext>
                  </a:extLst>
                </p14:cNvPr>
                <p14:cNvContentPartPr/>
                <p14:nvPr/>
              </p14:nvContentPartPr>
              <p14:xfrm>
                <a:off x="7716066" y="1321270"/>
                <a:ext cx="59400" cy="12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377461-FA89-41B0-B4F4-B36D5DB7AE9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07426" y="131263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14570F-A41D-4AB0-8B20-16013697E53C}"/>
                    </a:ext>
                  </a:extLst>
                </p14:cNvPr>
                <p14:cNvContentPartPr/>
                <p14:nvPr/>
              </p14:nvContentPartPr>
              <p14:xfrm>
                <a:off x="7987146" y="1256470"/>
                <a:ext cx="83160" cy="9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14570F-A41D-4AB0-8B20-16013697E5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78506" y="1247830"/>
                  <a:ext cx="100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6FBBB1F-031F-470F-B2BF-4A68371F78A8}"/>
                    </a:ext>
                  </a:extLst>
                </p14:cNvPr>
                <p14:cNvContentPartPr/>
                <p14:nvPr/>
              </p14:nvContentPartPr>
              <p14:xfrm>
                <a:off x="8362266" y="1020310"/>
                <a:ext cx="98280" cy="20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6FBBB1F-031F-470F-B2BF-4A68371F78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53266" y="1011670"/>
                  <a:ext cx="115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A505B69-C535-4E99-9393-3346C1C9C301}"/>
                    </a:ext>
                  </a:extLst>
                </p14:cNvPr>
                <p14:cNvContentPartPr/>
                <p14:nvPr/>
              </p14:nvContentPartPr>
              <p14:xfrm>
                <a:off x="8190186" y="1327030"/>
                <a:ext cx="458640" cy="41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A505B69-C535-4E99-9393-3346C1C9C3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81186" y="1318030"/>
                  <a:ext cx="476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56D446D-A8D1-4B67-B49B-7F8EFDA04FB9}"/>
                    </a:ext>
                  </a:extLst>
                </p14:cNvPr>
                <p14:cNvContentPartPr/>
                <p14:nvPr/>
              </p14:nvContentPartPr>
              <p14:xfrm>
                <a:off x="8270106" y="1368430"/>
                <a:ext cx="255240" cy="354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56D446D-A8D1-4B67-B49B-7F8EFDA04F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61466" y="1359430"/>
                  <a:ext cx="2728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D0B1C30-8808-4B24-B125-B57FDD9B9152}"/>
                    </a:ext>
                  </a:extLst>
                </p14:cNvPr>
                <p14:cNvContentPartPr/>
                <p14:nvPr/>
              </p14:nvContentPartPr>
              <p14:xfrm>
                <a:off x="7633626" y="1836790"/>
                <a:ext cx="59400" cy="16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D0B1C30-8808-4B24-B125-B57FDD9B91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24626" y="1827790"/>
                  <a:ext cx="7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48B8B2F-1107-4F37-B16D-27FB1A38C2F7}"/>
                    </a:ext>
                  </a:extLst>
                </p14:cNvPr>
                <p14:cNvContentPartPr/>
                <p14:nvPr/>
              </p14:nvContentPartPr>
              <p14:xfrm>
                <a:off x="7645866" y="1833910"/>
                <a:ext cx="159480" cy="207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48B8B2F-1107-4F37-B16D-27FB1A38C2F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36866" y="1825270"/>
                  <a:ext cx="177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8592CAF-B2DB-4705-B575-FB127C181961}"/>
                    </a:ext>
                  </a:extLst>
                </p14:cNvPr>
                <p14:cNvContentPartPr/>
                <p14:nvPr/>
              </p14:nvContentPartPr>
              <p14:xfrm>
                <a:off x="7940346" y="1923190"/>
                <a:ext cx="88920" cy="59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8592CAF-B2DB-4705-B575-FB127C1819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31706" y="1914190"/>
                  <a:ext cx="106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E5A480-2CAB-4CE8-BBEC-FD2C8EDF46B0}"/>
                    </a:ext>
                  </a:extLst>
                </p14:cNvPr>
                <p14:cNvContentPartPr/>
                <p14:nvPr/>
              </p14:nvContentPartPr>
              <p14:xfrm>
                <a:off x="8288466" y="1834630"/>
                <a:ext cx="12240" cy="53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E5A480-2CAB-4CE8-BBEC-FD2C8EDF46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79466" y="1825630"/>
                  <a:ext cx="2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6EC3B1C-6F86-4F01-8704-080FB3313085}"/>
                    </a:ext>
                  </a:extLst>
                </p14:cNvPr>
                <p14:cNvContentPartPr/>
                <p14:nvPr/>
              </p14:nvContentPartPr>
              <p14:xfrm>
                <a:off x="8217546" y="1952350"/>
                <a:ext cx="159480" cy="12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6EC3B1C-6F86-4F01-8704-080FB33130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08906" y="1943710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E2DF501-808C-48BB-A21D-47675001EF9F}"/>
                    </a:ext>
                  </a:extLst>
                </p14:cNvPr>
                <p14:cNvContentPartPr/>
                <p14:nvPr/>
              </p14:nvContentPartPr>
              <p14:xfrm>
                <a:off x="8199906" y="2040910"/>
                <a:ext cx="94680" cy="124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E2DF501-808C-48BB-A21D-47675001EF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91266" y="2032270"/>
                  <a:ext cx="112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70CD93-F08E-49BC-8A50-D5695FBB2843}"/>
                    </a:ext>
                  </a:extLst>
                </p14:cNvPr>
                <p14:cNvContentPartPr/>
                <p14:nvPr/>
              </p14:nvContentPartPr>
              <p14:xfrm>
                <a:off x="8488626" y="1739590"/>
                <a:ext cx="83160" cy="183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70CD93-F08E-49BC-8A50-D5695FBB28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79986" y="1730950"/>
                  <a:ext cx="100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8B0C48D-ABDE-454A-B00B-D233FBE2F3CB}"/>
                    </a:ext>
                  </a:extLst>
                </p14:cNvPr>
                <p14:cNvContentPartPr/>
                <p14:nvPr/>
              </p14:nvContentPartPr>
              <p14:xfrm>
                <a:off x="8406546" y="1977910"/>
                <a:ext cx="307080" cy="1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8B0C48D-ABDE-454A-B00B-D233FBE2F3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97546" y="1969270"/>
                  <a:ext cx="324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CCC9C5E-B79D-46D3-8CD0-41584DBD25F2}"/>
                    </a:ext>
                  </a:extLst>
                </p14:cNvPr>
                <p14:cNvContentPartPr/>
                <p14:nvPr/>
              </p14:nvContentPartPr>
              <p14:xfrm>
                <a:off x="8402586" y="2035150"/>
                <a:ext cx="281520" cy="160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CCC9C5E-B79D-46D3-8CD0-41584DBD25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93586" y="2026150"/>
                  <a:ext cx="299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2BD5303-FE28-4B6C-965F-CAA7EC62E06C}"/>
                    </a:ext>
                  </a:extLst>
                </p14:cNvPr>
                <p14:cNvContentPartPr/>
                <p14:nvPr/>
              </p14:nvContentPartPr>
              <p14:xfrm>
                <a:off x="8542626" y="2082310"/>
                <a:ext cx="64800" cy="153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2BD5303-FE28-4B6C-965F-CAA7EC62E0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33626" y="2073310"/>
                  <a:ext cx="8244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0DE636-8774-4FC3-922D-6D7CB15573BE}"/>
              </a:ext>
            </a:extLst>
          </p:cNvPr>
          <p:cNvGrpSpPr/>
          <p:nvPr/>
        </p:nvGrpSpPr>
        <p:grpSpPr>
          <a:xfrm>
            <a:off x="1120506" y="1964230"/>
            <a:ext cx="678960" cy="749880"/>
            <a:chOff x="1120506" y="1964230"/>
            <a:chExt cx="67896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46A7A8C-5834-443A-B145-4B98CC40C059}"/>
                    </a:ext>
                  </a:extLst>
                </p14:cNvPr>
                <p14:cNvContentPartPr/>
                <p14:nvPr/>
              </p14:nvContentPartPr>
              <p14:xfrm>
                <a:off x="1498146" y="1969990"/>
                <a:ext cx="116280" cy="222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46A7A8C-5834-443A-B145-4B98CC40C0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89506" y="1960990"/>
                  <a:ext cx="133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D70BAEF-88AA-4E74-97EC-72D5FFB06254}"/>
                    </a:ext>
                  </a:extLst>
                </p14:cNvPr>
                <p14:cNvContentPartPr/>
                <p14:nvPr/>
              </p14:nvContentPartPr>
              <p14:xfrm>
                <a:off x="1322106" y="2317750"/>
                <a:ext cx="477360" cy="30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D70BAEF-88AA-4E74-97EC-72D5FFB062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13466" y="2309110"/>
                  <a:ext cx="495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2A52E6-7170-42A5-AA9C-06CF3D48F070}"/>
                    </a:ext>
                  </a:extLst>
                </p14:cNvPr>
                <p14:cNvContentPartPr/>
                <p14:nvPr/>
              </p14:nvContentPartPr>
              <p14:xfrm>
                <a:off x="1351626" y="2418190"/>
                <a:ext cx="176040" cy="112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2A52E6-7170-42A5-AA9C-06CF3D48F0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42986" y="2409550"/>
                  <a:ext cx="193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30CDF9-FF8E-4802-A0B0-1ABCA9A8B5BE}"/>
                    </a:ext>
                  </a:extLst>
                </p14:cNvPr>
                <p14:cNvContentPartPr/>
                <p14:nvPr/>
              </p14:nvContentPartPr>
              <p14:xfrm>
                <a:off x="1580226" y="2459950"/>
                <a:ext cx="116640" cy="254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30CDF9-FF8E-4802-A0B0-1ABCA9A8B5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71586" y="2450950"/>
                  <a:ext cx="134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80946B-93E7-41E4-A9D7-CDFFA1A5533E}"/>
                    </a:ext>
                  </a:extLst>
                </p14:cNvPr>
                <p14:cNvContentPartPr/>
                <p14:nvPr/>
              </p14:nvContentPartPr>
              <p14:xfrm>
                <a:off x="1120506" y="1964230"/>
                <a:ext cx="201240" cy="696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80946B-93E7-41E4-A9D7-CDFFA1A5533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1866" y="1955590"/>
                  <a:ext cx="218880" cy="71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FDD15E-146D-41B1-B47B-29305837E883}"/>
              </a:ext>
            </a:extLst>
          </p:cNvPr>
          <p:cNvGrpSpPr/>
          <p:nvPr/>
        </p:nvGrpSpPr>
        <p:grpSpPr>
          <a:xfrm>
            <a:off x="1135626" y="3028750"/>
            <a:ext cx="964800" cy="912600"/>
            <a:chOff x="1135626" y="3028750"/>
            <a:chExt cx="96480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C81E352-EFAD-4B75-AE59-2CF86BCF70EC}"/>
                    </a:ext>
                  </a:extLst>
                </p14:cNvPr>
                <p14:cNvContentPartPr/>
                <p14:nvPr/>
              </p14:nvContentPartPr>
              <p14:xfrm>
                <a:off x="1398066" y="3129910"/>
                <a:ext cx="165600" cy="233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C81E352-EFAD-4B75-AE59-2CF86BCF70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89066" y="3121270"/>
                  <a:ext cx="183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CA09333-99E7-456D-8549-E494DC1E900C}"/>
                    </a:ext>
                  </a:extLst>
                </p14:cNvPr>
                <p14:cNvContentPartPr/>
                <p14:nvPr/>
              </p14:nvContentPartPr>
              <p14:xfrm>
                <a:off x="1303746" y="3421510"/>
                <a:ext cx="484200" cy="41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CA09333-99E7-456D-8549-E494DC1E90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94746" y="3412510"/>
                  <a:ext cx="501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088793A-D78A-4FCF-BA0B-F80AF4555051}"/>
                    </a:ext>
                  </a:extLst>
                </p14:cNvPr>
                <p14:cNvContentPartPr/>
                <p14:nvPr/>
              </p14:nvContentPartPr>
              <p14:xfrm>
                <a:off x="1339026" y="3569110"/>
                <a:ext cx="371880" cy="372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088793A-D78A-4FCF-BA0B-F80AF455505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30026" y="3560110"/>
                  <a:ext cx="3895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70B4E97-225E-4AFB-B7FC-6570BDED89D5}"/>
                    </a:ext>
                  </a:extLst>
                </p14:cNvPr>
                <p14:cNvContentPartPr/>
                <p14:nvPr/>
              </p14:nvContentPartPr>
              <p14:xfrm>
                <a:off x="1993866" y="3456790"/>
                <a:ext cx="106560" cy="35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70B4E97-225E-4AFB-B7FC-6570BDED89D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84866" y="3448150"/>
                  <a:ext cx="124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F3EB50F-48B2-4C2D-8F83-0E51CD02021D}"/>
                    </a:ext>
                  </a:extLst>
                </p14:cNvPr>
                <p14:cNvContentPartPr/>
                <p14:nvPr/>
              </p14:nvContentPartPr>
              <p14:xfrm>
                <a:off x="2046786" y="3403870"/>
                <a:ext cx="24120" cy="183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F3EB50F-48B2-4C2D-8F83-0E51CD02021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38146" y="3394870"/>
                  <a:ext cx="41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E1B9694-B83A-4867-9D6D-85249AB7EB58}"/>
                    </a:ext>
                  </a:extLst>
                </p14:cNvPr>
                <p14:cNvContentPartPr/>
                <p14:nvPr/>
              </p14:nvContentPartPr>
              <p14:xfrm>
                <a:off x="1135626" y="3028750"/>
                <a:ext cx="262800" cy="865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E1B9694-B83A-4867-9D6D-85249AB7EB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6986" y="3019750"/>
                  <a:ext cx="280440" cy="88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22C38668-3A1F-4975-B670-6DE409E04204}"/>
                  </a:ext>
                </a:extLst>
              </p14:cNvPr>
              <p14:cNvContentPartPr/>
              <p14:nvPr/>
            </p14:nvContentPartPr>
            <p14:xfrm>
              <a:off x="3267906" y="1757950"/>
              <a:ext cx="195120" cy="171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22C38668-3A1F-4975-B670-6DE409E0420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259266" y="1748950"/>
                <a:ext cx="2127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A845CDC-0EBB-47DF-ACF9-52CDC416D571}"/>
                  </a:ext>
                </a:extLst>
              </p14:cNvPr>
              <p14:cNvContentPartPr/>
              <p14:nvPr/>
            </p14:nvContentPartPr>
            <p14:xfrm>
              <a:off x="7686546" y="3462910"/>
              <a:ext cx="82800" cy="1184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A845CDC-0EBB-47DF-ACF9-52CDC416D57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77906" y="3453910"/>
                <a:ext cx="10044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389F521-9CEE-4D8B-B5FC-D5C5FCFDDA0B}"/>
              </a:ext>
            </a:extLst>
          </p:cNvPr>
          <p:cNvGrpSpPr/>
          <p:nvPr/>
        </p:nvGrpSpPr>
        <p:grpSpPr>
          <a:xfrm>
            <a:off x="7114506" y="3817150"/>
            <a:ext cx="1804320" cy="672480"/>
            <a:chOff x="7114506" y="3817150"/>
            <a:chExt cx="180432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4568B2D-4AF0-4446-B68E-867A40906E1B}"/>
                    </a:ext>
                  </a:extLst>
                </p14:cNvPr>
                <p14:cNvContentPartPr/>
                <p14:nvPr/>
              </p14:nvContentPartPr>
              <p14:xfrm>
                <a:off x="7220706" y="3817150"/>
                <a:ext cx="201240" cy="227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4568B2D-4AF0-4446-B68E-867A40906E1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11706" y="3808150"/>
                  <a:ext cx="218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FCFAF6A-C8B2-4F4C-87CC-040B75CB7CBD}"/>
                    </a:ext>
                  </a:extLst>
                </p14:cNvPr>
                <p14:cNvContentPartPr/>
                <p14:nvPr/>
              </p14:nvContentPartPr>
              <p14:xfrm>
                <a:off x="7114506" y="4099750"/>
                <a:ext cx="406440" cy="18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FCFAF6A-C8B2-4F4C-87CC-040B75CB7CB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05506" y="4090750"/>
                  <a:ext cx="424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9E97A13-2CAC-4F0D-A8CE-9D412F452435}"/>
                    </a:ext>
                  </a:extLst>
                </p14:cNvPr>
                <p14:cNvContentPartPr/>
                <p14:nvPr/>
              </p14:nvContentPartPr>
              <p14:xfrm>
                <a:off x="7167066" y="4111990"/>
                <a:ext cx="366480" cy="186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9E97A13-2CAC-4F0D-A8CE-9D412F45243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58426" y="4102990"/>
                  <a:ext cx="384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F0EEBB4-4AA5-4AB3-8BAF-96E9E4572944}"/>
                    </a:ext>
                  </a:extLst>
                </p14:cNvPr>
                <p14:cNvContentPartPr/>
                <p14:nvPr/>
              </p14:nvContentPartPr>
              <p14:xfrm>
                <a:off x="7415106" y="4119190"/>
                <a:ext cx="53640" cy="182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F0EEBB4-4AA5-4AB3-8BAF-96E9E45729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06466" y="4110550"/>
                  <a:ext cx="71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E1FBD38-7A83-45CA-9BB8-7A4169D266BC}"/>
                    </a:ext>
                  </a:extLst>
                </p14:cNvPr>
                <p14:cNvContentPartPr/>
                <p14:nvPr/>
              </p14:nvContentPartPr>
              <p14:xfrm>
                <a:off x="7651626" y="3863230"/>
                <a:ext cx="129960" cy="184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E1FBD38-7A83-45CA-9BB8-7A4169D266B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42626" y="3854230"/>
                  <a:ext cx="147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44522AB-2D64-401E-95FC-8B433E48461A}"/>
                    </a:ext>
                  </a:extLst>
                </p14:cNvPr>
                <p14:cNvContentPartPr/>
                <p14:nvPr/>
              </p14:nvContentPartPr>
              <p14:xfrm>
                <a:off x="7550826" y="4093990"/>
                <a:ext cx="307080" cy="1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44522AB-2D64-401E-95FC-8B433E48461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42186" y="4084990"/>
                  <a:ext cx="324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A56783-C6BD-440E-86AE-C27BA1651AE6}"/>
                    </a:ext>
                  </a:extLst>
                </p14:cNvPr>
                <p14:cNvContentPartPr/>
                <p14:nvPr/>
              </p14:nvContentPartPr>
              <p14:xfrm>
                <a:off x="7592226" y="4125310"/>
                <a:ext cx="224640" cy="364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A56783-C6BD-440E-86AE-C27BA1651AE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83586" y="4116310"/>
                  <a:ext cx="242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EBCDBDA-AE2C-4ECA-B8B8-391D736DFD2D}"/>
                    </a:ext>
                  </a:extLst>
                </p14:cNvPr>
                <p14:cNvContentPartPr/>
                <p14:nvPr/>
              </p14:nvContentPartPr>
              <p14:xfrm>
                <a:off x="7957986" y="4064470"/>
                <a:ext cx="88920" cy="6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EBCDBDA-AE2C-4ECA-B8B8-391D736DFD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49346" y="405583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5955506-170B-439B-BDDA-C0D07D31EC7E}"/>
                    </a:ext>
                  </a:extLst>
                </p14:cNvPr>
                <p14:cNvContentPartPr/>
                <p14:nvPr/>
              </p14:nvContentPartPr>
              <p14:xfrm>
                <a:off x="7993626" y="4111630"/>
                <a:ext cx="5940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5955506-170B-439B-BDDA-C0D07D31EC7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84626" y="4102990"/>
                  <a:ext cx="7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606FB4A-D810-46D0-9224-51E496196D92}"/>
                    </a:ext>
                  </a:extLst>
                </p14:cNvPr>
                <p14:cNvContentPartPr/>
                <p14:nvPr/>
              </p14:nvContentPartPr>
              <p14:xfrm>
                <a:off x="8329866" y="3845950"/>
                <a:ext cx="147600" cy="19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606FB4A-D810-46D0-9224-51E496196D9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21226" y="3837310"/>
                  <a:ext cx="165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9ED9F8C-62AA-44E6-AA8C-C1ABF6A6E3FD}"/>
                    </a:ext>
                  </a:extLst>
                </p14:cNvPr>
                <p14:cNvContentPartPr/>
                <p14:nvPr/>
              </p14:nvContentPartPr>
              <p14:xfrm>
                <a:off x="8205666" y="4064470"/>
                <a:ext cx="318960" cy="2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9ED9F8C-62AA-44E6-AA8C-C1ABF6A6E3F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97026" y="4055830"/>
                  <a:ext cx="336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7EA4738-EB2B-4A6C-A82A-E881CDD3FF95}"/>
                    </a:ext>
                  </a:extLst>
                </p14:cNvPr>
                <p14:cNvContentPartPr/>
                <p14:nvPr/>
              </p14:nvContentPartPr>
              <p14:xfrm>
                <a:off x="8164626" y="4134310"/>
                <a:ext cx="295200" cy="349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7EA4738-EB2B-4A6C-A82A-E881CDD3FF9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55626" y="4125670"/>
                  <a:ext cx="312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7EFF354-2FCC-41EB-85CC-A2A63A1B44D4}"/>
                    </a:ext>
                  </a:extLst>
                </p14:cNvPr>
                <p14:cNvContentPartPr/>
                <p14:nvPr/>
              </p14:nvContentPartPr>
              <p14:xfrm>
                <a:off x="8636586" y="3881590"/>
                <a:ext cx="123840" cy="195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7EFF354-2FCC-41EB-85CC-A2A63A1B44D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27586" y="3872590"/>
                  <a:ext cx="14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D4E1C22-1B2E-4B78-905F-72FB7597569A}"/>
                    </a:ext>
                  </a:extLst>
                </p14:cNvPr>
                <p14:cNvContentPartPr/>
                <p14:nvPr/>
              </p14:nvContentPartPr>
              <p14:xfrm>
                <a:off x="8541906" y="4111630"/>
                <a:ext cx="376920" cy="6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D4E1C22-1B2E-4B78-905F-72FB7597569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33266" y="4102990"/>
                  <a:ext cx="394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D582CE5-82DE-441E-9AC9-EBB7A453D552}"/>
                    </a:ext>
                  </a:extLst>
                </p14:cNvPr>
                <p14:cNvContentPartPr/>
                <p14:nvPr/>
              </p14:nvContentPartPr>
              <p14:xfrm>
                <a:off x="8565666" y="4153030"/>
                <a:ext cx="295200" cy="177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D582CE5-82DE-441E-9AC9-EBB7A453D55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57026" y="4144030"/>
                  <a:ext cx="312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B7B7C6D-AD90-43C9-B458-55256D3CB849}"/>
                    </a:ext>
                  </a:extLst>
                </p14:cNvPr>
                <p14:cNvContentPartPr/>
                <p14:nvPr/>
              </p14:nvContentPartPr>
              <p14:xfrm>
                <a:off x="8736666" y="4200190"/>
                <a:ext cx="41760" cy="171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B7B7C6D-AD90-43C9-B458-55256D3CB84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27666" y="4191190"/>
                  <a:ext cx="5940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FF37CF3-9A53-4966-9DB6-854EF18E4156}"/>
                  </a:ext>
                </a:extLst>
              </p14:cNvPr>
              <p14:cNvContentPartPr/>
              <p14:nvPr/>
            </p14:nvContentPartPr>
            <p14:xfrm>
              <a:off x="3439266" y="2642830"/>
              <a:ext cx="3020760" cy="1598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FF37CF3-9A53-4966-9DB6-854EF18E415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430266" y="2633830"/>
                <a:ext cx="30384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871B80D-1F8B-4EC3-9D2B-6DD99CD8150A}"/>
                  </a:ext>
                </a:extLst>
              </p14:cNvPr>
              <p14:cNvContentPartPr/>
              <p14:nvPr/>
            </p14:nvContentPartPr>
            <p14:xfrm>
              <a:off x="3509106" y="3557230"/>
              <a:ext cx="3098520" cy="3254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871B80D-1F8B-4EC3-9D2B-6DD99CD8150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500106" y="3548230"/>
                <a:ext cx="311616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3C57C58-7498-46DF-B5E5-2BA26E92B267}"/>
              </a:ext>
            </a:extLst>
          </p:cNvPr>
          <p:cNvGrpSpPr/>
          <p:nvPr/>
        </p:nvGrpSpPr>
        <p:grpSpPr>
          <a:xfrm>
            <a:off x="2076306" y="1934710"/>
            <a:ext cx="5085720" cy="843480"/>
            <a:chOff x="2076306" y="1934710"/>
            <a:chExt cx="508572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097A27-724B-409A-99E5-A812C026171C}"/>
                    </a:ext>
                  </a:extLst>
                </p14:cNvPr>
                <p14:cNvContentPartPr/>
                <p14:nvPr/>
              </p14:nvContentPartPr>
              <p14:xfrm>
                <a:off x="2076306" y="2265190"/>
                <a:ext cx="242280" cy="57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097A27-724B-409A-99E5-A812C02617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67666" y="2256190"/>
                  <a:ext cx="259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2DDEE7A-8331-4E01-B7EF-5A0ECF9EED4B}"/>
                    </a:ext>
                  </a:extLst>
                </p14:cNvPr>
                <p14:cNvContentPartPr/>
                <p14:nvPr/>
              </p14:nvContentPartPr>
              <p14:xfrm>
                <a:off x="2648706" y="2058550"/>
                <a:ext cx="18000" cy="112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2DDEE7A-8331-4E01-B7EF-5A0ECF9EED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39706" y="2049910"/>
                  <a:ext cx="35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2B93B62-33E7-476C-8F30-9FC53D2497E2}"/>
                    </a:ext>
                  </a:extLst>
                </p14:cNvPr>
                <p14:cNvContentPartPr/>
                <p14:nvPr/>
              </p14:nvContentPartPr>
              <p14:xfrm>
                <a:off x="2530626" y="2224510"/>
                <a:ext cx="242280" cy="58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2B93B62-33E7-476C-8F30-9FC53D2497E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21986" y="2215510"/>
                  <a:ext cx="259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1DCC7C7-51D0-49B0-8FB7-BE10E1F3335A}"/>
                    </a:ext>
                  </a:extLst>
                </p14:cNvPr>
                <p14:cNvContentPartPr/>
                <p14:nvPr/>
              </p14:nvContentPartPr>
              <p14:xfrm>
                <a:off x="2601186" y="2435830"/>
                <a:ext cx="130320" cy="89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1DCC7C7-51D0-49B0-8FB7-BE10E1F333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92546" y="2426830"/>
                  <a:ext cx="14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7C30897-1B62-4E9D-B2CF-28242AFBB1CF}"/>
                    </a:ext>
                  </a:extLst>
                </p14:cNvPr>
                <p14:cNvContentPartPr/>
                <p14:nvPr/>
              </p14:nvContentPartPr>
              <p14:xfrm>
                <a:off x="2931666" y="2028670"/>
                <a:ext cx="89280" cy="219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7C30897-1B62-4E9D-B2CF-28242AFBB1C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23026" y="2020030"/>
                  <a:ext cx="106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154B7A-D02F-4B28-AA3F-B99FAB51BE5F}"/>
                    </a:ext>
                  </a:extLst>
                </p14:cNvPr>
                <p14:cNvContentPartPr/>
                <p14:nvPr/>
              </p14:nvContentPartPr>
              <p14:xfrm>
                <a:off x="2778306" y="2359510"/>
                <a:ext cx="429120" cy="41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154B7A-D02F-4B28-AA3F-B99FAB51BE5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69666" y="2350870"/>
                  <a:ext cx="44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9E5C2B3-00B7-4BEF-A694-70E44107D854}"/>
                    </a:ext>
                  </a:extLst>
                </p14:cNvPr>
                <p14:cNvContentPartPr/>
                <p14:nvPr/>
              </p14:nvContentPartPr>
              <p14:xfrm>
                <a:off x="2795946" y="2459950"/>
                <a:ext cx="336600" cy="230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9E5C2B3-00B7-4BEF-A694-70E44107D8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87306" y="2450950"/>
                  <a:ext cx="354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BFC5F4-22E9-4A75-A20E-F4DE1B99062B}"/>
                    </a:ext>
                  </a:extLst>
                </p14:cNvPr>
                <p14:cNvContentPartPr/>
                <p14:nvPr/>
              </p14:nvContentPartPr>
              <p14:xfrm>
                <a:off x="3032106" y="2483350"/>
                <a:ext cx="53640" cy="189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BFC5F4-22E9-4A75-A20E-F4DE1B99062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23106" y="2474710"/>
                  <a:ext cx="71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2B4A12A-9231-4D53-AA39-D015B4976922}"/>
                    </a:ext>
                  </a:extLst>
                </p14:cNvPr>
                <p14:cNvContentPartPr/>
                <p14:nvPr/>
              </p14:nvContentPartPr>
              <p14:xfrm>
                <a:off x="3238746" y="1958830"/>
                <a:ext cx="241560" cy="808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2B4A12A-9231-4D53-AA39-D015B49769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30106" y="1950190"/>
                  <a:ext cx="25920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3CD405-A258-4350-B908-1E26F3076CE1}"/>
                    </a:ext>
                  </a:extLst>
                </p14:cNvPr>
                <p14:cNvContentPartPr/>
                <p14:nvPr/>
              </p14:nvContentPartPr>
              <p14:xfrm>
                <a:off x="3529986" y="1946230"/>
                <a:ext cx="316800" cy="767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3CD405-A258-4350-B908-1E26F3076CE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20986" y="1937590"/>
                  <a:ext cx="33444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3EE3E5-8624-42BF-A810-1B0D29304493}"/>
                    </a:ext>
                  </a:extLst>
                </p14:cNvPr>
                <p14:cNvContentPartPr/>
                <p14:nvPr/>
              </p14:nvContentPartPr>
              <p14:xfrm>
                <a:off x="4164666" y="2288950"/>
                <a:ext cx="1224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3EE3E5-8624-42BF-A810-1B0D2930449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56026" y="2279950"/>
                  <a:ext cx="2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ADD3D19-93E4-47C6-995E-CC408C2E2E17}"/>
                    </a:ext>
                  </a:extLst>
                </p14:cNvPr>
                <p14:cNvContentPartPr/>
                <p14:nvPr/>
              </p14:nvContentPartPr>
              <p14:xfrm>
                <a:off x="3833826" y="1953070"/>
                <a:ext cx="154080" cy="254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ADD3D19-93E4-47C6-995E-CC408C2E2E1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25186" y="1944070"/>
                  <a:ext cx="171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B8681C5-10DC-46CE-9E5D-93183DDBAD98}"/>
                    </a:ext>
                  </a:extLst>
                </p14:cNvPr>
                <p14:cNvContentPartPr/>
                <p14:nvPr/>
              </p14:nvContentPartPr>
              <p14:xfrm>
                <a:off x="3670026" y="2288950"/>
                <a:ext cx="558000" cy="54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B8681C5-10DC-46CE-9E5D-93183DDBAD9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61386" y="2279950"/>
                  <a:ext cx="57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B84D948-BBDD-4612-B5F3-A1E63D442A9F}"/>
                    </a:ext>
                  </a:extLst>
                </p14:cNvPr>
                <p14:cNvContentPartPr/>
                <p14:nvPr/>
              </p14:nvContentPartPr>
              <p14:xfrm>
                <a:off x="3781266" y="2394430"/>
                <a:ext cx="121320" cy="236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B84D948-BBDD-4612-B5F3-A1E63D442A9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72266" y="2385790"/>
                  <a:ext cx="138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EC17E7-26B9-45B7-B68D-A2925C8D1D2C}"/>
                    </a:ext>
                  </a:extLst>
                </p14:cNvPr>
                <p14:cNvContentPartPr/>
                <p14:nvPr/>
              </p14:nvContentPartPr>
              <p14:xfrm>
                <a:off x="3975666" y="2471110"/>
                <a:ext cx="107640" cy="307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EC17E7-26B9-45B7-B68D-A2925C8D1D2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66666" y="2462470"/>
                  <a:ext cx="125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08AC469-9055-456D-A1E9-C3D4A47E2057}"/>
                    </a:ext>
                  </a:extLst>
                </p14:cNvPr>
                <p14:cNvContentPartPr/>
                <p14:nvPr/>
              </p14:nvContentPartPr>
              <p14:xfrm>
                <a:off x="4312266" y="2347630"/>
                <a:ext cx="59400" cy="18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08AC469-9055-456D-A1E9-C3D4A47E205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03266" y="2338990"/>
                  <a:ext cx="77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39D40BC-C8E7-4B15-AD5A-66E26BD23774}"/>
                    </a:ext>
                  </a:extLst>
                </p14:cNvPr>
                <p14:cNvContentPartPr/>
                <p14:nvPr/>
              </p14:nvContentPartPr>
              <p14:xfrm>
                <a:off x="4737066" y="2052790"/>
                <a:ext cx="77040" cy="183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39D40BC-C8E7-4B15-AD5A-66E26BD2377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28066" y="2044150"/>
                  <a:ext cx="94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737A694-47D4-4566-8BBB-C31DDD72AE42}"/>
                    </a:ext>
                  </a:extLst>
                </p14:cNvPr>
                <p14:cNvContentPartPr/>
                <p14:nvPr/>
              </p14:nvContentPartPr>
              <p14:xfrm>
                <a:off x="4525746" y="2247190"/>
                <a:ext cx="353160" cy="47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737A694-47D4-4566-8BBB-C31DDD72AE4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16746" y="2238550"/>
                  <a:ext cx="370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7A0B23-6469-4CA9-90DD-D795A60BE907}"/>
                    </a:ext>
                  </a:extLst>
                </p14:cNvPr>
                <p14:cNvContentPartPr/>
                <p14:nvPr/>
              </p14:nvContentPartPr>
              <p14:xfrm>
                <a:off x="4335666" y="2353750"/>
                <a:ext cx="141120" cy="2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7A0B23-6469-4CA9-90DD-D795A60BE9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27026" y="2344750"/>
                  <a:ext cx="15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DB7D25E-10D6-4772-AFA9-13AF6548D3DC}"/>
                    </a:ext>
                  </a:extLst>
                </p14:cNvPr>
                <p14:cNvContentPartPr/>
                <p14:nvPr/>
              </p14:nvContentPartPr>
              <p14:xfrm>
                <a:off x="4359426" y="2217670"/>
                <a:ext cx="42120" cy="254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DB7D25E-10D6-4772-AFA9-13AF6548D3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50426" y="2209030"/>
                  <a:ext cx="59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9C4AEBB-9366-417D-8D3E-1EB2D5C6905B}"/>
                    </a:ext>
                  </a:extLst>
                </p14:cNvPr>
                <p14:cNvContentPartPr/>
                <p14:nvPr/>
              </p14:nvContentPartPr>
              <p14:xfrm>
                <a:off x="4666866" y="2418550"/>
                <a:ext cx="88200" cy="94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9C4AEBB-9366-417D-8D3E-1EB2D5C690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58226" y="2409910"/>
                  <a:ext cx="105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CA9FED0-29BF-4BF0-AEBF-28C7F3E6EE4D}"/>
                    </a:ext>
                  </a:extLst>
                </p14:cNvPr>
                <p14:cNvContentPartPr/>
                <p14:nvPr/>
              </p14:nvContentPartPr>
              <p14:xfrm>
                <a:off x="5014626" y="1946230"/>
                <a:ext cx="135720" cy="207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CA9FED0-29BF-4BF0-AEBF-28C7F3E6EE4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05626" y="1937590"/>
                  <a:ext cx="153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609A7F5-F722-4DA0-9182-4F11308EF3B4}"/>
                    </a:ext>
                  </a:extLst>
                </p14:cNvPr>
                <p14:cNvContentPartPr/>
                <p14:nvPr/>
              </p14:nvContentPartPr>
              <p14:xfrm>
                <a:off x="4919946" y="2211910"/>
                <a:ext cx="407520" cy="23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609A7F5-F722-4DA0-9182-4F11308EF3B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10946" y="2203270"/>
                  <a:ext cx="425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F016B66-7EB2-4231-B133-D17B7B4DAE58}"/>
                    </a:ext>
                  </a:extLst>
                </p14:cNvPr>
                <p14:cNvContentPartPr/>
                <p14:nvPr/>
              </p14:nvContentPartPr>
              <p14:xfrm>
                <a:off x="4931826" y="2336110"/>
                <a:ext cx="360360" cy="195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F016B66-7EB2-4231-B133-D17B7B4DAE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22826" y="2327110"/>
                  <a:ext cx="378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7A1C193-5C0A-4815-8028-1063D57FDE15}"/>
                    </a:ext>
                  </a:extLst>
                </p14:cNvPr>
                <p14:cNvContentPartPr/>
                <p14:nvPr/>
              </p14:nvContentPartPr>
              <p14:xfrm>
                <a:off x="5380026" y="1934710"/>
                <a:ext cx="191880" cy="696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7A1C193-5C0A-4815-8028-1063D57FDE1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71386" y="1926070"/>
                  <a:ext cx="20952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2D6F54-025C-4A93-A45D-C3779E3B623D}"/>
                    </a:ext>
                  </a:extLst>
                </p14:cNvPr>
                <p14:cNvContentPartPr/>
                <p14:nvPr/>
              </p14:nvContentPartPr>
              <p14:xfrm>
                <a:off x="5669466" y="2237470"/>
                <a:ext cx="241920" cy="2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2D6F54-025C-4A93-A45D-C3779E3B623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60466" y="2228830"/>
                  <a:ext cx="259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4E97E02-F5C0-40ED-BAD7-E8B8EA5F10BF}"/>
                    </a:ext>
                  </a:extLst>
                </p14:cNvPr>
                <p14:cNvContentPartPr/>
                <p14:nvPr/>
              </p14:nvContentPartPr>
              <p14:xfrm>
                <a:off x="5651466" y="2135590"/>
                <a:ext cx="248040" cy="381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4E97E02-F5C0-40ED-BAD7-E8B8EA5F10B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42466" y="2126950"/>
                  <a:ext cx="265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316B942-3F94-4313-9BD0-6C123A879914}"/>
                    </a:ext>
                  </a:extLst>
                </p14:cNvPr>
                <p14:cNvContentPartPr/>
                <p14:nvPr/>
              </p14:nvContentPartPr>
              <p14:xfrm>
                <a:off x="5911026" y="2128750"/>
                <a:ext cx="136080" cy="360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316B942-3F94-4313-9BD0-6C123A87991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02026" y="2120110"/>
                  <a:ext cx="1537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1591084-AB68-4D10-A216-99CD981FC085}"/>
                    </a:ext>
                  </a:extLst>
                </p14:cNvPr>
                <p14:cNvContentPartPr/>
                <p14:nvPr/>
              </p14:nvContentPartPr>
              <p14:xfrm>
                <a:off x="6011106" y="2235310"/>
                <a:ext cx="82800" cy="183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1591084-AB68-4D10-A216-99CD981FC08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02466" y="2226310"/>
                  <a:ext cx="100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A055154-F87E-439E-A2EB-89B35ED61A0F}"/>
                    </a:ext>
                  </a:extLst>
                </p14:cNvPr>
                <p14:cNvContentPartPr/>
                <p14:nvPr/>
              </p14:nvContentPartPr>
              <p14:xfrm>
                <a:off x="6029106" y="2336110"/>
                <a:ext cx="124200" cy="171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A055154-F87E-439E-A2EB-89B35ED61A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20106" y="2327110"/>
                  <a:ext cx="141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74BEE59-1163-4772-9C2F-C8D88641204A}"/>
                    </a:ext>
                  </a:extLst>
                </p14:cNvPr>
                <p14:cNvContentPartPr/>
                <p14:nvPr/>
              </p14:nvContentPartPr>
              <p14:xfrm>
                <a:off x="6306306" y="2218030"/>
                <a:ext cx="124200" cy="230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74BEE59-1163-4772-9C2F-C8D88641204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97306" y="2209030"/>
                  <a:ext cx="141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D9493E-CC45-48B5-979C-7F2B17EF0C53}"/>
                    </a:ext>
                  </a:extLst>
                </p14:cNvPr>
                <p14:cNvContentPartPr/>
                <p14:nvPr/>
              </p14:nvContentPartPr>
              <p14:xfrm>
                <a:off x="6394866" y="2171230"/>
                <a:ext cx="145080" cy="383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D9493E-CC45-48B5-979C-7F2B17EF0C5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85866" y="2162230"/>
                  <a:ext cx="1627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0676200-0773-446A-99F0-5BF91C5D58E4}"/>
                    </a:ext>
                  </a:extLst>
                </p14:cNvPr>
                <p14:cNvContentPartPr/>
                <p14:nvPr/>
              </p14:nvContentPartPr>
              <p14:xfrm>
                <a:off x="6613026" y="2247550"/>
                <a:ext cx="183240" cy="171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0676200-0773-446A-99F0-5BF91C5D58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04026" y="2238550"/>
                  <a:ext cx="200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F708CF-B26B-4645-A0A5-D4977D90EA3E}"/>
                    </a:ext>
                  </a:extLst>
                </p14:cNvPr>
                <p14:cNvContentPartPr/>
                <p14:nvPr/>
              </p14:nvContentPartPr>
              <p14:xfrm>
                <a:off x="6856746" y="2259430"/>
                <a:ext cx="93240" cy="183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F708CF-B26B-4645-A0A5-D4977D90EA3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48106" y="2250430"/>
                  <a:ext cx="110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B74747D-4068-41C2-B62A-B3C367730BE7}"/>
                    </a:ext>
                  </a:extLst>
                </p14:cNvPr>
                <p14:cNvContentPartPr/>
                <p14:nvPr/>
              </p14:nvContentPartPr>
              <p14:xfrm>
                <a:off x="7102626" y="2459950"/>
                <a:ext cx="59400" cy="195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B74747D-4068-41C2-B62A-B3C367730BE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093986" y="2450950"/>
                  <a:ext cx="77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FCFCDA9-E44C-4FC5-A186-33F46FF37847}"/>
                    </a:ext>
                  </a:extLst>
                </p14:cNvPr>
                <p14:cNvContentPartPr/>
                <p14:nvPr/>
              </p14:nvContentPartPr>
              <p14:xfrm>
                <a:off x="2690106" y="2556790"/>
                <a:ext cx="83520" cy="86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FCFCDA9-E44C-4FC5-A186-33F46FF378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81106" y="2547790"/>
                  <a:ext cx="101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CF31FB5-7CAA-4A85-A44F-42ACA79B0CB8}"/>
                    </a:ext>
                  </a:extLst>
                </p14:cNvPr>
                <p14:cNvContentPartPr/>
                <p14:nvPr/>
              </p14:nvContentPartPr>
              <p14:xfrm>
                <a:off x="4718706" y="2500990"/>
                <a:ext cx="99360" cy="95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CF31FB5-7CAA-4A85-A44F-42ACA79B0CB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10066" y="2492350"/>
                  <a:ext cx="1170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28EA06E-5343-461D-8B00-70C1B3CCC06F}"/>
              </a:ext>
            </a:extLst>
          </p:cNvPr>
          <p:cNvGrpSpPr/>
          <p:nvPr/>
        </p:nvGrpSpPr>
        <p:grpSpPr>
          <a:xfrm>
            <a:off x="2436306" y="2925430"/>
            <a:ext cx="4701960" cy="918360"/>
            <a:chOff x="2436306" y="2925430"/>
            <a:chExt cx="4701960" cy="9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4BC5D0C-A6E1-48DD-949F-D88805378BED}"/>
                    </a:ext>
                  </a:extLst>
                </p14:cNvPr>
                <p14:cNvContentPartPr/>
                <p14:nvPr/>
              </p14:nvContentPartPr>
              <p14:xfrm>
                <a:off x="2530626" y="3209110"/>
                <a:ext cx="47520" cy="183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4BC5D0C-A6E1-48DD-949F-D88805378B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21986" y="3200110"/>
                  <a:ext cx="65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7E3643C-2F30-4159-8042-6B18B3FB3744}"/>
                    </a:ext>
                  </a:extLst>
                </p14:cNvPr>
                <p14:cNvContentPartPr/>
                <p14:nvPr/>
              </p14:nvContentPartPr>
              <p14:xfrm>
                <a:off x="2436306" y="3391990"/>
                <a:ext cx="195120" cy="272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7E3643C-2F30-4159-8042-6B18B3FB374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27306" y="3382990"/>
                  <a:ext cx="212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C5CB32-CAD9-4A23-A8A6-ADD853D5B84E}"/>
                    </a:ext>
                  </a:extLst>
                </p14:cNvPr>
                <p14:cNvContentPartPr/>
                <p14:nvPr/>
              </p14:nvContentPartPr>
              <p14:xfrm>
                <a:off x="2873346" y="3110830"/>
                <a:ext cx="112320" cy="219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C5CB32-CAD9-4A23-A8A6-ADD853D5B84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64346" y="3101830"/>
                  <a:ext cx="129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44F5ACD-7F79-413D-A567-66F74FE2E2A0}"/>
                    </a:ext>
                  </a:extLst>
                </p14:cNvPr>
                <p14:cNvContentPartPr/>
                <p14:nvPr/>
              </p14:nvContentPartPr>
              <p14:xfrm>
                <a:off x="2701626" y="3358510"/>
                <a:ext cx="499680" cy="49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44F5ACD-7F79-413D-A567-66F74FE2E2A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92986" y="3349870"/>
                  <a:ext cx="517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48C79CB-02BB-4500-B402-98C9FE13A2A5}"/>
                    </a:ext>
                  </a:extLst>
                </p14:cNvPr>
                <p14:cNvContentPartPr/>
                <p14:nvPr/>
              </p14:nvContentPartPr>
              <p14:xfrm>
                <a:off x="2778306" y="3421510"/>
                <a:ext cx="340560" cy="254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48C79CB-02BB-4500-B402-98C9FE13A2A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69306" y="3412510"/>
                  <a:ext cx="358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7B51539-6C20-4D8E-A8D8-FA4246D0E992}"/>
                    </a:ext>
                  </a:extLst>
                </p14:cNvPr>
                <p14:cNvContentPartPr/>
                <p14:nvPr/>
              </p14:nvContentPartPr>
              <p14:xfrm>
                <a:off x="3014466" y="3492070"/>
                <a:ext cx="53280" cy="153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7B51539-6C20-4D8E-A8D8-FA4246D0E99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05466" y="3483430"/>
                  <a:ext cx="70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432E415-CCE1-491D-A6ED-D5276DDE10D9}"/>
                    </a:ext>
                  </a:extLst>
                </p14:cNvPr>
                <p14:cNvContentPartPr/>
                <p14:nvPr/>
              </p14:nvContentPartPr>
              <p14:xfrm>
                <a:off x="3144066" y="3013630"/>
                <a:ext cx="270720" cy="821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432E415-CCE1-491D-A6ED-D5276DDE10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35426" y="3004630"/>
                  <a:ext cx="288360" cy="83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E1B46C-C38A-4217-A198-7D3EC9A1E88E}"/>
                    </a:ext>
                  </a:extLst>
                </p14:cNvPr>
                <p14:cNvContentPartPr/>
                <p14:nvPr/>
              </p14:nvContentPartPr>
              <p14:xfrm>
                <a:off x="3464466" y="2925430"/>
                <a:ext cx="334800" cy="756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E1B46C-C38A-4217-A198-7D3EC9A1E88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55466" y="2916430"/>
                  <a:ext cx="35244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4986EF-99A0-418A-9B8D-2C9ACF858508}"/>
                    </a:ext>
                  </a:extLst>
                </p14:cNvPr>
                <p14:cNvContentPartPr/>
                <p14:nvPr/>
              </p14:nvContentPartPr>
              <p14:xfrm>
                <a:off x="3823026" y="2984830"/>
                <a:ext cx="141480" cy="266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4986EF-99A0-418A-9B8D-2C9ACF85850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14386" y="2975830"/>
                  <a:ext cx="159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BF2A006-5106-4039-82B4-1C2F41D2259C}"/>
                    </a:ext>
                  </a:extLst>
                </p14:cNvPr>
                <p14:cNvContentPartPr/>
                <p14:nvPr/>
              </p14:nvContentPartPr>
              <p14:xfrm>
                <a:off x="3646266" y="3303430"/>
                <a:ext cx="572040" cy="5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BF2A006-5106-4039-82B4-1C2F41D2259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37266" y="3294790"/>
                  <a:ext cx="589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238048A-E09C-4958-92AC-0B3191B66F86}"/>
                    </a:ext>
                  </a:extLst>
                </p14:cNvPr>
                <p14:cNvContentPartPr/>
                <p14:nvPr/>
              </p14:nvContentPartPr>
              <p14:xfrm>
                <a:off x="3727986" y="3426910"/>
                <a:ext cx="325080" cy="416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238048A-E09C-4958-92AC-0B3191B66F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19346" y="3417910"/>
                  <a:ext cx="3427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24156C-244A-45C5-BB29-77B2E03BB326}"/>
                    </a:ext>
                  </a:extLst>
                </p14:cNvPr>
                <p14:cNvContentPartPr/>
                <p14:nvPr/>
              </p14:nvContentPartPr>
              <p14:xfrm>
                <a:off x="4372386" y="3332950"/>
                <a:ext cx="141120" cy="12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24156C-244A-45C5-BB29-77B2E03BB32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63386" y="3324310"/>
                  <a:ext cx="158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2D6C5D-D83B-42CF-B516-B54CC24CEBBF}"/>
                    </a:ext>
                  </a:extLst>
                </p14:cNvPr>
                <p14:cNvContentPartPr/>
                <p14:nvPr/>
              </p14:nvContentPartPr>
              <p14:xfrm>
                <a:off x="4772346" y="3073390"/>
                <a:ext cx="18000" cy="112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2D6C5D-D83B-42CF-B516-B54CC24CEBB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763706" y="3064390"/>
                  <a:ext cx="35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927F0C2-71A2-49BA-B57A-082BE428E663}"/>
                    </a:ext>
                  </a:extLst>
                </p14:cNvPr>
                <p14:cNvContentPartPr/>
                <p14:nvPr/>
              </p14:nvContentPartPr>
              <p14:xfrm>
                <a:off x="4624746" y="3273910"/>
                <a:ext cx="254160" cy="59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927F0C2-71A2-49BA-B57A-082BE428E66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16106" y="3265270"/>
                  <a:ext cx="271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8E92856-46AD-4852-9728-84C9564F4CE1}"/>
                    </a:ext>
                  </a:extLst>
                </p14:cNvPr>
                <p14:cNvContentPartPr/>
                <p14:nvPr/>
              </p14:nvContentPartPr>
              <p14:xfrm>
                <a:off x="4719426" y="3380110"/>
                <a:ext cx="112320" cy="18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8E92856-46AD-4852-9728-84C9564F4CE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10426" y="3371470"/>
                  <a:ext cx="129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BE792F3-A37B-4D99-85BA-0840ACED38AC}"/>
                    </a:ext>
                  </a:extLst>
                </p14:cNvPr>
                <p14:cNvContentPartPr/>
                <p14:nvPr/>
              </p14:nvContentPartPr>
              <p14:xfrm>
                <a:off x="5026506" y="2966830"/>
                <a:ext cx="86040" cy="189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BE792F3-A37B-4D99-85BA-0840ACED38A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017506" y="2957830"/>
                  <a:ext cx="103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F2F60D-1ABA-4BFF-A43E-08052637DA0B}"/>
                    </a:ext>
                  </a:extLst>
                </p14:cNvPr>
                <p14:cNvContentPartPr/>
                <p14:nvPr/>
              </p14:nvContentPartPr>
              <p14:xfrm>
                <a:off x="4891866" y="3203350"/>
                <a:ext cx="464760" cy="53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F2F60D-1ABA-4BFF-A43E-08052637DA0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83226" y="3194350"/>
                  <a:ext cx="482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6AC175-459E-4973-AE22-5EB582D9EA27}"/>
                    </a:ext>
                  </a:extLst>
                </p14:cNvPr>
                <p14:cNvContentPartPr/>
                <p14:nvPr/>
              </p14:nvContentPartPr>
              <p14:xfrm>
                <a:off x="4972866" y="3350230"/>
                <a:ext cx="347400" cy="242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6AC175-459E-4973-AE22-5EB582D9EA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64226" y="3341230"/>
                  <a:ext cx="365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4302E5D-7AC4-4CC2-9853-0C6D6DC2BABA}"/>
                    </a:ext>
                  </a:extLst>
                </p14:cNvPr>
                <p14:cNvContentPartPr/>
                <p14:nvPr/>
              </p14:nvContentPartPr>
              <p14:xfrm>
                <a:off x="5191026" y="3374350"/>
                <a:ext cx="124560" cy="18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4302E5D-7AC4-4CC2-9853-0C6D6DC2BAB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82026" y="3365350"/>
                  <a:ext cx="142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E0B5D6B-67EC-48FB-9A16-A9C034D9A97C}"/>
                    </a:ext>
                  </a:extLst>
                </p14:cNvPr>
                <p14:cNvContentPartPr/>
                <p14:nvPr/>
              </p14:nvContentPartPr>
              <p14:xfrm>
                <a:off x="5291466" y="3042070"/>
                <a:ext cx="241560" cy="597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E0B5D6B-67EC-48FB-9A16-A9C034D9A97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82826" y="3033070"/>
                  <a:ext cx="25920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439DE8-4293-4C13-9086-396DDF0206AA}"/>
                    </a:ext>
                  </a:extLst>
                </p14:cNvPr>
                <p14:cNvContentPartPr/>
                <p14:nvPr/>
              </p14:nvContentPartPr>
              <p14:xfrm>
                <a:off x="5775306" y="3179590"/>
                <a:ext cx="171360" cy="24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439DE8-4293-4C13-9086-396DDF0206A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66306" y="3170590"/>
                  <a:ext cx="189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9F4265-4336-4E39-96A0-E92097C4A616}"/>
                    </a:ext>
                  </a:extLst>
                </p14:cNvPr>
                <p14:cNvContentPartPr/>
                <p14:nvPr/>
              </p14:nvContentPartPr>
              <p14:xfrm>
                <a:off x="5722026" y="3090670"/>
                <a:ext cx="212760" cy="399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9F4265-4336-4E39-96A0-E92097C4A61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13386" y="3081670"/>
                  <a:ext cx="2304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1A61BB-93A6-4AA5-9C2A-96DB31FEF783}"/>
                    </a:ext>
                  </a:extLst>
                </p14:cNvPr>
                <p14:cNvContentPartPr/>
                <p14:nvPr/>
              </p14:nvContentPartPr>
              <p14:xfrm>
                <a:off x="5972586" y="3073390"/>
                <a:ext cx="115560" cy="313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1A61BB-93A6-4AA5-9C2A-96DB31FEF78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63946" y="3064390"/>
                  <a:ext cx="133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CFF5993-EB56-4AD2-A08A-B440AC899344}"/>
                    </a:ext>
                  </a:extLst>
                </p14:cNvPr>
                <p14:cNvContentPartPr/>
                <p14:nvPr/>
              </p14:nvContentPartPr>
              <p14:xfrm>
                <a:off x="6088146" y="3173110"/>
                <a:ext cx="65160" cy="190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CFF5993-EB56-4AD2-A08A-B440AC89934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079506" y="3164470"/>
                  <a:ext cx="82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DB945C4-54F9-4186-9228-AEFBE1A4179F}"/>
                    </a:ext>
                  </a:extLst>
                </p14:cNvPr>
                <p14:cNvContentPartPr/>
                <p14:nvPr/>
              </p14:nvContentPartPr>
              <p14:xfrm>
                <a:off x="6146826" y="3179590"/>
                <a:ext cx="342360" cy="254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DB945C4-54F9-4186-9228-AEFBE1A4179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38186" y="3170590"/>
                  <a:ext cx="360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CBA91A-47ED-4FF3-A0FB-204E54E62B90}"/>
                    </a:ext>
                  </a:extLst>
                </p14:cNvPr>
                <p14:cNvContentPartPr/>
                <p14:nvPr/>
              </p14:nvContentPartPr>
              <p14:xfrm>
                <a:off x="6347706" y="3150070"/>
                <a:ext cx="77040" cy="23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CBA91A-47ED-4FF3-A0FB-204E54E62B9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38706" y="3141430"/>
                  <a:ext cx="94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220D7EC-301E-4E98-A2F8-6110A1C97BEF}"/>
                    </a:ext>
                  </a:extLst>
                </p14:cNvPr>
                <p14:cNvContentPartPr/>
                <p14:nvPr/>
              </p14:nvContentPartPr>
              <p14:xfrm>
                <a:off x="6489186" y="3102910"/>
                <a:ext cx="501840" cy="378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220D7EC-301E-4E98-A2F8-6110A1C97BE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480186" y="3093910"/>
                  <a:ext cx="5194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832AC97-1AC6-47AA-9D57-83378B11A2CB}"/>
                    </a:ext>
                  </a:extLst>
                </p14:cNvPr>
                <p14:cNvContentPartPr/>
                <p14:nvPr/>
              </p14:nvContentPartPr>
              <p14:xfrm>
                <a:off x="6813546" y="3209110"/>
                <a:ext cx="124200" cy="71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832AC97-1AC6-47AA-9D57-83378B11A2C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04906" y="3200110"/>
                  <a:ext cx="141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97463BD-2A94-408B-A631-AD7BE02C5A89}"/>
                    </a:ext>
                  </a:extLst>
                </p14:cNvPr>
                <p14:cNvContentPartPr/>
                <p14:nvPr/>
              </p14:nvContentPartPr>
              <p14:xfrm>
                <a:off x="7073466" y="3186790"/>
                <a:ext cx="64800" cy="126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97463BD-2A94-408B-A631-AD7BE02C5A8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64466" y="3178150"/>
                  <a:ext cx="82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4CA4CD2-4CAF-4CBF-9630-124A2EFFFA5B}"/>
                    </a:ext>
                  </a:extLst>
                </p14:cNvPr>
                <p14:cNvContentPartPr/>
                <p14:nvPr/>
              </p14:nvContentPartPr>
              <p14:xfrm>
                <a:off x="2555106" y="3659470"/>
                <a:ext cx="76320" cy="122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4CA4CD2-4CAF-4CBF-9630-124A2EFFFA5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546106" y="3650830"/>
                  <a:ext cx="93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349F3B2-D781-4800-AE1E-30E984555B92}"/>
                    </a:ext>
                  </a:extLst>
                </p14:cNvPr>
                <p14:cNvContentPartPr/>
                <p14:nvPr/>
              </p14:nvContentPartPr>
              <p14:xfrm>
                <a:off x="4766946" y="3569110"/>
                <a:ext cx="100440" cy="47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349F3B2-D781-4800-AE1E-30E984555B9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57946" y="3560110"/>
                  <a:ext cx="11808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D0BD5DC-4231-4211-A080-64B95DC753F0}"/>
                  </a:ext>
                </a:extLst>
              </p14:cNvPr>
              <p14:cNvContentPartPr/>
              <p14:nvPr/>
            </p14:nvContentPartPr>
            <p14:xfrm>
              <a:off x="1215186" y="4159150"/>
              <a:ext cx="142200" cy="6314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D0BD5DC-4231-4211-A080-64B95DC753F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206186" y="4150150"/>
                <a:ext cx="159840" cy="64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95A1428-6C6F-4F29-A163-6853E1A53425}"/>
              </a:ext>
            </a:extLst>
          </p:cNvPr>
          <p:cNvGrpSpPr/>
          <p:nvPr/>
        </p:nvGrpSpPr>
        <p:grpSpPr>
          <a:xfrm>
            <a:off x="2572026" y="4223230"/>
            <a:ext cx="1573560" cy="689040"/>
            <a:chOff x="2572026" y="4223230"/>
            <a:chExt cx="157356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D47D8DF-F89C-46F5-AFA9-BC543D217AD6}"/>
                    </a:ext>
                  </a:extLst>
                </p14:cNvPr>
                <p14:cNvContentPartPr/>
                <p14:nvPr/>
              </p14:nvContentPartPr>
              <p14:xfrm>
                <a:off x="2807826" y="4288750"/>
                <a:ext cx="18000" cy="254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D47D8DF-F89C-46F5-AFA9-BC543D217AD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99186" y="4279750"/>
                  <a:ext cx="35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912708F-531B-4EC8-906C-6D798FF5945A}"/>
                    </a:ext>
                  </a:extLst>
                </p14:cNvPr>
                <p14:cNvContentPartPr/>
                <p14:nvPr/>
              </p14:nvContentPartPr>
              <p14:xfrm>
                <a:off x="2572026" y="4554070"/>
                <a:ext cx="459360" cy="35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912708F-531B-4EC8-906C-6D798FF5945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63026" y="4545070"/>
                  <a:ext cx="477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259775D-40BC-4A47-A63D-09620C2301EB}"/>
                    </a:ext>
                  </a:extLst>
                </p14:cNvPr>
                <p14:cNvContentPartPr/>
                <p14:nvPr/>
              </p14:nvContentPartPr>
              <p14:xfrm>
                <a:off x="2648706" y="4684390"/>
                <a:ext cx="189360" cy="136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259775D-40BC-4A47-A63D-09620C2301E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39706" y="4675390"/>
                  <a:ext cx="207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8950A2C-77D7-4D1B-A641-B7BA174B41E1}"/>
                    </a:ext>
                  </a:extLst>
                </p14:cNvPr>
                <p14:cNvContentPartPr/>
                <p14:nvPr/>
              </p14:nvContentPartPr>
              <p14:xfrm>
                <a:off x="2820426" y="4825150"/>
                <a:ext cx="117720" cy="87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8950A2C-77D7-4D1B-A641-B7BA174B41E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11426" y="4816510"/>
                  <a:ext cx="135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AC29430-941F-4A1F-8551-D62EE7921A72}"/>
                    </a:ext>
                  </a:extLst>
                </p14:cNvPr>
                <p14:cNvContentPartPr/>
                <p14:nvPr/>
              </p14:nvContentPartPr>
              <p14:xfrm>
                <a:off x="3144426" y="4300270"/>
                <a:ext cx="141840" cy="224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AC29430-941F-4A1F-8551-D62EE7921A7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35426" y="4291630"/>
                  <a:ext cx="159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D8E9A07-B624-4C31-8C33-255837980B38}"/>
                    </a:ext>
                  </a:extLst>
                </p14:cNvPr>
                <p14:cNvContentPartPr/>
                <p14:nvPr/>
              </p14:nvContentPartPr>
              <p14:xfrm>
                <a:off x="3002586" y="4577470"/>
                <a:ext cx="493920" cy="2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D8E9A07-B624-4C31-8C33-255837980B3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993946" y="4568830"/>
                  <a:ext cx="511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B4025E2-0D74-4EA7-B56F-D64040322F4A}"/>
                    </a:ext>
                  </a:extLst>
                </p14:cNvPr>
                <p14:cNvContentPartPr/>
                <p14:nvPr/>
              </p14:nvContentPartPr>
              <p14:xfrm>
                <a:off x="3091146" y="4636870"/>
                <a:ext cx="342720" cy="236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B4025E2-0D74-4EA7-B56F-D64040322F4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82146" y="4627870"/>
                  <a:ext cx="360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A14F178-96E3-4265-B6F0-D3919C3CC818}"/>
                    </a:ext>
                  </a:extLst>
                </p14:cNvPr>
                <p14:cNvContentPartPr/>
                <p14:nvPr/>
              </p14:nvContentPartPr>
              <p14:xfrm>
                <a:off x="3273306" y="4689430"/>
                <a:ext cx="54360" cy="217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A14F178-96E3-4265-B6F0-D3919C3CC81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264306" y="4680790"/>
                  <a:ext cx="72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B6D8D69-FDC8-4A8C-88BD-8437F60175DB}"/>
                    </a:ext>
                  </a:extLst>
                </p14:cNvPr>
                <p14:cNvContentPartPr/>
                <p14:nvPr/>
              </p14:nvContentPartPr>
              <p14:xfrm>
                <a:off x="3586506" y="4223230"/>
                <a:ext cx="147960" cy="679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B6D8D69-FDC8-4A8C-88BD-8437F60175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577866" y="4214590"/>
                  <a:ext cx="16560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CA8BBEE-774E-4594-A0FA-18515A9240C3}"/>
                    </a:ext>
                  </a:extLst>
                </p14:cNvPr>
                <p14:cNvContentPartPr/>
                <p14:nvPr/>
              </p14:nvContentPartPr>
              <p14:xfrm>
                <a:off x="3881706" y="4400710"/>
                <a:ext cx="263880" cy="36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CA8BBEE-774E-4594-A0FA-18515A9240C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72706" y="4392070"/>
                  <a:ext cx="281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6EAF6FC-3FF5-4069-93DC-DCDF313F2C71}"/>
                    </a:ext>
                  </a:extLst>
                </p14:cNvPr>
                <p14:cNvContentPartPr/>
                <p14:nvPr/>
              </p14:nvContentPartPr>
              <p14:xfrm>
                <a:off x="3864066" y="4306030"/>
                <a:ext cx="230400" cy="438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6EAF6FC-3FF5-4069-93DC-DCDF313F2C7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855066" y="4297030"/>
                  <a:ext cx="24804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8B62FB48-A6CF-48F8-953F-5C14F58193F3}"/>
                  </a:ext>
                </a:extLst>
              </p14:cNvPr>
              <p14:cNvContentPartPr/>
              <p14:nvPr/>
            </p14:nvContentPartPr>
            <p14:xfrm>
              <a:off x="4172946" y="4816150"/>
              <a:ext cx="122400" cy="162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8B62FB48-A6CF-48F8-953F-5C14F58193F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4163946" y="4807150"/>
                <a:ext cx="1400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EC21608-E6DF-470F-ABF4-6B133DEDE397}"/>
              </a:ext>
            </a:extLst>
          </p:cNvPr>
          <p:cNvGrpSpPr/>
          <p:nvPr/>
        </p:nvGrpSpPr>
        <p:grpSpPr>
          <a:xfrm>
            <a:off x="4448346" y="4282270"/>
            <a:ext cx="1185840" cy="372600"/>
            <a:chOff x="4448346" y="4282270"/>
            <a:chExt cx="11858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3AC7193-267E-470B-9C6B-ACA94F9ADA69}"/>
                    </a:ext>
                  </a:extLst>
                </p14:cNvPr>
                <p14:cNvContentPartPr/>
                <p14:nvPr/>
              </p14:nvContentPartPr>
              <p14:xfrm>
                <a:off x="4448346" y="4312150"/>
                <a:ext cx="188640" cy="318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3AC7193-267E-470B-9C6B-ACA94F9ADA6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439706" y="4303150"/>
                  <a:ext cx="2062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0CDBD82-47DB-43ED-9A37-F50948285BF9}"/>
                    </a:ext>
                  </a:extLst>
                </p14:cNvPr>
                <p14:cNvContentPartPr/>
                <p14:nvPr/>
              </p14:nvContentPartPr>
              <p14:xfrm>
                <a:off x="4609626" y="4376590"/>
                <a:ext cx="86400" cy="190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0CDBD82-47DB-43ED-9A37-F50948285BF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600986" y="4367950"/>
                  <a:ext cx="104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B62EB31-E9AE-4775-A7FB-41F2262ED49E}"/>
                    </a:ext>
                  </a:extLst>
                </p14:cNvPr>
                <p14:cNvContentPartPr/>
                <p14:nvPr/>
              </p14:nvContentPartPr>
              <p14:xfrm>
                <a:off x="4636626" y="4471630"/>
                <a:ext cx="65160" cy="12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B62EB31-E9AE-4775-A7FB-41F2262ED49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627986" y="446263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F6A7114-42F8-4449-9410-B5B114796215}"/>
                    </a:ext>
                  </a:extLst>
                </p14:cNvPr>
                <p14:cNvContentPartPr/>
                <p14:nvPr/>
              </p14:nvContentPartPr>
              <p14:xfrm>
                <a:off x="4737066" y="4379110"/>
                <a:ext cx="395640" cy="275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F6A7114-42F8-4449-9410-B5B11479621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728066" y="4370110"/>
                  <a:ext cx="413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F757C42-A959-414B-925E-C68E5D24F284}"/>
                    </a:ext>
                  </a:extLst>
                </p14:cNvPr>
                <p14:cNvContentPartPr/>
                <p14:nvPr/>
              </p14:nvContentPartPr>
              <p14:xfrm>
                <a:off x="4972506" y="4335910"/>
                <a:ext cx="95400" cy="224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F757C42-A959-414B-925E-C68E5D24F28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963506" y="4326910"/>
                  <a:ext cx="113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52EE05C-F71E-46AA-8C3B-CCBC2C8B4689}"/>
                    </a:ext>
                  </a:extLst>
                </p14:cNvPr>
                <p14:cNvContentPartPr/>
                <p14:nvPr/>
              </p14:nvContentPartPr>
              <p14:xfrm>
                <a:off x="5161866" y="4282270"/>
                <a:ext cx="113040" cy="313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52EE05C-F71E-46AA-8C3B-CCBC2C8B468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152866" y="4273630"/>
                  <a:ext cx="130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4D01713-A57A-4F80-B33A-8785B41E41C6}"/>
                    </a:ext>
                  </a:extLst>
                </p14:cNvPr>
                <p14:cNvContentPartPr/>
                <p14:nvPr/>
              </p14:nvContentPartPr>
              <p14:xfrm>
                <a:off x="5433306" y="4353550"/>
                <a:ext cx="200880" cy="130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4D01713-A57A-4F80-B33A-8785B41E41C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24306" y="4344550"/>
                  <a:ext cx="21852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4E92C2ED-3C57-4D42-8139-1500CF7D110C}"/>
                  </a:ext>
                </a:extLst>
              </p14:cNvPr>
              <p14:cNvContentPartPr/>
              <p14:nvPr/>
            </p14:nvContentPartPr>
            <p14:xfrm>
              <a:off x="5898426" y="4341310"/>
              <a:ext cx="101160" cy="1598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4E92C2ED-3C57-4D42-8139-1500CF7D110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889786" y="4332310"/>
                <a:ext cx="11880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D30058D-58D6-4931-8E33-4B8DE39113A6}"/>
              </a:ext>
            </a:extLst>
          </p:cNvPr>
          <p:cNvGrpSpPr/>
          <p:nvPr/>
        </p:nvGrpSpPr>
        <p:grpSpPr>
          <a:xfrm>
            <a:off x="1403826" y="4305670"/>
            <a:ext cx="601920" cy="664920"/>
            <a:chOff x="1403826" y="4305670"/>
            <a:chExt cx="60192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33DD48A-5A2F-491D-A07A-B78A89D0047A}"/>
                    </a:ext>
                  </a:extLst>
                </p14:cNvPr>
                <p14:cNvContentPartPr/>
                <p14:nvPr/>
              </p14:nvContentPartPr>
              <p14:xfrm>
                <a:off x="1429746" y="4305670"/>
                <a:ext cx="299160" cy="202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33DD48A-5A2F-491D-A07A-B78A89D0047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20746" y="4296670"/>
                  <a:ext cx="316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A572C2B-0DD1-471D-8C93-10C625149C3B}"/>
                    </a:ext>
                  </a:extLst>
                </p14:cNvPr>
                <p14:cNvContentPartPr/>
                <p14:nvPr/>
              </p14:nvContentPartPr>
              <p14:xfrm>
                <a:off x="1403826" y="4571710"/>
                <a:ext cx="601920" cy="6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A572C2B-0DD1-471D-8C93-10C625149C3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395186" y="4563070"/>
                  <a:ext cx="619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7EC4F08-346A-40D7-A3D0-7225A50AFA35}"/>
                    </a:ext>
                  </a:extLst>
                </p14:cNvPr>
                <p14:cNvContentPartPr/>
                <p14:nvPr/>
              </p14:nvContentPartPr>
              <p14:xfrm>
                <a:off x="1433706" y="4630390"/>
                <a:ext cx="383760" cy="340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7EC4F08-346A-40D7-A3D0-7225A50AFA3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424706" y="4621750"/>
                  <a:ext cx="401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23B8C30-74BD-4EF5-914B-B0E36F59152F}"/>
                    </a:ext>
                  </a:extLst>
                </p14:cNvPr>
                <p14:cNvContentPartPr/>
                <p14:nvPr/>
              </p14:nvContentPartPr>
              <p14:xfrm>
                <a:off x="1657626" y="4677550"/>
                <a:ext cx="136080" cy="113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23B8C30-74BD-4EF5-914B-B0E36F59152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648626" y="4668550"/>
                  <a:ext cx="1537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9F3C6A4-1DA2-4A59-8549-FD7C5C563A86}"/>
              </a:ext>
            </a:extLst>
          </p:cNvPr>
          <p:cNvGrpSpPr/>
          <p:nvPr/>
        </p:nvGrpSpPr>
        <p:grpSpPr>
          <a:xfrm>
            <a:off x="1244346" y="5202790"/>
            <a:ext cx="671760" cy="791280"/>
            <a:chOff x="1244346" y="5202790"/>
            <a:chExt cx="671760" cy="79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6C838A9-EDC5-4C88-B6B1-724C5B3F9574}"/>
                    </a:ext>
                  </a:extLst>
                </p14:cNvPr>
                <p14:cNvContentPartPr/>
                <p14:nvPr/>
              </p14:nvContentPartPr>
              <p14:xfrm>
                <a:off x="1515786" y="5291710"/>
                <a:ext cx="164880" cy="192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6C838A9-EDC5-4C88-B6B1-724C5B3F957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507146" y="5283070"/>
                  <a:ext cx="182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AA8E949-0F92-4B75-8965-8CA56DA4BBAD}"/>
                    </a:ext>
                  </a:extLst>
                </p14:cNvPr>
                <p14:cNvContentPartPr/>
                <p14:nvPr/>
              </p14:nvContentPartPr>
              <p14:xfrm>
                <a:off x="1386186" y="5527510"/>
                <a:ext cx="529920" cy="47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AA8E949-0F92-4B75-8965-8CA56DA4BBA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377186" y="5518870"/>
                  <a:ext cx="547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75081CB-CA9F-4981-BA18-222EF8DCB3ED}"/>
                    </a:ext>
                  </a:extLst>
                </p14:cNvPr>
                <p14:cNvContentPartPr/>
                <p14:nvPr/>
              </p14:nvContentPartPr>
              <p14:xfrm>
                <a:off x="1409946" y="5669350"/>
                <a:ext cx="307800" cy="324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75081CB-CA9F-4981-BA18-222EF8DCB3E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400946" y="5660710"/>
                  <a:ext cx="325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293D5B1-5D2D-447B-A383-E0767857DFAF}"/>
                    </a:ext>
                  </a:extLst>
                </p14:cNvPr>
                <p14:cNvContentPartPr/>
                <p14:nvPr/>
              </p14:nvContentPartPr>
              <p14:xfrm>
                <a:off x="1244346" y="5202790"/>
                <a:ext cx="171360" cy="643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293D5B1-5D2D-447B-A383-E0767857DFA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235706" y="5194150"/>
                  <a:ext cx="189000" cy="66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B846A04-9D62-4E69-852F-86CDFE04165E}"/>
                  </a:ext>
                </a:extLst>
              </p14:cNvPr>
              <p14:cNvContentPartPr/>
              <p14:nvPr/>
            </p14:nvContentPartPr>
            <p14:xfrm>
              <a:off x="4430346" y="5238430"/>
              <a:ext cx="206640" cy="2894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B846A04-9D62-4E69-852F-86CDFE04165E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4421346" y="5229790"/>
                <a:ext cx="2242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A1088F62-C2ED-4131-BFEC-08FF2FF3F993}"/>
                  </a:ext>
                </a:extLst>
              </p14:cNvPr>
              <p14:cNvContentPartPr/>
              <p14:nvPr/>
            </p14:nvContentPartPr>
            <p14:xfrm>
              <a:off x="4707546" y="5486110"/>
              <a:ext cx="29880" cy="889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A1088F62-C2ED-4131-BFEC-08FF2FF3F99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698546" y="5477470"/>
                <a:ext cx="47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E3682DB2-C719-47D8-BC25-655E16B04D8B}"/>
                  </a:ext>
                </a:extLst>
              </p14:cNvPr>
              <p14:cNvContentPartPr/>
              <p14:nvPr/>
            </p14:nvContentPartPr>
            <p14:xfrm>
              <a:off x="4913826" y="5291710"/>
              <a:ext cx="141840" cy="2070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E3682DB2-C719-47D8-BC25-655E16B04D8B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905186" y="5282710"/>
                <a:ext cx="159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1335499-410E-4655-B869-1F73816F8C10}"/>
                  </a:ext>
                </a:extLst>
              </p14:cNvPr>
              <p14:cNvContentPartPr/>
              <p14:nvPr/>
            </p14:nvContentPartPr>
            <p14:xfrm>
              <a:off x="5155746" y="5244190"/>
              <a:ext cx="130320" cy="30132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1335499-410E-4655-B869-1F73816F8C10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147106" y="5235550"/>
                <a:ext cx="1479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F8E23B93-F5BF-407C-ADD5-80661E2185D4}"/>
                  </a:ext>
                </a:extLst>
              </p14:cNvPr>
              <p14:cNvContentPartPr/>
              <p14:nvPr/>
            </p14:nvContentPartPr>
            <p14:xfrm>
              <a:off x="5474346" y="5262190"/>
              <a:ext cx="165600" cy="1123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F8E23B93-F5BF-407C-ADD5-80661E2185D4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465706" y="5253190"/>
                <a:ext cx="183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DE7AF672-8230-4B87-A654-88D50383B5A9}"/>
                  </a:ext>
                </a:extLst>
              </p14:cNvPr>
              <p14:cNvContentPartPr/>
              <p14:nvPr/>
            </p14:nvContentPartPr>
            <p14:xfrm>
              <a:off x="5846226" y="5249950"/>
              <a:ext cx="88560" cy="1159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DE7AF672-8230-4B87-A654-88D50383B5A9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837586" y="5240950"/>
                <a:ext cx="10620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ED08D0E-E093-4AAC-933B-7B44F237CA3E}"/>
              </a:ext>
            </a:extLst>
          </p:cNvPr>
          <p:cNvGrpSpPr/>
          <p:nvPr/>
        </p:nvGrpSpPr>
        <p:grpSpPr>
          <a:xfrm>
            <a:off x="607506" y="6276670"/>
            <a:ext cx="1438920" cy="407160"/>
            <a:chOff x="607506" y="6276670"/>
            <a:chExt cx="143892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FF6D23D-4640-4BE7-BFEF-B6A38D39263B}"/>
                    </a:ext>
                  </a:extLst>
                </p14:cNvPr>
                <p14:cNvContentPartPr/>
                <p14:nvPr/>
              </p14:nvContentPartPr>
              <p14:xfrm>
                <a:off x="607506" y="6282790"/>
                <a:ext cx="168840" cy="187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FF6D23D-4640-4BE7-BFEF-B6A38D39263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8506" y="6273790"/>
                  <a:ext cx="186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A6E7951-DC73-4B51-B5EB-7996AE32C728}"/>
                    </a:ext>
                  </a:extLst>
                </p14:cNvPr>
                <p14:cNvContentPartPr/>
                <p14:nvPr/>
              </p14:nvContentPartPr>
              <p14:xfrm>
                <a:off x="879666" y="6276670"/>
                <a:ext cx="135000" cy="212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A6E7951-DC73-4B51-B5EB-7996AE32C72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71026" y="6267670"/>
                  <a:ext cx="152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12EE6AD-C5F4-41FB-B11B-E1BEB7EB5088}"/>
                    </a:ext>
                  </a:extLst>
                </p14:cNvPr>
                <p14:cNvContentPartPr/>
                <p14:nvPr/>
              </p14:nvContentPartPr>
              <p14:xfrm>
                <a:off x="1061466" y="6371710"/>
                <a:ext cx="71640" cy="117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12EE6AD-C5F4-41FB-B11B-E1BEB7EB508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52466" y="6362710"/>
                  <a:ext cx="89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628C9A4-F0D8-4E48-A76F-F93557A314E7}"/>
                    </a:ext>
                  </a:extLst>
                </p14:cNvPr>
                <p14:cNvContentPartPr/>
                <p14:nvPr/>
              </p14:nvContentPartPr>
              <p14:xfrm>
                <a:off x="1256226" y="6418150"/>
                <a:ext cx="106560" cy="18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628C9A4-F0D8-4E48-A76F-F93557A314E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247586" y="6409510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1C1D204-7F35-4B64-902F-E4F7C6AE3C57}"/>
                    </a:ext>
                  </a:extLst>
                </p14:cNvPr>
                <p14:cNvContentPartPr/>
                <p14:nvPr/>
              </p14:nvContentPartPr>
              <p14:xfrm>
                <a:off x="1422186" y="6324910"/>
                <a:ext cx="624240" cy="358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1C1D204-7F35-4B64-902F-E4F7C6AE3C5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413186" y="6315910"/>
                  <a:ext cx="641880" cy="37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13C361B3-D1F1-42EB-962F-47E1C231EB13}"/>
                  </a:ext>
                </a:extLst>
              </p14:cNvPr>
              <p14:cNvContentPartPr/>
              <p14:nvPr/>
            </p14:nvContentPartPr>
            <p14:xfrm>
              <a:off x="2358906" y="6293950"/>
              <a:ext cx="614880" cy="1778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13C361B3-D1F1-42EB-962F-47E1C231EB13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2350266" y="6285310"/>
                <a:ext cx="63252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61B9B98-2D11-4287-9A89-CF1FA9A50B88}"/>
              </a:ext>
            </a:extLst>
          </p:cNvPr>
          <p:cNvGrpSpPr/>
          <p:nvPr/>
        </p:nvGrpSpPr>
        <p:grpSpPr>
          <a:xfrm>
            <a:off x="3250266" y="6217270"/>
            <a:ext cx="1369080" cy="348840"/>
            <a:chOff x="3250266" y="6217270"/>
            <a:chExt cx="13690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584EB36-79E1-4264-BADF-C5626D7D8BA2}"/>
                    </a:ext>
                  </a:extLst>
                </p14:cNvPr>
                <p14:cNvContentPartPr/>
                <p14:nvPr/>
              </p14:nvContentPartPr>
              <p14:xfrm>
                <a:off x="3250266" y="6271270"/>
                <a:ext cx="283680" cy="294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584EB36-79E1-4264-BADF-C5626D7D8BA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241626" y="6262270"/>
                  <a:ext cx="301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0A83D1E-3A7C-4A77-80D2-366D4BD6889A}"/>
                    </a:ext>
                  </a:extLst>
                </p14:cNvPr>
                <p14:cNvContentPartPr/>
                <p14:nvPr/>
              </p14:nvContentPartPr>
              <p14:xfrm>
                <a:off x="3627906" y="6217270"/>
                <a:ext cx="429480" cy="187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0A83D1E-3A7C-4A77-80D2-366D4BD6889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618906" y="6208270"/>
                  <a:ext cx="447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54EDEC9-F1DF-4E6B-BE64-CCCDFD12B6B2}"/>
                    </a:ext>
                  </a:extLst>
                </p14:cNvPr>
                <p14:cNvContentPartPr/>
                <p14:nvPr/>
              </p14:nvContentPartPr>
              <p14:xfrm>
                <a:off x="3963786" y="6218350"/>
                <a:ext cx="573120" cy="153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54EDEC9-F1DF-4E6B-BE64-CCCDFD12B6B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55146" y="6209350"/>
                  <a:ext cx="590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AAC305A-DFBB-4C5D-87CA-65CCDCCE2D50}"/>
                    </a:ext>
                  </a:extLst>
                </p14:cNvPr>
                <p14:cNvContentPartPr/>
                <p14:nvPr/>
              </p14:nvContentPartPr>
              <p14:xfrm>
                <a:off x="4607106" y="6394750"/>
                <a:ext cx="12240" cy="35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AAC305A-DFBB-4C5D-87CA-65CCDCCE2D5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598466" y="6385750"/>
                  <a:ext cx="298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E32EBC6-EB07-457A-9C86-1F57A753B87E}"/>
              </a:ext>
            </a:extLst>
          </p:cNvPr>
          <p:cNvGrpSpPr/>
          <p:nvPr/>
        </p:nvGrpSpPr>
        <p:grpSpPr>
          <a:xfrm>
            <a:off x="4928586" y="6052750"/>
            <a:ext cx="1529280" cy="230400"/>
            <a:chOff x="4928586" y="6052750"/>
            <a:chExt cx="15292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50B207E-70A4-472B-B771-68ED96BF2027}"/>
                    </a:ext>
                  </a:extLst>
                </p14:cNvPr>
                <p14:cNvContentPartPr/>
                <p14:nvPr/>
              </p14:nvContentPartPr>
              <p14:xfrm>
                <a:off x="4928586" y="6052750"/>
                <a:ext cx="729000" cy="230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50B207E-70A4-472B-B771-68ED96BF202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919946" y="6044110"/>
                  <a:ext cx="746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1177110-AAFF-47D3-9F7D-5C0CB6A3CB25}"/>
                    </a:ext>
                  </a:extLst>
                </p14:cNvPr>
                <p14:cNvContentPartPr/>
                <p14:nvPr/>
              </p14:nvContentPartPr>
              <p14:xfrm>
                <a:off x="5777106" y="6070390"/>
                <a:ext cx="264240" cy="200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1177110-AAFF-47D3-9F7D-5C0CB6A3CB2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768106" y="6061390"/>
                  <a:ext cx="281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BD6540C-35CF-432D-BD07-D0C22EA5156A}"/>
                    </a:ext>
                  </a:extLst>
                </p14:cNvPr>
                <p14:cNvContentPartPr/>
                <p14:nvPr/>
              </p14:nvContentPartPr>
              <p14:xfrm>
                <a:off x="5840106" y="6176230"/>
                <a:ext cx="617760" cy="104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BD6540C-35CF-432D-BD07-D0C22EA5156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31466" y="6167230"/>
                  <a:ext cx="635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98B344D-6382-4A46-9BCF-9E00425EF570}"/>
                    </a:ext>
                  </a:extLst>
                </p14:cNvPr>
                <p14:cNvContentPartPr/>
                <p14:nvPr/>
              </p14:nvContentPartPr>
              <p14:xfrm>
                <a:off x="6123426" y="6081910"/>
                <a:ext cx="12240" cy="29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98B344D-6382-4A46-9BCF-9E00425EF57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114426" y="6073270"/>
                  <a:ext cx="298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57B7F0C-15AE-4C4C-84ED-3F78F4ADDD1E}"/>
              </a:ext>
            </a:extLst>
          </p:cNvPr>
          <p:cNvGrpSpPr/>
          <p:nvPr/>
        </p:nvGrpSpPr>
        <p:grpSpPr>
          <a:xfrm>
            <a:off x="6854586" y="6117550"/>
            <a:ext cx="909360" cy="324720"/>
            <a:chOff x="6854586" y="6117550"/>
            <a:chExt cx="90936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C4EB724-CBE2-4437-BB0B-B0F995DE23C4}"/>
                    </a:ext>
                  </a:extLst>
                </p14:cNvPr>
                <p14:cNvContentPartPr/>
                <p14:nvPr/>
              </p14:nvContentPartPr>
              <p14:xfrm>
                <a:off x="6854586" y="6117550"/>
                <a:ext cx="378360" cy="324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C4EB724-CBE2-4437-BB0B-B0F995DE23C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845586" y="6108910"/>
                  <a:ext cx="3960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D2C003C-6396-41A7-B80B-8484FE5579A4}"/>
                    </a:ext>
                  </a:extLst>
                </p14:cNvPr>
                <p14:cNvContentPartPr/>
                <p14:nvPr/>
              </p14:nvContentPartPr>
              <p14:xfrm>
                <a:off x="7285506" y="6178030"/>
                <a:ext cx="106560" cy="104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D2C003C-6396-41A7-B80B-8484FE5579A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276506" y="6169390"/>
                  <a:ext cx="12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0D93F18-B00C-4B22-AAAA-3250E790104D}"/>
                    </a:ext>
                  </a:extLst>
                </p14:cNvPr>
                <p14:cNvContentPartPr/>
                <p14:nvPr/>
              </p14:nvContentPartPr>
              <p14:xfrm>
                <a:off x="7521666" y="6166870"/>
                <a:ext cx="36000" cy="104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0D93F18-B00C-4B22-AAAA-3250E79010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512666" y="6158230"/>
                  <a:ext cx="53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1167401-9D99-4E67-9DA8-126137F21A44}"/>
                    </a:ext>
                  </a:extLst>
                </p14:cNvPr>
                <p14:cNvContentPartPr/>
                <p14:nvPr/>
              </p14:nvContentPartPr>
              <p14:xfrm>
                <a:off x="7751706" y="6282790"/>
                <a:ext cx="12240" cy="12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1167401-9D99-4E67-9DA8-126137F21A4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742706" y="627379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BEE6AA45-5063-44C6-A708-BA045C512E8D}"/>
                  </a:ext>
                </a:extLst>
              </p14:cNvPr>
              <p14:cNvContentPartPr/>
              <p14:nvPr/>
            </p14:nvContentPartPr>
            <p14:xfrm>
              <a:off x="2223906" y="4524550"/>
              <a:ext cx="159480" cy="27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BEE6AA45-5063-44C6-A708-BA045C512E8D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214906" y="4515910"/>
                <a:ext cx="1771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DADEC52-62C6-456D-8388-8FC2AA70E4E9}"/>
              </a:ext>
            </a:extLst>
          </p:cNvPr>
          <p:cNvGrpSpPr/>
          <p:nvPr/>
        </p:nvGrpSpPr>
        <p:grpSpPr>
          <a:xfrm>
            <a:off x="2031306" y="5079310"/>
            <a:ext cx="2157120" cy="762120"/>
            <a:chOff x="2031306" y="5079310"/>
            <a:chExt cx="2157120" cy="76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3B80A77-325F-405F-936B-A217DF8155D6}"/>
                    </a:ext>
                  </a:extLst>
                </p14:cNvPr>
                <p14:cNvContentPartPr/>
                <p14:nvPr/>
              </p14:nvContentPartPr>
              <p14:xfrm>
                <a:off x="2631066" y="5285590"/>
                <a:ext cx="29880" cy="118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3B80A77-325F-405F-936B-A217DF8155D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622066" y="5276950"/>
                  <a:ext cx="47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3888764-8DAF-49AD-948B-027298402FF0}"/>
                    </a:ext>
                  </a:extLst>
                </p14:cNvPr>
                <p14:cNvContentPartPr/>
                <p14:nvPr/>
              </p14:nvContentPartPr>
              <p14:xfrm>
                <a:off x="2489226" y="5492230"/>
                <a:ext cx="195120" cy="24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3888764-8DAF-49AD-948B-027298402FF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480586" y="5483230"/>
                  <a:ext cx="212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B94C45A-1733-40D3-8F10-7EF69E11DCFF}"/>
                    </a:ext>
                  </a:extLst>
                </p14:cNvPr>
                <p14:cNvContentPartPr/>
                <p14:nvPr/>
              </p14:nvContentPartPr>
              <p14:xfrm>
                <a:off x="2502186" y="5651350"/>
                <a:ext cx="198000" cy="190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B94C45A-1733-40D3-8F10-7EF69E11DCF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493186" y="5642710"/>
                  <a:ext cx="215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5103421-4CC3-416F-B97F-E857A943F3C4}"/>
                    </a:ext>
                  </a:extLst>
                </p14:cNvPr>
                <p14:cNvContentPartPr/>
                <p14:nvPr/>
              </p14:nvContentPartPr>
              <p14:xfrm>
                <a:off x="2967666" y="5270470"/>
                <a:ext cx="218160" cy="174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5103421-4CC3-416F-B97F-E857A943F3C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958666" y="5261470"/>
                  <a:ext cx="235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0F10A6E-9D8A-4504-B73F-56E56CF6A0A0}"/>
                    </a:ext>
                  </a:extLst>
                </p14:cNvPr>
                <p14:cNvContentPartPr/>
                <p14:nvPr/>
              </p14:nvContentPartPr>
              <p14:xfrm>
                <a:off x="2892066" y="5474590"/>
                <a:ext cx="429480" cy="45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0F10A6E-9D8A-4504-B73F-56E56CF6A0A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883426" y="5465950"/>
                  <a:ext cx="447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43D7CB9-0308-4318-A98E-C868E9D1A48C}"/>
                    </a:ext>
                  </a:extLst>
                </p14:cNvPr>
                <p14:cNvContentPartPr/>
                <p14:nvPr/>
              </p14:nvContentPartPr>
              <p14:xfrm>
                <a:off x="2866866" y="5562790"/>
                <a:ext cx="366120" cy="207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43D7CB9-0308-4318-A98E-C868E9D1A48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857866" y="5554150"/>
                  <a:ext cx="383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00EF675-403C-4684-BC20-F3DBA2C65225}"/>
                    </a:ext>
                  </a:extLst>
                </p14:cNvPr>
                <p14:cNvContentPartPr/>
                <p14:nvPr/>
              </p14:nvContentPartPr>
              <p14:xfrm>
                <a:off x="3150186" y="5604190"/>
                <a:ext cx="29880" cy="159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00EF675-403C-4684-BC20-F3DBA2C6522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41186" y="5595550"/>
                  <a:ext cx="47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D9653A6-7E0C-431F-BFAB-CA4F826DBE1B}"/>
                    </a:ext>
                  </a:extLst>
                </p14:cNvPr>
                <p14:cNvContentPartPr/>
                <p14:nvPr/>
              </p14:nvContentPartPr>
              <p14:xfrm>
                <a:off x="3492186" y="5079310"/>
                <a:ext cx="159480" cy="637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D9653A6-7E0C-431F-BFAB-CA4F826DBE1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483546" y="5070310"/>
                  <a:ext cx="17712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E62ACAC-FE04-499B-B3B5-4F9F52EA7D18}"/>
                    </a:ext>
                  </a:extLst>
                </p14:cNvPr>
                <p14:cNvContentPartPr/>
                <p14:nvPr/>
              </p14:nvContentPartPr>
              <p14:xfrm>
                <a:off x="3804306" y="5326270"/>
                <a:ext cx="348840" cy="59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E62ACAC-FE04-499B-B3B5-4F9F52EA7D1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95666" y="5317630"/>
                  <a:ext cx="366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FCB0911-3947-4084-B561-464EB7BBC56D}"/>
                    </a:ext>
                  </a:extLst>
                </p14:cNvPr>
                <p14:cNvContentPartPr/>
                <p14:nvPr/>
              </p14:nvContentPartPr>
              <p14:xfrm>
                <a:off x="3805026" y="5196670"/>
                <a:ext cx="313200" cy="435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FCB0911-3947-4084-B561-464EB7BBC56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796026" y="5187670"/>
                  <a:ext cx="3308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0862CB1-893E-4096-ADA0-81BD75D2DB22}"/>
                    </a:ext>
                  </a:extLst>
                </p14:cNvPr>
                <p14:cNvContentPartPr/>
                <p14:nvPr/>
              </p14:nvContentPartPr>
              <p14:xfrm>
                <a:off x="4028946" y="5698510"/>
                <a:ext cx="159480" cy="24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0862CB1-893E-4096-ADA0-81BD75D2DB2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020306" y="5689870"/>
                  <a:ext cx="177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90EEC7E-FE60-4581-BA3D-9FB97AB1301B}"/>
                    </a:ext>
                  </a:extLst>
                </p14:cNvPr>
                <p14:cNvContentPartPr/>
                <p14:nvPr/>
              </p14:nvContentPartPr>
              <p14:xfrm>
                <a:off x="4099866" y="5586550"/>
                <a:ext cx="59400" cy="159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90EEC7E-FE60-4581-BA3D-9FB97AB1301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091226" y="5577550"/>
                  <a:ext cx="77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C1CC8AA-E1EE-4634-8BAE-EB354B270F4D}"/>
                    </a:ext>
                  </a:extLst>
                </p14:cNvPr>
                <p14:cNvContentPartPr/>
                <p14:nvPr/>
              </p14:nvContentPartPr>
              <p14:xfrm>
                <a:off x="2031306" y="5539390"/>
                <a:ext cx="234000" cy="24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C1CC8AA-E1EE-4634-8BAE-EB354B270F4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022666" y="5530390"/>
                  <a:ext cx="251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3F6E07F-DCB9-47DC-AF9A-F5DCB5B9476B}"/>
                    </a:ext>
                  </a:extLst>
                </p14:cNvPr>
                <p14:cNvContentPartPr/>
                <p14:nvPr/>
              </p14:nvContentPartPr>
              <p14:xfrm>
                <a:off x="2170626" y="5468470"/>
                <a:ext cx="18000" cy="242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3F6E07F-DCB9-47DC-AF9A-F5DCB5B9476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161986" y="5459470"/>
                  <a:ext cx="35640" cy="25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35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14A049C-461E-4969-88CA-1873B0254F0A}"/>
              </a:ext>
            </a:extLst>
          </p:cNvPr>
          <p:cNvGrpSpPr/>
          <p:nvPr/>
        </p:nvGrpSpPr>
        <p:grpSpPr>
          <a:xfrm>
            <a:off x="831786" y="194470"/>
            <a:ext cx="1062000" cy="459360"/>
            <a:chOff x="831786" y="194470"/>
            <a:chExt cx="106200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2C8AF26-BFBA-4356-921F-B02DCC6972A2}"/>
                    </a:ext>
                  </a:extLst>
                </p14:cNvPr>
                <p14:cNvContentPartPr/>
                <p14:nvPr/>
              </p14:nvContentPartPr>
              <p14:xfrm>
                <a:off x="831786" y="335950"/>
                <a:ext cx="270000" cy="12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2C8AF26-BFBA-4356-921F-B02DCC6972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2786" y="326950"/>
                  <a:ext cx="28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E9637AD-BC78-4B24-8381-DA35A3BDAC98}"/>
                    </a:ext>
                  </a:extLst>
                </p14:cNvPr>
                <p14:cNvContentPartPr/>
                <p14:nvPr/>
              </p14:nvContentPartPr>
              <p14:xfrm>
                <a:off x="843306" y="194470"/>
                <a:ext cx="271800" cy="429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E9637AD-BC78-4B24-8381-DA35A3BDAC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4666" y="185830"/>
                  <a:ext cx="2894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79C5DD-BF22-4313-A7AD-057C4527CA73}"/>
                    </a:ext>
                  </a:extLst>
                </p14:cNvPr>
                <p14:cNvContentPartPr/>
                <p14:nvPr/>
              </p14:nvContentPartPr>
              <p14:xfrm>
                <a:off x="1004226" y="536470"/>
                <a:ext cx="169920" cy="2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79C5DD-BF22-4313-A7AD-057C4527CA7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5586" y="527830"/>
                  <a:ext cx="187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340430-371E-41EC-BAB7-2625F116510B}"/>
                    </a:ext>
                  </a:extLst>
                </p14:cNvPr>
                <p14:cNvContentPartPr/>
                <p14:nvPr/>
              </p14:nvContentPartPr>
              <p14:xfrm>
                <a:off x="1091706" y="489310"/>
                <a:ext cx="35280" cy="164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340430-371E-41EC-BAB7-2625F11651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2706" y="480670"/>
                  <a:ext cx="52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6BC7EC-318E-4798-86A3-D20610B9B049}"/>
                    </a:ext>
                  </a:extLst>
                </p14:cNvPr>
                <p14:cNvContentPartPr/>
                <p14:nvPr/>
              </p14:nvContentPartPr>
              <p14:xfrm>
                <a:off x="1327146" y="282670"/>
                <a:ext cx="130680" cy="313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6BC7EC-318E-4798-86A3-D20610B9B0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8146" y="273670"/>
                  <a:ext cx="148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77E48E-B1DA-4D61-B9B2-456A3D88BAE8}"/>
                    </a:ext>
                  </a:extLst>
                </p14:cNvPr>
                <p14:cNvContentPartPr/>
                <p14:nvPr/>
              </p14:nvContentPartPr>
              <p14:xfrm>
                <a:off x="1462866" y="353590"/>
                <a:ext cx="89280" cy="18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77E48E-B1DA-4D61-B9B2-456A3D88BA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53866" y="344590"/>
                  <a:ext cx="106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DF20F0-7216-4510-BF16-72F182825447}"/>
                    </a:ext>
                  </a:extLst>
                </p14:cNvPr>
                <p14:cNvContentPartPr/>
                <p14:nvPr/>
              </p14:nvContentPartPr>
              <p14:xfrm>
                <a:off x="1462866" y="442150"/>
                <a:ext cx="153720" cy="177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DF20F0-7216-4510-BF16-72F1828254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53866" y="433510"/>
                  <a:ext cx="171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708187-7E9E-4163-A202-01D5DA2DB270}"/>
                    </a:ext>
                  </a:extLst>
                </p14:cNvPr>
                <p14:cNvContentPartPr/>
                <p14:nvPr/>
              </p14:nvContentPartPr>
              <p14:xfrm>
                <a:off x="1769586" y="359710"/>
                <a:ext cx="124200" cy="24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708187-7E9E-4163-A202-01D5DA2DB2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0946" y="350710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C15689-CB04-469F-BFB6-191EF915F2BA}"/>
                    </a:ext>
                  </a:extLst>
                </p14:cNvPr>
                <p14:cNvContentPartPr/>
                <p14:nvPr/>
              </p14:nvContentPartPr>
              <p14:xfrm>
                <a:off x="1822146" y="335950"/>
                <a:ext cx="30240" cy="21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C15689-CB04-469F-BFB6-191EF915F2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13506" y="327310"/>
                  <a:ext cx="478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101187-A4EB-4852-85B7-E6AE9A11E3BD}"/>
              </a:ext>
            </a:extLst>
          </p:cNvPr>
          <p:cNvGrpSpPr/>
          <p:nvPr/>
        </p:nvGrpSpPr>
        <p:grpSpPr>
          <a:xfrm>
            <a:off x="2052906" y="261430"/>
            <a:ext cx="460440" cy="316800"/>
            <a:chOff x="2052906" y="261430"/>
            <a:chExt cx="46044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B38E710-47E5-489F-9AAD-4EA1951DC5B4}"/>
                    </a:ext>
                  </a:extLst>
                </p14:cNvPr>
                <p14:cNvContentPartPr/>
                <p14:nvPr/>
              </p14:nvContentPartPr>
              <p14:xfrm>
                <a:off x="2052906" y="261430"/>
                <a:ext cx="460440" cy="31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B38E710-47E5-489F-9AAD-4EA1951DC5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43906" y="252430"/>
                  <a:ext cx="478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B8036D-ADAC-4518-AC79-38986FBBA4E5}"/>
                    </a:ext>
                  </a:extLst>
                </p14:cNvPr>
                <p14:cNvContentPartPr/>
                <p14:nvPr/>
              </p14:nvContentPartPr>
              <p14:xfrm>
                <a:off x="2353506" y="501190"/>
                <a:ext cx="112320" cy="1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B8036D-ADAC-4518-AC79-38986FBBA4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44866" y="49255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A0F593-FE57-452E-984F-5BDB7859337F}"/>
              </a:ext>
            </a:extLst>
          </p:cNvPr>
          <p:cNvGrpSpPr/>
          <p:nvPr/>
        </p:nvGrpSpPr>
        <p:grpSpPr>
          <a:xfrm>
            <a:off x="2908266" y="176470"/>
            <a:ext cx="346320" cy="466920"/>
            <a:chOff x="2908266" y="176470"/>
            <a:chExt cx="34632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B0D26E-B792-4EC8-AAA9-6569A30C3002}"/>
                    </a:ext>
                  </a:extLst>
                </p14:cNvPr>
                <p14:cNvContentPartPr/>
                <p14:nvPr/>
              </p14:nvContentPartPr>
              <p14:xfrm>
                <a:off x="2996826" y="176470"/>
                <a:ext cx="257760" cy="5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B0D26E-B792-4EC8-AAA9-6569A30C30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87826" y="167470"/>
                  <a:ext cx="275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E87186-00C4-4457-A696-FF9EF16D2E90}"/>
                    </a:ext>
                  </a:extLst>
                </p14:cNvPr>
                <p14:cNvContentPartPr/>
                <p14:nvPr/>
              </p14:nvContentPartPr>
              <p14:xfrm>
                <a:off x="2908266" y="176470"/>
                <a:ext cx="77040" cy="336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E87186-00C4-4457-A696-FF9EF16D2E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99266" y="167830"/>
                  <a:ext cx="94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F26867-C04D-4B0A-B50E-C44D40973413}"/>
                    </a:ext>
                  </a:extLst>
                </p14:cNvPr>
                <p14:cNvContentPartPr/>
                <p14:nvPr/>
              </p14:nvContentPartPr>
              <p14:xfrm>
                <a:off x="2925906" y="371590"/>
                <a:ext cx="118440" cy="1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F26867-C04D-4B0A-B50E-C44D409734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6906" y="362590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D02AFB-1174-4411-97DB-208E0F2C6ED7}"/>
                    </a:ext>
                  </a:extLst>
                </p14:cNvPr>
                <p14:cNvContentPartPr/>
                <p14:nvPr/>
              </p14:nvContentPartPr>
              <p14:xfrm>
                <a:off x="3081066" y="513070"/>
                <a:ext cx="169920" cy="13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D02AFB-1174-4411-97DB-208E0F2C6E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72066" y="504070"/>
                  <a:ext cx="1875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2BB8F8-B8B0-4EA6-8811-131596C05E43}"/>
              </a:ext>
            </a:extLst>
          </p:cNvPr>
          <p:cNvGrpSpPr/>
          <p:nvPr/>
        </p:nvGrpSpPr>
        <p:grpSpPr>
          <a:xfrm>
            <a:off x="3534306" y="135430"/>
            <a:ext cx="376920" cy="413280"/>
            <a:chOff x="3534306" y="135430"/>
            <a:chExt cx="37692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123A540-95DE-4030-B5B1-A5CB939AB892}"/>
                    </a:ext>
                  </a:extLst>
                </p14:cNvPr>
                <p14:cNvContentPartPr/>
                <p14:nvPr/>
              </p14:nvContentPartPr>
              <p14:xfrm>
                <a:off x="3534306" y="135430"/>
                <a:ext cx="200160" cy="413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123A540-95DE-4030-B5B1-A5CB939AB8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25306" y="126790"/>
                  <a:ext cx="2178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9A9838-FAA9-4B22-A19B-D372AE357095}"/>
                    </a:ext>
                  </a:extLst>
                </p14:cNvPr>
                <p14:cNvContentPartPr/>
                <p14:nvPr/>
              </p14:nvContentPartPr>
              <p14:xfrm>
                <a:off x="3798906" y="265390"/>
                <a:ext cx="112320" cy="142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9A9838-FAA9-4B22-A19B-D372AE3570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0266" y="256390"/>
                  <a:ext cx="129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F1AB54-6276-41B4-BCBD-108A5920432B}"/>
                    </a:ext>
                  </a:extLst>
                </p14:cNvPr>
                <p14:cNvContentPartPr/>
                <p14:nvPr/>
              </p14:nvContentPartPr>
              <p14:xfrm>
                <a:off x="3781266" y="342070"/>
                <a:ext cx="10656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F1AB54-6276-41B4-BCBD-108A592043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72626" y="333070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AC2186-020C-400B-8253-4A16D2F1D8F3}"/>
              </a:ext>
            </a:extLst>
          </p:cNvPr>
          <p:cNvGrpSpPr/>
          <p:nvPr/>
        </p:nvGrpSpPr>
        <p:grpSpPr>
          <a:xfrm>
            <a:off x="4105626" y="200230"/>
            <a:ext cx="1056600" cy="401400"/>
            <a:chOff x="4105626" y="200230"/>
            <a:chExt cx="10566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466E84-565D-4BCF-A2C2-4A3DD0065941}"/>
                    </a:ext>
                  </a:extLst>
                </p14:cNvPr>
                <p14:cNvContentPartPr/>
                <p14:nvPr/>
              </p14:nvContentPartPr>
              <p14:xfrm>
                <a:off x="4105626" y="335950"/>
                <a:ext cx="118440" cy="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466E84-565D-4BCF-A2C2-4A3DD00659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96986" y="32731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D37327-6242-4460-879F-3CDBC4420A2A}"/>
                    </a:ext>
                  </a:extLst>
                </p14:cNvPr>
                <p14:cNvContentPartPr/>
                <p14:nvPr/>
              </p14:nvContentPartPr>
              <p14:xfrm>
                <a:off x="4352586" y="288790"/>
                <a:ext cx="226080" cy="260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D37327-6242-4460-879F-3CDBC4420A2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3946" y="279790"/>
                  <a:ext cx="243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1BD739-1040-45FC-B457-5EC0501C02DF}"/>
                    </a:ext>
                  </a:extLst>
                </p14:cNvPr>
                <p14:cNvContentPartPr/>
                <p14:nvPr/>
              </p14:nvContentPartPr>
              <p14:xfrm>
                <a:off x="4672266" y="306430"/>
                <a:ext cx="153720" cy="24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1BD739-1040-45FC-B457-5EC0501C02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63266" y="297790"/>
                  <a:ext cx="171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4F940C-E4CE-4A4B-A27B-7048C207ABC1}"/>
                    </a:ext>
                  </a:extLst>
                </p14:cNvPr>
                <p14:cNvContentPartPr/>
                <p14:nvPr/>
              </p14:nvContentPartPr>
              <p14:xfrm>
                <a:off x="4736706" y="265390"/>
                <a:ext cx="59760" cy="21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4F940C-E4CE-4A4B-A27B-7048C207AB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28066" y="256390"/>
                  <a:ext cx="77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A00402-3117-4750-8FE6-987B8ACC0C30}"/>
                    </a:ext>
                  </a:extLst>
                </p14:cNvPr>
                <p14:cNvContentPartPr/>
                <p14:nvPr/>
              </p14:nvContentPartPr>
              <p14:xfrm>
                <a:off x="4937586" y="200230"/>
                <a:ext cx="224640" cy="401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A00402-3117-4750-8FE6-987B8ACC0C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8586" y="191590"/>
                  <a:ext cx="24228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79F8B30-F05B-4A4E-B093-80A1F3F122C7}"/>
                  </a:ext>
                </a:extLst>
              </p14:cNvPr>
              <p14:cNvContentPartPr/>
              <p14:nvPr/>
            </p14:nvContentPartPr>
            <p14:xfrm>
              <a:off x="2296986" y="2406670"/>
              <a:ext cx="2658600" cy="6494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79F8B30-F05B-4A4E-B093-80A1F3F122C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87986" y="2398030"/>
                <a:ext cx="267624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24704FE-1932-4AB4-BB27-863631C769B0}"/>
                  </a:ext>
                </a:extLst>
              </p14:cNvPr>
              <p14:cNvContentPartPr/>
              <p14:nvPr/>
            </p14:nvContentPartPr>
            <p14:xfrm>
              <a:off x="815946" y="1257190"/>
              <a:ext cx="228600" cy="1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24704FE-1932-4AB4-BB27-863631C769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06946" y="1248550"/>
                <a:ext cx="2462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5DBC03-8BF7-4F24-B80B-4FC2AC555F08}"/>
                  </a:ext>
                </a:extLst>
              </p14:cNvPr>
              <p14:cNvContentPartPr/>
              <p14:nvPr/>
            </p14:nvContentPartPr>
            <p14:xfrm>
              <a:off x="837186" y="1144150"/>
              <a:ext cx="201240" cy="349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5DBC03-8BF7-4F24-B80B-4FC2AC555F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8186" y="1135510"/>
                <a:ext cx="2188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CB36F84-7F80-4BB1-B84A-1BC06EB01AEE}"/>
                  </a:ext>
                </a:extLst>
              </p14:cNvPr>
              <p14:cNvContentPartPr/>
              <p14:nvPr/>
            </p14:nvContentPartPr>
            <p14:xfrm>
              <a:off x="1015386" y="1480390"/>
              <a:ext cx="75960" cy="12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CB36F84-7F80-4BB1-B84A-1BC06EB01AE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06746" y="1471750"/>
                <a:ext cx="93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ADA7CAA-B38A-4A3B-B3BF-59D998D5F95C}"/>
                  </a:ext>
                </a:extLst>
              </p14:cNvPr>
              <p14:cNvContentPartPr/>
              <p14:nvPr/>
            </p14:nvContentPartPr>
            <p14:xfrm>
              <a:off x="1261986" y="1120750"/>
              <a:ext cx="124560" cy="378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ADA7CAA-B38A-4A3B-B3BF-59D998D5F95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2986" y="1111750"/>
                <a:ext cx="14220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918D54D-B605-4E5E-A9F8-DF0444A9BC4A}"/>
                  </a:ext>
                </a:extLst>
              </p14:cNvPr>
              <p14:cNvContentPartPr/>
              <p14:nvPr/>
            </p14:nvContentPartPr>
            <p14:xfrm>
              <a:off x="1433346" y="1226950"/>
              <a:ext cx="88920" cy="147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918D54D-B605-4E5E-A9F8-DF0444A9BC4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24706" y="1217950"/>
                <a:ext cx="1065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93759B0-72C1-4EE7-8CA1-2E022AF9C642}"/>
                  </a:ext>
                </a:extLst>
              </p14:cNvPr>
              <p14:cNvContentPartPr/>
              <p14:nvPr/>
            </p14:nvContentPartPr>
            <p14:xfrm>
              <a:off x="1439106" y="1291750"/>
              <a:ext cx="218520" cy="171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93759B0-72C1-4EE7-8CA1-2E022AF9C6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30466" y="1283110"/>
                <a:ext cx="236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795F2D-7151-4FC3-BAE5-99BF1BCE4DEB}"/>
                  </a:ext>
                </a:extLst>
              </p14:cNvPr>
              <p14:cNvContentPartPr/>
              <p14:nvPr/>
            </p14:nvContentPartPr>
            <p14:xfrm>
              <a:off x="1816746" y="1132630"/>
              <a:ext cx="153720" cy="235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795F2D-7151-4FC3-BAE5-99BF1BCE4DE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08106" y="1123630"/>
                <a:ext cx="1713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43F876A-601F-4084-A33E-94A864F09C4C}"/>
                  </a:ext>
                </a:extLst>
              </p14:cNvPr>
              <p14:cNvContentPartPr/>
              <p14:nvPr/>
            </p14:nvContentPartPr>
            <p14:xfrm>
              <a:off x="2082426" y="1085470"/>
              <a:ext cx="121320" cy="378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43F876A-601F-4084-A33E-94A864F09C4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73426" y="1076470"/>
                <a:ext cx="13896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D2661E6-DEE5-448A-9514-DA18327FAD8A}"/>
                  </a:ext>
                </a:extLst>
              </p14:cNvPr>
              <p14:cNvContentPartPr/>
              <p14:nvPr/>
            </p14:nvContentPartPr>
            <p14:xfrm>
              <a:off x="2341986" y="1191670"/>
              <a:ext cx="183240" cy="94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D2661E6-DEE5-448A-9514-DA18327FAD8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32986" y="1182670"/>
                <a:ext cx="200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8F1D36B-6636-4023-B0BE-B3B671A75F02}"/>
                  </a:ext>
                </a:extLst>
              </p14:cNvPr>
              <p14:cNvContentPartPr/>
              <p14:nvPr/>
            </p14:nvContentPartPr>
            <p14:xfrm>
              <a:off x="3032106" y="1020310"/>
              <a:ext cx="200880" cy="6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8F1D36B-6636-4023-B0BE-B3B671A75F0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23106" y="1011670"/>
                <a:ext cx="218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2F6F847-A1AC-4A9E-8208-BD24913A3065}"/>
                  </a:ext>
                </a:extLst>
              </p14:cNvPr>
              <p14:cNvContentPartPr/>
              <p14:nvPr/>
            </p14:nvContentPartPr>
            <p14:xfrm>
              <a:off x="3002226" y="1002670"/>
              <a:ext cx="124560" cy="29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2F6F847-A1AC-4A9E-8208-BD24913A306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93226" y="994030"/>
                <a:ext cx="1422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37428E9-C2EF-41D8-A006-88C1E31A2099}"/>
                  </a:ext>
                </a:extLst>
              </p14:cNvPr>
              <p14:cNvContentPartPr/>
              <p14:nvPr/>
            </p14:nvContentPartPr>
            <p14:xfrm>
              <a:off x="3161706" y="1421710"/>
              <a:ext cx="106560" cy="18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37428E9-C2EF-41D8-A006-88C1E31A209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53066" y="1412710"/>
                <a:ext cx="124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9A5BEE8-3558-4898-AA16-ED9A0BED353B}"/>
                  </a:ext>
                </a:extLst>
              </p14:cNvPr>
              <p14:cNvContentPartPr/>
              <p14:nvPr/>
            </p14:nvContentPartPr>
            <p14:xfrm>
              <a:off x="3510546" y="996550"/>
              <a:ext cx="176760" cy="354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9A5BEE8-3558-4898-AA16-ED9A0BED353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01546" y="987550"/>
                <a:ext cx="1944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BC573E1-1F3D-4283-8030-61A625BB8879}"/>
                  </a:ext>
                </a:extLst>
              </p14:cNvPr>
              <p14:cNvContentPartPr/>
              <p14:nvPr/>
            </p14:nvContentPartPr>
            <p14:xfrm>
              <a:off x="3788106" y="1055950"/>
              <a:ext cx="93960" cy="20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BC573E1-1F3D-4283-8030-61A625BB887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79106" y="1046950"/>
                <a:ext cx="111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7212C8D-1596-4010-9ABE-2022ACF1FEFE}"/>
                  </a:ext>
                </a:extLst>
              </p14:cNvPr>
              <p14:cNvContentPartPr/>
              <p14:nvPr/>
            </p14:nvContentPartPr>
            <p14:xfrm>
              <a:off x="3781266" y="1114630"/>
              <a:ext cx="437040" cy="65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7212C8D-1596-4010-9ABE-2022ACF1FEF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72626" y="1105990"/>
                <a:ext cx="4546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BB9E19E-1270-4891-85C3-F25F3D150E3D}"/>
                  </a:ext>
                </a:extLst>
              </p14:cNvPr>
              <p14:cNvContentPartPr/>
              <p14:nvPr/>
            </p14:nvContentPartPr>
            <p14:xfrm>
              <a:off x="4147026" y="1055950"/>
              <a:ext cx="59400" cy="212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BB9E19E-1270-4891-85C3-F25F3D150E3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38386" y="1046950"/>
                <a:ext cx="770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4E2DB17-1FEF-42CE-931D-90670DF1B02E}"/>
                  </a:ext>
                </a:extLst>
              </p14:cNvPr>
              <p14:cNvContentPartPr/>
              <p14:nvPr/>
            </p14:nvContentPartPr>
            <p14:xfrm>
              <a:off x="4400106" y="1056310"/>
              <a:ext cx="72000" cy="159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4E2DB17-1FEF-42CE-931D-90670DF1B02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91106" y="1047310"/>
                <a:ext cx="896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1075280-797A-453A-AA8D-F6B6D569F2F7}"/>
                  </a:ext>
                </a:extLst>
              </p14:cNvPr>
              <p14:cNvContentPartPr/>
              <p14:nvPr/>
            </p14:nvContentPartPr>
            <p14:xfrm>
              <a:off x="4518546" y="1167910"/>
              <a:ext cx="88920" cy="75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1075280-797A-453A-AA8D-F6B6D569F2F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509906" y="1158910"/>
                <a:ext cx="1065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AE0D6B8-88B7-49D2-B498-534016103C27}"/>
                  </a:ext>
                </a:extLst>
              </p14:cNvPr>
              <p14:cNvContentPartPr/>
              <p14:nvPr/>
            </p14:nvContentPartPr>
            <p14:xfrm>
              <a:off x="4677666" y="1025710"/>
              <a:ext cx="177480" cy="18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AE0D6B8-88B7-49D2-B498-534016103C2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669026" y="1017070"/>
                <a:ext cx="1951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46B05D5-86F9-4D63-ADB8-FCEA94E61DF1}"/>
                  </a:ext>
                </a:extLst>
              </p14:cNvPr>
              <p14:cNvContentPartPr/>
              <p14:nvPr/>
            </p14:nvContentPartPr>
            <p14:xfrm>
              <a:off x="4937586" y="964510"/>
              <a:ext cx="88200" cy="357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46B05D5-86F9-4D63-ADB8-FCEA94E61DF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28586" y="955870"/>
                <a:ext cx="1058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C1DCFB4-AD09-4EFC-B757-D3B01C075589}"/>
                  </a:ext>
                </a:extLst>
              </p14:cNvPr>
              <p14:cNvContentPartPr/>
              <p14:nvPr/>
            </p14:nvContentPartPr>
            <p14:xfrm>
              <a:off x="2143266" y="1987990"/>
              <a:ext cx="196920" cy="1148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C1DCFB4-AD09-4EFC-B757-D3B01C07558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34266" y="1978990"/>
                <a:ext cx="214560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5AB6EE9-415D-4047-A6A7-EF6A1A95B4C2}"/>
                  </a:ext>
                </a:extLst>
              </p14:cNvPr>
              <p14:cNvContentPartPr/>
              <p14:nvPr/>
            </p14:nvContentPartPr>
            <p14:xfrm>
              <a:off x="1704786" y="2968270"/>
              <a:ext cx="5079600" cy="161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5AB6EE9-415D-4047-A6A7-EF6A1A95B4C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95786" y="2959270"/>
                <a:ext cx="50972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61F45D6-D2F8-4726-8057-BE57320C3D74}"/>
                  </a:ext>
                </a:extLst>
              </p14:cNvPr>
              <p14:cNvContentPartPr/>
              <p14:nvPr/>
            </p14:nvContentPartPr>
            <p14:xfrm>
              <a:off x="6624546" y="3031990"/>
              <a:ext cx="236520" cy="183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61F45D6-D2F8-4726-8057-BE57320C3D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15906" y="3023350"/>
                <a:ext cx="254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8858934-654C-4732-90DA-931139B0B058}"/>
                  </a:ext>
                </a:extLst>
              </p14:cNvPr>
              <p14:cNvContentPartPr/>
              <p14:nvPr/>
            </p14:nvContentPartPr>
            <p14:xfrm>
              <a:off x="7049706" y="3114070"/>
              <a:ext cx="115920" cy="222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8858934-654C-4732-90DA-931139B0B0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40706" y="3105430"/>
                <a:ext cx="1335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D5A47C9-8E70-4E5B-9309-D3A5C0C0FE75}"/>
                  </a:ext>
                </a:extLst>
              </p14:cNvPr>
              <p14:cNvContentPartPr/>
              <p14:nvPr/>
            </p14:nvContentPartPr>
            <p14:xfrm>
              <a:off x="7067346" y="3226750"/>
              <a:ext cx="140400" cy="475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D5A47C9-8E70-4E5B-9309-D3A5C0C0FE7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058346" y="3218110"/>
                <a:ext cx="1580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96FD824-3A6B-4C85-A8A9-309F4AABEAEA}"/>
                  </a:ext>
                </a:extLst>
              </p14:cNvPr>
              <p14:cNvContentPartPr/>
              <p14:nvPr/>
            </p14:nvContentPartPr>
            <p14:xfrm>
              <a:off x="2489226" y="1728070"/>
              <a:ext cx="194040" cy="12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96FD824-3A6B-4C85-A8A9-309F4AABEAE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80586" y="1719430"/>
                <a:ext cx="211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8E5121E-9A94-42FE-93A0-435961A0F924}"/>
                  </a:ext>
                </a:extLst>
              </p14:cNvPr>
              <p14:cNvContentPartPr/>
              <p14:nvPr/>
            </p14:nvContentPartPr>
            <p14:xfrm>
              <a:off x="2483466" y="1721950"/>
              <a:ext cx="59400" cy="248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8E5121E-9A94-42FE-93A0-435961A0F92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74466" y="1712950"/>
                <a:ext cx="770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5308FEB-4DB5-40F9-AE83-29CD39C8BDBC}"/>
                  </a:ext>
                </a:extLst>
              </p14:cNvPr>
              <p14:cNvContentPartPr/>
              <p14:nvPr/>
            </p14:nvContentPartPr>
            <p14:xfrm>
              <a:off x="2477706" y="1864150"/>
              <a:ext cx="153720" cy="24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5308FEB-4DB5-40F9-AE83-29CD39C8BDB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68706" y="1855150"/>
                <a:ext cx="171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3476605-0B78-48A2-99E2-0D9367F25B02}"/>
                  </a:ext>
                </a:extLst>
              </p14:cNvPr>
              <p14:cNvContentPartPr/>
              <p14:nvPr/>
            </p14:nvContentPartPr>
            <p14:xfrm>
              <a:off x="2637906" y="1967110"/>
              <a:ext cx="141120" cy="100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3476605-0B78-48A2-99E2-0D9367F25B0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628906" y="1958110"/>
                <a:ext cx="1587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06D0836-5B96-42B9-9E79-BA62ADEFAD86}"/>
                  </a:ext>
                </a:extLst>
              </p14:cNvPr>
              <p14:cNvContentPartPr/>
              <p14:nvPr/>
            </p14:nvContentPartPr>
            <p14:xfrm>
              <a:off x="2719266" y="1928950"/>
              <a:ext cx="12240" cy="124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06D0836-5B96-42B9-9E79-BA62ADEFAD8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710626" y="1919950"/>
                <a:ext cx="29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8C36836-D6A2-49BB-9826-5E50EF0DF7E1}"/>
                  </a:ext>
                </a:extLst>
              </p14:cNvPr>
              <p14:cNvContentPartPr/>
              <p14:nvPr/>
            </p14:nvContentPartPr>
            <p14:xfrm>
              <a:off x="2915106" y="1739950"/>
              <a:ext cx="129240" cy="272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8C36836-D6A2-49BB-9826-5E50EF0DF7E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06466" y="1730950"/>
                <a:ext cx="1468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6C2F341-FD92-40A4-A722-08672C61F478}"/>
                  </a:ext>
                </a:extLst>
              </p14:cNvPr>
              <p14:cNvContentPartPr/>
              <p14:nvPr/>
            </p14:nvContentPartPr>
            <p14:xfrm>
              <a:off x="3043986" y="1774870"/>
              <a:ext cx="94320" cy="172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6C2F341-FD92-40A4-A722-08672C61F47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034986" y="1766230"/>
                <a:ext cx="1119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C4E6590-1263-4BD0-984C-E84BE4BD852B}"/>
                  </a:ext>
                </a:extLst>
              </p14:cNvPr>
              <p14:cNvContentPartPr/>
              <p14:nvPr/>
            </p14:nvContentPartPr>
            <p14:xfrm>
              <a:off x="3049746" y="1840390"/>
              <a:ext cx="118440" cy="18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C4E6590-1263-4BD0-984C-E84BE4BD852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041106" y="1831750"/>
                <a:ext cx="136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E6DCC24-D61F-42DF-80AC-61A50936AE16}"/>
                  </a:ext>
                </a:extLst>
              </p14:cNvPr>
              <p14:cNvContentPartPr/>
              <p14:nvPr/>
            </p14:nvContentPartPr>
            <p14:xfrm>
              <a:off x="3232626" y="1864150"/>
              <a:ext cx="112320" cy="12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E6DCC24-D61F-42DF-80AC-61A50936AE1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23986" y="1855150"/>
                <a:ext cx="129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512498-7E4F-4F07-AFED-2DD0CF02395C}"/>
                  </a:ext>
                </a:extLst>
              </p14:cNvPr>
              <p14:cNvContentPartPr/>
              <p14:nvPr/>
            </p14:nvContentPartPr>
            <p14:xfrm>
              <a:off x="3453666" y="1775590"/>
              <a:ext cx="92160" cy="165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512498-7E4F-4F07-AFED-2DD0CF02395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445026" y="1766590"/>
                <a:ext cx="1098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B2FCA23-42A4-4017-B18E-DE8A79270C33}"/>
                  </a:ext>
                </a:extLst>
              </p14:cNvPr>
              <p14:cNvContentPartPr/>
              <p14:nvPr/>
            </p14:nvContentPartPr>
            <p14:xfrm>
              <a:off x="3562386" y="1906270"/>
              <a:ext cx="87120" cy="53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B2FCA23-42A4-4017-B18E-DE8A79270C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553746" y="1897630"/>
                <a:ext cx="1047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214DCCA-52C5-4997-B7DA-B443427E7778}"/>
                  </a:ext>
                </a:extLst>
              </p14:cNvPr>
              <p14:cNvContentPartPr/>
              <p14:nvPr/>
            </p14:nvContentPartPr>
            <p14:xfrm>
              <a:off x="3704586" y="1757230"/>
              <a:ext cx="112320" cy="6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214DCCA-52C5-4997-B7DA-B443427E777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95946" y="1748590"/>
                <a:ext cx="1299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FD58F72-772B-4610-8A92-47F7C38C7DD2}"/>
                  </a:ext>
                </a:extLst>
              </p14:cNvPr>
              <p14:cNvContentPartPr/>
              <p14:nvPr/>
            </p14:nvContentPartPr>
            <p14:xfrm>
              <a:off x="3747786" y="1710790"/>
              <a:ext cx="222840" cy="283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FD58F72-772B-4610-8A92-47F7C38C7DD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739146" y="1701790"/>
                <a:ext cx="24048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64F7088-6522-49DC-8C38-9C47C6384442}"/>
                  </a:ext>
                </a:extLst>
              </p14:cNvPr>
              <p14:cNvContentPartPr/>
              <p14:nvPr/>
            </p14:nvContentPartPr>
            <p14:xfrm>
              <a:off x="4035066" y="1987990"/>
              <a:ext cx="6120" cy="12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64F7088-6522-49DC-8C38-9C47C638444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026066" y="1978990"/>
                <a:ext cx="23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78C54F2-F543-4062-A33B-796521145BF6}"/>
                  </a:ext>
                </a:extLst>
              </p14:cNvPr>
              <p14:cNvContentPartPr/>
              <p14:nvPr/>
            </p14:nvContentPartPr>
            <p14:xfrm>
              <a:off x="6477306" y="1639510"/>
              <a:ext cx="189000" cy="12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78C54F2-F543-4062-A33B-796521145BF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68666" y="1630510"/>
                <a:ext cx="206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B818A4E-0D48-4E2F-BC4E-6D713C34398F}"/>
                  </a:ext>
                </a:extLst>
              </p14:cNvPr>
              <p14:cNvContentPartPr/>
              <p14:nvPr/>
            </p14:nvContentPartPr>
            <p14:xfrm>
              <a:off x="6559026" y="1533670"/>
              <a:ext cx="54000" cy="2836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B818A4E-0D48-4E2F-BC4E-6D713C34398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550386" y="1524670"/>
                <a:ext cx="716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C95D968-AE92-4F65-8A3D-4C9BA7B4BDF5}"/>
                  </a:ext>
                </a:extLst>
              </p14:cNvPr>
              <p14:cNvContentPartPr/>
              <p14:nvPr/>
            </p14:nvContentPartPr>
            <p14:xfrm>
              <a:off x="6784026" y="1710790"/>
              <a:ext cx="136080" cy="35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C95D968-AE92-4F65-8A3D-4C9BA7B4BDF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775386" y="1701790"/>
                <a:ext cx="153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0BBB8B3-4B19-43DD-89F4-F380687F37F7}"/>
                  </a:ext>
                </a:extLst>
              </p14:cNvPr>
              <p14:cNvContentPartPr/>
              <p14:nvPr/>
            </p14:nvContentPartPr>
            <p14:xfrm>
              <a:off x="7060866" y="1722310"/>
              <a:ext cx="65880" cy="45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0BBB8B3-4B19-43DD-89F4-F380687F37F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052226" y="1713670"/>
                <a:ext cx="835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1F87D78-6392-4A7E-B8D2-6ED0320C0DB2}"/>
                  </a:ext>
                </a:extLst>
              </p14:cNvPr>
              <p14:cNvContentPartPr/>
              <p14:nvPr/>
            </p14:nvContentPartPr>
            <p14:xfrm>
              <a:off x="6795906" y="1722310"/>
              <a:ext cx="77040" cy="12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1F87D78-6392-4A7E-B8D2-6ED0320C0DB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86906" y="1713670"/>
                <a:ext cx="94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1B28D68-004A-49FC-9450-E77108D38861}"/>
                  </a:ext>
                </a:extLst>
              </p14:cNvPr>
              <p14:cNvContentPartPr/>
              <p14:nvPr/>
            </p14:nvContentPartPr>
            <p14:xfrm>
              <a:off x="6768186" y="1810870"/>
              <a:ext cx="122400" cy="24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1B28D68-004A-49FC-9450-E77108D3886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759186" y="1802230"/>
                <a:ext cx="1400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151CDFA-175D-4299-AE3B-358B4297CD6D}"/>
                  </a:ext>
                </a:extLst>
              </p14:cNvPr>
              <p14:cNvContentPartPr/>
              <p14:nvPr/>
            </p14:nvContentPartPr>
            <p14:xfrm>
              <a:off x="442266" y="3439150"/>
              <a:ext cx="242280" cy="241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151CDFA-175D-4299-AE3B-358B4297CD6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33626" y="3430150"/>
                <a:ext cx="259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81DB458-E11A-4BEE-9B1F-2135C453FD25}"/>
                  </a:ext>
                </a:extLst>
              </p14:cNvPr>
              <p14:cNvContentPartPr/>
              <p14:nvPr/>
            </p14:nvContentPartPr>
            <p14:xfrm>
              <a:off x="625146" y="3385510"/>
              <a:ext cx="35640" cy="1778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81DB458-E11A-4BEE-9B1F-2135C453FD2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6506" y="3376870"/>
                <a:ext cx="532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5C1983-2940-4D8A-9085-DAE1DC44C16F}"/>
                  </a:ext>
                </a:extLst>
              </p14:cNvPr>
              <p14:cNvContentPartPr/>
              <p14:nvPr/>
            </p14:nvContentPartPr>
            <p14:xfrm>
              <a:off x="772386" y="3397750"/>
              <a:ext cx="130680" cy="1832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5C1983-2940-4D8A-9085-DAE1DC44C16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3746" y="3389110"/>
                <a:ext cx="1483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8E6A392-51ED-4022-B415-7CE6D255FE22}"/>
                  </a:ext>
                </a:extLst>
              </p14:cNvPr>
              <p14:cNvContentPartPr/>
              <p14:nvPr/>
            </p14:nvContentPartPr>
            <p14:xfrm>
              <a:off x="1043826" y="3415390"/>
              <a:ext cx="54000" cy="712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8E6A392-51ED-4022-B415-7CE6D255FE2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34826" y="3406750"/>
                <a:ext cx="71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BEF1DFE-520B-4F8A-870C-7968E0B16277}"/>
                  </a:ext>
                </a:extLst>
              </p14:cNvPr>
              <p14:cNvContentPartPr/>
              <p14:nvPr/>
            </p14:nvContentPartPr>
            <p14:xfrm>
              <a:off x="2318226" y="3597910"/>
              <a:ext cx="39240" cy="8859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BEF1DFE-520B-4F8A-870C-7968E0B1627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309586" y="3588910"/>
                <a:ext cx="5688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899CF16-C556-4DAB-B4EA-AA1C5DD1B804}"/>
                  </a:ext>
                </a:extLst>
              </p14:cNvPr>
              <p14:cNvContentPartPr/>
              <p14:nvPr/>
            </p14:nvContentPartPr>
            <p14:xfrm>
              <a:off x="1787226" y="4426270"/>
              <a:ext cx="5505120" cy="140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899CF16-C556-4DAB-B4EA-AA1C5DD1B80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78586" y="4417630"/>
                <a:ext cx="55227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FAF6EF8-8598-4E15-B81F-E344CF46F11E}"/>
                  </a:ext>
                </a:extLst>
              </p14:cNvPr>
              <p14:cNvContentPartPr/>
              <p14:nvPr/>
            </p14:nvContentPartPr>
            <p14:xfrm>
              <a:off x="7096866" y="4388830"/>
              <a:ext cx="207000" cy="236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FAF6EF8-8598-4E15-B81F-E344CF46F11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87866" y="4380190"/>
                <a:ext cx="224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64F8610-84DC-4042-837C-2A096A3CE334}"/>
                  </a:ext>
                </a:extLst>
              </p14:cNvPr>
              <p14:cNvContentPartPr/>
              <p14:nvPr/>
            </p14:nvContentPartPr>
            <p14:xfrm>
              <a:off x="7367946" y="4544710"/>
              <a:ext cx="218880" cy="202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64F8610-84DC-4042-837C-2A096A3CE33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59306" y="4535710"/>
                <a:ext cx="236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AA90117-B5F4-483F-A39A-185805D29406}"/>
                  </a:ext>
                </a:extLst>
              </p14:cNvPr>
              <p14:cNvContentPartPr/>
              <p14:nvPr/>
            </p14:nvContentPartPr>
            <p14:xfrm>
              <a:off x="7468386" y="4613110"/>
              <a:ext cx="100800" cy="18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AA90117-B5F4-483F-A39A-185805D2940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459746" y="4604470"/>
                <a:ext cx="1184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D7C864A-B510-48A6-AB30-443D2C25CC66}"/>
              </a:ext>
            </a:extLst>
          </p:cNvPr>
          <p:cNvGrpSpPr/>
          <p:nvPr/>
        </p:nvGrpSpPr>
        <p:grpSpPr>
          <a:xfrm>
            <a:off x="2271066" y="3232510"/>
            <a:ext cx="1893960" cy="366480"/>
            <a:chOff x="2271066" y="3232510"/>
            <a:chExt cx="189396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AE0F99-31B7-4989-9A5A-4E79C37AC121}"/>
                    </a:ext>
                  </a:extLst>
                </p14:cNvPr>
                <p14:cNvContentPartPr/>
                <p14:nvPr/>
              </p14:nvContentPartPr>
              <p14:xfrm>
                <a:off x="2271066" y="3527710"/>
                <a:ext cx="51840" cy="71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CAE0F99-31B7-4989-9A5A-4E79C37AC12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62066" y="3518710"/>
                  <a:ext cx="69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0C4EAA3-242A-4E3C-8C5D-2532A4EB798E}"/>
                    </a:ext>
                  </a:extLst>
                </p14:cNvPr>
                <p14:cNvContentPartPr/>
                <p14:nvPr/>
              </p14:nvContentPartPr>
              <p14:xfrm>
                <a:off x="2542506" y="3293710"/>
                <a:ext cx="183240" cy="3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0C4EAA3-242A-4E3C-8C5D-2532A4EB798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33506" y="3284710"/>
                  <a:ext cx="200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323141-68BF-4334-8450-8FB0FEA1AC81}"/>
                    </a:ext>
                  </a:extLst>
                </p14:cNvPr>
                <p14:cNvContentPartPr/>
                <p14:nvPr/>
              </p14:nvContentPartPr>
              <p14:xfrm>
                <a:off x="2518746" y="3291550"/>
                <a:ext cx="130320" cy="212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323141-68BF-4334-8450-8FB0FEA1AC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10106" y="3282910"/>
                  <a:ext cx="147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1B643EF-56E3-4F07-A008-F3BF8A12A419}"/>
                    </a:ext>
                  </a:extLst>
                </p14:cNvPr>
                <p14:cNvContentPartPr/>
                <p14:nvPr/>
              </p14:nvContentPartPr>
              <p14:xfrm>
                <a:off x="2672106" y="3503950"/>
                <a:ext cx="82800" cy="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1B643EF-56E3-4F07-A008-F3BF8A12A4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63466" y="349531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5F4648E-9CA9-4C8E-914E-504CD50D85E7}"/>
                    </a:ext>
                  </a:extLst>
                </p14:cNvPr>
                <p14:cNvContentPartPr/>
                <p14:nvPr/>
              </p14:nvContentPartPr>
              <p14:xfrm>
                <a:off x="2725386" y="3444910"/>
                <a:ext cx="12240" cy="130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5F4648E-9CA9-4C8E-914E-504CD50D85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16386" y="3436270"/>
                  <a:ext cx="2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624985A-009C-4798-90F4-C72773E4D0B7}"/>
                    </a:ext>
                  </a:extLst>
                </p14:cNvPr>
                <p14:cNvContentPartPr/>
                <p14:nvPr/>
              </p14:nvContentPartPr>
              <p14:xfrm>
                <a:off x="2943546" y="3297670"/>
                <a:ext cx="71280" cy="224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624985A-009C-4798-90F4-C72773E4D0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34906" y="3288670"/>
                  <a:ext cx="88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7C37209-D296-4FB8-9551-77EEDC3416EA}"/>
                    </a:ext>
                  </a:extLst>
                </p14:cNvPr>
                <p14:cNvContentPartPr/>
                <p14:nvPr/>
              </p14:nvContentPartPr>
              <p14:xfrm>
                <a:off x="3038946" y="3373630"/>
                <a:ext cx="93960" cy="110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7C37209-D296-4FB8-9551-77EEDC3416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29946" y="3364990"/>
                  <a:ext cx="111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72005D0-BDB4-4366-A18E-429785BF2752}"/>
                    </a:ext>
                  </a:extLst>
                </p14:cNvPr>
                <p14:cNvContentPartPr/>
                <p14:nvPr/>
              </p14:nvContentPartPr>
              <p14:xfrm>
                <a:off x="3043986" y="3421510"/>
                <a:ext cx="47520" cy="6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72005D0-BDB4-4366-A18E-429785BF275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34986" y="3412510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A2763F8-3C37-4364-8DEB-AA19C4253151}"/>
                    </a:ext>
                  </a:extLst>
                </p14:cNvPr>
                <p14:cNvContentPartPr/>
                <p14:nvPr/>
              </p14:nvContentPartPr>
              <p14:xfrm>
                <a:off x="3274026" y="3397390"/>
                <a:ext cx="118440" cy="12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A2763F8-3C37-4364-8DEB-AA19C42531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65026" y="3388750"/>
                  <a:ext cx="13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9E9D8C9-9436-4FAD-8E36-BEE46559A239}"/>
                    </a:ext>
                  </a:extLst>
                </p14:cNvPr>
                <p14:cNvContentPartPr/>
                <p14:nvPr/>
              </p14:nvContentPartPr>
              <p14:xfrm>
                <a:off x="3504066" y="3362470"/>
                <a:ext cx="65160" cy="89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9E9D8C9-9436-4FAD-8E36-BEE46559A2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95066" y="3353470"/>
                  <a:ext cx="82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F0D9E1-A626-40DD-8625-BBC423A90621}"/>
                    </a:ext>
                  </a:extLst>
                </p14:cNvPr>
                <p14:cNvContentPartPr/>
                <p14:nvPr/>
              </p14:nvContentPartPr>
              <p14:xfrm>
                <a:off x="3616386" y="3409990"/>
                <a:ext cx="80280" cy="80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F0D9E1-A626-40DD-8625-BBC423A9062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07746" y="3400990"/>
                  <a:ext cx="97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DE8952-EE99-42DD-AB13-A55FCF4C2087}"/>
                    </a:ext>
                  </a:extLst>
                </p14:cNvPr>
                <p14:cNvContentPartPr/>
                <p14:nvPr/>
              </p14:nvContentPartPr>
              <p14:xfrm>
                <a:off x="3763626" y="3373630"/>
                <a:ext cx="147960" cy="12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DE8952-EE99-42DD-AB13-A55FCF4C20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54626" y="3364990"/>
                  <a:ext cx="165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6FCA3B-30FC-44E5-B1DE-B1B1E2A66006}"/>
                    </a:ext>
                  </a:extLst>
                </p14:cNvPr>
                <p14:cNvContentPartPr/>
                <p14:nvPr/>
              </p14:nvContentPartPr>
              <p14:xfrm>
                <a:off x="3839946" y="3309190"/>
                <a:ext cx="54000" cy="142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6FCA3B-30FC-44E5-B1DE-B1B1E2A660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30946" y="3300550"/>
                  <a:ext cx="71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29B3790-A606-40BC-A5DA-BE0222853C5A}"/>
                    </a:ext>
                  </a:extLst>
                </p14:cNvPr>
                <p14:cNvContentPartPr/>
                <p14:nvPr/>
              </p14:nvContentPartPr>
              <p14:xfrm>
                <a:off x="4076106" y="3232510"/>
                <a:ext cx="88920" cy="289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29B3790-A606-40BC-A5DA-BE0222853C5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67466" y="3223870"/>
                  <a:ext cx="10656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3E74433-92C7-4DD2-A955-496AB25ADEBB}"/>
              </a:ext>
            </a:extLst>
          </p:cNvPr>
          <p:cNvGrpSpPr/>
          <p:nvPr/>
        </p:nvGrpSpPr>
        <p:grpSpPr>
          <a:xfrm>
            <a:off x="3032106" y="3999670"/>
            <a:ext cx="2861280" cy="555120"/>
            <a:chOff x="3032106" y="3999670"/>
            <a:chExt cx="286128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8985621-3903-4A25-A5B9-57F08529D498}"/>
                    </a:ext>
                  </a:extLst>
                </p14:cNvPr>
                <p14:cNvContentPartPr/>
                <p14:nvPr/>
              </p14:nvContentPartPr>
              <p14:xfrm>
                <a:off x="3032106" y="3999670"/>
                <a:ext cx="1829160" cy="501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8985621-3903-4A25-A5B9-57F08529D49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23106" y="3990670"/>
                  <a:ext cx="184680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E1877F4-0A6D-40DB-A82A-08F92751DD6A}"/>
                    </a:ext>
                  </a:extLst>
                </p14:cNvPr>
                <p14:cNvContentPartPr/>
                <p14:nvPr/>
              </p14:nvContentPartPr>
              <p14:xfrm>
                <a:off x="4819506" y="4037110"/>
                <a:ext cx="1073880" cy="517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E1877F4-0A6D-40DB-A82A-08F92751DD6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10866" y="4028470"/>
                  <a:ext cx="1091520" cy="53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50D20A4-FC8F-4AFA-85A8-FF852BAA93DA}"/>
              </a:ext>
            </a:extLst>
          </p:cNvPr>
          <p:cNvGrpSpPr/>
          <p:nvPr/>
        </p:nvGrpSpPr>
        <p:grpSpPr>
          <a:xfrm>
            <a:off x="2312106" y="3840190"/>
            <a:ext cx="679320" cy="354240"/>
            <a:chOff x="2312106" y="3840190"/>
            <a:chExt cx="67932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BBFD2C-400A-4D53-930D-79EAB55897E1}"/>
                    </a:ext>
                  </a:extLst>
                </p14:cNvPr>
                <p14:cNvContentPartPr/>
                <p14:nvPr/>
              </p14:nvContentPartPr>
              <p14:xfrm>
                <a:off x="2312106" y="3964390"/>
                <a:ext cx="83160" cy="123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BBFD2C-400A-4D53-930D-79EAB55897E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03106" y="3955750"/>
                  <a:ext cx="100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7DDE3F6-3FCC-4E7C-895B-936268917868}"/>
                    </a:ext>
                  </a:extLst>
                </p14:cNvPr>
                <p14:cNvContentPartPr/>
                <p14:nvPr/>
              </p14:nvContentPartPr>
              <p14:xfrm>
                <a:off x="2384826" y="4046470"/>
                <a:ext cx="606600" cy="71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7DDE3F6-3FCC-4E7C-895B-93626891786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75826" y="4037470"/>
                  <a:ext cx="624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2773D5C-1BAB-4CCA-AAA4-EF9DCD0A098A}"/>
                    </a:ext>
                  </a:extLst>
                </p14:cNvPr>
                <p14:cNvContentPartPr/>
                <p14:nvPr/>
              </p14:nvContentPartPr>
              <p14:xfrm>
                <a:off x="2866866" y="4046110"/>
                <a:ext cx="100800" cy="148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2773D5C-1BAB-4CCA-AAA4-EF9DCD0A09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58226" y="4037470"/>
                  <a:ext cx="118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1C680AB-BA47-43DC-A9AE-1070ED2CFF69}"/>
                    </a:ext>
                  </a:extLst>
                </p14:cNvPr>
                <p14:cNvContentPartPr/>
                <p14:nvPr/>
              </p14:nvContentPartPr>
              <p14:xfrm>
                <a:off x="2619546" y="3840190"/>
                <a:ext cx="88560" cy="10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1C680AB-BA47-43DC-A9AE-1070ED2CFF6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10546" y="3831190"/>
                  <a:ext cx="10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7000C4-C4E3-4410-A358-957C5DFD2019}"/>
                    </a:ext>
                  </a:extLst>
                </p14:cNvPr>
                <p14:cNvContentPartPr/>
                <p14:nvPr/>
              </p14:nvContentPartPr>
              <p14:xfrm>
                <a:off x="2725026" y="3893470"/>
                <a:ext cx="47880" cy="71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7000C4-C4E3-4410-A358-957C5DFD201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16386" y="3884470"/>
                  <a:ext cx="65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85D908-DA17-49A6-8E64-1FC5C8645E98}"/>
                    </a:ext>
                  </a:extLst>
                </p14:cNvPr>
                <p14:cNvContentPartPr/>
                <p14:nvPr/>
              </p14:nvContentPartPr>
              <p14:xfrm>
                <a:off x="2784426" y="3840190"/>
                <a:ext cx="106560" cy="165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85D908-DA17-49A6-8E64-1FC5C8645E9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75426" y="3831550"/>
                  <a:ext cx="1242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AA0F60A-B698-4F65-A9EB-8CE7C09D84F0}"/>
              </a:ext>
            </a:extLst>
          </p:cNvPr>
          <p:cNvGrpSpPr/>
          <p:nvPr/>
        </p:nvGrpSpPr>
        <p:grpSpPr>
          <a:xfrm>
            <a:off x="5945946" y="4176430"/>
            <a:ext cx="372600" cy="177480"/>
            <a:chOff x="5945946" y="4176430"/>
            <a:chExt cx="37260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B3EA706-0BFC-4F49-AC99-924669A22649}"/>
                    </a:ext>
                  </a:extLst>
                </p14:cNvPr>
                <p14:cNvContentPartPr/>
                <p14:nvPr/>
              </p14:nvContentPartPr>
              <p14:xfrm>
                <a:off x="5945946" y="4282630"/>
                <a:ext cx="372600" cy="41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B3EA706-0BFC-4F49-AC99-924669A226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36946" y="4273990"/>
                  <a:ext cx="390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F908BA2-F8B5-4272-8B85-3B756EF8B733}"/>
                    </a:ext>
                  </a:extLst>
                </p14:cNvPr>
                <p14:cNvContentPartPr/>
                <p14:nvPr/>
              </p14:nvContentPartPr>
              <p14:xfrm>
                <a:off x="6146466" y="4176430"/>
                <a:ext cx="166680" cy="177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F908BA2-F8B5-4272-8B85-3B756EF8B7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37826" y="4167430"/>
                  <a:ext cx="1843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1EC3559-87F2-4172-8C45-B52CD9933F08}"/>
              </a:ext>
            </a:extLst>
          </p:cNvPr>
          <p:cNvGrpSpPr/>
          <p:nvPr/>
        </p:nvGrpSpPr>
        <p:grpSpPr>
          <a:xfrm>
            <a:off x="5139186" y="2600710"/>
            <a:ext cx="318240" cy="130680"/>
            <a:chOff x="5139186" y="2600710"/>
            <a:chExt cx="31824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526DBE4-51FE-491A-9428-4FAEEAD3E3F6}"/>
                    </a:ext>
                  </a:extLst>
                </p14:cNvPr>
                <p14:cNvContentPartPr/>
                <p14:nvPr/>
              </p14:nvContentPartPr>
              <p14:xfrm>
                <a:off x="5139186" y="2654710"/>
                <a:ext cx="282600" cy="24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526DBE4-51FE-491A-9428-4FAEEAD3E3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30186" y="2645710"/>
                  <a:ext cx="300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2BA368E-5835-4228-B4FB-7E1A226F803B}"/>
                    </a:ext>
                  </a:extLst>
                </p14:cNvPr>
                <p14:cNvContentPartPr/>
                <p14:nvPr/>
              </p14:nvContentPartPr>
              <p14:xfrm>
                <a:off x="5374266" y="2600710"/>
                <a:ext cx="83160" cy="130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2BA368E-5835-4228-B4FB-7E1A226F80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65266" y="2592070"/>
                  <a:ext cx="1008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46AE7F7-1D1D-4587-A9B6-3C0F0D8428C4}"/>
              </a:ext>
            </a:extLst>
          </p:cNvPr>
          <p:cNvGrpSpPr/>
          <p:nvPr/>
        </p:nvGrpSpPr>
        <p:grpSpPr>
          <a:xfrm>
            <a:off x="1639626" y="4689790"/>
            <a:ext cx="4864320" cy="1256760"/>
            <a:chOff x="1639626" y="4689790"/>
            <a:chExt cx="4864320" cy="12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7C8544-36AD-4B0C-84C0-6A147F5D1138}"/>
                    </a:ext>
                  </a:extLst>
                </p14:cNvPr>
                <p14:cNvContentPartPr/>
                <p14:nvPr/>
              </p14:nvContentPartPr>
              <p14:xfrm>
                <a:off x="2330106" y="5069590"/>
                <a:ext cx="59400" cy="694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7C8544-36AD-4B0C-84C0-6A147F5D113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21106" y="5060950"/>
                  <a:ext cx="7704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130B0E-753F-49CE-999F-D427369D7FAD}"/>
                    </a:ext>
                  </a:extLst>
                </p14:cNvPr>
                <p14:cNvContentPartPr/>
                <p14:nvPr/>
              </p14:nvContentPartPr>
              <p14:xfrm>
                <a:off x="1639626" y="5763670"/>
                <a:ext cx="4808520" cy="88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130B0E-753F-49CE-999F-D427369D7F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30626" y="5754670"/>
                  <a:ext cx="4826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7311B18-F9E1-409A-AC5A-52E6EE850E37}"/>
                    </a:ext>
                  </a:extLst>
                </p14:cNvPr>
                <p14:cNvContentPartPr/>
                <p14:nvPr/>
              </p14:nvContentPartPr>
              <p14:xfrm>
                <a:off x="6388746" y="5770870"/>
                <a:ext cx="115200" cy="175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7311B18-F9E1-409A-AC5A-52E6EE850E3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80106" y="5762230"/>
                  <a:ext cx="132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38F8B9-AAD3-44FC-94FC-B409988CD359}"/>
                    </a:ext>
                  </a:extLst>
                </p14:cNvPr>
                <p14:cNvContentPartPr/>
                <p14:nvPr/>
              </p14:nvContentPartPr>
              <p14:xfrm>
                <a:off x="2282946" y="4872310"/>
                <a:ext cx="65520" cy="157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38F8B9-AAD3-44FC-94FC-B409988CD35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73946" y="4863310"/>
                  <a:ext cx="83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774EC74-002D-4325-ADC4-9FF43EFADCC8}"/>
                    </a:ext>
                  </a:extLst>
                </p14:cNvPr>
                <p14:cNvContentPartPr/>
                <p14:nvPr/>
              </p14:nvContentPartPr>
              <p14:xfrm>
                <a:off x="2607306" y="4748110"/>
                <a:ext cx="171360" cy="54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774EC74-002D-4325-ADC4-9FF43EFADCC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98666" y="4739470"/>
                  <a:ext cx="189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893ABFB-70ED-4805-9467-CDBDE34FA1BF}"/>
                    </a:ext>
                  </a:extLst>
                </p14:cNvPr>
                <p14:cNvContentPartPr/>
                <p14:nvPr/>
              </p14:nvContentPartPr>
              <p14:xfrm>
                <a:off x="2588946" y="4778350"/>
                <a:ext cx="113040" cy="12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893ABFB-70ED-4805-9467-CDBDE34FA1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80306" y="4769350"/>
                  <a:ext cx="130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56B8CA3-75AF-4BC3-A18C-5F2282896A6A}"/>
                    </a:ext>
                  </a:extLst>
                </p14:cNvPr>
                <p14:cNvContentPartPr/>
                <p14:nvPr/>
              </p14:nvContentPartPr>
              <p14:xfrm>
                <a:off x="2737266" y="4943590"/>
                <a:ext cx="88920" cy="35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56B8CA3-75AF-4BC3-A18C-5F2282896A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28266" y="4934590"/>
                  <a:ext cx="106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0D3EFA-D3B6-42BA-9AFC-927EBF8FC836}"/>
                    </a:ext>
                  </a:extLst>
                </p14:cNvPr>
                <p14:cNvContentPartPr/>
                <p14:nvPr/>
              </p14:nvContentPartPr>
              <p14:xfrm>
                <a:off x="3002586" y="4689790"/>
                <a:ext cx="112320" cy="236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0D3EFA-D3B6-42BA-9AFC-927EBF8FC83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93946" y="4681150"/>
                  <a:ext cx="129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71D07A-9E89-4792-A5B5-7F0AE6B3CBE9}"/>
                    </a:ext>
                  </a:extLst>
                </p14:cNvPr>
                <p14:cNvContentPartPr/>
                <p14:nvPr/>
              </p14:nvContentPartPr>
              <p14:xfrm>
                <a:off x="3103026" y="4772230"/>
                <a:ext cx="97920" cy="8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71D07A-9E89-4792-A5B5-7F0AE6B3CBE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94026" y="4763590"/>
                  <a:ext cx="115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CDA9876-F7BB-4DF6-81A3-F23359DF3EEC}"/>
                    </a:ext>
                  </a:extLst>
                </p14:cNvPr>
                <p14:cNvContentPartPr/>
                <p14:nvPr/>
              </p14:nvContentPartPr>
              <p14:xfrm>
                <a:off x="3368346" y="4819750"/>
                <a:ext cx="5940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CDA9876-F7BB-4DF6-81A3-F23359DF3EE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59706" y="4810750"/>
                  <a:ext cx="7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3E54B5F-9949-40A2-A021-69EE90691883}"/>
                    </a:ext>
                  </a:extLst>
                </p14:cNvPr>
                <p14:cNvContentPartPr/>
                <p14:nvPr/>
              </p14:nvContentPartPr>
              <p14:xfrm>
                <a:off x="3504066" y="4790230"/>
                <a:ext cx="65160" cy="9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3E54B5F-9949-40A2-A021-69EE906918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95066" y="4781230"/>
                  <a:ext cx="8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DC83C9B-DC1C-4EF3-8860-552EE510D032}"/>
                    </a:ext>
                  </a:extLst>
                </p14:cNvPr>
                <p14:cNvContentPartPr/>
                <p14:nvPr/>
              </p14:nvContentPartPr>
              <p14:xfrm>
                <a:off x="3657786" y="4790230"/>
                <a:ext cx="230040" cy="136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DC83C9B-DC1C-4EF3-8860-552EE510D03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48786" y="4781230"/>
                  <a:ext cx="247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5809BC-B2E4-48F1-A43F-D5172E68C402}"/>
                    </a:ext>
                  </a:extLst>
                </p14:cNvPr>
                <p14:cNvContentPartPr/>
                <p14:nvPr/>
              </p14:nvContentPartPr>
              <p14:xfrm>
                <a:off x="3877746" y="4719310"/>
                <a:ext cx="222480" cy="259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5809BC-B2E4-48F1-A43F-D5172E68C4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68746" y="4710310"/>
                  <a:ext cx="240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700EC5D-4C6C-4816-8D2A-CED741616C07}"/>
                    </a:ext>
                  </a:extLst>
                </p14:cNvPr>
                <p14:cNvContentPartPr/>
                <p14:nvPr/>
              </p14:nvContentPartPr>
              <p14:xfrm>
                <a:off x="2335866" y="5226190"/>
                <a:ext cx="2343240" cy="543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700EC5D-4C6C-4816-8D2A-CED741616C0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27226" y="5217190"/>
                  <a:ext cx="23608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46482ED-1E9E-4FE8-9B85-E4B672D98722}"/>
                    </a:ext>
                  </a:extLst>
                </p14:cNvPr>
                <p14:cNvContentPartPr/>
                <p14:nvPr/>
              </p14:nvContentPartPr>
              <p14:xfrm>
                <a:off x="4589466" y="5722270"/>
                <a:ext cx="77040" cy="47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46482ED-1E9E-4FE8-9B85-E4B672D9872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80826" y="5713270"/>
                  <a:ext cx="94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A13FAD2-25E1-458D-97B8-3732FE9F4CF1}"/>
                    </a:ext>
                  </a:extLst>
                </p14:cNvPr>
                <p14:cNvContentPartPr/>
                <p14:nvPr/>
              </p14:nvContentPartPr>
              <p14:xfrm>
                <a:off x="2386266" y="5456590"/>
                <a:ext cx="620640" cy="65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A13FAD2-25E1-458D-97B8-3732FE9F4CF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77266" y="5447950"/>
                  <a:ext cx="638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A29DCAE-E6B4-4C63-96DC-467F45371C16}"/>
                    </a:ext>
                  </a:extLst>
                </p14:cNvPr>
                <p14:cNvContentPartPr/>
                <p14:nvPr/>
              </p14:nvContentPartPr>
              <p14:xfrm>
                <a:off x="2317506" y="5445430"/>
                <a:ext cx="213480" cy="123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A29DCAE-E6B4-4C63-96DC-467F45371C1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08866" y="5436790"/>
                  <a:ext cx="231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9E97A90-C166-4690-8B99-7596CFB59546}"/>
                    </a:ext>
                  </a:extLst>
                </p14:cNvPr>
                <p14:cNvContentPartPr/>
                <p14:nvPr/>
              </p14:nvContentPartPr>
              <p14:xfrm>
                <a:off x="3344586" y="4768630"/>
                <a:ext cx="36360" cy="157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9E97A90-C166-4690-8B99-7596CFB595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35586" y="4759990"/>
                  <a:ext cx="54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2ACFE7E-550F-484C-BDDE-49AA8C69CCAA}"/>
                    </a:ext>
                  </a:extLst>
                </p14:cNvPr>
                <p14:cNvContentPartPr/>
                <p14:nvPr/>
              </p14:nvContentPartPr>
              <p14:xfrm>
                <a:off x="3274026" y="4839550"/>
                <a:ext cx="71280" cy="10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2ACFE7E-550F-484C-BDDE-49AA8C69CCA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65026" y="4830550"/>
                  <a:ext cx="889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64CB91D-749F-4A46-901B-0AEDEEA68E68}"/>
              </a:ext>
            </a:extLst>
          </p:cNvPr>
          <p:cNvGrpSpPr/>
          <p:nvPr/>
        </p:nvGrpSpPr>
        <p:grpSpPr>
          <a:xfrm>
            <a:off x="1556826" y="5474230"/>
            <a:ext cx="396000" cy="94680"/>
            <a:chOff x="1556826" y="5474230"/>
            <a:chExt cx="39600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45F6F48-4660-4F4C-8330-3A2126303CCC}"/>
                    </a:ext>
                  </a:extLst>
                </p14:cNvPr>
                <p14:cNvContentPartPr/>
                <p14:nvPr/>
              </p14:nvContentPartPr>
              <p14:xfrm>
                <a:off x="1604346" y="5503750"/>
                <a:ext cx="348480" cy="6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45F6F48-4660-4F4C-8330-3A2126303CC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95706" y="5495110"/>
                  <a:ext cx="366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E0AFF3F-404E-436E-86E3-BA675B1599CB}"/>
                    </a:ext>
                  </a:extLst>
                </p14:cNvPr>
                <p14:cNvContentPartPr/>
                <p14:nvPr/>
              </p14:nvContentPartPr>
              <p14:xfrm>
                <a:off x="1556826" y="5474230"/>
                <a:ext cx="230760" cy="94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E0AFF3F-404E-436E-86E3-BA675B1599C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48186" y="5465590"/>
                  <a:ext cx="2484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CFF754B-EB43-483D-8474-7DAAE946FEF4}"/>
              </a:ext>
            </a:extLst>
          </p:cNvPr>
          <p:cNvGrpSpPr/>
          <p:nvPr/>
        </p:nvGrpSpPr>
        <p:grpSpPr>
          <a:xfrm>
            <a:off x="961386" y="6111430"/>
            <a:ext cx="3262680" cy="531360"/>
            <a:chOff x="961386" y="6111430"/>
            <a:chExt cx="326268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34E21DF-8199-451B-9F9A-C1F987BF0636}"/>
                    </a:ext>
                  </a:extLst>
                </p14:cNvPr>
                <p14:cNvContentPartPr/>
                <p14:nvPr/>
              </p14:nvContentPartPr>
              <p14:xfrm>
                <a:off x="961386" y="6377470"/>
                <a:ext cx="165960" cy="188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34E21DF-8199-451B-9F9A-C1F987BF063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2386" y="6368830"/>
                  <a:ext cx="183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E89FA72-202B-48DB-9BFC-1C8EBE2E4D8E}"/>
                    </a:ext>
                  </a:extLst>
                </p14:cNvPr>
                <p14:cNvContentPartPr/>
                <p14:nvPr/>
              </p14:nvContentPartPr>
              <p14:xfrm>
                <a:off x="1179186" y="6518590"/>
                <a:ext cx="89640" cy="124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E89FA72-202B-48DB-9BFC-1C8EBE2E4D8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70186" y="6509950"/>
                  <a:ext cx="107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E518A30-247B-4503-8E02-076B2119DEE6}"/>
                    </a:ext>
                  </a:extLst>
                </p14:cNvPr>
                <p14:cNvContentPartPr/>
                <p14:nvPr/>
              </p14:nvContentPartPr>
              <p14:xfrm>
                <a:off x="1551426" y="6418150"/>
                <a:ext cx="88920" cy="18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E518A30-247B-4503-8E02-076B2119DE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42426" y="640951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0DF686B-2FD6-4FE6-AD8C-F0D1366CFDC8}"/>
                    </a:ext>
                  </a:extLst>
                </p14:cNvPr>
                <p14:cNvContentPartPr/>
                <p14:nvPr/>
              </p14:nvContentPartPr>
              <p14:xfrm>
                <a:off x="1545306" y="6465670"/>
                <a:ext cx="165600" cy="12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0DF686B-2FD6-4FE6-AD8C-F0D1366CFDC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36666" y="6456670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52D48BF-5D00-42B8-8AEA-D6F192510A0F}"/>
                    </a:ext>
                  </a:extLst>
                </p14:cNvPr>
                <p14:cNvContentPartPr/>
                <p14:nvPr/>
              </p14:nvContentPartPr>
              <p14:xfrm>
                <a:off x="1533426" y="6235270"/>
                <a:ext cx="195120" cy="82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52D48BF-5D00-42B8-8AEA-D6F192510A0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24786" y="6226630"/>
                  <a:ext cx="212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C213E77-7C75-40F4-9BB4-BFBE522C5BB8}"/>
                    </a:ext>
                  </a:extLst>
                </p14:cNvPr>
                <p14:cNvContentPartPr/>
                <p14:nvPr/>
              </p14:nvContentPartPr>
              <p14:xfrm>
                <a:off x="1975866" y="6275950"/>
                <a:ext cx="100440" cy="249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C213E77-7C75-40F4-9BB4-BFBE522C5BB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967226" y="6267310"/>
                  <a:ext cx="118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3CF1799-0AF6-4A7D-AFD0-A97FEA63F9DC}"/>
                    </a:ext>
                  </a:extLst>
                </p14:cNvPr>
                <p14:cNvContentPartPr/>
                <p14:nvPr/>
              </p14:nvContentPartPr>
              <p14:xfrm>
                <a:off x="2300586" y="6300430"/>
                <a:ext cx="112320" cy="212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3CF1799-0AF6-4A7D-AFD0-A97FEA63F9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291586" y="6291430"/>
                  <a:ext cx="129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4BE7E74-60E3-48E8-AA65-D298BDDA2FDC}"/>
                    </a:ext>
                  </a:extLst>
                </p14:cNvPr>
                <p14:cNvContentPartPr/>
                <p14:nvPr/>
              </p14:nvContentPartPr>
              <p14:xfrm>
                <a:off x="2276826" y="6294310"/>
                <a:ext cx="430920" cy="236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4BE7E74-60E3-48E8-AA65-D298BDDA2FD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68186" y="6285670"/>
                  <a:ext cx="448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6C84E91-086E-4715-AE54-20F1AC5FAC34}"/>
                    </a:ext>
                  </a:extLst>
                </p14:cNvPr>
                <p14:cNvContentPartPr/>
                <p14:nvPr/>
              </p14:nvContentPartPr>
              <p14:xfrm>
                <a:off x="2872266" y="6332110"/>
                <a:ext cx="149400" cy="210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6C84E91-086E-4715-AE54-20F1AC5FAC3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63266" y="6323110"/>
                  <a:ext cx="167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3FE490B-2543-490D-B145-0EAA075E9595}"/>
                    </a:ext>
                  </a:extLst>
                </p14:cNvPr>
                <p14:cNvContentPartPr/>
                <p14:nvPr/>
              </p14:nvContentPartPr>
              <p14:xfrm>
                <a:off x="3445026" y="6323470"/>
                <a:ext cx="200880" cy="142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3FE490B-2543-490D-B145-0EAA075E959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36386" y="6314470"/>
                  <a:ext cx="21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78A0068-47D0-4648-977B-D84A788B1EC1}"/>
                    </a:ext>
                  </a:extLst>
                </p14:cNvPr>
                <p14:cNvContentPartPr/>
                <p14:nvPr/>
              </p14:nvContentPartPr>
              <p14:xfrm>
                <a:off x="3892866" y="6323830"/>
                <a:ext cx="83520" cy="154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78A0068-47D0-4648-977B-D84A788B1EC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84226" y="6314830"/>
                  <a:ext cx="101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D74408F-4662-4E1F-88A1-BA729CF8A186}"/>
                    </a:ext>
                  </a:extLst>
                </p14:cNvPr>
                <p14:cNvContentPartPr/>
                <p14:nvPr/>
              </p14:nvContentPartPr>
              <p14:xfrm>
                <a:off x="4046946" y="6211870"/>
                <a:ext cx="94680" cy="6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D74408F-4662-4E1F-88A1-BA729CF8A18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37946" y="6202870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B5DB7B4-7A86-434B-97D9-C8350441EC09}"/>
                    </a:ext>
                  </a:extLst>
                </p14:cNvPr>
                <p14:cNvContentPartPr/>
                <p14:nvPr/>
              </p14:nvContentPartPr>
              <p14:xfrm>
                <a:off x="4211826" y="6111430"/>
                <a:ext cx="12240" cy="124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B5DB7B4-7A86-434B-97D9-C8350441EC0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03186" y="6102790"/>
                  <a:ext cx="298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1CA3370-22FF-4818-A03B-2BBA2BDFD00D}"/>
                  </a:ext>
                </a:extLst>
              </p14:cNvPr>
              <p14:cNvContentPartPr/>
              <p14:nvPr/>
            </p14:nvContentPartPr>
            <p14:xfrm>
              <a:off x="3061986" y="6028630"/>
              <a:ext cx="120960" cy="2012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1CA3370-22FF-4818-A03B-2BBA2BDFD00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053346" y="6019990"/>
                <a:ext cx="138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32BA213-9575-42BB-89A5-E15919A343DC}"/>
                  </a:ext>
                </a:extLst>
              </p14:cNvPr>
              <p14:cNvContentPartPr/>
              <p14:nvPr/>
            </p14:nvContentPartPr>
            <p14:xfrm>
              <a:off x="4477506" y="6512830"/>
              <a:ext cx="24120" cy="1065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32BA213-9575-42BB-89A5-E15919A343D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468506" y="6503830"/>
                <a:ext cx="4176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78EFAA1-7EF3-41AA-9151-E8F7BE93086A}"/>
              </a:ext>
            </a:extLst>
          </p:cNvPr>
          <p:cNvGrpSpPr/>
          <p:nvPr/>
        </p:nvGrpSpPr>
        <p:grpSpPr>
          <a:xfrm>
            <a:off x="5055666" y="6158590"/>
            <a:ext cx="1121040" cy="230760"/>
            <a:chOff x="5055666" y="6158590"/>
            <a:chExt cx="112104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29ABD2D-544C-4FF4-BB51-C85993EEBC3B}"/>
                    </a:ext>
                  </a:extLst>
                </p14:cNvPr>
                <p14:cNvContentPartPr/>
                <p14:nvPr/>
              </p14:nvContentPartPr>
              <p14:xfrm>
                <a:off x="5055666" y="6194230"/>
                <a:ext cx="130320" cy="195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29ABD2D-544C-4FF4-BB51-C85993EEBC3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46666" y="6185230"/>
                  <a:ext cx="147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A2C2122-0EBE-4C47-AB46-4C891CF72112}"/>
                    </a:ext>
                  </a:extLst>
                </p14:cNvPr>
                <p14:cNvContentPartPr/>
                <p14:nvPr/>
              </p14:nvContentPartPr>
              <p14:xfrm>
                <a:off x="5515746" y="6158590"/>
                <a:ext cx="62640" cy="165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A2C2122-0EBE-4C47-AB46-4C891CF721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06746" y="6149950"/>
                  <a:ext cx="80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3E85776-8ACD-405E-86CE-2D7A29E71845}"/>
                    </a:ext>
                  </a:extLst>
                </p14:cNvPr>
                <p14:cNvContentPartPr/>
                <p14:nvPr/>
              </p14:nvContentPartPr>
              <p14:xfrm>
                <a:off x="5428986" y="6161110"/>
                <a:ext cx="302400" cy="151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3E85776-8ACD-405E-86CE-2D7A29E7184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20346" y="6152110"/>
                  <a:ext cx="320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6719CD5-0502-4E9C-AA03-4625C3F70D5C}"/>
                    </a:ext>
                  </a:extLst>
                </p14:cNvPr>
                <p14:cNvContentPartPr/>
                <p14:nvPr/>
              </p14:nvContentPartPr>
              <p14:xfrm>
                <a:off x="5751906" y="6211870"/>
                <a:ext cx="424800" cy="88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6719CD5-0502-4E9C-AA03-4625C3F70D5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42906" y="6202870"/>
                  <a:ext cx="4424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65E6F2C-41B0-47AC-B7A5-2FB21E9DE569}"/>
              </a:ext>
            </a:extLst>
          </p:cNvPr>
          <p:cNvGrpSpPr/>
          <p:nvPr/>
        </p:nvGrpSpPr>
        <p:grpSpPr>
          <a:xfrm>
            <a:off x="6565146" y="6028990"/>
            <a:ext cx="1918440" cy="349200"/>
            <a:chOff x="6565146" y="6028990"/>
            <a:chExt cx="19184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AED0E8-C7A3-4C53-9AD0-BCA0F6E4D8F1}"/>
                    </a:ext>
                  </a:extLst>
                </p14:cNvPr>
                <p14:cNvContentPartPr/>
                <p14:nvPr/>
              </p14:nvContentPartPr>
              <p14:xfrm>
                <a:off x="6565146" y="6202150"/>
                <a:ext cx="95400" cy="73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AED0E8-C7A3-4C53-9AD0-BCA0F6E4D8F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56146" y="6193150"/>
                  <a:ext cx="113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46DCE6F-2B63-4E49-9BCF-9DBD874F8B20}"/>
                    </a:ext>
                  </a:extLst>
                </p14:cNvPr>
                <p14:cNvContentPartPr/>
                <p14:nvPr/>
              </p14:nvContentPartPr>
              <p14:xfrm>
                <a:off x="6703746" y="6194230"/>
                <a:ext cx="92520" cy="5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46DCE6F-2B63-4E49-9BCF-9DBD874F8B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95106" y="6185230"/>
                  <a:ext cx="110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FDB300C-9C57-42F3-838F-0394AAE0B8F5}"/>
                    </a:ext>
                  </a:extLst>
                </p14:cNvPr>
                <p14:cNvContentPartPr/>
                <p14:nvPr/>
              </p14:nvContentPartPr>
              <p14:xfrm>
                <a:off x="6825066" y="6199990"/>
                <a:ext cx="348840" cy="47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FDB300C-9C57-42F3-838F-0394AAE0B8F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16426" y="6190990"/>
                  <a:ext cx="366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EADC670-F725-4512-ADC2-1D0A699773F9}"/>
                    </a:ext>
                  </a:extLst>
                </p14:cNvPr>
                <p14:cNvContentPartPr/>
                <p14:nvPr/>
              </p14:nvContentPartPr>
              <p14:xfrm>
                <a:off x="7185066" y="6135190"/>
                <a:ext cx="18000" cy="118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EADC670-F725-4512-ADC2-1D0A699773F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76426" y="6126190"/>
                  <a:ext cx="35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5E90F1-9E3B-4882-ACD1-46B1A2950568}"/>
                    </a:ext>
                  </a:extLst>
                </p14:cNvPr>
                <p14:cNvContentPartPr/>
                <p14:nvPr/>
              </p14:nvContentPartPr>
              <p14:xfrm>
                <a:off x="7450746" y="6058510"/>
                <a:ext cx="53280" cy="153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5E90F1-9E3B-4882-ACD1-46B1A295056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41746" y="6049510"/>
                  <a:ext cx="70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BEEC51D-094B-4E40-B790-FAF845838ED1}"/>
                    </a:ext>
                  </a:extLst>
                </p14:cNvPr>
                <p14:cNvContentPartPr/>
                <p14:nvPr/>
              </p14:nvContentPartPr>
              <p14:xfrm>
                <a:off x="7367946" y="6076510"/>
                <a:ext cx="372240" cy="163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BEEC51D-094B-4E40-B790-FAF845838ED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59306" y="6067870"/>
                  <a:ext cx="38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6D47F3B-BF07-40C5-A60D-C232D27A6B01}"/>
                    </a:ext>
                  </a:extLst>
                </p14:cNvPr>
                <p14:cNvContentPartPr/>
                <p14:nvPr/>
              </p14:nvContentPartPr>
              <p14:xfrm>
                <a:off x="7928466" y="6052390"/>
                <a:ext cx="224640" cy="325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6D47F3B-BF07-40C5-A60D-C232D27A6B0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919466" y="6043750"/>
                  <a:ext cx="242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01DFD76-5BF7-4D32-82E8-F6F17FD1F027}"/>
                    </a:ext>
                  </a:extLst>
                </p14:cNvPr>
                <p14:cNvContentPartPr/>
                <p14:nvPr/>
              </p14:nvContentPartPr>
              <p14:xfrm>
                <a:off x="8193786" y="6170470"/>
                <a:ext cx="47880" cy="59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01DFD76-5BF7-4D32-82E8-F6F17FD1F02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84786" y="6161830"/>
                  <a:ext cx="65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9884611-3A68-4647-B3EF-6B0FCF6C2544}"/>
                    </a:ext>
                  </a:extLst>
                </p14:cNvPr>
                <p14:cNvContentPartPr/>
                <p14:nvPr/>
              </p14:nvContentPartPr>
              <p14:xfrm>
                <a:off x="8283066" y="6028990"/>
                <a:ext cx="200520" cy="218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9884611-3A68-4647-B3EF-6B0FCF6C254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74066" y="6019990"/>
                  <a:ext cx="21816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AEB1300-7C60-46F2-9345-52B702B4C63B}"/>
                  </a:ext>
                </a:extLst>
              </p14:cNvPr>
              <p14:cNvContentPartPr/>
              <p14:nvPr/>
            </p14:nvContentPartPr>
            <p14:xfrm>
              <a:off x="5645346" y="6471430"/>
              <a:ext cx="12240" cy="18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AEB1300-7C60-46F2-9345-52B702B4C63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636706" y="6462430"/>
                <a:ext cx="2988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8255869-8233-4FF2-ABD3-3D371296213A}"/>
              </a:ext>
            </a:extLst>
          </p:cNvPr>
          <p:cNvGrpSpPr/>
          <p:nvPr/>
        </p:nvGrpSpPr>
        <p:grpSpPr>
          <a:xfrm>
            <a:off x="5645346" y="6595270"/>
            <a:ext cx="141840" cy="65520"/>
            <a:chOff x="5645346" y="6595270"/>
            <a:chExt cx="14184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8BEEA08-D222-4192-9AC7-391CD7F4C10E}"/>
                    </a:ext>
                  </a:extLst>
                </p14:cNvPr>
                <p14:cNvContentPartPr/>
                <p14:nvPr/>
              </p14:nvContentPartPr>
              <p14:xfrm>
                <a:off x="5645346" y="6595270"/>
                <a:ext cx="18000" cy="65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8BEEA08-D222-4192-9AC7-391CD7F4C10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36706" y="6586630"/>
                  <a:ext cx="35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BCDAAA3-B55C-4968-B11C-19678D169596}"/>
                    </a:ext>
                  </a:extLst>
                </p14:cNvPr>
                <p14:cNvContentPartPr/>
                <p14:nvPr/>
              </p14:nvContentPartPr>
              <p14:xfrm>
                <a:off x="5733906" y="6595270"/>
                <a:ext cx="53280" cy="53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BCDAAA3-B55C-4968-B11C-19678D16959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25266" y="6586630"/>
                  <a:ext cx="7092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6A59F7E6-5DD5-486C-8B9F-AE1F8543BC26}"/>
                  </a:ext>
                </a:extLst>
              </p14:cNvPr>
              <p14:cNvContentPartPr/>
              <p14:nvPr/>
            </p14:nvContentPartPr>
            <p14:xfrm>
              <a:off x="6264546" y="6506710"/>
              <a:ext cx="30240" cy="218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6A59F7E6-5DD5-486C-8B9F-AE1F8543BC2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255546" y="6498070"/>
                <a:ext cx="4788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71E926A-2D32-4A9B-8DD7-A387496E8640}"/>
              </a:ext>
            </a:extLst>
          </p:cNvPr>
          <p:cNvGrpSpPr/>
          <p:nvPr/>
        </p:nvGrpSpPr>
        <p:grpSpPr>
          <a:xfrm>
            <a:off x="6624906" y="6554230"/>
            <a:ext cx="542880" cy="159480"/>
            <a:chOff x="6624906" y="6554230"/>
            <a:chExt cx="54288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14AE694-12AE-43F4-8839-9C9B46E45CA0}"/>
                    </a:ext>
                  </a:extLst>
                </p14:cNvPr>
                <p14:cNvContentPartPr/>
                <p14:nvPr/>
              </p14:nvContentPartPr>
              <p14:xfrm>
                <a:off x="6624906" y="6554230"/>
                <a:ext cx="307080" cy="141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14AE694-12AE-43F4-8839-9C9B46E45CA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15906" y="6545590"/>
                  <a:ext cx="32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E27AF58-9864-4B68-8E49-816058898A01}"/>
                    </a:ext>
                  </a:extLst>
                </p14:cNvPr>
                <p14:cNvContentPartPr/>
                <p14:nvPr/>
              </p14:nvContentPartPr>
              <p14:xfrm>
                <a:off x="7055106" y="6630190"/>
                <a:ext cx="112680" cy="83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E27AF58-9864-4B68-8E49-816058898A0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46466" y="6621550"/>
                  <a:ext cx="130320" cy="10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34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B8F277-5BBF-4192-9304-DA41ECEDA78A}"/>
                  </a:ext>
                </a:extLst>
              </p14:cNvPr>
              <p14:cNvContentPartPr/>
              <p14:nvPr/>
            </p14:nvContentPartPr>
            <p14:xfrm>
              <a:off x="3563106" y="979270"/>
              <a:ext cx="2988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B8F277-5BBF-4192-9304-DA41ECEDA7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106" y="970270"/>
                <a:ext cx="47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5153B1-B7F3-4908-AB77-6F384F6B0DA3}"/>
                  </a:ext>
                </a:extLst>
              </p14:cNvPr>
              <p14:cNvContentPartPr/>
              <p14:nvPr/>
            </p14:nvContentPartPr>
            <p14:xfrm>
              <a:off x="1563306" y="554110"/>
              <a:ext cx="2106360" cy="44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5153B1-B7F3-4908-AB77-6F384F6B0D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4306" y="545110"/>
                <a:ext cx="21240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7E17AC-D62A-441F-A1AA-B0ACD033AABD}"/>
                  </a:ext>
                </a:extLst>
              </p14:cNvPr>
              <p14:cNvContentPartPr/>
              <p14:nvPr/>
            </p14:nvContentPartPr>
            <p14:xfrm>
              <a:off x="3600546" y="486070"/>
              <a:ext cx="2458440" cy="49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7E17AC-D62A-441F-A1AA-B0ACD033AA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1546" y="477070"/>
                <a:ext cx="24760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965D9C-17F5-452A-A31D-BCF98EA6730D}"/>
                  </a:ext>
                </a:extLst>
              </p14:cNvPr>
              <p14:cNvContentPartPr/>
              <p14:nvPr/>
            </p14:nvContentPartPr>
            <p14:xfrm>
              <a:off x="2047506" y="306430"/>
              <a:ext cx="47160" cy="11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965D9C-17F5-452A-A31D-BCF98EA673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8506" y="297430"/>
                <a:ext cx="64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CBA6A6-A0B6-488F-B033-5E3A674CEBBA}"/>
                  </a:ext>
                </a:extLst>
              </p14:cNvPr>
              <p14:cNvContentPartPr/>
              <p14:nvPr/>
            </p14:nvContentPartPr>
            <p14:xfrm>
              <a:off x="2518026" y="335950"/>
              <a:ext cx="113040" cy="8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CBA6A6-A0B6-488F-B033-5E3A674CEB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09386" y="327310"/>
                <a:ext cx="1306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BEB029-4320-46D4-B351-23F73C41C293}"/>
                  </a:ext>
                </a:extLst>
              </p14:cNvPr>
              <p14:cNvContentPartPr/>
              <p14:nvPr/>
            </p14:nvContentPartPr>
            <p14:xfrm>
              <a:off x="2955426" y="335950"/>
              <a:ext cx="12240" cy="124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BEB029-4320-46D4-B351-23F73C41C29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46426" y="327310"/>
                <a:ext cx="29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6D6001-F6A4-4669-9753-0115347C22D4}"/>
                  </a:ext>
                </a:extLst>
              </p14:cNvPr>
              <p14:cNvContentPartPr/>
              <p14:nvPr/>
            </p14:nvContentPartPr>
            <p14:xfrm>
              <a:off x="3386346" y="353590"/>
              <a:ext cx="93960" cy="10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6D6001-F6A4-4669-9753-0115347C22D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77706" y="344950"/>
                <a:ext cx="1116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67E1C2-2C3B-4EDB-B2FC-8DADF4545926}"/>
                  </a:ext>
                </a:extLst>
              </p14:cNvPr>
              <p14:cNvContentPartPr/>
              <p14:nvPr/>
            </p14:nvContentPartPr>
            <p14:xfrm>
              <a:off x="3728346" y="347830"/>
              <a:ext cx="12240" cy="10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67E1C2-2C3B-4EDB-B2FC-8DADF45459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19346" y="339190"/>
                <a:ext cx="2988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677F4FD-4C90-4711-9F7B-EFED2728DD75}"/>
              </a:ext>
            </a:extLst>
          </p:cNvPr>
          <p:cNvGrpSpPr/>
          <p:nvPr/>
        </p:nvGrpSpPr>
        <p:grpSpPr>
          <a:xfrm>
            <a:off x="4205346" y="300670"/>
            <a:ext cx="1393200" cy="133920"/>
            <a:chOff x="4205346" y="300670"/>
            <a:chExt cx="139320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03690E-9172-43C9-BD29-CBF76B182F16}"/>
                    </a:ext>
                  </a:extLst>
                </p14:cNvPr>
                <p14:cNvContentPartPr/>
                <p14:nvPr/>
              </p14:nvContentPartPr>
              <p14:xfrm>
                <a:off x="4205346" y="317950"/>
                <a:ext cx="172440" cy="11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03690E-9172-43C9-BD29-CBF76B182F1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96346" y="309310"/>
                  <a:ext cx="190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EDB683-1112-4AB5-8DB8-21CF74C51B54}"/>
                    </a:ext>
                  </a:extLst>
                </p14:cNvPr>
                <p14:cNvContentPartPr/>
                <p14:nvPr/>
              </p14:nvContentPartPr>
              <p14:xfrm>
                <a:off x="4654266" y="335950"/>
                <a:ext cx="83880" cy="7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EDB683-1112-4AB5-8DB8-21CF74C51B5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45266" y="327310"/>
                  <a:ext cx="101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CF0F8CA-3F7C-4EEF-A055-0FCDFCF26B37}"/>
                    </a:ext>
                  </a:extLst>
                </p14:cNvPr>
                <p14:cNvContentPartPr/>
                <p14:nvPr/>
              </p14:nvContentPartPr>
              <p14:xfrm>
                <a:off x="4960986" y="300670"/>
                <a:ext cx="637560" cy="9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CF0F8CA-3F7C-4EEF-A055-0FCDFCF26B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52346" y="292030"/>
                  <a:ext cx="6552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368CC84-1B0E-440A-92EA-BA5FEA2ECB40}"/>
                  </a:ext>
                </a:extLst>
              </p14:cNvPr>
              <p14:cNvContentPartPr/>
              <p14:nvPr/>
            </p14:nvContentPartPr>
            <p14:xfrm>
              <a:off x="5521506" y="255310"/>
              <a:ext cx="112680" cy="175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368CC84-1B0E-440A-92EA-BA5FEA2ECB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12866" y="246670"/>
                <a:ext cx="13032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3C15DA4-C138-44C4-BD05-D27C11AE16AB}"/>
              </a:ext>
            </a:extLst>
          </p:cNvPr>
          <p:cNvGrpSpPr/>
          <p:nvPr/>
        </p:nvGrpSpPr>
        <p:grpSpPr>
          <a:xfrm>
            <a:off x="1663386" y="1279870"/>
            <a:ext cx="1622520" cy="720360"/>
            <a:chOff x="1663386" y="1279870"/>
            <a:chExt cx="162252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512740-AE15-4561-9ED4-76E7819269CA}"/>
                    </a:ext>
                  </a:extLst>
                </p14:cNvPr>
                <p14:cNvContentPartPr/>
                <p14:nvPr/>
              </p14:nvContentPartPr>
              <p14:xfrm>
                <a:off x="1663386" y="1432870"/>
                <a:ext cx="183240" cy="189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512740-AE15-4561-9ED4-76E7819269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54386" y="1423870"/>
                  <a:ext cx="200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5EFB4A-54DF-4E9B-A82D-52347297A36E}"/>
                    </a:ext>
                  </a:extLst>
                </p14:cNvPr>
                <p14:cNvContentPartPr/>
                <p14:nvPr/>
              </p14:nvContentPartPr>
              <p14:xfrm>
                <a:off x="1946346" y="1558150"/>
                <a:ext cx="77400" cy="12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5EFB4A-54DF-4E9B-A82D-52347297A3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37706" y="1549510"/>
                  <a:ext cx="95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B9363D-DDA6-4E55-8121-5D0634A08BC5}"/>
                    </a:ext>
                  </a:extLst>
                </p14:cNvPr>
                <p14:cNvContentPartPr/>
                <p14:nvPr/>
              </p14:nvContentPartPr>
              <p14:xfrm>
                <a:off x="2212026" y="1486510"/>
                <a:ext cx="94680" cy="1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B9363D-DDA6-4E55-8121-5D0634A08B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03386" y="1477510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4C91BE-0506-4BE8-9698-EF088342C17F}"/>
                    </a:ext>
                  </a:extLst>
                </p14:cNvPr>
                <p14:cNvContentPartPr/>
                <p14:nvPr/>
              </p14:nvContentPartPr>
              <p14:xfrm>
                <a:off x="2200146" y="1533670"/>
                <a:ext cx="112320" cy="1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4C91BE-0506-4BE8-9698-EF088342C17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91506" y="152467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46D107-0B84-44A6-954A-2865AE79E37D}"/>
                    </a:ext>
                  </a:extLst>
                </p14:cNvPr>
                <p14:cNvContentPartPr/>
                <p14:nvPr/>
              </p14:nvContentPartPr>
              <p14:xfrm>
                <a:off x="2766786" y="1279870"/>
                <a:ext cx="35640" cy="141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46D107-0B84-44A6-954A-2865AE79E3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57786" y="1271230"/>
                  <a:ext cx="53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4891FD-A21E-4FD5-8391-9D3BCC05D63F}"/>
                    </a:ext>
                  </a:extLst>
                </p14:cNvPr>
                <p14:cNvContentPartPr/>
                <p14:nvPr/>
              </p14:nvContentPartPr>
              <p14:xfrm>
                <a:off x="2536386" y="1480390"/>
                <a:ext cx="749520" cy="2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4891FD-A21E-4FD5-8391-9D3BCC05D6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27746" y="1471750"/>
                  <a:ext cx="767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D8C445-9FB2-428A-8F34-634261D34416}"/>
                    </a:ext>
                  </a:extLst>
                </p14:cNvPr>
                <p14:cNvContentPartPr/>
                <p14:nvPr/>
              </p14:nvContentPartPr>
              <p14:xfrm>
                <a:off x="2477706" y="1598110"/>
                <a:ext cx="637560" cy="29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D8C445-9FB2-428A-8F34-634261D344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8706" y="1589470"/>
                  <a:ext cx="6552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61515F-FE73-4564-8305-2796C951D9C6}"/>
                    </a:ext>
                  </a:extLst>
                </p14:cNvPr>
                <p14:cNvContentPartPr/>
                <p14:nvPr/>
              </p14:nvContentPartPr>
              <p14:xfrm>
                <a:off x="2548266" y="1724830"/>
                <a:ext cx="272160" cy="275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61515F-FE73-4564-8305-2796C951D9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39626" y="1715830"/>
                  <a:ext cx="289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306377-0B0B-4F19-8498-432701727848}"/>
                    </a:ext>
                  </a:extLst>
                </p14:cNvPr>
                <p14:cNvContentPartPr/>
                <p14:nvPr/>
              </p14:nvContentPartPr>
              <p14:xfrm>
                <a:off x="2873346" y="1840390"/>
                <a:ext cx="82080" cy="9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306377-0B0B-4F19-8498-43270172784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64346" y="1831750"/>
                  <a:ext cx="99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CFF309-5973-4548-AD8A-B51C627297DF}"/>
                    </a:ext>
                  </a:extLst>
                </p14:cNvPr>
                <p14:cNvContentPartPr/>
                <p14:nvPr/>
              </p14:nvContentPartPr>
              <p14:xfrm>
                <a:off x="3014106" y="1698910"/>
                <a:ext cx="101160" cy="136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CFF309-5973-4548-AD8A-B51C627297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05106" y="1689910"/>
                  <a:ext cx="118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FFC7D3-F6B8-4D7A-BC95-23501D2F5D6F}"/>
                    </a:ext>
                  </a:extLst>
                </p14:cNvPr>
                <p14:cNvContentPartPr/>
                <p14:nvPr/>
              </p14:nvContentPartPr>
              <p14:xfrm>
                <a:off x="3037866" y="1775590"/>
                <a:ext cx="88920" cy="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FFC7D3-F6B8-4D7A-BC95-23501D2F5D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29226" y="176659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8C0EE6-63FB-4A1C-B39D-55E964A1CB06}"/>
                    </a:ext>
                  </a:extLst>
                </p14:cNvPr>
                <p14:cNvContentPartPr/>
                <p14:nvPr/>
              </p14:nvContentPartPr>
              <p14:xfrm>
                <a:off x="3197346" y="1781350"/>
                <a:ext cx="71640" cy="11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8C0EE6-63FB-4A1C-B39D-55E964A1CB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88346" y="1772350"/>
                  <a:ext cx="8928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EA5C93C-0223-4BEF-AF93-E250CE9E2542}"/>
                  </a:ext>
                </a:extLst>
              </p14:cNvPr>
              <p14:cNvContentPartPr/>
              <p14:nvPr/>
            </p14:nvContentPartPr>
            <p14:xfrm>
              <a:off x="3692706" y="1480390"/>
              <a:ext cx="82800" cy="6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EA5C93C-0223-4BEF-AF93-E250CE9E254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84066" y="1471750"/>
                <a:ext cx="100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E20E637-2DB1-42FC-83D7-19DF9065194B}"/>
                  </a:ext>
                </a:extLst>
              </p14:cNvPr>
              <p14:cNvContentPartPr/>
              <p14:nvPr/>
            </p14:nvContentPartPr>
            <p14:xfrm>
              <a:off x="3639786" y="1551310"/>
              <a:ext cx="77040" cy="18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E20E637-2DB1-42FC-83D7-19DF9065194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30786" y="1542670"/>
                <a:ext cx="9468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C85C3DD4-703F-4748-99CA-468A36436A12}"/>
              </a:ext>
            </a:extLst>
          </p:cNvPr>
          <p:cNvGrpSpPr/>
          <p:nvPr/>
        </p:nvGrpSpPr>
        <p:grpSpPr>
          <a:xfrm>
            <a:off x="4072506" y="1309390"/>
            <a:ext cx="1767960" cy="442800"/>
            <a:chOff x="4072506" y="1309390"/>
            <a:chExt cx="176796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981184-0325-4CC8-B1F4-0285DC4DF8BE}"/>
                    </a:ext>
                  </a:extLst>
                </p14:cNvPr>
                <p14:cNvContentPartPr/>
                <p14:nvPr/>
              </p14:nvContentPartPr>
              <p14:xfrm>
                <a:off x="4072506" y="1405510"/>
                <a:ext cx="175320" cy="205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981184-0325-4CC8-B1F4-0285DC4DF8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63506" y="1396510"/>
                  <a:ext cx="192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0A3064-7DDF-4CEE-B818-BA3C73928593}"/>
                    </a:ext>
                  </a:extLst>
                </p14:cNvPr>
                <p14:cNvContentPartPr/>
                <p14:nvPr/>
              </p14:nvContentPartPr>
              <p14:xfrm>
                <a:off x="4423866" y="1356910"/>
                <a:ext cx="93240" cy="327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0A3064-7DDF-4CEE-B818-BA3C739285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14866" y="1348270"/>
                  <a:ext cx="1108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3620CE-3450-47E8-86AD-7B976C21DB6E}"/>
                    </a:ext>
                  </a:extLst>
                </p14:cNvPr>
                <p14:cNvContentPartPr/>
                <p14:nvPr/>
              </p14:nvContentPartPr>
              <p14:xfrm>
                <a:off x="4648146" y="1376350"/>
                <a:ext cx="119160" cy="279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3620CE-3450-47E8-86AD-7B976C21DB6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39146" y="1367350"/>
                  <a:ext cx="136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641EDA-8D88-479D-A33D-19A421572652}"/>
                    </a:ext>
                  </a:extLst>
                </p14:cNvPr>
                <p14:cNvContentPartPr/>
                <p14:nvPr/>
              </p14:nvContentPartPr>
              <p14:xfrm>
                <a:off x="4908066" y="1675150"/>
                <a:ext cx="53280" cy="7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641EDA-8D88-479D-A33D-19A42157265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99426" y="1666510"/>
                  <a:ext cx="70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677E73C-7D80-4422-BA87-1F8C14F3D486}"/>
                    </a:ext>
                  </a:extLst>
                </p14:cNvPr>
                <p14:cNvContentPartPr/>
                <p14:nvPr/>
              </p14:nvContentPartPr>
              <p14:xfrm>
                <a:off x="5079066" y="1356550"/>
                <a:ext cx="133920" cy="236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677E73C-7D80-4422-BA87-1F8C14F3D4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70426" y="1347910"/>
                  <a:ext cx="151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EA38C27-2E80-449C-A83C-DF1FFE86CAF7}"/>
                    </a:ext>
                  </a:extLst>
                </p14:cNvPr>
                <p14:cNvContentPartPr/>
                <p14:nvPr/>
              </p14:nvContentPartPr>
              <p14:xfrm>
                <a:off x="5346906" y="1315870"/>
                <a:ext cx="131760" cy="27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EA38C27-2E80-449C-A83C-DF1FFE86CA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38266" y="1306870"/>
                  <a:ext cx="149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2725D3-3D52-44FF-ADB8-F4C5E052D410}"/>
                    </a:ext>
                  </a:extLst>
                </p14:cNvPr>
                <p14:cNvContentPartPr/>
                <p14:nvPr/>
              </p14:nvContentPartPr>
              <p14:xfrm>
                <a:off x="5592786" y="1309390"/>
                <a:ext cx="141840" cy="20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2725D3-3D52-44FF-ADB8-F4C5E052D41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83786" y="1300750"/>
                  <a:ext cx="159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5B4676-6569-4011-8CAF-EA2DDCE1A9A8}"/>
                    </a:ext>
                  </a:extLst>
                </p14:cNvPr>
                <p14:cNvContentPartPr/>
                <p14:nvPr/>
              </p14:nvContentPartPr>
              <p14:xfrm>
                <a:off x="5757666" y="1539430"/>
                <a:ext cx="82800" cy="112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5B4676-6569-4011-8CAF-EA2DDCE1A9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48666" y="1530790"/>
                  <a:ext cx="1004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1881A7-6ECE-46AE-97B9-DE29FF75F9A3}"/>
              </a:ext>
            </a:extLst>
          </p:cNvPr>
          <p:cNvGrpSpPr/>
          <p:nvPr/>
        </p:nvGrpSpPr>
        <p:grpSpPr>
          <a:xfrm>
            <a:off x="6093906" y="1261870"/>
            <a:ext cx="542880" cy="266040"/>
            <a:chOff x="6093906" y="1261870"/>
            <a:chExt cx="54288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D5246D-9407-40F5-B45D-14208A0E8133}"/>
                    </a:ext>
                  </a:extLst>
                </p14:cNvPr>
                <p14:cNvContentPartPr/>
                <p14:nvPr/>
              </p14:nvContentPartPr>
              <p14:xfrm>
                <a:off x="6093906" y="1303630"/>
                <a:ext cx="106560" cy="147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D5246D-9407-40F5-B45D-14208A0E81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85266" y="1294630"/>
                  <a:ext cx="12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A7934C9-6343-49AA-B6F2-E59A6AC39A7F}"/>
                    </a:ext>
                  </a:extLst>
                </p14:cNvPr>
                <p14:cNvContentPartPr/>
                <p14:nvPr/>
              </p14:nvContentPartPr>
              <p14:xfrm>
                <a:off x="6152946" y="1338910"/>
                <a:ext cx="18000" cy="177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A7934C9-6343-49AA-B6F2-E59A6AC39A7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43946" y="1330270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9D751C-EE63-4335-9CAF-45362216483F}"/>
                    </a:ext>
                  </a:extLst>
                </p14:cNvPr>
                <p14:cNvContentPartPr/>
                <p14:nvPr/>
              </p14:nvContentPartPr>
              <p14:xfrm>
                <a:off x="6288306" y="1302910"/>
                <a:ext cx="153720" cy="22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9D751C-EE63-4335-9CAF-4536221648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79666" y="1294270"/>
                  <a:ext cx="171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15B573-995B-4B21-A298-EAAAD05DF12F}"/>
                    </a:ext>
                  </a:extLst>
                </p14:cNvPr>
                <p14:cNvContentPartPr/>
                <p14:nvPr/>
              </p14:nvContentPartPr>
              <p14:xfrm>
                <a:off x="6554346" y="1261870"/>
                <a:ext cx="82440" cy="236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15B573-995B-4B21-A298-EAAAD05DF12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45346" y="1252870"/>
                  <a:ext cx="10008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1B29D0-DC91-4582-A610-596F8490EA63}"/>
              </a:ext>
            </a:extLst>
          </p:cNvPr>
          <p:cNvGrpSpPr/>
          <p:nvPr/>
        </p:nvGrpSpPr>
        <p:grpSpPr>
          <a:xfrm>
            <a:off x="6966906" y="1079350"/>
            <a:ext cx="678960" cy="407520"/>
            <a:chOff x="6966906" y="1079350"/>
            <a:chExt cx="6789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3F93F5-A64B-4683-8CCB-EA193CE80C4B}"/>
                    </a:ext>
                  </a:extLst>
                </p14:cNvPr>
                <p14:cNvContentPartPr/>
                <p14:nvPr/>
              </p14:nvContentPartPr>
              <p14:xfrm>
                <a:off x="6966906" y="1320910"/>
                <a:ext cx="195120" cy="165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3F93F5-A64B-4683-8CCB-EA193CE80C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58266" y="1311910"/>
                  <a:ext cx="212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2C8A92A-9DA6-4C19-A9C6-2170C0D2B8C3}"/>
                    </a:ext>
                  </a:extLst>
                </p14:cNvPr>
                <p14:cNvContentPartPr/>
                <p14:nvPr/>
              </p14:nvContentPartPr>
              <p14:xfrm>
                <a:off x="7297386" y="1291750"/>
                <a:ext cx="82800" cy="176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2C8A92A-9DA6-4C19-A9C6-2170C0D2B8C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88386" y="1282750"/>
                  <a:ext cx="100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5B699D-4612-455F-8D57-F43D13E7E3F6}"/>
                    </a:ext>
                  </a:extLst>
                </p14:cNvPr>
                <p14:cNvContentPartPr/>
                <p14:nvPr/>
              </p14:nvContentPartPr>
              <p14:xfrm>
                <a:off x="7462626" y="1209310"/>
                <a:ext cx="77040" cy="1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5B699D-4612-455F-8D57-F43D13E7E3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53626" y="1200310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58A2C1F-DB9C-4BA6-94FF-765FF21C15F3}"/>
                    </a:ext>
                  </a:extLst>
                </p14:cNvPr>
                <p14:cNvContentPartPr/>
                <p14:nvPr/>
              </p14:nvContentPartPr>
              <p14:xfrm>
                <a:off x="7615986" y="1079350"/>
                <a:ext cx="29880" cy="165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58A2C1F-DB9C-4BA6-94FF-765FF21C15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06986" y="1070710"/>
                  <a:ext cx="475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B3FF108-A52E-467D-AB9D-9071C3FBA8F1}"/>
              </a:ext>
            </a:extLst>
          </p:cNvPr>
          <p:cNvGrpSpPr/>
          <p:nvPr/>
        </p:nvGrpSpPr>
        <p:grpSpPr>
          <a:xfrm>
            <a:off x="1551426" y="2471830"/>
            <a:ext cx="549360" cy="236160"/>
            <a:chOff x="1551426" y="2471830"/>
            <a:chExt cx="5493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F8F9AD2-00BE-4160-AEBD-EFB6203F8140}"/>
                    </a:ext>
                  </a:extLst>
                </p14:cNvPr>
                <p14:cNvContentPartPr/>
                <p14:nvPr/>
              </p14:nvContentPartPr>
              <p14:xfrm>
                <a:off x="1551426" y="2471830"/>
                <a:ext cx="71280" cy="23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F8F9AD2-00BE-4160-AEBD-EFB6203F814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42426" y="2462830"/>
                  <a:ext cx="88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B75C0DC-66AB-4DB1-8AB0-A349C3F81182}"/>
                    </a:ext>
                  </a:extLst>
                </p14:cNvPr>
                <p14:cNvContentPartPr/>
                <p14:nvPr/>
              </p14:nvContentPartPr>
              <p14:xfrm>
                <a:off x="1863546" y="2583790"/>
                <a:ext cx="237240" cy="124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B75C0DC-66AB-4DB1-8AB0-A349C3F8118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54906" y="2574790"/>
                  <a:ext cx="2548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36943B-B85D-47C6-A401-C93A767F2029}"/>
              </a:ext>
            </a:extLst>
          </p:cNvPr>
          <p:cNvGrpSpPr/>
          <p:nvPr/>
        </p:nvGrpSpPr>
        <p:grpSpPr>
          <a:xfrm>
            <a:off x="2436666" y="2566150"/>
            <a:ext cx="118080" cy="100800"/>
            <a:chOff x="2436666" y="2566150"/>
            <a:chExt cx="11808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2C5AADD-7914-49A9-B147-64EDCC1FBE3E}"/>
                    </a:ext>
                  </a:extLst>
                </p14:cNvPr>
                <p14:cNvContentPartPr/>
                <p14:nvPr/>
              </p14:nvContentPartPr>
              <p14:xfrm>
                <a:off x="2448186" y="2566150"/>
                <a:ext cx="106560" cy="29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2C5AADD-7914-49A9-B147-64EDCC1FBE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39186" y="2557150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0960F2-7448-4211-BFB2-DCF593BF210E}"/>
                    </a:ext>
                  </a:extLst>
                </p14:cNvPr>
                <p14:cNvContentPartPr/>
                <p14:nvPr/>
              </p14:nvContentPartPr>
              <p14:xfrm>
                <a:off x="2436666" y="2643190"/>
                <a:ext cx="100080" cy="23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0960F2-7448-4211-BFB2-DCF593BF21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28026" y="2634190"/>
                  <a:ext cx="11772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39D0934-0E0E-44A6-A68B-DE5E81E4327A}"/>
                  </a:ext>
                </a:extLst>
              </p14:cNvPr>
              <p14:cNvContentPartPr/>
              <p14:nvPr/>
            </p14:nvContentPartPr>
            <p14:xfrm>
              <a:off x="4122906" y="2176630"/>
              <a:ext cx="54000" cy="259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39D0934-0E0E-44A6-A68B-DE5E81E4327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114266" y="2167630"/>
                <a:ext cx="716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FE53820-C01D-4114-B034-F0CF97DBD9C2}"/>
                  </a:ext>
                </a:extLst>
              </p14:cNvPr>
              <p14:cNvContentPartPr/>
              <p14:nvPr/>
            </p14:nvContentPartPr>
            <p14:xfrm>
              <a:off x="3253506" y="2459950"/>
              <a:ext cx="2669400" cy="466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FE53820-C01D-4114-B034-F0CF97DBD9C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244506" y="2450950"/>
                <a:ext cx="2687040" cy="48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5895C86A-36D6-4272-B174-B5CA75E18B71}"/>
              </a:ext>
            </a:extLst>
          </p:cNvPr>
          <p:cNvGrpSpPr/>
          <p:nvPr/>
        </p:nvGrpSpPr>
        <p:grpSpPr>
          <a:xfrm>
            <a:off x="3162066" y="2065030"/>
            <a:ext cx="3238920" cy="790176"/>
            <a:chOff x="3162066" y="2065030"/>
            <a:chExt cx="3238920" cy="7901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687E178-A06A-40EF-91A1-971122F730A3}"/>
                    </a:ext>
                  </a:extLst>
                </p14:cNvPr>
                <p14:cNvContentPartPr/>
                <p14:nvPr/>
              </p14:nvContentPartPr>
              <p14:xfrm>
                <a:off x="3162066" y="2159326"/>
                <a:ext cx="300960" cy="69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687E178-A06A-40EF-91A1-971122F730A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53426" y="2150686"/>
                  <a:ext cx="318600" cy="7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60DFED-74AA-4DDB-8B82-6E71F872C824}"/>
                    </a:ext>
                  </a:extLst>
                </p14:cNvPr>
                <p14:cNvContentPartPr/>
                <p14:nvPr/>
              </p14:nvContentPartPr>
              <p14:xfrm>
                <a:off x="5840106" y="2065030"/>
                <a:ext cx="318960" cy="73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60DFED-74AA-4DDB-8B82-6E71F872C82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31466" y="2056030"/>
                  <a:ext cx="33660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108BD41-FDEF-4D10-A745-A4F944642016}"/>
                    </a:ext>
                  </a:extLst>
                </p14:cNvPr>
                <p14:cNvContentPartPr/>
                <p14:nvPr/>
              </p14:nvContentPartPr>
              <p14:xfrm>
                <a:off x="6072306" y="2713390"/>
                <a:ext cx="328680" cy="113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108BD41-FDEF-4D10-A745-A4F9446420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63306" y="2704750"/>
                  <a:ext cx="3463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2E1104-9E5C-403B-98CE-D1E6F889D87D}"/>
              </a:ext>
            </a:extLst>
          </p:cNvPr>
          <p:cNvGrpSpPr/>
          <p:nvPr/>
        </p:nvGrpSpPr>
        <p:grpSpPr>
          <a:xfrm>
            <a:off x="6654786" y="2023270"/>
            <a:ext cx="831960" cy="484200"/>
            <a:chOff x="6654786" y="2023270"/>
            <a:chExt cx="8319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D35474-5FB0-460F-A265-48E911BA5B77}"/>
                    </a:ext>
                  </a:extLst>
                </p14:cNvPr>
                <p14:cNvContentPartPr/>
                <p14:nvPr/>
              </p14:nvContentPartPr>
              <p14:xfrm>
                <a:off x="6654786" y="2023270"/>
                <a:ext cx="218160" cy="425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D35474-5FB0-460F-A265-48E911BA5B7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46146" y="2014630"/>
                  <a:ext cx="2358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F5FED5-31C0-4E79-B431-4D179A0A4840}"/>
                    </a:ext>
                  </a:extLst>
                </p14:cNvPr>
                <p14:cNvContentPartPr/>
                <p14:nvPr/>
              </p14:nvContentPartPr>
              <p14:xfrm>
                <a:off x="6872586" y="2182390"/>
                <a:ext cx="171360" cy="207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F5FED5-31C0-4E79-B431-4D179A0A484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63946" y="2173750"/>
                  <a:ext cx="189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E87582-5309-4147-94C0-45A32EC0E822}"/>
                    </a:ext>
                  </a:extLst>
                </p14:cNvPr>
                <p14:cNvContentPartPr/>
                <p14:nvPr/>
              </p14:nvContentPartPr>
              <p14:xfrm>
                <a:off x="7108746" y="2341870"/>
                <a:ext cx="85680" cy="92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E87582-5309-4147-94C0-45A32EC0E82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00106" y="2332870"/>
                  <a:ext cx="103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9301FBB-6644-4219-8AEB-5973928787C0}"/>
                    </a:ext>
                  </a:extLst>
                </p14:cNvPr>
                <p14:cNvContentPartPr/>
                <p14:nvPr/>
              </p14:nvContentPartPr>
              <p14:xfrm>
                <a:off x="7374066" y="2023270"/>
                <a:ext cx="112680" cy="484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9301FBB-6644-4219-8AEB-5973928787C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65066" y="2014630"/>
                  <a:ext cx="130320" cy="50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0EF1045-BE84-4DD8-BADE-15A06317F500}"/>
                  </a:ext>
                </a:extLst>
              </p14:cNvPr>
              <p14:cNvContentPartPr/>
              <p14:nvPr/>
            </p14:nvContentPartPr>
            <p14:xfrm>
              <a:off x="3432426" y="2990950"/>
              <a:ext cx="2685240" cy="189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0EF1045-BE84-4DD8-BADE-15A06317F50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23786" y="2981950"/>
                <a:ext cx="27028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16799BE-6F44-4A27-97E0-D672FE2EED04}"/>
                  </a:ext>
                </a:extLst>
              </p14:cNvPr>
              <p14:cNvContentPartPr/>
              <p14:nvPr/>
            </p14:nvContentPartPr>
            <p14:xfrm>
              <a:off x="1972266" y="3411790"/>
              <a:ext cx="1024920" cy="541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16799BE-6F44-4A27-97E0-D672FE2EED0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963266" y="3402790"/>
                <a:ext cx="1042560" cy="55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90EFBFAF-51BB-454E-9019-0BD6977FB268}"/>
              </a:ext>
            </a:extLst>
          </p:cNvPr>
          <p:cNvGrpSpPr/>
          <p:nvPr/>
        </p:nvGrpSpPr>
        <p:grpSpPr>
          <a:xfrm>
            <a:off x="3556266" y="3327190"/>
            <a:ext cx="1045440" cy="301680"/>
            <a:chOff x="3556266" y="3327190"/>
            <a:chExt cx="10454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5C14B8-4C9F-4A95-81A3-AE9038659BEE}"/>
                    </a:ext>
                  </a:extLst>
                </p14:cNvPr>
                <p14:cNvContentPartPr/>
                <p14:nvPr/>
              </p14:nvContentPartPr>
              <p14:xfrm>
                <a:off x="3556266" y="3376510"/>
                <a:ext cx="279000" cy="240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5C14B8-4C9F-4A95-81A3-AE9038659BE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47266" y="3367510"/>
                  <a:ext cx="296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C029B2F-B3F7-46D6-A788-189E182A03EB}"/>
                    </a:ext>
                  </a:extLst>
                </p14:cNvPr>
                <p14:cNvContentPartPr/>
                <p14:nvPr/>
              </p14:nvContentPartPr>
              <p14:xfrm>
                <a:off x="3887466" y="3492070"/>
                <a:ext cx="76320" cy="136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C029B2F-B3F7-46D6-A788-189E182A03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78826" y="3483430"/>
                  <a:ext cx="93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4525105-AA7F-453E-9D1E-404FFCB5EC65}"/>
                    </a:ext>
                  </a:extLst>
                </p14:cNvPr>
                <p14:cNvContentPartPr/>
                <p14:nvPr/>
              </p14:nvContentPartPr>
              <p14:xfrm>
                <a:off x="4070346" y="3327190"/>
                <a:ext cx="271800" cy="254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4525105-AA7F-453E-9D1E-404FFCB5EC6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61706" y="3318190"/>
                  <a:ext cx="289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D63534-EB90-4116-BB3F-EFF81B3E2A33}"/>
                    </a:ext>
                  </a:extLst>
                </p14:cNvPr>
                <p14:cNvContentPartPr/>
                <p14:nvPr/>
              </p14:nvContentPartPr>
              <p14:xfrm>
                <a:off x="4284546" y="3409630"/>
                <a:ext cx="170640" cy="18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D63534-EB90-4116-BB3F-EFF81B3E2A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275906" y="3400630"/>
                  <a:ext cx="188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471E37-6B47-4E83-B5E3-8807C5B6CD2E}"/>
                    </a:ext>
                  </a:extLst>
                </p14:cNvPr>
                <p14:cNvContentPartPr/>
                <p14:nvPr/>
              </p14:nvContentPartPr>
              <p14:xfrm>
                <a:off x="4589466" y="3592510"/>
                <a:ext cx="12240" cy="29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471E37-6B47-4E83-B5E3-8807C5B6CD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80826" y="3583870"/>
                  <a:ext cx="298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FC8AC95-D520-4EC4-BEAD-EAF5875EB219}"/>
              </a:ext>
            </a:extLst>
          </p:cNvPr>
          <p:cNvGrpSpPr/>
          <p:nvPr/>
        </p:nvGrpSpPr>
        <p:grpSpPr>
          <a:xfrm>
            <a:off x="5134866" y="3344830"/>
            <a:ext cx="1159920" cy="263160"/>
            <a:chOff x="5134866" y="3344830"/>
            <a:chExt cx="115992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45F8CE5-E277-4E6F-A658-56BEC85849C6}"/>
                    </a:ext>
                  </a:extLst>
                </p14:cNvPr>
                <p14:cNvContentPartPr/>
                <p14:nvPr/>
              </p14:nvContentPartPr>
              <p14:xfrm>
                <a:off x="5134866" y="3389110"/>
                <a:ext cx="333360" cy="218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45F8CE5-E277-4E6F-A658-56BEC85849C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126226" y="3380110"/>
                  <a:ext cx="351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3DE604A-CE99-4994-9976-3EF304108B83}"/>
                    </a:ext>
                  </a:extLst>
                </p14:cNvPr>
                <p14:cNvContentPartPr/>
                <p14:nvPr/>
              </p14:nvContentPartPr>
              <p14:xfrm>
                <a:off x="5320986" y="3445630"/>
                <a:ext cx="625680" cy="141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3DE604A-CE99-4994-9976-3EF304108B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12346" y="3436630"/>
                  <a:ext cx="643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3CD0F5-8DD7-409D-8F75-8A9D359765CA}"/>
                    </a:ext>
                  </a:extLst>
                </p14:cNvPr>
                <p14:cNvContentPartPr/>
                <p14:nvPr/>
              </p14:nvContentPartPr>
              <p14:xfrm>
                <a:off x="6099666" y="3344830"/>
                <a:ext cx="53280" cy="254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3CD0F5-8DD7-409D-8F75-8A9D359765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91026" y="3335830"/>
                  <a:ext cx="70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5874E0-7A48-4186-93A0-71C4472FD61C}"/>
                    </a:ext>
                  </a:extLst>
                </p14:cNvPr>
                <p14:cNvContentPartPr/>
                <p14:nvPr/>
              </p14:nvContentPartPr>
              <p14:xfrm>
                <a:off x="6211986" y="3421510"/>
                <a:ext cx="82800" cy="177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5874E0-7A48-4186-93A0-71C4472FD61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02986" y="3412510"/>
                  <a:ext cx="1004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75DAC8B-7567-40C0-8D53-D0414B08FDE4}"/>
              </a:ext>
            </a:extLst>
          </p:cNvPr>
          <p:cNvGrpSpPr/>
          <p:nvPr/>
        </p:nvGrpSpPr>
        <p:grpSpPr>
          <a:xfrm>
            <a:off x="6786906" y="3340510"/>
            <a:ext cx="822960" cy="264240"/>
            <a:chOff x="6786906" y="3340510"/>
            <a:chExt cx="82296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E5DE0A9-9918-4193-AD37-D16DC3C75859}"/>
                    </a:ext>
                  </a:extLst>
                </p14:cNvPr>
                <p14:cNvContentPartPr/>
                <p14:nvPr/>
              </p14:nvContentPartPr>
              <p14:xfrm>
                <a:off x="6786906" y="3340510"/>
                <a:ext cx="268920" cy="246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E5DE0A9-9918-4193-AD37-D16DC3C7585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78266" y="3331510"/>
                  <a:ext cx="286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5CF212-26B5-4AFD-AD4E-19D5C97636DC}"/>
                    </a:ext>
                  </a:extLst>
                </p14:cNvPr>
                <p14:cNvContentPartPr/>
                <p14:nvPr/>
              </p14:nvContentPartPr>
              <p14:xfrm>
                <a:off x="7108386" y="3456790"/>
                <a:ext cx="77760" cy="11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5CF212-26B5-4AFD-AD4E-19D5C97636D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99746" y="3448150"/>
                  <a:ext cx="95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B81B706-292E-4BE5-8745-C70F6E7869F7}"/>
                    </a:ext>
                  </a:extLst>
                </p14:cNvPr>
                <p14:cNvContentPartPr/>
                <p14:nvPr/>
              </p14:nvContentPartPr>
              <p14:xfrm>
                <a:off x="7274346" y="3374350"/>
                <a:ext cx="217800" cy="207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B81B706-292E-4BE5-8745-C70F6E7869F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65706" y="3365350"/>
                  <a:ext cx="235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DBFB1DC-58F5-41B6-BB57-DEEBBF20D1A4}"/>
                    </a:ext>
                  </a:extLst>
                </p14:cNvPr>
                <p14:cNvContentPartPr/>
                <p14:nvPr/>
              </p14:nvContentPartPr>
              <p14:xfrm>
                <a:off x="7451106" y="3450310"/>
                <a:ext cx="158760" cy="154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DBFB1DC-58F5-41B6-BB57-DEEBBF20D1A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42466" y="3441670"/>
                  <a:ext cx="17640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1958E36-C0DC-4E73-95FD-B9940FDA3AE1}"/>
                  </a:ext>
                </a:extLst>
              </p14:cNvPr>
              <p14:cNvContentPartPr/>
              <p14:nvPr/>
            </p14:nvContentPartPr>
            <p14:xfrm>
              <a:off x="7769346" y="3622030"/>
              <a:ext cx="12240" cy="6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1958E36-C0DC-4E73-95FD-B9940FDA3AE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760346" y="3613030"/>
                <a:ext cx="2988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92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7CCA314-7D5E-48BB-AC1B-2C8092EB2CC1}"/>
              </a:ext>
            </a:extLst>
          </p:cNvPr>
          <p:cNvGrpSpPr/>
          <p:nvPr/>
        </p:nvGrpSpPr>
        <p:grpSpPr>
          <a:xfrm>
            <a:off x="1657626" y="388510"/>
            <a:ext cx="655200" cy="348120"/>
            <a:chOff x="1657626" y="388510"/>
            <a:chExt cx="6552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CBA874E-C2D0-4B3E-A313-D964E4297B0C}"/>
                    </a:ext>
                  </a:extLst>
                </p14:cNvPr>
                <p14:cNvContentPartPr/>
                <p14:nvPr/>
              </p14:nvContentPartPr>
              <p14:xfrm>
                <a:off x="1657626" y="388510"/>
                <a:ext cx="336960" cy="348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CBA874E-C2D0-4B3E-A313-D964E4297B0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48626" y="379870"/>
                  <a:ext cx="354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5CDA03-37A7-4F9C-ACC4-4CCDFA169D3D}"/>
                    </a:ext>
                  </a:extLst>
                </p14:cNvPr>
                <p14:cNvContentPartPr/>
                <p14:nvPr/>
              </p14:nvContentPartPr>
              <p14:xfrm>
                <a:off x="2076306" y="465910"/>
                <a:ext cx="207000" cy="136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5CDA03-37A7-4F9C-ACC4-4CCDFA169D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67666" y="456910"/>
                  <a:ext cx="22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BB6E74-3FA7-4CF0-B0D8-C2425AE0335A}"/>
                    </a:ext>
                  </a:extLst>
                </p14:cNvPr>
                <p14:cNvContentPartPr/>
                <p14:nvPr/>
              </p14:nvContentPartPr>
              <p14:xfrm>
                <a:off x="2076306" y="478510"/>
                <a:ext cx="236520" cy="23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BB6E74-3FA7-4CF0-B0D8-C2425AE033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7306" y="469510"/>
                  <a:ext cx="25416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4EF8B8-1DF5-4A1A-B7A3-E5B20C8B37B8}"/>
              </a:ext>
            </a:extLst>
          </p:cNvPr>
          <p:cNvGrpSpPr/>
          <p:nvPr/>
        </p:nvGrpSpPr>
        <p:grpSpPr>
          <a:xfrm>
            <a:off x="2565906" y="294910"/>
            <a:ext cx="690480" cy="442440"/>
            <a:chOff x="2565906" y="294910"/>
            <a:chExt cx="69048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2851AD-DC73-43D1-B5CC-7AD1B8F4F84C}"/>
                    </a:ext>
                  </a:extLst>
                </p14:cNvPr>
                <p14:cNvContentPartPr/>
                <p14:nvPr/>
              </p14:nvContentPartPr>
              <p14:xfrm>
                <a:off x="2565906" y="347470"/>
                <a:ext cx="295560" cy="38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2851AD-DC73-43D1-B5CC-7AD1B8F4F84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57266" y="338830"/>
                  <a:ext cx="3132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4580D52-5B78-446F-9883-C49381C27BB8}"/>
                    </a:ext>
                  </a:extLst>
                </p14:cNvPr>
                <p14:cNvContentPartPr/>
                <p14:nvPr/>
              </p14:nvContentPartPr>
              <p14:xfrm>
                <a:off x="2713506" y="294910"/>
                <a:ext cx="22464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4580D52-5B78-446F-9883-C49381C27B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04866" y="285910"/>
                  <a:ext cx="242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63EF3E-8C02-47CA-A8BA-11CF7FB5F672}"/>
                    </a:ext>
                  </a:extLst>
                </p14:cNvPr>
                <p14:cNvContentPartPr/>
                <p14:nvPr/>
              </p14:nvContentPartPr>
              <p14:xfrm>
                <a:off x="3096906" y="465910"/>
                <a:ext cx="130320" cy="29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63EF3E-8C02-47CA-A8BA-11CF7FB5F67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88266" y="456910"/>
                  <a:ext cx="147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F0FECF7-01D0-4EDB-8778-D270EC22B938}"/>
                    </a:ext>
                  </a:extLst>
                </p14:cNvPr>
                <p14:cNvContentPartPr/>
                <p14:nvPr/>
              </p14:nvContentPartPr>
              <p14:xfrm>
                <a:off x="3085026" y="560230"/>
                <a:ext cx="171360" cy="2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F0FECF7-01D0-4EDB-8778-D270EC22B93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76386" y="551590"/>
                  <a:ext cx="189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5EE45B-D14F-4C7C-A59A-746BEFEE34FB}"/>
              </a:ext>
            </a:extLst>
          </p:cNvPr>
          <p:cNvGrpSpPr/>
          <p:nvPr/>
        </p:nvGrpSpPr>
        <p:grpSpPr>
          <a:xfrm>
            <a:off x="3529626" y="151990"/>
            <a:ext cx="1803600" cy="644760"/>
            <a:chOff x="3529626" y="151990"/>
            <a:chExt cx="180360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BB13C2-9676-4720-B2E6-24324F39CDFB}"/>
                    </a:ext>
                  </a:extLst>
                </p14:cNvPr>
                <p14:cNvContentPartPr/>
                <p14:nvPr/>
              </p14:nvContentPartPr>
              <p14:xfrm>
                <a:off x="3529626" y="531070"/>
                <a:ext cx="204840" cy="2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BB13C2-9676-4720-B2E6-24324F39CD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0626" y="522070"/>
                  <a:ext cx="22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75DFAC-CC33-4DA8-97F3-1E4E3CA36272}"/>
                    </a:ext>
                  </a:extLst>
                </p14:cNvPr>
                <p14:cNvContentPartPr/>
                <p14:nvPr/>
              </p14:nvContentPartPr>
              <p14:xfrm>
                <a:off x="3575346" y="454390"/>
                <a:ext cx="436680" cy="342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75DFAC-CC33-4DA8-97F3-1E4E3CA362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66346" y="445750"/>
                  <a:ext cx="4543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CA136CE-4FCD-4256-8B72-B1BDD992F2D2}"/>
                    </a:ext>
                  </a:extLst>
                </p14:cNvPr>
                <p14:cNvContentPartPr/>
                <p14:nvPr/>
              </p14:nvContentPartPr>
              <p14:xfrm>
                <a:off x="4087626" y="589750"/>
                <a:ext cx="75600" cy="162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CA136CE-4FCD-4256-8B72-B1BDD992F2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78986" y="581110"/>
                  <a:ext cx="93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28EBF45-7DAF-4628-AE75-E42C73C40FC0}"/>
                    </a:ext>
                  </a:extLst>
                </p14:cNvPr>
                <p14:cNvContentPartPr/>
                <p14:nvPr/>
              </p14:nvContentPartPr>
              <p14:xfrm>
                <a:off x="4438266" y="253510"/>
                <a:ext cx="210600" cy="177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28EBF45-7DAF-4628-AE75-E42C73C40F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29266" y="244510"/>
                  <a:ext cx="228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E36E7E-DB2A-4966-B84C-C8FB1065D4DF}"/>
                    </a:ext>
                  </a:extLst>
                </p14:cNvPr>
                <p14:cNvContentPartPr/>
                <p14:nvPr/>
              </p14:nvContentPartPr>
              <p14:xfrm>
                <a:off x="4276986" y="507310"/>
                <a:ext cx="477360" cy="27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E36E7E-DB2A-4966-B84C-C8FB1065D4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67986" y="498310"/>
                  <a:ext cx="495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D04CBD5-A217-45CA-9907-4CA58E961954}"/>
                    </a:ext>
                  </a:extLst>
                </p14:cNvPr>
                <p14:cNvContentPartPr/>
                <p14:nvPr/>
              </p14:nvContentPartPr>
              <p14:xfrm>
                <a:off x="4554546" y="572110"/>
                <a:ext cx="159120" cy="18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D04CBD5-A217-45CA-9907-4CA58E9619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5906" y="563110"/>
                  <a:ext cx="176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3AE0E2-F6CA-4C53-BE40-77745F4CB617}"/>
                    </a:ext>
                  </a:extLst>
                </p14:cNvPr>
                <p14:cNvContentPartPr/>
                <p14:nvPr/>
              </p14:nvContentPartPr>
              <p14:xfrm>
                <a:off x="4955226" y="306430"/>
                <a:ext cx="65520" cy="295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3AE0E2-F6CA-4C53-BE40-77745F4CB6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46226" y="297790"/>
                  <a:ext cx="83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9FA078-670F-4210-A6CC-70CBC82ED714}"/>
                    </a:ext>
                  </a:extLst>
                </p14:cNvPr>
                <p14:cNvContentPartPr/>
                <p14:nvPr/>
              </p14:nvContentPartPr>
              <p14:xfrm>
                <a:off x="5214786" y="300670"/>
                <a:ext cx="77040" cy="34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9FA078-670F-4210-A6CC-70CBC82ED7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06146" y="292030"/>
                  <a:ext cx="946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98F602-3222-4CF7-941D-F8E0B06B5680}"/>
                    </a:ext>
                  </a:extLst>
                </p14:cNvPr>
                <p14:cNvContentPartPr/>
                <p14:nvPr/>
              </p14:nvContentPartPr>
              <p14:xfrm>
                <a:off x="5008506" y="465910"/>
                <a:ext cx="230400" cy="2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98F602-3222-4CF7-941D-F8E0B06B56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99506" y="456910"/>
                  <a:ext cx="24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1BB3FF-B3FD-4D0B-8AC7-C9370CE7C36B}"/>
                    </a:ext>
                  </a:extLst>
                </p14:cNvPr>
                <p14:cNvContentPartPr/>
                <p14:nvPr/>
              </p14:nvContentPartPr>
              <p14:xfrm>
                <a:off x="5096706" y="151990"/>
                <a:ext cx="236520" cy="34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1BB3FF-B3FD-4D0B-8AC7-C9370CE7C3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88066" y="143350"/>
                  <a:ext cx="2541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F98D43-8758-42C6-97FD-9FED671B1F5D}"/>
              </a:ext>
            </a:extLst>
          </p:cNvPr>
          <p:cNvGrpSpPr/>
          <p:nvPr/>
        </p:nvGrpSpPr>
        <p:grpSpPr>
          <a:xfrm>
            <a:off x="2583906" y="1085470"/>
            <a:ext cx="684360" cy="442800"/>
            <a:chOff x="2583906" y="1085470"/>
            <a:chExt cx="68436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662E2E-7880-453E-A31E-738A20C8A210}"/>
                    </a:ext>
                  </a:extLst>
                </p14:cNvPr>
                <p14:cNvContentPartPr/>
                <p14:nvPr/>
              </p14:nvContentPartPr>
              <p14:xfrm>
                <a:off x="2583906" y="1238470"/>
                <a:ext cx="53280" cy="277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662E2E-7880-453E-A31E-738A20C8A2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75266" y="1229830"/>
                  <a:ext cx="70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397538-1765-4F70-9484-1F18C6CE03C9}"/>
                    </a:ext>
                  </a:extLst>
                </p14:cNvPr>
                <p14:cNvContentPartPr/>
                <p14:nvPr/>
              </p14:nvContentPartPr>
              <p14:xfrm>
                <a:off x="2707746" y="1245670"/>
                <a:ext cx="140040" cy="28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397538-1765-4F70-9484-1F18C6CE03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98746" y="1236670"/>
                  <a:ext cx="157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B8CCC3-D76B-49D7-8A0D-72B52F9E38C7}"/>
                    </a:ext>
                  </a:extLst>
                </p14:cNvPr>
                <p14:cNvContentPartPr/>
                <p14:nvPr/>
              </p14:nvContentPartPr>
              <p14:xfrm>
                <a:off x="2595426" y="1085470"/>
                <a:ext cx="283680" cy="318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B8CCC3-D76B-49D7-8A0D-72B52F9E38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86786" y="1076470"/>
                  <a:ext cx="301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91DB1B-F43E-4975-BD80-B454A4922307}"/>
                    </a:ext>
                  </a:extLst>
                </p14:cNvPr>
                <p14:cNvContentPartPr/>
                <p14:nvPr/>
              </p14:nvContentPartPr>
              <p14:xfrm>
                <a:off x="3085026" y="1268350"/>
                <a:ext cx="183240" cy="11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791DB1B-F43E-4975-BD80-B454A492230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76386" y="1259350"/>
                  <a:ext cx="20088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63ADB96-E0CE-4165-93AA-FFEB4722F0D5}"/>
                  </a:ext>
                </a:extLst>
              </p14:cNvPr>
              <p14:cNvContentPartPr/>
              <p14:nvPr/>
            </p14:nvContentPartPr>
            <p14:xfrm>
              <a:off x="7810386" y="149227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63ADB96-E0CE-4165-93AA-FFEB4722F0D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01746" y="148363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18653333-645F-4027-ACF5-8FF12DE25C5E}"/>
              </a:ext>
            </a:extLst>
          </p:cNvPr>
          <p:cNvGrpSpPr/>
          <p:nvPr/>
        </p:nvGrpSpPr>
        <p:grpSpPr>
          <a:xfrm>
            <a:off x="3739866" y="990430"/>
            <a:ext cx="1587600" cy="584280"/>
            <a:chOff x="3739866" y="990430"/>
            <a:chExt cx="158760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6913DD-249B-496C-9750-BD9F59ED0A35}"/>
                    </a:ext>
                  </a:extLst>
                </p14:cNvPr>
                <p14:cNvContentPartPr/>
                <p14:nvPr/>
              </p14:nvContentPartPr>
              <p14:xfrm>
                <a:off x="3751026" y="1244590"/>
                <a:ext cx="160920" cy="218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6913DD-249B-496C-9750-BD9F59ED0A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42026" y="1235590"/>
                  <a:ext cx="178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1B8E43-00DF-40C5-836A-66EAC3FD7406}"/>
                    </a:ext>
                  </a:extLst>
                </p14:cNvPr>
                <p14:cNvContentPartPr/>
                <p14:nvPr/>
              </p14:nvContentPartPr>
              <p14:xfrm>
                <a:off x="3739866" y="1338910"/>
                <a:ext cx="212760" cy="12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1B8E43-00DF-40C5-836A-66EAC3FD74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31226" y="1330270"/>
                  <a:ext cx="23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928928-C035-4FC9-8E6D-0F41D3A61071}"/>
                    </a:ext>
                  </a:extLst>
                </p14:cNvPr>
                <p14:cNvContentPartPr/>
                <p14:nvPr/>
              </p14:nvContentPartPr>
              <p14:xfrm>
                <a:off x="4005546" y="1433230"/>
                <a:ext cx="98640" cy="89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928928-C035-4FC9-8E6D-0F41D3A610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96546" y="1424590"/>
                  <a:ext cx="116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DEC462-7BE6-4545-88B8-7C0E4B17453F}"/>
                    </a:ext>
                  </a:extLst>
                </p14:cNvPr>
                <p14:cNvContentPartPr/>
                <p14:nvPr/>
              </p14:nvContentPartPr>
              <p14:xfrm>
                <a:off x="4391826" y="1026430"/>
                <a:ext cx="145080" cy="241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DEC462-7BE6-4545-88B8-7C0E4B1745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82826" y="1017790"/>
                  <a:ext cx="162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0D3CA68-2D1D-4778-A2E4-BD861C9F2005}"/>
                    </a:ext>
                  </a:extLst>
                </p14:cNvPr>
                <p14:cNvContentPartPr/>
                <p14:nvPr/>
              </p14:nvContentPartPr>
              <p14:xfrm>
                <a:off x="4201026" y="1311190"/>
                <a:ext cx="603000" cy="28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0D3CA68-2D1D-4778-A2E4-BD861C9F20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92026" y="1302550"/>
                  <a:ext cx="62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B72130E-61A9-4052-BE65-DA0978FCD9D8}"/>
                    </a:ext>
                  </a:extLst>
                </p14:cNvPr>
                <p14:cNvContentPartPr/>
                <p14:nvPr/>
              </p14:nvContentPartPr>
              <p14:xfrm>
                <a:off x="4264746" y="1397950"/>
                <a:ext cx="411480" cy="176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B72130E-61A9-4052-BE65-DA0978FCD9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55746" y="1389310"/>
                  <a:ext cx="429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06EFB7-43DF-4271-AFF7-C3FBCD889878}"/>
                    </a:ext>
                  </a:extLst>
                </p14:cNvPr>
                <p14:cNvContentPartPr/>
                <p14:nvPr/>
              </p14:nvContentPartPr>
              <p14:xfrm>
                <a:off x="4547706" y="1439350"/>
                <a:ext cx="101160" cy="130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06EFB7-43DF-4271-AFF7-C3FBCD8898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39066" y="1430350"/>
                  <a:ext cx="118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0D5C18-3BDC-49A9-8B70-79C5993911C6}"/>
                    </a:ext>
                  </a:extLst>
                </p14:cNvPr>
                <p14:cNvContentPartPr/>
                <p14:nvPr/>
              </p14:nvContentPartPr>
              <p14:xfrm>
                <a:off x="4955226" y="1085110"/>
                <a:ext cx="59400" cy="28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0D5C18-3BDC-49A9-8B70-79C5993911C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46586" y="1076470"/>
                  <a:ext cx="77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9002F00-7373-4B7D-B34B-6E0D3EFCCF07}"/>
                    </a:ext>
                  </a:extLst>
                </p14:cNvPr>
                <p14:cNvContentPartPr/>
                <p14:nvPr/>
              </p14:nvContentPartPr>
              <p14:xfrm>
                <a:off x="4984746" y="1079350"/>
                <a:ext cx="342720" cy="4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002F00-7373-4B7D-B34B-6E0D3EFCCF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76106" y="1070710"/>
                  <a:ext cx="360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86497E-960C-4232-B5DB-05CD17CC6A9A}"/>
                    </a:ext>
                  </a:extLst>
                </p14:cNvPr>
                <p14:cNvContentPartPr/>
                <p14:nvPr/>
              </p14:nvContentPartPr>
              <p14:xfrm>
                <a:off x="4973226" y="1232710"/>
                <a:ext cx="235800" cy="24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86497E-960C-4232-B5DB-05CD17CC6A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64586" y="1224070"/>
                  <a:ext cx="253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2607186-3C8F-4B40-B587-E2CD1C398DEB}"/>
                    </a:ext>
                  </a:extLst>
                </p14:cNvPr>
                <p14:cNvContentPartPr/>
                <p14:nvPr/>
              </p14:nvContentPartPr>
              <p14:xfrm>
                <a:off x="4922466" y="1386070"/>
                <a:ext cx="380880" cy="36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2607186-3C8F-4B40-B587-E2CD1C398D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13466" y="1377430"/>
                  <a:ext cx="398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7E6B15-79B3-44FE-8564-B346F49BF7F8}"/>
                    </a:ext>
                  </a:extLst>
                </p14:cNvPr>
                <p14:cNvContentPartPr/>
                <p14:nvPr/>
              </p14:nvContentPartPr>
              <p14:xfrm>
                <a:off x="5014266" y="990430"/>
                <a:ext cx="301320" cy="1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7E6B15-79B3-44FE-8564-B346F49BF7F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05626" y="981430"/>
                  <a:ext cx="3189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0F7973F-263D-48FA-A753-C9AD6F9391CB}"/>
              </a:ext>
            </a:extLst>
          </p:cNvPr>
          <p:cNvGrpSpPr/>
          <p:nvPr/>
        </p:nvGrpSpPr>
        <p:grpSpPr>
          <a:xfrm>
            <a:off x="2123466" y="1798990"/>
            <a:ext cx="2012400" cy="567000"/>
            <a:chOff x="2123466" y="1798990"/>
            <a:chExt cx="201240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08F540D-105A-43B4-8C50-0AD936821E69}"/>
                    </a:ext>
                  </a:extLst>
                </p14:cNvPr>
                <p14:cNvContentPartPr/>
                <p14:nvPr/>
              </p14:nvContentPartPr>
              <p14:xfrm>
                <a:off x="2123466" y="2023270"/>
                <a:ext cx="6120" cy="30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08F540D-105A-43B4-8C50-0AD936821E6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14826" y="2014630"/>
                  <a:ext cx="23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D22C70F-CBE1-4F8E-9709-6B725E31D7F7}"/>
                    </a:ext>
                  </a:extLst>
                </p14:cNvPr>
                <p14:cNvContentPartPr/>
                <p14:nvPr/>
              </p14:nvContentPartPr>
              <p14:xfrm>
                <a:off x="2187906" y="2152870"/>
                <a:ext cx="319680" cy="53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D22C70F-CBE1-4F8E-9709-6B725E31D7F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78906" y="2144230"/>
                  <a:ext cx="337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F65191-28CC-40F0-827F-18958C01503F}"/>
                    </a:ext>
                  </a:extLst>
                </p14:cNvPr>
                <p14:cNvContentPartPr/>
                <p14:nvPr/>
              </p14:nvContentPartPr>
              <p14:xfrm>
                <a:off x="2548266" y="2001310"/>
                <a:ext cx="41760" cy="281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F65191-28CC-40F0-827F-18958C0150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39626" y="1992670"/>
                  <a:ext cx="59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605C8AE-451D-4661-B86A-920C7EC8A017}"/>
                    </a:ext>
                  </a:extLst>
                </p14:cNvPr>
                <p14:cNvContentPartPr/>
                <p14:nvPr/>
              </p14:nvContentPartPr>
              <p14:xfrm>
                <a:off x="2253426" y="1893670"/>
                <a:ext cx="549000" cy="112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605C8AE-451D-4661-B86A-920C7EC8A01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44426" y="1884670"/>
                  <a:ext cx="566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2AA9A06-6F16-41E6-8F70-36CE36BBE4F6}"/>
                    </a:ext>
                  </a:extLst>
                </p14:cNvPr>
                <p14:cNvContentPartPr/>
                <p14:nvPr/>
              </p14:nvContentPartPr>
              <p14:xfrm>
                <a:off x="2967306" y="2029030"/>
                <a:ext cx="94680" cy="147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2AA9A06-6F16-41E6-8F70-36CE36BBE4F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58306" y="2020390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B131E16-0F6B-4B04-A016-A7F00D98F3E5}"/>
                    </a:ext>
                  </a:extLst>
                </p14:cNvPr>
                <p14:cNvContentPartPr/>
                <p14:nvPr/>
              </p14:nvContentPartPr>
              <p14:xfrm>
                <a:off x="3256746" y="2017870"/>
                <a:ext cx="318240" cy="348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B131E16-0F6B-4B04-A016-A7F00D98F3E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48106" y="2008870"/>
                  <a:ext cx="3358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513717-CBE7-4AC3-B673-F515B839E295}"/>
                    </a:ext>
                  </a:extLst>
                </p14:cNvPr>
                <p14:cNvContentPartPr/>
                <p14:nvPr/>
              </p14:nvContentPartPr>
              <p14:xfrm>
                <a:off x="3656706" y="2182750"/>
                <a:ext cx="72000" cy="7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513717-CBE7-4AC3-B673-F515B839E29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47706" y="2173750"/>
                  <a:ext cx="89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1D4066C-936A-4821-8915-783CADC0B4DD}"/>
                    </a:ext>
                  </a:extLst>
                </p14:cNvPr>
                <p14:cNvContentPartPr/>
                <p14:nvPr/>
              </p14:nvContentPartPr>
              <p14:xfrm>
                <a:off x="3911226" y="1937230"/>
                <a:ext cx="37800" cy="228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1D4066C-936A-4821-8915-783CADC0B4D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02226" y="1928230"/>
                  <a:ext cx="55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BCD8328-3EC6-4F93-B962-58953F82A2C8}"/>
                    </a:ext>
                  </a:extLst>
                </p14:cNvPr>
                <p14:cNvContentPartPr/>
                <p14:nvPr/>
              </p14:nvContentPartPr>
              <p14:xfrm>
                <a:off x="3911226" y="1923190"/>
                <a:ext cx="200880" cy="254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BCD8328-3EC6-4F93-B962-58953F82A2C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02226" y="1914190"/>
                  <a:ext cx="218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FD3A8B-4A44-43C8-A042-BF6F0704C124}"/>
                    </a:ext>
                  </a:extLst>
                </p14:cNvPr>
                <p14:cNvContentPartPr/>
                <p14:nvPr/>
              </p14:nvContentPartPr>
              <p14:xfrm>
                <a:off x="3952266" y="1798990"/>
                <a:ext cx="183600" cy="42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FD3A8B-4A44-43C8-A042-BF6F0704C12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43266" y="1789990"/>
                  <a:ext cx="2012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A00232-4781-4AF2-9C4D-1BF6D4365CFF}"/>
              </a:ext>
            </a:extLst>
          </p:cNvPr>
          <p:cNvGrpSpPr/>
          <p:nvPr/>
        </p:nvGrpSpPr>
        <p:grpSpPr>
          <a:xfrm>
            <a:off x="1429386" y="902230"/>
            <a:ext cx="883440" cy="614160"/>
            <a:chOff x="1429386" y="902230"/>
            <a:chExt cx="88344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3B114E3-1286-4658-A555-983977CA5A92}"/>
                    </a:ext>
                  </a:extLst>
                </p14:cNvPr>
                <p14:cNvContentPartPr/>
                <p14:nvPr/>
              </p14:nvContentPartPr>
              <p14:xfrm>
                <a:off x="1445226" y="1421710"/>
                <a:ext cx="24120" cy="1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3B114E3-1286-4658-A555-983977CA5A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36226" y="1412710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A00BE7-19E2-460F-8E84-05E6A85C7297}"/>
                    </a:ext>
                  </a:extLst>
                </p14:cNvPr>
                <p14:cNvContentPartPr/>
                <p14:nvPr/>
              </p14:nvContentPartPr>
              <p14:xfrm>
                <a:off x="1557186" y="1309390"/>
                <a:ext cx="24120" cy="29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A00BE7-19E2-460F-8E84-05E6A85C72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48546" y="1300750"/>
                  <a:ext cx="41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84A9CA-E93C-4ABD-A1E3-573954D23EC0}"/>
                    </a:ext>
                  </a:extLst>
                </p14:cNvPr>
                <p14:cNvContentPartPr/>
                <p14:nvPr/>
              </p14:nvContentPartPr>
              <p14:xfrm>
                <a:off x="1657626" y="1173670"/>
                <a:ext cx="348480" cy="265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84A9CA-E93C-4ABD-A1E3-573954D23EC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48626" y="1165030"/>
                  <a:ext cx="366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7607CD3-E555-458B-A89C-1C94966C05AB}"/>
                    </a:ext>
                  </a:extLst>
                </p14:cNvPr>
                <p14:cNvContentPartPr/>
                <p14:nvPr/>
              </p14:nvContentPartPr>
              <p14:xfrm>
                <a:off x="2070546" y="1226950"/>
                <a:ext cx="230400" cy="177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7607CD3-E555-458B-A89C-1C94966C05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61546" y="1217950"/>
                  <a:ext cx="248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2486CDE-B99D-4BBD-9173-317A3324667F}"/>
                    </a:ext>
                  </a:extLst>
                </p14:cNvPr>
                <p14:cNvContentPartPr/>
                <p14:nvPr/>
              </p14:nvContentPartPr>
              <p14:xfrm>
                <a:off x="2159106" y="1191670"/>
                <a:ext cx="153720" cy="224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2486CDE-B99D-4BBD-9173-317A3324667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50106" y="1182670"/>
                  <a:ext cx="171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6B8377-5A1B-41C2-B8D8-D10012442121}"/>
                    </a:ext>
                  </a:extLst>
                </p14:cNvPr>
                <p14:cNvContentPartPr/>
                <p14:nvPr/>
              </p14:nvContentPartPr>
              <p14:xfrm>
                <a:off x="1429386" y="902230"/>
                <a:ext cx="222480" cy="614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6B8377-5A1B-41C2-B8D8-D1001244212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20746" y="893230"/>
                  <a:ext cx="240120" cy="63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86F9E6D-F71E-42D6-B3F2-12497ED21839}"/>
                  </a:ext>
                </a:extLst>
              </p14:cNvPr>
              <p14:cNvContentPartPr/>
              <p14:nvPr/>
            </p14:nvContentPartPr>
            <p14:xfrm>
              <a:off x="5787186" y="871990"/>
              <a:ext cx="142200" cy="595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86F9E6D-F71E-42D6-B3F2-12497ED2183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778186" y="863350"/>
                <a:ext cx="159840" cy="61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C69EFBDE-13CB-465C-AC93-6F396B169011}"/>
              </a:ext>
            </a:extLst>
          </p:cNvPr>
          <p:cNvGrpSpPr/>
          <p:nvPr/>
        </p:nvGrpSpPr>
        <p:grpSpPr>
          <a:xfrm>
            <a:off x="436146" y="1238470"/>
            <a:ext cx="678960" cy="372600"/>
            <a:chOff x="436146" y="1238470"/>
            <a:chExt cx="6789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B939F2C-7171-4640-A616-DF86FEAC8865}"/>
                    </a:ext>
                  </a:extLst>
                </p14:cNvPr>
                <p14:cNvContentPartPr/>
                <p14:nvPr/>
              </p14:nvContentPartPr>
              <p14:xfrm>
                <a:off x="436146" y="1257190"/>
                <a:ext cx="425160" cy="35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B939F2C-7171-4640-A616-DF86FEAC886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7506" y="1248550"/>
                  <a:ext cx="442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D5EE1A7-E1A6-4CCF-B5CE-B8DC114A7D77}"/>
                    </a:ext>
                  </a:extLst>
                </p14:cNvPr>
                <p14:cNvContentPartPr/>
                <p14:nvPr/>
              </p14:nvContentPartPr>
              <p14:xfrm>
                <a:off x="890466" y="1238470"/>
                <a:ext cx="165600" cy="28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D5EE1A7-E1A6-4CCF-B5CE-B8DC114A7D7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1826" y="1229470"/>
                  <a:ext cx="183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A0B9C5-670B-488B-B034-87E8C433BDD7}"/>
                    </a:ext>
                  </a:extLst>
                </p14:cNvPr>
                <p14:cNvContentPartPr/>
                <p14:nvPr/>
              </p14:nvContentPartPr>
              <p14:xfrm>
                <a:off x="1008546" y="1421710"/>
                <a:ext cx="106560" cy="127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A0B9C5-670B-488B-B034-87E8C433BD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9906" y="1412710"/>
                  <a:ext cx="1242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66B473C-383D-48A8-9F67-364A1BE24BEE}"/>
              </a:ext>
            </a:extLst>
          </p:cNvPr>
          <p:cNvGrpSpPr/>
          <p:nvPr/>
        </p:nvGrpSpPr>
        <p:grpSpPr>
          <a:xfrm>
            <a:off x="1704786" y="2725270"/>
            <a:ext cx="1191960" cy="501840"/>
            <a:chOff x="1704786" y="2725270"/>
            <a:chExt cx="119196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5BDD4E-E377-4347-8AE8-B3189CA68D7E}"/>
                    </a:ext>
                  </a:extLst>
                </p14:cNvPr>
                <p14:cNvContentPartPr/>
                <p14:nvPr/>
              </p14:nvContentPartPr>
              <p14:xfrm>
                <a:off x="1704786" y="2920030"/>
                <a:ext cx="293760" cy="304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5BDD4E-E377-4347-8AE8-B3189CA68D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95786" y="2911030"/>
                  <a:ext cx="3114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3C1F97-331B-46B9-8EC3-966C0F51760A}"/>
                    </a:ext>
                  </a:extLst>
                </p14:cNvPr>
                <p14:cNvContentPartPr/>
                <p14:nvPr/>
              </p14:nvContentPartPr>
              <p14:xfrm>
                <a:off x="2035266" y="2937670"/>
                <a:ext cx="236160" cy="218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3C1F97-331B-46B9-8EC3-966C0F51760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26266" y="2929030"/>
                  <a:ext cx="253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7A36D0-9E1F-4317-81D1-87341E0F011A}"/>
                    </a:ext>
                  </a:extLst>
                </p14:cNvPr>
                <p14:cNvContentPartPr/>
                <p14:nvPr/>
              </p14:nvContentPartPr>
              <p14:xfrm>
                <a:off x="2035266" y="2925790"/>
                <a:ext cx="483840" cy="30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7A36D0-9E1F-4317-81D1-87341E0F011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26626" y="2917150"/>
                  <a:ext cx="501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CA6D0D-87F1-42CB-8148-30D85628E367}"/>
                    </a:ext>
                  </a:extLst>
                </p14:cNvPr>
                <p14:cNvContentPartPr/>
                <p14:nvPr/>
              </p14:nvContentPartPr>
              <p14:xfrm>
                <a:off x="2442066" y="2908150"/>
                <a:ext cx="283680" cy="28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CA6D0D-87F1-42CB-8148-30D85628E36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33426" y="2899510"/>
                  <a:ext cx="301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F1CE6B-7567-492E-BAC6-F0F797F72DD6}"/>
                    </a:ext>
                  </a:extLst>
                </p14:cNvPr>
                <p14:cNvContentPartPr/>
                <p14:nvPr/>
              </p14:nvContentPartPr>
              <p14:xfrm>
                <a:off x="2495346" y="2796190"/>
                <a:ext cx="189000" cy="53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F1CE6B-7567-492E-BAC6-F0F797F72DD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86346" y="2787190"/>
                  <a:ext cx="206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FACCC2-DF82-49AF-BF13-7144F7519E19}"/>
                    </a:ext>
                  </a:extLst>
                </p14:cNvPr>
                <p14:cNvContentPartPr/>
                <p14:nvPr/>
              </p14:nvContentPartPr>
              <p14:xfrm>
                <a:off x="2884506" y="2725270"/>
                <a:ext cx="12240" cy="130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FACCC2-DF82-49AF-BF13-7144F7519E1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75866" y="2716630"/>
                  <a:ext cx="2988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E52BF2D-D8A6-4109-987A-A56CD3772317}"/>
                  </a:ext>
                </a:extLst>
              </p14:cNvPr>
              <p14:cNvContentPartPr/>
              <p14:nvPr/>
            </p14:nvContentPartPr>
            <p14:xfrm>
              <a:off x="3274026" y="2955310"/>
              <a:ext cx="59400" cy="122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E52BF2D-D8A6-4109-987A-A56CD377231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65026" y="2946670"/>
                <a:ext cx="77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5BB3EC5-39B6-48D2-B322-FAA12A1A746F}"/>
                  </a:ext>
                </a:extLst>
              </p14:cNvPr>
              <p14:cNvContentPartPr/>
              <p14:nvPr/>
            </p14:nvContentPartPr>
            <p14:xfrm>
              <a:off x="3238746" y="3067630"/>
              <a:ext cx="147960" cy="18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5BB3EC5-39B6-48D2-B322-FAA12A1A746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29746" y="3058630"/>
                <a:ext cx="1656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D5104E55-5B64-45A7-A5DB-5B5EB82317FD}"/>
              </a:ext>
            </a:extLst>
          </p:cNvPr>
          <p:cNvGrpSpPr/>
          <p:nvPr/>
        </p:nvGrpSpPr>
        <p:grpSpPr>
          <a:xfrm>
            <a:off x="3746346" y="2619070"/>
            <a:ext cx="2033280" cy="625680"/>
            <a:chOff x="3746346" y="2619070"/>
            <a:chExt cx="2033280" cy="6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45B4EF6-3115-4707-A72A-0E10C4F072FD}"/>
                    </a:ext>
                  </a:extLst>
                </p14:cNvPr>
                <p14:cNvContentPartPr/>
                <p14:nvPr/>
              </p14:nvContentPartPr>
              <p14:xfrm>
                <a:off x="3746346" y="2916070"/>
                <a:ext cx="271800" cy="24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45B4EF6-3115-4707-A72A-0E10C4F072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37346" y="2907430"/>
                  <a:ext cx="289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D6FB43-A874-4EB3-874E-353202A4605A}"/>
                    </a:ext>
                  </a:extLst>
                </p14:cNvPr>
                <p14:cNvContentPartPr/>
                <p14:nvPr/>
              </p14:nvContentPartPr>
              <p14:xfrm>
                <a:off x="4058466" y="3055750"/>
                <a:ext cx="124200" cy="89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D6FB43-A874-4EB3-874E-353202A4605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49826" y="3046750"/>
                  <a:ext cx="141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CC39DFD-D0AF-42A5-B581-0A92E62D4B2B}"/>
                    </a:ext>
                  </a:extLst>
                </p14:cNvPr>
                <p14:cNvContentPartPr/>
                <p14:nvPr/>
              </p14:nvContentPartPr>
              <p14:xfrm>
                <a:off x="4223706" y="2867110"/>
                <a:ext cx="277560" cy="20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CC39DFD-D0AF-42A5-B581-0A92E62D4B2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15066" y="2858470"/>
                  <a:ext cx="295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0AC85B9-7FFE-40AA-9DBA-AE69F7D68A04}"/>
                    </a:ext>
                  </a:extLst>
                </p14:cNvPr>
                <p14:cNvContentPartPr/>
                <p14:nvPr/>
              </p14:nvContentPartPr>
              <p14:xfrm>
                <a:off x="4494066" y="3020470"/>
                <a:ext cx="101520" cy="131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0AC85B9-7FFE-40AA-9DBA-AE69F7D68A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85426" y="3011470"/>
                  <a:ext cx="119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29F0A0-C340-446F-ABA9-1BB7E90D3BB4}"/>
                    </a:ext>
                  </a:extLst>
                </p14:cNvPr>
                <p14:cNvContentPartPr/>
                <p14:nvPr/>
              </p14:nvContentPartPr>
              <p14:xfrm>
                <a:off x="4724826" y="2660110"/>
                <a:ext cx="201240" cy="20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29F0A0-C340-446F-ABA9-1BB7E90D3BB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16186" y="2651470"/>
                  <a:ext cx="218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C4A1EF3-0DAE-4B5F-8AA8-7A8F8F2FB186}"/>
                    </a:ext>
                  </a:extLst>
                </p14:cNvPr>
                <p14:cNvContentPartPr/>
                <p14:nvPr/>
              </p14:nvContentPartPr>
              <p14:xfrm>
                <a:off x="4685586" y="2911030"/>
                <a:ext cx="529560" cy="25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C4A1EF3-0DAE-4B5F-8AA8-7A8F8F2FB1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76946" y="2902030"/>
                  <a:ext cx="547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426FD4-AF81-4142-9F17-AD0246961F64}"/>
                    </a:ext>
                  </a:extLst>
                </p14:cNvPr>
                <p14:cNvContentPartPr/>
                <p14:nvPr/>
              </p14:nvContentPartPr>
              <p14:xfrm>
                <a:off x="4751106" y="2979070"/>
                <a:ext cx="358200" cy="265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426FD4-AF81-4142-9F17-AD0246961F6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42106" y="2970070"/>
                  <a:ext cx="375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87F6C8A-F341-47FA-A014-10C19377F1C3}"/>
                    </a:ext>
                  </a:extLst>
                </p14:cNvPr>
                <p14:cNvContentPartPr/>
                <p14:nvPr/>
              </p14:nvContentPartPr>
              <p14:xfrm>
                <a:off x="4960626" y="3026230"/>
                <a:ext cx="89640" cy="18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87F6C8A-F341-47FA-A014-10C19377F1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51626" y="3017230"/>
                  <a:ext cx="107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7D7F6FC-7461-4913-9CA3-AB0FA8B5D720}"/>
                    </a:ext>
                  </a:extLst>
                </p14:cNvPr>
                <p14:cNvContentPartPr/>
                <p14:nvPr/>
              </p14:nvContentPartPr>
              <p14:xfrm>
                <a:off x="5415306" y="2742910"/>
                <a:ext cx="364320" cy="360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7D7F6FC-7461-4913-9CA3-AB0FA8B5D72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06666" y="2733910"/>
                  <a:ext cx="381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D189EB2-FD2A-4864-94E4-52C4D82E1E7F}"/>
                    </a:ext>
                  </a:extLst>
                </p14:cNvPr>
                <p14:cNvContentPartPr/>
                <p14:nvPr/>
              </p14:nvContentPartPr>
              <p14:xfrm>
                <a:off x="5515746" y="2619070"/>
                <a:ext cx="212760" cy="18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D189EB2-FD2A-4864-94E4-52C4D82E1E7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06746" y="2610430"/>
                  <a:ext cx="2304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9BC0C2A-DF91-4CC4-A365-D7513C925AFF}"/>
              </a:ext>
            </a:extLst>
          </p:cNvPr>
          <p:cNvGrpSpPr/>
          <p:nvPr/>
        </p:nvGrpSpPr>
        <p:grpSpPr>
          <a:xfrm>
            <a:off x="1699026" y="3680710"/>
            <a:ext cx="607680" cy="313200"/>
            <a:chOff x="1699026" y="3680710"/>
            <a:chExt cx="6076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905607A-A8F6-4248-AFCD-E5B35C146E20}"/>
                    </a:ext>
                  </a:extLst>
                </p14:cNvPr>
                <p14:cNvContentPartPr/>
                <p14:nvPr/>
              </p14:nvContentPartPr>
              <p14:xfrm>
                <a:off x="1699026" y="3680710"/>
                <a:ext cx="307080" cy="31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905607A-A8F6-4248-AFCD-E5B35C146E2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90026" y="3672070"/>
                  <a:ext cx="324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55FF5B-DA4B-47CE-A6BF-29DAC9B9642B}"/>
                    </a:ext>
                  </a:extLst>
                </p14:cNvPr>
                <p14:cNvContentPartPr/>
                <p14:nvPr/>
              </p14:nvContentPartPr>
              <p14:xfrm>
                <a:off x="2052906" y="3704470"/>
                <a:ext cx="242280" cy="195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55FF5B-DA4B-47CE-A6BF-29DAC9B964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43906" y="3695830"/>
                  <a:ext cx="259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074966-8B2B-486D-A9F5-C3C0DB45FB63}"/>
                    </a:ext>
                  </a:extLst>
                </p14:cNvPr>
                <p14:cNvContentPartPr/>
                <p14:nvPr/>
              </p14:nvContentPartPr>
              <p14:xfrm>
                <a:off x="2088186" y="3722110"/>
                <a:ext cx="218520" cy="171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074966-8B2B-486D-A9F5-C3C0DB45FB6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79546" y="3713470"/>
                  <a:ext cx="2361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58F7D8E-9C1F-47BB-9CD5-79B78913BFE5}"/>
                  </a:ext>
                </a:extLst>
              </p14:cNvPr>
              <p14:cNvContentPartPr/>
              <p14:nvPr/>
            </p14:nvContentPartPr>
            <p14:xfrm>
              <a:off x="3592266" y="3799510"/>
              <a:ext cx="154080" cy="41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58F7D8E-9C1F-47BB-9CD5-79B78913BFE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83266" y="3790510"/>
                <a:ext cx="17172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32FE496-C6BE-41A2-8D5F-CC8C5BCF2740}"/>
              </a:ext>
            </a:extLst>
          </p:cNvPr>
          <p:cNvGrpSpPr/>
          <p:nvPr/>
        </p:nvGrpSpPr>
        <p:grpSpPr>
          <a:xfrm>
            <a:off x="2548266" y="3586750"/>
            <a:ext cx="797040" cy="395640"/>
            <a:chOff x="2548266" y="3586750"/>
            <a:chExt cx="79704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C69EFBF-6087-46E6-92CA-F2623130380D}"/>
                    </a:ext>
                  </a:extLst>
                </p14:cNvPr>
                <p14:cNvContentPartPr/>
                <p14:nvPr/>
              </p14:nvContentPartPr>
              <p14:xfrm>
                <a:off x="2548266" y="3657310"/>
                <a:ext cx="330840" cy="325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C69EFBF-6087-46E6-92CA-F262313038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39266" y="3648310"/>
                  <a:ext cx="348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30B006C-F3BC-4772-A0AF-37A4EC611809}"/>
                    </a:ext>
                  </a:extLst>
                </p14:cNvPr>
                <p14:cNvContentPartPr/>
                <p14:nvPr/>
              </p14:nvContentPartPr>
              <p14:xfrm>
                <a:off x="2565906" y="3834430"/>
                <a:ext cx="236160" cy="24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30B006C-F3BC-4772-A0AF-37A4EC6118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57266" y="3825430"/>
                  <a:ext cx="253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649890A-DE68-48EE-BAE9-E69F0B6BD803}"/>
                    </a:ext>
                  </a:extLst>
                </p14:cNvPr>
                <p14:cNvContentPartPr/>
                <p14:nvPr/>
              </p14:nvContentPartPr>
              <p14:xfrm>
                <a:off x="2660586" y="3586750"/>
                <a:ext cx="608040" cy="283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649890A-DE68-48EE-BAE9-E69F0B6BD80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51586" y="3577750"/>
                  <a:ext cx="625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31F485F-3119-4523-95C3-EA3C4090CF4E}"/>
                    </a:ext>
                  </a:extLst>
                </p14:cNvPr>
                <p14:cNvContentPartPr/>
                <p14:nvPr/>
              </p14:nvContentPartPr>
              <p14:xfrm>
                <a:off x="3199146" y="3692950"/>
                <a:ext cx="146160" cy="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31F485F-3119-4523-95C3-EA3C4090CF4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90146" y="3683950"/>
                  <a:ext cx="1638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ADCEBCE-10E6-4D22-BC1E-72678A64DC31}"/>
              </a:ext>
            </a:extLst>
          </p:cNvPr>
          <p:cNvGrpSpPr/>
          <p:nvPr/>
        </p:nvGrpSpPr>
        <p:grpSpPr>
          <a:xfrm>
            <a:off x="3989706" y="3492070"/>
            <a:ext cx="1066320" cy="566280"/>
            <a:chOff x="3989706" y="3492070"/>
            <a:chExt cx="106632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AB44BF2-5585-403C-9833-06EB73EBDC01}"/>
                    </a:ext>
                  </a:extLst>
                </p14:cNvPr>
                <p14:cNvContentPartPr/>
                <p14:nvPr/>
              </p14:nvContentPartPr>
              <p14:xfrm>
                <a:off x="4072866" y="3521950"/>
                <a:ext cx="234000" cy="200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AB44BF2-5585-403C-9833-06EB73EBDC0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63866" y="3513310"/>
                  <a:ext cx="251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43BD0DD-BA5A-4553-AFDC-2D4B3A7DB09D}"/>
                    </a:ext>
                  </a:extLst>
                </p14:cNvPr>
                <p14:cNvContentPartPr/>
                <p14:nvPr/>
              </p14:nvContentPartPr>
              <p14:xfrm>
                <a:off x="4023186" y="3763510"/>
                <a:ext cx="448920" cy="59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43BD0DD-BA5A-4553-AFDC-2D4B3A7DB09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14186" y="3754510"/>
                  <a:ext cx="466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B58B167-CDBD-4F17-B4A6-43DA62083892}"/>
                    </a:ext>
                  </a:extLst>
                </p14:cNvPr>
                <p14:cNvContentPartPr/>
                <p14:nvPr/>
              </p14:nvContentPartPr>
              <p14:xfrm>
                <a:off x="3989706" y="3893470"/>
                <a:ext cx="417240" cy="164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B58B167-CDBD-4F17-B4A6-43DA620838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81066" y="3884470"/>
                  <a:ext cx="434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39C965-60CF-4F14-AC35-9A431979B1E3}"/>
                    </a:ext>
                  </a:extLst>
                </p14:cNvPr>
                <p14:cNvContentPartPr/>
                <p14:nvPr/>
              </p14:nvContentPartPr>
              <p14:xfrm>
                <a:off x="4276986" y="3657310"/>
                <a:ext cx="437040" cy="395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39C965-60CF-4F14-AC35-9A431979B1E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67986" y="3648670"/>
                  <a:ext cx="4546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602379E-84F0-4EE0-ADC2-B2969E91E4FD}"/>
                    </a:ext>
                  </a:extLst>
                </p14:cNvPr>
                <p14:cNvContentPartPr/>
                <p14:nvPr/>
              </p14:nvContentPartPr>
              <p14:xfrm>
                <a:off x="4618986" y="3569110"/>
                <a:ext cx="295200" cy="336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602379E-84F0-4EE0-ADC2-B2969E91E4F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10346" y="3560110"/>
                  <a:ext cx="312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01C467A-7AC3-4C46-B047-326115C6D77D}"/>
                    </a:ext>
                  </a:extLst>
                </p14:cNvPr>
                <p14:cNvContentPartPr/>
                <p14:nvPr/>
              </p14:nvContentPartPr>
              <p14:xfrm>
                <a:off x="5043786" y="3492070"/>
                <a:ext cx="12240" cy="124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01C467A-7AC3-4C46-B047-326115C6D77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34786" y="3483430"/>
                  <a:ext cx="298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091906B-D85D-4BD5-B298-0FA053CD44F8}"/>
              </a:ext>
            </a:extLst>
          </p:cNvPr>
          <p:cNvGrpSpPr/>
          <p:nvPr/>
        </p:nvGrpSpPr>
        <p:grpSpPr>
          <a:xfrm>
            <a:off x="3734106" y="3262030"/>
            <a:ext cx="820440" cy="71280"/>
            <a:chOff x="3734106" y="3262030"/>
            <a:chExt cx="82044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82A7008-93F4-42F2-9489-D42E5660888D}"/>
                    </a:ext>
                  </a:extLst>
                </p14:cNvPr>
                <p14:cNvContentPartPr/>
                <p14:nvPr/>
              </p14:nvContentPartPr>
              <p14:xfrm>
                <a:off x="3875586" y="3297670"/>
                <a:ext cx="625680" cy="18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82A7008-93F4-42F2-9489-D42E5660888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66946" y="3288670"/>
                  <a:ext cx="643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8BA2A86-A9B3-41AD-9D01-4993F56BD36F}"/>
                    </a:ext>
                  </a:extLst>
                </p14:cNvPr>
                <p14:cNvContentPartPr/>
                <p14:nvPr/>
              </p14:nvContentPartPr>
              <p14:xfrm>
                <a:off x="3734106" y="3262030"/>
                <a:ext cx="791280" cy="53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8BA2A86-A9B3-41AD-9D01-4993F56BD36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25466" y="3253030"/>
                  <a:ext cx="808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FB89ADB-A0DD-4051-9B79-B63D98E613F3}"/>
                    </a:ext>
                  </a:extLst>
                </p14:cNvPr>
                <p14:cNvContentPartPr/>
                <p14:nvPr/>
              </p14:nvContentPartPr>
              <p14:xfrm>
                <a:off x="3769746" y="3273910"/>
                <a:ext cx="784800" cy="59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FB89ADB-A0DD-4051-9B79-B63D98E613F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61106" y="3264910"/>
                  <a:ext cx="8024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68F7400-D534-4A68-A604-16538C8C9C2A}"/>
              </a:ext>
            </a:extLst>
          </p:cNvPr>
          <p:cNvGrpSpPr/>
          <p:nvPr/>
        </p:nvGrpSpPr>
        <p:grpSpPr>
          <a:xfrm>
            <a:off x="2043186" y="4502590"/>
            <a:ext cx="1213560" cy="836640"/>
            <a:chOff x="2043186" y="4502590"/>
            <a:chExt cx="1213560" cy="8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D105D82-9ABB-4934-8199-17ACA38E30DF}"/>
                    </a:ext>
                  </a:extLst>
                </p14:cNvPr>
                <p14:cNvContentPartPr/>
                <p14:nvPr/>
              </p14:nvContentPartPr>
              <p14:xfrm>
                <a:off x="2043186" y="4513030"/>
                <a:ext cx="576720" cy="301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D105D82-9ABB-4934-8199-17ACA38E30D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34186" y="4504390"/>
                  <a:ext cx="5943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8A276E4-CA71-4CE3-989F-88A82FF3EC55}"/>
                    </a:ext>
                  </a:extLst>
                </p14:cNvPr>
                <p14:cNvContentPartPr/>
                <p14:nvPr/>
              </p14:nvContentPartPr>
              <p14:xfrm>
                <a:off x="2636826" y="4742710"/>
                <a:ext cx="141840" cy="10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8A276E4-CA71-4CE3-989F-88A82FF3EC5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627826" y="4734070"/>
                  <a:ext cx="159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D74907F-6400-4EE4-B2ED-7AE876073C5F}"/>
                    </a:ext>
                  </a:extLst>
                </p14:cNvPr>
                <p14:cNvContentPartPr/>
                <p14:nvPr/>
              </p14:nvContentPartPr>
              <p14:xfrm>
                <a:off x="2944266" y="4502590"/>
                <a:ext cx="105840" cy="235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D74907F-6400-4EE4-B2ED-7AE876073C5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35266" y="4493950"/>
                  <a:ext cx="123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57B4E1A-7AA8-4B67-9AAF-0A2467EE6668}"/>
                    </a:ext>
                  </a:extLst>
                </p14:cNvPr>
                <p14:cNvContentPartPr/>
                <p14:nvPr/>
              </p14:nvContentPartPr>
              <p14:xfrm>
                <a:off x="2955426" y="4589350"/>
                <a:ext cx="183240" cy="35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57B4E1A-7AA8-4B67-9AAF-0A2467EE666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46426" y="4580710"/>
                  <a:ext cx="200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4D15F72-A2A7-4DF6-A106-238D84DF1427}"/>
                    </a:ext>
                  </a:extLst>
                </p14:cNvPr>
                <p14:cNvContentPartPr/>
                <p14:nvPr/>
              </p14:nvContentPartPr>
              <p14:xfrm>
                <a:off x="3178986" y="4607350"/>
                <a:ext cx="77760" cy="129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4D15F72-A2A7-4DF6-A106-238D84DF14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69986" y="4598710"/>
                  <a:ext cx="95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E1A9A24-78A2-4B61-B864-61AA6205D3E8}"/>
                    </a:ext>
                  </a:extLst>
                </p14:cNvPr>
                <p14:cNvContentPartPr/>
                <p14:nvPr/>
              </p14:nvContentPartPr>
              <p14:xfrm>
                <a:off x="2991786" y="4925230"/>
                <a:ext cx="105480" cy="254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E1A9A24-78A2-4B61-B864-61AA6205D3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82786" y="4916590"/>
                  <a:ext cx="123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D3A78EA-4556-4BEE-9B1C-19F8357799E4}"/>
                    </a:ext>
                  </a:extLst>
                </p14:cNvPr>
                <p14:cNvContentPartPr/>
                <p14:nvPr/>
              </p14:nvContentPartPr>
              <p14:xfrm>
                <a:off x="2479506" y="5037910"/>
                <a:ext cx="60840" cy="301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D3A78EA-4556-4BEE-9B1C-19F8357799E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470866" y="5028910"/>
                  <a:ext cx="7848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964F859-C193-4075-AC81-9D2554E13939}"/>
              </a:ext>
            </a:extLst>
          </p:cNvPr>
          <p:cNvGrpSpPr/>
          <p:nvPr/>
        </p:nvGrpSpPr>
        <p:grpSpPr>
          <a:xfrm>
            <a:off x="4261146" y="4565950"/>
            <a:ext cx="759600" cy="306720"/>
            <a:chOff x="4261146" y="4565950"/>
            <a:chExt cx="7596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A299333-6B17-4447-8A60-710E0CEA91E8}"/>
                    </a:ext>
                  </a:extLst>
                </p14:cNvPr>
                <p14:cNvContentPartPr/>
                <p14:nvPr/>
              </p14:nvContentPartPr>
              <p14:xfrm>
                <a:off x="4261146" y="4565950"/>
                <a:ext cx="432360" cy="306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A299333-6B17-4447-8A60-710E0CEA91E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252146" y="4556950"/>
                  <a:ext cx="450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923072D-BD5C-40C0-A2BF-C3B7A2C59EF5}"/>
                    </a:ext>
                  </a:extLst>
                </p14:cNvPr>
                <p14:cNvContentPartPr/>
                <p14:nvPr/>
              </p14:nvContentPartPr>
              <p14:xfrm>
                <a:off x="4890426" y="4589350"/>
                <a:ext cx="130320" cy="112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923072D-BD5C-40C0-A2BF-C3B7A2C59EF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881426" y="4580710"/>
                  <a:ext cx="1479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413C49E-66A1-4354-860E-61831FCBC8DE}"/>
              </a:ext>
            </a:extLst>
          </p:cNvPr>
          <p:cNvGrpSpPr/>
          <p:nvPr/>
        </p:nvGrpSpPr>
        <p:grpSpPr>
          <a:xfrm>
            <a:off x="5373906" y="4099750"/>
            <a:ext cx="1587600" cy="708480"/>
            <a:chOff x="5373906" y="4099750"/>
            <a:chExt cx="158760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829A1E-FE43-4D7E-995F-8C0FF35EE1BA}"/>
                    </a:ext>
                  </a:extLst>
                </p14:cNvPr>
                <p14:cNvContentPartPr/>
                <p14:nvPr/>
              </p14:nvContentPartPr>
              <p14:xfrm>
                <a:off x="5373906" y="4512310"/>
                <a:ext cx="224640" cy="113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829A1E-FE43-4D7E-995F-8C0FF35EE1B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65266" y="4503670"/>
                  <a:ext cx="242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7EF848D-7BD2-4668-A0DB-B94F8F1C1C4F}"/>
                    </a:ext>
                  </a:extLst>
                </p14:cNvPr>
                <p14:cNvContentPartPr/>
                <p14:nvPr/>
              </p14:nvContentPartPr>
              <p14:xfrm>
                <a:off x="5450946" y="4488550"/>
                <a:ext cx="460440" cy="319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7EF848D-7BD2-4668-A0DB-B94F8F1C1C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42306" y="4479550"/>
                  <a:ext cx="478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9DC3D8B-9518-41ED-A669-B1F7AB33A730}"/>
                    </a:ext>
                  </a:extLst>
                </p14:cNvPr>
                <p14:cNvContentPartPr/>
                <p14:nvPr/>
              </p14:nvContentPartPr>
              <p14:xfrm>
                <a:off x="5663346" y="4506910"/>
                <a:ext cx="519480" cy="259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9DC3D8B-9518-41ED-A669-B1F7AB33A73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54346" y="4498270"/>
                  <a:ext cx="537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8F28917-6E53-4250-B2AF-8C5A67E87BAD}"/>
                    </a:ext>
                  </a:extLst>
                </p14:cNvPr>
                <p14:cNvContentPartPr/>
                <p14:nvPr/>
              </p14:nvContentPartPr>
              <p14:xfrm>
                <a:off x="5958186" y="4495030"/>
                <a:ext cx="425160" cy="301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8F28917-6E53-4250-B2AF-8C5A67E87BA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49186" y="4486390"/>
                  <a:ext cx="442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945A56-8354-4D05-9EBB-DCF2F18E4BA1}"/>
                    </a:ext>
                  </a:extLst>
                </p14:cNvPr>
                <p14:cNvContentPartPr/>
                <p14:nvPr/>
              </p14:nvContentPartPr>
              <p14:xfrm>
                <a:off x="6526626" y="4099750"/>
                <a:ext cx="417240" cy="619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945A56-8354-4D05-9EBB-DCF2F18E4BA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17626" y="4091110"/>
                  <a:ext cx="43488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37B752A-A909-42E6-9505-E2DC7565072A}"/>
                    </a:ext>
                  </a:extLst>
                </p14:cNvPr>
                <p14:cNvContentPartPr/>
                <p14:nvPr/>
              </p14:nvContentPartPr>
              <p14:xfrm>
                <a:off x="6843066" y="4099750"/>
                <a:ext cx="118440" cy="218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37B752A-A909-42E6-9505-E2DC7565072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834066" y="4091110"/>
                  <a:ext cx="1360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8105B96-D85F-4E2E-9D41-5C246A2E455E}"/>
              </a:ext>
            </a:extLst>
          </p:cNvPr>
          <p:cNvGrpSpPr/>
          <p:nvPr/>
        </p:nvGrpSpPr>
        <p:grpSpPr>
          <a:xfrm>
            <a:off x="7144026" y="4365430"/>
            <a:ext cx="867240" cy="478080"/>
            <a:chOff x="7144026" y="4365430"/>
            <a:chExt cx="86724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67A5C1-E541-4752-A3B4-69887A2E3222}"/>
                    </a:ext>
                  </a:extLst>
                </p14:cNvPr>
                <p14:cNvContentPartPr/>
                <p14:nvPr/>
              </p14:nvContentPartPr>
              <p14:xfrm>
                <a:off x="7144026" y="4479550"/>
                <a:ext cx="53640" cy="28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67A5C1-E541-4752-A3B4-69887A2E322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35026" y="4470550"/>
                  <a:ext cx="71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0C4A002-E095-4F8C-9313-D4CA788FCDFE}"/>
                    </a:ext>
                  </a:extLst>
                </p14:cNvPr>
                <p14:cNvContentPartPr/>
                <p14:nvPr/>
              </p14:nvContentPartPr>
              <p14:xfrm>
                <a:off x="7220706" y="4483510"/>
                <a:ext cx="224640" cy="254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0C4A002-E095-4F8C-9313-D4CA788FCDF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11706" y="4474510"/>
                  <a:ext cx="242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3A74710-F3BE-4778-93A1-46493DBC8595}"/>
                    </a:ext>
                  </a:extLst>
                </p14:cNvPr>
                <p14:cNvContentPartPr/>
                <p14:nvPr/>
              </p14:nvContentPartPr>
              <p14:xfrm>
                <a:off x="7498266" y="4365430"/>
                <a:ext cx="265680" cy="47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3A74710-F3BE-4778-93A1-46493DBC85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89266" y="4356430"/>
                  <a:ext cx="2833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2413535-C835-461F-B544-794826648136}"/>
                    </a:ext>
                  </a:extLst>
                </p14:cNvPr>
                <p14:cNvContentPartPr/>
                <p14:nvPr/>
              </p14:nvContentPartPr>
              <p14:xfrm>
                <a:off x="7780866" y="4577830"/>
                <a:ext cx="230400" cy="187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2413535-C835-461F-B544-79482664813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72226" y="4568830"/>
                  <a:ext cx="2480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608DC12-26F8-4FF6-903D-AB9BF4741AF0}"/>
              </a:ext>
            </a:extLst>
          </p:cNvPr>
          <p:cNvGrpSpPr/>
          <p:nvPr/>
        </p:nvGrpSpPr>
        <p:grpSpPr>
          <a:xfrm>
            <a:off x="4453746" y="5138350"/>
            <a:ext cx="330840" cy="242280"/>
            <a:chOff x="4453746" y="5138350"/>
            <a:chExt cx="33084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0CDC1B-BA58-4028-8075-7F692B3EADC4}"/>
                    </a:ext>
                  </a:extLst>
                </p14:cNvPr>
                <p14:cNvContentPartPr/>
                <p14:nvPr/>
              </p14:nvContentPartPr>
              <p14:xfrm>
                <a:off x="4483266" y="5138350"/>
                <a:ext cx="124560" cy="206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0CDC1B-BA58-4028-8075-7F692B3EADC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74266" y="5129710"/>
                  <a:ext cx="142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B0C13D4-3B69-4C09-86D6-AE26B0FF9C28}"/>
                    </a:ext>
                  </a:extLst>
                </p14:cNvPr>
                <p14:cNvContentPartPr/>
                <p14:nvPr/>
              </p14:nvContentPartPr>
              <p14:xfrm>
                <a:off x="4453746" y="5226550"/>
                <a:ext cx="141840" cy="18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B0C13D4-3B69-4C09-86D6-AE26B0FF9C2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45106" y="5217910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4FDCC59-1A2D-4987-B71C-729CDC12A683}"/>
                    </a:ext>
                  </a:extLst>
                </p14:cNvPr>
                <p14:cNvContentPartPr/>
                <p14:nvPr/>
              </p14:nvContentPartPr>
              <p14:xfrm>
                <a:off x="4707186" y="5303230"/>
                <a:ext cx="77400" cy="77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4FDCC59-1A2D-4987-B71C-729CDC12A68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98186" y="5294230"/>
                  <a:ext cx="9504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0ACE8D7-0A09-45CE-B1C3-672217D30F51}"/>
              </a:ext>
            </a:extLst>
          </p:cNvPr>
          <p:cNvGrpSpPr/>
          <p:nvPr/>
        </p:nvGrpSpPr>
        <p:grpSpPr>
          <a:xfrm>
            <a:off x="5385786" y="5102710"/>
            <a:ext cx="189360" cy="242280"/>
            <a:chOff x="5385786" y="5102710"/>
            <a:chExt cx="18936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65E8CA8-8CB6-4FA6-A7F1-BC7FF6C93CE5}"/>
                    </a:ext>
                  </a:extLst>
                </p14:cNvPr>
                <p14:cNvContentPartPr/>
                <p14:nvPr/>
              </p14:nvContentPartPr>
              <p14:xfrm>
                <a:off x="5403786" y="5102710"/>
                <a:ext cx="6120" cy="6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65E8CA8-8CB6-4FA6-A7F1-BC7FF6C93C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94786" y="509407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0CD25D-0659-49AC-BD25-47C52BC98461}"/>
                    </a:ext>
                  </a:extLst>
                </p14:cNvPr>
                <p14:cNvContentPartPr/>
                <p14:nvPr/>
              </p14:nvContentPartPr>
              <p14:xfrm>
                <a:off x="5385786" y="5238430"/>
                <a:ext cx="12240" cy="59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0CD25D-0659-49AC-BD25-47C52BC9846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77146" y="5229790"/>
                  <a:ext cx="29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51AD31D-BFFF-4BC5-A5ED-27547D0D0B4F}"/>
                    </a:ext>
                  </a:extLst>
                </p14:cNvPr>
                <p14:cNvContentPartPr/>
                <p14:nvPr/>
              </p14:nvContentPartPr>
              <p14:xfrm>
                <a:off x="5474346" y="5202430"/>
                <a:ext cx="100800" cy="142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51AD31D-BFFF-4BC5-A5ED-27547D0D0B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65706" y="5193790"/>
                  <a:ext cx="1184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FF4932B-B5EA-4B28-B0B7-E9A38F712A2D}"/>
              </a:ext>
            </a:extLst>
          </p:cNvPr>
          <p:cNvGrpSpPr/>
          <p:nvPr/>
        </p:nvGrpSpPr>
        <p:grpSpPr>
          <a:xfrm>
            <a:off x="5946306" y="5203150"/>
            <a:ext cx="1316160" cy="124920"/>
            <a:chOff x="5946306" y="5203150"/>
            <a:chExt cx="131616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8922B04-35DC-42A4-9D69-86E5479621AB}"/>
                    </a:ext>
                  </a:extLst>
                </p14:cNvPr>
                <p14:cNvContentPartPr/>
                <p14:nvPr/>
              </p14:nvContentPartPr>
              <p14:xfrm>
                <a:off x="5946306" y="5203150"/>
                <a:ext cx="454680" cy="124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8922B04-35DC-42A4-9D69-86E5479621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37306" y="5194150"/>
                  <a:ext cx="472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4497B4F-24A5-4A6C-AC82-FECC493AAB79}"/>
                    </a:ext>
                  </a:extLst>
                </p14:cNvPr>
                <p14:cNvContentPartPr/>
                <p14:nvPr/>
              </p14:nvContentPartPr>
              <p14:xfrm>
                <a:off x="6425106" y="5208190"/>
                <a:ext cx="329400" cy="90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4497B4F-24A5-4A6C-AC82-FECC493AAB7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16106" y="5199550"/>
                  <a:ext cx="347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F950748-0DD1-4019-87DE-C28A5532F7B3}"/>
                    </a:ext>
                  </a:extLst>
                </p14:cNvPr>
                <p14:cNvContentPartPr/>
                <p14:nvPr/>
              </p14:nvContentPartPr>
              <p14:xfrm>
                <a:off x="6803826" y="5208910"/>
                <a:ext cx="458640" cy="83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F950748-0DD1-4019-87DE-C28A5532F7B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94826" y="5199910"/>
                  <a:ext cx="47628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42830116-2621-4C8A-8FC4-EDA2BED67616}"/>
                  </a:ext>
                </a:extLst>
              </p14:cNvPr>
              <p14:cNvContentPartPr/>
              <p14:nvPr/>
            </p14:nvContentPartPr>
            <p14:xfrm>
              <a:off x="7326546" y="5099830"/>
              <a:ext cx="86760" cy="239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42830116-2621-4C8A-8FC4-EDA2BED6761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317546" y="5090830"/>
                <a:ext cx="10440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1C8F032-3929-4AD1-A755-975FF8636760}"/>
              </a:ext>
            </a:extLst>
          </p:cNvPr>
          <p:cNvGrpSpPr/>
          <p:nvPr/>
        </p:nvGrpSpPr>
        <p:grpSpPr>
          <a:xfrm>
            <a:off x="767706" y="5450830"/>
            <a:ext cx="1780920" cy="909000"/>
            <a:chOff x="767706" y="5450830"/>
            <a:chExt cx="1780920" cy="90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DA3A04B-AE16-401C-A70C-8BAD422D7685}"/>
                    </a:ext>
                  </a:extLst>
                </p14:cNvPr>
                <p14:cNvContentPartPr/>
                <p14:nvPr/>
              </p14:nvContentPartPr>
              <p14:xfrm>
                <a:off x="767706" y="5450830"/>
                <a:ext cx="1780920" cy="561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DA3A04B-AE16-401C-A70C-8BAD422D768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9066" y="5441830"/>
                  <a:ext cx="17985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1490857-1B7C-4AD9-A60E-3DE2D17E0509}"/>
                    </a:ext>
                  </a:extLst>
                </p14:cNvPr>
                <p14:cNvContentPartPr/>
                <p14:nvPr/>
              </p14:nvContentPartPr>
              <p14:xfrm>
                <a:off x="778506" y="5940430"/>
                <a:ext cx="1764360" cy="419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1490857-1B7C-4AD9-A60E-3DE2D17E050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9866" y="5931790"/>
                  <a:ext cx="17820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3EB1F1-EC2D-4C52-913E-E591C06104E7}"/>
                    </a:ext>
                  </a:extLst>
                </p14:cNvPr>
                <p14:cNvContentPartPr/>
                <p14:nvPr/>
              </p14:nvContentPartPr>
              <p14:xfrm>
                <a:off x="2206626" y="5893270"/>
                <a:ext cx="241920" cy="118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3EB1F1-EC2D-4C52-913E-E591C06104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97626" y="5884630"/>
                  <a:ext cx="259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884AB54-3854-41A1-A084-0327E7CA5902}"/>
                    </a:ext>
                  </a:extLst>
                </p14:cNvPr>
                <p14:cNvContentPartPr/>
                <p14:nvPr/>
              </p14:nvContentPartPr>
              <p14:xfrm>
                <a:off x="856266" y="5869510"/>
                <a:ext cx="253080" cy="77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884AB54-3854-41A1-A084-0327E7CA590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47266" y="5860510"/>
                  <a:ext cx="2707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B08F494-2160-401F-B93C-0838D210B5D1}"/>
              </a:ext>
            </a:extLst>
          </p:cNvPr>
          <p:cNvGrpSpPr/>
          <p:nvPr/>
        </p:nvGrpSpPr>
        <p:grpSpPr>
          <a:xfrm>
            <a:off x="4193826" y="5728030"/>
            <a:ext cx="1469520" cy="732240"/>
            <a:chOff x="4193826" y="5728030"/>
            <a:chExt cx="1469520" cy="73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9B0A720-883D-46F0-90BD-48EA64CE56F1}"/>
                    </a:ext>
                  </a:extLst>
                </p14:cNvPr>
                <p14:cNvContentPartPr/>
                <p14:nvPr/>
              </p14:nvContentPartPr>
              <p14:xfrm>
                <a:off x="4193826" y="5827750"/>
                <a:ext cx="195480" cy="219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9B0A720-883D-46F0-90BD-48EA64CE56F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85186" y="5819110"/>
                  <a:ext cx="213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D667959-5CF4-4BB9-82E0-A4425B784DCF}"/>
                    </a:ext>
                  </a:extLst>
                </p14:cNvPr>
                <p14:cNvContentPartPr/>
                <p14:nvPr/>
              </p14:nvContentPartPr>
              <p14:xfrm>
                <a:off x="4326666" y="6052030"/>
                <a:ext cx="110160" cy="128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D667959-5CF4-4BB9-82E0-A4425B784DC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317666" y="6043390"/>
                  <a:ext cx="127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0CC8C6-9E9B-4BA9-AB46-4DC61E911AD5}"/>
                    </a:ext>
                  </a:extLst>
                </p14:cNvPr>
                <p14:cNvContentPartPr/>
                <p14:nvPr/>
              </p14:nvContentPartPr>
              <p14:xfrm>
                <a:off x="4607106" y="5969950"/>
                <a:ext cx="65160" cy="6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0CC8C6-9E9B-4BA9-AB46-4DC61E911AD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98466" y="596131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23E8970-3C71-49A6-B0CF-53C0AA63CF3D}"/>
                    </a:ext>
                  </a:extLst>
                </p14:cNvPr>
                <p14:cNvContentPartPr/>
                <p14:nvPr/>
              </p14:nvContentPartPr>
              <p14:xfrm>
                <a:off x="4571826" y="5728030"/>
                <a:ext cx="690480" cy="307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23E8970-3C71-49A6-B0CF-53C0AA63CF3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62826" y="5719390"/>
                  <a:ext cx="708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3534FEB-C8CB-43B3-8957-7983B840AD2F}"/>
                    </a:ext>
                  </a:extLst>
                </p14:cNvPr>
                <p14:cNvContentPartPr/>
                <p14:nvPr/>
              </p14:nvContentPartPr>
              <p14:xfrm>
                <a:off x="4949466" y="5917030"/>
                <a:ext cx="542160" cy="16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3534FEB-C8CB-43B3-8957-7983B840AD2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40466" y="5908030"/>
                  <a:ext cx="559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57E8DC6-C9B7-429B-94D3-57086F25FFF6}"/>
                    </a:ext>
                  </a:extLst>
                </p14:cNvPr>
                <p14:cNvContentPartPr/>
                <p14:nvPr/>
              </p14:nvContentPartPr>
              <p14:xfrm>
                <a:off x="4765866" y="5993350"/>
                <a:ext cx="713520" cy="348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57E8DC6-C9B7-429B-94D3-57086F25FFF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57226" y="5984710"/>
                  <a:ext cx="731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A69F1E0-76C3-4A24-AB3D-8B02518513DE}"/>
                    </a:ext>
                  </a:extLst>
                </p14:cNvPr>
                <p14:cNvContentPartPr/>
                <p14:nvPr/>
              </p14:nvContentPartPr>
              <p14:xfrm>
                <a:off x="4844346" y="6111790"/>
                <a:ext cx="300240" cy="348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A69F1E0-76C3-4A24-AB3D-8B02518513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35346" y="6102790"/>
                  <a:ext cx="3178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8E798D4-CC4B-4F7D-B4CA-42E58AAB8CA9}"/>
                    </a:ext>
                  </a:extLst>
                </p14:cNvPr>
                <p14:cNvContentPartPr/>
                <p14:nvPr/>
              </p14:nvContentPartPr>
              <p14:xfrm>
                <a:off x="5167266" y="6272350"/>
                <a:ext cx="88920" cy="161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8E798D4-CC4B-4F7D-B4CA-42E58AAB8C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58626" y="6263350"/>
                  <a:ext cx="106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23CF7A2-4B71-4EA6-8E8D-026B5139159B}"/>
                    </a:ext>
                  </a:extLst>
                </p14:cNvPr>
                <p14:cNvContentPartPr/>
                <p14:nvPr/>
              </p14:nvContentPartPr>
              <p14:xfrm>
                <a:off x="5244306" y="6111430"/>
                <a:ext cx="159480" cy="183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23CF7A2-4B71-4EA6-8E8D-026B5139159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35666" y="6102790"/>
                  <a:ext cx="177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4BFC719-67CF-448A-86A2-6747061CE5DA}"/>
                    </a:ext>
                  </a:extLst>
                </p14:cNvPr>
                <p14:cNvContentPartPr/>
                <p14:nvPr/>
              </p14:nvContentPartPr>
              <p14:xfrm>
                <a:off x="5415306" y="6247150"/>
                <a:ext cx="83160" cy="130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4BFC719-67CF-448A-86A2-6747061CE5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06666" y="6238510"/>
                  <a:ext cx="100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1145F23-BFDE-4DF6-AFE3-8C39DE0696DA}"/>
                    </a:ext>
                  </a:extLst>
                </p14:cNvPr>
                <p14:cNvContentPartPr/>
                <p14:nvPr/>
              </p14:nvContentPartPr>
              <p14:xfrm>
                <a:off x="5610066" y="6247150"/>
                <a:ext cx="53280" cy="195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1145F23-BFDE-4DF6-AFE3-8C39DE0696D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01426" y="6238510"/>
                  <a:ext cx="7092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FDD5223-6EF0-4B90-899E-41317DAA043E}"/>
              </a:ext>
            </a:extLst>
          </p:cNvPr>
          <p:cNvGrpSpPr/>
          <p:nvPr/>
        </p:nvGrpSpPr>
        <p:grpSpPr>
          <a:xfrm>
            <a:off x="6200106" y="5875630"/>
            <a:ext cx="1404360" cy="236520"/>
            <a:chOff x="6200106" y="5875630"/>
            <a:chExt cx="14043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CCED87F-89C6-49A9-B38D-1BAE36054107}"/>
                    </a:ext>
                  </a:extLst>
                </p14:cNvPr>
                <p14:cNvContentPartPr/>
                <p14:nvPr/>
              </p14:nvContentPartPr>
              <p14:xfrm>
                <a:off x="6200106" y="5875630"/>
                <a:ext cx="243000" cy="236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CCED87F-89C6-49A9-B38D-1BAE3605410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91106" y="5866630"/>
                  <a:ext cx="260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DCF9DBA-4409-4DD6-90C8-E4DCD6EF57F8}"/>
                    </a:ext>
                  </a:extLst>
                </p14:cNvPr>
                <p14:cNvContentPartPr/>
                <p14:nvPr/>
              </p14:nvContentPartPr>
              <p14:xfrm>
                <a:off x="6582786" y="5947990"/>
                <a:ext cx="1021680" cy="132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DCF9DBA-4409-4DD6-90C8-E4DCD6EF57F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74146" y="5939350"/>
                  <a:ext cx="10393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C57EDAF-906B-4640-8063-6A1D2A163CBC}"/>
              </a:ext>
            </a:extLst>
          </p:cNvPr>
          <p:cNvGrpSpPr/>
          <p:nvPr/>
        </p:nvGrpSpPr>
        <p:grpSpPr>
          <a:xfrm>
            <a:off x="7925946" y="5786710"/>
            <a:ext cx="363240" cy="348480"/>
            <a:chOff x="7925946" y="5786710"/>
            <a:chExt cx="36324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A658210-BC54-4700-9CE4-A8D7B36FEC58}"/>
                    </a:ext>
                  </a:extLst>
                </p14:cNvPr>
                <p14:cNvContentPartPr/>
                <p14:nvPr/>
              </p14:nvContentPartPr>
              <p14:xfrm>
                <a:off x="7925946" y="5786710"/>
                <a:ext cx="185760" cy="260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A658210-BC54-4700-9CE4-A8D7B36FEC5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16946" y="5777710"/>
                  <a:ext cx="2034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629AD25-6243-4651-A9B0-9E9E78E69677}"/>
                    </a:ext>
                  </a:extLst>
                </p14:cNvPr>
                <p14:cNvContentPartPr/>
                <p14:nvPr/>
              </p14:nvContentPartPr>
              <p14:xfrm>
                <a:off x="8217906" y="6023230"/>
                <a:ext cx="71280" cy="111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629AD25-6243-4651-A9B0-9E9E78E6967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08906" y="6014230"/>
                  <a:ext cx="8892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94976A3-D5D3-40FA-B626-7A3020FA169F}"/>
              </a:ext>
            </a:extLst>
          </p:cNvPr>
          <p:cNvGrpSpPr/>
          <p:nvPr/>
        </p:nvGrpSpPr>
        <p:grpSpPr>
          <a:xfrm>
            <a:off x="6967266" y="2424310"/>
            <a:ext cx="1870200" cy="585360"/>
            <a:chOff x="6967266" y="2424310"/>
            <a:chExt cx="187020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7E2BDCA-A57C-44C6-B10A-C7B55317BA3C}"/>
                    </a:ext>
                  </a:extLst>
                </p14:cNvPr>
                <p14:cNvContentPartPr/>
                <p14:nvPr/>
              </p14:nvContentPartPr>
              <p14:xfrm>
                <a:off x="6967266" y="2684950"/>
                <a:ext cx="165600" cy="223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7E2BDCA-A57C-44C6-B10A-C7B55317BA3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58266" y="2676310"/>
                  <a:ext cx="183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A971973-7015-436B-A92E-DA2C3472AE8C}"/>
                    </a:ext>
                  </a:extLst>
                </p14:cNvPr>
                <p14:cNvContentPartPr/>
                <p14:nvPr/>
              </p14:nvContentPartPr>
              <p14:xfrm>
                <a:off x="7007946" y="2825710"/>
                <a:ext cx="112680" cy="12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A971973-7015-436B-A92E-DA2C3472AE8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99306" y="2816710"/>
                  <a:ext cx="130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B3C09E7-CA08-428F-B984-F301E02E2A49}"/>
                    </a:ext>
                  </a:extLst>
                </p14:cNvPr>
                <p14:cNvContentPartPr/>
                <p14:nvPr/>
              </p14:nvContentPartPr>
              <p14:xfrm>
                <a:off x="7144026" y="2796190"/>
                <a:ext cx="230400" cy="213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B3C09E7-CA08-428F-B984-F301E02E2A4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135026" y="2787190"/>
                  <a:ext cx="248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59A658E-2268-4622-BF4D-0D0E91BDC4FB}"/>
                    </a:ext>
                  </a:extLst>
                </p14:cNvPr>
                <p14:cNvContentPartPr/>
                <p14:nvPr/>
              </p14:nvContentPartPr>
              <p14:xfrm>
                <a:off x="7326906" y="2866750"/>
                <a:ext cx="65160" cy="12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59A658E-2268-4622-BF4D-0D0E91BDC4F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17906" y="285811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9234023-8FD3-4150-8ECB-D98520A85114}"/>
                    </a:ext>
                  </a:extLst>
                </p14:cNvPr>
                <p14:cNvContentPartPr/>
                <p14:nvPr/>
              </p14:nvContentPartPr>
              <p14:xfrm>
                <a:off x="7605906" y="2689990"/>
                <a:ext cx="110520" cy="224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9234023-8FD3-4150-8ECB-D98520A8511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97266" y="2680990"/>
                  <a:ext cx="128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3A301CB-FA45-4052-87EF-9D3F8642FDBA}"/>
                    </a:ext>
                  </a:extLst>
                </p14:cNvPr>
                <p14:cNvContentPartPr/>
                <p14:nvPr/>
              </p14:nvContentPartPr>
              <p14:xfrm>
                <a:off x="7745586" y="2819590"/>
                <a:ext cx="6120" cy="12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3A301CB-FA45-4052-87EF-9D3F8642FDB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36946" y="2810950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2830DC5-25E5-4587-9CC2-1D6D45A91E3C}"/>
                    </a:ext>
                  </a:extLst>
                </p14:cNvPr>
                <p14:cNvContentPartPr/>
                <p14:nvPr/>
              </p14:nvContentPartPr>
              <p14:xfrm>
                <a:off x="7822626" y="2695750"/>
                <a:ext cx="93960" cy="207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2830DC5-25E5-4587-9CC2-1D6D45A91E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13986" y="2687110"/>
                  <a:ext cx="111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0006D36-DD6F-4469-94B6-42A44707CA6D}"/>
                    </a:ext>
                  </a:extLst>
                </p14:cNvPr>
                <p14:cNvContentPartPr/>
                <p14:nvPr/>
              </p14:nvContentPartPr>
              <p14:xfrm>
                <a:off x="7969866" y="2686390"/>
                <a:ext cx="89640" cy="216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0006D36-DD6F-4469-94B6-42A44707CA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60866" y="2677750"/>
                  <a:ext cx="107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4F4CC08-8959-443A-AB4E-860D0B9821B1}"/>
                    </a:ext>
                  </a:extLst>
                </p14:cNvPr>
                <p14:cNvContentPartPr/>
                <p14:nvPr/>
              </p14:nvContentPartPr>
              <p14:xfrm>
                <a:off x="8081826" y="2683870"/>
                <a:ext cx="94680" cy="136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4F4CC08-8959-443A-AB4E-860D0B9821B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73186" y="2675230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49F5B8E-7C13-4651-95DB-79FFF6FE0637}"/>
                    </a:ext>
                  </a:extLst>
                </p14:cNvPr>
                <p14:cNvContentPartPr/>
                <p14:nvPr/>
              </p14:nvContentPartPr>
              <p14:xfrm>
                <a:off x="8294226" y="2672350"/>
                <a:ext cx="59400" cy="147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49F5B8E-7C13-4651-95DB-79FFF6FE063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85586" y="2663350"/>
                  <a:ext cx="77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C09D66-DAC3-4D1C-AADE-83808E4A0D9C}"/>
                    </a:ext>
                  </a:extLst>
                </p14:cNvPr>
                <p14:cNvContentPartPr/>
                <p14:nvPr/>
              </p14:nvContentPartPr>
              <p14:xfrm>
                <a:off x="8294226" y="2666230"/>
                <a:ext cx="183240" cy="195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C09D66-DAC3-4D1C-AADE-83808E4A0D9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285586" y="2657590"/>
                  <a:ext cx="200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91FBDA9-DC43-4D76-8EA4-F3B0455F3FA0}"/>
                    </a:ext>
                  </a:extLst>
                </p14:cNvPr>
                <p14:cNvContentPartPr/>
                <p14:nvPr/>
              </p14:nvContentPartPr>
              <p14:xfrm>
                <a:off x="8506626" y="2524750"/>
                <a:ext cx="94680" cy="28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91FBDA9-DC43-4D76-8EA4-F3B0455F3F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97986" y="2515750"/>
                  <a:ext cx="112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692E344-5A2B-4CCF-9788-8B73546864C9}"/>
                    </a:ext>
                  </a:extLst>
                </p14:cNvPr>
                <p14:cNvContentPartPr/>
                <p14:nvPr/>
              </p14:nvContentPartPr>
              <p14:xfrm>
                <a:off x="8659986" y="2424310"/>
                <a:ext cx="65160" cy="130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692E344-5A2B-4CCF-9788-8B73546864C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51346" y="2415670"/>
                  <a:ext cx="82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377064C-8B5B-4081-BD12-60EF3B14ADA4}"/>
                    </a:ext>
                  </a:extLst>
                </p14:cNvPr>
                <p14:cNvContentPartPr/>
                <p14:nvPr/>
              </p14:nvContentPartPr>
              <p14:xfrm>
                <a:off x="8748546" y="2442310"/>
                <a:ext cx="88920" cy="106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377064C-8B5B-4081-BD12-60EF3B14ADA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39906" y="2433310"/>
                  <a:ext cx="1065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E765A95-160B-4C06-849C-8597503B633A}"/>
              </a:ext>
            </a:extLst>
          </p:cNvPr>
          <p:cNvGrpSpPr/>
          <p:nvPr/>
        </p:nvGrpSpPr>
        <p:grpSpPr>
          <a:xfrm>
            <a:off x="8076066" y="3126310"/>
            <a:ext cx="495720" cy="254160"/>
            <a:chOff x="8076066" y="3126310"/>
            <a:chExt cx="49572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ABE3A8F-DE39-46CB-A9ED-736D3D2AF406}"/>
                    </a:ext>
                  </a:extLst>
                </p14:cNvPr>
                <p14:cNvContentPartPr/>
                <p14:nvPr/>
              </p14:nvContentPartPr>
              <p14:xfrm>
                <a:off x="8076066" y="3226390"/>
                <a:ext cx="128520" cy="118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ABE3A8F-DE39-46CB-A9ED-736D3D2AF40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67066" y="3217750"/>
                  <a:ext cx="146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7A73BAE-37E8-4603-B2CD-620C6A91E3CE}"/>
                    </a:ext>
                  </a:extLst>
                </p14:cNvPr>
                <p14:cNvContentPartPr/>
                <p14:nvPr/>
              </p14:nvContentPartPr>
              <p14:xfrm>
                <a:off x="8258946" y="3126310"/>
                <a:ext cx="59400" cy="254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7A73BAE-37E8-4603-B2CD-620C6A91E3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49946" y="3117670"/>
                  <a:ext cx="77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56B1B2D-9DB8-4FC6-913D-E02C45DB4CDE}"/>
                    </a:ext>
                  </a:extLst>
                </p14:cNvPr>
                <p14:cNvContentPartPr/>
                <p14:nvPr/>
              </p14:nvContentPartPr>
              <p14:xfrm>
                <a:off x="8370186" y="3185350"/>
                <a:ext cx="201600" cy="171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56B1B2D-9DB8-4FC6-913D-E02C45DB4CD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61546" y="3176710"/>
                  <a:ext cx="21924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C329F052-C881-48C5-815F-B87103019E31}"/>
                  </a:ext>
                </a:extLst>
              </p14:cNvPr>
              <p14:cNvContentPartPr/>
              <p14:nvPr/>
            </p14:nvContentPartPr>
            <p14:xfrm>
              <a:off x="3651306" y="6377110"/>
              <a:ext cx="537480" cy="2599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C329F052-C881-48C5-815F-B87103019E3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642666" y="6368110"/>
                <a:ext cx="55512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27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AF35667-E0C5-45BB-AD69-3B9FF5920410}"/>
              </a:ext>
            </a:extLst>
          </p:cNvPr>
          <p:cNvGrpSpPr/>
          <p:nvPr/>
        </p:nvGrpSpPr>
        <p:grpSpPr>
          <a:xfrm>
            <a:off x="1161906" y="230110"/>
            <a:ext cx="1239120" cy="451440"/>
            <a:chOff x="1161906" y="230110"/>
            <a:chExt cx="123912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6827AF2-610B-4B0F-B24C-30468851A4CE}"/>
                    </a:ext>
                  </a:extLst>
                </p14:cNvPr>
                <p14:cNvContentPartPr/>
                <p14:nvPr/>
              </p14:nvContentPartPr>
              <p14:xfrm>
                <a:off x="1161906" y="230110"/>
                <a:ext cx="242280" cy="259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6827AF2-610B-4B0F-B24C-30468851A4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2906" y="221470"/>
                  <a:ext cx="259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2F976F-8365-487E-9B28-FC1AFC91B1F9}"/>
                    </a:ext>
                  </a:extLst>
                </p14:cNvPr>
                <p14:cNvContentPartPr/>
                <p14:nvPr/>
              </p14:nvContentPartPr>
              <p14:xfrm>
                <a:off x="1563306" y="253510"/>
                <a:ext cx="53280" cy="35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2F976F-8365-487E-9B28-FC1AFC91B1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54306" y="244510"/>
                  <a:ext cx="70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DD4F9F-898A-4057-B1B0-860E69C8CE3F}"/>
                    </a:ext>
                  </a:extLst>
                </p14:cNvPr>
                <p14:cNvContentPartPr/>
                <p14:nvPr/>
              </p14:nvContentPartPr>
              <p14:xfrm>
                <a:off x="1527666" y="247750"/>
                <a:ext cx="602280" cy="433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DD4F9F-898A-4057-B1B0-860E69C8CE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18666" y="238750"/>
                  <a:ext cx="6199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1A8B88-2BE4-4B74-A29A-3B72B2C14D7B}"/>
                    </a:ext>
                  </a:extLst>
                </p14:cNvPr>
                <p14:cNvContentPartPr/>
                <p14:nvPr/>
              </p14:nvContentPartPr>
              <p14:xfrm>
                <a:off x="2064426" y="347830"/>
                <a:ext cx="336600" cy="177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1A8B88-2BE4-4B74-A29A-3B72B2C14D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5786" y="339190"/>
                  <a:ext cx="3542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8C45C4-0F91-4E0C-95CA-67C64D792565}"/>
              </a:ext>
            </a:extLst>
          </p:cNvPr>
          <p:cNvGrpSpPr/>
          <p:nvPr/>
        </p:nvGrpSpPr>
        <p:grpSpPr>
          <a:xfrm>
            <a:off x="3727626" y="196270"/>
            <a:ext cx="1580040" cy="630000"/>
            <a:chOff x="3727626" y="196270"/>
            <a:chExt cx="158004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C59490-2A8D-4BCA-942C-C26E70DC8830}"/>
                    </a:ext>
                  </a:extLst>
                </p14:cNvPr>
                <p14:cNvContentPartPr/>
                <p14:nvPr/>
              </p14:nvContentPartPr>
              <p14:xfrm>
                <a:off x="3727626" y="226510"/>
                <a:ext cx="296280" cy="251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C59490-2A8D-4BCA-942C-C26E70DC88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626" y="217510"/>
                  <a:ext cx="313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547FA2-EF58-42D8-94AA-DFB8838F2A7C}"/>
                    </a:ext>
                  </a:extLst>
                </p14:cNvPr>
                <p14:cNvContentPartPr/>
                <p14:nvPr/>
              </p14:nvContentPartPr>
              <p14:xfrm>
                <a:off x="4099866" y="342070"/>
                <a:ext cx="265680" cy="145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547FA2-EF58-42D8-94AA-DFB8838F2A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91226" y="333070"/>
                  <a:ext cx="283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8C3641-2E40-4225-8EEE-3AC7364E35CB}"/>
                    </a:ext>
                  </a:extLst>
                </p14:cNvPr>
                <p14:cNvContentPartPr/>
                <p14:nvPr/>
              </p14:nvContentPartPr>
              <p14:xfrm>
                <a:off x="4500906" y="235870"/>
                <a:ext cx="18000" cy="230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8C3641-2E40-4225-8EEE-3AC7364E35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2266" y="226870"/>
                  <a:ext cx="35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6236DA-D93F-45FC-B973-3B084F575525}"/>
                    </a:ext>
                  </a:extLst>
                </p14:cNvPr>
                <p14:cNvContentPartPr/>
                <p14:nvPr/>
              </p14:nvContentPartPr>
              <p14:xfrm>
                <a:off x="4442586" y="283030"/>
                <a:ext cx="471960" cy="12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6236DA-D93F-45FC-B973-3B084F5755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33586" y="274030"/>
                  <a:ext cx="489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826A04-5906-47CF-A525-9AB4F83776E0}"/>
                    </a:ext>
                  </a:extLst>
                </p14:cNvPr>
                <p14:cNvContentPartPr/>
                <p14:nvPr/>
              </p14:nvContentPartPr>
              <p14:xfrm>
                <a:off x="4972866" y="288790"/>
                <a:ext cx="53280" cy="8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826A04-5906-47CF-A525-9AB4F83776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64226" y="280150"/>
                  <a:ext cx="70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1F68F6-BBAE-42C2-AC3E-90E81E78B16A}"/>
                    </a:ext>
                  </a:extLst>
                </p14:cNvPr>
                <p14:cNvContentPartPr/>
                <p14:nvPr/>
              </p14:nvContentPartPr>
              <p14:xfrm>
                <a:off x="5084826" y="196270"/>
                <a:ext cx="222840" cy="630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1F68F6-BBAE-42C2-AC3E-90E81E78B1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76186" y="187270"/>
                  <a:ext cx="240480" cy="64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9655CE-C4B9-4DF9-BEE1-B4069DAE0C06}"/>
                  </a:ext>
                </a:extLst>
              </p14:cNvPr>
              <p14:cNvContentPartPr/>
              <p14:nvPr/>
            </p14:nvContentPartPr>
            <p14:xfrm>
              <a:off x="5674506" y="341350"/>
              <a:ext cx="242640" cy="189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9655CE-C4B9-4DF9-BEE1-B4069DAE0C0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65506" y="332710"/>
                <a:ext cx="26028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C3B852D-6270-4DF8-93F2-E04E606BEC26}"/>
              </a:ext>
            </a:extLst>
          </p:cNvPr>
          <p:cNvGrpSpPr/>
          <p:nvPr/>
        </p:nvGrpSpPr>
        <p:grpSpPr>
          <a:xfrm>
            <a:off x="6270666" y="-23690"/>
            <a:ext cx="2448720" cy="767520"/>
            <a:chOff x="6270666" y="-23690"/>
            <a:chExt cx="244872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3661CD-1D89-4E5D-A69A-5F171B6E45F2}"/>
                    </a:ext>
                  </a:extLst>
                </p14:cNvPr>
                <p14:cNvContentPartPr/>
                <p14:nvPr/>
              </p14:nvContentPartPr>
              <p14:xfrm>
                <a:off x="6270666" y="284110"/>
                <a:ext cx="1381320" cy="459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3661CD-1D89-4E5D-A69A-5F171B6E45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61666" y="275110"/>
                  <a:ext cx="13989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981809-F77C-4A02-9502-1CD9991A63B7}"/>
                    </a:ext>
                  </a:extLst>
                </p14:cNvPr>
                <p14:cNvContentPartPr/>
                <p14:nvPr/>
              </p14:nvContentPartPr>
              <p14:xfrm>
                <a:off x="7533186" y="-23690"/>
                <a:ext cx="1186200" cy="242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981809-F77C-4A02-9502-1CD9991A63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24546" y="-32690"/>
                  <a:ext cx="1203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B4D2AF-87EF-4BA5-AD45-17B1E2926D17}"/>
                    </a:ext>
                  </a:extLst>
                </p14:cNvPr>
                <p14:cNvContentPartPr/>
                <p14:nvPr/>
              </p14:nvContentPartPr>
              <p14:xfrm>
                <a:off x="7716786" y="295792"/>
                <a:ext cx="82080" cy="171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B4D2AF-87EF-4BA5-AD45-17B1E2926D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08146" y="286792"/>
                  <a:ext cx="99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23A0D9-6677-4743-B90A-FCDE9FD0A719}"/>
                    </a:ext>
                  </a:extLst>
                </p14:cNvPr>
                <p14:cNvContentPartPr/>
                <p14:nvPr/>
              </p14:nvContentPartPr>
              <p14:xfrm>
                <a:off x="7887066" y="318472"/>
                <a:ext cx="236520" cy="16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23A0D9-6677-4743-B90A-FCDE9FD0A7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78066" y="309472"/>
                  <a:ext cx="25416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D50F49-1CF4-4957-97F4-BAFC9DA9F412}"/>
                  </a:ext>
                </a:extLst>
              </p14:cNvPr>
              <p14:cNvContentPartPr/>
              <p14:nvPr/>
            </p14:nvContentPartPr>
            <p14:xfrm>
              <a:off x="5833626" y="277072"/>
              <a:ext cx="54000" cy="65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D50F49-1CF4-4957-97F4-BAFC9DA9F4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24986" y="268432"/>
                <a:ext cx="7164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DDE14FD-A928-4F3A-9B19-410F6E47758F}"/>
              </a:ext>
            </a:extLst>
          </p:cNvPr>
          <p:cNvGrpSpPr/>
          <p:nvPr/>
        </p:nvGrpSpPr>
        <p:grpSpPr>
          <a:xfrm>
            <a:off x="1639626" y="1019752"/>
            <a:ext cx="974160" cy="396360"/>
            <a:chOff x="1639626" y="1019752"/>
            <a:chExt cx="9741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06F945-ED6A-46CA-91E4-5B735C90E7CD}"/>
                    </a:ext>
                  </a:extLst>
                </p14:cNvPr>
                <p14:cNvContentPartPr/>
                <p14:nvPr/>
              </p14:nvContentPartPr>
              <p14:xfrm>
                <a:off x="1639626" y="1056832"/>
                <a:ext cx="41760" cy="270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06F945-ED6A-46CA-91E4-5B735C90E7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30986" y="1047832"/>
                  <a:ext cx="59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EDE7EF-D209-4E8E-A6FB-7AD917323FBF}"/>
                    </a:ext>
                  </a:extLst>
                </p14:cNvPr>
                <p14:cNvContentPartPr/>
                <p14:nvPr/>
              </p14:nvContentPartPr>
              <p14:xfrm>
                <a:off x="1822506" y="1025872"/>
                <a:ext cx="106920" cy="33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EDE7EF-D209-4E8E-A6FB-7AD917323F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13506" y="1016872"/>
                  <a:ext cx="1245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3D22EA-55C0-4D73-99E8-6D9A63D26266}"/>
                    </a:ext>
                  </a:extLst>
                </p14:cNvPr>
                <p14:cNvContentPartPr/>
                <p14:nvPr/>
              </p14:nvContentPartPr>
              <p14:xfrm>
                <a:off x="2084946" y="1019752"/>
                <a:ext cx="121680" cy="39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3D22EA-55C0-4D73-99E8-6D9A63D262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75946" y="1011112"/>
                  <a:ext cx="139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307533-9B80-4042-930D-C308190C1F4C}"/>
                    </a:ext>
                  </a:extLst>
                </p14:cNvPr>
                <p14:cNvContentPartPr/>
                <p14:nvPr/>
              </p14:nvContentPartPr>
              <p14:xfrm>
                <a:off x="2264946" y="1032352"/>
                <a:ext cx="254160" cy="36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307533-9B80-4042-930D-C308190C1F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56306" y="1023352"/>
                  <a:ext cx="271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B573ED-8D9D-42D5-A52A-03B82292A04E}"/>
                    </a:ext>
                  </a:extLst>
                </p14:cNvPr>
                <p14:cNvContentPartPr/>
                <p14:nvPr/>
              </p14:nvContentPartPr>
              <p14:xfrm>
                <a:off x="2583906" y="1350952"/>
                <a:ext cx="29880" cy="65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B573ED-8D9D-42D5-A52A-03B82292A04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74906" y="1341952"/>
                  <a:ext cx="475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239ADC-CE5C-4819-8789-02D133E33A3E}"/>
              </a:ext>
            </a:extLst>
          </p:cNvPr>
          <p:cNvGrpSpPr/>
          <p:nvPr/>
        </p:nvGrpSpPr>
        <p:grpSpPr>
          <a:xfrm>
            <a:off x="3256386" y="996712"/>
            <a:ext cx="1687680" cy="275040"/>
            <a:chOff x="3256386" y="996712"/>
            <a:chExt cx="168768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DCC292-FB38-44EA-97C0-9E97515D68AD}"/>
                    </a:ext>
                  </a:extLst>
                </p14:cNvPr>
                <p14:cNvContentPartPr/>
                <p14:nvPr/>
              </p14:nvContentPartPr>
              <p14:xfrm>
                <a:off x="3256386" y="1026952"/>
                <a:ext cx="372240" cy="241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DCC292-FB38-44EA-97C0-9E97515D68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47386" y="1017952"/>
                  <a:ext cx="389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2D7035-7EEF-494F-8B2B-F030041A09FB}"/>
                    </a:ext>
                  </a:extLst>
                </p14:cNvPr>
                <p14:cNvContentPartPr/>
                <p14:nvPr/>
              </p14:nvContentPartPr>
              <p14:xfrm>
                <a:off x="3751386" y="1132792"/>
                <a:ext cx="337320" cy="138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2D7035-7EEF-494F-8B2B-F030041A09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42386" y="1124152"/>
                  <a:ext cx="354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26CCE6F-AE93-4D20-B597-A446FC384394}"/>
                    </a:ext>
                  </a:extLst>
                </p14:cNvPr>
                <p14:cNvContentPartPr/>
                <p14:nvPr/>
              </p14:nvContentPartPr>
              <p14:xfrm>
                <a:off x="4011306" y="1191472"/>
                <a:ext cx="65160" cy="7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26CCE6F-AE93-4D20-B597-A446FC3843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02666" y="1182832"/>
                  <a:ext cx="8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39021A-AFE2-4CCA-A82C-38D8203B5F3D}"/>
                    </a:ext>
                  </a:extLst>
                </p14:cNvPr>
                <p14:cNvContentPartPr/>
                <p14:nvPr/>
              </p14:nvContentPartPr>
              <p14:xfrm>
                <a:off x="4099866" y="996712"/>
                <a:ext cx="605160" cy="26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39021A-AFE2-4CCA-A82C-38D8203B5F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1226" y="988072"/>
                  <a:ext cx="622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9DA4D7-03AC-465A-973B-88744C570A9C}"/>
                    </a:ext>
                  </a:extLst>
                </p14:cNvPr>
                <p14:cNvContentPartPr/>
                <p14:nvPr/>
              </p14:nvContentPartPr>
              <p14:xfrm>
                <a:off x="4831386" y="1067632"/>
                <a:ext cx="53280" cy="7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D9DA4D7-03AC-465A-973B-88744C570A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22746" y="1058632"/>
                  <a:ext cx="70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1202C50-7111-4F01-8BEA-36556F524873}"/>
                    </a:ext>
                  </a:extLst>
                </p14:cNvPr>
                <p14:cNvContentPartPr/>
                <p14:nvPr/>
              </p14:nvContentPartPr>
              <p14:xfrm>
                <a:off x="4913826" y="1132072"/>
                <a:ext cx="30240" cy="110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1202C50-7111-4F01-8BEA-36556F5248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05186" y="1123432"/>
                  <a:ext cx="478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8A2800-D2F7-4F66-A2CE-049CBD584968}"/>
              </a:ext>
            </a:extLst>
          </p:cNvPr>
          <p:cNvGrpSpPr/>
          <p:nvPr/>
        </p:nvGrpSpPr>
        <p:grpSpPr>
          <a:xfrm>
            <a:off x="5399826" y="966472"/>
            <a:ext cx="741600" cy="467280"/>
            <a:chOff x="5399826" y="966472"/>
            <a:chExt cx="74160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50A46F6-58BC-4823-9BD8-207E86BB8BD4}"/>
                    </a:ext>
                  </a:extLst>
                </p14:cNvPr>
                <p14:cNvContentPartPr/>
                <p14:nvPr/>
              </p14:nvContentPartPr>
              <p14:xfrm>
                <a:off x="5399826" y="966472"/>
                <a:ext cx="191160" cy="27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50A46F6-58BC-4823-9BD8-207E86BB8B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90826" y="957832"/>
                  <a:ext cx="208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792A9BD-9F36-4F3E-A4AD-888852107E76}"/>
                    </a:ext>
                  </a:extLst>
                </p14:cNvPr>
                <p14:cNvContentPartPr/>
                <p14:nvPr/>
              </p14:nvContentPartPr>
              <p14:xfrm>
                <a:off x="5403786" y="1102912"/>
                <a:ext cx="312840" cy="330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792A9BD-9F36-4F3E-A4AD-888852107E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94786" y="1094272"/>
                  <a:ext cx="3304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732161-BF1E-43DC-8212-4A55D4A41962}"/>
                    </a:ext>
                  </a:extLst>
                </p14:cNvPr>
                <p14:cNvContentPartPr/>
                <p14:nvPr/>
              </p14:nvContentPartPr>
              <p14:xfrm>
                <a:off x="5828226" y="1146112"/>
                <a:ext cx="31320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732161-BF1E-43DC-8212-4A55D4A419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19586" y="1137472"/>
                  <a:ext cx="33084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1ECC11E-B585-47B0-BCDB-AA190C5A2F37}"/>
              </a:ext>
            </a:extLst>
          </p:cNvPr>
          <p:cNvGrpSpPr/>
          <p:nvPr/>
        </p:nvGrpSpPr>
        <p:grpSpPr>
          <a:xfrm>
            <a:off x="3509826" y="1681072"/>
            <a:ext cx="1414080" cy="348480"/>
            <a:chOff x="3509826" y="1681072"/>
            <a:chExt cx="14140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16F7B0-823E-4BD5-93D7-C494C8F96555}"/>
                    </a:ext>
                  </a:extLst>
                </p14:cNvPr>
                <p14:cNvContentPartPr/>
                <p14:nvPr/>
              </p14:nvContentPartPr>
              <p14:xfrm>
                <a:off x="3704586" y="1793392"/>
                <a:ext cx="6120" cy="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16F7B0-823E-4BD5-93D7-C494C8F965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95946" y="1784392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3039F3-9F84-41D2-8FFC-7692B71909E3}"/>
                    </a:ext>
                  </a:extLst>
                </p14:cNvPr>
                <p14:cNvContentPartPr/>
                <p14:nvPr/>
              </p14:nvContentPartPr>
              <p14:xfrm>
                <a:off x="3509826" y="1694032"/>
                <a:ext cx="12240" cy="335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3039F3-9F84-41D2-8FFC-7692B71909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01186" y="1685032"/>
                  <a:ext cx="298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4323740-83C3-48E8-B55C-02EFBA762C38}"/>
                    </a:ext>
                  </a:extLst>
                </p14:cNvPr>
                <p14:cNvContentPartPr/>
                <p14:nvPr/>
              </p14:nvContentPartPr>
              <p14:xfrm>
                <a:off x="3757866" y="1681072"/>
                <a:ext cx="29880" cy="336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4323740-83C3-48E8-B55C-02EFBA762C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48866" y="1672432"/>
                  <a:ext cx="475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12CCF20-790D-4CA5-8BB6-E326D29ED2EC}"/>
                    </a:ext>
                  </a:extLst>
                </p14:cNvPr>
                <p14:cNvContentPartPr/>
                <p14:nvPr/>
              </p14:nvContentPartPr>
              <p14:xfrm>
                <a:off x="3521706" y="1734352"/>
                <a:ext cx="454680" cy="18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12CCF20-790D-4CA5-8BB6-E326D29ED2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13066" y="1725352"/>
                  <a:ext cx="472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D495BF-7FF9-42B3-9135-4A318D9A1C58}"/>
                    </a:ext>
                  </a:extLst>
                </p14:cNvPr>
                <p14:cNvContentPartPr/>
                <p14:nvPr/>
              </p14:nvContentPartPr>
              <p14:xfrm>
                <a:off x="3904746" y="1871872"/>
                <a:ext cx="92520" cy="122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D495BF-7FF9-42B3-9135-4A318D9A1C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96106" y="1863232"/>
                  <a:ext cx="110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37907F-4E4D-492F-AEF0-F3F99ABC4D18}"/>
                    </a:ext>
                  </a:extLst>
                </p14:cNvPr>
                <p14:cNvContentPartPr/>
                <p14:nvPr/>
              </p14:nvContentPartPr>
              <p14:xfrm>
                <a:off x="4123626" y="1816792"/>
                <a:ext cx="12240" cy="6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37907F-4E4D-492F-AEF0-F3F99ABC4D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14626" y="1808152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44BBBE-6CE6-4B39-9DD1-FC295E988049}"/>
                    </a:ext>
                  </a:extLst>
                </p14:cNvPr>
                <p14:cNvContentPartPr/>
                <p14:nvPr/>
              </p14:nvContentPartPr>
              <p14:xfrm>
                <a:off x="4087986" y="1899592"/>
                <a:ext cx="6120" cy="10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44BBBE-6CE6-4B39-9DD1-FC295E9880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79346" y="1890592"/>
                  <a:ext cx="2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B3A324-FAA4-400E-B0C3-A15BD40CFDF1}"/>
                    </a:ext>
                  </a:extLst>
                </p14:cNvPr>
                <p14:cNvContentPartPr/>
                <p14:nvPr/>
              </p14:nvContentPartPr>
              <p14:xfrm>
                <a:off x="4202106" y="1905352"/>
                <a:ext cx="104400" cy="68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B3A324-FAA4-400E-B0C3-A15BD40CFD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93466" y="1896352"/>
                  <a:ext cx="12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BF3FFE0-F3D3-4900-A39B-578C895963D2}"/>
                    </a:ext>
                  </a:extLst>
                </p14:cNvPr>
                <p14:cNvContentPartPr/>
                <p14:nvPr/>
              </p14:nvContentPartPr>
              <p14:xfrm>
                <a:off x="4406586" y="1763872"/>
                <a:ext cx="130320" cy="212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BF3FFE0-F3D3-4900-A39B-578C895963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97946" y="1754872"/>
                  <a:ext cx="147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4F5F515-90D9-42AF-B214-E7393A345529}"/>
                    </a:ext>
                  </a:extLst>
                </p14:cNvPr>
                <p14:cNvContentPartPr/>
                <p14:nvPr/>
              </p14:nvContentPartPr>
              <p14:xfrm>
                <a:off x="4648506" y="1886992"/>
                <a:ext cx="88920" cy="65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4F5F515-90D9-42AF-B214-E7393A3455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39506" y="1878352"/>
                  <a:ext cx="106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B47C49-BE75-4C14-8311-A981BE706EDA}"/>
                    </a:ext>
                  </a:extLst>
                </p14:cNvPr>
                <p14:cNvContentPartPr/>
                <p14:nvPr/>
              </p14:nvContentPartPr>
              <p14:xfrm>
                <a:off x="4837146" y="1728232"/>
                <a:ext cx="86760" cy="248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B47C49-BE75-4C14-8311-A981BE706E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8506" y="1719592"/>
                  <a:ext cx="10440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BC0DBE-8AEB-4B16-922A-14393F1E89CA}"/>
              </a:ext>
            </a:extLst>
          </p:cNvPr>
          <p:cNvGrpSpPr/>
          <p:nvPr/>
        </p:nvGrpSpPr>
        <p:grpSpPr>
          <a:xfrm>
            <a:off x="5439066" y="1527712"/>
            <a:ext cx="977040" cy="584640"/>
            <a:chOff x="5439066" y="1527712"/>
            <a:chExt cx="97704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131702-FAA8-4F8E-B03E-8A50FBEB9D7D}"/>
                    </a:ext>
                  </a:extLst>
                </p14:cNvPr>
                <p14:cNvContentPartPr/>
                <p14:nvPr/>
              </p14:nvContentPartPr>
              <p14:xfrm>
                <a:off x="5468586" y="1686832"/>
                <a:ext cx="65160" cy="230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131702-FAA8-4F8E-B03E-8A50FBEB9D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59586" y="1677832"/>
                  <a:ext cx="82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41C4A1-CC9A-4A77-8AB2-DC1F14BE5605}"/>
                    </a:ext>
                  </a:extLst>
                </p14:cNvPr>
                <p14:cNvContentPartPr/>
                <p14:nvPr/>
              </p14:nvContentPartPr>
              <p14:xfrm>
                <a:off x="5722026" y="1527712"/>
                <a:ext cx="18000" cy="354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241C4A1-CC9A-4A77-8AB2-DC1F14BE560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13386" y="1519072"/>
                  <a:ext cx="35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3A45D7D-AF61-4A0E-9321-837058C05953}"/>
                    </a:ext>
                  </a:extLst>
                </p14:cNvPr>
                <p14:cNvContentPartPr/>
                <p14:nvPr/>
              </p14:nvContentPartPr>
              <p14:xfrm>
                <a:off x="5439066" y="1728232"/>
                <a:ext cx="879480" cy="18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3A45D7D-AF61-4A0E-9321-837058C059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30066" y="1719592"/>
                  <a:ext cx="897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145AB8B-AC7E-4A6B-BC01-9803369E5F50}"/>
                    </a:ext>
                  </a:extLst>
                </p14:cNvPr>
                <p14:cNvContentPartPr/>
                <p14:nvPr/>
              </p14:nvContentPartPr>
              <p14:xfrm>
                <a:off x="6188226" y="1651192"/>
                <a:ext cx="227880" cy="46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145AB8B-AC7E-4A6B-BC01-9803369E5F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79226" y="1642192"/>
                  <a:ext cx="245520" cy="47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42B4F5-F510-4C60-94C6-DFC246683103}"/>
              </a:ext>
            </a:extLst>
          </p:cNvPr>
          <p:cNvGrpSpPr/>
          <p:nvPr/>
        </p:nvGrpSpPr>
        <p:grpSpPr>
          <a:xfrm>
            <a:off x="2093946" y="2615272"/>
            <a:ext cx="3543840" cy="788040"/>
            <a:chOff x="2093946" y="2615272"/>
            <a:chExt cx="3543840" cy="78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91447E7-E01B-4C3F-AA5F-25D73E7063FC}"/>
                    </a:ext>
                  </a:extLst>
                </p14:cNvPr>
                <p14:cNvContentPartPr/>
                <p14:nvPr/>
              </p14:nvContentPartPr>
              <p14:xfrm>
                <a:off x="3984306" y="3002632"/>
                <a:ext cx="981360" cy="65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91447E7-E01B-4C3F-AA5F-25D73E7063F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75306" y="2993632"/>
                  <a:ext cx="999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7AF67A3-212F-47C4-8CC0-A0F925120782}"/>
                    </a:ext>
                  </a:extLst>
                </p14:cNvPr>
                <p14:cNvContentPartPr/>
                <p14:nvPr/>
              </p14:nvContentPartPr>
              <p14:xfrm>
                <a:off x="2715666" y="3032152"/>
                <a:ext cx="959760" cy="68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7AF67A3-212F-47C4-8CC0-A0F92512078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06666" y="3023152"/>
                  <a:ext cx="977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3FECA4-68DC-4957-AA28-5166343D51BD}"/>
                    </a:ext>
                  </a:extLst>
                </p14:cNvPr>
                <p14:cNvContentPartPr/>
                <p14:nvPr/>
              </p14:nvContentPartPr>
              <p14:xfrm>
                <a:off x="2093946" y="2771872"/>
                <a:ext cx="669960" cy="631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3FECA4-68DC-4957-AA28-5166343D51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85306" y="2763232"/>
                  <a:ext cx="6876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1980DF-7843-44A5-8825-8B8DEE493770}"/>
                    </a:ext>
                  </a:extLst>
                </p14:cNvPr>
                <p14:cNvContentPartPr/>
                <p14:nvPr/>
              </p14:nvContentPartPr>
              <p14:xfrm>
                <a:off x="4943346" y="2615272"/>
                <a:ext cx="694440" cy="618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1980DF-7843-44A5-8825-8B8DEE49377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34706" y="2606272"/>
                  <a:ext cx="7120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0457AC-06DF-4836-976D-AFFE46E6A736}"/>
                    </a:ext>
                  </a:extLst>
                </p14:cNvPr>
                <p14:cNvContentPartPr/>
                <p14:nvPr/>
              </p14:nvContentPartPr>
              <p14:xfrm>
                <a:off x="3586506" y="3061672"/>
                <a:ext cx="145800" cy="218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0457AC-06DF-4836-976D-AFFE46E6A7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77866" y="3052672"/>
                  <a:ext cx="163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BD263C3-99B1-4B58-A259-1BAF192C8025}"/>
                    </a:ext>
                  </a:extLst>
                </p14:cNvPr>
                <p14:cNvContentPartPr/>
                <p14:nvPr/>
              </p14:nvContentPartPr>
              <p14:xfrm>
                <a:off x="3857946" y="3079312"/>
                <a:ext cx="124200" cy="15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BD263C3-99B1-4B58-A259-1BAF192C80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49306" y="3070312"/>
                  <a:ext cx="14184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8D0C3C-BE70-4682-A7B7-1829C7D40620}"/>
                  </a:ext>
                </a:extLst>
              </p14:cNvPr>
              <p14:cNvContentPartPr/>
              <p14:nvPr/>
            </p14:nvContentPartPr>
            <p14:xfrm>
              <a:off x="4300026" y="2925952"/>
              <a:ext cx="178200" cy="19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8D0C3C-BE70-4682-A7B7-1829C7D4062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91386" y="2916952"/>
                <a:ext cx="1958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9158286-9BB2-4C62-99BF-CDF51D690B40}"/>
                  </a:ext>
                </a:extLst>
              </p14:cNvPr>
              <p14:cNvContentPartPr/>
              <p14:nvPr/>
            </p14:nvContentPartPr>
            <p14:xfrm>
              <a:off x="3132186" y="2943232"/>
              <a:ext cx="123840" cy="207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9158286-9BB2-4C62-99BF-CDF51D690B4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123186" y="2934592"/>
                <a:ext cx="14148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178F9F8-FBE1-4FF3-BC8A-2618C1898A13}"/>
              </a:ext>
            </a:extLst>
          </p:cNvPr>
          <p:cNvGrpSpPr/>
          <p:nvPr/>
        </p:nvGrpSpPr>
        <p:grpSpPr>
          <a:xfrm>
            <a:off x="6082026" y="3126472"/>
            <a:ext cx="1866960" cy="891360"/>
            <a:chOff x="6082026" y="3126472"/>
            <a:chExt cx="186696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9FB4E16-7529-4027-BE5C-DACC6ABDC01D}"/>
                    </a:ext>
                  </a:extLst>
                </p14:cNvPr>
                <p14:cNvContentPartPr/>
                <p14:nvPr/>
              </p14:nvContentPartPr>
              <p14:xfrm>
                <a:off x="6082026" y="3126472"/>
                <a:ext cx="1787760" cy="815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9FB4E16-7529-4027-BE5C-DACC6ABDC0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73386" y="3117472"/>
                  <a:ext cx="180540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1110302-DA46-426E-BD04-2175E2048389}"/>
                    </a:ext>
                  </a:extLst>
                </p14:cNvPr>
                <p14:cNvContentPartPr/>
                <p14:nvPr/>
              </p14:nvContentPartPr>
              <p14:xfrm>
                <a:off x="7824426" y="3722272"/>
                <a:ext cx="124560" cy="29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1110302-DA46-426E-BD04-2175E20483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15786" y="3713272"/>
                  <a:ext cx="14220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355F840-B9AE-47AE-98CD-361401A6B812}"/>
                  </a:ext>
                </a:extLst>
              </p14:cNvPr>
              <p14:cNvContentPartPr/>
              <p14:nvPr/>
            </p14:nvContentPartPr>
            <p14:xfrm>
              <a:off x="7639386" y="4719112"/>
              <a:ext cx="266040" cy="165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355F840-B9AE-47AE-98CD-361401A6B81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30386" y="4710472"/>
                <a:ext cx="2836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0375FDE-58A0-403D-B530-C297FB84591F}"/>
                  </a:ext>
                </a:extLst>
              </p14:cNvPr>
              <p14:cNvContentPartPr/>
              <p14:nvPr/>
            </p14:nvContentPartPr>
            <p14:xfrm>
              <a:off x="8105586" y="4477552"/>
              <a:ext cx="809640" cy="9270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0375FDE-58A0-403D-B530-C297FB84591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096586" y="4468552"/>
                <a:ext cx="8272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F0E3B48-C1A4-474E-8C93-953A081E15D3}"/>
                  </a:ext>
                </a:extLst>
              </p14:cNvPr>
              <p14:cNvContentPartPr/>
              <p14:nvPr/>
            </p14:nvContentPartPr>
            <p14:xfrm>
              <a:off x="8076066" y="4748632"/>
              <a:ext cx="47520" cy="12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F0E3B48-C1A4-474E-8C93-953A081E15D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067066" y="4739992"/>
                <a:ext cx="651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D394D02F-21EC-49BC-B3AF-2E829ED95017}"/>
              </a:ext>
            </a:extLst>
          </p:cNvPr>
          <p:cNvGrpSpPr/>
          <p:nvPr/>
        </p:nvGrpSpPr>
        <p:grpSpPr>
          <a:xfrm>
            <a:off x="7739106" y="4948792"/>
            <a:ext cx="885600" cy="1608840"/>
            <a:chOff x="7739106" y="4948792"/>
            <a:chExt cx="885600" cy="16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6EDE66-CEA4-450B-A063-DD9F6D87FC57}"/>
                    </a:ext>
                  </a:extLst>
                </p14:cNvPr>
                <p14:cNvContentPartPr/>
                <p14:nvPr/>
              </p14:nvContentPartPr>
              <p14:xfrm>
                <a:off x="7739106" y="4967152"/>
                <a:ext cx="231120" cy="717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6EDE66-CEA4-450B-A063-DD9F6D87FC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30466" y="4958152"/>
                  <a:ext cx="24876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D968B01-844E-45AC-A765-951902D0D8B3}"/>
                    </a:ext>
                  </a:extLst>
                </p14:cNvPr>
                <p14:cNvContentPartPr/>
                <p14:nvPr/>
              </p14:nvContentPartPr>
              <p14:xfrm>
                <a:off x="7846026" y="4948792"/>
                <a:ext cx="142560" cy="65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D968B01-844E-45AC-A765-951902D0D8B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37026" y="4940152"/>
                  <a:ext cx="160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EC143B5-D43B-4D14-A344-E445525D4B09}"/>
                    </a:ext>
                  </a:extLst>
                </p14:cNvPr>
                <p14:cNvContentPartPr/>
                <p14:nvPr/>
              </p14:nvContentPartPr>
              <p14:xfrm>
                <a:off x="7828386" y="5751592"/>
                <a:ext cx="83520" cy="201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EC143B5-D43B-4D14-A344-E445525D4B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9386" y="5742592"/>
                  <a:ext cx="101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491DE0A-CC4B-40F9-BAA1-3DF410CC2403}"/>
                    </a:ext>
                  </a:extLst>
                </p14:cNvPr>
                <p14:cNvContentPartPr/>
                <p14:nvPr/>
              </p14:nvContentPartPr>
              <p14:xfrm>
                <a:off x="7875546" y="5728192"/>
                <a:ext cx="141840" cy="354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491DE0A-CC4B-40F9-BAA1-3DF410CC24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66546" y="5719192"/>
                  <a:ext cx="159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322DC74-58B1-4305-96D0-7C2D58834065}"/>
                    </a:ext>
                  </a:extLst>
                </p14:cNvPr>
                <p14:cNvContentPartPr/>
                <p14:nvPr/>
              </p14:nvContentPartPr>
              <p14:xfrm>
                <a:off x="7924506" y="5751592"/>
                <a:ext cx="577440" cy="207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322DC74-58B1-4305-96D0-7C2D588340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15866" y="5742952"/>
                  <a:ext cx="595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3D15E13-167F-41EC-892C-0016244CD423}"/>
                    </a:ext>
                  </a:extLst>
                </p14:cNvPr>
                <p14:cNvContentPartPr/>
                <p14:nvPr/>
              </p14:nvContentPartPr>
              <p14:xfrm>
                <a:off x="8473866" y="5822512"/>
                <a:ext cx="80280" cy="147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3D15E13-167F-41EC-892C-0016244CD42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65226" y="5813512"/>
                  <a:ext cx="97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5A9370-40A6-4ED1-B07A-17B6C0CF5052}"/>
                    </a:ext>
                  </a:extLst>
                </p14:cNvPr>
                <p14:cNvContentPartPr/>
                <p14:nvPr/>
              </p14:nvContentPartPr>
              <p14:xfrm>
                <a:off x="7916226" y="6205552"/>
                <a:ext cx="708480" cy="352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5A9370-40A6-4ED1-B07A-17B6C0CF505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07586" y="6196912"/>
                  <a:ext cx="726120" cy="36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B9E76D7-E267-41BD-953F-5E1F1C30C555}"/>
                  </a:ext>
                </a:extLst>
              </p14:cNvPr>
              <p14:cNvContentPartPr/>
              <p14:nvPr/>
            </p14:nvContentPartPr>
            <p14:xfrm>
              <a:off x="1315266" y="2202352"/>
              <a:ext cx="1296360" cy="69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B9E76D7-E267-41BD-953F-5E1F1C30C55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06626" y="2193352"/>
                <a:ext cx="1314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C0E4C8C-1C3F-455A-B20A-B908D42AAEE6}"/>
                  </a:ext>
                </a:extLst>
              </p14:cNvPr>
              <p14:cNvContentPartPr/>
              <p14:nvPr/>
            </p14:nvContentPartPr>
            <p14:xfrm>
              <a:off x="1329666" y="2332312"/>
              <a:ext cx="1236240" cy="103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C0E4C8C-1C3F-455A-B20A-B908D42AAEE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21026" y="2323672"/>
                <a:ext cx="1253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1B9A1C3-2F0C-4C81-99CB-E9D8D1CCF8F8}"/>
                  </a:ext>
                </a:extLst>
              </p14:cNvPr>
              <p14:cNvContentPartPr/>
              <p14:nvPr/>
            </p14:nvContentPartPr>
            <p14:xfrm>
              <a:off x="1563306" y="4058152"/>
              <a:ext cx="130320" cy="201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1B9A1C3-2F0C-4C81-99CB-E9D8D1CCF8F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554666" y="4049512"/>
                <a:ext cx="14796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8A524AAD-AFDF-4B0F-BE2D-CBE954E0E969}"/>
              </a:ext>
            </a:extLst>
          </p:cNvPr>
          <p:cNvGrpSpPr/>
          <p:nvPr/>
        </p:nvGrpSpPr>
        <p:grpSpPr>
          <a:xfrm>
            <a:off x="1663386" y="1757752"/>
            <a:ext cx="973800" cy="360360"/>
            <a:chOff x="1663386" y="1757752"/>
            <a:chExt cx="9738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988929-3D28-4342-A13F-6D2339E40588}"/>
                    </a:ext>
                  </a:extLst>
                </p14:cNvPr>
                <p14:cNvContentPartPr/>
                <p14:nvPr/>
              </p14:nvContentPartPr>
              <p14:xfrm>
                <a:off x="1663386" y="1769632"/>
                <a:ext cx="65160" cy="264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988929-3D28-4342-A13F-6D2339E4058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54746" y="1760632"/>
                  <a:ext cx="82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AF78B8-392E-4364-BBD3-C68659D192A9}"/>
                    </a:ext>
                  </a:extLst>
                </p14:cNvPr>
                <p14:cNvContentPartPr/>
                <p14:nvPr/>
              </p14:nvContentPartPr>
              <p14:xfrm>
                <a:off x="1834386" y="1769632"/>
                <a:ext cx="94680" cy="319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AF78B8-392E-4364-BBD3-C68659D192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25746" y="1760632"/>
                  <a:ext cx="112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49A474-B78C-412E-AC5E-C0779F714E38}"/>
                    </a:ext>
                  </a:extLst>
                </p14:cNvPr>
                <p14:cNvContentPartPr/>
                <p14:nvPr/>
              </p14:nvContentPartPr>
              <p14:xfrm>
                <a:off x="2087826" y="1757752"/>
                <a:ext cx="154800" cy="330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49A474-B78C-412E-AC5E-C0779F714E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79186" y="1749112"/>
                  <a:ext cx="172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B14618-22C0-4656-A2A0-B8D0EF8A2F69}"/>
                    </a:ext>
                  </a:extLst>
                </p14:cNvPr>
                <p14:cNvContentPartPr/>
                <p14:nvPr/>
              </p14:nvContentPartPr>
              <p14:xfrm>
                <a:off x="2330106" y="1775032"/>
                <a:ext cx="109440" cy="225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B14618-22C0-4656-A2A0-B8D0EF8A2F6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21106" y="1766392"/>
                  <a:ext cx="127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A8940E3-8CBC-45E9-9189-DDF7BE18C001}"/>
                    </a:ext>
                  </a:extLst>
                </p14:cNvPr>
                <p14:cNvContentPartPr/>
                <p14:nvPr/>
              </p14:nvContentPartPr>
              <p14:xfrm>
                <a:off x="2518746" y="1964392"/>
                <a:ext cx="118440" cy="112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A8940E3-8CBC-45E9-9189-DDF7BE18C0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10106" y="1955392"/>
                  <a:ext cx="136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A8DF9F0-BBB4-4A36-B8F5-3B66A7B042EA}"/>
                    </a:ext>
                  </a:extLst>
                </p14:cNvPr>
                <p14:cNvContentPartPr/>
                <p14:nvPr/>
              </p14:nvContentPartPr>
              <p14:xfrm>
                <a:off x="2267106" y="1804912"/>
                <a:ext cx="163440" cy="313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A8DF9F0-BBB4-4A36-B8F5-3B66A7B042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58466" y="1796272"/>
                  <a:ext cx="18108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AC3300B-78F9-4DB5-8C99-0ADA914F0D9F}"/>
                  </a:ext>
                </a:extLst>
              </p14:cNvPr>
              <p14:cNvContentPartPr/>
              <p14:nvPr/>
            </p14:nvContentPartPr>
            <p14:xfrm>
              <a:off x="1805946" y="4053112"/>
              <a:ext cx="117000" cy="201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AC3300B-78F9-4DB5-8C99-0ADA914F0D9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97306" y="4044472"/>
                <a:ext cx="13464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8FF52D2-39E8-4E75-B0E4-DE1BA6D9CFB0}"/>
              </a:ext>
            </a:extLst>
          </p:cNvPr>
          <p:cNvGrpSpPr/>
          <p:nvPr/>
        </p:nvGrpSpPr>
        <p:grpSpPr>
          <a:xfrm>
            <a:off x="7061226" y="860992"/>
            <a:ext cx="994320" cy="419400"/>
            <a:chOff x="7061226" y="860992"/>
            <a:chExt cx="9943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5D2D44-6D69-42C3-9681-086192947311}"/>
                    </a:ext>
                  </a:extLst>
                </p14:cNvPr>
                <p14:cNvContentPartPr/>
                <p14:nvPr/>
              </p14:nvContentPartPr>
              <p14:xfrm>
                <a:off x="7337706" y="860992"/>
                <a:ext cx="296280" cy="30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5D2D44-6D69-42C3-9681-0861929473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29066" y="852352"/>
                  <a:ext cx="313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E4DF0C9-DFFF-4416-8E49-EB7417D71FCD}"/>
                    </a:ext>
                  </a:extLst>
                </p14:cNvPr>
                <p14:cNvContentPartPr/>
                <p14:nvPr/>
              </p14:nvContentPartPr>
              <p14:xfrm>
                <a:off x="7061226" y="933712"/>
                <a:ext cx="994320" cy="346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E4DF0C9-DFFF-4416-8E49-EB7417D71F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52586" y="925072"/>
                  <a:ext cx="101196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E63FFF2-AA3C-40A8-85B2-E54EAB1D8670}"/>
              </a:ext>
            </a:extLst>
          </p:cNvPr>
          <p:cNvGrpSpPr/>
          <p:nvPr/>
        </p:nvGrpSpPr>
        <p:grpSpPr>
          <a:xfrm>
            <a:off x="7108386" y="1663432"/>
            <a:ext cx="1397880" cy="513720"/>
            <a:chOff x="7108386" y="1663432"/>
            <a:chExt cx="139788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C1B9DFA-1D5B-45C9-ACF8-0CA6EFD11450}"/>
                    </a:ext>
                  </a:extLst>
                </p14:cNvPr>
                <p14:cNvContentPartPr/>
                <p14:nvPr/>
              </p14:nvContentPartPr>
              <p14:xfrm>
                <a:off x="7156266" y="1663432"/>
                <a:ext cx="218160" cy="27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C1B9DFA-1D5B-45C9-ACF8-0CA6EFD1145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47626" y="1654432"/>
                  <a:ext cx="235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B144C3-C1E6-4D49-80C2-666058797367}"/>
                    </a:ext>
                  </a:extLst>
                </p14:cNvPr>
                <p14:cNvContentPartPr/>
                <p14:nvPr/>
              </p14:nvContentPartPr>
              <p14:xfrm>
                <a:off x="7367946" y="1786912"/>
                <a:ext cx="76680" cy="13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B144C3-C1E6-4D49-80C2-66605879736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59306" y="1778272"/>
                  <a:ext cx="94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40A9CA7-F935-46FB-BCDB-D5663AB42521}"/>
                    </a:ext>
                  </a:extLst>
                </p14:cNvPr>
                <p14:cNvContentPartPr/>
                <p14:nvPr/>
              </p14:nvContentPartPr>
              <p14:xfrm>
                <a:off x="7516266" y="1776112"/>
                <a:ext cx="855360" cy="394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40A9CA7-F935-46FB-BCDB-D5663AB4252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07266" y="1767472"/>
                  <a:ext cx="8730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5C53A4F-A0F8-404F-A594-7E9382BED70E}"/>
                    </a:ext>
                  </a:extLst>
                </p14:cNvPr>
                <p14:cNvContentPartPr/>
                <p14:nvPr/>
              </p14:nvContentPartPr>
              <p14:xfrm>
                <a:off x="7108386" y="2041072"/>
                <a:ext cx="1397880" cy="136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5C53A4F-A0F8-404F-A594-7E9382BED70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99746" y="2032072"/>
                  <a:ext cx="141552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616B33F-D913-4C02-9ADB-B7B490F2F1FB}"/>
                  </a:ext>
                </a:extLst>
              </p14:cNvPr>
              <p14:cNvContentPartPr/>
              <p14:nvPr/>
            </p14:nvContentPartPr>
            <p14:xfrm>
              <a:off x="2088186" y="4306192"/>
              <a:ext cx="60120" cy="112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616B33F-D913-4C02-9ADB-B7B490F2F1F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079546" y="4297552"/>
                <a:ext cx="7776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D655AB7-6593-4FF1-80A2-3367666300A9}"/>
              </a:ext>
            </a:extLst>
          </p:cNvPr>
          <p:cNvGrpSpPr/>
          <p:nvPr/>
        </p:nvGrpSpPr>
        <p:grpSpPr>
          <a:xfrm>
            <a:off x="2998626" y="3869872"/>
            <a:ext cx="1042560" cy="307080"/>
            <a:chOff x="2998626" y="3869872"/>
            <a:chExt cx="10425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4AD057-6EDF-43E1-AC31-A29DD907A1FB}"/>
                    </a:ext>
                  </a:extLst>
                </p14:cNvPr>
                <p14:cNvContentPartPr/>
                <p14:nvPr/>
              </p14:nvContentPartPr>
              <p14:xfrm>
                <a:off x="2998626" y="3924952"/>
                <a:ext cx="216720" cy="215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4AD057-6EDF-43E1-AC31-A29DD907A1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89986" y="3915952"/>
                  <a:ext cx="234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0F743DB-9444-4392-B860-DABDFE91B740}"/>
                    </a:ext>
                  </a:extLst>
                </p14:cNvPr>
                <p14:cNvContentPartPr/>
                <p14:nvPr/>
              </p14:nvContentPartPr>
              <p14:xfrm>
                <a:off x="3285186" y="3887152"/>
                <a:ext cx="54000" cy="289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0F743DB-9444-4392-B860-DABDFE91B74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76546" y="3878152"/>
                  <a:ext cx="71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EF7CB58-A161-4000-B748-10C40667238D}"/>
                    </a:ext>
                  </a:extLst>
                </p14:cNvPr>
                <p14:cNvContentPartPr/>
                <p14:nvPr/>
              </p14:nvContentPartPr>
              <p14:xfrm>
                <a:off x="3462666" y="3869872"/>
                <a:ext cx="29880" cy="1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EF7CB58-A161-4000-B748-10C4066723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54026" y="3860872"/>
                  <a:ext cx="4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A93FD5-813E-4FBD-B351-E0F13C1580A5}"/>
                    </a:ext>
                  </a:extLst>
                </p14:cNvPr>
                <p14:cNvContentPartPr/>
                <p14:nvPr/>
              </p14:nvContentPartPr>
              <p14:xfrm>
                <a:off x="3445386" y="4028992"/>
                <a:ext cx="21600" cy="112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A93FD5-813E-4FBD-B351-E0F13C1580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36386" y="4020352"/>
                  <a:ext cx="39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ADD6199-7DD5-4925-BD85-38CF9E643B28}"/>
                    </a:ext>
                  </a:extLst>
                </p14:cNvPr>
                <p14:cNvContentPartPr/>
                <p14:nvPr/>
              </p14:nvContentPartPr>
              <p14:xfrm>
                <a:off x="3569586" y="4034392"/>
                <a:ext cx="135360" cy="83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ADD6199-7DD5-4925-BD85-38CF9E643B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60946" y="4025752"/>
                  <a:ext cx="153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14AC33D-A5F4-4457-8AF1-1AC26FF6F613}"/>
                    </a:ext>
                  </a:extLst>
                </p14:cNvPr>
                <p14:cNvContentPartPr/>
                <p14:nvPr/>
              </p14:nvContentPartPr>
              <p14:xfrm>
                <a:off x="3769386" y="4023232"/>
                <a:ext cx="271800" cy="88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14AC33D-A5F4-4457-8AF1-1AC26FF6F6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60746" y="4014232"/>
                  <a:ext cx="2894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9DD3DCD-654A-493D-BC7E-090E801E53E5}"/>
              </a:ext>
            </a:extLst>
          </p:cNvPr>
          <p:cNvGrpSpPr/>
          <p:nvPr/>
        </p:nvGrpSpPr>
        <p:grpSpPr>
          <a:xfrm>
            <a:off x="4454826" y="3810832"/>
            <a:ext cx="1674720" cy="313200"/>
            <a:chOff x="4454826" y="3810832"/>
            <a:chExt cx="167472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5D1495-D08C-44D1-A05A-7F39588E7F59}"/>
                    </a:ext>
                  </a:extLst>
                </p14:cNvPr>
                <p14:cNvContentPartPr/>
                <p14:nvPr/>
              </p14:nvContentPartPr>
              <p14:xfrm>
                <a:off x="4465626" y="3836032"/>
                <a:ext cx="71280" cy="281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5D1495-D08C-44D1-A05A-7F39588E7F5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56626" y="3827032"/>
                  <a:ext cx="88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4C4658E-903F-47C8-AE0C-43061F26CBD7}"/>
                    </a:ext>
                  </a:extLst>
                </p14:cNvPr>
                <p14:cNvContentPartPr/>
                <p14:nvPr/>
              </p14:nvContentPartPr>
              <p14:xfrm>
                <a:off x="4678026" y="3810832"/>
                <a:ext cx="47520" cy="313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4C4658E-903F-47C8-AE0C-43061F26CB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69026" y="3801832"/>
                  <a:ext cx="65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7D1107-7616-41E5-9213-80E38788C6CD}"/>
                    </a:ext>
                  </a:extLst>
                </p14:cNvPr>
                <p14:cNvContentPartPr/>
                <p14:nvPr/>
              </p14:nvContentPartPr>
              <p14:xfrm>
                <a:off x="4454826" y="3958072"/>
                <a:ext cx="595440" cy="130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7D1107-7616-41E5-9213-80E38788C6C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45826" y="3949432"/>
                  <a:ext cx="613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72C5535-4AA9-43BE-95DB-A11264DA21BC}"/>
                    </a:ext>
                  </a:extLst>
                </p14:cNvPr>
                <p14:cNvContentPartPr/>
                <p14:nvPr/>
              </p14:nvContentPartPr>
              <p14:xfrm>
                <a:off x="5020026" y="4034752"/>
                <a:ext cx="59400" cy="4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72C5535-4AA9-43BE-95DB-A11264DA21B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11386" y="4026112"/>
                  <a:ext cx="77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DF57E4-8A93-42A5-B97C-C8633B38D384}"/>
                    </a:ext>
                  </a:extLst>
                </p14:cNvPr>
                <p14:cNvContentPartPr/>
                <p14:nvPr/>
              </p14:nvContentPartPr>
              <p14:xfrm>
                <a:off x="5173386" y="3857992"/>
                <a:ext cx="195120" cy="218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DF57E4-8A93-42A5-B97C-C8633B38D38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64746" y="3848992"/>
                  <a:ext cx="212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A456601-97AB-40C1-80DA-CB813E0F5CB9}"/>
                    </a:ext>
                  </a:extLst>
                </p14:cNvPr>
                <p14:cNvContentPartPr/>
                <p14:nvPr/>
              </p14:nvContentPartPr>
              <p14:xfrm>
                <a:off x="5627706" y="3869872"/>
                <a:ext cx="29880" cy="12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A456601-97AB-40C1-80DA-CB813E0F5C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19066" y="3860872"/>
                  <a:ext cx="4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50B2E38-FB12-4388-BCED-3B52A3CFDF9F}"/>
                    </a:ext>
                  </a:extLst>
                </p14:cNvPr>
                <p14:cNvContentPartPr/>
                <p14:nvPr/>
              </p14:nvContentPartPr>
              <p14:xfrm>
                <a:off x="5435826" y="3987952"/>
                <a:ext cx="107640" cy="10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50B2E38-FB12-4388-BCED-3B52A3CFDF9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27186" y="3978952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BED69B5-EC47-4DBE-BC54-556295DE7A9D}"/>
                    </a:ext>
                  </a:extLst>
                </p14:cNvPr>
                <p14:cNvContentPartPr/>
                <p14:nvPr/>
              </p14:nvContentPartPr>
              <p14:xfrm>
                <a:off x="5645346" y="4017112"/>
                <a:ext cx="12240" cy="65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BED69B5-EC47-4DBE-BC54-556295DE7A9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36706" y="4008472"/>
                  <a:ext cx="29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51A121-2BB0-41DA-ABF3-00F6B0DC3F71}"/>
                    </a:ext>
                  </a:extLst>
                </p14:cNvPr>
                <p14:cNvContentPartPr/>
                <p14:nvPr/>
              </p14:nvContentPartPr>
              <p14:xfrm>
                <a:off x="5745426" y="3883552"/>
                <a:ext cx="384120" cy="199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51A121-2BB0-41DA-ABF3-00F6B0DC3F7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36786" y="3874552"/>
                  <a:ext cx="40176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3849932-089F-4DD3-8BFB-ECACA9E8838F}"/>
              </a:ext>
            </a:extLst>
          </p:cNvPr>
          <p:cNvGrpSpPr/>
          <p:nvPr/>
        </p:nvGrpSpPr>
        <p:grpSpPr>
          <a:xfrm>
            <a:off x="1905306" y="4565752"/>
            <a:ext cx="1303920" cy="381960"/>
            <a:chOff x="1905306" y="4565752"/>
            <a:chExt cx="130392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A5E7AAB-81CE-477D-A1F8-C430AA43ACCB}"/>
                    </a:ext>
                  </a:extLst>
                </p14:cNvPr>
                <p14:cNvContentPartPr/>
                <p14:nvPr/>
              </p14:nvContentPartPr>
              <p14:xfrm>
                <a:off x="1905306" y="4695352"/>
                <a:ext cx="307080" cy="21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A5E7AAB-81CE-477D-A1F8-C430AA43AC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96306" y="4686712"/>
                  <a:ext cx="324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DEACC01-2922-40D6-B04E-CDAC6EB427F2}"/>
                    </a:ext>
                  </a:extLst>
                </p14:cNvPr>
                <p14:cNvContentPartPr/>
                <p14:nvPr/>
              </p14:nvContentPartPr>
              <p14:xfrm>
                <a:off x="2282226" y="4701472"/>
                <a:ext cx="201240" cy="168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DEACC01-2922-40D6-B04E-CDAC6EB427F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73586" y="4692832"/>
                  <a:ext cx="218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7A6AACF-DF5C-43F5-A663-BACDAF9C956C}"/>
                    </a:ext>
                  </a:extLst>
                </p14:cNvPr>
                <p14:cNvContentPartPr/>
                <p14:nvPr/>
              </p14:nvContentPartPr>
              <p14:xfrm>
                <a:off x="2282946" y="4695712"/>
                <a:ext cx="230400" cy="165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7A6AACF-DF5C-43F5-A663-BACDAF9C956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73946" y="4687072"/>
                  <a:ext cx="248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6965A1-DEDB-40ED-BFA4-ED4545413549}"/>
                    </a:ext>
                  </a:extLst>
                </p14:cNvPr>
                <p14:cNvContentPartPr/>
                <p14:nvPr/>
              </p14:nvContentPartPr>
              <p14:xfrm>
                <a:off x="2613066" y="4642432"/>
                <a:ext cx="234360" cy="305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6965A1-DEDB-40ED-BFA4-ED45454135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04426" y="4633792"/>
                  <a:ext cx="2520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7E1EEB-41FB-42AA-8094-D544996C7D2B}"/>
                    </a:ext>
                  </a:extLst>
                </p14:cNvPr>
                <p14:cNvContentPartPr/>
                <p14:nvPr/>
              </p14:nvContentPartPr>
              <p14:xfrm>
                <a:off x="2636826" y="4565752"/>
                <a:ext cx="189000" cy="248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7E1EEB-41FB-42AA-8094-D544996C7D2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28186" y="4557112"/>
                  <a:ext cx="206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0E33F4F-2676-4165-AB3A-BFF8FFF85EA1}"/>
                    </a:ext>
                  </a:extLst>
                </p14:cNvPr>
                <p14:cNvContentPartPr/>
                <p14:nvPr/>
              </p14:nvContentPartPr>
              <p14:xfrm>
                <a:off x="3049746" y="4742872"/>
                <a:ext cx="159480" cy="53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0E33F4F-2676-4165-AB3A-BFF8FFF85EA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41106" y="4733872"/>
                  <a:ext cx="1771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8AF0C08-910E-49ED-A860-7E2DA9190C61}"/>
              </a:ext>
            </a:extLst>
          </p:cNvPr>
          <p:cNvGrpSpPr/>
          <p:nvPr/>
        </p:nvGrpSpPr>
        <p:grpSpPr>
          <a:xfrm>
            <a:off x="3456906" y="4514632"/>
            <a:ext cx="985320" cy="488520"/>
            <a:chOff x="3456906" y="4514632"/>
            <a:chExt cx="98532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90A7C8-1CD3-4400-A36E-C81BF42B351F}"/>
                    </a:ext>
                  </a:extLst>
                </p14:cNvPr>
                <p14:cNvContentPartPr/>
                <p14:nvPr/>
              </p14:nvContentPartPr>
              <p14:xfrm>
                <a:off x="3456906" y="4754752"/>
                <a:ext cx="106560" cy="18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90A7C8-1CD3-4400-A36E-C81BF42B351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47906" y="4745752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375C4C8-AF5C-4A12-855A-790438E1ACB8}"/>
                    </a:ext>
                  </a:extLst>
                </p14:cNvPr>
                <p14:cNvContentPartPr/>
                <p14:nvPr/>
              </p14:nvContentPartPr>
              <p14:xfrm>
                <a:off x="3728706" y="4514632"/>
                <a:ext cx="200520" cy="193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375C4C8-AF5C-4A12-855A-790438E1AC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19706" y="4505992"/>
                  <a:ext cx="218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04CA487-0823-43CA-9FC8-DBBD66465130}"/>
                    </a:ext>
                  </a:extLst>
                </p14:cNvPr>
                <p14:cNvContentPartPr/>
                <p14:nvPr/>
              </p14:nvContentPartPr>
              <p14:xfrm>
                <a:off x="3716466" y="4748632"/>
                <a:ext cx="393480" cy="35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04CA487-0823-43CA-9FC8-DBBD6646513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07466" y="4739992"/>
                  <a:ext cx="41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75A5CE6-205C-4BFB-8372-048CE8BB6564}"/>
                    </a:ext>
                  </a:extLst>
                </p14:cNvPr>
                <p14:cNvContentPartPr/>
                <p14:nvPr/>
              </p14:nvContentPartPr>
              <p14:xfrm>
                <a:off x="3716826" y="4795792"/>
                <a:ext cx="147600" cy="207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75A5CE6-205C-4BFB-8372-048CE8BB656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07826" y="4787152"/>
                  <a:ext cx="165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DA2ACF1-8768-4A98-A96E-8C53EA30C521}"/>
                    </a:ext>
                  </a:extLst>
                </p14:cNvPr>
                <p14:cNvContentPartPr/>
                <p14:nvPr/>
              </p14:nvContentPartPr>
              <p14:xfrm>
                <a:off x="3893226" y="4831432"/>
                <a:ext cx="106200" cy="147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DA2ACF1-8768-4A98-A96E-8C53EA30C52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84586" y="4822432"/>
                  <a:ext cx="123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C800B0D-0445-4376-9311-38ED819A2AB1}"/>
                    </a:ext>
                  </a:extLst>
                </p14:cNvPr>
                <p14:cNvContentPartPr/>
                <p14:nvPr/>
              </p14:nvContentPartPr>
              <p14:xfrm>
                <a:off x="4241346" y="4630912"/>
                <a:ext cx="136080" cy="277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C800B0D-0445-4376-9311-38ED819A2AB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32706" y="4621912"/>
                  <a:ext cx="153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C9ACA1D-376F-4B5F-91A3-6B01035C55A7}"/>
                    </a:ext>
                  </a:extLst>
                </p14:cNvPr>
                <p14:cNvContentPartPr/>
                <p14:nvPr/>
              </p14:nvContentPartPr>
              <p14:xfrm>
                <a:off x="4206066" y="4621912"/>
                <a:ext cx="199080" cy="331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C9ACA1D-376F-4B5F-91A3-6B01035C55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97066" y="4612912"/>
                  <a:ext cx="2167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1BD1476-AD23-4FD5-844B-0FC02FD730AE}"/>
                    </a:ext>
                  </a:extLst>
                </p14:cNvPr>
                <p14:cNvContentPartPr/>
                <p14:nvPr/>
              </p14:nvContentPartPr>
              <p14:xfrm>
                <a:off x="4258986" y="4542352"/>
                <a:ext cx="183240" cy="6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1BD1476-AD23-4FD5-844B-0FC02FD730A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50346" y="4533352"/>
                  <a:ext cx="2008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0C6A172-887E-46D6-8CD5-879538023461}"/>
              </a:ext>
            </a:extLst>
          </p:cNvPr>
          <p:cNvGrpSpPr/>
          <p:nvPr/>
        </p:nvGrpSpPr>
        <p:grpSpPr>
          <a:xfrm>
            <a:off x="1954626" y="5139952"/>
            <a:ext cx="2169000" cy="502200"/>
            <a:chOff x="1954626" y="5139952"/>
            <a:chExt cx="216900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D6A324B-F113-4DCB-8D28-76835686B2C6}"/>
                    </a:ext>
                  </a:extLst>
                </p14:cNvPr>
                <p14:cNvContentPartPr/>
                <p14:nvPr/>
              </p14:nvContentPartPr>
              <p14:xfrm>
                <a:off x="1954626" y="5273872"/>
                <a:ext cx="249840" cy="212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D6A324B-F113-4DCB-8D28-76835686B2C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45626" y="5264872"/>
                  <a:ext cx="267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0C3865-CFA5-4E66-AF70-91D945297C90}"/>
                    </a:ext>
                  </a:extLst>
                </p14:cNvPr>
                <p14:cNvContentPartPr/>
                <p14:nvPr/>
              </p14:nvContentPartPr>
              <p14:xfrm>
                <a:off x="2271066" y="5285392"/>
                <a:ext cx="147960" cy="141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0C3865-CFA5-4E66-AF70-91D945297C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62426" y="5276752"/>
                  <a:ext cx="165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18CA32B-7649-450B-A61A-AAF0A1A96C6E}"/>
                    </a:ext>
                  </a:extLst>
                </p14:cNvPr>
                <p14:cNvContentPartPr/>
                <p14:nvPr/>
              </p14:nvContentPartPr>
              <p14:xfrm>
                <a:off x="2276826" y="5256232"/>
                <a:ext cx="330840" cy="254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18CA32B-7649-450B-A61A-AAF0A1A96C6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68186" y="5247232"/>
                  <a:ext cx="348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B5C533E-E317-4601-86D5-B22C0FCA113E}"/>
                    </a:ext>
                  </a:extLst>
                </p14:cNvPr>
                <p14:cNvContentPartPr/>
                <p14:nvPr/>
              </p14:nvContentPartPr>
              <p14:xfrm>
                <a:off x="2530626" y="5279632"/>
                <a:ext cx="236160" cy="200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B5C533E-E317-4601-86D5-B22C0FCA113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21986" y="5270992"/>
                  <a:ext cx="253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8D52EF1-BC7D-4BF2-BBF6-BE33BEDA2948}"/>
                    </a:ext>
                  </a:extLst>
                </p14:cNvPr>
                <p14:cNvContentPartPr/>
                <p14:nvPr/>
              </p14:nvContentPartPr>
              <p14:xfrm>
                <a:off x="2624946" y="5191072"/>
                <a:ext cx="590400" cy="165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8D52EF1-BC7D-4BF2-BBF6-BE33BEDA294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16306" y="5182432"/>
                  <a:ext cx="608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D7A964C-38B0-40F2-A8D4-712A411B071C}"/>
                    </a:ext>
                  </a:extLst>
                </p14:cNvPr>
                <p14:cNvContentPartPr/>
                <p14:nvPr/>
              </p14:nvContentPartPr>
              <p14:xfrm>
                <a:off x="3091146" y="5415352"/>
                <a:ext cx="124200" cy="24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D7A964C-38B0-40F2-A8D4-712A411B071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82146" y="5406712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1D63B95-EC8B-4C32-BEBE-8B9ACF429BAA}"/>
                    </a:ext>
                  </a:extLst>
                </p14:cNvPr>
                <p14:cNvContentPartPr/>
                <p14:nvPr/>
              </p14:nvContentPartPr>
              <p14:xfrm>
                <a:off x="3468786" y="5139952"/>
                <a:ext cx="173880" cy="176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1D63B95-EC8B-4C32-BEBE-8B9ACF429BA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59786" y="5131312"/>
                  <a:ext cx="191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518FFB4-3608-41B7-A9D5-A5F526C2916E}"/>
                    </a:ext>
                  </a:extLst>
                </p14:cNvPr>
                <p14:cNvContentPartPr/>
                <p14:nvPr/>
              </p14:nvContentPartPr>
              <p14:xfrm>
                <a:off x="3364386" y="5397352"/>
                <a:ext cx="405360" cy="42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518FFB4-3608-41B7-A9D5-A5F526C2916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55746" y="5388712"/>
                  <a:ext cx="423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0BB58B0-97BD-408B-929D-80BFF839C98E}"/>
                    </a:ext>
                  </a:extLst>
                </p14:cNvPr>
                <p14:cNvContentPartPr/>
                <p14:nvPr/>
              </p14:nvContentPartPr>
              <p14:xfrm>
                <a:off x="3468426" y="5303392"/>
                <a:ext cx="537120" cy="338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0BB58B0-97BD-408B-929D-80BFF839C98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59786" y="5294392"/>
                  <a:ext cx="554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4E4F46-83BC-4FA6-BAD7-3EAD1345DF87}"/>
                    </a:ext>
                  </a:extLst>
                </p14:cNvPr>
                <p14:cNvContentPartPr/>
                <p14:nvPr/>
              </p14:nvContentPartPr>
              <p14:xfrm>
                <a:off x="3881706" y="5273512"/>
                <a:ext cx="241920" cy="260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4E4F46-83BC-4FA6-BAD7-3EAD1345DF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872706" y="5264512"/>
                  <a:ext cx="259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10EFCAE-48E9-427D-BAC4-6C342F347102}"/>
                    </a:ext>
                  </a:extLst>
                </p14:cNvPr>
                <p14:cNvContentPartPr/>
                <p14:nvPr/>
              </p14:nvContentPartPr>
              <p14:xfrm>
                <a:off x="3964146" y="5244352"/>
                <a:ext cx="13608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10EFCAE-48E9-427D-BAC4-6C342F34710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55506" y="5235352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F51B6E5-2A4B-4101-8254-8C07DEE923E7}"/>
              </a:ext>
            </a:extLst>
          </p:cNvPr>
          <p:cNvGrpSpPr/>
          <p:nvPr/>
        </p:nvGrpSpPr>
        <p:grpSpPr>
          <a:xfrm>
            <a:off x="4406586" y="5203312"/>
            <a:ext cx="643320" cy="307440"/>
            <a:chOff x="4406586" y="5203312"/>
            <a:chExt cx="6433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BB379B1-F2D6-44F6-804E-64370598573B}"/>
                    </a:ext>
                  </a:extLst>
                </p14:cNvPr>
                <p14:cNvContentPartPr/>
                <p14:nvPr/>
              </p14:nvContentPartPr>
              <p14:xfrm>
                <a:off x="4406586" y="5256232"/>
                <a:ext cx="130320" cy="195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BB379B1-F2D6-44F6-804E-64370598573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97946" y="5247232"/>
                  <a:ext cx="147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493EA4A-38CF-42D8-A2A6-EB56816A040B}"/>
                    </a:ext>
                  </a:extLst>
                </p14:cNvPr>
                <p14:cNvContentPartPr/>
                <p14:nvPr/>
              </p14:nvContentPartPr>
              <p14:xfrm>
                <a:off x="4725186" y="5203312"/>
                <a:ext cx="324720" cy="307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493EA4A-38CF-42D8-A2A6-EB56816A04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16546" y="5194672"/>
                  <a:ext cx="342360" cy="3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192E0EB-C382-447E-BBD0-5A9FA060A27D}"/>
                  </a:ext>
                </a:extLst>
              </p14:cNvPr>
              <p14:cNvContentPartPr/>
              <p14:nvPr/>
            </p14:nvContentPartPr>
            <p14:xfrm>
              <a:off x="4855146" y="5049592"/>
              <a:ext cx="159480" cy="6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192E0EB-C382-447E-BBD0-5A9FA060A27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846146" y="5040952"/>
                <a:ext cx="1771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8856ECC-7472-4942-82AE-A320AAAF3F7C}"/>
              </a:ext>
            </a:extLst>
          </p:cNvPr>
          <p:cNvGrpSpPr/>
          <p:nvPr/>
        </p:nvGrpSpPr>
        <p:grpSpPr>
          <a:xfrm>
            <a:off x="1801266" y="5769232"/>
            <a:ext cx="1679400" cy="460800"/>
            <a:chOff x="1801266" y="5769232"/>
            <a:chExt cx="167940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39EC13A-732D-48EF-AB37-53C8E03082F9}"/>
                    </a:ext>
                  </a:extLst>
                </p14:cNvPr>
                <p14:cNvContentPartPr/>
                <p14:nvPr/>
              </p14:nvContentPartPr>
              <p14:xfrm>
                <a:off x="1801266" y="5893072"/>
                <a:ext cx="258120" cy="249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39EC13A-732D-48EF-AB37-53C8E03082F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792626" y="5884072"/>
                  <a:ext cx="275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7FF7CE1-FB82-4F0B-9806-EDB37905EC42}"/>
                    </a:ext>
                  </a:extLst>
                </p14:cNvPr>
                <p14:cNvContentPartPr/>
                <p14:nvPr/>
              </p14:nvContentPartPr>
              <p14:xfrm>
                <a:off x="2206266" y="5969752"/>
                <a:ext cx="71280" cy="65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7FF7CE1-FB82-4F0B-9806-EDB37905EC4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97266" y="5961112"/>
                  <a:ext cx="88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2C07B1C-F6F8-4D09-B21A-5E8F417FF931}"/>
                    </a:ext>
                  </a:extLst>
                </p14:cNvPr>
                <p14:cNvContentPartPr/>
                <p14:nvPr/>
              </p14:nvContentPartPr>
              <p14:xfrm>
                <a:off x="2483466" y="5904952"/>
                <a:ext cx="41760" cy="195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2C07B1C-F6F8-4D09-B21A-5E8F417FF93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74466" y="5896312"/>
                  <a:ext cx="59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D55F8D2-839B-489C-A5AB-63A54BC24A94}"/>
                    </a:ext>
                  </a:extLst>
                </p14:cNvPr>
                <p14:cNvContentPartPr/>
                <p14:nvPr/>
              </p14:nvContentPartPr>
              <p14:xfrm>
                <a:off x="2383026" y="5893072"/>
                <a:ext cx="241920" cy="248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D55F8D2-839B-489C-A5AB-63A54BC24A9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74386" y="5884072"/>
                  <a:ext cx="259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D46BE37-0E20-41D8-B695-EA78EFDAB3F1}"/>
                    </a:ext>
                  </a:extLst>
                </p14:cNvPr>
                <p14:cNvContentPartPr/>
                <p14:nvPr/>
              </p14:nvContentPartPr>
              <p14:xfrm>
                <a:off x="2577786" y="5769232"/>
                <a:ext cx="437040" cy="230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D46BE37-0E20-41D8-B695-EA78EFDAB3F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69146" y="5760592"/>
                  <a:ext cx="454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1F4615B-3B9F-4713-91F9-87E356C3EA6D}"/>
                    </a:ext>
                  </a:extLst>
                </p14:cNvPr>
                <p14:cNvContentPartPr/>
                <p14:nvPr/>
              </p14:nvContentPartPr>
              <p14:xfrm>
                <a:off x="2961186" y="6075952"/>
                <a:ext cx="130320" cy="35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1F4615B-3B9F-4713-91F9-87E356C3EA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52546" y="6067312"/>
                  <a:ext cx="147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576C7BB-0350-47F4-8664-B83032C17262}"/>
                    </a:ext>
                  </a:extLst>
                </p14:cNvPr>
                <p14:cNvContentPartPr/>
                <p14:nvPr/>
              </p14:nvContentPartPr>
              <p14:xfrm>
                <a:off x="3203106" y="5946352"/>
                <a:ext cx="277560" cy="283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576C7BB-0350-47F4-8664-B83032C172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94466" y="5937352"/>
                  <a:ext cx="29520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DCFD858-3A91-40D7-B69A-BE0FC7BA9754}"/>
              </a:ext>
            </a:extLst>
          </p:cNvPr>
          <p:cNvGrpSpPr/>
          <p:nvPr/>
        </p:nvGrpSpPr>
        <p:grpSpPr>
          <a:xfrm>
            <a:off x="4141626" y="5834032"/>
            <a:ext cx="1353960" cy="325080"/>
            <a:chOff x="4141626" y="5834032"/>
            <a:chExt cx="13539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8660815-7936-4C20-ACBB-9EFD45E00B73}"/>
                    </a:ext>
                  </a:extLst>
                </p14:cNvPr>
                <p14:cNvContentPartPr/>
                <p14:nvPr/>
              </p14:nvContentPartPr>
              <p14:xfrm>
                <a:off x="4141626" y="5841952"/>
                <a:ext cx="224280" cy="317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8660815-7936-4C20-ACBB-9EFD45E00B7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32626" y="5833312"/>
                  <a:ext cx="241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A5C3D80-3C70-42BA-9A67-ECFE98941467}"/>
                    </a:ext>
                  </a:extLst>
                </p14:cNvPr>
                <p14:cNvContentPartPr/>
                <p14:nvPr/>
              </p14:nvContentPartPr>
              <p14:xfrm>
                <a:off x="4459866" y="5940232"/>
                <a:ext cx="18000" cy="12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A5C3D80-3C70-42BA-9A67-ECFE989414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50866" y="5931592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E463234-8B8E-4E49-AB99-5BF199B38F18}"/>
                    </a:ext>
                  </a:extLst>
                </p14:cNvPr>
                <p14:cNvContentPartPr/>
                <p14:nvPr/>
              </p14:nvContentPartPr>
              <p14:xfrm>
                <a:off x="4665426" y="5911072"/>
                <a:ext cx="210600" cy="242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E463234-8B8E-4E49-AB99-5BF199B38F1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56426" y="5902072"/>
                  <a:ext cx="228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A9F678B-4673-4D87-A16A-ADDECD249688}"/>
                    </a:ext>
                  </a:extLst>
                </p14:cNvPr>
                <p14:cNvContentPartPr/>
                <p14:nvPr/>
              </p14:nvContentPartPr>
              <p14:xfrm>
                <a:off x="4701786" y="5834032"/>
                <a:ext cx="419040" cy="94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A9F678B-4673-4D87-A16A-ADDECD24968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92786" y="5825392"/>
                  <a:ext cx="436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BCEF1CD-95CF-4169-AF84-42C90D718FCA}"/>
                    </a:ext>
                  </a:extLst>
                </p14:cNvPr>
                <p14:cNvContentPartPr/>
                <p14:nvPr/>
              </p14:nvContentPartPr>
              <p14:xfrm>
                <a:off x="5020026" y="5987752"/>
                <a:ext cx="195120" cy="1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BCEF1CD-95CF-4169-AF84-42C90D718FC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11386" y="5978752"/>
                  <a:ext cx="21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3E4E6A3-8237-40B3-A92F-01C04DDDAAD7}"/>
                    </a:ext>
                  </a:extLst>
                </p14:cNvPr>
                <p14:cNvContentPartPr/>
                <p14:nvPr/>
              </p14:nvContentPartPr>
              <p14:xfrm>
                <a:off x="5362026" y="5940232"/>
                <a:ext cx="133560" cy="100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3E4E6A3-8237-40B3-A92F-01C04DDDAAD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53026" y="5931592"/>
                  <a:ext cx="151200" cy="11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4886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134A1F-B689-4BC8-9443-72A82CA3B476}"/>
              </a:ext>
            </a:extLst>
          </p:cNvPr>
          <p:cNvGrpSpPr/>
          <p:nvPr/>
        </p:nvGrpSpPr>
        <p:grpSpPr>
          <a:xfrm>
            <a:off x="1834386" y="507310"/>
            <a:ext cx="756000" cy="360000"/>
            <a:chOff x="1834386" y="507310"/>
            <a:chExt cx="7560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55EC31-6E24-4528-8CCC-6B20646844A3}"/>
                    </a:ext>
                  </a:extLst>
                </p14:cNvPr>
                <p14:cNvContentPartPr/>
                <p14:nvPr/>
              </p14:nvContentPartPr>
              <p14:xfrm>
                <a:off x="1834386" y="553750"/>
                <a:ext cx="260280" cy="267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55EC31-6E24-4528-8CCC-6B20646844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5746" y="544750"/>
                  <a:ext cx="277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004039E-BADE-4BFA-88F6-7F7EAB898B3C}"/>
                    </a:ext>
                  </a:extLst>
                </p14:cNvPr>
                <p14:cNvContentPartPr/>
                <p14:nvPr/>
              </p14:nvContentPartPr>
              <p14:xfrm>
                <a:off x="2075946" y="583990"/>
                <a:ext cx="183600" cy="236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004039E-BADE-4BFA-88F6-7F7EAB898B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67306" y="574990"/>
                  <a:ext cx="201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3C9D508-82EC-4EFA-ACEB-5E9A3900D138}"/>
                    </a:ext>
                  </a:extLst>
                </p14:cNvPr>
                <p14:cNvContentPartPr/>
                <p14:nvPr/>
              </p14:nvContentPartPr>
              <p14:xfrm>
                <a:off x="2070906" y="643750"/>
                <a:ext cx="224280" cy="180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3C9D508-82EC-4EFA-ACEB-5E9A3900D1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61906" y="634750"/>
                  <a:ext cx="241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BC1827-A6A4-40D6-96EB-B6D953C4CEA8}"/>
                    </a:ext>
                  </a:extLst>
                </p14:cNvPr>
                <p14:cNvContentPartPr/>
                <p14:nvPr/>
              </p14:nvContentPartPr>
              <p14:xfrm>
                <a:off x="2353506" y="565630"/>
                <a:ext cx="213120" cy="30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BC1827-A6A4-40D6-96EB-B6D953C4CE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44506" y="556990"/>
                  <a:ext cx="230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F88002-B983-429F-A401-B8A22ACE62AD}"/>
                    </a:ext>
                  </a:extLst>
                </p14:cNvPr>
                <p14:cNvContentPartPr/>
                <p14:nvPr/>
              </p14:nvContentPartPr>
              <p14:xfrm>
                <a:off x="2341986" y="737350"/>
                <a:ext cx="189000" cy="35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F88002-B983-429F-A401-B8A22ACE62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32986" y="728350"/>
                  <a:ext cx="206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04C01C-B20B-4870-A929-2D8503745011}"/>
                    </a:ext>
                  </a:extLst>
                </p14:cNvPr>
                <p14:cNvContentPartPr/>
                <p14:nvPr/>
              </p14:nvContentPartPr>
              <p14:xfrm>
                <a:off x="2371506" y="507310"/>
                <a:ext cx="218880" cy="3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04C01C-B20B-4870-A929-2D85037450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62506" y="498310"/>
                  <a:ext cx="2365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EE57C0-FA34-4483-A819-D450E8165B65}"/>
                  </a:ext>
                </a:extLst>
              </p14:cNvPr>
              <p14:cNvContentPartPr/>
              <p14:nvPr/>
            </p14:nvContentPartPr>
            <p14:xfrm>
              <a:off x="2914386" y="660310"/>
              <a:ext cx="112320" cy="30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EE57C0-FA34-4483-A819-D450E8165B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5386" y="651310"/>
                <a:ext cx="129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18C8E2-D675-4929-B629-4E6071E00F78}"/>
                  </a:ext>
                </a:extLst>
              </p14:cNvPr>
              <p14:cNvContentPartPr/>
              <p14:nvPr/>
            </p14:nvContentPartPr>
            <p14:xfrm>
              <a:off x="2884506" y="766870"/>
              <a:ext cx="124200" cy="18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18C8E2-D675-4929-B629-4E6071E00F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75866" y="757870"/>
                <a:ext cx="1418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7CD2BC3-EB5F-4B74-AEF8-4FA359F874C2}"/>
              </a:ext>
            </a:extLst>
          </p:cNvPr>
          <p:cNvGrpSpPr/>
          <p:nvPr/>
        </p:nvGrpSpPr>
        <p:grpSpPr>
          <a:xfrm>
            <a:off x="3297426" y="343870"/>
            <a:ext cx="1841040" cy="606960"/>
            <a:chOff x="3297426" y="343870"/>
            <a:chExt cx="184104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F867F8-87F5-4461-8638-D0D1EDA81176}"/>
                    </a:ext>
                  </a:extLst>
                </p14:cNvPr>
                <p14:cNvContentPartPr/>
                <p14:nvPr/>
              </p14:nvContentPartPr>
              <p14:xfrm>
                <a:off x="3297426" y="719710"/>
                <a:ext cx="106560" cy="2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F867F8-87F5-4461-8638-D0D1EDA811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88786" y="710710"/>
                  <a:ext cx="12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30366F-D466-4D3C-8164-D0D9AF95BF11}"/>
                    </a:ext>
                  </a:extLst>
                </p14:cNvPr>
                <p14:cNvContentPartPr/>
                <p14:nvPr/>
              </p14:nvContentPartPr>
              <p14:xfrm>
                <a:off x="3633666" y="343870"/>
                <a:ext cx="163080" cy="240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30366F-D466-4D3C-8164-D0D9AF95BF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24666" y="335230"/>
                  <a:ext cx="180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DC5500-5532-4F42-BF3E-EA65D74F366B}"/>
                    </a:ext>
                  </a:extLst>
                </p14:cNvPr>
                <p14:cNvContentPartPr/>
                <p14:nvPr/>
              </p14:nvContentPartPr>
              <p14:xfrm>
                <a:off x="3563106" y="631150"/>
                <a:ext cx="452520" cy="54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DC5500-5532-4F42-BF3E-EA65D74F36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54106" y="622150"/>
                  <a:ext cx="470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E561CF-0570-434C-A2D8-31EF1CAA367D}"/>
                    </a:ext>
                  </a:extLst>
                </p14:cNvPr>
                <p14:cNvContentPartPr/>
                <p14:nvPr/>
              </p14:nvContentPartPr>
              <p14:xfrm>
                <a:off x="3616026" y="713590"/>
                <a:ext cx="366120" cy="237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E561CF-0570-434C-A2D8-31EF1CAA36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07386" y="704950"/>
                  <a:ext cx="383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D9BEC8-F2B3-419A-BF99-6BEF38D7B7D7}"/>
                    </a:ext>
                  </a:extLst>
                </p14:cNvPr>
                <p14:cNvContentPartPr/>
                <p14:nvPr/>
              </p14:nvContentPartPr>
              <p14:xfrm>
                <a:off x="3851826" y="778390"/>
                <a:ext cx="100800" cy="16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D9BEC8-F2B3-419A-BF99-6BEF38D7B7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42826" y="769750"/>
                  <a:ext cx="11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655C78-0679-4DB6-90B6-3098D1398BFC}"/>
                    </a:ext>
                  </a:extLst>
                </p14:cNvPr>
                <p14:cNvContentPartPr/>
                <p14:nvPr/>
              </p14:nvContentPartPr>
              <p14:xfrm>
                <a:off x="4158906" y="489310"/>
                <a:ext cx="35640" cy="259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655C78-0679-4DB6-90B6-3098D1398B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49906" y="480670"/>
                  <a:ext cx="53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BC2CBDC-4C83-40C9-90A8-DAF9B9AA7365}"/>
                    </a:ext>
                  </a:extLst>
                </p14:cNvPr>
                <p14:cNvContentPartPr/>
                <p14:nvPr/>
              </p14:nvContentPartPr>
              <p14:xfrm>
                <a:off x="4123266" y="530350"/>
                <a:ext cx="142560" cy="266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BC2CBDC-4C83-40C9-90A8-DAF9B9AA73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4626" y="521350"/>
                  <a:ext cx="160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50008E-BC10-45B7-9083-CBCCCAFEC269}"/>
                    </a:ext>
                  </a:extLst>
                </p14:cNvPr>
                <p14:cNvContentPartPr/>
                <p14:nvPr/>
              </p14:nvContentPartPr>
              <p14:xfrm>
                <a:off x="4158906" y="447550"/>
                <a:ext cx="407520" cy="348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50008E-BC10-45B7-9083-CBCCCAFEC2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9906" y="438910"/>
                  <a:ext cx="425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69996A-37BA-49B3-8586-57E9D6DF6E1C}"/>
                    </a:ext>
                  </a:extLst>
                </p14:cNvPr>
                <p14:cNvContentPartPr/>
                <p14:nvPr/>
              </p14:nvContentPartPr>
              <p14:xfrm>
                <a:off x="4506666" y="583990"/>
                <a:ext cx="106920" cy="175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69996A-37BA-49B3-8586-57E9D6DF6E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97666" y="574990"/>
                  <a:ext cx="124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361D78-9EC4-4996-ADB8-186F1311A688}"/>
                    </a:ext>
                  </a:extLst>
                </p14:cNvPr>
                <p14:cNvContentPartPr/>
                <p14:nvPr/>
              </p14:nvContentPartPr>
              <p14:xfrm>
                <a:off x="4589466" y="518830"/>
                <a:ext cx="94680" cy="336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361D78-9EC4-4996-ADB8-186F1311A6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80826" y="510190"/>
                  <a:ext cx="1123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06E256-6FF4-40C1-B657-7473D55CECFC}"/>
                    </a:ext>
                  </a:extLst>
                </p14:cNvPr>
                <p14:cNvContentPartPr/>
                <p14:nvPr/>
              </p14:nvContentPartPr>
              <p14:xfrm>
                <a:off x="4778466" y="572110"/>
                <a:ext cx="171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06E256-6FF4-40C1-B657-7473D55CEC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69466" y="563110"/>
                  <a:ext cx="18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FD313AD-4417-433B-B6F1-1E89404A2096}"/>
                    </a:ext>
                  </a:extLst>
                </p14:cNvPr>
                <p14:cNvContentPartPr/>
                <p14:nvPr/>
              </p14:nvContentPartPr>
              <p14:xfrm>
                <a:off x="4842546" y="509470"/>
                <a:ext cx="87840" cy="257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FD313AD-4417-433B-B6F1-1E89404A20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33906" y="500470"/>
                  <a:ext cx="105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999F89-DF85-4CF6-B8D0-884B0BA51117}"/>
                    </a:ext>
                  </a:extLst>
                </p14:cNvPr>
                <p14:cNvContentPartPr/>
                <p14:nvPr/>
              </p14:nvContentPartPr>
              <p14:xfrm>
                <a:off x="5031906" y="394990"/>
                <a:ext cx="106560" cy="401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999F89-DF85-4CF6-B8D0-884B0BA511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23266" y="386350"/>
                  <a:ext cx="12420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9CC97A2-3310-4FEE-9D0E-863A0649AF1E}"/>
                  </a:ext>
                </a:extLst>
              </p14:cNvPr>
              <p14:cNvContentPartPr/>
              <p14:nvPr/>
            </p14:nvContentPartPr>
            <p14:xfrm>
              <a:off x="5403786" y="849670"/>
              <a:ext cx="12600" cy="159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9CC97A2-3310-4FEE-9D0E-863A0649AF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394786" y="840670"/>
                <a:ext cx="3024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753B63D-48A1-49B8-99BC-6A4D425F3DA2}"/>
              </a:ext>
            </a:extLst>
          </p:cNvPr>
          <p:cNvGrpSpPr/>
          <p:nvPr/>
        </p:nvGrpSpPr>
        <p:grpSpPr>
          <a:xfrm>
            <a:off x="6182466" y="312550"/>
            <a:ext cx="1474560" cy="726120"/>
            <a:chOff x="6182466" y="312550"/>
            <a:chExt cx="147456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D13A79-2B77-449D-B225-80E4C42F3C99}"/>
                    </a:ext>
                  </a:extLst>
                </p14:cNvPr>
                <p14:cNvContentPartPr/>
                <p14:nvPr/>
              </p14:nvContentPartPr>
              <p14:xfrm>
                <a:off x="6223506" y="330190"/>
                <a:ext cx="236160" cy="18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D13A79-2B77-449D-B225-80E4C42F3C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14866" y="321190"/>
                  <a:ext cx="253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9FE3421-5421-452B-BEC0-513AB5AEC722}"/>
                    </a:ext>
                  </a:extLst>
                </p14:cNvPr>
                <p14:cNvContentPartPr/>
                <p14:nvPr/>
              </p14:nvContentPartPr>
              <p14:xfrm>
                <a:off x="6182466" y="312550"/>
                <a:ext cx="141840" cy="265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9FE3421-5421-452B-BEC0-513AB5AEC7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73466" y="303550"/>
                  <a:ext cx="159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CFB104E-4F9B-4737-8EF3-68A14F12BA6E}"/>
                    </a:ext>
                  </a:extLst>
                </p14:cNvPr>
                <p14:cNvContentPartPr/>
                <p14:nvPr/>
              </p14:nvContentPartPr>
              <p14:xfrm>
                <a:off x="6193986" y="330190"/>
                <a:ext cx="1242360" cy="513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CFB104E-4F9B-4737-8EF3-68A14F12BA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85346" y="321190"/>
                  <a:ext cx="12600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CD64C3F-B31B-44AD-BF7C-79068DDADD31}"/>
                    </a:ext>
                  </a:extLst>
                </p14:cNvPr>
                <p14:cNvContentPartPr/>
                <p14:nvPr/>
              </p14:nvContentPartPr>
              <p14:xfrm>
                <a:off x="7527426" y="424510"/>
                <a:ext cx="12240" cy="4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CD64C3F-B31B-44AD-BF7C-79068DDADD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18426" y="415870"/>
                  <a:ext cx="29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4321D3B-3152-4C96-99C3-8B7857763721}"/>
                    </a:ext>
                  </a:extLst>
                </p14:cNvPr>
                <p14:cNvContentPartPr/>
                <p14:nvPr/>
              </p14:nvContentPartPr>
              <p14:xfrm>
                <a:off x="7592226" y="506950"/>
                <a:ext cx="64800" cy="9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4321D3B-3152-4C96-99C3-8B785776372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83586" y="498310"/>
                  <a:ext cx="82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AC7F95-A8C9-49FC-AF78-F9780B5482A7}"/>
                    </a:ext>
                  </a:extLst>
                </p14:cNvPr>
                <p14:cNvContentPartPr/>
                <p14:nvPr/>
              </p14:nvContentPartPr>
              <p14:xfrm>
                <a:off x="6406386" y="722230"/>
                <a:ext cx="773280" cy="316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AC7F95-A8C9-49FC-AF78-F9780B5482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97746" y="713230"/>
                  <a:ext cx="79092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5EE503-9323-4A9F-B911-98B965227ED4}"/>
              </a:ext>
            </a:extLst>
          </p:cNvPr>
          <p:cNvGrpSpPr/>
          <p:nvPr/>
        </p:nvGrpSpPr>
        <p:grpSpPr>
          <a:xfrm>
            <a:off x="1839786" y="996550"/>
            <a:ext cx="1180800" cy="507960"/>
            <a:chOff x="1839786" y="996550"/>
            <a:chExt cx="118080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4A2D8A-15DD-47B0-89D2-3F2346B30DC1}"/>
                    </a:ext>
                  </a:extLst>
                </p14:cNvPr>
                <p14:cNvContentPartPr/>
                <p14:nvPr/>
              </p14:nvContentPartPr>
              <p14:xfrm>
                <a:off x="1845906" y="996550"/>
                <a:ext cx="269640" cy="25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4A2D8A-15DD-47B0-89D2-3F2346B30D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37266" y="987910"/>
                  <a:ext cx="287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73A64D-A33F-4E66-87EF-81AD004B00FC}"/>
                    </a:ext>
                  </a:extLst>
                </p14:cNvPr>
                <p14:cNvContentPartPr/>
                <p14:nvPr/>
              </p14:nvContentPartPr>
              <p14:xfrm>
                <a:off x="1839786" y="1356550"/>
                <a:ext cx="278280" cy="14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73A64D-A33F-4E66-87EF-81AD004B00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30786" y="1347910"/>
                  <a:ext cx="295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1EA0BB-0525-4BB6-B85C-6405C9A27560}"/>
                    </a:ext>
                  </a:extLst>
                </p14:cNvPr>
                <p14:cNvContentPartPr/>
                <p14:nvPr/>
              </p14:nvContentPartPr>
              <p14:xfrm>
                <a:off x="2218146" y="1245310"/>
                <a:ext cx="70560" cy="253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1EA0BB-0525-4BB6-B85C-6405C9A275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9146" y="1236670"/>
                  <a:ext cx="88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59624D-609D-42F8-9041-2DDCB38B80B3}"/>
                    </a:ext>
                  </a:extLst>
                </p14:cNvPr>
                <p14:cNvContentPartPr/>
                <p14:nvPr/>
              </p14:nvContentPartPr>
              <p14:xfrm>
                <a:off x="2123826" y="1292830"/>
                <a:ext cx="419040" cy="19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59624D-609D-42F8-9041-2DDCB38B80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15186" y="1283830"/>
                  <a:ext cx="436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A81D31-F038-4523-A047-6368361CE25F}"/>
                    </a:ext>
                  </a:extLst>
                </p14:cNvPr>
                <p14:cNvContentPartPr/>
                <p14:nvPr/>
              </p14:nvContentPartPr>
              <p14:xfrm>
                <a:off x="2483466" y="1279870"/>
                <a:ext cx="236520" cy="11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A81D31-F038-4523-A047-6368361CE2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74466" y="1271230"/>
                  <a:ext cx="254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FE47AB-3829-4650-B579-E430D5C068BB}"/>
                    </a:ext>
                  </a:extLst>
                </p14:cNvPr>
                <p14:cNvContentPartPr/>
                <p14:nvPr/>
              </p14:nvContentPartPr>
              <p14:xfrm>
                <a:off x="2636466" y="1386070"/>
                <a:ext cx="384120" cy="11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FE47AB-3829-4650-B579-E430D5C068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27826" y="1377430"/>
                  <a:ext cx="4017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0E6DAAA-0B1A-46A1-BDAF-7CCF96C49CFD}"/>
              </a:ext>
            </a:extLst>
          </p:cNvPr>
          <p:cNvGrpSpPr/>
          <p:nvPr/>
        </p:nvGrpSpPr>
        <p:grpSpPr>
          <a:xfrm>
            <a:off x="1958226" y="2153230"/>
            <a:ext cx="2112480" cy="248040"/>
            <a:chOff x="1958226" y="2153230"/>
            <a:chExt cx="211248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0FDEEC-9E92-4B01-9BD5-5233C2AF2518}"/>
                    </a:ext>
                  </a:extLst>
                </p14:cNvPr>
                <p14:cNvContentPartPr/>
                <p14:nvPr/>
              </p14:nvContentPartPr>
              <p14:xfrm>
                <a:off x="1958226" y="2218030"/>
                <a:ext cx="2112480" cy="183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0FDEEC-9E92-4B01-9BD5-5233C2AF25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49586" y="2209030"/>
                  <a:ext cx="2130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2205B41-1385-457A-8992-12D90F51DD1A}"/>
                    </a:ext>
                  </a:extLst>
                </p14:cNvPr>
                <p14:cNvContentPartPr/>
                <p14:nvPr/>
              </p14:nvContentPartPr>
              <p14:xfrm>
                <a:off x="3181506" y="2153230"/>
                <a:ext cx="261720" cy="195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2205B41-1385-457A-8992-12D90F51DD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72866" y="2144230"/>
                  <a:ext cx="2793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8E2A57-45A4-454D-A665-E2C1BBB48C44}"/>
              </a:ext>
            </a:extLst>
          </p:cNvPr>
          <p:cNvGrpSpPr/>
          <p:nvPr/>
        </p:nvGrpSpPr>
        <p:grpSpPr>
          <a:xfrm>
            <a:off x="2135346" y="3810670"/>
            <a:ext cx="1823400" cy="236520"/>
            <a:chOff x="2135346" y="3810670"/>
            <a:chExt cx="18234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CB4139-0C72-4038-B9B1-F64928A63D55}"/>
                    </a:ext>
                  </a:extLst>
                </p14:cNvPr>
                <p14:cNvContentPartPr/>
                <p14:nvPr/>
              </p14:nvContentPartPr>
              <p14:xfrm>
                <a:off x="2135346" y="3822550"/>
                <a:ext cx="1823400" cy="224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CB4139-0C72-4038-B9B1-F64928A63D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26706" y="3813910"/>
                  <a:ext cx="1841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F049D6-EC36-49AA-B5DF-0634AA0BFFA8}"/>
                    </a:ext>
                  </a:extLst>
                </p14:cNvPr>
                <p14:cNvContentPartPr/>
                <p14:nvPr/>
              </p14:nvContentPartPr>
              <p14:xfrm>
                <a:off x="3132546" y="3810670"/>
                <a:ext cx="301320" cy="82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F049D6-EC36-49AA-B5DF-0634AA0BFF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23546" y="3802030"/>
                  <a:ext cx="3189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E78E7D9-2A87-4B42-AFC6-DFA85C6D239B}"/>
              </a:ext>
            </a:extLst>
          </p:cNvPr>
          <p:cNvGrpSpPr/>
          <p:nvPr/>
        </p:nvGrpSpPr>
        <p:grpSpPr>
          <a:xfrm>
            <a:off x="2058666" y="4276870"/>
            <a:ext cx="1584360" cy="247680"/>
            <a:chOff x="2058666" y="4276870"/>
            <a:chExt cx="15843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9531D10-9F47-4877-85EA-C2144E7C320F}"/>
                    </a:ext>
                  </a:extLst>
                </p14:cNvPr>
                <p14:cNvContentPartPr/>
                <p14:nvPr/>
              </p14:nvContentPartPr>
              <p14:xfrm>
                <a:off x="2058666" y="4276870"/>
                <a:ext cx="1584360" cy="247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9531D10-9F47-4877-85EA-C2144E7C32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50026" y="4267870"/>
                  <a:ext cx="1602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E341E17-A638-435C-96AB-D6A9E6736235}"/>
                    </a:ext>
                  </a:extLst>
                </p14:cNvPr>
                <p14:cNvContentPartPr/>
                <p14:nvPr/>
              </p14:nvContentPartPr>
              <p14:xfrm>
                <a:off x="3049746" y="4300990"/>
                <a:ext cx="366480" cy="15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E341E17-A638-435C-96AB-D6A9E67362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41106" y="4291990"/>
                  <a:ext cx="3841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EDB759-8033-4647-9D16-48DCF5BCDF96}"/>
              </a:ext>
            </a:extLst>
          </p:cNvPr>
          <p:cNvGrpSpPr/>
          <p:nvPr/>
        </p:nvGrpSpPr>
        <p:grpSpPr>
          <a:xfrm>
            <a:off x="4347546" y="1911670"/>
            <a:ext cx="235440" cy="378000"/>
            <a:chOff x="4347546" y="1911670"/>
            <a:chExt cx="23544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218895-0242-4FF7-BD0B-ACA8ED1D05B6}"/>
                    </a:ext>
                  </a:extLst>
                </p14:cNvPr>
                <p14:cNvContentPartPr/>
                <p14:nvPr/>
              </p14:nvContentPartPr>
              <p14:xfrm>
                <a:off x="4347546" y="1911670"/>
                <a:ext cx="235440" cy="37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218895-0242-4FF7-BD0B-ACA8ED1D05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38906" y="1902670"/>
                  <a:ext cx="253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EB50C6-3226-4519-945F-419CF1D84BBD}"/>
                    </a:ext>
                  </a:extLst>
                </p14:cNvPr>
                <p14:cNvContentPartPr/>
                <p14:nvPr/>
              </p14:nvContentPartPr>
              <p14:xfrm>
                <a:off x="4359426" y="2088070"/>
                <a:ext cx="200880" cy="65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EB50C6-3226-4519-945F-419CF1D84B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50786" y="2079430"/>
                  <a:ext cx="2185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04A74D1-7DBC-4F9E-95F3-B2946A284BB1}"/>
                  </a:ext>
                </a:extLst>
              </p14:cNvPr>
              <p14:cNvContentPartPr/>
              <p14:nvPr/>
            </p14:nvContentPartPr>
            <p14:xfrm>
              <a:off x="4453746" y="1763710"/>
              <a:ext cx="195120" cy="12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04A74D1-7DBC-4F9E-95F3-B2946A284BB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45106" y="1755070"/>
                <a:ext cx="2127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9BB97D19-96D6-4FAB-8CB4-FE7E2CA401D3}"/>
              </a:ext>
            </a:extLst>
          </p:cNvPr>
          <p:cNvGrpSpPr/>
          <p:nvPr/>
        </p:nvGrpSpPr>
        <p:grpSpPr>
          <a:xfrm>
            <a:off x="5834346" y="2589550"/>
            <a:ext cx="1787760" cy="673200"/>
            <a:chOff x="5834346" y="2589550"/>
            <a:chExt cx="17877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7544262-9DD9-4C7C-9B9E-7BFA51092C18}"/>
                    </a:ext>
                  </a:extLst>
                </p14:cNvPr>
                <p14:cNvContentPartPr/>
                <p14:nvPr/>
              </p14:nvContentPartPr>
              <p14:xfrm>
                <a:off x="5911026" y="2701870"/>
                <a:ext cx="12240" cy="1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7544262-9DD9-4C7C-9B9E-7BFA51092C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02026" y="2692870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0E5923-025A-4A5A-8266-E1B4E3B9E9D0}"/>
                    </a:ext>
                  </a:extLst>
                </p14:cNvPr>
                <p14:cNvContentPartPr/>
                <p14:nvPr/>
              </p14:nvContentPartPr>
              <p14:xfrm>
                <a:off x="5834346" y="2816710"/>
                <a:ext cx="259560" cy="44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0E5923-025A-4A5A-8266-E1B4E3B9E9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25706" y="2807710"/>
                  <a:ext cx="2772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07E7E9C-3F4D-406B-8F85-7299E13A94DA}"/>
                    </a:ext>
                  </a:extLst>
                </p14:cNvPr>
                <p14:cNvContentPartPr/>
                <p14:nvPr/>
              </p14:nvContentPartPr>
              <p14:xfrm>
                <a:off x="6282906" y="2796190"/>
                <a:ext cx="192960" cy="330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07E7E9C-3F4D-406B-8F85-7299E13A94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73906" y="2787190"/>
                  <a:ext cx="210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E330352-5AF8-4A8E-B68D-1C7B6CC23015}"/>
                    </a:ext>
                  </a:extLst>
                </p14:cNvPr>
                <p14:cNvContentPartPr/>
                <p14:nvPr/>
              </p14:nvContentPartPr>
              <p14:xfrm>
                <a:off x="6477306" y="2790070"/>
                <a:ext cx="177480" cy="265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E330352-5AF8-4A8E-B68D-1C7B6CC230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68666" y="2781430"/>
                  <a:ext cx="195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10C286-F280-4E0A-9EA1-33CFC36CC3C8}"/>
                    </a:ext>
                  </a:extLst>
                </p14:cNvPr>
                <p14:cNvContentPartPr/>
                <p14:nvPr/>
              </p14:nvContentPartPr>
              <p14:xfrm>
                <a:off x="6530586" y="2860990"/>
                <a:ext cx="207000" cy="100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10C286-F280-4E0A-9EA1-33CFC36CC3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21586" y="2852350"/>
                  <a:ext cx="224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55F7889-CEFE-4F0A-9752-B796FB67CC20}"/>
                    </a:ext>
                  </a:extLst>
                </p14:cNvPr>
                <p14:cNvContentPartPr/>
                <p14:nvPr/>
              </p14:nvContentPartPr>
              <p14:xfrm>
                <a:off x="6802026" y="2749390"/>
                <a:ext cx="213120" cy="353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55F7889-CEFE-4F0A-9752-B796FB67CC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93386" y="2740390"/>
                  <a:ext cx="2307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B1B014-D151-49B1-AE16-D74A9A71FF47}"/>
                    </a:ext>
                  </a:extLst>
                </p14:cNvPr>
                <p14:cNvContentPartPr/>
                <p14:nvPr/>
              </p14:nvContentPartPr>
              <p14:xfrm>
                <a:off x="6913986" y="2589550"/>
                <a:ext cx="141840" cy="41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B1B014-D151-49B1-AE16-D74A9A71FF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04986" y="2580910"/>
                  <a:ext cx="159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934FE8-EF45-42BD-B4B4-3B9AD3575BA7}"/>
                    </a:ext>
                  </a:extLst>
                </p14:cNvPr>
                <p14:cNvContentPartPr/>
                <p14:nvPr/>
              </p14:nvContentPartPr>
              <p14:xfrm>
                <a:off x="7084986" y="2920030"/>
                <a:ext cx="254160" cy="59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934FE8-EF45-42BD-B4B4-3B9AD3575B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75986" y="2911030"/>
                  <a:ext cx="271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B99958-524F-44D7-AB9B-4B8C1F8F215A}"/>
                    </a:ext>
                  </a:extLst>
                </p14:cNvPr>
                <p14:cNvContentPartPr/>
                <p14:nvPr/>
              </p14:nvContentPartPr>
              <p14:xfrm>
                <a:off x="7228986" y="2849110"/>
                <a:ext cx="104040" cy="265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B99958-524F-44D7-AB9B-4B8C1F8F215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19986" y="2840470"/>
                  <a:ext cx="121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1B6C99-40E2-4A89-A03F-109E949A2C03}"/>
                    </a:ext>
                  </a:extLst>
                </p14:cNvPr>
                <p14:cNvContentPartPr/>
                <p14:nvPr/>
              </p14:nvContentPartPr>
              <p14:xfrm>
                <a:off x="7523466" y="2825710"/>
                <a:ext cx="98640" cy="166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1B6C99-40E2-4A89-A03F-109E949A2C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14466" y="2816710"/>
                  <a:ext cx="11628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037EDE2-FF90-4C2F-8834-4DA61D202CE8}"/>
                  </a:ext>
                </a:extLst>
              </p14:cNvPr>
              <p14:cNvContentPartPr/>
              <p14:nvPr/>
            </p14:nvContentPartPr>
            <p14:xfrm>
              <a:off x="2488866" y="2925790"/>
              <a:ext cx="488520" cy="472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037EDE2-FF90-4C2F-8834-4DA61D202CE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479866" y="2917150"/>
                <a:ext cx="50616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2F5B78C-E634-45B1-8D47-C51F61B3C358}"/>
              </a:ext>
            </a:extLst>
          </p:cNvPr>
          <p:cNvGrpSpPr/>
          <p:nvPr/>
        </p:nvGrpSpPr>
        <p:grpSpPr>
          <a:xfrm>
            <a:off x="5309106" y="3421870"/>
            <a:ext cx="1298520" cy="772560"/>
            <a:chOff x="5309106" y="3421870"/>
            <a:chExt cx="1298520" cy="77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3FF9AFE-C83F-440D-97AF-FCFBC6D3DE6B}"/>
                    </a:ext>
                  </a:extLst>
                </p14:cNvPr>
                <p14:cNvContentPartPr/>
                <p14:nvPr/>
              </p14:nvContentPartPr>
              <p14:xfrm>
                <a:off x="5839746" y="3574150"/>
                <a:ext cx="225000" cy="295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3FF9AFE-C83F-440D-97AF-FCFBC6D3DE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30746" y="3565510"/>
                  <a:ext cx="242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817E67-B563-40D5-8934-D91D654555B7}"/>
                    </a:ext>
                  </a:extLst>
                </p14:cNvPr>
                <p14:cNvContentPartPr/>
                <p14:nvPr/>
              </p14:nvContentPartPr>
              <p14:xfrm>
                <a:off x="5881506" y="3704470"/>
                <a:ext cx="183240" cy="7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817E67-B563-40D5-8934-D91D654555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72506" y="3695830"/>
                  <a:ext cx="200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BAFD83-247E-4466-8A12-4CF0D481964B}"/>
                    </a:ext>
                  </a:extLst>
                </p14:cNvPr>
                <p14:cNvContentPartPr/>
                <p14:nvPr/>
              </p14:nvContentPartPr>
              <p14:xfrm>
                <a:off x="5952426" y="3480550"/>
                <a:ext cx="218520" cy="27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BAFD83-247E-4466-8A12-4CF0D481964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43426" y="3471550"/>
                  <a:ext cx="236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2AE0186-6906-4A10-9D5C-319DD7E1195E}"/>
                    </a:ext>
                  </a:extLst>
                </p14:cNvPr>
                <p14:cNvContentPartPr/>
                <p14:nvPr/>
              </p14:nvContentPartPr>
              <p14:xfrm>
                <a:off x="6241866" y="3609790"/>
                <a:ext cx="312840" cy="268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2AE0186-6906-4A10-9D5C-319DD7E1195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32866" y="3601150"/>
                  <a:ext cx="330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033A9E7-AC79-44E4-9D29-332BCE76F0E4}"/>
                    </a:ext>
                  </a:extLst>
                </p14:cNvPr>
                <p14:cNvContentPartPr/>
                <p14:nvPr/>
              </p14:nvContentPartPr>
              <p14:xfrm>
                <a:off x="6424386" y="3569110"/>
                <a:ext cx="183240" cy="1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033A9E7-AC79-44E4-9D29-332BCE76F0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15386" y="3560110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F46A3C0-6FE9-425C-91EE-DB1845FD2C22}"/>
                    </a:ext>
                  </a:extLst>
                </p14:cNvPr>
                <p14:cNvContentPartPr/>
                <p14:nvPr/>
              </p14:nvContentPartPr>
              <p14:xfrm>
                <a:off x="5309106" y="3421870"/>
                <a:ext cx="242280" cy="606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F46A3C0-6FE9-425C-91EE-DB1845FD2C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00466" y="3412870"/>
                  <a:ext cx="25992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B704C33-0F20-4994-BB59-542A1E7EA3C5}"/>
                    </a:ext>
                  </a:extLst>
                </p14:cNvPr>
                <p14:cNvContentPartPr/>
                <p14:nvPr/>
              </p14:nvContentPartPr>
              <p14:xfrm>
                <a:off x="5341866" y="3629950"/>
                <a:ext cx="277200" cy="173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B704C33-0F20-4994-BB59-542A1E7EA3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32866" y="3620950"/>
                  <a:ext cx="294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D8DDA83-F461-445E-93A4-7465C6284F22}"/>
                    </a:ext>
                  </a:extLst>
                </p14:cNvPr>
                <p14:cNvContentPartPr/>
                <p14:nvPr/>
              </p14:nvContentPartPr>
              <p14:xfrm>
                <a:off x="5415666" y="4069870"/>
                <a:ext cx="175320" cy="124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D8DDA83-F461-445E-93A4-7465C6284F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06666" y="4060870"/>
                  <a:ext cx="1929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ECAE6E-53B3-4E45-A857-FACD9CFF506A}"/>
              </a:ext>
            </a:extLst>
          </p:cNvPr>
          <p:cNvGrpSpPr/>
          <p:nvPr/>
        </p:nvGrpSpPr>
        <p:grpSpPr>
          <a:xfrm>
            <a:off x="1753026" y="2755150"/>
            <a:ext cx="2327760" cy="860400"/>
            <a:chOff x="1753026" y="2755150"/>
            <a:chExt cx="2327760" cy="86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A60C60F-A4AD-4481-9C52-D48D2EDA0653}"/>
                    </a:ext>
                  </a:extLst>
                </p14:cNvPr>
                <p14:cNvContentPartPr/>
                <p14:nvPr/>
              </p14:nvContentPartPr>
              <p14:xfrm>
                <a:off x="2064426" y="3368230"/>
                <a:ext cx="1964880" cy="247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A60C60F-A4AD-4481-9C52-D48D2EDA06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55786" y="3359590"/>
                  <a:ext cx="1982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69A60F2-50C8-4B1D-94A7-DA78B32A34D3}"/>
                    </a:ext>
                  </a:extLst>
                </p14:cNvPr>
                <p14:cNvContentPartPr/>
                <p14:nvPr/>
              </p14:nvContentPartPr>
              <p14:xfrm>
                <a:off x="3132906" y="3327190"/>
                <a:ext cx="232920" cy="23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69A60F2-50C8-4B1D-94A7-DA78B32A34D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24266" y="3318190"/>
                  <a:ext cx="250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5DF8840-B35D-4EC4-B919-0C0D662B4514}"/>
                    </a:ext>
                  </a:extLst>
                </p14:cNvPr>
                <p14:cNvContentPartPr/>
                <p14:nvPr/>
              </p14:nvContentPartPr>
              <p14:xfrm>
                <a:off x="1753026" y="2843350"/>
                <a:ext cx="2327760" cy="264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5DF8840-B35D-4EC4-B919-0C0D662B45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44026" y="2834350"/>
                  <a:ext cx="23454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DCE79E-388A-4487-B638-7BF494FF21B8}"/>
                    </a:ext>
                  </a:extLst>
                </p14:cNvPr>
                <p14:cNvContentPartPr/>
                <p14:nvPr/>
              </p14:nvContentPartPr>
              <p14:xfrm>
                <a:off x="3132906" y="2755150"/>
                <a:ext cx="303840" cy="188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DCE79E-388A-4487-B638-7BF494FF21B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24266" y="2746510"/>
                  <a:ext cx="321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CAE2BA-5588-4A53-B974-73EEB18E4037}"/>
                    </a:ext>
                  </a:extLst>
                </p14:cNvPr>
                <p14:cNvContentPartPr/>
                <p14:nvPr/>
              </p14:nvContentPartPr>
              <p14:xfrm>
                <a:off x="2736906" y="2972950"/>
                <a:ext cx="15480" cy="18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CAE2BA-5588-4A53-B974-73EEB18E40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28266" y="2964310"/>
                  <a:ext cx="33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856F12-7FF6-4011-A604-0F11AB8D8346}"/>
                    </a:ext>
                  </a:extLst>
                </p14:cNvPr>
                <p14:cNvContentPartPr/>
                <p14:nvPr/>
              </p14:nvContentPartPr>
              <p14:xfrm>
                <a:off x="2768586" y="3037750"/>
                <a:ext cx="80640" cy="125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856F12-7FF6-4011-A604-0F11AB8D834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59586" y="3029110"/>
                  <a:ext cx="98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E39052A-C5D8-47D4-B5ED-3D33EE40D181}"/>
                    </a:ext>
                  </a:extLst>
                </p14:cNvPr>
                <p14:cNvContentPartPr/>
                <p14:nvPr/>
              </p14:nvContentPartPr>
              <p14:xfrm>
                <a:off x="2547546" y="3137830"/>
                <a:ext cx="187560" cy="19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E39052A-C5D8-47D4-B5ED-3D33EE40D18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38906" y="3128830"/>
                  <a:ext cx="205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D41972-A41A-42A9-8C7E-D96A5AEB155A}"/>
                    </a:ext>
                  </a:extLst>
                </p14:cNvPr>
                <p14:cNvContentPartPr/>
                <p14:nvPr/>
              </p14:nvContentPartPr>
              <p14:xfrm>
                <a:off x="2707746" y="3091030"/>
                <a:ext cx="283320" cy="307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D41972-A41A-42A9-8C7E-D96A5AEB155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98746" y="3082390"/>
                  <a:ext cx="300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AB12C8C-B156-4C92-BCDF-3E0C420E353B}"/>
                    </a:ext>
                  </a:extLst>
                </p14:cNvPr>
                <p14:cNvContentPartPr/>
                <p14:nvPr/>
              </p14:nvContentPartPr>
              <p14:xfrm>
                <a:off x="2678586" y="2967190"/>
                <a:ext cx="88920" cy="18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AB12C8C-B156-4C92-BCDF-3E0C420E35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69946" y="2958550"/>
                  <a:ext cx="106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553185-F4D9-489A-8B57-6E29420A05BA}"/>
                    </a:ext>
                  </a:extLst>
                </p14:cNvPr>
                <p14:cNvContentPartPr/>
                <p14:nvPr/>
              </p14:nvContentPartPr>
              <p14:xfrm>
                <a:off x="3085026" y="3114790"/>
                <a:ext cx="200880" cy="41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553185-F4D9-489A-8B57-6E29420A05B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76386" y="3105790"/>
                  <a:ext cx="218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07C1B1-988A-4E53-A4FF-3F216A6EC270}"/>
                    </a:ext>
                  </a:extLst>
                </p14:cNvPr>
                <p14:cNvContentPartPr/>
                <p14:nvPr/>
              </p14:nvContentPartPr>
              <p14:xfrm>
                <a:off x="3031746" y="3091390"/>
                <a:ext cx="336960" cy="129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07C1B1-988A-4E53-A4FF-3F216A6EC2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23106" y="3082390"/>
                  <a:ext cx="354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DB40A0-6C82-4774-A2BE-85954D7F8D2C}"/>
                    </a:ext>
                  </a:extLst>
                </p14:cNvPr>
                <p14:cNvContentPartPr/>
                <p14:nvPr/>
              </p14:nvContentPartPr>
              <p14:xfrm>
                <a:off x="3453666" y="3107950"/>
                <a:ext cx="162720" cy="131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DB40A0-6C82-4774-A2BE-85954D7F8D2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45026" y="3099310"/>
                  <a:ext cx="1803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BA0BCAF-5717-4918-A683-14649797DF54}"/>
              </a:ext>
            </a:extLst>
          </p:cNvPr>
          <p:cNvGrpSpPr/>
          <p:nvPr/>
        </p:nvGrpSpPr>
        <p:grpSpPr>
          <a:xfrm>
            <a:off x="6898146" y="3557230"/>
            <a:ext cx="222480" cy="230400"/>
            <a:chOff x="6898146" y="3557230"/>
            <a:chExt cx="2224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306CD8F-9F98-46D4-9DF0-18F3F28C555C}"/>
                    </a:ext>
                  </a:extLst>
                </p14:cNvPr>
                <p14:cNvContentPartPr/>
                <p14:nvPr/>
              </p14:nvContentPartPr>
              <p14:xfrm>
                <a:off x="6898146" y="3629950"/>
                <a:ext cx="222480" cy="2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306CD8F-9F98-46D4-9DF0-18F3F28C55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89506" y="3620950"/>
                  <a:ext cx="240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B0E9B2-1870-41BB-ACCB-3B2BA4126062}"/>
                    </a:ext>
                  </a:extLst>
                </p14:cNvPr>
                <p14:cNvContentPartPr/>
                <p14:nvPr/>
              </p14:nvContentPartPr>
              <p14:xfrm>
                <a:off x="6931626" y="3669190"/>
                <a:ext cx="183240" cy="12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B0E9B2-1870-41BB-ACCB-3B2BA412606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22626" y="3660550"/>
                  <a:ext cx="20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B95C12-58A0-4CC4-9776-02D51A98154D}"/>
                    </a:ext>
                  </a:extLst>
                </p14:cNvPr>
                <p14:cNvContentPartPr/>
                <p14:nvPr/>
              </p14:nvContentPartPr>
              <p14:xfrm>
                <a:off x="7014066" y="3557230"/>
                <a:ext cx="63000" cy="230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B95C12-58A0-4CC4-9776-02D51A9815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05426" y="3548230"/>
                  <a:ext cx="8064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5B34F9D-7F06-4FDE-8119-3E92DAA25933}"/>
                  </a:ext>
                </a:extLst>
              </p14:cNvPr>
              <p14:cNvContentPartPr/>
              <p14:nvPr/>
            </p14:nvContentPartPr>
            <p14:xfrm>
              <a:off x="7361466" y="3598270"/>
              <a:ext cx="157680" cy="153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5B34F9D-7F06-4FDE-8119-3E92DAA2593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352826" y="3589630"/>
                <a:ext cx="17532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71A30B4-636F-4B25-957D-919153FE46EE}"/>
              </a:ext>
            </a:extLst>
          </p:cNvPr>
          <p:cNvGrpSpPr/>
          <p:nvPr/>
        </p:nvGrpSpPr>
        <p:grpSpPr>
          <a:xfrm>
            <a:off x="6789426" y="4135390"/>
            <a:ext cx="543600" cy="442800"/>
            <a:chOff x="6789426" y="4135390"/>
            <a:chExt cx="54360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64F143A-D11C-43BF-83A4-BD994309CE52}"/>
                    </a:ext>
                  </a:extLst>
                </p14:cNvPr>
                <p14:cNvContentPartPr/>
                <p14:nvPr/>
              </p14:nvContentPartPr>
              <p14:xfrm>
                <a:off x="6872586" y="4146550"/>
                <a:ext cx="171720" cy="130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64F143A-D11C-43BF-83A4-BD994309CE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63586" y="4137550"/>
                  <a:ext cx="189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6B87B2-2741-4AFC-82F8-CF0F105DA4B7}"/>
                    </a:ext>
                  </a:extLst>
                </p14:cNvPr>
                <p14:cNvContentPartPr/>
                <p14:nvPr/>
              </p14:nvContentPartPr>
              <p14:xfrm>
                <a:off x="6860706" y="4188310"/>
                <a:ext cx="41760" cy="95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6B87B2-2741-4AFC-82F8-CF0F105DA4B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52066" y="4179670"/>
                  <a:ext cx="59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68B197-8C2E-4520-9FCA-BC9FE7637966}"/>
                    </a:ext>
                  </a:extLst>
                </p14:cNvPr>
                <p14:cNvContentPartPr/>
                <p14:nvPr/>
              </p14:nvContentPartPr>
              <p14:xfrm>
                <a:off x="6842346" y="4294510"/>
                <a:ext cx="48600" cy="165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68B197-8C2E-4520-9FCA-BC9FE76379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33346" y="4285510"/>
                  <a:ext cx="66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F325127-A050-4BDC-8073-4351FE66F899}"/>
                    </a:ext>
                  </a:extLst>
                </p14:cNvPr>
                <p14:cNvContentPartPr/>
                <p14:nvPr/>
              </p14:nvContentPartPr>
              <p14:xfrm>
                <a:off x="6789426" y="4412590"/>
                <a:ext cx="99360" cy="60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F325127-A050-4BDC-8073-4351FE66F89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80786" y="4403590"/>
                  <a:ext cx="117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0374A8-F85A-4B93-862D-58F883DC9EC4}"/>
                    </a:ext>
                  </a:extLst>
                </p14:cNvPr>
                <p14:cNvContentPartPr/>
                <p14:nvPr/>
              </p14:nvContentPartPr>
              <p14:xfrm>
                <a:off x="6884106" y="4506910"/>
                <a:ext cx="140040" cy="53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0374A8-F85A-4B93-862D-58F883DC9E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75466" y="4498270"/>
                  <a:ext cx="157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A906F5-940E-4BAD-8720-7248EC15C3D0}"/>
                    </a:ext>
                  </a:extLst>
                </p14:cNvPr>
                <p14:cNvContentPartPr/>
                <p14:nvPr/>
              </p14:nvContentPartPr>
              <p14:xfrm>
                <a:off x="6990666" y="4501870"/>
                <a:ext cx="59400" cy="7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A906F5-940E-4BAD-8720-7248EC15C3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81666" y="4493230"/>
                  <a:ext cx="7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9FB56F1-A467-4CD2-A131-2DA42A9D4371}"/>
                    </a:ext>
                  </a:extLst>
                </p14:cNvPr>
                <p14:cNvContentPartPr/>
                <p14:nvPr/>
              </p14:nvContentPartPr>
              <p14:xfrm>
                <a:off x="7073106" y="4547590"/>
                <a:ext cx="82800" cy="11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9FB56F1-A467-4CD2-A131-2DA42A9D437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64466" y="4538950"/>
                  <a:ext cx="10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44CE021-3173-47FE-8CE1-4C2653E75014}"/>
                    </a:ext>
                  </a:extLst>
                </p14:cNvPr>
                <p14:cNvContentPartPr/>
                <p14:nvPr/>
              </p14:nvContentPartPr>
              <p14:xfrm>
                <a:off x="7096866" y="4453990"/>
                <a:ext cx="224640" cy="12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44CE021-3173-47FE-8CE1-4C2653E7501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87866" y="4444990"/>
                  <a:ext cx="242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A356A80-AB3C-4A7C-8DAB-51FCBD8548D9}"/>
                    </a:ext>
                  </a:extLst>
                </p14:cNvPr>
                <p14:cNvContentPartPr/>
                <p14:nvPr/>
              </p14:nvContentPartPr>
              <p14:xfrm>
                <a:off x="7250586" y="4382350"/>
                <a:ext cx="82440" cy="113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A356A80-AB3C-4A7C-8DAB-51FCBD8548D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41586" y="4373710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732543-451E-4020-ABD6-96E49AFD72F8}"/>
                    </a:ext>
                  </a:extLst>
                </p14:cNvPr>
                <p14:cNvContentPartPr/>
                <p14:nvPr/>
              </p14:nvContentPartPr>
              <p14:xfrm>
                <a:off x="7285506" y="4264990"/>
                <a:ext cx="24480" cy="100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732543-451E-4020-ABD6-96E49AFD72F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76866" y="4255990"/>
                  <a:ext cx="42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B5C7B9-2ACB-4FE7-9657-87858649973E}"/>
                    </a:ext>
                  </a:extLst>
                </p14:cNvPr>
                <p14:cNvContentPartPr/>
                <p14:nvPr/>
              </p14:nvContentPartPr>
              <p14:xfrm>
                <a:off x="7220346" y="4211710"/>
                <a:ext cx="100800" cy="83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B5C7B9-2ACB-4FE7-9657-87858649973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11706" y="4202710"/>
                  <a:ext cx="118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F09D8BD-AAED-4A5E-AA01-828E36B6AEFE}"/>
                    </a:ext>
                  </a:extLst>
                </p14:cNvPr>
                <p14:cNvContentPartPr/>
                <p14:nvPr/>
              </p14:nvContentPartPr>
              <p14:xfrm>
                <a:off x="7114506" y="4135390"/>
                <a:ext cx="53280" cy="2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F09D8BD-AAED-4A5E-AA01-828E36B6AEF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05506" y="4126390"/>
                  <a:ext cx="709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142D561-D054-4AE7-A5D0-6861946DA549}"/>
              </a:ext>
            </a:extLst>
          </p:cNvPr>
          <p:cNvGrpSpPr/>
          <p:nvPr/>
        </p:nvGrpSpPr>
        <p:grpSpPr>
          <a:xfrm>
            <a:off x="7981746" y="4096510"/>
            <a:ext cx="613800" cy="540360"/>
            <a:chOff x="7981746" y="4096510"/>
            <a:chExt cx="6138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677095A-F48D-4D59-ABEF-D515E749ACDF}"/>
                    </a:ext>
                  </a:extLst>
                </p14:cNvPr>
                <p14:cNvContentPartPr/>
                <p14:nvPr/>
              </p14:nvContentPartPr>
              <p14:xfrm>
                <a:off x="8052306" y="4123510"/>
                <a:ext cx="543240" cy="472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677095A-F48D-4D59-ABEF-D515E749ACD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43666" y="4114510"/>
                  <a:ext cx="5608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233977F-63AA-405F-9E2A-0AC2E3DCAC69}"/>
                    </a:ext>
                  </a:extLst>
                </p14:cNvPr>
                <p14:cNvContentPartPr/>
                <p14:nvPr/>
              </p14:nvContentPartPr>
              <p14:xfrm>
                <a:off x="8222946" y="4096510"/>
                <a:ext cx="124920" cy="163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233977F-63AA-405F-9E2A-0AC2E3DCAC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14306" y="4087510"/>
                  <a:ext cx="142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C346EA4-746F-4893-A5E1-2EF38B4B8511}"/>
                    </a:ext>
                  </a:extLst>
                </p14:cNvPr>
                <p14:cNvContentPartPr/>
                <p14:nvPr/>
              </p14:nvContentPartPr>
              <p14:xfrm>
                <a:off x="7981746" y="4312150"/>
                <a:ext cx="89280" cy="74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C346EA4-746F-4893-A5E1-2EF38B4B851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72746" y="4303510"/>
                  <a:ext cx="106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8C0A74-0F1C-4AE1-82F8-C0F11DC177F2}"/>
                    </a:ext>
                  </a:extLst>
                </p14:cNvPr>
                <p14:cNvContentPartPr/>
                <p14:nvPr/>
              </p14:nvContentPartPr>
              <p14:xfrm>
                <a:off x="8252826" y="4550470"/>
                <a:ext cx="71280" cy="86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8C0A74-0F1C-4AE1-82F8-C0F11DC177F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44186" y="4541470"/>
                  <a:ext cx="88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0E8583-346E-4D2F-9E5E-368576A9D4B5}"/>
                    </a:ext>
                  </a:extLst>
                </p14:cNvPr>
                <p14:cNvContentPartPr/>
                <p14:nvPr/>
              </p14:nvContentPartPr>
              <p14:xfrm>
                <a:off x="8500506" y="4324030"/>
                <a:ext cx="83520" cy="83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0E8583-346E-4D2F-9E5E-368576A9D4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91866" y="4315390"/>
                  <a:ext cx="101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960EE74-205E-44A2-87D5-B17EB5D98A6D}"/>
                    </a:ext>
                  </a:extLst>
                </p14:cNvPr>
                <p14:cNvContentPartPr/>
                <p14:nvPr/>
              </p14:nvContentPartPr>
              <p14:xfrm>
                <a:off x="8189106" y="4146910"/>
                <a:ext cx="300240" cy="2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960EE74-205E-44A2-87D5-B17EB5D98A6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80466" y="4138270"/>
                  <a:ext cx="31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B0D223-1BC2-449A-8868-E659AE51CB59}"/>
                    </a:ext>
                  </a:extLst>
                </p14:cNvPr>
                <p14:cNvContentPartPr/>
                <p14:nvPr/>
              </p14:nvContentPartPr>
              <p14:xfrm>
                <a:off x="8323746" y="4123510"/>
                <a:ext cx="18000" cy="12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B0D223-1BC2-449A-8868-E659AE51CB5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15106" y="4114510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6CD1DD-F967-4863-830D-D25FBDF86F2F}"/>
                    </a:ext>
                  </a:extLst>
                </p14:cNvPr>
                <p14:cNvContentPartPr/>
                <p14:nvPr/>
              </p14:nvContentPartPr>
              <p14:xfrm>
                <a:off x="8235186" y="4532830"/>
                <a:ext cx="65520" cy="68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6CD1DD-F967-4863-830D-D25FBDF86F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26546" y="4523830"/>
                  <a:ext cx="831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3EDA11A-CD66-4CDE-A9BF-6E2059883CD6}"/>
              </a:ext>
            </a:extLst>
          </p:cNvPr>
          <p:cNvGrpSpPr/>
          <p:nvPr/>
        </p:nvGrpSpPr>
        <p:grpSpPr>
          <a:xfrm>
            <a:off x="1014306" y="4837390"/>
            <a:ext cx="1599120" cy="670680"/>
            <a:chOff x="1014306" y="4837390"/>
            <a:chExt cx="159912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08FCC6-DA01-4FBE-8F6F-DEB9FEDCA508}"/>
                    </a:ext>
                  </a:extLst>
                </p14:cNvPr>
                <p14:cNvContentPartPr/>
                <p14:nvPr/>
              </p14:nvContentPartPr>
              <p14:xfrm>
                <a:off x="1091346" y="4919830"/>
                <a:ext cx="6120" cy="18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08FCC6-DA01-4FBE-8F6F-DEB9FEDCA5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2346" y="4911190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56ED5E3-D3E4-43E4-BCA2-4DAC325B1EB6}"/>
                    </a:ext>
                  </a:extLst>
                </p14:cNvPr>
                <p14:cNvContentPartPr/>
                <p14:nvPr/>
              </p14:nvContentPartPr>
              <p14:xfrm>
                <a:off x="1014306" y="5063830"/>
                <a:ext cx="266400" cy="444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56ED5E3-D3E4-43E4-BCA2-4DAC325B1E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5666" y="5055190"/>
                  <a:ext cx="2840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0FE78C-91D6-44D5-A7AD-9D76311D602C}"/>
                    </a:ext>
                  </a:extLst>
                </p14:cNvPr>
                <p14:cNvContentPartPr/>
                <p14:nvPr/>
              </p14:nvContentPartPr>
              <p14:xfrm>
                <a:off x="1580226" y="4960510"/>
                <a:ext cx="295920" cy="31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0FE78C-91D6-44D5-A7AD-9D76311D602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71226" y="4951510"/>
                  <a:ext cx="3135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2DFB00-BB05-42F9-8965-F65AF46B7C45}"/>
                    </a:ext>
                  </a:extLst>
                </p14:cNvPr>
                <p14:cNvContentPartPr/>
                <p14:nvPr/>
              </p14:nvContentPartPr>
              <p14:xfrm>
                <a:off x="1757706" y="4837390"/>
                <a:ext cx="218520" cy="47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2DFB00-BB05-42F9-8965-F65AF46B7C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49066" y="4828390"/>
                  <a:ext cx="236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0533939-7F82-476F-A0A9-55165E391ADA}"/>
                    </a:ext>
                  </a:extLst>
                </p14:cNvPr>
                <p14:cNvContentPartPr/>
                <p14:nvPr/>
              </p14:nvContentPartPr>
              <p14:xfrm>
                <a:off x="2353506" y="4931710"/>
                <a:ext cx="112320" cy="212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0533939-7F82-476F-A0A9-55165E391AD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44866" y="4922710"/>
                  <a:ext cx="129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3F78095-B70E-4308-BB88-E6D6289A33DB}"/>
                    </a:ext>
                  </a:extLst>
                </p14:cNvPr>
                <p14:cNvContentPartPr/>
                <p14:nvPr/>
              </p14:nvContentPartPr>
              <p14:xfrm>
                <a:off x="2530626" y="5067430"/>
                <a:ext cx="82800" cy="136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3F78095-B70E-4308-BB88-E6D6289A33D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21986" y="5058430"/>
                  <a:ext cx="1004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87EB733-1B18-4013-ACE9-4F847704FA69}"/>
              </a:ext>
            </a:extLst>
          </p:cNvPr>
          <p:cNvGrpSpPr/>
          <p:nvPr/>
        </p:nvGrpSpPr>
        <p:grpSpPr>
          <a:xfrm>
            <a:off x="3102306" y="5020270"/>
            <a:ext cx="1528920" cy="348480"/>
            <a:chOff x="3102306" y="5020270"/>
            <a:chExt cx="152892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6CA7130-CAA0-4878-9476-ABE78550C67F}"/>
                    </a:ext>
                  </a:extLst>
                </p14:cNvPr>
                <p14:cNvContentPartPr/>
                <p14:nvPr/>
              </p14:nvContentPartPr>
              <p14:xfrm>
                <a:off x="3102306" y="5020270"/>
                <a:ext cx="1355760" cy="316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6CA7130-CAA0-4878-9476-ABE78550C67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93666" y="5011630"/>
                  <a:ext cx="13734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C77958C-E92C-4AF7-8ECA-0C5AD1B74DDE}"/>
                    </a:ext>
                  </a:extLst>
                </p14:cNvPr>
                <p14:cNvContentPartPr/>
                <p14:nvPr/>
              </p14:nvContentPartPr>
              <p14:xfrm>
                <a:off x="3774426" y="5108830"/>
                <a:ext cx="107640" cy="100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C77958C-E92C-4AF7-8ECA-0C5AD1B74DD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65786" y="5099830"/>
                  <a:ext cx="125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1B9F30B-5545-41AD-BBC5-2AA375BE1917}"/>
                    </a:ext>
                  </a:extLst>
                </p14:cNvPr>
                <p14:cNvContentPartPr/>
                <p14:nvPr/>
              </p14:nvContentPartPr>
              <p14:xfrm>
                <a:off x="4507026" y="5297470"/>
                <a:ext cx="124200" cy="71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1B9F30B-5545-41AD-BBC5-2AA375BE19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98026" y="5288470"/>
                  <a:ext cx="14184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17FD4AB-9DDC-436D-93AE-ACDB0AAC91DD}"/>
              </a:ext>
            </a:extLst>
          </p:cNvPr>
          <p:cNvGrpSpPr/>
          <p:nvPr/>
        </p:nvGrpSpPr>
        <p:grpSpPr>
          <a:xfrm>
            <a:off x="4955226" y="4966990"/>
            <a:ext cx="1463760" cy="301320"/>
            <a:chOff x="4955226" y="4966990"/>
            <a:chExt cx="146376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C11D723-F250-4E34-98C5-9C4404D0FF70}"/>
                    </a:ext>
                  </a:extLst>
                </p14:cNvPr>
                <p14:cNvContentPartPr/>
                <p14:nvPr/>
              </p14:nvContentPartPr>
              <p14:xfrm>
                <a:off x="4955226" y="5048710"/>
                <a:ext cx="259920" cy="195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C11D723-F250-4E34-98C5-9C4404D0FF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46586" y="5040070"/>
                  <a:ext cx="277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E040A41-7440-40AC-81A6-75CE3DEC664B}"/>
                    </a:ext>
                  </a:extLst>
                </p14:cNvPr>
                <p14:cNvContentPartPr/>
                <p14:nvPr/>
              </p14:nvContentPartPr>
              <p14:xfrm>
                <a:off x="5209026" y="5073190"/>
                <a:ext cx="200880" cy="165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E040A41-7440-40AC-81A6-75CE3DEC66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00026" y="5064550"/>
                  <a:ext cx="218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7366A4C-D2C2-46AA-98A3-E94BBE2563B0}"/>
                    </a:ext>
                  </a:extLst>
                </p14:cNvPr>
                <p14:cNvContentPartPr/>
                <p14:nvPr/>
              </p14:nvContentPartPr>
              <p14:xfrm>
                <a:off x="5185266" y="5061310"/>
                <a:ext cx="242280" cy="141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7366A4C-D2C2-46AA-98A3-E94BBE2563B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76626" y="5052670"/>
                  <a:ext cx="259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B5120BE-ACD4-45BB-BD72-5B89CBD0E4E2}"/>
                    </a:ext>
                  </a:extLst>
                </p14:cNvPr>
                <p14:cNvContentPartPr/>
                <p14:nvPr/>
              </p14:nvContentPartPr>
              <p14:xfrm>
                <a:off x="5634186" y="5026030"/>
                <a:ext cx="248040" cy="242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B5120BE-ACD4-45BB-BD72-5B89CBD0E4E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25186" y="5017030"/>
                  <a:ext cx="265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A08EA5-CCD7-4B05-BBE6-C42A571426FE}"/>
                    </a:ext>
                  </a:extLst>
                </p14:cNvPr>
                <p14:cNvContentPartPr/>
                <p14:nvPr/>
              </p14:nvContentPartPr>
              <p14:xfrm>
                <a:off x="5645346" y="4966990"/>
                <a:ext cx="236160" cy="153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A08EA5-CCD7-4B05-BBE6-C42A571426F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36706" y="4958350"/>
                  <a:ext cx="253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B2A1ED7-A121-4664-925D-BCF21B0D76BF}"/>
                    </a:ext>
                  </a:extLst>
                </p14:cNvPr>
                <p14:cNvContentPartPr/>
                <p14:nvPr/>
              </p14:nvContentPartPr>
              <p14:xfrm>
                <a:off x="6064386" y="5073190"/>
                <a:ext cx="106560" cy="12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B2A1ED7-A121-4664-925D-BCF21B0D76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55386" y="506455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D3AA6BA-C425-44F1-80C9-A6E6024DC1FD}"/>
                    </a:ext>
                  </a:extLst>
                </p14:cNvPr>
                <p14:cNvContentPartPr/>
                <p14:nvPr/>
              </p14:nvContentPartPr>
              <p14:xfrm>
                <a:off x="6052506" y="5090110"/>
                <a:ext cx="366480" cy="148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D3AA6BA-C425-44F1-80C9-A6E6024DC1F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43866" y="5081470"/>
                  <a:ext cx="384120" cy="16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3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08" y="1218956"/>
            <a:ext cx="6210984" cy="44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B3EF58F-DCDC-48D8-85A4-D6BCF5DE91B9}"/>
                  </a:ext>
                </a:extLst>
              </p14:cNvPr>
              <p14:cNvContentPartPr/>
              <p14:nvPr/>
            </p14:nvContentPartPr>
            <p14:xfrm>
              <a:off x="7816506" y="1645630"/>
              <a:ext cx="150480" cy="195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B3EF58F-DCDC-48D8-85A4-D6BCF5DE91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7506" y="1636990"/>
                <a:ext cx="16812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B412F07-A916-4549-8E19-447F6A07256C}"/>
              </a:ext>
            </a:extLst>
          </p:cNvPr>
          <p:cNvGrpSpPr/>
          <p:nvPr/>
        </p:nvGrpSpPr>
        <p:grpSpPr>
          <a:xfrm>
            <a:off x="7144026" y="87910"/>
            <a:ext cx="1522440" cy="1398960"/>
            <a:chOff x="7144026" y="87910"/>
            <a:chExt cx="1522440" cy="13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FDA459-5075-406B-ABF7-4C8D7FFF9E90}"/>
                    </a:ext>
                  </a:extLst>
                </p14:cNvPr>
                <p14:cNvContentPartPr/>
                <p14:nvPr/>
              </p14:nvContentPartPr>
              <p14:xfrm>
                <a:off x="7297386" y="725470"/>
                <a:ext cx="1337040" cy="406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FDA459-5075-406B-ABF7-4C8D7FFF9E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8386" y="716470"/>
                  <a:ext cx="13546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E7C2D7-3AAD-4526-AE9F-2E29808840E6}"/>
                    </a:ext>
                  </a:extLst>
                </p14:cNvPr>
                <p14:cNvContentPartPr/>
                <p14:nvPr/>
              </p14:nvContentPartPr>
              <p14:xfrm>
                <a:off x="8347506" y="1285630"/>
                <a:ext cx="233640" cy="17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E7C2D7-3AAD-4526-AE9F-2E29808840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38506" y="1276630"/>
                  <a:ext cx="25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4C7449E-2506-49A6-BFB5-7B2318CE4EB5}"/>
                    </a:ext>
                  </a:extLst>
                </p14:cNvPr>
                <p14:cNvContentPartPr/>
                <p14:nvPr/>
              </p14:nvContentPartPr>
              <p14:xfrm>
                <a:off x="7362186" y="536830"/>
                <a:ext cx="460800" cy="417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4C7449E-2506-49A6-BFB5-7B2318CE4E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53186" y="527830"/>
                  <a:ext cx="4784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3104F5-A2FE-4974-B587-DA5511831DFE}"/>
                    </a:ext>
                  </a:extLst>
                </p14:cNvPr>
                <p14:cNvContentPartPr/>
                <p14:nvPr/>
              </p14:nvContentPartPr>
              <p14:xfrm>
                <a:off x="7144026" y="317950"/>
                <a:ext cx="223560" cy="19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3104F5-A2FE-4974-B587-DA5511831D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35026" y="309310"/>
                  <a:ext cx="241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94BEF36-7241-474C-9876-E02F72604C0C}"/>
                    </a:ext>
                  </a:extLst>
                </p14:cNvPr>
                <p14:cNvContentPartPr/>
                <p14:nvPr/>
              </p14:nvContentPartPr>
              <p14:xfrm>
                <a:off x="7704546" y="878830"/>
                <a:ext cx="153720" cy="88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94BEF36-7241-474C-9876-E02F72604C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95546" y="869830"/>
                  <a:ext cx="171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E7EFBEE-3472-4DBD-B6EB-595D14B074EA}"/>
                    </a:ext>
                  </a:extLst>
                </p14:cNvPr>
                <p14:cNvContentPartPr/>
                <p14:nvPr/>
              </p14:nvContentPartPr>
              <p14:xfrm>
                <a:off x="8111346" y="324430"/>
                <a:ext cx="195480" cy="594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E7EFBEE-3472-4DBD-B6EB-595D14B074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02706" y="315430"/>
                  <a:ext cx="21312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74A547-BF3C-4654-A02E-CD0958113AA9}"/>
                    </a:ext>
                  </a:extLst>
                </p14:cNvPr>
                <p14:cNvContentPartPr/>
                <p14:nvPr/>
              </p14:nvContentPartPr>
              <p14:xfrm>
                <a:off x="8503386" y="300670"/>
                <a:ext cx="80280" cy="18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74A547-BF3C-4654-A02E-CD0958113A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94746" y="292030"/>
                  <a:ext cx="97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55F364-5944-45A8-8EF9-8BC9C08538F7}"/>
                    </a:ext>
                  </a:extLst>
                </p14:cNvPr>
                <p14:cNvContentPartPr/>
                <p14:nvPr/>
              </p14:nvContentPartPr>
              <p14:xfrm>
                <a:off x="8425986" y="276910"/>
                <a:ext cx="230400" cy="208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55F364-5944-45A8-8EF9-8BC9C08538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17346" y="267910"/>
                  <a:ext cx="248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53C402C-70E9-474A-B0FF-0A03D9EDC904}"/>
                    </a:ext>
                  </a:extLst>
                </p14:cNvPr>
                <p14:cNvContentPartPr/>
                <p14:nvPr/>
              </p14:nvContentPartPr>
              <p14:xfrm>
                <a:off x="8526426" y="200230"/>
                <a:ext cx="140040" cy="39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53C402C-70E9-474A-B0FF-0A03D9EDC9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17426" y="191590"/>
                  <a:ext cx="157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8438F1-0100-4249-8940-CEE1D840A481}"/>
                    </a:ext>
                  </a:extLst>
                </p14:cNvPr>
                <p14:cNvContentPartPr/>
                <p14:nvPr/>
              </p14:nvContentPartPr>
              <p14:xfrm>
                <a:off x="7846026" y="312190"/>
                <a:ext cx="163440" cy="513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8438F1-0100-4249-8940-CEE1D840A4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37026" y="303550"/>
                  <a:ext cx="1810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114FB9-5C6A-4C47-8182-F97AF35C11D8}"/>
                    </a:ext>
                  </a:extLst>
                </p14:cNvPr>
                <p14:cNvContentPartPr/>
                <p14:nvPr/>
              </p14:nvContentPartPr>
              <p14:xfrm>
                <a:off x="7615986" y="212110"/>
                <a:ext cx="82800" cy="100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114FB9-5C6A-4C47-8182-F97AF35C11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06986" y="203470"/>
                  <a:ext cx="100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379EB7-B653-4A27-848C-B47EED3E96E4}"/>
                    </a:ext>
                  </a:extLst>
                </p14:cNvPr>
                <p14:cNvContentPartPr/>
                <p14:nvPr/>
              </p14:nvContentPartPr>
              <p14:xfrm>
                <a:off x="7580346" y="194110"/>
                <a:ext cx="150480" cy="154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379EB7-B653-4A27-848C-B47EED3E96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71706" y="185470"/>
                  <a:ext cx="168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0030A8-61F8-4790-B13D-1EAC9A4B5C26}"/>
                    </a:ext>
                  </a:extLst>
                </p14:cNvPr>
                <p14:cNvContentPartPr/>
                <p14:nvPr/>
              </p14:nvContentPartPr>
              <p14:xfrm>
                <a:off x="7592226" y="112030"/>
                <a:ext cx="130320" cy="24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0030A8-61F8-4790-B13D-1EAC9A4B5C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83586" y="103030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7D928E-FC15-4F71-8903-03073D2A7799}"/>
                    </a:ext>
                  </a:extLst>
                </p14:cNvPr>
                <p14:cNvContentPartPr/>
                <p14:nvPr/>
              </p14:nvContentPartPr>
              <p14:xfrm>
                <a:off x="8028906" y="176470"/>
                <a:ext cx="130320" cy="844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7D928E-FC15-4F71-8903-03073D2A77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19906" y="167830"/>
                  <a:ext cx="14796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8DEDE4-5003-4E21-AEDC-15AE258EB913}"/>
                    </a:ext>
                  </a:extLst>
                </p14:cNvPr>
                <p14:cNvContentPartPr/>
                <p14:nvPr/>
              </p14:nvContentPartPr>
              <p14:xfrm>
                <a:off x="8199906" y="87910"/>
                <a:ext cx="118440" cy="14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8DEDE4-5003-4E21-AEDC-15AE258EB9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91266" y="79270"/>
                  <a:ext cx="136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DE80DA6-178C-4EBF-9CF9-6AFBE3888D7B}"/>
                    </a:ext>
                  </a:extLst>
                </p14:cNvPr>
                <p14:cNvContentPartPr/>
                <p14:nvPr/>
              </p14:nvContentPartPr>
              <p14:xfrm>
                <a:off x="7969866" y="1244590"/>
                <a:ext cx="12240" cy="242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DE80DA6-178C-4EBF-9CF9-6AFBE3888D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60866" y="1235590"/>
                  <a:ext cx="29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A041DC-6D72-4592-A8BD-598FFB8EC3AA}"/>
                    </a:ext>
                  </a:extLst>
                </p14:cNvPr>
                <p14:cNvContentPartPr/>
                <p14:nvPr/>
              </p14:nvContentPartPr>
              <p14:xfrm>
                <a:off x="7692666" y="1008430"/>
                <a:ext cx="124560" cy="142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A041DC-6D72-4592-A8BD-598FFB8EC3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83666" y="999790"/>
                  <a:ext cx="142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587D73-84C8-433B-AC11-1C832D99E2E3}"/>
                    </a:ext>
                  </a:extLst>
                </p14:cNvPr>
                <p14:cNvContentPartPr/>
                <p14:nvPr/>
              </p14:nvContentPartPr>
              <p14:xfrm>
                <a:off x="7326906" y="1162150"/>
                <a:ext cx="24120" cy="147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587D73-84C8-433B-AC11-1C832D99E2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17906" y="1153150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EFD0D3-42B7-48AC-A3ED-5F1F5AA3A0A4}"/>
                    </a:ext>
                  </a:extLst>
                </p14:cNvPr>
                <p14:cNvContentPartPr/>
                <p14:nvPr/>
              </p14:nvContentPartPr>
              <p14:xfrm>
                <a:off x="7474146" y="1187710"/>
                <a:ext cx="18360" cy="145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EFD0D3-42B7-48AC-A3ED-5F1F5AA3A0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65506" y="1178710"/>
                  <a:ext cx="36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221F1F9-2BBB-4B3E-B821-5C5232CED80F}"/>
                    </a:ext>
                  </a:extLst>
                </p14:cNvPr>
                <p14:cNvContentPartPr/>
                <p14:nvPr/>
              </p14:nvContentPartPr>
              <p14:xfrm>
                <a:off x="7356426" y="1256470"/>
                <a:ext cx="100800" cy="29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221F1F9-2BBB-4B3E-B821-5C5232CED8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47426" y="1247470"/>
                  <a:ext cx="118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7585151-8C93-4CA5-9E81-7405D252B9C9}"/>
                    </a:ext>
                  </a:extLst>
                </p14:cNvPr>
                <p14:cNvContentPartPr/>
                <p14:nvPr/>
              </p14:nvContentPartPr>
              <p14:xfrm>
                <a:off x="7344546" y="1127590"/>
                <a:ext cx="88920" cy="17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7585151-8C93-4CA5-9E81-7405D252B9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35546" y="1118590"/>
                  <a:ext cx="106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F54D4ED-9742-4839-858C-5DA2F4C4FFA0}"/>
              </a:ext>
            </a:extLst>
          </p:cNvPr>
          <p:cNvGrpSpPr/>
          <p:nvPr/>
        </p:nvGrpSpPr>
        <p:grpSpPr>
          <a:xfrm>
            <a:off x="6607266" y="2202910"/>
            <a:ext cx="1345680" cy="1035360"/>
            <a:chOff x="6607266" y="2202910"/>
            <a:chExt cx="1345680" cy="10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68BBB46-1E63-4261-AFA1-B0FF9785D55B}"/>
                    </a:ext>
                  </a:extLst>
                </p14:cNvPr>
                <p14:cNvContentPartPr/>
                <p14:nvPr/>
              </p14:nvContentPartPr>
              <p14:xfrm>
                <a:off x="6872226" y="2600710"/>
                <a:ext cx="1080720" cy="329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68BBB46-1E63-4261-AFA1-B0FF9785D5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63226" y="2591710"/>
                  <a:ext cx="1098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E60116A-8BFD-4A21-BE66-45B99B3A175B}"/>
                    </a:ext>
                  </a:extLst>
                </p14:cNvPr>
                <p14:cNvContentPartPr/>
                <p14:nvPr/>
              </p14:nvContentPartPr>
              <p14:xfrm>
                <a:off x="7373706" y="2866750"/>
                <a:ext cx="195120" cy="104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E60116A-8BFD-4A21-BE66-45B99B3A17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65066" y="2858110"/>
                  <a:ext cx="21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898DCFC-2782-4B47-AD00-87C1FD944AC3}"/>
                    </a:ext>
                  </a:extLst>
                </p14:cNvPr>
                <p14:cNvContentPartPr/>
                <p14:nvPr/>
              </p14:nvContentPartPr>
              <p14:xfrm>
                <a:off x="6642546" y="3002470"/>
                <a:ext cx="29880" cy="171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898DCFC-2782-4B47-AD00-87C1FD944A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33546" y="2993830"/>
                  <a:ext cx="47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079432-46B2-498F-9A76-FF423C6CDBBA}"/>
                    </a:ext>
                  </a:extLst>
                </p14:cNvPr>
                <p14:cNvContentPartPr/>
                <p14:nvPr/>
              </p14:nvContentPartPr>
              <p14:xfrm>
                <a:off x="6837306" y="2996710"/>
                <a:ext cx="12240" cy="18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079432-46B2-498F-9A76-FF423C6CDB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28306" y="2987710"/>
                  <a:ext cx="29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9ED46AD-F9BD-45CA-89A6-A0BBFB224945}"/>
                    </a:ext>
                  </a:extLst>
                </p14:cNvPr>
                <p14:cNvContentPartPr/>
                <p14:nvPr/>
              </p14:nvContentPartPr>
              <p14:xfrm>
                <a:off x="6689706" y="3079150"/>
                <a:ext cx="100800" cy="18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9ED46AD-F9BD-45CA-89A6-A0BBFB22494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80706" y="307051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ED916DE-EFE6-4B37-9A87-6EC78785554D}"/>
                    </a:ext>
                  </a:extLst>
                </p14:cNvPr>
                <p14:cNvContentPartPr/>
                <p14:nvPr/>
              </p14:nvContentPartPr>
              <p14:xfrm>
                <a:off x="6607266" y="2914270"/>
                <a:ext cx="94680" cy="6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ED916DE-EFE6-4B37-9A87-6EC7878555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98266" y="2905270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1B31266-AF89-4632-9CD0-E48A84971FD4}"/>
                    </a:ext>
                  </a:extLst>
                </p14:cNvPr>
                <p14:cNvContentPartPr/>
                <p14:nvPr/>
              </p14:nvContentPartPr>
              <p14:xfrm>
                <a:off x="7332666" y="2306590"/>
                <a:ext cx="113400" cy="46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1B31266-AF89-4632-9CD0-E48A84971F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24026" y="2297590"/>
                  <a:ext cx="1310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7C89A8E-6EA4-432B-9433-2D2CA0A8598C}"/>
                    </a:ext>
                  </a:extLst>
                </p14:cNvPr>
                <p14:cNvContentPartPr/>
                <p14:nvPr/>
              </p14:nvContentPartPr>
              <p14:xfrm>
                <a:off x="7522026" y="2202910"/>
                <a:ext cx="151560" cy="20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7C89A8E-6EA4-432B-9433-2D2CA0A859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13026" y="2193910"/>
                  <a:ext cx="169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B714D6C-F12A-4C33-80D0-1A0BD4E5BC73}"/>
                    </a:ext>
                  </a:extLst>
                </p14:cNvPr>
                <p14:cNvContentPartPr/>
                <p14:nvPr/>
              </p14:nvContentPartPr>
              <p14:xfrm>
                <a:off x="7280466" y="2949550"/>
                <a:ext cx="57240" cy="28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B714D6C-F12A-4C33-80D0-1A0BD4E5BC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71826" y="2940550"/>
                  <a:ext cx="7488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6270231-B5BD-4F6E-88F9-8F57B8026797}"/>
                  </a:ext>
                </a:extLst>
              </p14:cNvPr>
              <p14:cNvContentPartPr/>
              <p14:nvPr/>
            </p14:nvContentPartPr>
            <p14:xfrm>
              <a:off x="1191426" y="3149350"/>
              <a:ext cx="159840" cy="155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6270231-B5BD-4F6E-88F9-8F57B802679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82786" y="3140710"/>
                <a:ext cx="1774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B62F8C92-28B1-45C2-80FE-934BAE3E3374}"/>
                  </a:ext>
                </a:extLst>
              </p14:cNvPr>
              <p14:cNvContentPartPr/>
              <p14:nvPr/>
            </p14:nvContentPartPr>
            <p14:xfrm>
              <a:off x="567186" y="1610350"/>
              <a:ext cx="536040" cy="17467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B62F8C92-28B1-45C2-80FE-934BAE3E337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8186" y="1601350"/>
                <a:ext cx="553680" cy="17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978E51A-A2E1-488A-BE77-12664084A8A0}"/>
                  </a:ext>
                </a:extLst>
              </p14:cNvPr>
              <p14:cNvContentPartPr/>
              <p14:nvPr/>
            </p14:nvContentPartPr>
            <p14:xfrm>
              <a:off x="589506" y="3238630"/>
              <a:ext cx="154080" cy="124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978E51A-A2E1-488A-BE77-12664084A8A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0866" y="3229630"/>
                <a:ext cx="17172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849B7BB-E261-4123-B984-204BA1F5C434}"/>
              </a:ext>
            </a:extLst>
          </p:cNvPr>
          <p:cNvGrpSpPr/>
          <p:nvPr/>
        </p:nvGrpSpPr>
        <p:grpSpPr>
          <a:xfrm>
            <a:off x="702186" y="76390"/>
            <a:ext cx="5209200" cy="2874240"/>
            <a:chOff x="702186" y="76390"/>
            <a:chExt cx="5209200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F453A29-BFFE-4D0A-AF4E-DCDFBD1B4750}"/>
                    </a:ext>
                  </a:extLst>
                </p14:cNvPr>
                <p14:cNvContentPartPr/>
                <p14:nvPr/>
              </p14:nvContentPartPr>
              <p14:xfrm>
                <a:off x="702186" y="94030"/>
                <a:ext cx="289440" cy="242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F453A29-BFFE-4D0A-AF4E-DCDFBD1B47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3186" y="85390"/>
                  <a:ext cx="307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1D137C-0C8C-4B6D-8030-11B37A953DBD}"/>
                    </a:ext>
                  </a:extLst>
                </p14:cNvPr>
                <p14:cNvContentPartPr/>
                <p14:nvPr/>
              </p14:nvContentPartPr>
              <p14:xfrm>
                <a:off x="820986" y="149110"/>
                <a:ext cx="518400" cy="181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1D137C-0C8C-4B6D-8030-11B37A953DB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1986" y="140110"/>
                  <a:ext cx="536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05FB93-EFD2-4091-B269-F8277D764C0E}"/>
                    </a:ext>
                  </a:extLst>
                </p14:cNvPr>
                <p14:cNvContentPartPr/>
                <p14:nvPr/>
              </p14:nvContentPartPr>
              <p14:xfrm>
                <a:off x="1356666" y="170710"/>
                <a:ext cx="47520" cy="33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05FB93-EFD2-4091-B269-F8277D764C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48026" y="162070"/>
                  <a:ext cx="65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9C68C3-927D-478A-BFAD-E8233B86E9EF}"/>
                    </a:ext>
                  </a:extLst>
                </p14:cNvPr>
                <p14:cNvContentPartPr/>
                <p14:nvPr/>
              </p14:nvContentPartPr>
              <p14:xfrm>
                <a:off x="1345146" y="206350"/>
                <a:ext cx="625320" cy="136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9C68C3-927D-478A-BFAD-E8233B86E9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36506" y="197350"/>
                  <a:ext cx="642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E81724-D9A4-4ACD-B87B-A81312D48AF5}"/>
                    </a:ext>
                  </a:extLst>
                </p14:cNvPr>
                <p14:cNvContentPartPr/>
                <p14:nvPr/>
              </p14:nvContentPartPr>
              <p14:xfrm>
                <a:off x="2029146" y="164950"/>
                <a:ext cx="12240" cy="29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E81724-D9A4-4ACD-B87B-A81312D48A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20506" y="156310"/>
                  <a:ext cx="29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ADCA78-B7BF-4DDB-AC01-BC950569FC66}"/>
                    </a:ext>
                  </a:extLst>
                </p14:cNvPr>
                <p14:cNvContentPartPr/>
                <p14:nvPr/>
              </p14:nvContentPartPr>
              <p14:xfrm>
                <a:off x="2188266" y="178630"/>
                <a:ext cx="65520" cy="15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ADCA78-B7BF-4DDB-AC01-BC950569FC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79626" y="169990"/>
                  <a:ext cx="83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6398E3D-3614-4652-B52B-E69D4743449A}"/>
                    </a:ext>
                  </a:extLst>
                </p14:cNvPr>
                <p14:cNvContentPartPr/>
                <p14:nvPr/>
              </p14:nvContentPartPr>
              <p14:xfrm>
                <a:off x="2619186" y="76390"/>
                <a:ext cx="672840" cy="259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6398E3D-3614-4652-B52B-E69D474344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0186" y="67750"/>
                  <a:ext cx="690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A9AC69-FE0E-434B-8E5C-5BE45673003D}"/>
                    </a:ext>
                  </a:extLst>
                </p14:cNvPr>
                <p14:cNvContentPartPr/>
                <p14:nvPr/>
              </p14:nvContentPartPr>
              <p14:xfrm>
                <a:off x="772386" y="342070"/>
                <a:ext cx="2808720" cy="53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A9AC69-FE0E-434B-8E5C-5BE4567300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3746" y="333070"/>
                  <a:ext cx="2826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F5FCB8-2C0F-463A-89B3-E77489F42B1E}"/>
                    </a:ext>
                  </a:extLst>
                </p14:cNvPr>
                <p14:cNvContentPartPr/>
                <p14:nvPr/>
              </p14:nvContentPartPr>
              <p14:xfrm>
                <a:off x="790386" y="1415590"/>
                <a:ext cx="218880" cy="154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F5FCB8-2C0F-463A-89B3-E77489F42B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1386" y="1406950"/>
                  <a:ext cx="236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385058-4CE9-483C-99F7-8DDF504E4DDD}"/>
                    </a:ext>
                  </a:extLst>
                </p14:cNvPr>
                <p14:cNvContentPartPr/>
                <p14:nvPr/>
              </p14:nvContentPartPr>
              <p14:xfrm>
                <a:off x="825666" y="684430"/>
                <a:ext cx="240480" cy="619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385058-4CE9-483C-99F7-8DDF504E4D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6666" y="675790"/>
                  <a:ext cx="25812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AF0D41-864A-4554-9825-B54E8801ED55}"/>
                    </a:ext>
                  </a:extLst>
                </p14:cNvPr>
                <p14:cNvContentPartPr/>
                <p14:nvPr/>
              </p14:nvContentPartPr>
              <p14:xfrm>
                <a:off x="822426" y="919870"/>
                <a:ext cx="18684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AF0D41-864A-4554-9825-B54E8801ED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3426" y="911230"/>
                  <a:ext cx="204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E71E0D-CAC3-4653-89C1-A21C75E6A138}"/>
                    </a:ext>
                  </a:extLst>
                </p14:cNvPr>
                <p14:cNvContentPartPr/>
                <p14:nvPr/>
              </p14:nvContentPartPr>
              <p14:xfrm>
                <a:off x="1220226" y="898990"/>
                <a:ext cx="65880" cy="20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E71E0D-CAC3-4653-89C1-A21C75E6A1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11586" y="890350"/>
                  <a:ext cx="83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3AF59E-079B-4879-85D2-9B9E83C55EDA}"/>
                    </a:ext>
                  </a:extLst>
                </p14:cNvPr>
                <p14:cNvContentPartPr/>
                <p14:nvPr/>
              </p14:nvContentPartPr>
              <p14:xfrm>
                <a:off x="1391946" y="855070"/>
                <a:ext cx="29880" cy="265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3AF59E-079B-4879-85D2-9B9E83C55E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83306" y="846430"/>
                  <a:ext cx="47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A61AC0-E502-471C-813A-82656F97BE77}"/>
                    </a:ext>
                  </a:extLst>
                </p14:cNvPr>
                <p14:cNvContentPartPr/>
                <p14:nvPr/>
              </p14:nvContentPartPr>
              <p14:xfrm>
                <a:off x="1220946" y="802150"/>
                <a:ext cx="230400" cy="23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A61AC0-E502-471C-813A-82656F97BE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12306" y="793150"/>
                  <a:ext cx="248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8DFBBE-EE73-446A-921E-29E0FA5459D9}"/>
                    </a:ext>
                  </a:extLst>
                </p14:cNvPr>
                <p14:cNvContentPartPr/>
                <p14:nvPr/>
              </p14:nvContentPartPr>
              <p14:xfrm>
                <a:off x="1569066" y="990790"/>
                <a:ext cx="2412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8DFBBE-EE73-446A-921E-29E0FA5459D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60066" y="982150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F86803-585B-45C8-B5DE-CA80FABC286A}"/>
                    </a:ext>
                  </a:extLst>
                </p14:cNvPr>
                <p14:cNvContentPartPr/>
                <p14:nvPr/>
              </p14:nvContentPartPr>
              <p14:xfrm>
                <a:off x="1722426" y="849670"/>
                <a:ext cx="289800" cy="21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F86803-585B-45C8-B5DE-CA80FABC28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13786" y="841030"/>
                  <a:ext cx="307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08A722-C1C2-4D16-904A-50819EFC19A5}"/>
                    </a:ext>
                  </a:extLst>
                </p14:cNvPr>
                <p14:cNvContentPartPr/>
                <p14:nvPr/>
              </p14:nvContentPartPr>
              <p14:xfrm>
                <a:off x="1940586" y="748870"/>
                <a:ext cx="106560" cy="29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08A722-C1C2-4D16-904A-50819EFC19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31946" y="740230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84784F-CE05-4082-B4D8-A4749E872E13}"/>
                    </a:ext>
                  </a:extLst>
                </p14:cNvPr>
                <p14:cNvContentPartPr/>
                <p14:nvPr/>
              </p14:nvContentPartPr>
              <p14:xfrm>
                <a:off x="2353506" y="861190"/>
                <a:ext cx="147960" cy="29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84784F-CE05-4082-B4D8-A4749E872E1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44866" y="852190"/>
                  <a:ext cx="165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049EC0-2B8A-4882-83F6-22B03255A9E2}"/>
                    </a:ext>
                  </a:extLst>
                </p14:cNvPr>
                <p14:cNvContentPartPr/>
                <p14:nvPr/>
              </p14:nvContentPartPr>
              <p14:xfrm>
                <a:off x="2341986" y="955510"/>
                <a:ext cx="14796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049EC0-2B8A-4882-83F6-22B03255A9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32986" y="946870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1454C1D-6987-4202-9D0D-28B5B76F9DD0}"/>
                    </a:ext>
                  </a:extLst>
                </p14:cNvPr>
                <p14:cNvContentPartPr/>
                <p14:nvPr/>
              </p14:nvContentPartPr>
              <p14:xfrm>
                <a:off x="3093306" y="601630"/>
                <a:ext cx="169560" cy="248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1454C1D-6987-4202-9D0D-28B5B76F9D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84306" y="592630"/>
                  <a:ext cx="187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FFBA3C-EF26-479B-AF9F-E9CF0BC70B78}"/>
                    </a:ext>
                  </a:extLst>
                </p14:cNvPr>
                <p14:cNvContentPartPr/>
                <p14:nvPr/>
              </p14:nvContentPartPr>
              <p14:xfrm>
                <a:off x="2950026" y="925990"/>
                <a:ext cx="365400" cy="29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FFBA3C-EF26-479B-AF9F-E9CF0BC70B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41386" y="917350"/>
                  <a:ext cx="383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88AD53-7428-4163-A55F-93D98CD6918D}"/>
                    </a:ext>
                  </a:extLst>
                </p14:cNvPr>
                <p14:cNvContentPartPr/>
                <p14:nvPr/>
              </p14:nvContentPartPr>
              <p14:xfrm>
                <a:off x="3005106" y="993310"/>
                <a:ext cx="145080" cy="163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88AD53-7428-4163-A55F-93D98CD691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96466" y="984670"/>
                  <a:ext cx="162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2E85D0-D50C-4B39-8468-FC8F957A1F16}"/>
                    </a:ext>
                  </a:extLst>
                </p14:cNvPr>
                <p14:cNvContentPartPr/>
                <p14:nvPr/>
              </p14:nvContentPartPr>
              <p14:xfrm>
                <a:off x="3161706" y="1020310"/>
                <a:ext cx="177480" cy="18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2E85D0-D50C-4B39-8468-FC8F957A1F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53066" y="1011670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7860AD-4BE6-4511-9B2B-83C1A0417709}"/>
                    </a:ext>
                  </a:extLst>
                </p14:cNvPr>
                <p14:cNvContentPartPr/>
                <p14:nvPr/>
              </p14:nvContentPartPr>
              <p14:xfrm>
                <a:off x="3214626" y="1003030"/>
                <a:ext cx="42120" cy="180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7860AD-4BE6-4511-9B2B-83C1A041770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05626" y="994390"/>
                  <a:ext cx="59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0E9397-BAF5-4995-AD20-594E05CD93B7}"/>
                    </a:ext>
                  </a:extLst>
                </p14:cNvPr>
                <p14:cNvContentPartPr/>
                <p14:nvPr/>
              </p14:nvContentPartPr>
              <p14:xfrm>
                <a:off x="3740586" y="583630"/>
                <a:ext cx="217800" cy="602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0E9397-BAF5-4995-AD20-594E05CD93B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31946" y="574630"/>
                  <a:ext cx="23544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D7CE55-35B5-4CC9-B540-9D43ECCB20E4}"/>
                    </a:ext>
                  </a:extLst>
                </p14:cNvPr>
                <p14:cNvContentPartPr/>
                <p14:nvPr/>
              </p14:nvContentPartPr>
              <p14:xfrm>
                <a:off x="3751746" y="636190"/>
                <a:ext cx="259920" cy="568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D7CE55-35B5-4CC9-B540-9D43ECCB20E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43106" y="627550"/>
                  <a:ext cx="2775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7612562-0663-4584-B67B-0010099E270C}"/>
                    </a:ext>
                  </a:extLst>
                </p14:cNvPr>
                <p14:cNvContentPartPr/>
                <p14:nvPr/>
              </p14:nvContentPartPr>
              <p14:xfrm>
                <a:off x="3515946" y="1291030"/>
                <a:ext cx="177480" cy="17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7612562-0663-4584-B67B-0010099E270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06946" y="1282030"/>
                  <a:ext cx="195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3674C2-0332-49FC-BF94-107512B29EFE}"/>
                    </a:ext>
                  </a:extLst>
                </p14:cNvPr>
                <p14:cNvContentPartPr/>
                <p14:nvPr/>
              </p14:nvContentPartPr>
              <p14:xfrm>
                <a:off x="4194186" y="813310"/>
                <a:ext cx="11880" cy="11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3674C2-0332-49FC-BF94-107512B29EF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85186" y="804670"/>
                  <a:ext cx="29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B3849E-01FF-4435-8B54-FC780D159B96}"/>
                    </a:ext>
                  </a:extLst>
                </p14:cNvPr>
                <p14:cNvContentPartPr/>
                <p14:nvPr/>
              </p14:nvContentPartPr>
              <p14:xfrm>
                <a:off x="4117506" y="783790"/>
                <a:ext cx="251280" cy="213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B3849E-01FF-4435-8B54-FC780D159B9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108866" y="775150"/>
                  <a:ext cx="268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4F22489-18AE-49D0-98D4-58EF412D343B}"/>
                    </a:ext>
                  </a:extLst>
                </p14:cNvPr>
                <p14:cNvContentPartPr/>
                <p14:nvPr/>
              </p14:nvContentPartPr>
              <p14:xfrm>
                <a:off x="4217946" y="671470"/>
                <a:ext cx="212760" cy="24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4F22489-18AE-49D0-98D4-58EF412D34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08946" y="662830"/>
                  <a:ext cx="230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9F5A369-F7A6-47F1-9D82-76E4DA9C6809}"/>
                    </a:ext>
                  </a:extLst>
                </p14:cNvPr>
                <p14:cNvContentPartPr/>
                <p14:nvPr/>
              </p14:nvContentPartPr>
              <p14:xfrm>
                <a:off x="4507026" y="831670"/>
                <a:ext cx="18000" cy="29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9F5A369-F7A6-47F1-9D82-76E4DA9C680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98026" y="822670"/>
                  <a:ext cx="35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D16ADAE-6B23-4B80-904B-FD6E2E290E03}"/>
                    </a:ext>
                  </a:extLst>
                </p14:cNvPr>
                <p14:cNvContentPartPr/>
                <p14:nvPr/>
              </p14:nvContentPartPr>
              <p14:xfrm>
                <a:off x="4701066" y="708190"/>
                <a:ext cx="111240" cy="215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D16ADAE-6B23-4B80-904B-FD6E2E290E0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92066" y="699190"/>
                  <a:ext cx="128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BB21C51-B19E-4AC9-AB43-6E654DD76C24}"/>
                    </a:ext>
                  </a:extLst>
                </p14:cNvPr>
                <p14:cNvContentPartPr/>
                <p14:nvPr/>
              </p14:nvContentPartPr>
              <p14:xfrm>
                <a:off x="4872786" y="766510"/>
                <a:ext cx="141840" cy="236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BB21C51-B19E-4AC9-AB43-6E654DD76C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63786" y="757870"/>
                  <a:ext cx="159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C6FC7B8-5CE8-4E28-B536-99522D7892AD}"/>
                    </a:ext>
                  </a:extLst>
                </p14:cNvPr>
                <p14:cNvContentPartPr/>
                <p14:nvPr/>
              </p14:nvContentPartPr>
              <p14:xfrm>
                <a:off x="4943346" y="625030"/>
                <a:ext cx="136080" cy="1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C6FC7B8-5CE8-4E28-B536-99522D7892A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34706" y="616390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31CC77-FFA4-44F5-85FC-82442C0D93BA}"/>
                    </a:ext>
                  </a:extLst>
                </p14:cNvPr>
                <p14:cNvContentPartPr/>
                <p14:nvPr/>
              </p14:nvContentPartPr>
              <p14:xfrm>
                <a:off x="5297586" y="766870"/>
                <a:ext cx="106560" cy="159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31CC77-FFA4-44F5-85FC-82442C0D93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88586" y="757870"/>
                  <a:ext cx="124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7EF75F3-0C45-49FE-B849-F27AAE818B0B}"/>
                    </a:ext>
                  </a:extLst>
                </p14:cNvPr>
                <p14:cNvContentPartPr/>
                <p14:nvPr/>
              </p14:nvContentPartPr>
              <p14:xfrm>
                <a:off x="5686746" y="666430"/>
                <a:ext cx="224640" cy="308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7EF75F3-0C45-49FE-B849-F27AAE818B0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77746" y="657790"/>
                  <a:ext cx="2422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A8A4299-6599-471E-BBC5-810AF302ECFF}"/>
                    </a:ext>
                  </a:extLst>
                </p14:cNvPr>
                <p14:cNvContentPartPr/>
                <p14:nvPr/>
              </p14:nvContentPartPr>
              <p14:xfrm>
                <a:off x="3504066" y="1321270"/>
                <a:ext cx="1545840" cy="254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A8A4299-6599-471E-BBC5-810AF302EC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95066" y="1312630"/>
                  <a:ext cx="1563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7F34AD-6026-4C87-B467-384995A3F791}"/>
                    </a:ext>
                  </a:extLst>
                </p14:cNvPr>
                <p14:cNvContentPartPr/>
                <p14:nvPr/>
              </p14:nvContentPartPr>
              <p14:xfrm>
                <a:off x="3750666" y="1694590"/>
                <a:ext cx="406440" cy="211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7F34AD-6026-4C87-B467-384995A3F79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42026" y="1685590"/>
                  <a:ext cx="424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EA2A01-6870-428E-8FFD-71E47967AC58}"/>
                    </a:ext>
                  </a:extLst>
                </p14:cNvPr>
                <p14:cNvContentPartPr/>
                <p14:nvPr/>
              </p14:nvContentPartPr>
              <p14:xfrm>
                <a:off x="4149546" y="1770190"/>
                <a:ext cx="269280" cy="136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EA2A01-6870-428E-8FFD-71E47967AC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40546" y="1761190"/>
                  <a:ext cx="286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D6F562-F093-434C-B0B0-D700D3FAE1F3}"/>
                    </a:ext>
                  </a:extLst>
                </p14:cNvPr>
                <p14:cNvContentPartPr/>
                <p14:nvPr/>
              </p14:nvContentPartPr>
              <p14:xfrm>
                <a:off x="4420986" y="1746070"/>
                <a:ext cx="457920" cy="200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D6F562-F093-434C-B0B0-D700D3FAE1F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12346" y="1737070"/>
                  <a:ext cx="475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C2D9B44-5407-46CA-977E-1CC5DFAB1109}"/>
                    </a:ext>
                  </a:extLst>
                </p14:cNvPr>
                <p14:cNvContentPartPr/>
                <p14:nvPr/>
              </p14:nvContentPartPr>
              <p14:xfrm>
                <a:off x="4730946" y="1722310"/>
                <a:ext cx="59400" cy="18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C2D9B44-5407-46CA-977E-1CC5DFAB11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22306" y="1713670"/>
                  <a:ext cx="77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1CE623-6F9B-4125-8D5C-1531C95F3587}"/>
                    </a:ext>
                  </a:extLst>
                </p14:cNvPr>
                <p14:cNvContentPartPr/>
                <p14:nvPr/>
              </p14:nvContentPartPr>
              <p14:xfrm>
                <a:off x="5173386" y="1766590"/>
                <a:ext cx="130320" cy="9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1CE623-6F9B-4125-8D5C-1531C95F35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64746" y="1757590"/>
                  <a:ext cx="147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4010EF-8BEF-4C09-9F4B-66B01352672E}"/>
                    </a:ext>
                  </a:extLst>
                </p14:cNvPr>
                <p14:cNvContentPartPr/>
                <p14:nvPr/>
              </p14:nvContentPartPr>
              <p14:xfrm>
                <a:off x="5197146" y="1695310"/>
                <a:ext cx="153720" cy="275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4010EF-8BEF-4C09-9F4B-66B01352672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88146" y="1686310"/>
                  <a:ext cx="171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89E7030-1381-4C9E-84EB-5552A59D5CC9}"/>
                    </a:ext>
                  </a:extLst>
                </p14:cNvPr>
                <p14:cNvContentPartPr/>
                <p14:nvPr/>
              </p14:nvContentPartPr>
              <p14:xfrm>
                <a:off x="5397306" y="1622950"/>
                <a:ext cx="413640" cy="311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89E7030-1381-4C9E-84EB-5552A59D5C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88306" y="1614310"/>
                  <a:ext cx="431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BFB4170-92A8-4C31-80A5-96C5112077F5}"/>
                    </a:ext>
                  </a:extLst>
                </p14:cNvPr>
                <p14:cNvContentPartPr/>
                <p14:nvPr/>
              </p14:nvContentPartPr>
              <p14:xfrm>
                <a:off x="5669106" y="1751830"/>
                <a:ext cx="136080" cy="189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BFB4170-92A8-4C31-80A5-96C5112077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60106" y="1743190"/>
                  <a:ext cx="153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170540C-2BA0-4671-89AA-6CE7378438ED}"/>
                    </a:ext>
                  </a:extLst>
                </p14:cNvPr>
                <p14:cNvContentPartPr/>
                <p14:nvPr/>
              </p14:nvContentPartPr>
              <p14:xfrm>
                <a:off x="3745986" y="2093830"/>
                <a:ext cx="45720" cy="18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170540C-2BA0-4671-89AA-6CE7378438E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36986" y="2085190"/>
                  <a:ext cx="63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DEC0BD-23B2-4BB7-B4FD-6DEFFBF0F1CF}"/>
                    </a:ext>
                  </a:extLst>
                </p14:cNvPr>
                <p14:cNvContentPartPr/>
                <p14:nvPr/>
              </p14:nvContentPartPr>
              <p14:xfrm>
                <a:off x="3999426" y="2070430"/>
                <a:ext cx="6120" cy="29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DEC0BD-23B2-4BB7-B4FD-6DEFFBF0F1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90786" y="2061790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3D3F1C5-5187-473E-BBB2-F85F417C0646}"/>
                    </a:ext>
                  </a:extLst>
                </p14:cNvPr>
                <p14:cNvContentPartPr/>
                <p14:nvPr/>
              </p14:nvContentPartPr>
              <p14:xfrm>
                <a:off x="3958386" y="2147110"/>
                <a:ext cx="12240" cy="130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3D3F1C5-5187-473E-BBB2-F85F417C064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49386" y="2138470"/>
                  <a:ext cx="2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E801F30-DF0F-4CAC-85E8-0CC154D05811}"/>
                    </a:ext>
                  </a:extLst>
                </p14:cNvPr>
                <p14:cNvContentPartPr/>
                <p14:nvPr/>
              </p14:nvContentPartPr>
              <p14:xfrm>
                <a:off x="4034706" y="2153230"/>
                <a:ext cx="207720" cy="130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E801F30-DF0F-4CAC-85E8-0CC154D0581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26066" y="2144230"/>
                  <a:ext cx="225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3A6DB0-9B1A-4CD4-83D1-9E7FBDEC44D2}"/>
                    </a:ext>
                  </a:extLst>
                </p14:cNvPr>
                <p14:cNvContentPartPr/>
                <p14:nvPr/>
              </p14:nvContentPartPr>
              <p14:xfrm>
                <a:off x="4199946" y="2178790"/>
                <a:ext cx="626040" cy="276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3A6DB0-9B1A-4CD4-83D1-9E7FBDEC44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90946" y="2169790"/>
                  <a:ext cx="643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3920954-1348-4333-8D34-D0E92AE9ABA8}"/>
                    </a:ext>
                  </a:extLst>
                </p14:cNvPr>
                <p14:cNvContentPartPr/>
                <p14:nvPr/>
              </p14:nvContentPartPr>
              <p14:xfrm>
                <a:off x="4000146" y="2567950"/>
                <a:ext cx="188640" cy="210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3920954-1348-4333-8D34-D0E92AE9AB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91146" y="2559310"/>
                  <a:ext cx="206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8F7A5D5-0A1E-405B-B819-FACBDAE3D11D}"/>
                    </a:ext>
                  </a:extLst>
                </p14:cNvPr>
                <p14:cNvContentPartPr/>
                <p14:nvPr/>
              </p14:nvContentPartPr>
              <p14:xfrm>
                <a:off x="4235226" y="2460310"/>
                <a:ext cx="266400" cy="259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8F7A5D5-0A1E-405B-B819-FACBDAE3D11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26226" y="2451310"/>
                  <a:ext cx="284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4650DCA-0ED8-44A7-91EA-63F4148EEAA1}"/>
                    </a:ext>
                  </a:extLst>
                </p14:cNvPr>
                <p14:cNvContentPartPr/>
                <p14:nvPr/>
              </p14:nvContentPartPr>
              <p14:xfrm>
                <a:off x="4866306" y="2497750"/>
                <a:ext cx="767880" cy="269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4650DCA-0ED8-44A7-91EA-63F4148EEA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57306" y="2489110"/>
                  <a:ext cx="785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3401C8-DB19-4C5E-B901-F755CC739A78}"/>
                    </a:ext>
                  </a:extLst>
                </p14:cNvPr>
                <p14:cNvContentPartPr/>
                <p14:nvPr/>
              </p14:nvContentPartPr>
              <p14:xfrm>
                <a:off x="1274226" y="2466430"/>
                <a:ext cx="277560" cy="484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3401C8-DB19-4C5E-B901-F755CC739A7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65226" y="2457430"/>
                  <a:ext cx="2952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A3E4F14-3C8C-4B67-930D-5A1309A22211}"/>
                    </a:ext>
                  </a:extLst>
                </p14:cNvPr>
                <p14:cNvContentPartPr/>
                <p14:nvPr/>
              </p14:nvContentPartPr>
              <p14:xfrm>
                <a:off x="1297626" y="2589550"/>
                <a:ext cx="244800" cy="153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A3E4F14-3C8C-4B67-930D-5A1309A2221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88986" y="2580550"/>
                  <a:ext cx="262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B43EFB5-B1D7-4EE1-B540-67E0FA44F923}"/>
                    </a:ext>
                  </a:extLst>
                </p14:cNvPr>
                <p14:cNvContentPartPr/>
                <p14:nvPr/>
              </p14:nvContentPartPr>
              <p14:xfrm>
                <a:off x="1663026" y="2638510"/>
                <a:ext cx="30240" cy="187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B43EFB5-B1D7-4EE1-B540-67E0FA44F92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54386" y="2629510"/>
                  <a:ext cx="47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640927D-8723-4D85-84CE-28108DAEE620}"/>
                    </a:ext>
                  </a:extLst>
                </p14:cNvPr>
                <p14:cNvContentPartPr/>
                <p14:nvPr/>
              </p14:nvContentPartPr>
              <p14:xfrm>
                <a:off x="1828626" y="2560390"/>
                <a:ext cx="24480" cy="271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640927D-8723-4D85-84CE-28108DAEE62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19626" y="2551390"/>
                  <a:ext cx="42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E89516-7A87-4576-B210-86B6429FC22C}"/>
                    </a:ext>
                  </a:extLst>
                </p14:cNvPr>
                <p14:cNvContentPartPr/>
                <p14:nvPr/>
              </p14:nvContentPartPr>
              <p14:xfrm>
                <a:off x="1698666" y="2465710"/>
                <a:ext cx="136080" cy="254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E89516-7A87-4576-B210-86B6429FC22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90026" y="2457070"/>
                  <a:ext cx="153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4AB276-4FC5-48EA-861D-89B5739491BB}"/>
                    </a:ext>
                  </a:extLst>
                </p14:cNvPr>
                <p14:cNvContentPartPr/>
                <p14:nvPr/>
              </p14:nvContentPartPr>
              <p14:xfrm>
                <a:off x="1999626" y="2689990"/>
                <a:ext cx="29880" cy="12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4AB276-4FC5-48EA-861D-89B5739491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90986" y="2680990"/>
                  <a:ext cx="4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0B784DD-262A-43C2-9CCF-A74255AD733F}"/>
                    </a:ext>
                  </a:extLst>
                </p14:cNvPr>
                <p14:cNvContentPartPr/>
                <p14:nvPr/>
              </p14:nvContentPartPr>
              <p14:xfrm>
                <a:off x="2134986" y="2518990"/>
                <a:ext cx="307800" cy="218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0B784DD-262A-43C2-9CCF-A74255AD73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25986" y="2510350"/>
                  <a:ext cx="325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FD2EFB4-F3A7-40DF-8291-9CAC0FE02E0F}"/>
                    </a:ext>
                  </a:extLst>
                </p14:cNvPr>
                <p14:cNvContentPartPr/>
                <p14:nvPr/>
              </p14:nvContentPartPr>
              <p14:xfrm>
                <a:off x="2335866" y="2453830"/>
                <a:ext cx="118440" cy="18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FD2EFB4-F3A7-40DF-8291-9CAC0FE02E0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27226" y="2445190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EBE0F59-CD95-4888-8043-CB18F9B69F94}"/>
                    </a:ext>
                  </a:extLst>
                </p14:cNvPr>
                <p14:cNvContentPartPr/>
                <p14:nvPr/>
              </p14:nvContentPartPr>
              <p14:xfrm>
                <a:off x="2813946" y="2654710"/>
                <a:ext cx="77040" cy="24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EBE0F59-CD95-4888-8043-CB18F9B69F9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04946" y="2645710"/>
                  <a:ext cx="94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8D3374-A9AB-42F9-A563-35FF5DB577BB}"/>
                    </a:ext>
                  </a:extLst>
                </p14:cNvPr>
                <p14:cNvContentPartPr/>
                <p14:nvPr/>
              </p14:nvContentPartPr>
              <p14:xfrm>
                <a:off x="2790186" y="2701870"/>
                <a:ext cx="177480" cy="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8D3374-A9AB-42F9-A563-35FF5DB577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81546" y="2692870"/>
                  <a:ext cx="19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2599CCF-8B55-4FF5-9773-4F2348D9A605}"/>
                    </a:ext>
                  </a:extLst>
                </p14:cNvPr>
                <p14:cNvContentPartPr/>
                <p14:nvPr/>
              </p14:nvContentPartPr>
              <p14:xfrm>
                <a:off x="3108426" y="2607190"/>
                <a:ext cx="172080" cy="192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2599CCF-8B55-4FF5-9773-4F2348D9A6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99786" y="2598550"/>
                  <a:ext cx="189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26C50B-5DBA-4546-8590-B53DF3F943BE}"/>
                    </a:ext>
                  </a:extLst>
                </p14:cNvPr>
                <p14:cNvContentPartPr/>
                <p14:nvPr/>
              </p14:nvContentPartPr>
              <p14:xfrm>
                <a:off x="3468786" y="2790070"/>
                <a:ext cx="12240" cy="94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26C50B-5DBA-4546-8590-B53DF3F943B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59786" y="2781430"/>
                  <a:ext cx="2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A46D289-CDA2-40E2-9987-404F9A4303B4}"/>
                    </a:ext>
                  </a:extLst>
                </p14:cNvPr>
                <p14:cNvContentPartPr/>
                <p14:nvPr/>
              </p14:nvContentPartPr>
              <p14:xfrm>
                <a:off x="2394906" y="1533670"/>
                <a:ext cx="625680" cy="342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A46D289-CDA2-40E2-9987-404F9A4303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86266" y="1524670"/>
                  <a:ext cx="6433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8F7478-17DF-4171-ABBF-D5FD60C38EB6}"/>
                    </a:ext>
                  </a:extLst>
                </p14:cNvPr>
                <p14:cNvContentPartPr/>
                <p14:nvPr/>
              </p14:nvContentPartPr>
              <p14:xfrm>
                <a:off x="2920146" y="1503790"/>
                <a:ext cx="118440" cy="165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8F7478-17DF-4171-ABBF-D5FD60C38EB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11146" y="1495150"/>
                  <a:ext cx="136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7361C6-72D7-4025-B2D5-3C9DFD888673}"/>
                    </a:ext>
                  </a:extLst>
                </p14:cNvPr>
                <p14:cNvContentPartPr/>
                <p14:nvPr/>
              </p14:nvContentPartPr>
              <p14:xfrm>
                <a:off x="1067586" y="1747870"/>
                <a:ext cx="106920" cy="199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7361C6-72D7-4025-B2D5-3C9DFD88867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8586" y="1738870"/>
                  <a:ext cx="124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D740D0-59FD-4FBA-941E-E57CABEBA0FA}"/>
                    </a:ext>
                  </a:extLst>
                </p14:cNvPr>
                <p14:cNvContentPartPr/>
                <p14:nvPr/>
              </p14:nvContentPartPr>
              <p14:xfrm>
                <a:off x="1238586" y="1722310"/>
                <a:ext cx="35640" cy="218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D740D0-59FD-4FBA-941E-E57CABEBA0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29946" y="1713670"/>
                  <a:ext cx="53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E7DCFB-8924-4ED1-9AF4-94B202695AB7}"/>
                    </a:ext>
                  </a:extLst>
                </p14:cNvPr>
                <p14:cNvContentPartPr/>
                <p14:nvPr/>
              </p14:nvContentPartPr>
              <p14:xfrm>
                <a:off x="1350546" y="1846150"/>
                <a:ext cx="46080" cy="101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E7DCFB-8924-4ED1-9AF4-94B202695A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41906" y="1837150"/>
                  <a:ext cx="63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CD41345-F480-466B-8C98-BE883B17F201}"/>
                    </a:ext>
                  </a:extLst>
                </p14:cNvPr>
                <p14:cNvContentPartPr/>
                <p14:nvPr/>
              </p14:nvContentPartPr>
              <p14:xfrm>
                <a:off x="1468626" y="1798630"/>
                <a:ext cx="51480" cy="242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CD41345-F480-466B-8C98-BE883B17F2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59986" y="1789990"/>
                  <a:ext cx="69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7E0CA9-E0D8-4BA9-8C37-A8FBD9AFC540}"/>
                    </a:ext>
                  </a:extLst>
                </p14:cNvPr>
                <p14:cNvContentPartPr/>
                <p14:nvPr/>
              </p14:nvContentPartPr>
              <p14:xfrm>
                <a:off x="1462866" y="1858030"/>
                <a:ext cx="104040" cy="83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7E0CA9-E0D8-4BA9-8C37-A8FBD9AFC54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53866" y="1849030"/>
                  <a:ext cx="121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65067C6-53A0-4587-A94B-3816A78DC92C}"/>
                    </a:ext>
                  </a:extLst>
                </p14:cNvPr>
                <p14:cNvContentPartPr/>
                <p14:nvPr/>
              </p14:nvContentPartPr>
              <p14:xfrm>
                <a:off x="1594986" y="1736350"/>
                <a:ext cx="33480" cy="222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65067C6-53A0-4587-A94B-3816A78DC92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86346" y="1727710"/>
                  <a:ext cx="51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727A6ED-68C9-4D55-A3BF-478C3504B855}"/>
                    </a:ext>
                  </a:extLst>
                </p14:cNvPr>
                <p14:cNvContentPartPr/>
                <p14:nvPr/>
              </p14:nvContentPartPr>
              <p14:xfrm>
                <a:off x="1745826" y="1816990"/>
                <a:ext cx="48240" cy="106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727A6ED-68C9-4D55-A3BF-478C3504B85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36826" y="1807990"/>
                  <a:ext cx="65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EAA304-2936-494D-A909-DA1D13AD68A4}"/>
                    </a:ext>
                  </a:extLst>
                </p14:cNvPr>
                <p14:cNvContentPartPr/>
                <p14:nvPr/>
              </p14:nvContentPartPr>
              <p14:xfrm>
                <a:off x="1769946" y="1704670"/>
                <a:ext cx="578520" cy="254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EAA304-2936-494D-A909-DA1D13AD68A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61306" y="1695670"/>
                  <a:ext cx="596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22B1B4-D935-420F-B042-61B709A4B5C0}"/>
                    </a:ext>
                  </a:extLst>
                </p14:cNvPr>
                <p14:cNvContentPartPr/>
                <p14:nvPr/>
              </p14:nvContentPartPr>
              <p14:xfrm>
                <a:off x="2259186" y="1757950"/>
                <a:ext cx="82800" cy="24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22B1B4-D935-420F-B042-61B709A4B5C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50546" y="1748950"/>
                  <a:ext cx="100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B4C798-2473-4179-8449-2EDCA80C4358}"/>
                    </a:ext>
                  </a:extLst>
                </p14:cNvPr>
                <p14:cNvContentPartPr/>
                <p14:nvPr/>
              </p14:nvContentPartPr>
              <p14:xfrm>
                <a:off x="2300226" y="1941550"/>
                <a:ext cx="925920" cy="22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B4C798-2473-4179-8449-2EDCA80C435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91226" y="1932910"/>
                  <a:ext cx="943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2A4A346-5143-41DF-AF6B-51287B58415E}"/>
                    </a:ext>
                  </a:extLst>
                </p14:cNvPr>
                <p14:cNvContentPartPr/>
                <p14:nvPr/>
              </p14:nvContentPartPr>
              <p14:xfrm>
                <a:off x="2872626" y="530710"/>
                <a:ext cx="620280" cy="702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2A4A346-5143-41DF-AF6B-51287B58415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63986" y="522070"/>
                  <a:ext cx="63792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770EED-AF72-4606-B3DF-1D91CF038936}"/>
                    </a:ext>
                  </a:extLst>
                </p14:cNvPr>
                <p14:cNvContentPartPr/>
                <p14:nvPr/>
              </p14:nvContentPartPr>
              <p14:xfrm>
                <a:off x="3470586" y="129310"/>
                <a:ext cx="883080" cy="443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770EED-AF72-4606-B3DF-1D91CF03893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61946" y="120670"/>
                  <a:ext cx="9007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2E5A6CF-1561-4A98-9C30-FCBC1159B741}"/>
                    </a:ext>
                  </a:extLst>
                </p14:cNvPr>
                <p14:cNvContentPartPr/>
                <p14:nvPr/>
              </p14:nvContentPartPr>
              <p14:xfrm>
                <a:off x="4178706" y="442150"/>
                <a:ext cx="140040" cy="63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2E5A6CF-1561-4A98-9C30-FCBC1159B74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69706" y="433510"/>
                  <a:ext cx="15768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4F3C68C-B684-41EE-AFA8-8723A092105B}"/>
                  </a:ext>
                </a:extLst>
              </p14:cNvPr>
              <p14:cNvContentPartPr/>
              <p14:nvPr/>
            </p14:nvContentPartPr>
            <p14:xfrm>
              <a:off x="3032466" y="4341670"/>
              <a:ext cx="200520" cy="2192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4F3C68C-B684-41EE-AFA8-8723A092105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023826" y="4333030"/>
                <a:ext cx="21816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AEF8A8B-82CC-4C43-ACDA-9D9E1F3C3866}"/>
              </a:ext>
            </a:extLst>
          </p:cNvPr>
          <p:cNvGrpSpPr/>
          <p:nvPr/>
        </p:nvGrpSpPr>
        <p:grpSpPr>
          <a:xfrm>
            <a:off x="2831586" y="3434110"/>
            <a:ext cx="4678200" cy="784440"/>
            <a:chOff x="2831586" y="3434110"/>
            <a:chExt cx="467820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44F329-6CE5-4841-97ED-86DA290644CA}"/>
                    </a:ext>
                  </a:extLst>
                </p14:cNvPr>
                <p14:cNvContentPartPr/>
                <p14:nvPr/>
              </p14:nvContentPartPr>
              <p14:xfrm>
                <a:off x="2831586" y="3775390"/>
                <a:ext cx="171360" cy="3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44F329-6CE5-4841-97ED-86DA290644C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822586" y="3766390"/>
                  <a:ext cx="189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2C9D858-2A07-42F1-8BE7-9C346BCCAECC}"/>
                    </a:ext>
                  </a:extLst>
                </p14:cNvPr>
                <p14:cNvContentPartPr/>
                <p14:nvPr/>
              </p14:nvContentPartPr>
              <p14:xfrm>
                <a:off x="2861106" y="3775390"/>
                <a:ext cx="136080" cy="100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2C9D858-2A07-42F1-8BE7-9C346BCCAEC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52106" y="3766750"/>
                  <a:ext cx="153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606C99-F9B7-4676-BE78-125DEE04486A}"/>
                    </a:ext>
                  </a:extLst>
                </p14:cNvPr>
                <p14:cNvContentPartPr/>
                <p14:nvPr/>
              </p14:nvContentPartPr>
              <p14:xfrm>
                <a:off x="3167826" y="3459310"/>
                <a:ext cx="311040" cy="675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606C99-F9B7-4676-BE78-125DEE04486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58826" y="3450670"/>
                  <a:ext cx="32868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9F6FE4F-8D4B-44B5-9FD2-3C9C523300F2}"/>
                    </a:ext>
                  </a:extLst>
                </p14:cNvPr>
                <p14:cNvContentPartPr/>
                <p14:nvPr/>
              </p14:nvContentPartPr>
              <p14:xfrm>
                <a:off x="3563106" y="3633910"/>
                <a:ext cx="6120" cy="24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9F6FE4F-8D4B-44B5-9FD2-3C9C523300F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54106" y="3624910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A29D5F4-CEAD-4242-ABD7-592430483BE1}"/>
                    </a:ext>
                  </a:extLst>
                </p14:cNvPr>
                <p14:cNvContentPartPr/>
                <p14:nvPr/>
              </p14:nvContentPartPr>
              <p14:xfrm>
                <a:off x="3321186" y="3445270"/>
                <a:ext cx="195120" cy="737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A29D5F4-CEAD-4242-ABD7-592430483BE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12186" y="3436630"/>
                  <a:ext cx="21276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1E28F5D-9A27-47EC-9008-993AEF266F05}"/>
                    </a:ext>
                  </a:extLst>
                </p14:cNvPr>
                <p14:cNvContentPartPr/>
                <p14:nvPr/>
              </p14:nvContentPartPr>
              <p14:xfrm>
                <a:off x="3622866" y="3434110"/>
                <a:ext cx="112320" cy="394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1E28F5D-9A27-47EC-9008-993AEF266F0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13866" y="3425470"/>
                  <a:ext cx="1299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BE5B9D7-95AD-437D-A7B2-F37F4FDF4288}"/>
                    </a:ext>
                  </a:extLst>
                </p14:cNvPr>
                <p14:cNvContentPartPr/>
                <p14:nvPr/>
              </p14:nvContentPartPr>
              <p14:xfrm>
                <a:off x="3480306" y="3869710"/>
                <a:ext cx="460440" cy="77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BE5B9D7-95AD-437D-A7B2-F37F4FDF42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71666" y="3861070"/>
                  <a:ext cx="478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D97015E-66B0-4B40-BADB-B28895FF7C43}"/>
                    </a:ext>
                  </a:extLst>
                </p14:cNvPr>
                <p14:cNvContentPartPr/>
                <p14:nvPr/>
              </p14:nvContentPartPr>
              <p14:xfrm>
                <a:off x="3568866" y="3916870"/>
                <a:ext cx="130320" cy="230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D97015E-66B0-4B40-BADB-B28895FF7C4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59866" y="3908230"/>
                  <a:ext cx="147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F30078D-2FD4-44D9-996E-8BBA812B761C}"/>
                    </a:ext>
                  </a:extLst>
                </p14:cNvPr>
                <p14:cNvContentPartPr/>
                <p14:nvPr/>
              </p14:nvContentPartPr>
              <p14:xfrm>
                <a:off x="3728346" y="4052590"/>
                <a:ext cx="169560" cy="18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F30078D-2FD4-44D9-996E-8BBA812B76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19346" y="4043950"/>
                  <a:ext cx="187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3504768-E469-4DA8-AE61-5FA44B69E531}"/>
                    </a:ext>
                  </a:extLst>
                </p14:cNvPr>
                <p14:cNvContentPartPr/>
                <p14:nvPr/>
              </p14:nvContentPartPr>
              <p14:xfrm>
                <a:off x="3769026" y="3993550"/>
                <a:ext cx="71640" cy="207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3504768-E469-4DA8-AE61-5FA44B69E53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60386" y="3984910"/>
                  <a:ext cx="89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57DCD78-EA95-4016-842C-54D257D9CFAF}"/>
                    </a:ext>
                  </a:extLst>
                </p14:cNvPr>
                <p14:cNvContentPartPr/>
                <p14:nvPr/>
              </p14:nvContentPartPr>
              <p14:xfrm>
                <a:off x="4111746" y="3704470"/>
                <a:ext cx="77040" cy="224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57DCD78-EA95-4016-842C-54D257D9CFA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02746" y="3695470"/>
                  <a:ext cx="94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978DB37-87BE-45D5-A00A-59E92B5798C7}"/>
                    </a:ext>
                  </a:extLst>
                </p14:cNvPr>
                <p14:cNvContentPartPr/>
                <p14:nvPr/>
              </p14:nvContentPartPr>
              <p14:xfrm>
                <a:off x="4053066" y="3721750"/>
                <a:ext cx="247320" cy="195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978DB37-87BE-45D5-A00A-59E92B5798C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44066" y="3713110"/>
                  <a:ext cx="264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49AA582-FBC3-4570-ABF9-37FE592DD013}"/>
                    </a:ext>
                  </a:extLst>
                </p14:cNvPr>
                <p14:cNvContentPartPr/>
                <p14:nvPr/>
              </p14:nvContentPartPr>
              <p14:xfrm>
                <a:off x="4171506" y="3627790"/>
                <a:ext cx="176400" cy="18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49AA582-FBC3-4570-ABF9-37FE592DD01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62866" y="3619150"/>
                  <a:ext cx="194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FF46C0C-70FC-42E1-938E-33A2F89C1C1C}"/>
                    </a:ext>
                  </a:extLst>
                </p14:cNvPr>
                <p14:cNvContentPartPr/>
                <p14:nvPr/>
              </p14:nvContentPartPr>
              <p14:xfrm>
                <a:off x="4388586" y="3628150"/>
                <a:ext cx="142560" cy="383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FF46C0C-70FC-42E1-938E-33A2F89C1C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79586" y="3619510"/>
                  <a:ext cx="1602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060B865-A4C9-498C-BA07-9E09747818C3}"/>
                    </a:ext>
                  </a:extLst>
                </p14:cNvPr>
                <p14:cNvContentPartPr/>
                <p14:nvPr/>
              </p14:nvContentPartPr>
              <p14:xfrm>
                <a:off x="4485426" y="3834430"/>
                <a:ext cx="133920" cy="71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060B865-A4C9-498C-BA07-9E09747818C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76426" y="3825430"/>
                  <a:ext cx="151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442569E-32E3-4B7A-A9E9-A726A7CE4563}"/>
                    </a:ext>
                  </a:extLst>
                </p14:cNvPr>
                <p14:cNvContentPartPr/>
                <p14:nvPr/>
              </p14:nvContentPartPr>
              <p14:xfrm>
                <a:off x="4536546" y="3728230"/>
                <a:ext cx="71280" cy="47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442569E-32E3-4B7A-A9E9-A726A7CE456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27546" y="3719230"/>
                  <a:ext cx="88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8F8CF76-A94F-4145-91CC-3E01188E68A7}"/>
                    </a:ext>
                  </a:extLst>
                </p14:cNvPr>
                <p14:cNvContentPartPr/>
                <p14:nvPr/>
              </p14:nvContentPartPr>
              <p14:xfrm>
                <a:off x="4624746" y="3952510"/>
                <a:ext cx="35640" cy="118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8F8CF76-A94F-4145-91CC-3E01188E68A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16106" y="3943510"/>
                  <a:ext cx="53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3FAC2EC-9707-449C-AE26-F3F5C7BF1C17}"/>
                    </a:ext>
                  </a:extLst>
                </p14:cNvPr>
                <p14:cNvContentPartPr/>
                <p14:nvPr/>
              </p14:nvContentPartPr>
              <p14:xfrm>
                <a:off x="4719426" y="3828310"/>
                <a:ext cx="183240" cy="29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3FAC2EC-9707-449C-AE26-F3F5C7BF1C1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10426" y="3819670"/>
                  <a:ext cx="200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C3C76E6-7BEB-499E-9A32-B348BE2FBD8D}"/>
                    </a:ext>
                  </a:extLst>
                </p14:cNvPr>
                <p14:cNvContentPartPr/>
                <p14:nvPr/>
              </p14:nvContentPartPr>
              <p14:xfrm>
                <a:off x="4797906" y="3745870"/>
                <a:ext cx="86760" cy="199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C3C76E6-7BEB-499E-9A32-B348BE2FBD8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89266" y="3737230"/>
                  <a:ext cx="104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5832BC2-7017-45ED-B3E8-677607AE3E7E}"/>
                    </a:ext>
                  </a:extLst>
                </p14:cNvPr>
                <p14:cNvContentPartPr/>
                <p14:nvPr/>
              </p14:nvContentPartPr>
              <p14:xfrm>
                <a:off x="4949466" y="3645790"/>
                <a:ext cx="95040" cy="425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5832BC2-7017-45ED-B3E8-677607AE3E7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940466" y="3636790"/>
                  <a:ext cx="1126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86D7DD5-F41A-46AD-92D1-5766B72C1897}"/>
                    </a:ext>
                  </a:extLst>
                </p14:cNvPr>
                <p14:cNvContentPartPr/>
                <p14:nvPr/>
              </p14:nvContentPartPr>
              <p14:xfrm>
                <a:off x="5167626" y="3834430"/>
                <a:ext cx="6120" cy="1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86D7DD5-F41A-46AD-92D1-5766B72C18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58986" y="3825430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3028114-E1F6-4095-A102-A46ACF89ECAC}"/>
                    </a:ext>
                  </a:extLst>
                </p14:cNvPr>
                <p14:cNvContentPartPr/>
                <p14:nvPr/>
              </p14:nvContentPartPr>
              <p14:xfrm>
                <a:off x="5235306" y="3646510"/>
                <a:ext cx="145440" cy="223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3028114-E1F6-4095-A102-A46ACF89ECA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26666" y="3637870"/>
                  <a:ext cx="163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77D165C-0AA3-45F7-952D-A7BD70C2DC0D}"/>
                    </a:ext>
                  </a:extLst>
                </p14:cNvPr>
                <p14:cNvContentPartPr/>
                <p14:nvPr/>
              </p14:nvContentPartPr>
              <p14:xfrm>
                <a:off x="5427186" y="3680350"/>
                <a:ext cx="141840" cy="219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77D165C-0AA3-45F7-952D-A7BD70C2DC0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18546" y="3671350"/>
                  <a:ext cx="159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493342-A321-4FD8-AE8F-D5BB88ECDD1D}"/>
                    </a:ext>
                  </a:extLst>
                </p14:cNvPr>
                <p14:cNvContentPartPr/>
                <p14:nvPr/>
              </p14:nvContentPartPr>
              <p14:xfrm>
                <a:off x="5433306" y="3610150"/>
                <a:ext cx="8892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493342-A321-4FD8-AE8F-D5BB88ECDD1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24306" y="3601510"/>
                  <a:ext cx="106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B54D0B7-8713-4D8E-B0AA-6A64C837DC5B}"/>
                    </a:ext>
                  </a:extLst>
                </p14:cNvPr>
                <p14:cNvContentPartPr/>
                <p14:nvPr/>
              </p14:nvContentPartPr>
              <p14:xfrm>
                <a:off x="5751546" y="3840190"/>
                <a:ext cx="218880" cy="29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B54D0B7-8713-4D8E-B0AA-6A64C837DC5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42906" y="3831550"/>
                  <a:ext cx="23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B4746DB-9785-43F1-A787-158CA24C32E0}"/>
                    </a:ext>
                  </a:extLst>
                </p14:cNvPr>
                <p14:cNvContentPartPr/>
                <p14:nvPr/>
              </p14:nvContentPartPr>
              <p14:xfrm>
                <a:off x="5851986" y="3722470"/>
                <a:ext cx="47520" cy="259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B4746DB-9785-43F1-A787-158CA24C32E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42986" y="3713470"/>
                  <a:ext cx="65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EDFB946-A3AB-4565-A0E2-19648DC3EE69}"/>
                    </a:ext>
                  </a:extLst>
                </p14:cNvPr>
                <p14:cNvContentPartPr/>
                <p14:nvPr/>
              </p14:nvContentPartPr>
              <p14:xfrm>
                <a:off x="6070146" y="3568750"/>
                <a:ext cx="277560" cy="561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EDFB946-A3AB-4565-A0E2-19648DC3EE6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61506" y="3559750"/>
                  <a:ext cx="29520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AE7D09-7616-4DDA-AC72-95A92471FA60}"/>
                    </a:ext>
                  </a:extLst>
                </p14:cNvPr>
                <p14:cNvContentPartPr/>
                <p14:nvPr/>
              </p14:nvContentPartPr>
              <p14:xfrm>
                <a:off x="6141066" y="3515830"/>
                <a:ext cx="271800" cy="702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AE7D09-7616-4DDA-AC72-95A92471FA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32066" y="3507190"/>
                  <a:ext cx="28944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9D2AEF-BE32-4DC7-9A3F-5DC094FA7358}"/>
                    </a:ext>
                  </a:extLst>
                </p14:cNvPr>
                <p14:cNvContentPartPr/>
                <p14:nvPr/>
              </p14:nvContentPartPr>
              <p14:xfrm>
                <a:off x="6571266" y="3681430"/>
                <a:ext cx="175320" cy="47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9D2AEF-BE32-4DC7-9A3F-5DC094FA735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62626" y="3672430"/>
                  <a:ext cx="192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D94007F-CB20-495C-BAF5-CDCC89A243FF}"/>
                    </a:ext>
                  </a:extLst>
                </p14:cNvPr>
                <p14:cNvContentPartPr/>
                <p14:nvPr/>
              </p14:nvContentPartPr>
              <p14:xfrm>
                <a:off x="6489186" y="3728230"/>
                <a:ext cx="142200" cy="313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D94007F-CB20-495C-BAF5-CDCC89A243F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80186" y="3719230"/>
                  <a:ext cx="1598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391436E-C9DC-4C15-A29A-27FDD57185B1}"/>
                    </a:ext>
                  </a:extLst>
                </p14:cNvPr>
                <p14:cNvContentPartPr/>
                <p14:nvPr/>
              </p14:nvContentPartPr>
              <p14:xfrm>
                <a:off x="6577386" y="3580630"/>
                <a:ext cx="222480" cy="30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391436E-C9DC-4C15-A29A-27FDD57185B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68746" y="3571990"/>
                  <a:ext cx="240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6754B8C-466C-4A14-ABF3-BFEC099C2979}"/>
                    </a:ext>
                  </a:extLst>
                </p14:cNvPr>
                <p14:cNvContentPartPr/>
                <p14:nvPr/>
              </p14:nvContentPartPr>
              <p14:xfrm>
                <a:off x="6913986" y="3857470"/>
                <a:ext cx="53640" cy="12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6754B8C-466C-4A14-ABF3-BFEC099C297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04986" y="3848830"/>
                  <a:ext cx="71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9147890-74EE-40BF-9028-B6822F0D3287}"/>
                    </a:ext>
                  </a:extLst>
                </p14:cNvPr>
                <p14:cNvContentPartPr/>
                <p14:nvPr/>
              </p14:nvContentPartPr>
              <p14:xfrm>
                <a:off x="7120266" y="3654430"/>
                <a:ext cx="130320" cy="280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9147890-74EE-40BF-9028-B6822F0D328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111266" y="3645790"/>
                  <a:ext cx="147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3782AB-1D38-45EA-A015-ECAF80E2D304}"/>
                    </a:ext>
                  </a:extLst>
                </p14:cNvPr>
                <p14:cNvContentPartPr/>
                <p14:nvPr/>
              </p14:nvContentPartPr>
              <p14:xfrm>
                <a:off x="7332666" y="3751270"/>
                <a:ext cx="124200" cy="242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3782AB-1D38-45EA-A015-ECAF80E2D30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24026" y="3742270"/>
                  <a:ext cx="141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DCA04C8-27E0-473E-B89F-E7700F0EC983}"/>
                    </a:ext>
                  </a:extLst>
                </p14:cNvPr>
                <p14:cNvContentPartPr/>
                <p14:nvPr/>
              </p14:nvContentPartPr>
              <p14:xfrm>
                <a:off x="7367946" y="3645790"/>
                <a:ext cx="141840" cy="18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DCA04C8-27E0-473E-B89F-E7700F0EC98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59306" y="3636790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2E90FF56-0F94-4D29-A214-49B771622437}"/>
                  </a:ext>
                </a:extLst>
              </p14:cNvPr>
              <p14:cNvContentPartPr/>
              <p14:nvPr/>
            </p14:nvContentPartPr>
            <p14:xfrm>
              <a:off x="5958186" y="4335910"/>
              <a:ext cx="165600" cy="1987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2E90FF56-0F94-4D29-A214-49B77162243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949186" y="4326910"/>
                <a:ext cx="1832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36196C79-9A09-41E9-B175-CEF909F47C0A}"/>
                  </a:ext>
                </a:extLst>
              </p14:cNvPr>
              <p14:cNvContentPartPr/>
              <p14:nvPr/>
            </p14:nvContentPartPr>
            <p14:xfrm>
              <a:off x="182706" y="4426270"/>
              <a:ext cx="183600" cy="1814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36196C79-9A09-41E9-B175-CEF909F47C0A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73706" y="4417630"/>
                <a:ext cx="20124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D65F521-63BA-4135-8FB6-371257A94B1A}"/>
              </a:ext>
            </a:extLst>
          </p:cNvPr>
          <p:cNvGrpSpPr/>
          <p:nvPr/>
        </p:nvGrpSpPr>
        <p:grpSpPr>
          <a:xfrm>
            <a:off x="336066" y="3539590"/>
            <a:ext cx="1964880" cy="729000"/>
            <a:chOff x="336066" y="3539590"/>
            <a:chExt cx="196488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269BA83-685C-4D8D-9A94-23550AF02183}"/>
                    </a:ext>
                  </a:extLst>
                </p14:cNvPr>
                <p14:cNvContentPartPr/>
                <p14:nvPr/>
              </p14:nvContentPartPr>
              <p14:xfrm>
                <a:off x="412746" y="3650830"/>
                <a:ext cx="263160" cy="617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269BA83-685C-4D8D-9A94-23550AF0218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4106" y="3642190"/>
                  <a:ext cx="28080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8680892-9C6E-4599-B536-B0142DBF8A9D}"/>
                    </a:ext>
                  </a:extLst>
                </p14:cNvPr>
                <p14:cNvContentPartPr/>
                <p14:nvPr/>
              </p14:nvContentPartPr>
              <p14:xfrm>
                <a:off x="657546" y="3858910"/>
                <a:ext cx="174600" cy="221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8680892-9C6E-4599-B536-B0142DBF8A9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48546" y="3850270"/>
                  <a:ext cx="192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15126C4-7CAC-4B7E-ACED-9B21586A299C}"/>
                    </a:ext>
                  </a:extLst>
                </p14:cNvPr>
                <p14:cNvContentPartPr/>
                <p14:nvPr/>
              </p14:nvContentPartPr>
              <p14:xfrm>
                <a:off x="849426" y="3869350"/>
                <a:ext cx="82800" cy="213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15126C4-7CAC-4B7E-ACED-9B21586A299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0426" y="3860710"/>
                  <a:ext cx="100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A1B7EA9-8816-4260-950B-4CE0E7AA0DB5}"/>
                    </a:ext>
                  </a:extLst>
                </p14:cNvPr>
                <p14:cNvContentPartPr/>
                <p14:nvPr/>
              </p14:nvContentPartPr>
              <p14:xfrm>
                <a:off x="336066" y="3674590"/>
                <a:ext cx="141840" cy="582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A1B7EA9-8816-4260-950B-4CE0E7AA0DB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7426" y="3665950"/>
                  <a:ext cx="1594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EA30D7A-52E1-4FED-A821-D3206B12CE93}"/>
                    </a:ext>
                  </a:extLst>
                </p14:cNvPr>
                <p14:cNvContentPartPr/>
                <p14:nvPr/>
              </p14:nvContentPartPr>
              <p14:xfrm>
                <a:off x="840066" y="3763510"/>
                <a:ext cx="127800" cy="35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EA30D7A-52E1-4FED-A821-D3206B12CE9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31066" y="3754870"/>
                  <a:ext cx="145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6085CAD-8BDE-4E28-B028-D12911424C71}"/>
                    </a:ext>
                  </a:extLst>
                </p14:cNvPr>
                <p14:cNvContentPartPr/>
                <p14:nvPr/>
              </p14:nvContentPartPr>
              <p14:xfrm>
                <a:off x="1126626" y="3940630"/>
                <a:ext cx="41760" cy="82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6085CAD-8BDE-4E28-B028-D12911424C7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17626" y="3931630"/>
                  <a:ext cx="59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B9460D5-9C37-4082-A139-C88694399E4C}"/>
                    </a:ext>
                  </a:extLst>
                </p14:cNvPr>
                <p14:cNvContentPartPr/>
                <p14:nvPr/>
              </p14:nvContentPartPr>
              <p14:xfrm>
                <a:off x="1310226" y="3846670"/>
                <a:ext cx="191520" cy="201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B9460D5-9C37-4082-A139-C88694399E4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01226" y="3837670"/>
                  <a:ext cx="209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7557345-D837-4506-9BEE-9D33622C241F}"/>
                    </a:ext>
                  </a:extLst>
                </p14:cNvPr>
                <p14:cNvContentPartPr/>
                <p14:nvPr/>
              </p14:nvContentPartPr>
              <p14:xfrm>
                <a:off x="1592826" y="3869710"/>
                <a:ext cx="212760" cy="112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7557345-D837-4506-9BEE-9D33622C241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583826" y="3861070"/>
                  <a:ext cx="230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40CB68A-52D5-48FD-9ED2-0C6A0E338BAC}"/>
                    </a:ext>
                  </a:extLst>
                </p14:cNvPr>
                <p14:cNvContentPartPr/>
                <p14:nvPr/>
              </p14:nvContentPartPr>
              <p14:xfrm>
                <a:off x="1628106" y="3863950"/>
                <a:ext cx="183240" cy="153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40CB68A-52D5-48FD-9ED2-0C6A0E338BA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19106" y="3854950"/>
                  <a:ext cx="20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2A6CC6A-FD17-4891-AFE4-ABDEF1256A80}"/>
                    </a:ext>
                  </a:extLst>
                </p14:cNvPr>
                <p14:cNvContentPartPr/>
                <p14:nvPr/>
              </p14:nvContentPartPr>
              <p14:xfrm>
                <a:off x="1952826" y="3781150"/>
                <a:ext cx="47520" cy="27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2A6CC6A-FD17-4891-AFE4-ABDEF1256A8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943826" y="3772510"/>
                  <a:ext cx="65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66F87D4-E974-40A1-938B-52FD28D7FD9E}"/>
                    </a:ext>
                  </a:extLst>
                </p14:cNvPr>
                <p14:cNvContentPartPr/>
                <p14:nvPr/>
              </p14:nvContentPartPr>
              <p14:xfrm>
                <a:off x="2265306" y="3657670"/>
                <a:ext cx="35640" cy="360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66F87D4-E974-40A1-938B-52FD28D7FD9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56306" y="3649030"/>
                  <a:ext cx="532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DE8F786-05EA-4553-B174-E18B84E788BA}"/>
                    </a:ext>
                  </a:extLst>
                </p14:cNvPr>
                <p14:cNvContentPartPr/>
                <p14:nvPr/>
              </p14:nvContentPartPr>
              <p14:xfrm>
                <a:off x="2025186" y="3822550"/>
                <a:ext cx="216720" cy="53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DE8F786-05EA-4553-B174-E18B84E788B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16546" y="3813910"/>
                  <a:ext cx="234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5549286-71E3-49D2-8C8E-255659EFA151}"/>
                    </a:ext>
                  </a:extLst>
                </p14:cNvPr>
                <p14:cNvContentPartPr/>
                <p14:nvPr/>
              </p14:nvContentPartPr>
              <p14:xfrm>
                <a:off x="2023386" y="3539590"/>
                <a:ext cx="230400" cy="2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5549286-71E3-49D2-8C8E-255659EFA15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14386" y="3530590"/>
                  <a:ext cx="24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E2E0F5-D5F3-4090-BAEC-E3A37BC1A6E7}"/>
                    </a:ext>
                  </a:extLst>
                </p14:cNvPr>
                <p14:cNvContentPartPr/>
                <p14:nvPr/>
              </p14:nvContentPartPr>
              <p14:xfrm>
                <a:off x="1085226" y="3965110"/>
                <a:ext cx="53280" cy="70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E2E0F5-D5F3-4090-BAEC-E3A37BC1A6E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76586" y="3956470"/>
                  <a:ext cx="7092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2695230-52EE-4213-841D-AE1CDE8D8FE7}"/>
              </a:ext>
            </a:extLst>
          </p:cNvPr>
          <p:cNvGrpSpPr/>
          <p:nvPr/>
        </p:nvGrpSpPr>
        <p:grpSpPr>
          <a:xfrm>
            <a:off x="7462986" y="4370470"/>
            <a:ext cx="837360" cy="243720"/>
            <a:chOff x="7462986" y="4370470"/>
            <a:chExt cx="83736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DD4626E-AB99-4C49-95DA-103B9788FA9D}"/>
                    </a:ext>
                  </a:extLst>
                </p14:cNvPr>
                <p14:cNvContentPartPr/>
                <p14:nvPr/>
              </p14:nvContentPartPr>
              <p14:xfrm>
                <a:off x="7462986" y="4370470"/>
                <a:ext cx="188640" cy="243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DD4626E-AB99-4C49-95DA-103B9788FA9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53986" y="4361830"/>
                  <a:ext cx="206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8C63C5D-F99C-40A1-A3AF-EF2549838E49}"/>
                    </a:ext>
                  </a:extLst>
                </p14:cNvPr>
                <p14:cNvContentPartPr/>
                <p14:nvPr/>
              </p14:nvContentPartPr>
              <p14:xfrm>
                <a:off x="7751706" y="4509430"/>
                <a:ext cx="230400" cy="32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8C63C5D-F99C-40A1-A3AF-EF2549838E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42706" y="4500430"/>
                  <a:ext cx="248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1772545-AEFB-44D7-87F0-C80217652768}"/>
                    </a:ext>
                  </a:extLst>
                </p14:cNvPr>
                <p14:cNvContentPartPr/>
                <p14:nvPr/>
              </p14:nvContentPartPr>
              <p14:xfrm>
                <a:off x="7881306" y="4424470"/>
                <a:ext cx="104040" cy="147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1772545-AEFB-44D7-87F0-C8021765276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72666" y="4415470"/>
                  <a:ext cx="121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2326AD-BCAA-4080-BF33-5B78C61061D6}"/>
                    </a:ext>
                  </a:extLst>
                </p14:cNvPr>
                <p14:cNvContentPartPr/>
                <p14:nvPr/>
              </p14:nvContentPartPr>
              <p14:xfrm>
                <a:off x="8169666" y="4430230"/>
                <a:ext cx="130680" cy="118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2326AD-BCAA-4080-BF33-5B78C61061D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161026" y="4421230"/>
                  <a:ext cx="1483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8C9E35AA-A8CC-4330-A371-34EAC6B56FE2}"/>
              </a:ext>
            </a:extLst>
          </p:cNvPr>
          <p:cNvGrpSpPr/>
          <p:nvPr/>
        </p:nvGrpSpPr>
        <p:grpSpPr>
          <a:xfrm>
            <a:off x="1415706" y="4736950"/>
            <a:ext cx="1645560" cy="389880"/>
            <a:chOff x="1415706" y="4736950"/>
            <a:chExt cx="164556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CD6EF61-11A8-4A63-8609-4B4D50EF0A51}"/>
                    </a:ext>
                  </a:extLst>
                </p14:cNvPr>
                <p14:cNvContentPartPr/>
                <p14:nvPr/>
              </p14:nvContentPartPr>
              <p14:xfrm>
                <a:off x="1415706" y="5055550"/>
                <a:ext cx="6120" cy="18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CD6EF61-11A8-4A63-8609-4B4D50EF0A5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06706" y="5046910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290F14-C3C7-4235-B4A2-73BEE5483B93}"/>
                    </a:ext>
                  </a:extLst>
                </p14:cNvPr>
                <p14:cNvContentPartPr/>
                <p14:nvPr/>
              </p14:nvContentPartPr>
              <p14:xfrm>
                <a:off x="1558986" y="4842790"/>
                <a:ext cx="276120" cy="223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290F14-C3C7-4235-B4A2-73BEE5483B9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549986" y="4833790"/>
                  <a:ext cx="293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B1C7D8C-8464-41C9-923C-1CE81073AACB}"/>
                    </a:ext>
                  </a:extLst>
                </p14:cNvPr>
                <p14:cNvContentPartPr/>
                <p14:nvPr/>
              </p14:nvContentPartPr>
              <p14:xfrm>
                <a:off x="1943106" y="4848910"/>
                <a:ext cx="174960" cy="195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B1C7D8C-8464-41C9-923C-1CE81073AAC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34106" y="4839910"/>
                  <a:ext cx="192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84303D5-FB29-4A47-A51B-E90682B20F4A}"/>
                    </a:ext>
                  </a:extLst>
                </p14:cNvPr>
                <p14:cNvContentPartPr/>
                <p14:nvPr/>
              </p14:nvContentPartPr>
              <p14:xfrm>
                <a:off x="1952466" y="4850710"/>
                <a:ext cx="169200" cy="199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84303D5-FB29-4A47-A51B-E90682B20F4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43826" y="4842070"/>
                  <a:ext cx="186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D5FDE21-8604-479A-AA3A-EFD44DEB505F}"/>
                    </a:ext>
                  </a:extLst>
                </p14:cNvPr>
                <p14:cNvContentPartPr/>
                <p14:nvPr/>
              </p14:nvContentPartPr>
              <p14:xfrm>
                <a:off x="2259186" y="4826590"/>
                <a:ext cx="18360" cy="252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D5FDE21-8604-479A-AA3A-EFD44DEB50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50546" y="4817590"/>
                  <a:ext cx="36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1CC0DA2-5B6B-44DD-AC9B-0EF2D6182DCD}"/>
                    </a:ext>
                  </a:extLst>
                </p14:cNvPr>
                <p14:cNvContentPartPr/>
                <p14:nvPr/>
              </p14:nvContentPartPr>
              <p14:xfrm>
                <a:off x="2253426" y="4848910"/>
                <a:ext cx="183600" cy="277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1CC0DA2-5B6B-44DD-AC9B-0EF2D6182DC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244426" y="4840270"/>
                  <a:ext cx="201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B7C0D34-5807-41D2-A118-836702F133A7}"/>
                    </a:ext>
                  </a:extLst>
                </p14:cNvPr>
                <p14:cNvContentPartPr/>
                <p14:nvPr/>
              </p14:nvContentPartPr>
              <p14:xfrm>
                <a:off x="2288706" y="4736950"/>
                <a:ext cx="177480" cy="59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B7C0D34-5807-41D2-A118-836702F133A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79706" y="4728310"/>
                  <a:ext cx="195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CC0ED19-DF41-4BCA-8234-F9377BC34C0E}"/>
                    </a:ext>
                  </a:extLst>
                </p14:cNvPr>
                <p14:cNvContentPartPr/>
                <p14:nvPr/>
              </p14:nvContentPartPr>
              <p14:xfrm>
                <a:off x="2613066" y="4973110"/>
                <a:ext cx="360" cy="53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CC0ED19-DF41-4BCA-8234-F9377BC34C0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04426" y="4964110"/>
                  <a:ext cx="18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6F45BE9-93F4-4458-A470-B5B31B789D83}"/>
                    </a:ext>
                  </a:extLst>
                </p14:cNvPr>
                <p14:cNvContentPartPr/>
                <p14:nvPr/>
              </p14:nvContentPartPr>
              <p14:xfrm>
                <a:off x="2577786" y="5043670"/>
                <a:ext cx="35640" cy="6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6F45BE9-93F4-4458-A470-B5B31B789D8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569146" y="5035030"/>
                  <a:ext cx="5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4979CCC-9581-4B8A-99B0-08045A71E20C}"/>
                    </a:ext>
                  </a:extLst>
                </p14:cNvPr>
                <p14:cNvContentPartPr/>
                <p14:nvPr/>
              </p14:nvContentPartPr>
              <p14:xfrm>
                <a:off x="2548266" y="4783750"/>
                <a:ext cx="136080" cy="313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4979CCC-9581-4B8A-99B0-08045A71E2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539626" y="4774750"/>
                  <a:ext cx="153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D9AFD35-C0F5-46C2-843B-D3249FBF6404}"/>
                    </a:ext>
                  </a:extLst>
                </p14:cNvPr>
                <p14:cNvContentPartPr/>
                <p14:nvPr/>
              </p14:nvContentPartPr>
              <p14:xfrm>
                <a:off x="2624586" y="4919830"/>
                <a:ext cx="101160" cy="110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D9AFD35-C0F5-46C2-843B-D3249FBF640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15586" y="4911190"/>
                  <a:ext cx="118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D31DCB1-AC15-49AE-97BA-218818254060}"/>
                    </a:ext>
                  </a:extLst>
                </p14:cNvPr>
                <p14:cNvContentPartPr/>
                <p14:nvPr/>
              </p14:nvContentPartPr>
              <p14:xfrm>
                <a:off x="2678226" y="4843150"/>
                <a:ext cx="53280" cy="12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D31DCB1-AC15-49AE-97BA-21881825406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69226" y="4834510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F4B804B-D9AB-44B1-BF70-69B415BED645}"/>
                    </a:ext>
                  </a:extLst>
                </p14:cNvPr>
                <p14:cNvContentPartPr/>
                <p14:nvPr/>
              </p14:nvContentPartPr>
              <p14:xfrm>
                <a:off x="2725386" y="5043670"/>
                <a:ext cx="29880" cy="71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4B804B-D9AB-44B1-BF70-69B415BED64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716386" y="5035030"/>
                  <a:ext cx="47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B83CC81-19E7-47BC-B6E1-45042B7839AA}"/>
                    </a:ext>
                  </a:extLst>
                </p14:cNvPr>
                <p14:cNvContentPartPr/>
                <p14:nvPr/>
              </p14:nvContentPartPr>
              <p14:xfrm>
                <a:off x="2813946" y="4848910"/>
                <a:ext cx="153720" cy="200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B83CC81-19E7-47BC-B6E1-45042B7839A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804946" y="4840270"/>
                  <a:ext cx="171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A6D20C3-31C6-4938-8643-CD92810ADEB6}"/>
                    </a:ext>
                  </a:extLst>
                </p14:cNvPr>
                <p14:cNvContentPartPr/>
                <p14:nvPr/>
              </p14:nvContentPartPr>
              <p14:xfrm>
                <a:off x="2996826" y="4790230"/>
                <a:ext cx="64440" cy="336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A6D20C3-31C6-4938-8643-CD92810ADE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87826" y="4781230"/>
                  <a:ext cx="8208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845E02D-243D-45E5-8BDD-8E96625EF7F7}"/>
              </a:ext>
            </a:extLst>
          </p:cNvPr>
          <p:cNvGrpSpPr/>
          <p:nvPr/>
        </p:nvGrpSpPr>
        <p:grpSpPr>
          <a:xfrm>
            <a:off x="3285906" y="4951510"/>
            <a:ext cx="153720" cy="74880"/>
            <a:chOff x="3285906" y="4951510"/>
            <a:chExt cx="15372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7A554C4-289B-4856-9292-A66F22E7FE75}"/>
                    </a:ext>
                  </a:extLst>
                </p14:cNvPr>
                <p14:cNvContentPartPr/>
                <p14:nvPr/>
              </p14:nvContentPartPr>
              <p14:xfrm>
                <a:off x="3285906" y="4951510"/>
                <a:ext cx="153720" cy="10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7A554C4-289B-4856-9292-A66F22E7FE7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276906" y="4942510"/>
                  <a:ext cx="171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7E26F9F-8A51-49D6-AD35-9134231B34B9}"/>
                    </a:ext>
                  </a:extLst>
                </p14:cNvPr>
                <p14:cNvContentPartPr/>
                <p14:nvPr/>
              </p14:nvContentPartPr>
              <p14:xfrm>
                <a:off x="3291666" y="5020270"/>
                <a:ext cx="130320" cy="6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7E26F9F-8A51-49D6-AD35-9134231B34B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282666" y="5011270"/>
                  <a:ext cx="1479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E81009DF-F324-4B39-9CD5-F17A47841E77}"/>
              </a:ext>
            </a:extLst>
          </p:cNvPr>
          <p:cNvGrpSpPr/>
          <p:nvPr/>
        </p:nvGrpSpPr>
        <p:grpSpPr>
          <a:xfrm>
            <a:off x="3728346" y="4636510"/>
            <a:ext cx="1533960" cy="548640"/>
            <a:chOff x="3728346" y="4636510"/>
            <a:chExt cx="153396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A4F888B-A73B-459C-851E-C38805CC4B82}"/>
                    </a:ext>
                  </a:extLst>
                </p14:cNvPr>
                <p14:cNvContentPartPr/>
                <p14:nvPr/>
              </p14:nvContentPartPr>
              <p14:xfrm>
                <a:off x="3848586" y="4636510"/>
                <a:ext cx="131040" cy="189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A4F888B-A73B-459C-851E-C38805CC4B8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839946" y="4627510"/>
                  <a:ext cx="148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508BBD9-CE53-4B77-B1CD-AC31057ABF90}"/>
                    </a:ext>
                  </a:extLst>
                </p14:cNvPr>
                <p14:cNvContentPartPr/>
                <p14:nvPr/>
              </p14:nvContentPartPr>
              <p14:xfrm>
                <a:off x="3728346" y="4837390"/>
                <a:ext cx="513720" cy="47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508BBD9-CE53-4B77-B1CD-AC31057ABF9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19346" y="4828390"/>
                  <a:ext cx="531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9A053C9-359E-4C94-A98F-5782A2211274}"/>
                    </a:ext>
                  </a:extLst>
                </p14:cNvPr>
                <p14:cNvContentPartPr/>
                <p14:nvPr/>
              </p14:nvContentPartPr>
              <p14:xfrm>
                <a:off x="3752106" y="4961230"/>
                <a:ext cx="387360" cy="223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9A053C9-359E-4C94-A98F-5782A221127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743466" y="4952230"/>
                  <a:ext cx="405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91E2980-57FA-4D2C-A7F1-4B26A3FDEAFD}"/>
                    </a:ext>
                  </a:extLst>
                </p14:cNvPr>
                <p14:cNvContentPartPr/>
                <p14:nvPr/>
              </p14:nvContentPartPr>
              <p14:xfrm>
                <a:off x="3986826" y="4915870"/>
                <a:ext cx="101520" cy="253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91E2980-57FA-4D2C-A7F1-4B26A3FDEAF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977826" y="4906870"/>
                  <a:ext cx="119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5D88262-4070-4F31-871A-B5434834B366}"/>
                    </a:ext>
                  </a:extLst>
                </p14:cNvPr>
                <p14:cNvContentPartPr/>
                <p14:nvPr/>
              </p14:nvContentPartPr>
              <p14:xfrm>
                <a:off x="4383186" y="4768990"/>
                <a:ext cx="35640" cy="151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5D88262-4070-4F31-871A-B5434834B36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374186" y="4759990"/>
                  <a:ext cx="53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E368885-EC74-40D7-839D-901E5E92D329}"/>
                    </a:ext>
                  </a:extLst>
                </p14:cNvPr>
                <p14:cNvContentPartPr/>
                <p14:nvPr/>
              </p14:nvContentPartPr>
              <p14:xfrm>
                <a:off x="4282746" y="4759990"/>
                <a:ext cx="199080" cy="205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E368885-EC74-40D7-839D-901E5E92D32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273746" y="4751350"/>
                  <a:ext cx="216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EADD309-A1C3-4623-8D36-E040AB739EB4}"/>
                    </a:ext>
                  </a:extLst>
                </p14:cNvPr>
                <p14:cNvContentPartPr/>
                <p14:nvPr/>
              </p14:nvContentPartPr>
              <p14:xfrm>
                <a:off x="4371306" y="4683670"/>
                <a:ext cx="153720" cy="47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EADD309-A1C3-4623-8D36-E040AB739EB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362306" y="4674670"/>
                  <a:ext cx="171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5166D7E-28D3-457E-9D78-364A69029325}"/>
                    </a:ext>
                  </a:extLst>
                </p14:cNvPr>
                <p14:cNvContentPartPr/>
                <p14:nvPr/>
              </p14:nvContentPartPr>
              <p14:xfrm>
                <a:off x="4636626" y="4654510"/>
                <a:ext cx="100800" cy="313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5166D7E-28D3-457E-9D78-364A6902932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627986" y="4645510"/>
                  <a:ext cx="118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D1D5974-EBAB-4FC1-909D-0CB99A42D6F5}"/>
                    </a:ext>
                  </a:extLst>
                </p14:cNvPr>
                <p14:cNvContentPartPr/>
                <p14:nvPr/>
              </p14:nvContentPartPr>
              <p14:xfrm>
                <a:off x="4696026" y="4801750"/>
                <a:ext cx="136080" cy="116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D1D5974-EBAB-4FC1-909D-0CB99A42D6F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687026" y="4793110"/>
                  <a:ext cx="15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3E4815C-7608-4E5A-B6C2-377A1B5CE860}"/>
                    </a:ext>
                  </a:extLst>
                </p14:cNvPr>
                <p14:cNvContentPartPr/>
                <p14:nvPr/>
              </p14:nvContentPartPr>
              <p14:xfrm>
                <a:off x="4760466" y="4743070"/>
                <a:ext cx="141840" cy="289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3E4815C-7608-4E5A-B6C2-377A1B5CE86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751826" y="4734070"/>
                  <a:ext cx="159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C01F4E9-0D80-46FF-BD30-618E25ACBDD4}"/>
                    </a:ext>
                  </a:extLst>
                </p14:cNvPr>
                <p14:cNvContentPartPr/>
                <p14:nvPr/>
              </p14:nvContentPartPr>
              <p14:xfrm>
                <a:off x="4937586" y="4807870"/>
                <a:ext cx="183240" cy="12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C01F4E9-0D80-46FF-BD30-618E25ACBDD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928586" y="4798870"/>
                  <a:ext cx="20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73D7D32-B838-4C0D-B835-9F35982A150E}"/>
                    </a:ext>
                  </a:extLst>
                </p14:cNvPr>
                <p14:cNvContentPartPr/>
                <p14:nvPr/>
              </p14:nvContentPartPr>
              <p14:xfrm>
                <a:off x="5008506" y="4754590"/>
                <a:ext cx="253800" cy="301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73D7D32-B838-4C0D-B835-9F35982A150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999866" y="4745950"/>
                  <a:ext cx="2714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EB13EC19-44EB-49F3-A508-827F1BBD70A5}"/>
              </a:ext>
            </a:extLst>
          </p:cNvPr>
          <p:cNvGrpSpPr/>
          <p:nvPr/>
        </p:nvGrpSpPr>
        <p:grpSpPr>
          <a:xfrm>
            <a:off x="5582706" y="4630750"/>
            <a:ext cx="1296360" cy="413280"/>
            <a:chOff x="5582706" y="4630750"/>
            <a:chExt cx="129636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DBF23E0-4CA4-450D-8526-F62DDBEF07C7}"/>
                    </a:ext>
                  </a:extLst>
                </p14:cNvPr>
                <p14:cNvContentPartPr/>
                <p14:nvPr/>
              </p14:nvContentPartPr>
              <p14:xfrm>
                <a:off x="5582706" y="4854670"/>
                <a:ext cx="157320" cy="24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DBF23E0-4CA4-450D-8526-F62DDBEF07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574066" y="4846030"/>
                  <a:ext cx="174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5164049-29B1-4232-A638-4331D29B5101}"/>
                    </a:ext>
                  </a:extLst>
                </p14:cNvPr>
                <p14:cNvContentPartPr/>
                <p14:nvPr/>
              </p14:nvContentPartPr>
              <p14:xfrm>
                <a:off x="5669106" y="4807870"/>
                <a:ext cx="12240" cy="194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5164049-29B1-4232-A638-4331D29B510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660106" y="4798870"/>
                  <a:ext cx="29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8D79A8B-23B8-4AD5-9413-7DEEDF137846}"/>
                    </a:ext>
                  </a:extLst>
                </p14:cNvPr>
                <p14:cNvContentPartPr/>
                <p14:nvPr/>
              </p14:nvContentPartPr>
              <p14:xfrm>
                <a:off x="5934426" y="4789870"/>
                <a:ext cx="230400" cy="254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8D79A8B-23B8-4AD5-9413-7DEEDF13784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925786" y="4781230"/>
                  <a:ext cx="248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C966E02-6A1E-4091-A929-013F596D5E2A}"/>
                    </a:ext>
                  </a:extLst>
                </p14:cNvPr>
                <p14:cNvContentPartPr/>
                <p14:nvPr/>
              </p14:nvContentPartPr>
              <p14:xfrm>
                <a:off x="5958186" y="4660270"/>
                <a:ext cx="212760" cy="59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C966E02-6A1E-4091-A929-013F596D5E2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49186" y="4651630"/>
                  <a:ext cx="230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C85C500-EE2C-492E-A44B-FB23E3A7DE04}"/>
                    </a:ext>
                  </a:extLst>
                </p14:cNvPr>
                <p14:cNvContentPartPr/>
                <p14:nvPr/>
              </p14:nvContentPartPr>
              <p14:xfrm>
                <a:off x="6211986" y="4684030"/>
                <a:ext cx="136080" cy="313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C85C500-EE2C-492E-A44B-FB23E3A7DE0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202986" y="4675030"/>
                  <a:ext cx="153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EEF7031-07A8-4792-906C-994BA5C25C22}"/>
                    </a:ext>
                  </a:extLst>
                </p14:cNvPr>
                <p14:cNvContentPartPr/>
                <p14:nvPr/>
              </p14:nvContentPartPr>
              <p14:xfrm>
                <a:off x="6323586" y="4754590"/>
                <a:ext cx="106920" cy="236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EEF7031-07A8-4792-906C-994BA5C25C2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14586" y="4745950"/>
                  <a:ext cx="124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DA4207A-1BB5-467C-A02F-FC20BC62FE0A}"/>
                    </a:ext>
                  </a:extLst>
                </p14:cNvPr>
                <p14:cNvContentPartPr/>
                <p14:nvPr/>
              </p14:nvContentPartPr>
              <p14:xfrm>
                <a:off x="6459666" y="4902190"/>
                <a:ext cx="53280" cy="141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DA4207A-1BB5-467C-A02F-FC20BC62FE0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450666" y="4893190"/>
                  <a:ext cx="70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864F2DF-DD99-4CFC-AF67-9EF78C25F624}"/>
                    </a:ext>
                  </a:extLst>
                </p14:cNvPr>
                <p14:cNvContentPartPr/>
                <p14:nvPr/>
              </p14:nvContentPartPr>
              <p14:xfrm>
                <a:off x="6548226" y="4748830"/>
                <a:ext cx="159480" cy="187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864F2DF-DD99-4CFC-AF67-9EF78C25F62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39226" y="4739830"/>
                  <a:ext cx="177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1E8D997-2AE3-4572-91C7-64DBB5461ABA}"/>
                    </a:ext>
                  </a:extLst>
                </p14:cNvPr>
                <p14:cNvContentPartPr/>
                <p14:nvPr/>
              </p14:nvContentPartPr>
              <p14:xfrm>
                <a:off x="6760626" y="4630750"/>
                <a:ext cx="118440" cy="371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1E8D997-2AE3-4572-91C7-64DBB5461AB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751626" y="4622110"/>
                  <a:ext cx="13608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24CC4C32-0B22-4264-85EB-967AF37E26A6}"/>
              </a:ext>
            </a:extLst>
          </p:cNvPr>
          <p:cNvGrpSpPr/>
          <p:nvPr/>
        </p:nvGrpSpPr>
        <p:grpSpPr>
          <a:xfrm>
            <a:off x="1769586" y="5409430"/>
            <a:ext cx="838080" cy="365760"/>
            <a:chOff x="1769586" y="5409430"/>
            <a:chExt cx="83808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F6CE130-1DB6-4577-904C-BDFCD7C2F32A}"/>
                    </a:ext>
                  </a:extLst>
                </p14:cNvPr>
                <p14:cNvContentPartPr/>
                <p14:nvPr/>
              </p14:nvContentPartPr>
              <p14:xfrm>
                <a:off x="1769586" y="5527510"/>
                <a:ext cx="383040" cy="247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F6CE130-1DB6-4577-904C-BDFCD7C2F32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760946" y="5518870"/>
                  <a:ext cx="400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F61BCBF-2527-49DD-A008-EA2F834A9FB4}"/>
                    </a:ext>
                  </a:extLst>
                </p14:cNvPr>
                <p14:cNvContentPartPr/>
                <p14:nvPr/>
              </p14:nvContentPartPr>
              <p14:xfrm>
                <a:off x="2229666" y="5692750"/>
                <a:ext cx="18360" cy="21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F61BCBF-2527-49DD-A008-EA2F834A9FB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221026" y="5683750"/>
                  <a:ext cx="36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0F4917D-B0D8-41F1-B406-B270A90B1F4E}"/>
                    </a:ext>
                  </a:extLst>
                </p14:cNvPr>
                <p14:cNvContentPartPr/>
                <p14:nvPr/>
              </p14:nvContentPartPr>
              <p14:xfrm>
                <a:off x="2448186" y="5533270"/>
                <a:ext cx="59400" cy="201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0F4917D-B0D8-41F1-B406-B270A90B1F4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39186" y="5524270"/>
                  <a:ext cx="77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024ABC4-5EAD-4445-84BE-B6570DFC8AD7}"/>
                    </a:ext>
                  </a:extLst>
                </p14:cNvPr>
                <p14:cNvContentPartPr/>
                <p14:nvPr/>
              </p14:nvContentPartPr>
              <p14:xfrm>
                <a:off x="2324346" y="5509870"/>
                <a:ext cx="283320" cy="243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024ABC4-5EAD-4445-84BE-B6570DFC8AD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315706" y="5501230"/>
                  <a:ext cx="300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312577A-163C-4EF2-AE7A-43282E20CFF3}"/>
                    </a:ext>
                  </a:extLst>
                </p14:cNvPr>
                <p14:cNvContentPartPr/>
                <p14:nvPr/>
              </p14:nvContentPartPr>
              <p14:xfrm>
                <a:off x="2412546" y="5409430"/>
                <a:ext cx="183240" cy="59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312577A-163C-4EF2-AE7A-43282E20CFF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403906" y="5400790"/>
                  <a:ext cx="2008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6BA7D97-8B36-4573-A065-936FB8ED044B}"/>
              </a:ext>
            </a:extLst>
          </p:cNvPr>
          <p:cNvGrpSpPr/>
          <p:nvPr/>
        </p:nvGrpSpPr>
        <p:grpSpPr>
          <a:xfrm>
            <a:off x="2801346" y="5445070"/>
            <a:ext cx="755280" cy="342360"/>
            <a:chOff x="2801346" y="5445070"/>
            <a:chExt cx="7552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B5B48DE-1BCD-49C0-98DF-7B7DC9AF69E3}"/>
                    </a:ext>
                  </a:extLst>
                </p14:cNvPr>
                <p14:cNvContentPartPr/>
                <p14:nvPr/>
              </p14:nvContentPartPr>
              <p14:xfrm>
                <a:off x="2801346" y="5445070"/>
                <a:ext cx="124920" cy="307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B5B48DE-1BCD-49C0-98DF-7B7DC9AF69E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792346" y="5436430"/>
                  <a:ext cx="142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E54EB34-B355-4677-A951-26759F238A63}"/>
                    </a:ext>
                  </a:extLst>
                </p14:cNvPr>
                <p14:cNvContentPartPr/>
                <p14:nvPr/>
              </p14:nvContentPartPr>
              <p14:xfrm>
                <a:off x="2954706" y="5586550"/>
                <a:ext cx="83520" cy="130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E54EB34-B355-4677-A951-26759F238A6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946066" y="5577550"/>
                  <a:ext cx="101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C55041B-5F0C-4C9B-9731-322B11549DB4}"/>
                    </a:ext>
                  </a:extLst>
                </p14:cNvPr>
                <p14:cNvContentPartPr/>
                <p14:nvPr/>
              </p14:nvContentPartPr>
              <p14:xfrm>
                <a:off x="3014466" y="5503750"/>
                <a:ext cx="18000" cy="12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C55041B-5F0C-4C9B-9731-322B11549DB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005466" y="5495110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535DFF6-5218-46A6-8030-126B1C63707D}"/>
                    </a:ext>
                  </a:extLst>
                </p14:cNvPr>
                <p14:cNvContentPartPr/>
                <p14:nvPr/>
              </p14:nvContentPartPr>
              <p14:xfrm>
                <a:off x="3091146" y="5551270"/>
                <a:ext cx="313200" cy="236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535DFF6-5218-46A6-8030-126B1C63707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082146" y="5542270"/>
                  <a:ext cx="330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E09F41D-6473-4A14-B1FF-BB0FF6247730}"/>
                    </a:ext>
                  </a:extLst>
                </p14:cNvPr>
                <p14:cNvContentPartPr/>
                <p14:nvPr/>
              </p14:nvContentPartPr>
              <p14:xfrm>
                <a:off x="3309306" y="5468470"/>
                <a:ext cx="77040" cy="248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E09F41D-6473-4A14-B1FF-BB0FF624773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300666" y="5459830"/>
                  <a:ext cx="94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CACD638-B084-4207-828C-5C5D72BEC1AE}"/>
                    </a:ext>
                  </a:extLst>
                </p14:cNvPr>
                <p14:cNvContentPartPr/>
                <p14:nvPr/>
              </p14:nvContentPartPr>
              <p14:xfrm>
                <a:off x="3474546" y="5462710"/>
                <a:ext cx="82080" cy="301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CACD638-B084-4207-828C-5C5D72BEC1A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465546" y="5453710"/>
                  <a:ext cx="9972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E6B24B7-3087-4908-ADA3-D63403BA54E7}"/>
              </a:ext>
            </a:extLst>
          </p:cNvPr>
          <p:cNvGrpSpPr/>
          <p:nvPr/>
        </p:nvGrpSpPr>
        <p:grpSpPr>
          <a:xfrm>
            <a:off x="3781266" y="5374150"/>
            <a:ext cx="1440000" cy="437400"/>
            <a:chOff x="3781266" y="5374150"/>
            <a:chExt cx="144000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7F2991A-5351-4772-B962-50F8A3D64FEE}"/>
                    </a:ext>
                  </a:extLst>
                </p14:cNvPr>
                <p14:cNvContentPartPr/>
                <p14:nvPr/>
              </p14:nvContentPartPr>
              <p14:xfrm>
                <a:off x="3793146" y="5533270"/>
                <a:ext cx="136080" cy="6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7F2991A-5351-4772-B962-50F8A3D64FE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84146" y="5524630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F4CF3E7-2B82-408C-94C6-F47A969B7E58}"/>
                    </a:ext>
                  </a:extLst>
                </p14:cNvPr>
                <p14:cNvContentPartPr/>
                <p14:nvPr/>
              </p14:nvContentPartPr>
              <p14:xfrm>
                <a:off x="3781266" y="5598430"/>
                <a:ext cx="88920" cy="122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F4CF3E7-2B82-408C-94C6-F47A969B7E5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772626" y="558943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47BCE4A-1620-49DF-ABE8-AB90B84D7B1C}"/>
                    </a:ext>
                  </a:extLst>
                </p14:cNvPr>
                <p14:cNvContentPartPr/>
                <p14:nvPr/>
              </p14:nvContentPartPr>
              <p14:xfrm>
                <a:off x="4105626" y="5509870"/>
                <a:ext cx="230040" cy="301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47BCE4A-1620-49DF-ABE8-AB90B84D7B1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096986" y="5500870"/>
                  <a:ext cx="247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B86DC89-AFDC-4930-B680-F2E6B681D99F}"/>
                    </a:ext>
                  </a:extLst>
                </p14:cNvPr>
                <p14:cNvContentPartPr/>
                <p14:nvPr/>
              </p14:nvContentPartPr>
              <p14:xfrm>
                <a:off x="4447626" y="5374150"/>
                <a:ext cx="118800" cy="336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B86DC89-AFDC-4930-B680-F2E6B681D99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438986" y="5365150"/>
                  <a:ext cx="1364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E82F2D9-C001-4179-93B6-859C7A8D2B0D}"/>
                    </a:ext>
                  </a:extLst>
                </p14:cNvPr>
                <p14:cNvContentPartPr/>
                <p14:nvPr/>
              </p14:nvContentPartPr>
              <p14:xfrm>
                <a:off x="4607106" y="5521390"/>
                <a:ext cx="100800" cy="124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E82F2D9-C001-4179-93B6-859C7A8D2B0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598466" y="5512750"/>
                  <a:ext cx="118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8C3EF1B-A0C9-4118-B4CF-AF04AB155E0B}"/>
                    </a:ext>
                  </a:extLst>
                </p14:cNvPr>
                <p14:cNvContentPartPr/>
                <p14:nvPr/>
              </p14:nvContentPartPr>
              <p14:xfrm>
                <a:off x="4642746" y="5438950"/>
                <a:ext cx="71280" cy="12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8C3EF1B-A0C9-4118-B4CF-AF04AB155E0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633746" y="543031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ED4444E-7B7D-4704-AE1A-8D6E17695625}"/>
                    </a:ext>
                  </a:extLst>
                </p14:cNvPr>
                <p14:cNvContentPartPr/>
                <p14:nvPr/>
              </p14:nvContentPartPr>
              <p14:xfrm>
                <a:off x="4719426" y="5680870"/>
                <a:ext cx="71280" cy="88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ED4444E-7B7D-4704-AE1A-8D6E1769562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710426" y="5672230"/>
                  <a:ext cx="88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B17D69C-F447-487A-A120-6A830B73B655}"/>
                    </a:ext>
                  </a:extLst>
                </p14:cNvPr>
                <p14:cNvContentPartPr/>
                <p14:nvPr/>
              </p14:nvContentPartPr>
              <p14:xfrm>
                <a:off x="4896186" y="5515630"/>
                <a:ext cx="195120" cy="12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B17D69C-F447-487A-A120-6A830B73B65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887546" y="5506990"/>
                  <a:ext cx="21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376526C-5F52-4EF7-B638-2F3296653C65}"/>
                    </a:ext>
                  </a:extLst>
                </p14:cNvPr>
                <p14:cNvContentPartPr/>
                <p14:nvPr/>
              </p14:nvContentPartPr>
              <p14:xfrm>
                <a:off x="4960986" y="5474590"/>
                <a:ext cx="83160" cy="224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376526C-5F52-4EF7-B638-2F3296653C6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952346" y="5465590"/>
                  <a:ext cx="100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95B802D-144E-4913-A211-AE2DAFA70B7A}"/>
                    </a:ext>
                  </a:extLst>
                </p14:cNvPr>
                <p14:cNvContentPartPr/>
                <p14:nvPr/>
              </p14:nvContentPartPr>
              <p14:xfrm>
                <a:off x="5114706" y="5409430"/>
                <a:ext cx="106560" cy="318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95B802D-144E-4913-A211-AE2DAFA70B7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105706" y="5400790"/>
                  <a:ext cx="12420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6D9F2E2-7ABA-4FD4-9012-D384F2ECAFA7}"/>
              </a:ext>
            </a:extLst>
          </p:cNvPr>
          <p:cNvGrpSpPr/>
          <p:nvPr/>
        </p:nvGrpSpPr>
        <p:grpSpPr>
          <a:xfrm>
            <a:off x="1813146" y="6111430"/>
            <a:ext cx="758880" cy="352440"/>
            <a:chOff x="1813146" y="6111430"/>
            <a:chExt cx="7588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ECA8F92-D873-45E3-9146-2402811D01DF}"/>
                    </a:ext>
                  </a:extLst>
                </p14:cNvPr>
                <p14:cNvContentPartPr/>
                <p14:nvPr/>
              </p14:nvContentPartPr>
              <p14:xfrm>
                <a:off x="1813146" y="6170470"/>
                <a:ext cx="249480" cy="242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ECA8F92-D873-45E3-9146-2402811D01D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804146" y="6161830"/>
                  <a:ext cx="267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152B397-5A35-4A0E-9D48-38A2B4A593A0}"/>
                    </a:ext>
                  </a:extLst>
                </p14:cNvPr>
                <p14:cNvContentPartPr/>
                <p14:nvPr/>
              </p14:nvContentPartPr>
              <p14:xfrm>
                <a:off x="2212026" y="6235270"/>
                <a:ext cx="47520" cy="356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152B397-5A35-4A0E-9D48-38A2B4A593A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203386" y="6226630"/>
                  <a:ext cx="65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1721901-8995-442A-872E-F7BFB00DF61F}"/>
                    </a:ext>
                  </a:extLst>
                </p14:cNvPr>
                <p14:cNvContentPartPr/>
                <p14:nvPr/>
              </p14:nvContentPartPr>
              <p14:xfrm>
                <a:off x="2335866" y="6164710"/>
                <a:ext cx="204120" cy="299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1721901-8995-442A-872E-F7BFB00DF61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327226" y="6155710"/>
                  <a:ext cx="221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9A25171-2012-4D86-9EF8-BAAAD01A6A2C}"/>
                    </a:ext>
                  </a:extLst>
                </p14:cNvPr>
                <p14:cNvContentPartPr/>
                <p14:nvPr/>
              </p14:nvContentPartPr>
              <p14:xfrm>
                <a:off x="2383026" y="6111430"/>
                <a:ext cx="189000" cy="12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9A25171-2012-4D86-9EF8-BAAAD01A6A2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374386" y="6102790"/>
                  <a:ext cx="2066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4DE20CE-3111-4D43-89CC-8FD55E6D8280}"/>
              </a:ext>
            </a:extLst>
          </p:cNvPr>
          <p:cNvGrpSpPr/>
          <p:nvPr/>
        </p:nvGrpSpPr>
        <p:grpSpPr>
          <a:xfrm>
            <a:off x="2760666" y="6081910"/>
            <a:ext cx="803520" cy="401760"/>
            <a:chOff x="2760666" y="6081910"/>
            <a:chExt cx="8035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459725E-4F1F-494C-93A9-75A29B5860DD}"/>
                    </a:ext>
                  </a:extLst>
                </p14:cNvPr>
                <p14:cNvContentPartPr/>
                <p14:nvPr/>
              </p14:nvContentPartPr>
              <p14:xfrm>
                <a:off x="2760666" y="6081910"/>
                <a:ext cx="212760" cy="348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459725E-4F1F-494C-93A9-75A29B5860D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751666" y="6072910"/>
                  <a:ext cx="2304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35027DC-8C02-4D74-9E6F-67AB94CADB1F}"/>
                    </a:ext>
                  </a:extLst>
                </p14:cNvPr>
                <p14:cNvContentPartPr/>
                <p14:nvPr/>
              </p14:nvContentPartPr>
              <p14:xfrm>
                <a:off x="2925906" y="6235270"/>
                <a:ext cx="77040" cy="177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35027DC-8C02-4D74-9E6F-67AB94CADB1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16906" y="6226630"/>
                  <a:ext cx="94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CC271BF-614F-4ADF-9210-B3782E205EA3}"/>
                    </a:ext>
                  </a:extLst>
                </p14:cNvPr>
                <p14:cNvContentPartPr/>
                <p14:nvPr/>
              </p14:nvContentPartPr>
              <p14:xfrm>
                <a:off x="3008346" y="6188110"/>
                <a:ext cx="41760" cy="12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CC271BF-614F-4ADF-9210-B3782E205EA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999706" y="6179470"/>
                  <a:ext cx="59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F298996-566D-4F22-BB14-F214ED93B2C1}"/>
                    </a:ext>
                  </a:extLst>
                </p14:cNvPr>
                <p14:cNvContentPartPr/>
                <p14:nvPr/>
              </p14:nvContentPartPr>
              <p14:xfrm>
                <a:off x="3049746" y="6223750"/>
                <a:ext cx="383760" cy="259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F298996-566D-4F22-BB14-F214ED93B2C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041106" y="6214750"/>
                  <a:ext cx="401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B4A71BC-8730-45D5-A04B-94ED56F910B0}"/>
                    </a:ext>
                  </a:extLst>
                </p14:cNvPr>
                <p14:cNvContentPartPr/>
                <p14:nvPr/>
              </p14:nvContentPartPr>
              <p14:xfrm>
                <a:off x="3315066" y="6164710"/>
                <a:ext cx="94680" cy="230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B4A71BC-8730-45D5-A04B-94ED56F910B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306426" y="6155710"/>
                  <a:ext cx="112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ECDFE89-0E1B-4B0D-8C77-E02497378C69}"/>
                    </a:ext>
                  </a:extLst>
                </p14:cNvPr>
                <p14:cNvContentPartPr/>
                <p14:nvPr/>
              </p14:nvContentPartPr>
              <p14:xfrm>
                <a:off x="3409746" y="6170470"/>
                <a:ext cx="154440" cy="3013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ECDFE89-0E1B-4B0D-8C77-E02497378C6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400746" y="6161830"/>
                  <a:ext cx="17208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6F52C346-89AB-48DB-816C-19994CD13AE1}"/>
              </a:ext>
            </a:extLst>
          </p:cNvPr>
          <p:cNvGrpSpPr/>
          <p:nvPr/>
        </p:nvGrpSpPr>
        <p:grpSpPr>
          <a:xfrm>
            <a:off x="3875586" y="6229510"/>
            <a:ext cx="136080" cy="113040"/>
            <a:chOff x="3875586" y="6229510"/>
            <a:chExt cx="13608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AF721D2-67A4-4C4F-B20A-105CC4732126}"/>
                    </a:ext>
                  </a:extLst>
                </p14:cNvPr>
                <p14:cNvContentPartPr/>
                <p14:nvPr/>
              </p14:nvContentPartPr>
              <p14:xfrm>
                <a:off x="3875586" y="6229510"/>
                <a:ext cx="136080" cy="12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AF721D2-67A4-4C4F-B20A-105CC473212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866946" y="6220510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109A819-63EC-44C4-AB81-2B66A968C6F9}"/>
                    </a:ext>
                  </a:extLst>
                </p14:cNvPr>
                <p14:cNvContentPartPr/>
                <p14:nvPr/>
              </p14:nvContentPartPr>
              <p14:xfrm>
                <a:off x="3875586" y="6323830"/>
                <a:ext cx="112680" cy="18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109A819-63EC-44C4-AB81-2B66A968C6F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866946" y="6314830"/>
                  <a:ext cx="1303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50A9ED67-DD24-4EE7-9E52-FA5E5D9AD93C}"/>
                  </a:ext>
                </a:extLst>
              </p14:cNvPr>
              <p14:cNvContentPartPr/>
              <p14:nvPr/>
            </p14:nvContentPartPr>
            <p14:xfrm>
              <a:off x="4264386" y="6188110"/>
              <a:ext cx="178560" cy="1717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50A9ED67-DD24-4EE7-9E52-FA5E5D9AD93C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255746" y="6179470"/>
                <a:ext cx="196200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316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FBABA3A-CCD7-46F1-B219-A0D568667626}"/>
              </a:ext>
            </a:extLst>
          </p:cNvPr>
          <p:cNvGrpSpPr/>
          <p:nvPr/>
        </p:nvGrpSpPr>
        <p:grpSpPr>
          <a:xfrm>
            <a:off x="1090986" y="277630"/>
            <a:ext cx="1888200" cy="395280"/>
            <a:chOff x="1090986" y="277630"/>
            <a:chExt cx="18882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2DE4667-1685-4406-9784-52EEAFA3F7CF}"/>
                    </a:ext>
                  </a:extLst>
                </p14:cNvPr>
                <p14:cNvContentPartPr/>
                <p14:nvPr/>
              </p14:nvContentPartPr>
              <p14:xfrm>
                <a:off x="1090986" y="324070"/>
                <a:ext cx="254160" cy="224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2DE4667-1685-4406-9784-52EEAFA3F7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2346" y="315430"/>
                  <a:ext cx="271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09837D-77CB-4A20-8B6F-EE5A2A082401}"/>
                    </a:ext>
                  </a:extLst>
                </p14:cNvPr>
                <p14:cNvContentPartPr/>
                <p14:nvPr/>
              </p14:nvContentPartPr>
              <p14:xfrm>
                <a:off x="1362786" y="359710"/>
                <a:ext cx="188640" cy="177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09837D-77CB-4A20-8B6F-EE5A2A0824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4146" y="350710"/>
                  <a:ext cx="206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51B8B1-06DF-4A8B-81DF-9E47E5F50F2E}"/>
                    </a:ext>
                  </a:extLst>
                </p14:cNvPr>
                <p14:cNvContentPartPr/>
                <p14:nvPr/>
              </p14:nvContentPartPr>
              <p14:xfrm>
                <a:off x="1344786" y="371230"/>
                <a:ext cx="216720" cy="189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51B8B1-06DF-4A8B-81DF-9E47E5F50F2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6146" y="362590"/>
                  <a:ext cx="234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48DE5E-9933-474D-BA4F-488CD25B301C}"/>
                    </a:ext>
                  </a:extLst>
                </p14:cNvPr>
                <p14:cNvContentPartPr/>
                <p14:nvPr/>
              </p14:nvContentPartPr>
              <p14:xfrm>
                <a:off x="1628466" y="323710"/>
                <a:ext cx="251280" cy="284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48DE5E-9933-474D-BA4F-488CD25B30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9826" y="314710"/>
                  <a:ext cx="268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7939B8-7135-4130-9CAE-AC11AA0409B5}"/>
                    </a:ext>
                  </a:extLst>
                </p14:cNvPr>
                <p14:cNvContentPartPr/>
                <p14:nvPr/>
              </p14:nvContentPartPr>
              <p14:xfrm>
                <a:off x="1615866" y="460150"/>
                <a:ext cx="213120" cy="65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7939B8-7135-4130-9CAE-AC11AA0409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7226" y="451150"/>
                  <a:ext cx="230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56ACFD-E443-4A5B-ACB7-C7DAB3878AAA}"/>
                    </a:ext>
                  </a:extLst>
                </p14:cNvPr>
                <p14:cNvContentPartPr/>
                <p14:nvPr/>
              </p14:nvContentPartPr>
              <p14:xfrm>
                <a:off x="1734306" y="277630"/>
                <a:ext cx="136080" cy="11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56ACFD-E443-4A5B-ACB7-C7DAB3878A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25306" y="268630"/>
                  <a:ext cx="153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652403-32F0-4C17-A106-94F97978DC6C}"/>
                    </a:ext>
                  </a:extLst>
                </p14:cNvPr>
                <p14:cNvContentPartPr/>
                <p14:nvPr/>
              </p14:nvContentPartPr>
              <p14:xfrm>
                <a:off x="1957866" y="288790"/>
                <a:ext cx="177120" cy="28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652403-32F0-4C17-A106-94F97978DC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8866" y="279790"/>
                  <a:ext cx="194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92E5A1F-8311-421A-B2F2-A7B4D47329FA}"/>
                    </a:ext>
                  </a:extLst>
                </p14:cNvPr>
                <p14:cNvContentPartPr/>
                <p14:nvPr/>
              </p14:nvContentPartPr>
              <p14:xfrm>
                <a:off x="2064426" y="436390"/>
                <a:ext cx="124560" cy="10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92E5A1F-8311-421A-B2F2-A7B4D47329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5426" y="427390"/>
                  <a:ext cx="142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B78151B-D48E-4850-A0D2-4931CA5B01B3}"/>
                    </a:ext>
                  </a:extLst>
                </p14:cNvPr>
                <p14:cNvContentPartPr/>
                <p14:nvPr/>
              </p14:nvContentPartPr>
              <p14:xfrm>
                <a:off x="2147226" y="342070"/>
                <a:ext cx="59400" cy="1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B78151B-D48E-4850-A0D2-4931CA5B01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38226" y="33307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0635EB-7DC1-4DFF-B3E2-C04F0D3360D3}"/>
                    </a:ext>
                  </a:extLst>
                </p14:cNvPr>
                <p14:cNvContentPartPr/>
                <p14:nvPr/>
              </p14:nvContentPartPr>
              <p14:xfrm>
                <a:off x="2229666" y="442150"/>
                <a:ext cx="265680" cy="207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0635EB-7DC1-4DFF-B3E2-C04F0D3360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21026" y="433510"/>
                  <a:ext cx="283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F8B0E3-4956-4E88-8B40-69C44B7F7391}"/>
                    </a:ext>
                  </a:extLst>
                </p14:cNvPr>
                <p14:cNvContentPartPr/>
                <p14:nvPr/>
              </p14:nvContentPartPr>
              <p14:xfrm>
                <a:off x="2358906" y="355750"/>
                <a:ext cx="142560" cy="252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F8B0E3-4956-4E88-8B40-69C44B7F73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50266" y="346750"/>
                  <a:ext cx="160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01F970-F6F5-4BB0-92F5-D2E47E81DB78}"/>
                    </a:ext>
                  </a:extLst>
                </p14:cNvPr>
                <p14:cNvContentPartPr/>
                <p14:nvPr/>
              </p14:nvContentPartPr>
              <p14:xfrm>
                <a:off x="2583906" y="342070"/>
                <a:ext cx="354240" cy="330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01F970-F6F5-4BB0-92F5-D2E47E81DB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74906" y="333070"/>
                  <a:ext cx="3718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83C5FB-E9B4-4D1E-9F86-0891AD50ADC1}"/>
                    </a:ext>
                  </a:extLst>
                </p14:cNvPr>
                <p14:cNvContentPartPr/>
                <p14:nvPr/>
              </p14:nvContentPartPr>
              <p14:xfrm>
                <a:off x="2854986" y="530710"/>
                <a:ext cx="124200" cy="29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83C5FB-E9B4-4D1E-9F86-0891AD50AD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46346" y="522070"/>
                  <a:ext cx="1418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07A52F-B145-4C5F-AA72-26D2AE86B64E}"/>
              </a:ext>
            </a:extLst>
          </p:cNvPr>
          <p:cNvGrpSpPr/>
          <p:nvPr/>
        </p:nvGrpSpPr>
        <p:grpSpPr>
          <a:xfrm>
            <a:off x="3232626" y="105910"/>
            <a:ext cx="1783800" cy="447840"/>
            <a:chOff x="3232626" y="105910"/>
            <a:chExt cx="178380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D2CFF-B932-4F3A-9179-388C32964699}"/>
                    </a:ext>
                  </a:extLst>
                </p14:cNvPr>
                <p14:cNvContentPartPr/>
                <p14:nvPr/>
              </p14:nvContentPartPr>
              <p14:xfrm>
                <a:off x="3232626" y="495430"/>
                <a:ext cx="153720" cy="24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D2CFF-B932-4F3A-9179-388C329646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3986" y="486430"/>
                  <a:ext cx="171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FA3089-1651-4DE1-91EA-8BD8FF3E1A28}"/>
                    </a:ext>
                  </a:extLst>
                </p14:cNvPr>
                <p14:cNvContentPartPr/>
                <p14:nvPr/>
              </p14:nvContentPartPr>
              <p14:xfrm>
                <a:off x="3598746" y="158470"/>
                <a:ext cx="165240" cy="23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FA3089-1651-4DE1-91EA-8BD8FF3E1A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90106" y="149830"/>
                  <a:ext cx="182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7CD1F0-300A-4FF0-9444-BF02F5C7EAE2}"/>
                    </a:ext>
                  </a:extLst>
                </p14:cNvPr>
                <p14:cNvContentPartPr/>
                <p14:nvPr/>
              </p14:nvContentPartPr>
              <p14:xfrm>
                <a:off x="3846066" y="135790"/>
                <a:ext cx="77040" cy="247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7CD1F0-300A-4FF0-9444-BF02F5C7EA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37426" y="127150"/>
                  <a:ext cx="94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8BD234-78DD-4C25-9712-179FB669CB50}"/>
                    </a:ext>
                  </a:extLst>
                </p14:cNvPr>
                <p14:cNvContentPartPr/>
                <p14:nvPr/>
              </p14:nvContentPartPr>
              <p14:xfrm>
                <a:off x="3840306" y="146950"/>
                <a:ext cx="159120" cy="28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8BD234-78DD-4C25-9712-179FB669CB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31306" y="138310"/>
                  <a:ext cx="176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EC9CCE-D29B-4B46-9D93-4BED7473ABA3}"/>
                    </a:ext>
                  </a:extLst>
                </p14:cNvPr>
                <p14:cNvContentPartPr/>
                <p14:nvPr/>
              </p14:nvContentPartPr>
              <p14:xfrm>
                <a:off x="3887466" y="105910"/>
                <a:ext cx="94680" cy="1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EC9CCE-D29B-4B46-9D93-4BED7473AB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78826" y="97270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003FA0-D19A-4789-AEE1-AEA76BDEDF36}"/>
                    </a:ext>
                  </a:extLst>
                </p14:cNvPr>
                <p14:cNvContentPartPr/>
                <p14:nvPr/>
              </p14:nvContentPartPr>
              <p14:xfrm>
                <a:off x="4146666" y="117790"/>
                <a:ext cx="95040" cy="295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003FA0-D19A-4789-AEE1-AEA76BDEDF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37666" y="109150"/>
                  <a:ext cx="112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6E9C868-35E0-4955-8593-71E99C176B9C}"/>
                    </a:ext>
                  </a:extLst>
                </p14:cNvPr>
                <p14:cNvContentPartPr/>
                <p14:nvPr/>
              </p14:nvContentPartPr>
              <p14:xfrm>
                <a:off x="4229826" y="123550"/>
                <a:ext cx="129960" cy="23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6E9C868-35E0-4955-8593-71E99C176B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21186" y="114910"/>
                  <a:ext cx="147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41EE66-2E33-4EBD-98EE-6190409CD28B}"/>
                    </a:ext>
                  </a:extLst>
                </p14:cNvPr>
                <p14:cNvContentPartPr/>
                <p14:nvPr/>
              </p14:nvContentPartPr>
              <p14:xfrm>
                <a:off x="4394706" y="306430"/>
                <a:ext cx="35640" cy="171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41EE66-2E33-4EBD-98EE-6190409CD28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86066" y="297790"/>
                  <a:ext cx="53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FF5FF7-29FA-40CB-8B17-C36F1034703B}"/>
                    </a:ext>
                  </a:extLst>
                </p14:cNvPr>
                <p14:cNvContentPartPr/>
                <p14:nvPr/>
              </p14:nvContentPartPr>
              <p14:xfrm>
                <a:off x="4477506" y="182590"/>
                <a:ext cx="153720" cy="20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FF5FF7-29FA-40CB-8B17-C36F103470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68506" y="173950"/>
                  <a:ext cx="171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E49BEE3-C1FF-443B-90E0-56821FC62109}"/>
                    </a:ext>
                  </a:extLst>
                </p14:cNvPr>
                <p14:cNvContentPartPr/>
                <p14:nvPr/>
              </p14:nvContentPartPr>
              <p14:xfrm>
                <a:off x="4683786" y="176830"/>
                <a:ext cx="41760" cy="259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E49BEE3-C1FF-443B-90E0-56821FC621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75146" y="167830"/>
                  <a:ext cx="59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3462589-CB89-479A-89EE-02042ECC5995}"/>
                    </a:ext>
                  </a:extLst>
                </p14:cNvPr>
                <p14:cNvContentPartPr/>
                <p14:nvPr/>
              </p14:nvContentPartPr>
              <p14:xfrm>
                <a:off x="3639786" y="524230"/>
                <a:ext cx="1376640" cy="29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3462589-CB89-479A-89EE-02042ECC59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30786" y="515230"/>
                  <a:ext cx="13942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425D5D-C906-4121-B957-3DB7C99B4CFF}"/>
              </a:ext>
            </a:extLst>
          </p:cNvPr>
          <p:cNvGrpSpPr/>
          <p:nvPr/>
        </p:nvGrpSpPr>
        <p:grpSpPr>
          <a:xfrm>
            <a:off x="3869466" y="645550"/>
            <a:ext cx="620640" cy="204120"/>
            <a:chOff x="3869466" y="645550"/>
            <a:chExt cx="62064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97D168-12B6-464B-8776-4C1DA758254C}"/>
                    </a:ext>
                  </a:extLst>
                </p14:cNvPr>
                <p14:cNvContentPartPr/>
                <p14:nvPr/>
              </p14:nvContentPartPr>
              <p14:xfrm>
                <a:off x="3869466" y="645550"/>
                <a:ext cx="620640" cy="18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97D168-12B6-464B-8776-4C1DA75825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60466" y="636910"/>
                  <a:ext cx="638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D913CD-6BBC-47C2-AE28-AAB452129A5E}"/>
                    </a:ext>
                  </a:extLst>
                </p14:cNvPr>
                <p14:cNvContentPartPr/>
                <p14:nvPr/>
              </p14:nvContentPartPr>
              <p14:xfrm>
                <a:off x="4288506" y="648790"/>
                <a:ext cx="130320" cy="20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D913CD-6BBC-47C2-AE28-AAB452129A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79866" y="639790"/>
                  <a:ext cx="1479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68787F-71DC-4423-8804-2CD4F852EF83}"/>
              </a:ext>
            </a:extLst>
          </p:cNvPr>
          <p:cNvGrpSpPr/>
          <p:nvPr/>
        </p:nvGrpSpPr>
        <p:grpSpPr>
          <a:xfrm>
            <a:off x="1056786" y="1120750"/>
            <a:ext cx="1754280" cy="513720"/>
            <a:chOff x="1056786" y="1120750"/>
            <a:chExt cx="175428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4674EE-869C-4229-948C-3F79A7A21294}"/>
                    </a:ext>
                  </a:extLst>
                </p14:cNvPr>
                <p14:cNvContentPartPr/>
                <p14:nvPr/>
              </p14:nvContentPartPr>
              <p14:xfrm>
                <a:off x="1056786" y="1240990"/>
                <a:ext cx="294480" cy="219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4674EE-869C-4229-948C-3F79A7A212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8146" y="1231990"/>
                  <a:ext cx="312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29006C-2905-4CF5-872A-0B53A2E9379E}"/>
                    </a:ext>
                  </a:extLst>
                </p14:cNvPr>
                <p14:cNvContentPartPr/>
                <p14:nvPr/>
              </p14:nvContentPartPr>
              <p14:xfrm>
                <a:off x="1421466" y="1244590"/>
                <a:ext cx="212760" cy="153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29006C-2905-4CF5-872A-0B53A2E937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12826" y="1235590"/>
                  <a:ext cx="230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6E2F7E-3F3A-4564-9EEA-A3B6842E8AF1}"/>
                    </a:ext>
                  </a:extLst>
                </p14:cNvPr>
                <p14:cNvContentPartPr/>
                <p14:nvPr/>
              </p14:nvContentPartPr>
              <p14:xfrm>
                <a:off x="1468626" y="1250350"/>
                <a:ext cx="171360" cy="21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6E2F7E-3F3A-4564-9EEA-A3B6842E8A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59986" y="1241350"/>
                  <a:ext cx="189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2EDBBAF-9990-4296-9BCA-5EC303AC2D37}"/>
                    </a:ext>
                  </a:extLst>
                </p14:cNvPr>
                <p14:cNvContentPartPr/>
                <p14:nvPr/>
              </p14:nvContentPartPr>
              <p14:xfrm>
                <a:off x="1716666" y="1208950"/>
                <a:ext cx="224640" cy="36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2EDBBAF-9990-4296-9BCA-5EC303AC2D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07666" y="1200310"/>
                  <a:ext cx="242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BA9B5E-4936-481C-83DE-C1C424D1129F}"/>
                    </a:ext>
                  </a:extLst>
                </p14:cNvPr>
                <p14:cNvContentPartPr/>
                <p14:nvPr/>
              </p14:nvContentPartPr>
              <p14:xfrm>
                <a:off x="1740066" y="1374550"/>
                <a:ext cx="177480" cy="53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BA9B5E-4936-481C-83DE-C1C424D112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31426" y="1365550"/>
                  <a:ext cx="195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0791485-9EBB-4F53-8490-0C4EE254B368}"/>
                    </a:ext>
                  </a:extLst>
                </p14:cNvPr>
                <p14:cNvContentPartPr/>
                <p14:nvPr/>
              </p14:nvContentPartPr>
              <p14:xfrm>
                <a:off x="1804866" y="1120750"/>
                <a:ext cx="112320" cy="18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0791485-9EBB-4F53-8490-0C4EE254B3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96226" y="1111750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49C310-A1C4-4A19-BE89-5EECDC248E7F}"/>
                    </a:ext>
                  </a:extLst>
                </p14:cNvPr>
                <p14:cNvContentPartPr/>
                <p14:nvPr/>
              </p14:nvContentPartPr>
              <p14:xfrm>
                <a:off x="2064426" y="1197430"/>
                <a:ext cx="177480" cy="342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49C310-A1C4-4A19-BE89-5EECDC248E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55786" y="1188790"/>
                  <a:ext cx="1951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AA5E88-3EA2-4516-95E6-EA0E0618029D}"/>
                    </a:ext>
                  </a:extLst>
                </p14:cNvPr>
                <p14:cNvContentPartPr/>
                <p14:nvPr/>
              </p14:nvContentPartPr>
              <p14:xfrm>
                <a:off x="2164146" y="1274110"/>
                <a:ext cx="124920" cy="218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AA5E88-3EA2-4516-95E6-EA0E061802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55146" y="1265110"/>
                  <a:ext cx="142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3151AD-391F-41A6-BD11-5D5C7C44A777}"/>
                    </a:ext>
                  </a:extLst>
                </p14:cNvPr>
                <p14:cNvContentPartPr/>
                <p14:nvPr/>
              </p14:nvContentPartPr>
              <p14:xfrm>
                <a:off x="2288706" y="1362670"/>
                <a:ext cx="295200" cy="23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3151AD-391F-41A6-BD11-5D5C7C44A7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80066" y="1353670"/>
                  <a:ext cx="312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115038-F2AA-40E4-8632-31398E141D14}"/>
                    </a:ext>
                  </a:extLst>
                </p14:cNvPr>
                <p14:cNvContentPartPr/>
                <p14:nvPr/>
              </p14:nvContentPartPr>
              <p14:xfrm>
                <a:off x="2507586" y="1281670"/>
                <a:ext cx="106200" cy="240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115038-F2AA-40E4-8632-31398E141D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98586" y="1273030"/>
                  <a:ext cx="123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D59ABB-5D76-49F5-A22E-0B4DA107627B}"/>
                    </a:ext>
                  </a:extLst>
                </p14:cNvPr>
                <p14:cNvContentPartPr/>
                <p14:nvPr/>
              </p14:nvContentPartPr>
              <p14:xfrm>
                <a:off x="2719266" y="1256470"/>
                <a:ext cx="91800" cy="378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D59ABB-5D76-49F5-A22E-0B4DA107627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10626" y="1247470"/>
                  <a:ext cx="109440" cy="39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92ADBB6-0EF1-475B-A996-A4C11621253F}"/>
                  </a:ext>
                </a:extLst>
              </p14:cNvPr>
              <p14:cNvContentPartPr/>
              <p14:nvPr/>
            </p14:nvContentPartPr>
            <p14:xfrm>
              <a:off x="3032106" y="1350790"/>
              <a:ext cx="106560" cy="118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92ADBB6-0EF1-475B-A996-A4C11621253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23106" y="1341790"/>
                <a:ext cx="12420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268654B-BC36-4B77-A2BF-5D6A5162E1BC}"/>
              </a:ext>
            </a:extLst>
          </p:cNvPr>
          <p:cNvGrpSpPr/>
          <p:nvPr/>
        </p:nvGrpSpPr>
        <p:grpSpPr>
          <a:xfrm>
            <a:off x="3415146" y="1103470"/>
            <a:ext cx="1528920" cy="590400"/>
            <a:chOff x="3415146" y="1103470"/>
            <a:chExt cx="152892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BFEE80-02AD-4CAF-AEE6-7F3A6613FF8B}"/>
                    </a:ext>
                  </a:extLst>
                </p14:cNvPr>
                <p14:cNvContentPartPr/>
                <p14:nvPr/>
              </p14:nvContentPartPr>
              <p14:xfrm>
                <a:off x="3480306" y="1103470"/>
                <a:ext cx="165240" cy="216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BFEE80-02AD-4CAF-AEE6-7F3A6613FF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71666" y="1094470"/>
                  <a:ext cx="182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FF53A7-88D1-4BDF-904D-0EF94CD829D1}"/>
                    </a:ext>
                  </a:extLst>
                </p14:cNvPr>
                <p14:cNvContentPartPr/>
                <p14:nvPr/>
              </p14:nvContentPartPr>
              <p14:xfrm>
                <a:off x="3415146" y="1392190"/>
                <a:ext cx="411480" cy="47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FF53A7-88D1-4BDF-904D-0EF94CD829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06506" y="1383190"/>
                  <a:ext cx="429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5D818B0-2657-4546-9F75-33E297885F3C}"/>
                    </a:ext>
                  </a:extLst>
                </p14:cNvPr>
                <p14:cNvContentPartPr/>
                <p14:nvPr/>
              </p14:nvContentPartPr>
              <p14:xfrm>
                <a:off x="3445026" y="1492270"/>
                <a:ext cx="360360" cy="20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5D818B0-2657-4546-9F75-33E297885F3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36386" y="1483630"/>
                  <a:ext cx="378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88C2C1F-4285-4092-9110-D75F4E06DCCA}"/>
                    </a:ext>
                  </a:extLst>
                </p14:cNvPr>
                <p14:cNvContentPartPr/>
                <p14:nvPr/>
              </p14:nvContentPartPr>
              <p14:xfrm>
                <a:off x="3680466" y="1486870"/>
                <a:ext cx="54000" cy="177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88C2C1F-4285-4092-9110-D75F4E06DC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71826" y="1477870"/>
                  <a:ext cx="71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DAA630-840B-4558-8C8F-24A00A77CB30}"/>
                    </a:ext>
                  </a:extLst>
                </p14:cNvPr>
                <p14:cNvContentPartPr/>
                <p14:nvPr/>
              </p14:nvContentPartPr>
              <p14:xfrm>
                <a:off x="3981786" y="1232710"/>
                <a:ext cx="47520" cy="313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DAA630-840B-4558-8C8F-24A00A77CB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73146" y="1224070"/>
                  <a:ext cx="65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37B8E0-26F3-44E8-A1F2-3BDBD1BEF491}"/>
                    </a:ext>
                  </a:extLst>
                </p14:cNvPr>
                <p14:cNvContentPartPr/>
                <p14:nvPr/>
              </p14:nvContentPartPr>
              <p14:xfrm>
                <a:off x="3883866" y="1262230"/>
                <a:ext cx="261000" cy="259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37B8E0-26F3-44E8-A1F2-3BDBD1BEF4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75226" y="1253590"/>
                  <a:ext cx="278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CE4B89-5C2B-46BE-AB9F-9C71E317214D}"/>
                    </a:ext>
                  </a:extLst>
                </p14:cNvPr>
                <p14:cNvContentPartPr/>
                <p14:nvPr/>
              </p14:nvContentPartPr>
              <p14:xfrm>
                <a:off x="3999426" y="1220830"/>
                <a:ext cx="136080" cy="1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CE4B89-5C2B-46BE-AB9F-9C71E31721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0786" y="1212190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5A031B-9FF5-46C1-91DA-1012D5A7FCB2}"/>
                    </a:ext>
                  </a:extLst>
                </p14:cNvPr>
                <p14:cNvContentPartPr/>
                <p14:nvPr/>
              </p14:nvContentPartPr>
              <p14:xfrm>
                <a:off x="4247466" y="1244590"/>
                <a:ext cx="106560" cy="28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5A031B-9FF5-46C1-91DA-1012D5A7FC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38466" y="1235590"/>
                  <a:ext cx="124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87287B-7008-4F43-983F-E116D353F4FC}"/>
                    </a:ext>
                  </a:extLst>
                </p14:cNvPr>
                <p14:cNvContentPartPr/>
                <p14:nvPr/>
              </p14:nvContentPartPr>
              <p14:xfrm>
                <a:off x="4391106" y="1279870"/>
                <a:ext cx="110160" cy="222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87287B-7008-4F43-983F-E116D353F4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82466" y="1271230"/>
                  <a:ext cx="127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12B284-4790-45BF-9748-409B387F325C}"/>
                    </a:ext>
                  </a:extLst>
                </p14:cNvPr>
                <p14:cNvContentPartPr/>
                <p14:nvPr/>
              </p14:nvContentPartPr>
              <p14:xfrm>
                <a:off x="4536546" y="1327030"/>
                <a:ext cx="259920" cy="23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12B284-4790-45BF-9748-409B387F325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27546" y="1318390"/>
                  <a:ext cx="277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852E27-D9EF-4560-81E0-AF6665067F6D}"/>
                    </a:ext>
                  </a:extLst>
                </p14:cNvPr>
                <p14:cNvContentPartPr/>
                <p14:nvPr/>
              </p14:nvContentPartPr>
              <p14:xfrm>
                <a:off x="4713306" y="1232710"/>
                <a:ext cx="230760" cy="271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852E27-D9EF-4560-81E0-AF6665067F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04666" y="1224070"/>
                  <a:ext cx="2484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5C6C1A-F81C-4618-A3D6-6765CED5A95A}"/>
              </a:ext>
            </a:extLst>
          </p:cNvPr>
          <p:cNvGrpSpPr/>
          <p:nvPr/>
        </p:nvGrpSpPr>
        <p:grpSpPr>
          <a:xfrm>
            <a:off x="5149986" y="1126510"/>
            <a:ext cx="1321200" cy="378360"/>
            <a:chOff x="5149986" y="1126510"/>
            <a:chExt cx="13212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24B3D6C-2515-48AE-BE78-8C3479B04CC2}"/>
                    </a:ext>
                  </a:extLst>
                </p14:cNvPr>
                <p14:cNvContentPartPr/>
                <p14:nvPr/>
              </p14:nvContentPartPr>
              <p14:xfrm>
                <a:off x="5149986" y="1374550"/>
                <a:ext cx="189000" cy="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24B3D6C-2515-48AE-BE78-8C3479B04C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40986" y="1365550"/>
                  <a:ext cx="20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6BE93A5-1DA5-47E5-B61F-B323C3A58E3D}"/>
                    </a:ext>
                  </a:extLst>
                </p14:cNvPr>
                <p14:cNvContentPartPr/>
                <p14:nvPr/>
              </p14:nvContentPartPr>
              <p14:xfrm>
                <a:off x="5220906" y="1268350"/>
                <a:ext cx="65160" cy="236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6BE93A5-1DA5-47E5-B61F-B323C3A58E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11906" y="1259350"/>
                  <a:ext cx="82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B995EA-E85D-4453-93E1-0CFA9BCD29BB}"/>
                    </a:ext>
                  </a:extLst>
                </p14:cNvPr>
                <p14:cNvContentPartPr/>
                <p14:nvPr/>
              </p14:nvContentPartPr>
              <p14:xfrm>
                <a:off x="5509986" y="1232710"/>
                <a:ext cx="254160" cy="272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B995EA-E85D-4453-93E1-0CFA9BCD29B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00986" y="1224070"/>
                  <a:ext cx="271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9799D38-93CC-47F8-AE06-84EFAC33ECC9}"/>
                    </a:ext>
                  </a:extLst>
                </p14:cNvPr>
                <p14:cNvContentPartPr/>
                <p14:nvPr/>
              </p14:nvContentPartPr>
              <p14:xfrm>
                <a:off x="5574786" y="1126510"/>
                <a:ext cx="153720" cy="1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9799D38-93CC-47F8-AE06-84EFAC33EC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65786" y="1117870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179E567-0648-4827-A748-E11C99C86429}"/>
                    </a:ext>
                  </a:extLst>
                </p14:cNvPr>
                <p14:cNvContentPartPr/>
                <p14:nvPr/>
              </p14:nvContentPartPr>
              <p14:xfrm>
                <a:off x="5757666" y="1185550"/>
                <a:ext cx="141840" cy="289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179E567-0648-4827-A748-E11C99C864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48666" y="1176910"/>
                  <a:ext cx="159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39B6B1-211E-4858-947A-3C83A6326FC0}"/>
                    </a:ext>
                  </a:extLst>
                </p14:cNvPr>
                <p14:cNvContentPartPr/>
                <p14:nvPr/>
              </p14:nvContentPartPr>
              <p14:xfrm>
                <a:off x="5892666" y="1232710"/>
                <a:ext cx="101160" cy="20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39B6B1-211E-4858-947A-3C83A6326F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83666" y="1224070"/>
                  <a:ext cx="118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BA1349-18D4-4699-9DA9-ED4DAF1866A4}"/>
                    </a:ext>
                  </a:extLst>
                </p14:cNvPr>
                <p14:cNvContentPartPr/>
                <p14:nvPr/>
              </p14:nvContentPartPr>
              <p14:xfrm>
                <a:off x="6076266" y="1285990"/>
                <a:ext cx="236160" cy="218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BA1349-18D4-4699-9DA9-ED4DAF1866A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67266" y="1276990"/>
                  <a:ext cx="253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D43377-4438-413A-AA70-C13FC4507DF9}"/>
                    </a:ext>
                  </a:extLst>
                </p14:cNvPr>
                <p14:cNvContentPartPr/>
                <p14:nvPr/>
              </p14:nvContentPartPr>
              <p14:xfrm>
                <a:off x="6193626" y="1238830"/>
                <a:ext cx="105840" cy="230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D43377-4438-413A-AA70-C13FC4507D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84986" y="1229830"/>
                  <a:ext cx="123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ECB70D-B7D2-485C-AF8E-D533F58F9DD3}"/>
                    </a:ext>
                  </a:extLst>
                </p14:cNvPr>
                <p14:cNvContentPartPr/>
                <p14:nvPr/>
              </p14:nvContentPartPr>
              <p14:xfrm>
                <a:off x="6335826" y="1173670"/>
                <a:ext cx="135360" cy="324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ECB70D-B7D2-485C-AF8E-D533F58F9D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26826" y="1165030"/>
                  <a:ext cx="15300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DF6197C-21F2-457E-961C-F52C58376513}"/>
              </a:ext>
            </a:extLst>
          </p:cNvPr>
          <p:cNvGrpSpPr/>
          <p:nvPr/>
        </p:nvGrpSpPr>
        <p:grpSpPr>
          <a:xfrm>
            <a:off x="1157226" y="1993750"/>
            <a:ext cx="1863000" cy="417240"/>
            <a:chOff x="1157226" y="1993750"/>
            <a:chExt cx="186300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A4E714F-A817-49DD-8B32-5F5D43852D42}"/>
                    </a:ext>
                  </a:extLst>
                </p14:cNvPr>
                <p14:cNvContentPartPr/>
                <p14:nvPr/>
              </p14:nvContentPartPr>
              <p14:xfrm>
                <a:off x="1157226" y="2029030"/>
                <a:ext cx="315360" cy="319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A4E714F-A817-49DD-8B32-5F5D43852D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8226" y="2020390"/>
                  <a:ext cx="333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37A345D-521F-4040-AC56-B166900D93D6}"/>
                    </a:ext>
                  </a:extLst>
                </p14:cNvPr>
                <p14:cNvContentPartPr/>
                <p14:nvPr/>
              </p14:nvContentPartPr>
              <p14:xfrm>
                <a:off x="1616226" y="2182750"/>
                <a:ext cx="41760" cy="41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37A345D-521F-4040-AC56-B166900D93D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07586" y="2173750"/>
                  <a:ext cx="59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CE2DCE9-F92C-4118-9378-448DDEB137C7}"/>
                    </a:ext>
                  </a:extLst>
                </p14:cNvPr>
                <p14:cNvContentPartPr/>
                <p14:nvPr/>
              </p14:nvContentPartPr>
              <p14:xfrm>
                <a:off x="1887666" y="2106070"/>
                <a:ext cx="24120" cy="136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CE2DCE9-F92C-4118-9378-448DDEB137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78666" y="2097070"/>
                  <a:ext cx="4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DEB673-35D1-4DD6-9CD9-450D167F89FF}"/>
                    </a:ext>
                  </a:extLst>
                </p14:cNvPr>
                <p14:cNvContentPartPr/>
                <p14:nvPr/>
              </p14:nvContentPartPr>
              <p14:xfrm>
                <a:off x="1810626" y="2064670"/>
                <a:ext cx="253800" cy="263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DEB673-35D1-4DD6-9CD9-450D167F89F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01986" y="2055670"/>
                  <a:ext cx="271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C71BED-1E8C-400E-BA5F-280F8F11C3DD}"/>
                    </a:ext>
                  </a:extLst>
                </p14:cNvPr>
                <p14:cNvContentPartPr/>
                <p14:nvPr/>
              </p14:nvContentPartPr>
              <p14:xfrm>
                <a:off x="1887666" y="1993750"/>
                <a:ext cx="177480" cy="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C71BED-1E8C-400E-BA5F-280F8F11C3D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78666" y="1985110"/>
                  <a:ext cx="19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CA24E1-2C5C-44DB-A2AF-A62AE2F55E64}"/>
                    </a:ext>
                  </a:extLst>
                </p14:cNvPr>
                <p14:cNvContentPartPr/>
                <p14:nvPr/>
              </p14:nvContentPartPr>
              <p14:xfrm>
                <a:off x="2187906" y="1994110"/>
                <a:ext cx="142560" cy="353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CA24E1-2C5C-44DB-A2AF-A62AE2F55E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79266" y="1985470"/>
                  <a:ext cx="1602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4535B3-DF01-432A-8DF5-85C781122676}"/>
                    </a:ext>
                  </a:extLst>
                </p14:cNvPr>
                <p14:cNvContentPartPr/>
                <p14:nvPr/>
              </p14:nvContentPartPr>
              <p14:xfrm>
                <a:off x="2335146" y="2153230"/>
                <a:ext cx="124920" cy="106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4535B3-DF01-432A-8DF5-85C7811226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26506" y="2144230"/>
                  <a:ext cx="142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42BED6-E5E7-4875-81B1-71DCDE179576}"/>
                    </a:ext>
                  </a:extLst>
                </p14:cNvPr>
                <p14:cNvContentPartPr/>
                <p14:nvPr/>
              </p14:nvContentPartPr>
              <p14:xfrm>
                <a:off x="2401026" y="2070430"/>
                <a:ext cx="41760" cy="18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42BED6-E5E7-4875-81B1-71DCDE1795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92026" y="2061790"/>
                  <a:ext cx="59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4F27E6-FB8F-42CB-9F0C-5FB8EE49E022}"/>
                    </a:ext>
                  </a:extLst>
                </p14:cNvPr>
                <p14:cNvContentPartPr/>
                <p14:nvPr/>
              </p14:nvContentPartPr>
              <p14:xfrm>
                <a:off x="2465106" y="2253310"/>
                <a:ext cx="65520" cy="157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4F27E6-FB8F-42CB-9F0C-5FB8EE49E02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56466" y="2244670"/>
                  <a:ext cx="83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86C76F-966A-4EBE-B821-6200030C7170}"/>
                    </a:ext>
                  </a:extLst>
                </p14:cNvPr>
                <p14:cNvContentPartPr/>
                <p14:nvPr/>
              </p14:nvContentPartPr>
              <p14:xfrm>
                <a:off x="2908266" y="2007790"/>
                <a:ext cx="111960" cy="363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86C76F-966A-4EBE-B821-6200030C717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99266" y="1998790"/>
                  <a:ext cx="1296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16EB78-19E7-4DEF-B720-5B2720E32948}"/>
                    </a:ext>
                  </a:extLst>
                </p14:cNvPr>
                <p14:cNvContentPartPr/>
                <p14:nvPr/>
              </p14:nvContentPartPr>
              <p14:xfrm>
                <a:off x="2585706" y="2200030"/>
                <a:ext cx="181440" cy="12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16EB78-19E7-4DEF-B720-5B2720E3294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76706" y="2191030"/>
                  <a:ext cx="199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15431F-C721-4539-BDB5-28973FA4A718}"/>
                    </a:ext>
                  </a:extLst>
                </p14:cNvPr>
                <p14:cNvContentPartPr/>
                <p14:nvPr/>
              </p14:nvContentPartPr>
              <p14:xfrm>
                <a:off x="2648706" y="2117590"/>
                <a:ext cx="106560" cy="221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15431F-C721-4539-BDB5-28973FA4A71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39706" y="2108950"/>
                  <a:ext cx="1242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94A4FDA-10BF-4DE1-BBD6-93B936D5C5A3}"/>
              </a:ext>
            </a:extLst>
          </p:cNvPr>
          <p:cNvGrpSpPr/>
          <p:nvPr/>
        </p:nvGrpSpPr>
        <p:grpSpPr>
          <a:xfrm>
            <a:off x="3692706" y="1963870"/>
            <a:ext cx="1398600" cy="478800"/>
            <a:chOff x="3692706" y="1963870"/>
            <a:chExt cx="139860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0E1385E-125B-46B6-972C-632B437794D3}"/>
                    </a:ext>
                  </a:extLst>
                </p14:cNvPr>
                <p14:cNvContentPartPr/>
                <p14:nvPr/>
              </p14:nvContentPartPr>
              <p14:xfrm>
                <a:off x="3692706" y="2088430"/>
                <a:ext cx="246240" cy="354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0E1385E-125B-46B6-972C-632B437794D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84066" y="2079430"/>
                  <a:ext cx="2638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A08175-598E-4033-B9D7-21D9F7844D34}"/>
                    </a:ext>
                  </a:extLst>
                </p14:cNvPr>
                <p14:cNvContentPartPr/>
                <p14:nvPr/>
              </p14:nvContentPartPr>
              <p14:xfrm>
                <a:off x="4071066" y="1963870"/>
                <a:ext cx="147240" cy="31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A08175-598E-4033-B9D7-21D9F7844D3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62426" y="1955230"/>
                  <a:ext cx="164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07A862E-3AD6-48B1-B7AF-9CBB1D56A2FB}"/>
                    </a:ext>
                  </a:extLst>
                </p14:cNvPr>
                <p14:cNvContentPartPr/>
                <p14:nvPr/>
              </p14:nvContentPartPr>
              <p14:xfrm>
                <a:off x="4235586" y="2102110"/>
                <a:ext cx="88920" cy="157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07A862E-3AD6-48B1-B7AF-9CBB1D56A2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26586" y="2093110"/>
                  <a:ext cx="106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B0271B4-72C9-42E7-A473-913A02C5541B}"/>
                    </a:ext>
                  </a:extLst>
                </p14:cNvPr>
                <p14:cNvContentPartPr/>
                <p14:nvPr/>
              </p14:nvContentPartPr>
              <p14:xfrm>
                <a:off x="4324146" y="2011390"/>
                <a:ext cx="106560" cy="29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B0271B4-72C9-42E7-A473-913A02C5541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15146" y="2002750"/>
                  <a:ext cx="12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E770E05-8268-489E-90F1-134D1C8877F3}"/>
                    </a:ext>
                  </a:extLst>
                </p14:cNvPr>
                <p14:cNvContentPartPr/>
                <p14:nvPr/>
              </p14:nvContentPartPr>
              <p14:xfrm>
                <a:off x="4394706" y="2076550"/>
                <a:ext cx="413280" cy="301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E770E05-8268-489E-90F1-134D1C8877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86066" y="2067550"/>
                  <a:ext cx="430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4BCDF91-620D-4798-A37B-DEB3C0B3D56A}"/>
                    </a:ext>
                  </a:extLst>
                </p14:cNvPr>
                <p14:cNvContentPartPr/>
                <p14:nvPr/>
              </p14:nvContentPartPr>
              <p14:xfrm>
                <a:off x="4689906" y="1999510"/>
                <a:ext cx="65160" cy="242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4BCDF91-620D-4798-A37B-DEB3C0B3D5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81266" y="1990870"/>
                  <a:ext cx="82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D5129A0-B6A8-4F8C-8CF7-1BCA7D2BF48C}"/>
                    </a:ext>
                  </a:extLst>
                </p14:cNvPr>
                <p14:cNvContentPartPr/>
                <p14:nvPr/>
              </p14:nvContentPartPr>
              <p14:xfrm>
                <a:off x="4908066" y="1976110"/>
                <a:ext cx="183240" cy="342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D5129A0-B6A8-4F8C-8CF7-1BCA7D2BF4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99426" y="1967110"/>
                  <a:ext cx="20088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212CE12-E056-4581-980A-5667DC0D3C89}"/>
              </a:ext>
            </a:extLst>
          </p:cNvPr>
          <p:cNvGrpSpPr/>
          <p:nvPr/>
        </p:nvGrpSpPr>
        <p:grpSpPr>
          <a:xfrm>
            <a:off x="3274026" y="2176270"/>
            <a:ext cx="218520" cy="136800"/>
            <a:chOff x="3274026" y="2176270"/>
            <a:chExt cx="21852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241570A-67B9-454D-ADFE-6D5E5CE11B41}"/>
                    </a:ext>
                  </a:extLst>
                </p14:cNvPr>
                <p14:cNvContentPartPr/>
                <p14:nvPr/>
              </p14:nvContentPartPr>
              <p14:xfrm>
                <a:off x="3274026" y="2270590"/>
                <a:ext cx="207000" cy="42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241570A-67B9-454D-ADFE-6D5E5CE11B4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65026" y="2261590"/>
                  <a:ext cx="224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31C7DF6-23E6-40B3-B55E-85F20400A035}"/>
                    </a:ext>
                  </a:extLst>
                </p14:cNvPr>
                <p14:cNvContentPartPr/>
                <p14:nvPr/>
              </p14:nvContentPartPr>
              <p14:xfrm>
                <a:off x="3279786" y="2176270"/>
                <a:ext cx="212760" cy="36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31C7DF6-23E6-40B3-B55E-85F20400A03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71146" y="2167630"/>
                  <a:ext cx="2304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EC7226D-9320-474F-BB70-FCB338915525}"/>
              </a:ext>
            </a:extLst>
          </p:cNvPr>
          <p:cNvGrpSpPr/>
          <p:nvPr/>
        </p:nvGrpSpPr>
        <p:grpSpPr>
          <a:xfrm>
            <a:off x="1268106" y="2654710"/>
            <a:ext cx="1841040" cy="436680"/>
            <a:chOff x="1268106" y="2654710"/>
            <a:chExt cx="184104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64FC8EC-F3B9-499F-ABBD-91FF5386809C}"/>
                    </a:ext>
                  </a:extLst>
                </p14:cNvPr>
                <p14:cNvContentPartPr/>
                <p14:nvPr/>
              </p14:nvContentPartPr>
              <p14:xfrm>
                <a:off x="1268106" y="2749030"/>
                <a:ext cx="387360" cy="313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64FC8EC-F3B9-499F-ABBD-91FF5386809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59106" y="2740030"/>
                  <a:ext cx="4050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F66F969-3FAE-48FA-9571-B31E20E992BA}"/>
                    </a:ext>
                  </a:extLst>
                </p14:cNvPr>
                <p14:cNvContentPartPr/>
                <p14:nvPr/>
              </p14:nvContentPartPr>
              <p14:xfrm>
                <a:off x="1810986" y="2825710"/>
                <a:ext cx="35640" cy="94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F66F969-3FAE-48FA-9571-B31E20E992B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01986" y="2816710"/>
                  <a:ext cx="53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61F5701-EC52-4D98-8D17-6022458905F7}"/>
                    </a:ext>
                  </a:extLst>
                </p14:cNvPr>
                <p14:cNvContentPartPr/>
                <p14:nvPr/>
              </p14:nvContentPartPr>
              <p14:xfrm>
                <a:off x="1981986" y="2754790"/>
                <a:ext cx="64440" cy="230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61F5701-EC52-4D98-8D17-6022458905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972986" y="2746150"/>
                  <a:ext cx="82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D324D7-A4CF-4EFC-A4DB-A7BC59D16A4B}"/>
                    </a:ext>
                  </a:extLst>
                </p14:cNvPr>
                <p14:cNvContentPartPr/>
                <p14:nvPr/>
              </p14:nvContentPartPr>
              <p14:xfrm>
                <a:off x="2011506" y="2737510"/>
                <a:ext cx="188640" cy="322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D324D7-A4CF-4EFC-A4DB-A7BC59D16A4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002506" y="2728510"/>
                  <a:ext cx="206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C817BF8-72A7-4B27-B578-80B060365809}"/>
                    </a:ext>
                  </a:extLst>
                </p14:cNvPr>
                <p14:cNvContentPartPr/>
                <p14:nvPr/>
              </p14:nvContentPartPr>
              <p14:xfrm>
                <a:off x="2029146" y="2654710"/>
                <a:ext cx="147960" cy="24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C817BF8-72A7-4B27-B578-80B06036580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20506" y="2645710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D0B5CD3-0A8C-4612-846C-3EE813B5ED7C}"/>
                    </a:ext>
                  </a:extLst>
                </p14:cNvPr>
                <p14:cNvContentPartPr/>
                <p14:nvPr/>
              </p14:nvContentPartPr>
              <p14:xfrm>
                <a:off x="2229666" y="2689990"/>
                <a:ext cx="112320" cy="37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D0B5CD3-0A8C-4612-846C-3EE813B5ED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21026" y="2680990"/>
                  <a:ext cx="129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C92D15-1152-4948-BF23-658CDF464385}"/>
                    </a:ext>
                  </a:extLst>
                </p14:cNvPr>
                <p14:cNvContentPartPr/>
                <p14:nvPr/>
              </p14:nvContentPartPr>
              <p14:xfrm>
                <a:off x="2365746" y="2837590"/>
                <a:ext cx="153360" cy="116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C92D15-1152-4948-BF23-658CDF4643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57106" y="2828590"/>
                  <a:ext cx="171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62FFD1B-B7C2-45B9-947E-CF04F8D2B588}"/>
                    </a:ext>
                  </a:extLst>
                </p14:cNvPr>
                <p14:cNvContentPartPr/>
                <p14:nvPr/>
              </p14:nvContentPartPr>
              <p14:xfrm>
                <a:off x="2438466" y="2749390"/>
                <a:ext cx="104400" cy="29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62FFD1B-B7C2-45B9-947E-CF04F8D2B5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29466" y="2740750"/>
                  <a:ext cx="122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1E1277-EEB9-404D-B48F-B52EFE414566}"/>
                    </a:ext>
                  </a:extLst>
                </p14:cNvPr>
                <p14:cNvContentPartPr/>
                <p14:nvPr/>
              </p14:nvContentPartPr>
              <p14:xfrm>
                <a:off x="2560146" y="2937670"/>
                <a:ext cx="33840" cy="153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1E1277-EEB9-404D-B48F-B52EFE4145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51146" y="2929030"/>
                  <a:ext cx="51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FF6D2C-9428-4E56-A283-D85F36FC6805}"/>
                    </a:ext>
                  </a:extLst>
                </p14:cNvPr>
                <p14:cNvContentPartPr/>
                <p14:nvPr/>
              </p14:nvContentPartPr>
              <p14:xfrm>
                <a:off x="2737266" y="2831470"/>
                <a:ext cx="227880" cy="3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FF6D2C-9428-4E56-A283-D85F36FC68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28266" y="2822830"/>
                  <a:ext cx="245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1EAE47D-C14E-4906-BC81-FB184E5292A4}"/>
                    </a:ext>
                  </a:extLst>
                </p14:cNvPr>
                <p14:cNvContentPartPr/>
                <p14:nvPr/>
              </p14:nvContentPartPr>
              <p14:xfrm>
                <a:off x="2783706" y="2749030"/>
                <a:ext cx="71640" cy="272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1EAE47D-C14E-4906-BC81-FB184E5292A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75066" y="2740030"/>
                  <a:ext cx="89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0FA7915-13EF-4395-A8EE-79C4404B42FC}"/>
                    </a:ext>
                  </a:extLst>
                </p14:cNvPr>
                <p14:cNvContentPartPr/>
                <p14:nvPr/>
              </p14:nvContentPartPr>
              <p14:xfrm>
                <a:off x="3008346" y="2701870"/>
                <a:ext cx="100800" cy="33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FA7915-13EF-4395-A8EE-79C4404B42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99706" y="2692870"/>
                  <a:ext cx="11844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AB61337-014D-4827-8C4B-1C1C5AEA98DF}"/>
                  </a:ext>
                </a:extLst>
              </p14:cNvPr>
              <p14:cNvContentPartPr/>
              <p14:nvPr/>
            </p14:nvContentPartPr>
            <p14:xfrm>
              <a:off x="3380226" y="2742910"/>
              <a:ext cx="124200" cy="18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AB61337-014D-4827-8C4B-1C1C5AEA98D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371226" y="2734270"/>
                <a:ext cx="141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ECB2362-56E3-4546-AF75-2F6AF09C1609}"/>
                  </a:ext>
                </a:extLst>
              </p14:cNvPr>
              <p14:cNvContentPartPr/>
              <p14:nvPr/>
            </p14:nvContentPartPr>
            <p14:xfrm>
              <a:off x="3385986" y="2860990"/>
              <a:ext cx="136080" cy="29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ECB2362-56E3-4546-AF75-2F6AF09C160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377346" y="2852350"/>
                <a:ext cx="153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114489A-C23F-4EF4-A287-8D7D977E2481}"/>
                  </a:ext>
                </a:extLst>
              </p14:cNvPr>
              <p14:cNvContentPartPr/>
              <p14:nvPr/>
            </p14:nvContentPartPr>
            <p14:xfrm>
              <a:off x="3848946" y="2731030"/>
              <a:ext cx="186120" cy="148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114489A-C23F-4EF4-A287-8D7D977E24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839946" y="2722030"/>
                <a:ext cx="20376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A32CDE9-C9C6-464B-8375-2E1AFEFDC1C2}"/>
              </a:ext>
            </a:extLst>
          </p:cNvPr>
          <p:cNvGrpSpPr/>
          <p:nvPr/>
        </p:nvGrpSpPr>
        <p:grpSpPr>
          <a:xfrm>
            <a:off x="1279626" y="3403870"/>
            <a:ext cx="1066320" cy="434520"/>
            <a:chOff x="1279626" y="3403870"/>
            <a:chExt cx="106632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9A00A1C-604E-4E68-A328-C612E9837CD9}"/>
                    </a:ext>
                  </a:extLst>
                </p14:cNvPr>
                <p14:cNvContentPartPr/>
                <p14:nvPr/>
              </p14:nvContentPartPr>
              <p14:xfrm>
                <a:off x="1279626" y="3503950"/>
                <a:ext cx="290160" cy="240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9A00A1C-604E-4E68-A328-C612E9837C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270986" y="3495310"/>
                  <a:ext cx="307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268FC03-DF68-42C0-9286-402DF2C2399A}"/>
                    </a:ext>
                  </a:extLst>
                </p14:cNvPr>
                <p14:cNvContentPartPr/>
                <p14:nvPr/>
              </p14:nvContentPartPr>
              <p14:xfrm>
                <a:off x="1604346" y="3586390"/>
                <a:ext cx="194400" cy="13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268FC03-DF68-42C0-9286-402DF2C2399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95706" y="3577750"/>
                  <a:ext cx="21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8EC88F-D588-4DD7-8F0B-241D273B4C44}"/>
                    </a:ext>
                  </a:extLst>
                </p14:cNvPr>
                <p14:cNvContentPartPr/>
                <p14:nvPr/>
              </p14:nvContentPartPr>
              <p14:xfrm>
                <a:off x="1611186" y="3557230"/>
                <a:ext cx="187200" cy="195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8EC88F-D588-4DD7-8F0B-241D273B4C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602546" y="3548230"/>
                  <a:ext cx="204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6033E18-104C-44CF-BE59-B064BA1BBA9E}"/>
                    </a:ext>
                  </a:extLst>
                </p14:cNvPr>
                <p14:cNvContentPartPr/>
                <p14:nvPr/>
              </p14:nvContentPartPr>
              <p14:xfrm>
                <a:off x="2241546" y="3568750"/>
                <a:ext cx="82800" cy="18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6033E18-104C-44CF-BE59-B064BA1BBA9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32906" y="3560110"/>
                  <a:ext cx="100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55FA3E-8FF5-4659-B266-305D1215966C}"/>
                    </a:ext>
                  </a:extLst>
                </p14:cNvPr>
                <p14:cNvContentPartPr/>
                <p14:nvPr/>
              </p14:nvContentPartPr>
              <p14:xfrm>
                <a:off x="2235786" y="3627790"/>
                <a:ext cx="110160" cy="24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55FA3E-8FF5-4659-B266-305D1215966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26786" y="3619150"/>
                  <a:ext cx="127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2692919-1E62-402F-98D7-553CA7B695EB}"/>
                    </a:ext>
                  </a:extLst>
                </p14:cNvPr>
                <p14:cNvContentPartPr/>
                <p14:nvPr/>
              </p14:nvContentPartPr>
              <p14:xfrm>
                <a:off x="1918986" y="3503950"/>
                <a:ext cx="151920" cy="33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2692919-1E62-402F-98D7-553CA7B695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10346" y="3495310"/>
                  <a:ext cx="1695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EDD0C12-61D3-4244-9914-8757227F538C}"/>
                    </a:ext>
                  </a:extLst>
                </p14:cNvPr>
                <p14:cNvContentPartPr/>
                <p14:nvPr/>
              </p14:nvContentPartPr>
              <p14:xfrm>
                <a:off x="1940586" y="3657310"/>
                <a:ext cx="94680" cy="24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EDD0C12-61D3-4244-9914-8757227F538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31946" y="3648670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9E034CB-C455-4584-AD6A-E2AB44368BD6}"/>
                    </a:ext>
                  </a:extLst>
                </p14:cNvPr>
                <p14:cNvContentPartPr/>
                <p14:nvPr/>
              </p14:nvContentPartPr>
              <p14:xfrm>
                <a:off x="1911426" y="3403870"/>
                <a:ext cx="159120" cy="12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9E034CB-C455-4584-AD6A-E2AB44368BD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02786" y="3394870"/>
                  <a:ext cx="176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A838B9C-C5A2-4444-B9BB-183E613AD78C}"/>
              </a:ext>
            </a:extLst>
          </p:cNvPr>
          <p:cNvGrpSpPr/>
          <p:nvPr/>
        </p:nvGrpSpPr>
        <p:grpSpPr>
          <a:xfrm>
            <a:off x="2672106" y="3138190"/>
            <a:ext cx="4483800" cy="914760"/>
            <a:chOff x="2672106" y="3138190"/>
            <a:chExt cx="4483800" cy="9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8247F02-2441-412D-B859-C316F71FC9C1}"/>
                    </a:ext>
                  </a:extLst>
                </p14:cNvPr>
                <p14:cNvContentPartPr/>
                <p14:nvPr/>
              </p14:nvContentPartPr>
              <p14:xfrm>
                <a:off x="2672106" y="3356710"/>
                <a:ext cx="193680" cy="43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8247F02-2441-412D-B859-C316F71FC9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63466" y="3347710"/>
                  <a:ext cx="2113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01FE9C2-BA08-4988-9747-75558F62D7FB}"/>
                    </a:ext>
                  </a:extLst>
                </p14:cNvPr>
                <p14:cNvContentPartPr/>
                <p14:nvPr/>
              </p14:nvContentPartPr>
              <p14:xfrm>
                <a:off x="2837346" y="3439150"/>
                <a:ext cx="159840" cy="165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01FE9C2-BA08-4988-9747-75558F62D7F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28706" y="3430150"/>
                  <a:ext cx="177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30B2C6F-1192-4643-85B1-7745CBE05C4D}"/>
                    </a:ext>
                  </a:extLst>
                </p14:cNvPr>
                <p14:cNvContentPartPr/>
                <p14:nvPr/>
              </p14:nvContentPartPr>
              <p14:xfrm>
                <a:off x="2896386" y="3451030"/>
                <a:ext cx="94680" cy="147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30B2C6F-1192-4643-85B1-7745CBE05C4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87746" y="3442030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970DB22-A48F-4ADE-B9B5-B9AC2EEE02C0}"/>
                    </a:ext>
                  </a:extLst>
                </p14:cNvPr>
                <p14:cNvContentPartPr/>
                <p14:nvPr/>
              </p14:nvContentPartPr>
              <p14:xfrm>
                <a:off x="2925906" y="3376870"/>
                <a:ext cx="83160" cy="2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970DB22-A48F-4ADE-B9B5-B9AC2EEE02C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16906" y="3367870"/>
                  <a:ext cx="100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FF4B581-728A-43A5-86C2-07D3041AD546}"/>
                    </a:ext>
                  </a:extLst>
                </p14:cNvPr>
                <p14:cNvContentPartPr/>
                <p14:nvPr/>
              </p14:nvContentPartPr>
              <p14:xfrm>
                <a:off x="3126426" y="3314950"/>
                <a:ext cx="123840" cy="160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FF4B581-728A-43A5-86C2-07D3041AD54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17786" y="3306310"/>
                  <a:ext cx="141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08F01B9-0166-4413-9C00-36B0613C7E1D}"/>
                    </a:ext>
                  </a:extLst>
                </p14:cNvPr>
                <p14:cNvContentPartPr/>
                <p14:nvPr/>
              </p14:nvContentPartPr>
              <p14:xfrm>
                <a:off x="3037866" y="3497470"/>
                <a:ext cx="413280" cy="60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08F01B9-0166-4413-9C00-36B0613C7E1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29226" y="3488830"/>
                  <a:ext cx="430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3B0D611-FF53-4EC4-A3F6-60D74AEEBAD4}"/>
                    </a:ext>
                  </a:extLst>
                </p14:cNvPr>
                <p14:cNvContentPartPr/>
                <p14:nvPr/>
              </p14:nvContentPartPr>
              <p14:xfrm>
                <a:off x="3108786" y="3604390"/>
                <a:ext cx="289440" cy="165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3B0D611-FF53-4EC4-A3F6-60D74AEEBAD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99786" y="3595390"/>
                  <a:ext cx="307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AEC2EF0-22BF-412D-8BA5-7563EEB6A78D}"/>
                    </a:ext>
                  </a:extLst>
                </p14:cNvPr>
                <p14:cNvContentPartPr/>
                <p14:nvPr/>
              </p14:nvContentPartPr>
              <p14:xfrm>
                <a:off x="3274026" y="3633910"/>
                <a:ext cx="112320" cy="130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AEC2EF0-22BF-412D-8BA5-7563EEB6A78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65026" y="3624910"/>
                  <a:ext cx="129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B4FC14-FFD8-468D-9167-11CF8B7D2394}"/>
                    </a:ext>
                  </a:extLst>
                </p14:cNvPr>
                <p14:cNvContentPartPr/>
                <p14:nvPr/>
              </p14:nvContentPartPr>
              <p14:xfrm>
                <a:off x="3657426" y="3533470"/>
                <a:ext cx="136080" cy="24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B4FC14-FFD8-468D-9167-11CF8B7D239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48426" y="3524830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5FCA086-C6D3-4D72-B005-43B3705B3BAD}"/>
                    </a:ext>
                  </a:extLst>
                </p14:cNvPr>
                <p14:cNvContentPartPr/>
                <p14:nvPr/>
              </p14:nvContentPartPr>
              <p14:xfrm>
                <a:off x="3730146" y="3423310"/>
                <a:ext cx="33840" cy="199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5FCA086-C6D3-4D72-B005-43B3705B3BA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21506" y="3414670"/>
                  <a:ext cx="51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4E769F8-0DFA-4DD7-8DB6-DF239D837D9E}"/>
                    </a:ext>
                  </a:extLst>
                </p14:cNvPr>
                <p14:cNvContentPartPr/>
                <p14:nvPr/>
              </p14:nvContentPartPr>
              <p14:xfrm>
                <a:off x="3910506" y="3451750"/>
                <a:ext cx="96120" cy="400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4E769F8-0DFA-4DD7-8DB6-DF239D837D9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901506" y="3443110"/>
                  <a:ext cx="1137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4D1AE98-AFF4-43CD-8599-C3DD73DEC393}"/>
                    </a:ext>
                  </a:extLst>
                </p14:cNvPr>
                <p14:cNvContentPartPr/>
                <p14:nvPr/>
              </p14:nvContentPartPr>
              <p14:xfrm>
                <a:off x="3960186" y="3362470"/>
                <a:ext cx="45720" cy="88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4D1AE98-AFF4-43CD-8599-C3DD73DEC3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51186" y="3353470"/>
                  <a:ext cx="63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1C874A9-B034-4B05-BC64-C0DE139ED587}"/>
                    </a:ext>
                  </a:extLst>
                </p14:cNvPr>
                <p14:cNvContentPartPr/>
                <p14:nvPr/>
              </p14:nvContentPartPr>
              <p14:xfrm>
                <a:off x="4130106" y="3257710"/>
                <a:ext cx="140760" cy="234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1C874A9-B034-4B05-BC64-C0DE139ED58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21466" y="3248710"/>
                  <a:ext cx="158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4F0DA94-7B65-41F3-8D7E-4344EBBF30BE}"/>
                    </a:ext>
                  </a:extLst>
                </p14:cNvPr>
                <p14:cNvContentPartPr/>
                <p14:nvPr/>
              </p14:nvContentPartPr>
              <p14:xfrm>
                <a:off x="4023186" y="3545350"/>
                <a:ext cx="348480" cy="30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4F0DA94-7B65-41F3-8D7E-4344EBBF30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14186" y="3536350"/>
                  <a:ext cx="366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34E0F14-3A70-4FA9-9A81-D3BAAEB83534}"/>
                    </a:ext>
                  </a:extLst>
                </p14:cNvPr>
                <p14:cNvContentPartPr/>
                <p14:nvPr/>
              </p14:nvContentPartPr>
              <p14:xfrm>
                <a:off x="4082226" y="3621670"/>
                <a:ext cx="254520" cy="417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34E0F14-3A70-4FA9-9A81-D3BAAEB8353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73226" y="3612670"/>
                  <a:ext cx="2721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626AF98-2113-4B64-A86B-40CCB0510C33}"/>
                    </a:ext>
                  </a:extLst>
                </p14:cNvPr>
                <p14:cNvContentPartPr/>
                <p14:nvPr/>
              </p14:nvContentPartPr>
              <p14:xfrm>
                <a:off x="4583706" y="3492070"/>
                <a:ext cx="183240" cy="41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626AF98-2113-4B64-A86B-40CCB0510C3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74706" y="3483430"/>
                  <a:ext cx="200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54AEB29-AA3C-42D8-B0AA-289D78228D8B}"/>
                    </a:ext>
                  </a:extLst>
                </p14:cNvPr>
                <p14:cNvContentPartPr/>
                <p14:nvPr/>
              </p14:nvContentPartPr>
              <p14:xfrm>
                <a:off x="4677306" y="3409630"/>
                <a:ext cx="18720" cy="212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54AEB29-AA3C-42D8-B0AA-289D78228D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68666" y="3400990"/>
                  <a:ext cx="36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E77FB81-4340-42FE-A839-8FEE07BFF3F7}"/>
                    </a:ext>
                  </a:extLst>
                </p14:cNvPr>
                <p14:cNvContentPartPr/>
                <p14:nvPr/>
              </p14:nvContentPartPr>
              <p14:xfrm>
                <a:off x="4872786" y="3435190"/>
                <a:ext cx="111240" cy="29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E77FB81-4340-42FE-A839-8FEE07BFF3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64146" y="3426550"/>
                  <a:ext cx="1288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C934FF-6869-4075-B3F7-2D9CEA45FC9E}"/>
                    </a:ext>
                  </a:extLst>
                </p14:cNvPr>
                <p14:cNvContentPartPr/>
                <p14:nvPr/>
              </p14:nvContentPartPr>
              <p14:xfrm>
                <a:off x="4901946" y="3298030"/>
                <a:ext cx="83160" cy="82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C934FF-6869-4075-B3F7-2D9CEA45FC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93306" y="3289030"/>
                  <a:ext cx="100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20A988F-2805-453D-9D5C-72A7B07E96B1}"/>
                    </a:ext>
                  </a:extLst>
                </p14:cNvPr>
                <p14:cNvContentPartPr/>
                <p14:nvPr/>
              </p14:nvContentPartPr>
              <p14:xfrm>
                <a:off x="5152866" y="3238630"/>
                <a:ext cx="107640" cy="171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20A988F-2805-453D-9D5C-72A7B07E96B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43866" y="3229630"/>
                  <a:ext cx="125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AA1C8C7-884A-4A0E-8374-9017DB57737D}"/>
                    </a:ext>
                  </a:extLst>
                </p14:cNvPr>
                <p14:cNvContentPartPr/>
                <p14:nvPr/>
              </p14:nvContentPartPr>
              <p14:xfrm>
                <a:off x="5020026" y="3492070"/>
                <a:ext cx="478440" cy="68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AA1C8C7-884A-4A0E-8374-9017DB57737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11386" y="3483430"/>
                  <a:ext cx="496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4576297-0603-4417-A0CF-6399D2CAF165}"/>
                    </a:ext>
                  </a:extLst>
                </p14:cNvPr>
                <p14:cNvContentPartPr/>
                <p14:nvPr/>
              </p14:nvContentPartPr>
              <p14:xfrm>
                <a:off x="5108586" y="3622030"/>
                <a:ext cx="94680" cy="20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4576297-0603-4417-A0CF-6399D2CAF16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99586" y="3613030"/>
                  <a:ext cx="112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274287D-4BBE-4BCE-B68B-1390B36EDA54}"/>
                    </a:ext>
                  </a:extLst>
                </p14:cNvPr>
                <p14:cNvContentPartPr/>
                <p14:nvPr/>
              </p14:nvContentPartPr>
              <p14:xfrm>
                <a:off x="5232426" y="3668830"/>
                <a:ext cx="124200" cy="242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274287D-4BBE-4BCE-B68B-1390B36EDA5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23786" y="3659830"/>
                  <a:ext cx="141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44E4861-9651-434E-865B-FDD927CEA644}"/>
                    </a:ext>
                  </a:extLst>
                </p14:cNvPr>
                <p14:cNvContentPartPr/>
                <p14:nvPr/>
              </p14:nvContentPartPr>
              <p14:xfrm>
                <a:off x="5491986" y="3185710"/>
                <a:ext cx="189000" cy="590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44E4861-9651-434E-865B-FDD927CEA64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83346" y="3177070"/>
                  <a:ext cx="20664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18EA0A-3B7C-4274-A36B-34F923E1830D}"/>
                    </a:ext>
                  </a:extLst>
                </p14:cNvPr>
                <p14:cNvContentPartPr/>
                <p14:nvPr/>
              </p14:nvContentPartPr>
              <p14:xfrm>
                <a:off x="5917506" y="3367870"/>
                <a:ext cx="230040" cy="195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18EA0A-3B7C-4274-A36B-34F923E183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08506" y="3359230"/>
                  <a:ext cx="247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7B1021-0C2F-41D0-9CAE-03B919AAD910}"/>
                    </a:ext>
                  </a:extLst>
                </p14:cNvPr>
                <p14:cNvContentPartPr/>
                <p14:nvPr/>
              </p14:nvContentPartPr>
              <p14:xfrm>
                <a:off x="5972226" y="3374350"/>
                <a:ext cx="151560" cy="213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7B1021-0C2F-41D0-9CAE-03B919AAD9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63226" y="3365350"/>
                  <a:ext cx="169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78D21E1-46DF-44F7-B4BB-8DF52D537F98}"/>
                    </a:ext>
                  </a:extLst>
                </p14:cNvPr>
                <p14:cNvContentPartPr/>
                <p14:nvPr/>
              </p14:nvContentPartPr>
              <p14:xfrm>
                <a:off x="6376866" y="3274990"/>
                <a:ext cx="183240" cy="294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78D21E1-46DF-44F7-B4BB-8DF52D537F9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68226" y="3265990"/>
                  <a:ext cx="200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CA2C6C6-0191-4412-B82C-54F505248212}"/>
                    </a:ext>
                  </a:extLst>
                </p14:cNvPr>
                <p14:cNvContentPartPr/>
                <p14:nvPr/>
              </p14:nvContentPartPr>
              <p14:xfrm>
                <a:off x="6565866" y="3232510"/>
                <a:ext cx="77400" cy="331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CA2C6C6-0191-4412-B82C-54F50524821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556866" y="3223510"/>
                  <a:ext cx="95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79BD67A-448F-4539-B72B-EA11278AB36F}"/>
                    </a:ext>
                  </a:extLst>
                </p14:cNvPr>
                <p14:cNvContentPartPr/>
                <p14:nvPr/>
              </p14:nvContentPartPr>
              <p14:xfrm>
                <a:off x="6483066" y="3415390"/>
                <a:ext cx="11844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79BD67A-448F-4539-B72B-EA11278AB36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74426" y="3406750"/>
                  <a:ext cx="136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FAE14D-B2D3-46BE-9882-748569FACC08}"/>
                    </a:ext>
                  </a:extLst>
                </p14:cNvPr>
                <p14:cNvContentPartPr/>
                <p14:nvPr/>
              </p14:nvContentPartPr>
              <p14:xfrm>
                <a:off x="6512586" y="3138190"/>
                <a:ext cx="165600" cy="18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FAE14D-B2D3-46BE-9882-748569FACC0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03946" y="312955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3D459DA-C33F-4E99-ABA2-3039B4E4EFF1}"/>
                    </a:ext>
                  </a:extLst>
                </p14:cNvPr>
                <p14:cNvContentPartPr/>
                <p14:nvPr/>
              </p14:nvContentPartPr>
              <p14:xfrm>
                <a:off x="6264906" y="3688990"/>
                <a:ext cx="517680" cy="69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3D459DA-C33F-4E99-ABA2-3039B4E4EFF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56266" y="3679990"/>
                  <a:ext cx="535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A4A52B2-578F-4AF6-895F-DD8F6A63BD37}"/>
                    </a:ext>
                  </a:extLst>
                </p14:cNvPr>
                <p14:cNvContentPartPr/>
                <p14:nvPr/>
              </p14:nvContentPartPr>
              <p14:xfrm>
                <a:off x="2748786" y="3875110"/>
                <a:ext cx="4407120" cy="177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A4A52B2-578F-4AF6-895F-DD8F6A63BD3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40146" y="3866470"/>
                  <a:ext cx="442476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52DE25F-6296-419C-A40C-8BD91186D543}"/>
              </a:ext>
            </a:extLst>
          </p:cNvPr>
          <p:cNvGrpSpPr/>
          <p:nvPr/>
        </p:nvGrpSpPr>
        <p:grpSpPr>
          <a:xfrm>
            <a:off x="6305946" y="2456350"/>
            <a:ext cx="2525400" cy="605520"/>
            <a:chOff x="6305946" y="2456350"/>
            <a:chExt cx="252540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50A30EC-71AE-4827-A7CE-04EF595387AC}"/>
                    </a:ext>
                  </a:extLst>
                </p14:cNvPr>
                <p14:cNvContentPartPr/>
                <p14:nvPr/>
              </p14:nvContentPartPr>
              <p14:xfrm>
                <a:off x="6305946" y="2456350"/>
                <a:ext cx="201240" cy="457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50A30EC-71AE-4827-A7CE-04EF595387A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96946" y="2447710"/>
                  <a:ext cx="2188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71CB224-26E0-4000-B52D-2ADC85BD613D}"/>
                    </a:ext>
                  </a:extLst>
                </p14:cNvPr>
                <p14:cNvContentPartPr/>
                <p14:nvPr/>
              </p14:nvContentPartPr>
              <p14:xfrm>
                <a:off x="6471546" y="2654710"/>
                <a:ext cx="112320" cy="189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71CB224-26E0-4000-B52D-2ADC85BD613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62546" y="2645710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6150C2A-8D26-4D67-A135-97E516FD763A}"/>
                    </a:ext>
                  </a:extLst>
                </p14:cNvPr>
                <p14:cNvContentPartPr/>
                <p14:nvPr/>
              </p14:nvContentPartPr>
              <p14:xfrm>
                <a:off x="6489186" y="2683870"/>
                <a:ext cx="118440" cy="147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6150C2A-8D26-4D67-A135-97E516FD763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80186" y="2675230"/>
                  <a:ext cx="136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DD11CB1-8F10-4E51-84F6-2B29BEBA2E17}"/>
                    </a:ext>
                  </a:extLst>
                </p14:cNvPr>
                <p14:cNvContentPartPr/>
                <p14:nvPr/>
              </p14:nvContentPartPr>
              <p14:xfrm>
                <a:off x="6532386" y="2621590"/>
                <a:ext cx="69120" cy="45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DD11CB1-8F10-4E51-84F6-2B29BEBA2E1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23746" y="2612590"/>
                  <a:ext cx="86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D99295E-A8B9-4504-9BAD-2B5BF183B911}"/>
                    </a:ext>
                  </a:extLst>
                </p14:cNvPr>
                <p14:cNvContentPartPr/>
                <p14:nvPr/>
              </p14:nvContentPartPr>
              <p14:xfrm>
                <a:off x="6690786" y="2539510"/>
                <a:ext cx="258840" cy="292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D99295E-A8B9-4504-9BAD-2B5BF183B91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81786" y="2530870"/>
                  <a:ext cx="276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F9AD759-47D9-4CBA-81FA-96CE348647E1}"/>
                    </a:ext>
                  </a:extLst>
                </p14:cNvPr>
                <p14:cNvContentPartPr/>
                <p14:nvPr/>
              </p14:nvContentPartPr>
              <p14:xfrm>
                <a:off x="6784026" y="2689990"/>
                <a:ext cx="106560" cy="24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F9AD759-47D9-4CBA-81FA-96CE348647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75386" y="2680990"/>
                  <a:ext cx="12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61305ED-F7DD-4639-B72F-6A4E8287F3AF}"/>
                    </a:ext>
                  </a:extLst>
                </p14:cNvPr>
                <p14:cNvContentPartPr/>
                <p14:nvPr/>
              </p14:nvContentPartPr>
              <p14:xfrm>
                <a:off x="6996426" y="2725270"/>
                <a:ext cx="94680" cy="177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61305ED-F7DD-4639-B72F-6A4E8287F3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87786" y="2716630"/>
                  <a:ext cx="112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EFBDD02-F5C8-4E3A-A213-224CEBABE2B1}"/>
                    </a:ext>
                  </a:extLst>
                </p14:cNvPr>
                <p14:cNvContentPartPr/>
                <p14:nvPr/>
              </p14:nvContentPartPr>
              <p14:xfrm>
                <a:off x="7167426" y="2636710"/>
                <a:ext cx="106560" cy="153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EFBDD02-F5C8-4E3A-A213-224CEBABE2B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58786" y="2628070"/>
                  <a:ext cx="124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2F9540A-B9C4-4039-80FD-FEB0C4E771BC}"/>
                    </a:ext>
                  </a:extLst>
                </p14:cNvPr>
                <p14:cNvContentPartPr/>
                <p14:nvPr/>
              </p14:nvContentPartPr>
              <p14:xfrm>
                <a:off x="7303506" y="2644630"/>
                <a:ext cx="100800" cy="352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2F9540A-B9C4-4039-80FD-FEB0C4E771B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94506" y="2635990"/>
                  <a:ext cx="1184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6D72E55-6449-41D8-976A-43759E5FFBF3}"/>
                    </a:ext>
                  </a:extLst>
                </p14:cNvPr>
                <p14:cNvContentPartPr/>
                <p14:nvPr/>
              </p14:nvContentPartPr>
              <p14:xfrm>
                <a:off x="7351026" y="2530510"/>
                <a:ext cx="129960" cy="88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6D72E55-6449-41D8-976A-43759E5FFB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42386" y="2521870"/>
                  <a:ext cx="147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AD59C57-4D9A-41BA-9714-13FA3A09BE65}"/>
                    </a:ext>
                  </a:extLst>
                </p14:cNvPr>
                <p14:cNvContentPartPr/>
                <p14:nvPr/>
              </p14:nvContentPartPr>
              <p14:xfrm>
                <a:off x="7568826" y="2501350"/>
                <a:ext cx="171720" cy="271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AD59C57-4D9A-41BA-9714-13FA3A09BE6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59826" y="2492350"/>
                  <a:ext cx="189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E3D0A6F-0EBF-41B0-90DC-003B1F27B329}"/>
                    </a:ext>
                  </a:extLst>
                </p14:cNvPr>
                <p14:cNvContentPartPr/>
                <p14:nvPr/>
              </p14:nvContentPartPr>
              <p14:xfrm>
                <a:off x="7586466" y="2689990"/>
                <a:ext cx="41760" cy="12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E3D0A6F-0EBF-41B0-90DC-003B1F27B32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77466" y="2680990"/>
                  <a:ext cx="59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F8AF33A-7E03-4C5C-A411-812F089E48B3}"/>
                    </a:ext>
                  </a:extLst>
                </p14:cNvPr>
                <p14:cNvContentPartPr/>
                <p14:nvPr/>
              </p14:nvContentPartPr>
              <p14:xfrm>
                <a:off x="7722186" y="2754790"/>
                <a:ext cx="89280" cy="307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F8AF33A-7E03-4C5C-A411-812F089E48B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713186" y="2746150"/>
                  <a:ext cx="106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7518040-DCE3-4695-8DAE-B8731465F126}"/>
                    </a:ext>
                  </a:extLst>
                </p14:cNvPr>
                <p14:cNvContentPartPr/>
                <p14:nvPr/>
              </p14:nvContentPartPr>
              <p14:xfrm>
                <a:off x="7875546" y="2666230"/>
                <a:ext cx="112320" cy="130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7518040-DCE3-4695-8DAE-B8731465F12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66546" y="2657590"/>
                  <a:ext cx="129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B0FEA68-2657-45FD-8CE4-830754799CA8}"/>
                    </a:ext>
                  </a:extLst>
                </p14:cNvPr>
                <p14:cNvContentPartPr/>
                <p14:nvPr/>
              </p14:nvContentPartPr>
              <p14:xfrm>
                <a:off x="8148786" y="2650750"/>
                <a:ext cx="104760" cy="169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B0FEA68-2657-45FD-8CE4-830754799C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40146" y="2641750"/>
                  <a:ext cx="122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CD49D80-16A1-4ACD-8F85-E52DB8F8A8A1}"/>
                    </a:ext>
                  </a:extLst>
                </p14:cNvPr>
                <p14:cNvContentPartPr/>
                <p14:nvPr/>
              </p14:nvContentPartPr>
              <p14:xfrm>
                <a:off x="8135106" y="2524750"/>
                <a:ext cx="171360" cy="200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CD49D80-16A1-4ACD-8F85-E52DB8F8A8A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26106" y="2515750"/>
                  <a:ext cx="189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980CE0C-F513-4BBD-B506-C99137C2CB25}"/>
                    </a:ext>
                  </a:extLst>
                </p14:cNvPr>
                <p14:cNvContentPartPr/>
                <p14:nvPr/>
              </p14:nvContentPartPr>
              <p14:xfrm>
                <a:off x="8353266" y="2571550"/>
                <a:ext cx="177120" cy="295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980CE0C-F513-4BBD-B506-C99137C2CB2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44626" y="2562910"/>
                  <a:ext cx="194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F196849-832C-4BB6-AFBB-E2D1D528AD9F}"/>
                    </a:ext>
                  </a:extLst>
                </p14:cNvPr>
                <p14:cNvContentPartPr/>
                <p14:nvPr/>
              </p14:nvContentPartPr>
              <p14:xfrm>
                <a:off x="8388546" y="2737150"/>
                <a:ext cx="106560" cy="24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F196849-832C-4BB6-AFBB-E2D1D528AD9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379906" y="2728150"/>
                  <a:ext cx="12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456E2D5-13BA-488E-A353-CF21B31F977D}"/>
                    </a:ext>
                  </a:extLst>
                </p14:cNvPr>
                <p14:cNvContentPartPr/>
                <p14:nvPr/>
              </p14:nvContentPartPr>
              <p14:xfrm>
                <a:off x="8500866" y="2860990"/>
                <a:ext cx="82800" cy="95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456E2D5-13BA-488E-A353-CF21B31F977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91866" y="2851990"/>
                  <a:ext cx="10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BF7084-3501-4AE9-AF61-6F89648EAF94}"/>
                    </a:ext>
                  </a:extLst>
                </p14:cNvPr>
                <p14:cNvContentPartPr/>
                <p14:nvPr/>
              </p14:nvContentPartPr>
              <p14:xfrm>
                <a:off x="8748546" y="2459230"/>
                <a:ext cx="82800" cy="537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BF7084-3501-4AE9-AF61-6F89648EAF9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39906" y="2450590"/>
                  <a:ext cx="10044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448C757-4446-439B-9BB8-76C28709AE62}"/>
              </a:ext>
            </a:extLst>
          </p:cNvPr>
          <p:cNvGrpSpPr/>
          <p:nvPr/>
        </p:nvGrpSpPr>
        <p:grpSpPr>
          <a:xfrm>
            <a:off x="2040666" y="4082110"/>
            <a:ext cx="3428280" cy="752760"/>
            <a:chOff x="2040666" y="4082110"/>
            <a:chExt cx="3428280" cy="7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1FA399F-4C7C-4728-A433-B7EEED9EDB5D}"/>
                    </a:ext>
                  </a:extLst>
                </p14:cNvPr>
                <p14:cNvContentPartPr/>
                <p14:nvPr/>
              </p14:nvContentPartPr>
              <p14:xfrm>
                <a:off x="2070546" y="4418350"/>
                <a:ext cx="183240" cy="12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1FA399F-4C7C-4728-A433-B7EEED9EDB5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61546" y="4409350"/>
                  <a:ext cx="20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EC2869-CF69-49C4-A033-5C7CAF30FBD0}"/>
                    </a:ext>
                  </a:extLst>
                </p14:cNvPr>
                <p14:cNvContentPartPr/>
                <p14:nvPr/>
              </p14:nvContentPartPr>
              <p14:xfrm>
                <a:off x="2040666" y="4524550"/>
                <a:ext cx="148320" cy="24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EC2869-CF69-49C4-A033-5C7CAF30FBD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31666" y="4515910"/>
                  <a:ext cx="165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3178151-B724-4713-A1F8-898AA9CAEE81}"/>
                    </a:ext>
                  </a:extLst>
                </p14:cNvPr>
                <p14:cNvContentPartPr/>
                <p14:nvPr/>
              </p14:nvContentPartPr>
              <p14:xfrm>
                <a:off x="2425146" y="4136110"/>
                <a:ext cx="182880" cy="495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3178151-B724-4713-A1F8-898AA9CAEE8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16146" y="4127470"/>
                  <a:ext cx="2005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C8FA7BB-11E2-4E39-93DA-17217C03EF7B}"/>
                    </a:ext>
                  </a:extLst>
                </p14:cNvPr>
                <p14:cNvContentPartPr/>
                <p14:nvPr/>
              </p14:nvContentPartPr>
              <p14:xfrm>
                <a:off x="2548626" y="4355710"/>
                <a:ext cx="141840" cy="199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C8FA7BB-11E2-4E39-93DA-17217C03EF7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39986" y="4346710"/>
                  <a:ext cx="159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A81DE12-2D00-4F47-AA6A-F86C0A5133EA}"/>
                    </a:ext>
                  </a:extLst>
                </p14:cNvPr>
                <p14:cNvContentPartPr/>
                <p14:nvPr/>
              </p14:nvContentPartPr>
              <p14:xfrm>
                <a:off x="2548266" y="4353910"/>
                <a:ext cx="188280" cy="212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A81DE12-2D00-4F47-AA6A-F86C0A5133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39626" y="4345270"/>
                  <a:ext cx="205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C09A6CB-B6FD-406B-8451-270AE5C72F65}"/>
                    </a:ext>
                  </a:extLst>
                </p14:cNvPr>
                <p14:cNvContentPartPr/>
                <p14:nvPr/>
              </p14:nvContentPartPr>
              <p14:xfrm>
                <a:off x="2601546" y="4241590"/>
                <a:ext cx="124200" cy="94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C09A6CB-B6FD-406B-8451-270AE5C72F6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592546" y="4232590"/>
                  <a:ext cx="141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DB3EF9A-79B9-4A03-8EAD-C15BB634BEF1}"/>
                    </a:ext>
                  </a:extLst>
                </p14:cNvPr>
                <p14:cNvContentPartPr/>
                <p14:nvPr/>
              </p14:nvContentPartPr>
              <p14:xfrm>
                <a:off x="2802426" y="4140070"/>
                <a:ext cx="171000" cy="238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DB3EF9A-79B9-4A03-8EAD-C15BB634BEF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793426" y="4131430"/>
                  <a:ext cx="188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45794E1-5F8B-46A8-B471-F8FBDE8B0411}"/>
                    </a:ext>
                  </a:extLst>
                </p14:cNvPr>
                <p14:cNvContentPartPr/>
                <p14:nvPr/>
              </p14:nvContentPartPr>
              <p14:xfrm>
                <a:off x="2766786" y="4400710"/>
                <a:ext cx="336600" cy="47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45794E1-5F8B-46A8-B471-F8FBDE8B04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757786" y="4392070"/>
                  <a:ext cx="354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1C3FB7E-C9BB-44DD-8580-30FF6875D1A7}"/>
                    </a:ext>
                  </a:extLst>
                </p14:cNvPr>
                <p14:cNvContentPartPr/>
                <p14:nvPr/>
              </p14:nvContentPartPr>
              <p14:xfrm>
                <a:off x="2784426" y="4476670"/>
                <a:ext cx="94680" cy="195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1C3FB7E-C9BB-44DD-8580-30FF6875D1A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775426" y="4468030"/>
                  <a:ext cx="112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98F835-5617-4024-A3C3-98F7FBB54BF6}"/>
                    </a:ext>
                  </a:extLst>
                </p14:cNvPr>
                <p14:cNvContentPartPr/>
                <p14:nvPr/>
              </p14:nvContentPartPr>
              <p14:xfrm>
                <a:off x="2931666" y="4536430"/>
                <a:ext cx="124200" cy="141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98F835-5617-4024-A3C3-98F7FBB54BF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23026" y="4527430"/>
                  <a:ext cx="141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A38AB62-C55C-42B9-B409-52C02E911789}"/>
                    </a:ext>
                  </a:extLst>
                </p14:cNvPr>
                <p14:cNvContentPartPr/>
                <p14:nvPr/>
              </p14:nvContentPartPr>
              <p14:xfrm>
                <a:off x="3226866" y="4347790"/>
                <a:ext cx="159480" cy="147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A38AB62-C55C-42B9-B409-52C02E91178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17866" y="4338790"/>
                  <a:ext cx="177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143F2F9-C29A-4FBD-B83B-5AE917265BDF}"/>
                    </a:ext>
                  </a:extLst>
                </p14:cNvPr>
                <p14:cNvContentPartPr/>
                <p14:nvPr/>
              </p14:nvContentPartPr>
              <p14:xfrm>
                <a:off x="3489306" y="4353550"/>
                <a:ext cx="115560" cy="345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143F2F9-C29A-4FBD-B83B-5AE917265BD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80306" y="4344550"/>
                  <a:ext cx="133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9802158-765D-4CB9-B33F-4F2F763ACCAD}"/>
                    </a:ext>
                  </a:extLst>
                </p14:cNvPr>
                <p14:cNvContentPartPr/>
                <p14:nvPr/>
              </p14:nvContentPartPr>
              <p14:xfrm>
                <a:off x="3545466" y="4259230"/>
                <a:ext cx="82800" cy="59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9802158-765D-4CB9-B33F-4F2F763ACCA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536466" y="4250230"/>
                  <a:ext cx="100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2BBA410-A37E-498A-B325-36A426244751}"/>
                    </a:ext>
                  </a:extLst>
                </p14:cNvPr>
                <p14:cNvContentPartPr/>
                <p14:nvPr/>
              </p14:nvContentPartPr>
              <p14:xfrm>
                <a:off x="3805026" y="4191190"/>
                <a:ext cx="165600" cy="151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2BBA410-A37E-498A-B325-36A42624475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796026" y="4182190"/>
                  <a:ext cx="183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CC4E923-AEF1-4CA2-934F-AE0B9795BFE7}"/>
                    </a:ext>
                  </a:extLst>
                </p14:cNvPr>
                <p14:cNvContentPartPr/>
                <p14:nvPr/>
              </p14:nvContentPartPr>
              <p14:xfrm>
                <a:off x="3706746" y="4383070"/>
                <a:ext cx="332280" cy="39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CC4E923-AEF1-4CA2-934F-AE0B9795BFE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97746" y="4374070"/>
                  <a:ext cx="349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DFABECC-F6AB-421E-8086-5C171DBF1721}"/>
                    </a:ext>
                  </a:extLst>
                </p14:cNvPr>
                <p14:cNvContentPartPr/>
                <p14:nvPr/>
              </p14:nvContentPartPr>
              <p14:xfrm>
                <a:off x="3751746" y="4506910"/>
                <a:ext cx="252360" cy="327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DFABECC-F6AB-421E-8086-5C171DBF172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43106" y="4498270"/>
                  <a:ext cx="270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DDB9E3-7B74-4075-AC30-D8C92EDCF639}"/>
                    </a:ext>
                  </a:extLst>
                </p14:cNvPr>
                <p14:cNvContentPartPr/>
                <p14:nvPr/>
              </p14:nvContentPartPr>
              <p14:xfrm>
                <a:off x="4194186" y="4418350"/>
                <a:ext cx="53280" cy="18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DDB9E3-7B74-4075-AC30-D8C92EDCF63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185546" y="4409710"/>
                  <a:ext cx="70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C3C5054-DC9C-42A3-8EA3-29E817AA5EE9}"/>
                    </a:ext>
                  </a:extLst>
                </p14:cNvPr>
                <p14:cNvContentPartPr/>
                <p14:nvPr/>
              </p14:nvContentPartPr>
              <p14:xfrm>
                <a:off x="4223706" y="4353550"/>
                <a:ext cx="12240" cy="130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C3C5054-DC9C-42A3-8EA3-29E817AA5EE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215066" y="4344550"/>
                  <a:ext cx="2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172E365-ECA0-4907-9FAC-AA100A974495}"/>
                    </a:ext>
                  </a:extLst>
                </p14:cNvPr>
                <p14:cNvContentPartPr/>
                <p14:nvPr/>
              </p14:nvContentPartPr>
              <p14:xfrm>
                <a:off x="4382466" y="4341670"/>
                <a:ext cx="129960" cy="349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172E365-ECA0-4907-9FAC-AA100A97449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73466" y="4333030"/>
                  <a:ext cx="147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8BBC2AD-8B85-4AA7-AE31-4D6CCFACB345}"/>
                    </a:ext>
                  </a:extLst>
                </p14:cNvPr>
                <p14:cNvContentPartPr/>
                <p14:nvPr/>
              </p14:nvContentPartPr>
              <p14:xfrm>
                <a:off x="4465626" y="4212070"/>
                <a:ext cx="35640" cy="59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8BBC2AD-8B85-4AA7-AE31-4D6CCFACB34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56986" y="4203070"/>
                  <a:ext cx="53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C4C8B1A-B194-4074-BD00-D155400E2AE2}"/>
                    </a:ext>
                  </a:extLst>
                </p14:cNvPr>
                <p14:cNvContentPartPr/>
                <p14:nvPr/>
              </p14:nvContentPartPr>
              <p14:xfrm>
                <a:off x="4707546" y="4128550"/>
                <a:ext cx="159840" cy="195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C4C8B1A-B194-4074-BD00-D155400E2AE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98546" y="4119910"/>
                  <a:ext cx="177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254219C-AB8E-4525-AD87-FA7FD536EA98}"/>
                    </a:ext>
                  </a:extLst>
                </p14:cNvPr>
                <p14:cNvContentPartPr/>
                <p14:nvPr/>
              </p14:nvContentPartPr>
              <p14:xfrm>
                <a:off x="4683786" y="4329790"/>
                <a:ext cx="366120" cy="41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254219C-AB8E-4525-AD87-FA7FD536EA9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75146" y="4321150"/>
                  <a:ext cx="383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F68354B-D769-4659-8D19-467696E78A83}"/>
                    </a:ext>
                  </a:extLst>
                </p14:cNvPr>
                <p14:cNvContentPartPr/>
                <p14:nvPr/>
              </p14:nvContentPartPr>
              <p14:xfrm>
                <a:off x="4689546" y="4424470"/>
                <a:ext cx="263160" cy="372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F68354B-D769-4659-8D19-467696E78A8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80906" y="4415470"/>
                  <a:ext cx="2808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5ACED18-9C97-44EE-9778-7B4F81FFF84D}"/>
                    </a:ext>
                  </a:extLst>
                </p14:cNvPr>
                <p14:cNvContentPartPr/>
                <p14:nvPr/>
              </p14:nvContentPartPr>
              <p14:xfrm>
                <a:off x="5043786" y="4082110"/>
                <a:ext cx="71280" cy="531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5ACED18-9C97-44EE-9778-7B4F81FFF84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034786" y="4073470"/>
                  <a:ext cx="8892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DD8D877-CE3F-4701-BD93-AED1A6C9850D}"/>
                    </a:ext>
                  </a:extLst>
                </p14:cNvPr>
                <p14:cNvContentPartPr/>
                <p14:nvPr/>
              </p14:nvContentPartPr>
              <p14:xfrm>
                <a:off x="5297586" y="4241590"/>
                <a:ext cx="171360" cy="242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DD8D877-CE3F-4701-BD93-AED1A6C9850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88586" y="4232590"/>
                  <a:ext cx="189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ED4E38E-A0E1-4683-AFFB-4C8456119724}"/>
                    </a:ext>
                  </a:extLst>
                </p14:cNvPr>
                <p14:cNvContentPartPr/>
                <p14:nvPr/>
              </p14:nvContentPartPr>
              <p14:xfrm>
                <a:off x="5356266" y="4294510"/>
                <a:ext cx="100800" cy="136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ED4E38E-A0E1-4683-AFFB-4C845611972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47626" y="4285870"/>
                  <a:ext cx="11844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B181C688-723E-476C-9C57-D1E2E49F9C0C}"/>
                  </a:ext>
                </a:extLst>
              </p14:cNvPr>
              <p14:cNvContentPartPr/>
              <p14:nvPr/>
            </p14:nvContentPartPr>
            <p14:xfrm>
              <a:off x="2595426" y="4795990"/>
              <a:ext cx="582480" cy="36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B181C688-723E-476C-9C57-D1E2E49F9C0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2586786" y="4787350"/>
                <a:ext cx="6001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6478D18-7A14-491F-A4A9-30B92A446772}"/>
              </a:ext>
            </a:extLst>
          </p:cNvPr>
          <p:cNvGrpSpPr/>
          <p:nvPr/>
        </p:nvGrpSpPr>
        <p:grpSpPr>
          <a:xfrm>
            <a:off x="5680266" y="4088230"/>
            <a:ext cx="2832840" cy="690480"/>
            <a:chOff x="5680266" y="4088230"/>
            <a:chExt cx="283284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A45496F-22D8-4F84-9637-ACFB6175E748}"/>
                    </a:ext>
                  </a:extLst>
                </p14:cNvPr>
                <p14:cNvContentPartPr/>
                <p14:nvPr/>
              </p14:nvContentPartPr>
              <p14:xfrm>
                <a:off x="5680266" y="4105870"/>
                <a:ext cx="195480" cy="625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A45496F-22D8-4F84-9637-ACFB6175E74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671626" y="4096870"/>
                  <a:ext cx="21312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3897785-8130-416B-879A-1DBE9B9AACAD}"/>
                    </a:ext>
                  </a:extLst>
                </p14:cNvPr>
                <p14:cNvContentPartPr/>
                <p14:nvPr/>
              </p14:nvContentPartPr>
              <p14:xfrm>
                <a:off x="5881506" y="4306390"/>
                <a:ext cx="141840" cy="118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3897785-8130-416B-879A-1DBE9B9AACA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72506" y="4297390"/>
                  <a:ext cx="159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8CA8AAF-A1D9-4267-AE9E-0D87F08C43EF}"/>
                    </a:ext>
                  </a:extLst>
                </p14:cNvPr>
                <p14:cNvContentPartPr/>
                <p14:nvPr/>
              </p14:nvContentPartPr>
              <p14:xfrm>
                <a:off x="5893386" y="4282630"/>
                <a:ext cx="165600" cy="195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8CA8AAF-A1D9-4267-AE9E-0D87F08C43E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84386" y="4273990"/>
                  <a:ext cx="183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11C7961-F980-414A-8A63-18A8DF9E5D45}"/>
                    </a:ext>
                  </a:extLst>
                </p14:cNvPr>
                <p14:cNvContentPartPr/>
                <p14:nvPr/>
              </p14:nvContentPartPr>
              <p14:xfrm>
                <a:off x="5928666" y="4164910"/>
                <a:ext cx="295200" cy="375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11C7961-F980-414A-8A63-18A8DF9E5D4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920026" y="4155910"/>
                  <a:ext cx="3128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2E9FF93-1911-474C-B95F-985CC5450B8E}"/>
                    </a:ext>
                  </a:extLst>
                </p14:cNvPr>
                <p14:cNvContentPartPr/>
                <p14:nvPr/>
              </p14:nvContentPartPr>
              <p14:xfrm>
                <a:off x="6111546" y="4235470"/>
                <a:ext cx="165600" cy="224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2E9FF93-1911-474C-B95F-985CC5450B8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102906" y="4226830"/>
                  <a:ext cx="183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6D232F1-3051-4B25-B1AF-352C8D2A8A93}"/>
                    </a:ext>
                  </a:extLst>
                </p14:cNvPr>
                <p14:cNvContentPartPr/>
                <p14:nvPr/>
              </p14:nvContentPartPr>
              <p14:xfrm>
                <a:off x="6335826" y="4459750"/>
                <a:ext cx="59400" cy="130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6D232F1-3051-4B25-B1AF-352C8D2A8A9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26826" y="4450750"/>
                  <a:ext cx="77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E778E7-5285-4284-9C51-34B41E525E10}"/>
                    </a:ext>
                  </a:extLst>
                </p14:cNvPr>
                <p14:cNvContentPartPr/>
                <p14:nvPr/>
              </p14:nvContentPartPr>
              <p14:xfrm>
                <a:off x="6559746" y="4335910"/>
                <a:ext cx="159480" cy="18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E778E7-5285-4284-9C51-34B41E525E1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551106" y="4326910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9EE7136-33F9-4463-B174-46CAB08C0AC5}"/>
                    </a:ext>
                  </a:extLst>
                </p14:cNvPr>
                <p14:cNvContentPartPr/>
                <p14:nvPr/>
              </p14:nvContentPartPr>
              <p14:xfrm>
                <a:off x="6636426" y="4271110"/>
                <a:ext cx="29880" cy="207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9EE7136-33F9-4463-B174-46CAB08C0AC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627786" y="4262110"/>
                  <a:ext cx="47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34D04C2-269C-489F-A2D2-297734F50037}"/>
                    </a:ext>
                  </a:extLst>
                </p14:cNvPr>
                <p14:cNvContentPartPr/>
                <p14:nvPr/>
              </p14:nvContentPartPr>
              <p14:xfrm>
                <a:off x="6825426" y="4329790"/>
                <a:ext cx="124920" cy="360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34D04C2-269C-489F-A2D2-297734F5003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16426" y="4321150"/>
                  <a:ext cx="1425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30AB8DE-EAA9-4028-9E06-9A8007F2F03C}"/>
                    </a:ext>
                  </a:extLst>
                </p14:cNvPr>
                <p14:cNvContentPartPr/>
                <p14:nvPr/>
              </p14:nvContentPartPr>
              <p14:xfrm>
                <a:off x="6902106" y="4153030"/>
                <a:ext cx="77040" cy="94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30AB8DE-EAA9-4028-9E06-9A8007F2F03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93106" y="4144030"/>
                  <a:ext cx="94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AD1CC33-4AE7-4A88-A99B-36138C353259}"/>
                    </a:ext>
                  </a:extLst>
                </p14:cNvPr>
                <p14:cNvContentPartPr/>
                <p14:nvPr/>
              </p14:nvContentPartPr>
              <p14:xfrm>
                <a:off x="7055106" y="4146910"/>
                <a:ext cx="106920" cy="318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AD1CC33-4AE7-4A88-A99B-36138C35325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046106" y="4138270"/>
                  <a:ext cx="124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E51CB4F-DE7E-4F1D-928A-539DE5F282BC}"/>
                    </a:ext>
                  </a:extLst>
                </p14:cNvPr>
                <p14:cNvContentPartPr/>
                <p14:nvPr/>
              </p14:nvContentPartPr>
              <p14:xfrm>
                <a:off x="7049706" y="4347790"/>
                <a:ext cx="82800" cy="6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E51CB4F-DE7E-4F1D-928A-539DE5F282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40706" y="433879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8B4F565-BCC8-4CA3-8E6E-5AC23A8B286D}"/>
                    </a:ext>
                  </a:extLst>
                </p14:cNvPr>
                <p14:cNvContentPartPr/>
                <p14:nvPr/>
              </p14:nvContentPartPr>
              <p14:xfrm>
                <a:off x="7226826" y="4383070"/>
                <a:ext cx="106920" cy="348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8B4F565-BCC8-4CA3-8E6E-5AC23A8B286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17826" y="4374070"/>
                  <a:ext cx="124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65E4100-4873-4E24-AAF3-268964E9F986}"/>
                    </a:ext>
                  </a:extLst>
                </p14:cNvPr>
                <p14:cNvContentPartPr/>
                <p14:nvPr/>
              </p14:nvContentPartPr>
              <p14:xfrm>
                <a:off x="7480266" y="4335910"/>
                <a:ext cx="159480" cy="6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65E4100-4873-4E24-AAF3-268964E9F98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471266" y="4326910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7475C4A-FDD9-48EB-A065-91E2EF436F12}"/>
                    </a:ext>
                  </a:extLst>
                </p14:cNvPr>
                <p14:cNvContentPartPr/>
                <p14:nvPr/>
              </p14:nvContentPartPr>
              <p14:xfrm>
                <a:off x="7568826" y="4235470"/>
                <a:ext cx="18000" cy="254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7475C4A-FDD9-48EB-A065-91E2EF436F1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559826" y="4226830"/>
                  <a:ext cx="35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033A370-D36D-483C-90D5-F3CAF47B968D}"/>
                    </a:ext>
                  </a:extLst>
                </p14:cNvPr>
                <p14:cNvContentPartPr/>
                <p14:nvPr/>
              </p14:nvContentPartPr>
              <p14:xfrm>
                <a:off x="7798866" y="4270390"/>
                <a:ext cx="94680" cy="143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033A370-D36D-483C-90D5-F3CAF47B968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789866" y="4261750"/>
                  <a:ext cx="112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90FB54B-7325-41DA-8B84-FD5DDFC13A97}"/>
                    </a:ext>
                  </a:extLst>
                </p14:cNvPr>
                <p14:cNvContentPartPr/>
                <p14:nvPr/>
              </p14:nvContentPartPr>
              <p14:xfrm>
                <a:off x="7786986" y="4123510"/>
                <a:ext cx="124200" cy="218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90FB54B-7325-41DA-8B84-FD5DDFC13A9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777986" y="4114510"/>
                  <a:ext cx="141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71EADA2-4ABB-44F7-A679-D95E0C54F9B5}"/>
                    </a:ext>
                  </a:extLst>
                </p14:cNvPr>
                <p14:cNvContentPartPr/>
                <p14:nvPr/>
              </p14:nvContentPartPr>
              <p14:xfrm>
                <a:off x="7987146" y="4141150"/>
                <a:ext cx="165960" cy="345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71EADA2-4ABB-44F7-A679-D95E0C54F9B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978506" y="4132510"/>
                  <a:ext cx="183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6D703F4-FB2E-471C-9AD5-F873DDCD0BDC}"/>
                    </a:ext>
                  </a:extLst>
                </p14:cNvPr>
                <p14:cNvContentPartPr/>
                <p14:nvPr/>
              </p14:nvContentPartPr>
              <p14:xfrm>
                <a:off x="8005146" y="4341670"/>
                <a:ext cx="5940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6D703F4-FB2E-471C-9AD5-F873DDCD0BD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96506" y="4333030"/>
                  <a:ext cx="7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1A84E5B-F186-453B-8B78-3BFACB65A987}"/>
                    </a:ext>
                  </a:extLst>
                </p14:cNvPr>
                <p14:cNvContentPartPr/>
                <p14:nvPr/>
              </p14:nvContentPartPr>
              <p14:xfrm>
                <a:off x="8217546" y="4424470"/>
                <a:ext cx="65520" cy="165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1A84E5B-F186-453B-8B78-3BFACB65A98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08906" y="4415470"/>
                  <a:ext cx="83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2256086-DA5A-4E05-AB6D-9D13D499A5C2}"/>
                    </a:ext>
                  </a:extLst>
                </p14:cNvPr>
                <p14:cNvContentPartPr/>
                <p14:nvPr/>
              </p14:nvContentPartPr>
              <p14:xfrm>
                <a:off x="8211786" y="4088230"/>
                <a:ext cx="301320" cy="484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2256086-DA5A-4E05-AB6D-9D13D499A5C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202786" y="4079230"/>
                  <a:ext cx="31896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371BE5A-D178-45BF-BF3B-65C8BE76D7A2}"/>
                    </a:ext>
                  </a:extLst>
                </p14:cNvPr>
                <p14:cNvContentPartPr/>
                <p14:nvPr/>
              </p14:nvContentPartPr>
              <p14:xfrm>
                <a:off x="6754506" y="4719310"/>
                <a:ext cx="755640" cy="59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371BE5A-D178-45BF-BF3B-65C8BE76D7A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45866" y="4710310"/>
                  <a:ext cx="773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C7CECF7-F3A5-4B84-A256-799C971857D0}"/>
                    </a:ext>
                  </a:extLst>
                </p14:cNvPr>
                <p14:cNvContentPartPr/>
                <p14:nvPr/>
              </p14:nvContentPartPr>
              <p14:xfrm>
                <a:off x="6919746" y="4169950"/>
                <a:ext cx="66240" cy="148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C7CECF7-F3A5-4B84-A256-799C971857D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911106" y="4161310"/>
                  <a:ext cx="8388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D111739-A4D1-490D-95E1-8B9E57142BDF}"/>
              </a:ext>
            </a:extLst>
          </p:cNvPr>
          <p:cNvGrpSpPr/>
          <p:nvPr/>
        </p:nvGrpSpPr>
        <p:grpSpPr>
          <a:xfrm>
            <a:off x="7598346" y="518470"/>
            <a:ext cx="1179360" cy="1346040"/>
            <a:chOff x="7598346" y="518470"/>
            <a:chExt cx="1179360" cy="13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DE7E94F-CBFD-401B-A95F-F79292305208}"/>
                    </a:ext>
                  </a:extLst>
                </p14:cNvPr>
                <p14:cNvContentPartPr/>
                <p14:nvPr/>
              </p14:nvContentPartPr>
              <p14:xfrm>
                <a:off x="7804626" y="1238470"/>
                <a:ext cx="376920" cy="313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DE7E94F-CBFD-401B-A95F-F7929230520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95986" y="1229830"/>
                  <a:ext cx="394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8C3706F-3A18-4646-89CE-0FC72B0C3570}"/>
                    </a:ext>
                  </a:extLst>
                </p14:cNvPr>
                <p14:cNvContentPartPr/>
                <p14:nvPr/>
              </p14:nvContentPartPr>
              <p14:xfrm>
                <a:off x="7751346" y="1498030"/>
                <a:ext cx="136080" cy="142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8C3706F-3A18-4646-89CE-0FC72B0C357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742706" y="1489030"/>
                  <a:ext cx="153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F0F32E4-FA3C-4673-A949-713AE8401910}"/>
                    </a:ext>
                  </a:extLst>
                </p14:cNvPr>
                <p14:cNvContentPartPr/>
                <p14:nvPr/>
              </p14:nvContentPartPr>
              <p14:xfrm>
                <a:off x="8170386" y="1257190"/>
                <a:ext cx="407520" cy="17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F0F32E4-FA3C-4673-A949-713AE840191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61386" y="1248550"/>
                  <a:ext cx="425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83AF1EE-93BD-4179-B739-587E5231A006}"/>
                    </a:ext>
                  </a:extLst>
                </p14:cNvPr>
                <p14:cNvContentPartPr/>
                <p14:nvPr/>
              </p14:nvContentPartPr>
              <p14:xfrm>
                <a:off x="8565666" y="1197430"/>
                <a:ext cx="94680" cy="153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83AF1EE-93BD-4179-B739-587E5231A00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557026" y="1188430"/>
                  <a:ext cx="112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C75159-4D84-473E-BB99-9BCAF7B0DD08}"/>
                    </a:ext>
                  </a:extLst>
                </p14:cNvPr>
                <p14:cNvContentPartPr/>
                <p14:nvPr/>
              </p14:nvContentPartPr>
              <p14:xfrm>
                <a:off x="7598346" y="1734190"/>
                <a:ext cx="77040" cy="130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C75159-4D84-473E-BB99-9BCAF7B0DD0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89346" y="1725550"/>
                  <a:ext cx="94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2923C35-1AEF-47F9-838E-B559EC045CD2}"/>
                    </a:ext>
                  </a:extLst>
                </p14:cNvPr>
                <p14:cNvContentPartPr/>
                <p14:nvPr/>
              </p14:nvContentPartPr>
              <p14:xfrm>
                <a:off x="7639386" y="1734190"/>
                <a:ext cx="112320" cy="130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2923C35-1AEF-47F9-838E-B559EC045CD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630746" y="1725550"/>
                  <a:ext cx="129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2047CD5-25DD-4EA0-9C63-9E0248F0AAC3}"/>
                    </a:ext>
                  </a:extLst>
                </p14:cNvPr>
                <p14:cNvContentPartPr/>
                <p14:nvPr/>
              </p14:nvContentPartPr>
              <p14:xfrm>
                <a:off x="8613186" y="1256110"/>
                <a:ext cx="164520" cy="293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2047CD5-25DD-4EA0-9C63-9E0248F0AAC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04546" y="1247470"/>
                  <a:ext cx="182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F1F5E5B-A969-47F9-A149-37CACBA359C5}"/>
                    </a:ext>
                  </a:extLst>
                </p14:cNvPr>
                <p14:cNvContentPartPr/>
                <p14:nvPr/>
              </p14:nvContentPartPr>
              <p14:xfrm>
                <a:off x="8093706" y="742750"/>
                <a:ext cx="124200" cy="514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F1F5E5B-A969-47F9-A149-37CACBA359C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085066" y="734110"/>
                  <a:ext cx="1418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EE839DA-3106-42E2-AE1B-B67421BA9E0B}"/>
                    </a:ext>
                  </a:extLst>
                </p14:cNvPr>
                <p14:cNvContentPartPr/>
                <p14:nvPr/>
              </p14:nvContentPartPr>
              <p14:xfrm>
                <a:off x="8294586" y="518470"/>
                <a:ext cx="135720" cy="284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EE839DA-3106-42E2-AE1B-B67421BA9E0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285946" y="509470"/>
                  <a:ext cx="15336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A425E395-F9E2-4E01-9DEE-52AAD587CB00}"/>
                  </a:ext>
                </a:extLst>
              </p14:cNvPr>
              <p14:cNvContentPartPr/>
              <p14:nvPr/>
            </p14:nvContentPartPr>
            <p14:xfrm>
              <a:off x="5439426" y="5214670"/>
              <a:ext cx="147600" cy="36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A425E395-F9E2-4E01-9DEE-52AAD587CB0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430426" y="5206030"/>
                <a:ext cx="1652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A27740F1-5088-4371-AF63-58AF55EEE009}"/>
                  </a:ext>
                </a:extLst>
              </p14:cNvPr>
              <p14:cNvContentPartPr/>
              <p14:nvPr/>
            </p14:nvContentPartPr>
            <p14:xfrm>
              <a:off x="5875746" y="5208910"/>
              <a:ext cx="103320" cy="601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A27740F1-5088-4371-AF63-58AF55EEE009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867106" y="5200270"/>
                <a:ext cx="120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4EA83193-B3A6-41DC-843D-8AD02924B174}"/>
                  </a:ext>
                </a:extLst>
              </p14:cNvPr>
              <p14:cNvContentPartPr/>
              <p14:nvPr/>
            </p14:nvContentPartPr>
            <p14:xfrm>
              <a:off x="6353826" y="5173630"/>
              <a:ext cx="82800" cy="4212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4EA83193-B3A6-41DC-843D-8AD02924B174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345186" y="5164630"/>
                <a:ext cx="10044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8940A68-A517-437C-8894-A7F42AE9CFAC}"/>
              </a:ext>
            </a:extLst>
          </p:cNvPr>
          <p:cNvGrpSpPr/>
          <p:nvPr/>
        </p:nvGrpSpPr>
        <p:grpSpPr>
          <a:xfrm>
            <a:off x="6913986" y="5132230"/>
            <a:ext cx="324720" cy="125280"/>
            <a:chOff x="6913986" y="5132230"/>
            <a:chExt cx="32472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5D09085-8858-4CDF-9723-B049FD38C890}"/>
                    </a:ext>
                  </a:extLst>
                </p14:cNvPr>
                <p14:cNvContentPartPr/>
                <p14:nvPr/>
              </p14:nvContentPartPr>
              <p14:xfrm>
                <a:off x="6913986" y="5145190"/>
                <a:ext cx="82800" cy="112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5D09085-8858-4CDF-9723-B049FD38C89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904986" y="5136190"/>
                  <a:ext cx="100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FCE6F81-AFF2-4FD6-B8D6-025AAA340F68}"/>
                    </a:ext>
                  </a:extLst>
                </p14:cNvPr>
                <p14:cNvContentPartPr/>
                <p14:nvPr/>
              </p14:nvContentPartPr>
              <p14:xfrm>
                <a:off x="7149786" y="5132230"/>
                <a:ext cx="88920" cy="124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FCE6F81-AFF2-4FD6-B8D6-025AAA340F6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40786" y="5123590"/>
                  <a:ext cx="10656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C5F73498-B1A3-48D2-94AC-971122E78E2B}"/>
                  </a:ext>
                </a:extLst>
              </p14:cNvPr>
              <p14:cNvContentPartPr/>
              <p14:nvPr/>
            </p14:nvContentPartPr>
            <p14:xfrm>
              <a:off x="7586466" y="5179390"/>
              <a:ext cx="88920" cy="770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C5F73498-B1A3-48D2-94AC-971122E78E2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577466" y="5170750"/>
                <a:ext cx="1065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63FDB9FD-7C9C-44EF-986A-CEA90E01527E}"/>
                  </a:ext>
                </a:extLst>
              </p14:cNvPr>
              <p14:cNvContentPartPr/>
              <p14:nvPr/>
            </p14:nvContentPartPr>
            <p14:xfrm>
              <a:off x="4843266" y="5645590"/>
              <a:ext cx="118440" cy="51372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63FDB9FD-7C9C-44EF-986A-CEA90E01527E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4834266" y="5636590"/>
                <a:ext cx="13608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45E291A8-6BA1-460F-A9A1-D84168D45281}"/>
                  </a:ext>
                </a:extLst>
              </p14:cNvPr>
              <p14:cNvContentPartPr/>
              <p14:nvPr/>
            </p14:nvContentPartPr>
            <p14:xfrm>
              <a:off x="5114706" y="5869510"/>
              <a:ext cx="170280" cy="612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45E291A8-6BA1-460F-A9A1-D84168D45281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5105706" y="5860870"/>
                <a:ext cx="187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413965A0-5EC1-43DA-A0C2-83A5BE7B0627}"/>
                  </a:ext>
                </a:extLst>
              </p14:cNvPr>
              <p14:cNvContentPartPr/>
              <p14:nvPr/>
            </p14:nvContentPartPr>
            <p14:xfrm>
              <a:off x="5169786" y="5798950"/>
              <a:ext cx="33840" cy="15984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413965A0-5EC1-43DA-A0C2-83A5BE7B062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160786" y="5789950"/>
                <a:ext cx="514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BD4A6517-9161-4B28-AD05-E9FDDDEFD04C}"/>
                  </a:ext>
                </a:extLst>
              </p14:cNvPr>
              <p14:cNvContentPartPr/>
              <p14:nvPr/>
            </p14:nvContentPartPr>
            <p14:xfrm>
              <a:off x="5389026" y="5804710"/>
              <a:ext cx="119520" cy="27720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BD4A6517-9161-4B28-AD05-E9FDDDEFD04C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380026" y="5796070"/>
                <a:ext cx="137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C1D311A5-5507-4824-8574-DF7AA435C3C2}"/>
                  </a:ext>
                </a:extLst>
              </p14:cNvPr>
              <p14:cNvContentPartPr/>
              <p14:nvPr/>
            </p14:nvContentPartPr>
            <p14:xfrm>
              <a:off x="5463186" y="5606350"/>
              <a:ext cx="182880" cy="14004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C1D311A5-5507-4824-8574-DF7AA435C3C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5454186" y="5597350"/>
                <a:ext cx="200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2DFE92D1-699B-43BD-8E2E-1367D502A660}"/>
                  </a:ext>
                </a:extLst>
              </p14:cNvPr>
              <p14:cNvContentPartPr/>
              <p14:nvPr/>
            </p14:nvContentPartPr>
            <p14:xfrm>
              <a:off x="3934626" y="5545510"/>
              <a:ext cx="1020960" cy="1011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2DFE92D1-699B-43BD-8E2E-1367D502A66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925986" y="5536510"/>
                <a:ext cx="10386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4E80CD6-11D2-4BEF-ABD3-3BC261692232}"/>
                  </a:ext>
                </a:extLst>
              </p14:cNvPr>
              <p14:cNvContentPartPr/>
              <p14:nvPr/>
            </p14:nvContentPartPr>
            <p14:xfrm>
              <a:off x="2005386" y="5905150"/>
              <a:ext cx="130320" cy="417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4E80CD6-11D2-4BEF-ABD3-3BC261692232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996746" y="5896150"/>
                <a:ext cx="1479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5002205C-17BE-4216-AC74-3759E1BF99F7}"/>
                  </a:ext>
                </a:extLst>
              </p14:cNvPr>
              <p14:cNvContentPartPr/>
              <p14:nvPr/>
            </p14:nvContentPartPr>
            <p14:xfrm>
              <a:off x="1999626" y="5987590"/>
              <a:ext cx="130320" cy="126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5002205C-17BE-4216-AC74-3759E1BF99F7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990626" y="5978950"/>
                <a:ext cx="147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4C6691DD-78B2-4D76-BD49-7C5C3FD77285}"/>
                  </a:ext>
                </a:extLst>
              </p14:cNvPr>
              <p14:cNvContentPartPr/>
              <p14:nvPr/>
            </p14:nvContentPartPr>
            <p14:xfrm>
              <a:off x="2415066" y="5810110"/>
              <a:ext cx="139680" cy="1580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4C6691DD-78B2-4D76-BD49-7C5C3FD77285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2406066" y="5801470"/>
                <a:ext cx="1573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C0B91E6E-A212-4909-9A93-044D1BA95934}"/>
                  </a:ext>
                </a:extLst>
              </p14:cNvPr>
              <p14:cNvContentPartPr/>
              <p14:nvPr/>
            </p14:nvContentPartPr>
            <p14:xfrm>
              <a:off x="2347746" y="5792830"/>
              <a:ext cx="230400" cy="1836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C0B91E6E-A212-4909-9A93-044D1BA95934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2338746" y="5783830"/>
                <a:ext cx="248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FD9C61A7-496A-494A-B833-44F9ED3BB952}"/>
                  </a:ext>
                </a:extLst>
              </p14:cNvPr>
              <p14:cNvContentPartPr/>
              <p14:nvPr/>
            </p14:nvContentPartPr>
            <p14:xfrm>
              <a:off x="2479866" y="5692750"/>
              <a:ext cx="74880" cy="712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FD9C61A7-496A-494A-B833-44F9ED3BB952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470866" y="5683750"/>
                <a:ext cx="92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14CF904-CC3C-4E06-9117-D76B18E605C8}"/>
                  </a:ext>
                </a:extLst>
              </p14:cNvPr>
              <p14:cNvContentPartPr/>
              <p14:nvPr/>
            </p14:nvContentPartPr>
            <p14:xfrm>
              <a:off x="2727186" y="5698510"/>
              <a:ext cx="210960" cy="38412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14CF904-CC3C-4E06-9117-D76B18E605C8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718546" y="5689510"/>
                <a:ext cx="22860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4573C35-C022-4886-B64B-D88C7BE6CE51}"/>
                  </a:ext>
                </a:extLst>
              </p14:cNvPr>
              <p14:cNvContentPartPr/>
              <p14:nvPr/>
            </p14:nvContentPartPr>
            <p14:xfrm>
              <a:off x="3028866" y="5721550"/>
              <a:ext cx="151200" cy="8928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4573C35-C022-4886-B64B-D88C7BE6CE51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3019866" y="5712910"/>
                <a:ext cx="1688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B6928B2-E10B-4246-BFFD-248CE1593171}"/>
                  </a:ext>
                </a:extLst>
              </p14:cNvPr>
              <p14:cNvContentPartPr/>
              <p14:nvPr/>
            </p14:nvContentPartPr>
            <p14:xfrm>
              <a:off x="2896386" y="5875270"/>
              <a:ext cx="375840" cy="482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B6928B2-E10B-4246-BFFD-248CE159317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887386" y="5866630"/>
                <a:ext cx="393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98680E72-69BA-4D97-8433-10D70E2BC37A}"/>
                  </a:ext>
                </a:extLst>
              </p14:cNvPr>
              <p14:cNvContentPartPr/>
              <p14:nvPr/>
            </p14:nvContentPartPr>
            <p14:xfrm>
              <a:off x="2949666" y="5957710"/>
              <a:ext cx="299160" cy="2311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98680E72-69BA-4D97-8433-10D70E2BC37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2940666" y="5948710"/>
                <a:ext cx="3168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A2CED901-07FC-4235-9FEE-D5CF9E4D304E}"/>
                  </a:ext>
                </a:extLst>
              </p14:cNvPr>
              <p14:cNvContentPartPr/>
              <p14:nvPr/>
            </p14:nvContentPartPr>
            <p14:xfrm>
              <a:off x="3562746" y="5993710"/>
              <a:ext cx="165600" cy="2365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A2CED901-07FC-4235-9FEE-D5CF9E4D304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554106" y="5984710"/>
                <a:ext cx="1832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56584C3F-09A3-46E5-A0FD-548D223BBB5B}"/>
                  </a:ext>
                </a:extLst>
              </p14:cNvPr>
              <p14:cNvContentPartPr/>
              <p14:nvPr/>
            </p14:nvContentPartPr>
            <p14:xfrm>
              <a:off x="3865866" y="5928550"/>
              <a:ext cx="110520" cy="223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56584C3F-09A3-46E5-A0FD-548D223BBB5B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857226" y="5919550"/>
                <a:ext cx="128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DC19DB3A-BB22-4D61-85EA-B239B97C8A1C}"/>
                  </a:ext>
                </a:extLst>
              </p14:cNvPr>
              <p14:cNvContentPartPr/>
              <p14:nvPr/>
            </p14:nvContentPartPr>
            <p14:xfrm>
              <a:off x="4082226" y="5634070"/>
              <a:ext cx="186480" cy="18900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DC19DB3A-BB22-4D61-85EA-B239B97C8A1C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073586" y="5625070"/>
                <a:ext cx="2041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941D47A4-970B-4BF8-9B7D-569E63CAD023}"/>
                  </a:ext>
                </a:extLst>
              </p14:cNvPr>
              <p14:cNvContentPartPr/>
              <p14:nvPr/>
            </p14:nvContentPartPr>
            <p14:xfrm>
              <a:off x="4094106" y="5951590"/>
              <a:ext cx="265680" cy="23760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941D47A4-970B-4BF8-9B7D-569E63CAD023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085106" y="5942950"/>
                <a:ext cx="2833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5EAF8F96-86A7-404E-A487-C7B2E2606E1C}"/>
                  </a:ext>
                </a:extLst>
              </p14:cNvPr>
              <p14:cNvContentPartPr/>
              <p14:nvPr/>
            </p14:nvContentPartPr>
            <p14:xfrm>
              <a:off x="3376626" y="5792830"/>
              <a:ext cx="142920" cy="2188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5EAF8F96-86A7-404E-A487-C7B2E2606E1C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367986" y="5783830"/>
                <a:ext cx="160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A2878C89-9252-4374-B5BF-90B9EEB40EF8}"/>
                  </a:ext>
                </a:extLst>
              </p14:cNvPr>
              <p14:cNvContentPartPr/>
              <p14:nvPr/>
            </p14:nvContentPartPr>
            <p14:xfrm>
              <a:off x="3439266" y="5952310"/>
              <a:ext cx="118440" cy="612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A2878C89-9252-4374-B5BF-90B9EEB40EF8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430266" y="5943310"/>
                <a:ext cx="136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501E0158-CFA6-4D38-9E0F-19CD6B70516C}"/>
                  </a:ext>
                </a:extLst>
              </p14:cNvPr>
              <p14:cNvContentPartPr/>
              <p14:nvPr/>
            </p14:nvContentPartPr>
            <p14:xfrm>
              <a:off x="4411986" y="5757910"/>
              <a:ext cx="136440" cy="2102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501E0158-CFA6-4D38-9E0F-19CD6B70516C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403346" y="5749270"/>
                <a:ext cx="1540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D3ED086C-6A88-4A1E-9C26-206C07BEF9DF}"/>
                  </a:ext>
                </a:extLst>
              </p14:cNvPr>
              <p14:cNvContentPartPr/>
              <p14:nvPr/>
            </p14:nvContentPartPr>
            <p14:xfrm>
              <a:off x="4441866" y="5887510"/>
              <a:ext cx="24120" cy="1224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D3ED086C-6A88-4A1E-9C26-206C07BEF9D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433226" y="5878510"/>
                <a:ext cx="41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EDE31550-0565-4009-9D40-D0C320811A73}"/>
                  </a:ext>
                </a:extLst>
              </p14:cNvPr>
              <p14:cNvContentPartPr/>
              <p14:nvPr/>
            </p14:nvContentPartPr>
            <p14:xfrm>
              <a:off x="4654626" y="5975710"/>
              <a:ext cx="76680" cy="2487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EDE31550-0565-4009-9D40-D0C320811A73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645986" y="5967070"/>
                <a:ext cx="94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5EA08F95-BD8D-4EAB-8278-7EEC0B28AE21}"/>
                  </a:ext>
                </a:extLst>
              </p14:cNvPr>
              <p14:cNvContentPartPr/>
              <p14:nvPr/>
            </p14:nvContentPartPr>
            <p14:xfrm>
              <a:off x="4436106" y="5899030"/>
              <a:ext cx="65160" cy="1800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5EA08F95-BD8D-4EAB-8278-7EEC0B28AE21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427466" y="5890390"/>
                <a:ext cx="828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66E4668F-1399-40C3-84EF-DF3A6C3339B9}"/>
              </a:ext>
            </a:extLst>
          </p:cNvPr>
          <p:cNvGrpSpPr/>
          <p:nvPr/>
        </p:nvGrpSpPr>
        <p:grpSpPr>
          <a:xfrm>
            <a:off x="5765946" y="5580430"/>
            <a:ext cx="1920960" cy="632160"/>
            <a:chOff x="5765946" y="5580430"/>
            <a:chExt cx="192096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C84C209-26C2-45D2-878A-F14CB298610A}"/>
                    </a:ext>
                  </a:extLst>
                </p14:cNvPr>
                <p14:cNvContentPartPr/>
                <p14:nvPr/>
              </p14:nvContentPartPr>
              <p14:xfrm>
                <a:off x="5765946" y="5591950"/>
                <a:ext cx="208080" cy="573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C84C209-26C2-45D2-878A-F14CB298610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757306" y="5582950"/>
                  <a:ext cx="22572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74336BD-C6D0-488B-9E59-43242359744B}"/>
                    </a:ext>
                  </a:extLst>
                </p14:cNvPr>
                <p14:cNvContentPartPr/>
                <p14:nvPr/>
              </p14:nvContentPartPr>
              <p14:xfrm>
                <a:off x="6046746" y="5580430"/>
                <a:ext cx="109800" cy="207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74336BD-C6D0-488B-9E59-43242359744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038106" y="5571430"/>
                  <a:ext cx="127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5C7F670-BE27-4D64-82E4-FE22C025212B}"/>
                    </a:ext>
                  </a:extLst>
                </p14:cNvPr>
                <p14:cNvContentPartPr/>
                <p14:nvPr/>
              </p14:nvContentPartPr>
              <p14:xfrm>
                <a:off x="5875746" y="5845390"/>
                <a:ext cx="423000" cy="48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5C7F670-BE27-4D64-82E4-FE22C025212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866746" y="5836390"/>
                  <a:ext cx="440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8C00153-38D7-4386-A5CC-F6F0E20F2765}"/>
                    </a:ext>
                  </a:extLst>
                </p14:cNvPr>
                <p14:cNvContentPartPr/>
                <p14:nvPr/>
              </p14:nvContentPartPr>
              <p14:xfrm>
                <a:off x="5930106" y="5935030"/>
                <a:ext cx="140760" cy="141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8C00153-38D7-4386-A5CC-F6F0E20F276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21106" y="5926030"/>
                  <a:ext cx="158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43D4788-52AE-4293-9E4E-4D23009F5CDD}"/>
                    </a:ext>
                  </a:extLst>
                </p14:cNvPr>
                <p14:cNvContentPartPr/>
                <p14:nvPr/>
              </p14:nvContentPartPr>
              <p14:xfrm>
                <a:off x="6118386" y="5959150"/>
                <a:ext cx="93960" cy="123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43D4788-52AE-4293-9E4E-4D23009F5CD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09746" y="5950510"/>
                  <a:ext cx="111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C8916FB-ABA0-4325-8E4F-CE00DB9F715B}"/>
                    </a:ext>
                  </a:extLst>
                </p14:cNvPr>
                <p14:cNvContentPartPr/>
                <p14:nvPr/>
              </p14:nvContentPartPr>
              <p14:xfrm>
                <a:off x="6117306" y="5964190"/>
                <a:ext cx="136080" cy="1242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C8916FB-ABA0-4325-8E4F-CE00DB9F715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08666" y="5955190"/>
                  <a:ext cx="153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EEAECD2-1280-4349-A293-74D7F5529621}"/>
                    </a:ext>
                  </a:extLst>
                </p14:cNvPr>
                <p14:cNvContentPartPr/>
                <p14:nvPr/>
              </p14:nvContentPartPr>
              <p14:xfrm>
                <a:off x="6341586" y="5704270"/>
                <a:ext cx="160200" cy="2836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EEAECD2-1280-4349-A293-74D7F552962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332586" y="5695270"/>
                  <a:ext cx="177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E83B119-AB0E-4373-8A7D-1588F1E6A420}"/>
                    </a:ext>
                  </a:extLst>
                </p14:cNvPr>
                <p14:cNvContentPartPr/>
                <p14:nvPr/>
              </p14:nvContentPartPr>
              <p14:xfrm>
                <a:off x="6371106" y="5863750"/>
                <a:ext cx="112320" cy="53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E83B119-AB0E-4373-8A7D-1588F1E6A42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362466" y="5855110"/>
                  <a:ext cx="129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CFC42DB-C81E-45D8-9FBB-BF4537009426}"/>
                    </a:ext>
                  </a:extLst>
                </p14:cNvPr>
                <p14:cNvContentPartPr/>
                <p14:nvPr/>
              </p14:nvContentPartPr>
              <p14:xfrm>
                <a:off x="6530586" y="5946550"/>
                <a:ext cx="77040" cy="1123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CFC42DB-C81E-45D8-9FBB-BF453700942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521586" y="5937550"/>
                  <a:ext cx="94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AE326F4-1D85-43F5-860D-B23628B9A725}"/>
                    </a:ext>
                  </a:extLst>
                </p14:cNvPr>
                <p14:cNvContentPartPr/>
                <p14:nvPr/>
              </p14:nvContentPartPr>
              <p14:xfrm>
                <a:off x="6731106" y="5846110"/>
                <a:ext cx="88920" cy="18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AE326F4-1D85-43F5-860D-B23628B9A72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722106" y="583711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C541EF6-D75D-4F67-936E-C6AC5AD0849E}"/>
                    </a:ext>
                  </a:extLst>
                </p14:cNvPr>
                <p14:cNvContentPartPr/>
                <p14:nvPr/>
              </p14:nvContentPartPr>
              <p14:xfrm>
                <a:off x="7025946" y="5615710"/>
                <a:ext cx="95040" cy="1771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C541EF6-D75D-4F67-936E-C6AC5AD0849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016946" y="5607070"/>
                  <a:ext cx="112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F33E602-5B38-477A-B8C7-08A5D8D6B077}"/>
                    </a:ext>
                  </a:extLst>
                </p14:cNvPr>
                <p14:cNvContentPartPr/>
                <p14:nvPr/>
              </p14:nvContentPartPr>
              <p14:xfrm>
                <a:off x="6920826" y="5842870"/>
                <a:ext cx="329760" cy="27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F33E602-5B38-477A-B8C7-08A5D8D6B07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911826" y="5834230"/>
                  <a:ext cx="347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44DB7FA-F643-486A-86C5-358B86994748}"/>
                    </a:ext>
                  </a:extLst>
                </p14:cNvPr>
                <p14:cNvContentPartPr/>
                <p14:nvPr/>
              </p14:nvContentPartPr>
              <p14:xfrm>
                <a:off x="6884466" y="5922070"/>
                <a:ext cx="271800" cy="2905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44DB7FA-F643-486A-86C5-358B8699474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875466" y="5913430"/>
                  <a:ext cx="289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D52F87D-3602-4D83-988F-E3B7417543C1}"/>
                    </a:ext>
                  </a:extLst>
                </p14:cNvPr>
                <p14:cNvContentPartPr/>
                <p14:nvPr/>
              </p14:nvContentPartPr>
              <p14:xfrm>
                <a:off x="7350306" y="5734870"/>
                <a:ext cx="189720" cy="253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D52F87D-3602-4D83-988F-E3B7417543C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41666" y="5726230"/>
                  <a:ext cx="2073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7813F24-E3E1-4A3B-AC64-BBCD539CA57A}"/>
                    </a:ext>
                  </a:extLst>
                </p14:cNvPr>
                <p14:cNvContentPartPr/>
                <p14:nvPr/>
              </p14:nvContentPartPr>
              <p14:xfrm>
                <a:off x="7379826" y="5881390"/>
                <a:ext cx="171360" cy="29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7813F24-E3E1-4A3B-AC64-BBCD539CA57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371186" y="5872750"/>
                  <a:ext cx="189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84A567F-1238-4902-9327-C217921D2F45}"/>
                    </a:ext>
                  </a:extLst>
                </p14:cNvPr>
                <p14:cNvContentPartPr/>
                <p14:nvPr/>
              </p14:nvContentPartPr>
              <p14:xfrm>
                <a:off x="7562706" y="5917030"/>
                <a:ext cx="124200" cy="1479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84A567F-1238-4902-9327-C217921D2F4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554066" y="5908030"/>
                  <a:ext cx="14184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F0129EE9-A941-473A-BC2D-8DE38CBA14AF}"/>
                  </a:ext>
                </a:extLst>
              </p14:cNvPr>
              <p14:cNvContentPartPr/>
              <p14:nvPr/>
            </p14:nvContentPartPr>
            <p14:xfrm>
              <a:off x="7869426" y="5521750"/>
              <a:ext cx="147960" cy="54900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F0129EE9-A941-473A-BC2D-8DE38CBA14AF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860786" y="5512750"/>
                <a:ext cx="165600" cy="56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Group 358">
            <a:extLst>
              <a:ext uri="{FF2B5EF4-FFF2-40B4-BE49-F238E27FC236}">
                <a16:creationId xmlns:a16="http://schemas.microsoft.com/office/drawing/2014/main" id="{839D04E6-6BCC-4EF5-9114-626E18E19CF6}"/>
              </a:ext>
            </a:extLst>
          </p:cNvPr>
          <p:cNvGrpSpPr/>
          <p:nvPr/>
        </p:nvGrpSpPr>
        <p:grpSpPr>
          <a:xfrm>
            <a:off x="2366466" y="6383230"/>
            <a:ext cx="1575000" cy="471960"/>
            <a:chOff x="2366466" y="6383230"/>
            <a:chExt cx="15750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B49BC83-8749-4ED3-BB31-3CD488D3056C}"/>
                    </a:ext>
                  </a:extLst>
                </p14:cNvPr>
                <p14:cNvContentPartPr/>
                <p14:nvPr/>
              </p14:nvContentPartPr>
              <p14:xfrm>
                <a:off x="2366466" y="6571870"/>
                <a:ext cx="188280" cy="180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B49BC83-8749-4ED3-BB31-3CD488D3056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357466" y="6563230"/>
                  <a:ext cx="205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6D8AB7F-E6BF-43BC-B4A5-1D29BD19C917}"/>
                    </a:ext>
                  </a:extLst>
                </p14:cNvPr>
                <p14:cNvContentPartPr/>
                <p14:nvPr/>
              </p14:nvContentPartPr>
              <p14:xfrm>
                <a:off x="2512986" y="6494830"/>
                <a:ext cx="24120" cy="1713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6D8AB7F-E6BF-43BC-B4A5-1D29BD19C91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503986" y="6486190"/>
                  <a:ext cx="41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24784F5-32FA-4F20-8118-161C7E61A2B3}"/>
                    </a:ext>
                  </a:extLst>
                </p14:cNvPr>
                <p14:cNvContentPartPr/>
                <p14:nvPr/>
              </p14:nvContentPartPr>
              <p14:xfrm>
                <a:off x="2731146" y="6506710"/>
                <a:ext cx="77400" cy="201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24784F5-32FA-4F20-8118-161C7E61A2B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722146" y="6497710"/>
                  <a:ext cx="95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0937718-6F7C-4CD9-AA44-754DAABC06A2}"/>
                    </a:ext>
                  </a:extLst>
                </p14:cNvPr>
                <p14:cNvContentPartPr/>
                <p14:nvPr/>
              </p14:nvContentPartPr>
              <p14:xfrm>
                <a:off x="2731146" y="6630550"/>
                <a:ext cx="112320" cy="122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0937718-6F7C-4CD9-AA44-754DAABC06A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722506" y="662191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75766C6-5CCC-43AC-807F-AAD4D50EFF2C}"/>
                    </a:ext>
                  </a:extLst>
                </p14:cNvPr>
                <p14:cNvContentPartPr/>
                <p14:nvPr/>
              </p14:nvContentPartPr>
              <p14:xfrm>
                <a:off x="2784066" y="6453430"/>
                <a:ext cx="95400" cy="716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75766C6-5CCC-43AC-807F-AAD4D50EFF2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775426" y="6444430"/>
                  <a:ext cx="113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21A6BDA-7F9A-495D-82F1-FFC3099C947F}"/>
                    </a:ext>
                  </a:extLst>
                </p14:cNvPr>
                <p14:cNvContentPartPr/>
                <p14:nvPr/>
              </p14:nvContentPartPr>
              <p14:xfrm>
                <a:off x="3032106" y="6383230"/>
                <a:ext cx="183240" cy="3776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21A6BDA-7F9A-495D-82F1-FFC3099C947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023106" y="6374230"/>
                  <a:ext cx="200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DEFE1B6-A0F3-4CEA-AE90-EB22405A732B}"/>
                    </a:ext>
                  </a:extLst>
                </p14:cNvPr>
                <p14:cNvContentPartPr/>
                <p14:nvPr/>
              </p14:nvContentPartPr>
              <p14:xfrm>
                <a:off x="3214986" y="6418510"/>
                <a:ext cx="118440" cy="123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DEFE1B6-A0F3-4CEA-AE90-EB22405A732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205986" y="6409870"/>
                  <a:ext cx="136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105F026-F13A-4C48-8DAF-77DD5E327B5C}"/>
                    </a:ext>
                  </a:extLst>
                </p14:cNvPr>
                <p14:cNvContentPartPr/>
                <p14:nvPr/>
              </p14:nvContentPartPr>
              <p14:xfrm>
                <a:off x="3108786" y="6565750"/>
                <a:ext cx="437040" cy="536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105F026-F13A-4C48-8DAF-77DD5E327B5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099786" y="6557110"/>
                  <a:ext cx="45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7A8996C-5F99-4858-B890-7A5816789A20}"/>
                    </a:ext>
                  </a:extLst>
                </p14:cNvPr>
                <p14:cNvContentPartPr/>
                <p14:nvPr/>
              </p14:nvContentPartPr>
              <p14:xfrm>
                <a:off x="3198426" y="6630550"/>
                <a:ext cx="75960" cy="1368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7A8996C-5F99-4858-B890-7A5816789A2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189426" y="6621910"/>
                  <a:ext cx="93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6DD0195-880E-4063-8058-919E9423541D}"/>
                    </a:ext>
                  </a:extLst>
                </p14:cNvPr>
                <p14:cNvContentPartPr/>
                <p14:nvPr/>
              </p14:nvContentPartPr>
              <p14:xfrm>
                <a:off x="3321186" y="6683830"/>
                <a:ext cx="130320" cy="77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6DD0195-880E-4063-8058-919E9423541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312186" y="6674830"/>
                  <a:ext cx="147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58170E5-83E5-4E2F-8974-61FAE769C70F}"/>
                    </a:ext>
                  </a:extLst>
                </p14:cNvPr>
                <p14:cNvContentPartPr/>
                <p14:nvPr/>
              </p14:nvContentPartPr>
              <p14:xfrm>
                <a:off x="3350706" y="6683830"/>
                <a:ext cx="124200" cy="94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58170E5-83E5-4E2F-8974-61FAE769C70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341706" y="6674830"/>
                  <a:ext cx="141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C33F1A6-A3BB-470D-BB4B-4DF8CB119203}"/>
                    </a:ext>
                  </a:extLst>
                </p14:cNvPr>
                <p14:cNvContentPartPr/>
                <p14:nvPr/>
              </p14:nvContentPartPr>
              <p14:xfrm>
                <a:off x="3598386" y="6412390"/>
                <a:ext cx="124200" cy="2304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C33F1A6-A3BB-470D-BB4B-4DF8CB11920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589746" y="6403750"/>
                  <a:ext cx="141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96457C4-E82E-429C-8E5F-FD898F52488B}"/>
                    </a:ext>
                  </a:extLst>
                </p14:cNvPr>
                <p14:cNvContentPartPr/>
                <p14:nvPr/>
              </p14:nvContentPartPr>
              <p14:xfrm>
                <a:off x="3698826" y="6459190"/>
                <a:ext cx="53280" cy="172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96457C4-E82E-429C-8E5F-FD898F52488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689826" y="6450190"/>
                  <a:ext cx="70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920909B-4953-4DB0-BFD4-17D4A3ACE83F}"/>
                    </a:ext>
                  </a:extLst>
                </p14:cNvPr>
                <p14:cNvContentPartPr/>
                <p14:nvPr/>
              </p14:nvContentPartPr>
              <p14:xfrm>
                <a:off x="3657426" y="6536230"/>
                <a:ext cx="77040" cy="298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920909B-4953-4DB0-BFD4-17D4A3ACE83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648426" y="6527590"/>
                  <a:ext cx="94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7636D33-D48E-44BE-A679-76D724E62449}"/>
                    </a:ext>
                  </a:extLst>
                </p14:cNvPr>
                <p14:cNvContentPartPr/>
                <p14:nvPr/>
              </p14:nvContentPartPr>
              <p14:xfrm>
                <a:off x="3828786" y="6607150"/>
                <a:ext cx="112680" cy="2480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7636D33-D48E-44BE-A679-76D724E6244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819786" y="6598150"/>
                  <a:ext cx="13032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68BFC421-253C-4264-9752-7AA29BF5F392}"/>
              </a:ext>
            </a:extLst>
          </p:cNvPr>
          <p:cNvGrpSpPr/>
          <p:nvPr/>
        </p:nvGrpSpPr>
        <p:grpSpPr>
          <a:xfrm>
            <a:off x="2007546" y="4978870"/>
            <a:ext cx="3183840" cy="620280"/>
            <a:chOff x="2007546" y="4978870"/>
            <a:chExt cx="318384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514DFE7-7552-4FDA-BAD9-D9B22A1A0650}"/>
                    </a:ext>
                  </a:extLst>
                </p14:cNvPr>
                <p14:cNvContentPartPr/>
                <p14:nvPr/>
              </p14:nvContentPartPr>
              <p14:xfrm>
                <a:off x="2011506" y="5173630"/>
                <a:ext cx="106560" cy="36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514DFE7-7552-4FDA-BAD9-D9B22A1A065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002506" y="5164630"/>
                  <a:ext cx="124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2EFA78E-0212-4174-A317-469D87FB3FFA}"/>
                    </a:ext>
                  </a:extLst>
                </p14:cNvPr>
                <p14:cNvContentPartPr/>
                <p14:nvPr/>
              </p14:nvContentPartPr>
              <p14:xfrm>
                <a:off x="2007546" y="5267950"/>
                <a:ext cx="157680" cy="30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2EFA78E-0212-4174-A317-469D87FB3FF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998906" y="5258950"/>
                  <a:ext cx="175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D2FE3F9-7BD0-4C32-AB44-CE0AA2ECFB79}"/>
                    </a:ext>
                  </a:extLst>
                </p14:cNvPr>
                <p14:cNvContentPartPr/>
                <p14:nvPr/>
              </p14:nvContentPartPr>
              <p14:xfrm>
                <a:off x="2479506" y="5096950"/>
                <a:ext cx="192600" cy="321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D2FE3F9-7BD0-4C32-AB44-CE0AA2ECFB7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470866" y="5088310"/>
                  <a:ext cx="210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9D06C11-BEE0-4691-818B-8356FE20AE24}"/>
                    </a:ext>
                  </a:extLst>
                </p14:cNvPr>
                <p14:cNvContentPartPr/>
                <p14:nvPr/>
              </p14:nvContentPartPr>
              <p14:xfrm>
                <a:off x="2536386" y="4978870"/>
                <a:ext cx="147960" cy="71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9D06C11-BEE0-4691-818B-8356FE20AE2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527746" y="4970230"/>
                  <a:ext cx="165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A2E7DC2-ED57-4F60-BEE3-1A5266BCEFA6}"/>
                    </a:ext>
                  </a:extLst>
                </p14:cNvPr>
                <p14:cNvContentPartPr/>
                <p14:nvPr/>
              </p14:nvContentPartPr>
              <p14:xfrm>
                <a:off x="2872626" y="4997230"/>
                <a:ext cx="141480" cy="136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A2E7DC2-ED57-4F60-BEE3-1A5266BCEFA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863986" y="4988230"/>
                  <a:ext cx="159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A2B349E-F073-4788-B3A2-0C7E66271E09}"/>
                    </a:ext>
                  </a:extLst>
                </p14:cNvPr>
                <p14:cNvContentPartPr/>
                <p14:nvPr/>
              </p14:nvContentPartPr>
              <p14:xfrm>
                <a:off x="2778306" y="5173630"/>
                <a:ext cx="354240" cy="36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A2B349E-F073-4788-B3A2-0C7E66271E0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769666" y="5164630"/>
                  <a:ext cx="371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1E0C711-BCC1-4C78-9E10-4C789815931A}"/>
                    </a:ext>
                  </a:extLst>
                </p14:cNvPr>
                <p14:cNvContentPartPr/>
                <p14:nvPr/>
              </p14:nvContentPartPr>
              <p14:xfrm>
                <a:off x="2795586" y="5232310"/>
                <a:ext cx="278280" cy="177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1E0C711-BCC1-4C78-9E10-4C789815931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786946" y="5223310"/>
                  <a:ext cx="295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928D9D7-7B1B-468E-A5DD-91826D648B85}"/>
                    </a:ext>
                  </a:extLst>
                </p14:cNvPr>
                <p14:cNvContentPartPr/>
                <p14:nvPr/>
              </p14:nvContentPartPr>
              <p14:xfrm>
                <a:off x="2980986" y="5285590"/>
                <a:ext cx="122400" cy="129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928D9D7-7B1B-468E-A5DD-91826D648B8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971986" y="5276950"/>
                  <a:ext cx="140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90EA21F-F2D9-40E4-A1BB-F1A1F3FCE1FC}"/>
                    </a:ext>
                  </a:extLst>
                </p14:cNvPr>
                <p14:cNvContentPartPr/>
                <p14:nvPr/>
              </p14:nvContentPartPr>
              <p14:xfrm>
                <a:off x="3209946" y="5068870"/>
                <a:ext cx="217440" cy="234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90EA21F-F2D9-40E4-A1BB-F1A1F3FCE1F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201306" y="5060230"/>
                  <a:ext cx="235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140C726-65EB-4C67-977F-26F2FA0F0AD0}"/>
                    </a:ext>
                  </a:extLst>
                </p14:cNvPr>
                <p14:cNvContentPartPr/>
                <p14:nvPr/>
              </p14:nvContentPartPr>
              <p14:xfrm>
                <a:off x="3262146" y="5220790"/>
                <a:ext cx="71280" cy="41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140C726-65EB-4C67-977F-26F2FA0F0AD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253506" y="5211790"/>
                  <a:ext cx="88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638DDF4-23B8-46E2-ACBD-A4DD0F25AC6E}"/>
                    </a:ext>
                  </a:extLst>
                </p14:cNvPr>
                <p14:cNvContentPartPr/>
                <p14:nvPr/>
              </p14:nvContentPartPr>
              <p14:xfrm>
                <a:off x="3403626" y="5279830"/>
                <a:ext cx="159840" cy="319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638DDF4-23B8-46E2-ACBD-A4DD0F25AC6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394986" y="5270830"/>
                  <a:ext cx="177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93E7997-F082-4C77-9767-E6D088150E35}"/>
                    </a:ext>
                  </a:extLst>
                </p14:cNvPr>
                <p14:cNvContentPartPr/>
                <p14:nvPr/>
              </p14:nvContentPartPr>
              <p14:xfrm>
                <a:off x="3928866" y="5203150"/>
                <a:ext cx="82800" cy="24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93E7997-F082-4C77-9767-E6D088150E3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919866" y="5194150"/>
                  <a:ext cx="100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19EED89-1A39-4593-AA68-6F873D466EE5}"/>
                    </a:ext>
                  </a:extLst>
                </p14:cNvPr>
                <p14:cNvContentPartPr/>
                <p14:nvPr/>
              </p14:nvContentPartPr>
              <p14:xfrm>
                <a:off x="4094106" y="5114590"/>
                <a:ext cx="148320" cy="335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19EED89-1A39-4593-AA68-6F873D466EE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085106" y="5105590"/>
                  <a:ext cx="1659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71666B4-3888-4670-AF50-977FF001CBC1}"/>
                    </a:ext>
                  </a:extLst>
                </p14:cNvPr>
                <p14:cNvContentPartPr/>
                <p14:nvPr/>
              </p14:nvContentPartPr>
              <p14:xfrm>
                <a:off x="4194186" y="5003350"/>
                <a:ext cx="88920" cy="70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71666B4-3888-4670-AF50-977FF001CBC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185546" y="4994710"/>
                  <a:ext cx="106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673E5E3-FA4D-447E-AACA-AE3C1B863DD7}"/>
                    </a:ext>
                  </a:extLst>
                </p14:cNvPr>
                <p14:cNvContentPartPr/>
                <p14:nvPr/>
              </p14:nvContentPartPr>
              <p14:xfrm>
                <a:off x="4513146" y="5014150"/>
                <a:ext cx="153720" cy="165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673E5E3-FA4D-447E-AACA-AE3C1B863DD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504506" y="5005510"/>
                  <a:ext cx="171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75A6B83-C2BE-459D-8312-33594B95C4E1}"/>
                    </a:ext>
                  </a:extLst>
                </p14:cNvPr>
                <p14:cNvContentPartPr/>
                <p14:nvPr/>
              </p14:nvContentPartPr>
              <p14:xfrm>
                <a:off x="4365186" y="5244190"/>
                <a:ext cx="389880" cy="24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75A6B83-C2BE-459D-8312-33594B95C4E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356546" y="5235550"/>
                  <a:ext cx="40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2316AED-9A57-4C96-831C-0DB866FB7810}"/>
                    </a:ext>
                  </a:extLst>
                </p14:cNvPr>
                <p14:cNvContentPartPr/>
                <p14:nvPr/>
              </p14:nvContentPartPr>
              <p14:xfrm>
                <a:off x="4424226" y="5291350"/>
                <a:ext cx="248400" cy="195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2316AED-9A57-4C96-831C-0DB866FB781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415226" y="5282710"/>
                  <a:ext cx="266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9AA6760-8A33-4B41-BE40-C5A0517D7823}"/>
                    </a:ext>
                  </a:extLst>
                </p14:cNvPr>
                <p14:cNvContentPartPr/>
                <p14:nvPr/>
              </p14:nvContentPartPr>
              <p14:xfrm>
                <a:off x="4542306" y="5350390"/>
                <a:ext cx="130320" cy="124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9AA6760-8A33-4B41-BE40-C5A0517D782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533666" y="5341750"/>
                  <a:ext cx="147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661A172-545E-4EE1-A428-2E5AB4678D7B}"/>
                    </a:ext>
                  </a:extLst>
                </p14:cNvPr>
                <p14:cNvContentPartPr/>
                <p14:nvPr/>
              </p14:nvContentPartPr>
              <p14:xfrm>
                <a:off x="4861266" y="5090830"/>
                <a:ext cx="211680" cy="271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661A172-545E-4EE1-A428-2E5AB4678D7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52626" y="5082190"/>
                  <a:ext cx="229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98134EF-172A-4689-BDEF-242F723AF234}"/>
                    </a:ext>
                  </a:extLst>
                </p14:cNvPr>
                <p14:cNvContentPartPr/>
                <p14:nvPr/>
              </p14:nvContentPartPr>
              <p14:xfrm>
                <a:off x="4931826" y="5244190"/>
                <a:ext cx="100800" cy="18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98134EF-172A-4689-BDEF-242F723AF23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922826" y="523555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A1574C9-D43C-46C1-91D5-2679A3C1CA16}"/>
                    </a:ext>
                  </a:extLst>
                </p14:cNvPr>
                <p14:cNvContentPartPr/>
                <p14:nvPr/>
              </p14:nvContentPartPr>
              <p14:xfrm>
                <a:off x="5096706" y="5309350"/>
                <a:ext cx="69480" cy="183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A1574C9-D43C-46C1-91D5-2679A3C1CA1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088066" y="5300350"/>
                  <a:ext cx="87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794763E-BC84-4AF8-8DF6-2D7AA629E366}"/>
                    </a:ext>
                  </a:extLst>
                </p14:cNvPr>
                <p14:cNvContentPartPr/>
                <p14:nvPr/>
              </p14:nvContentPartPr>
              <p14:xfrm>
                <a:off x="5096706" y="5386030"/>
                <a:ext cx="94680" cy="24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794763E-BC84-4AF8-8DF6-2D7AA629E36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088066" y="5377030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500E53A-BF7B-4929-8EFF-DEE94918758C}"/>
                    </a:ext>
                  </a:extLst>
                </p14:cNvPr>
                <p14:cNvContentPartPr/>
                <p14:nvPr/>
              </p14:nvContentPartPr>
              <p14:xfrm>
                <a:off x="2229666" y="5433108"/>
                <a:ext cx="1905840" cy="1242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500E53A-BF7B-4929-8EFF-DEE94918758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21026" y="5424468"/>
                  <a:ext cx="19234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16F143EB-8446-4496-AD31-A2D54483B2EC}"/>
              </a:ext>
            </a:extLst>
          </p:cNvPr>
          <p:cNvGrpSpPr/>
          <p:nvPr/>
        </p:nvGrpSpPr>
        <p:grpSpPr>
          <a:xfrm>
            <a:off x="4206066" y="6317686"/>
            <a:ext cx="1344960" cy="590342"/>
            <a:chOff x="4206066" y="6317686"/>
            <a:chExt cx="1344960" cy="5903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279875F-3FA6-4F17-B819-62B18C41D73F}"/>
                    </a:ext>
                  </a:extLst>
                </p14:cNvPr>
                <p14:cNvContentPartPr/>
                <p14:nvPr/>
              </p14:nvContentPartPr>
              <p14:xfrm>
                <a:off x="4206066" y="6548028"/>
                <a:ext cx="142200" cy="129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279875F-3FA6-4F17-B819-62B18C41D73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197066" y="6539388"/>
                  <a:ext cx="159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B36C58E-AE1D-4154-9412-66E00D47DEE0}"/>
                    </a:ext>
                  </a:extLst>
                </p14:cNvPr>
                <p14:cNvContentPartPr/>
                <p14:nvPr/>
              </p14:nvContentPartPr>
              <p14:xfrm>
                <a:off x="4548066" y="6350028"/>
                <a:ext cx="151560" cy="144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B36C58E-AE1D-4154-9412-66E00D47DEE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539426" y="6341388"/>
                  <a:ext cx="169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051247D-26CE-4558-85D2-7A9F409BE9A8}"/>
                    </a:ext>
                  </a:extLst>
                </p14:cNvPr>
                <p14:cNvContentPartPr/>
                <p14:nvPr/>
              </p14:nvContentPartPr>
              <p14:xfrm>
                <a:off x="4471386" y="6530388"/>
                <a:ext cx="407520" cy="122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051247D-26CE-4558-85D2-7A9F409BE9A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462746" y="6521388"/>
                  <a:ext cx="42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F2FDDE8-DE64-4E1D-A373-8F8FDE704463}"/>
                    </a:ext>
                  </a:extLst>
                </p14:cNvPr>
                <p14:cNvContentPartPr/>
                <p14:nvPr/>
              </p14:nvContentPartPr>
              <p14:xfrm>
                <a:off x="4518546" y="6597348"/>
                <a:ext cx="236520" cy="310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F2FDDE8-DE64-4E1D-A373-8F8FDE70446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509906" y="6588348"/>
                  <a:ext cx="2541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C1A38B1-1850-46F6-93FF-B8D481AB6BEE}"/>
                    </a:ext>
                  </a:extLst>
                </p14:cNvPr>
                <p14:cNvContentPartPr/>
                <p14:nvPr/>
              </p14:nvContentPartPr>
              <p14:xfrm>
                <a:off x="4937226" y="6457366"/>
                <a:ext cx="207360" cy="232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C1A38B1-1850-46F6-93FF-B8D481AB6BE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928226" y="6448366"/>
                  <a:ext cx="225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C0DF067-BB1E-49E5-8380-5CF91A97127E}"/>
                    </a:ext>
                  </a:extLst>
                </p14:cNvPr>
                <p14:cNvContentPartPr/>
                <p14:nvPr/>
              </p14:nvContentPartPr>
              <p14:xfrm>
                <a:off x="4984746" y="6553846"/>
                <a:ext cx="118440" cy="6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C0DF067-BB1E-49E5-8380-5CF91A97127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976106" y="6545206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82DB73C-FFAE-4FCF-8BC9-E586DBF6B7EC}"/>
                    </a:ext>
                  </a:extLst>
                </p14:cNvPr>
                <p14:cNvContentPartPr/>
                <p14:nvPr/>
              </p14:nvContentPartPr>
              <p14:xfrm>
                <a:off x="5181306" y="6667966"/>
                <a:ext cx="116280" cy="694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82DB73C-FFAE-4FCF-8BC9-E586DBF6B7E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172666" y="6658966"/>
                  <a:ext cx="133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F32B429-D3F6-4801-8B7E-8AB74E1F42DC}"/>
                    </a:ext>
                  </a:extLst>
                </p14:cNvPr>
                <p14:cNvContentPartPr/>
                <p14:nvPr/>
              </p14:nvContentPartPr>
              <p14:xfrm>
                <a:off x="5220906" y="6642406"/>
                <a:ext cx="112320" cy="1008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F32B429-D3F6-4801-8B7E-8AB74E1F42D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211906" y="6633766"/>
                  <a:ext cx="12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41C9979-1B8D-4743-AF7E-AB4F90A733CD}"/>
                    </a:ext>
                  </a:extLst>
                </p14:cNvPr>
                <p14:cNvContentPartPr/>
                <p14:nvPr/>
              </p14:nvContentPartPr>
              <p14:xfrm>
                <a:off x="5398026" y="6317686"/>
                <a:ext cx="153000" cy="4903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41C9979-1B8D-4743-AF7E-AB4F90A733C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89026" y="6309046"/>
                  <a:ext cx="170640" cy="50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124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47" y="2467927"/>
            <a:ext cx="5199106" cy="19221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935148" y="127452"/>
              <a:ext cx="3960" cy="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396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F107B6F-2835-419E-9668-3D6040A5ADFA}"/>
              </a:ext>
            </a:extLst>
          </p:cNvPr>
          <p:cNvGrpSpPr/>
          <p:nvPr/>
        </p:nvGrpSpPr>
        <p:grpSpPr>
          <a:xfrm>
            <a:off x="867066" y="152710"/>
            <a:ext cx="6636960" cy="608400"/>
            <a:chOff x="867066" y="152710"/>
            <a:chExt cx="663696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BB6FD76-9D43-4B2C-A788-DF98F81AA7A1}"/>
                    </a:ext>
                  </a:extLst>
                </p14:cNvPr>
                <p14:cNvContentPartPr/>
                <p14:nvPr/>
              </p14:nvContentPartPr>
              <p14:xfrm>
                <a:off x="1002786" y="252790"/>
                <a:ext cx="226800" cy="308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BB6FD76-9D43-4B2C-A788-DF98F81AA7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4146" y="243790"/>
                  <a:ext cx="244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4A5A9C-07B5-4C20-8930-813C3E6EAFA2}"/>
                    </a:ext>
                  </a:extLst>
                </p14:cNvPr>
                <p14:cNvContentPartPr/>
                <p14:nvPr/>
              </p14:nvContentPartPr>
              <p14:xfrm>
                <a:off x="1297626" y="164950"/>
                <a:ext cx="59400" cy="342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4A5A9C-07B5-4C20-8930-813C3E6EAF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88986" y="156310"/>
                  <a:ext cx="77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F586953-605F-40C2-A456-565A1FDA82B6}"/>
                    </a:ext>
                  </a:extLst>
                </p14:cNvPr>
                <p14:cNvContentPartPr/>
                <p14:nvPr/>
              </p14:nvContentPartPr>
              <p14:xfrm>
                <a:off x="1185666" y="385270"/>
                <a:ext cx="318960" cy="149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F586953-605F-40C2-A456-565A1FDA82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76666" y="376270"/>
                  <a:ext cx="336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E91DFA7-FBD3-4F91-9CDF-4B812486A8EF}"/>
                    </a:ext>
                  </a:extLst>
                </p14:cNvPr>
                <p14:cNvContentPartPr/>
                <p14:nvPr/>
              </p14:nvContentPartPr>
              <p14:xfrm>
                <a:off x="1551426" y="265390"/>
                <a:ext cx="29880" cy="248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E91DFA7-FBD3-4F91-9CDF-4B812486A8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42426" y="256390"/>
                  <a:ext cx="47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0DC3B5-A2A0-403E-A400-584452EFD6AB}"/>
                    </a:ext>
                  </a:extLst>
                </p14:cNvPr>
                <p14:cNvContentPartPr/>
                <p14:nvPr/>
              </p14:nvContentPartPr>
              <p14:xfrm>
                <a:off x="1585986" y="331990"/>
                <a:ext cx="236880" cy="22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0DC3B5-A2A0-403E-A400-584452EFD6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77346" y="323350"/>
                  <a:ext cx="254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F27FEC-9BC0-4A80-8D28-FB2522B1BAC7}"/>
                    </a:ext>
                  </a:extLst>
                </p14:cNvPr>
                <p14:cNvContentPartPr/>
                <p14:nvPr/>
              </p14:nvContentPartPr>
              <p14:xfrm>
                <a:off x="1876146" y="382750"/>
                <a:ext cx="109800" cy="148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F27FEC-9BC0-4A80-8D28-FB2522B1BAC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67506" y="374110"/>
                  <a:ext cx="127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52C69BA-103A-470A-9170-12056D3C72CD}"/>
                    </a:ext>
                  </a:extLst>
                </p14:cNvPr>
                <p14:cNvContentPartPr/>
                <p14:nvPr/>
              </p14:nvContentPartPr>
              <p14:xfrm>
                <a:off x="2046786" y="288790"/>
                <a:ext cx="24120" cy="3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52C69BA-103A-470A-9170-12056D3C72C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38146" y="280150"/>
                  <a:ext cx="41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F65451-F902-459A-A6F1-A021A5533ACE}"/>
                    </a:ext>
                  </a:extLst>
                </p14:cNvPr>
                <p14:cNvContentPartPr/>
                <p14:nvPr/>
              </p14:nvContentPartPr>
              <p14:xfrm>
                <a:off x="2418666" y="223990"/>
                <a:ext cx="230400" cy="318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F65451-F902-459A-A6F1-A021A5533A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09666" y="215350"/>
                  <a:ext cx="248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C131D8-5541-44F1-87B5-B9384C76AAC9}"/>
                    </a:ext>
                  </a:extLst>
                </p14:cNvPr>
                <p14:cNvContentPartPr/>
                <p14:nvPr/>
              </p14:nvContentPartPr>
              <p14:xfrm>
                <a:off x="2571666" y="152710"/>
                <a:ext cx="118440" cy="389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C131D8-5541-44F1-87B5-B9384C76AA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63026" y="144070"/>
                  <a:ext cx="1360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A21E327-E960-4450-82CE-CBDFEFF98980}"/>
                    </a:ext>
                  </a:extLst>
                </p14:cNvPr>
                <p14:cNvContentPartPr/>
                <p14:nvPr/>
              </p14:nvContentPartPr>
              <p14:xfrm>
                <a:off x="2772906" y="353230"/>
                <a:ext cx="772560" cy="164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A21E327-E960-4450-82CE-CBDFEFF989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4266" y="344590"/>
                  <a:ext cx="790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DF1E08-F2C9-4CFC-8F62-7B1590A97470}"/>
                    </a:ext>
                  </a:extLst>
                </p14:cNvPr>
                <p14:cNvContentPartPr/>
                <p14:nvPr/>
              </p14:nvContentPartPr>
              <p14:xfrm>
                <a:off x="4071066" y="280150"/>
                <a:ext cx="442080" cy="406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DF1E08-F2C9-4CFC-8F62-7B1590A974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62066" y="271150"/>
                  <a:ext cx="4597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4174F0-AFB8-4F40-80E1-0438ED45F7AB}"/>
                    </a:ext>
                  </a:extLst>
                </p14:cNvPr>
                <p14:cNvContentPartPr/>
                <p14:nvPr/>
              </p14:nvContentPartPr>
              <p14:xfrm>
                <a:off x="4217946" y="365470"/>
                <a:ext cx="30240" cy="14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4174F0-AFB8-4F40-80E1-0438ED45F7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08946" y="356830"/>
                  <a:ext cx="47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589AF9-6221-42B3-92DD-AF7FE1FE2C3B}"/>
                    </a:ext>
                  </a:extLst>
                </p14:cNvPr>
                <p14:cNvContentPartPr/>
                <p14:nvPr/>
              </p14:nvContentPartPr>
              <p14:xfrm>
                <a:off x="4948746" y="235870"/>
                <a:ext cx="425880" cy="218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589AF9-6221-42B3-92DD-AF7FE1FE2C3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40106" y="226870"/>
                  <a:ext cx="443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9F0F57-E16A-4367-8AF3-7B9205E2B049}"/>
                    </a:ext>
                  </a:extLst>
                </p14:cNvPr>
                <p14:cNvContentPartPr/>
                <p14:nvPr/>
              </p14:nvContentPartPr>
              <p14:xfrm>
                <a:off x="5409546" y="347830"/>
                <a:ext cx="77040" cy="13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9F0F57-E16A-4367-8AF3-7B9205E2B0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00546" y="339190"/>
                  <a:ext cx="94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98C768-077C-43D4-92F8-971C9FD25B1B}"/>
                    </a:ext>
                  </a:extLst>
                </p14:cNvPr>
                <p14:cNvContentPartPr/>
                <p14:nvPr/>
              </p14:nvContentPartPr>
              <p14:xfrm>
                <a:off x="5576586" y="229750"/>
                <a:ext cx="303120" cy="241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98C768-077C-43D4-92F8-971C9FD25B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67946" y="221110"/>
                  <a:ext cx="320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FFF0AE-970D-42DF-B6AB-30DD55D3C556}"/>
                    </a:ext>
                  </a:extLst>
                </p14:cNvPr>
                <p14:cNvContentPartPr/>
                <p14:nvPr/>
              </p14:nvContentPartPr>
              <p14:xfrm>
                <a:off x="6412506" y="268270"/>
                <a:ext cx="193320" cy="221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FFF0AE-970D-42DF-B6AB-30DD55D3C5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03506" y="259270"/>
                  <a:ext cx="210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759DFB-52E5-4279-9349-01506B54668A}"/>
                    </a:ext>
                  </a:extLst>
                </p14:cNvPr>
                <p14:cNvContentPartPr/>
                <p14:nvPr/>
              </p14:nvContentPartPr>
              <p14:xfrm>
                <a:off x="6613026" y="295630"/>
                <a:ext cx="891000" cy="37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759DFB-52E5-4279-9349-01506B5466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04026" y="286990"/>
                  <a:ext cx="908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19036CF-CC9A-4385-B4DD-52D53B4C70CC}"/>
                    </a:ext>
                  </a:extLst>
                </p14:cNvPr>
                <p14:cNvContentPartPr/>
                <p14:nvPr/>
              </p14:nvContentPartPr>
              <p14:xfrm>
                <a:off x="867066" y="519910"/>
                <a:ext cx="6306840" cy="241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19036CF-CC9A-4385-B4DD-52D53B4C70C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8066" y="511270"/>
                  <a:ext cx="632448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5D423A-E452-4D5E-A073-D59745EB620D}"/>
              </a:ext>
            </a:extLst>
          </p:cNvPr>
          <p:cNvGrpSpPr/>
          <p:nvPr/>
        </p:nvGrpSpPr>
        <p:grpSpPr>
          <a:xfrm>
            <a:off x="6854946" y="1480390"/>
            <a:ext cx="407160" cy="442800"/>
            <a:chOff x="6854946" y="1480390"/>
            <a:chExt cx="40716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90453E-D3FB-49AB-9F28-A8D165A5BB9B}"/>
                    </a:ext>
                  </a:extLst>
                </p14:cNvPr>
                <p14:cNvContentPartPr/>
                <p14:nvPr/>
              </p14:nvContentPartPr>
              <p14:xfrm>
                <a:off x="6854946" y="1480390"/>
                <a:ext cx="407160" cy="420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90453E-D3FB-49AB-9F28-A8D165A5BB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46306" y="1471750"/>
                  <a:ext cx="4248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80584C-D855-467B-BBC0-3CA773BFD4AD}"/>
                    </a:ext>
                  </a:extLst>
                </p14:cNvPr>
                <p14:cNvContentPartPr/>
                <p14:nvPr/>
              </p14:nvContentPartPr>
              <p14:xfrm>
                <a:off x="6931626" y="1592710"/>
                <a:ext cx="88920" cy="112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80584C-D855-467B-BBC0-3CA773BFD4A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22626" y="1583710"/>
                  <a:ext cx="106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F14F5A-5592-4BEE-BAFF-5CD19211D925}"/>
                    </a:ext>
                  </a:extLst>
                </p14:cNvPr>
                <p14:cNvContentPartPr/>
                <p14:nvPr/>
              </p14:nvContentPartPr>
              <p14:xfrm>
                <a:off x="7020186" y="1798990"/>
                <a:ext cx="71280" cy="124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F14F5A-5592-4BEE-BAFF-5CD19211D9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11186" y="1790350"/>
                  <a:ext cx="88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FC65EF-2857-4291-A9D9-06080B81618D}"/>
                    </a:ext>
                  </a:extLst>
                </p14:cNvPr>
                <p14:cNvContentPartPr/>
                <p14:nvPr/>
              </p14:nvContentPartPr>
              <p14:xfrm>
                <a:off x="7132146" y="1675150"/>
                <a:ext cx="12240" cy="77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FC65EF-2857-4291-A9D9-06080B8161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3146" y="1666510"/>
                  <a:ext cx="29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DAD1CD-B863-472C-ACAB-BA7CF049BDA2}"/>
                    </a:ext>
                  </a:extLst>
                </p14:cNvPr>
                <p14:cNvContentPartPr/>
                <p14:nvPr/>
              </p14:nvContentPartPr>
              <p14:xfrm>
                <a:off x="7149786" y="1698910"/>
                <a:ext cx="71280" cy="29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DAD1CD-B863-472C-ACAB-BA7CF049BD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41146" y="1689910"/>
                  <a:ext cx="88920" cy="4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C55CF8A-15B2-4D3E-B2AB-61FAE669D669}"/>
              </a:ext>
            </a:extLst>
          </p:cNvPr>
          <p:cNvGrpSpPr/>
          <p:nvPr/>
        </p:nvGrpSpPr>
        <p:grpSpPr>
          <a:xfrm>
            <a:off x="1108986" y="330190"/>
            <a:ext cx="389520" cy="243000"/>
            <a:chOff x="1108986" y="330190"/>
            <a:chExt cx="3895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9CB5EBD-824C-4116-BED3-CB7A7FD22438}"/>
                    </a:ext>
                  </a:extLst>
                </p14:cNvPr>
                <p14:cNvContentPartPr/>
                <p14:nvPr/>
              </p14:nvContentPartPr>
              <p14:xfrm>
                <a:off x="1108986" y="330190"/>
                <a:ext cx="258840" cy="243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9CB5EBD-824C-4116-BED3-CB7A7FD224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9986" y="321190"/>
                  <a:ext cx="276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05BF503-F307-44D4-8BC1-6B59A3B8E36B}"/>
                    </a:ext>
                  </a:extLst>
                </p14:cNvPr>
                <p14:cNvContentPartPr/>
                <p14:nvPr/>
              </p14:nvContentPartPr>
              <p14:xfrm>
                <a:off x="1445226" y="448270"/>
                <a:ext cx="5328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05BF503-F307-44D4-8BC1-6B59A3B8E36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6226" y="439270"/>
                  <a:ext cx="709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D8B14E-BCE0-471D-B7FA-CE3619C3969E}"/>
              </a:ext>
            </a:extLst>
          </p:cNvPr>
          <p:cNvGrpSpPr/>
          <p:nvPr/>
        </p:nvGrpSpPr>
        <p:grpSpPr>
          <a:xfrm>
            <a:off x="1786506" y="129670"/>
            <a:ext cx="968400" cy="549000"/>
            <a:chOff x="1786506" y="129670"/>
            <a:chExt cx="96840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DCC07B-8210-481D-ACBF-C737B13C18BD}"/>
                    </a:ext>
                  </a:extLst>
                </p14:cNvPr>
                <p14:cNvContentPartPr/>
                <p14:nvPr/>
              </p14:nvContentPartPr>
              <p14:xfrm>
                <a:off x="1786506" y="277270"/>
                <a:ext cx="89640" cy="401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DCC07B-8210-481D-ACBF-C737B13C18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7506" y="268270"/>
                  <a:ext cx="1072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625304A-8FFE-402E-9777-DCFD81ED354F}"/>
                    </a:ext>
                  </a:extLst>
                </p14:cNvPr>
                <p14:cNvContentPartPr/>
                <p14:nvPr/>
              </p14:nvContentPartPr>
              <p14:xfrm>
                <a:off x="1922946" y="335950"/>
                <a:ext cx="147960" cy="222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625304A-8FFE-402E-9777-DCFD81ED35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4306" y="327310"/>
                  <a:ext cx="165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2574B7-9003-42A4-920C-A951505332B3}"/>
                    </a:ext>
                  </a:extLst>
                </p14:cNvPr>
                <p14:cNvContentPartPr/>
                <p14:nvPr/>
              </p14:nvContentPartPr>
              <p14:xfrm>
                <a:off x="2147226" y="342070"/>
                <a:ext cx="94680" cy="136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2574B7-9003-42A4-920C-A951505332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38226" y="333070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487C61-FB0C-4D5F-BBBF-23D244C9D387}"/>
                    </a:ext>
                  </a:extLst>
                </p14:cNvPr>
                <p14:cNvContentPartPr/>
                <p14:nvPr/>
              </p14:nvContentPartPr>
              <p14:xfrm>
                <a:off x="2200146" y="359710"/>
                <a:ext cx="94680" cy="159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487C61-FB0C-4D5F-BBBF-23D244C9D3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91506" y="350710"/>
                  <a:ext cx="112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C9252DE-23CD-4670-989B-7596C71C38D3}"/>
                    </a:ext>
                  </a:extLst>
                </p14:cNvPr>
                <p14:cNvContentPartPr/>
                <p14:nvPr/>
              </p14:nvContentPartPr>
              <p14:xfrm>
                <a:off x="2382666" y="279070"/>
                <a:ext cx="165960" cy="24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C9252DE-23CD-4670-989B-7596C71C38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4026" y="270070"/>
                  <a:ext cx="183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72332C-5DBE-4C2E-A15A-A1F8506089BA}"/>
                    </a:ext>
                  </a:extLst>
                </p14:cNvPr>
                <p14:cNvContentPartPr/>
                <p14:nvPr/>
              </p14:nvContentPartPr>
              <p14:xfrm>
                <a:off x="2459706" y="129670"/>
                <a:ext cx="124200" cy="18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72332C-5DBE-4C2E-A15A-A1F8506089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51066" y="12067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C5A694-E3B5-4D9D-9FED-30F2D1415061}"/>
                    </a:ext>
                  </a:extLst>
                </p14:cNvPr>
                <p14:cNvContentPartPr/>
                <p14:nvPr/>
              </p14:nvContentPartPr>
              <p14:xfrm>
                <a:off x="2595426" y="164950"/>
                <a:ext cx="159480" cy="484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C5A694-E3B5-4D9D-9FED-30F2D14150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86786" y="156310"/>
                  <a:ext cx="177120" cy="50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56D5D7-F29C-4FC4-B371-EA511688A4C8}"/>
              </a:ext>
            </a:extLst>
          </p:cNvPr>
          <p:cNvGrpSpPr/>
          <p:nvPr/>
        </p:nvGrpSpPr>
        <p:grpSpPr>
          <a:xfrm>
            <a:off x="3014466" y="342070"/>
            <a:ext cx="106560" cy="88560"/>
            <a:chOff x="3014466" y="342070"/>
            <a:chExt cx="10656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5DBFDDC-E3C6-44DD-8278-7CDCBCE39F0D}"/>
                    </a:ext>
                  </a:extLst>
                </p14:cNvPr>
                <p14:cNvContentPartPr/>
                <p14:nvPr/>
              </p14:nvContentPartPr>
              <p14:xfrm>
                <a:off x="3014466" y="342070"/>
                <a:ext cx="94680" cy="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5DBFDDC-E3C6-44DD-8278-7CDCBCE39F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05466" y="333070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6CD9A5-4699-4921-AC36-32013F68DFF6}"/>
                    </a:ext>
                  </a:extLst>
                </p14:cNvPr>
                <p14:cNvContentPartPr/>
                <p14:nvPr/>
              </p14:nvContentPartPr>
              <p14:xfrm>
                <a:off x="3026346" y="424510"/>
                <a:ext cx="94680" cy="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6CD9A5-4699-4921-AC36-32013F68DF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17346" y="415870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9F9272-7C77-4932-9BE0-CB3BE17D2A39}"/>
                  </a:ext>
                </a:extLst>
              </p14:cNvPr>
              <p14:cNvContentPartPr/>
              <p14:nvPr/>
            </p14:nvContentPartPr>
            <p14:xfrm>
              <a:off x="3385986" y="335950"/>
              <a:ext cx="124200" cy="18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9F9272-7C77-4932-9BE0-CB3BE17D2A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77346" y="327310"/>
                <a:ext cx="1418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B04AD9D-EC8E-4F24-A7DA-4439BCB69E08}"/>
              </a:ext>
            </a:extLst>
          </p:cNvPr>
          <p:cNvGrpSpPr/>
          <p:nvPr/>
        </p:nvGrpSpPr>
        <p:grpSpPr>
          <a:xfrm>
            <a:off x="3745986" y="188710"/>
            <a:ext cx="348480" cy="251280"/>
            <a:chOff x="3745986" y="188710"/>
            <a:chExt cx="3484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0D7C992-B933-46CC-9CBB-EDAEAFF27475}"/>
                    </a:ext>
                  </a:extLst>
                </p14:cNvPr>
                <p14:cNvContentPartPr/>
                <p14:nvPr/>
              </p14:nvContentPartPr>
              <p14:xfrm>
                <a:off x="3745986" y="188710"/>
                <a:ext cx="212760" cy="25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0D7C992-B933-46CC-9CBB-EDAEAFF274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36986" y="179710"/>
                  <a:ext cx="230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88B19A-3C5E-4143-B1F6-19B7B42A6B7C}"/>
                    </a:ext>
                  </a:extLst>
                </p14:cNvPr>
                <p14:cNvContentPartPr/>
                <p14:nvPr/>
              </p14:nvContentPartPr>
              <p14:xfrm>
                <a:off x="4082226" y="312550"/>
                <a:ext cx="12240" cy="1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88B19A-3C5E-4143-B1F6-19B7B42A6B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73226" y="303550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82C927-FEED-4803-90BB-8CBD94147EFC}"/>
              </a:ext>
            </a:extLst>
          </p:cNvPr>
          <p:cNvGrpSpPr/>
          <p:nvPr/>
        </p:nvGrpSpPr>
        <p:grpSpPr>
          <a:xfrm>
            <a:off x="4350426" y="34990"/>
            <a:ext cx="1072080" cy="529560"/>
            <a:chOff x="4350426" y="34990"/>
            <a:chExt cx="107208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1D699E-F6B4-4FF7-832C-B62FACE52D1B}"/>
                    </a:ext>
                  </a:extLst>
                </p14:cNvPr>
                <p14:cNvContentPartPr/>
                <p14:nvPr/>
              </p14:nvContentPartPr>
              <p14:xfrm>
                <a:off x="4350426" y="82870"/>
                <a:ext cx="163080" cy="47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1D699E-F6B4-4FF7-832C-B62FACE52D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41426" y="73870"/>
                  <a:ext cx="1807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49976DA-6735-42C0-BDF1-7EDAFBE1DA57}"/>
                    </a:ext>
                  </a:extLst>
                </p14:cNvPr>
                <p14:cNvContentPartPr/>
                <p14:nvPr/>
              </p14:nvContentPartPr>
              <p14:xfrm>
                <a:off x="4618626" y="34990"/>
                <a:ext cx="106920" cy="21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49976DA-6735-42C0-BDF1-7EDAFBE1DA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09986" y="25990"/>
                  <a:ext cx="124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3D8134-334B-4EF6-861C-725B01C4B946}"/>
                    </a:ext>
                  </a:extLst>
                </p14:cNvPr>
                <p14:cNvContentPartPr/>
                <p14:nvPr/>
              </p14:nvContentPartPr>
              <p14:xfrm>
                <a:off x="4489386" y="335950"/>
                <a:ext cx="454680" cy="1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3D8134-334B-4EF6-861C-725B01C4B9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80386" y="327310"/>
                  <a:ext cx="47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1174D4-CB9B-449A-8457-D62946868AFE}"/>
                    </a:ext>
                  </a:extLst>
                </p14:cNvPr>
                <p14:cNvContentPartPr/>
                <p14:nvPr/>
              </p14:nvContentPartPr>
              <p14:xfrm>
                <a:off x="4489386" y="418750"/>
                <a:ext cx="357840" cy="145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1174D4-CB9B-449A-8457-D62946868A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80386" y="409750"/>
                  <a:ext cx="375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B6EC49-55FB-44FD-BDD0-AB348FC9B60E}"/>
                    </a:ext>
                  </a:extLst>
                </p14:cNvPr>
                <p14:cNvContentPartPr/>
                <p14:nvPr/>
              </p14:nvContentPartPr>
              <p14:xfrm>
                <a:off x="5073306" y="206350"/>
                <a:ext cx="53280" cy="27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B6EC49-55FB-44FD-BDD0-AB348FC9B6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64306" y="197350"/>
                  <a:ext cx="709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AB88D7-80F0-4F65-89FB-EF669DC71428}"/>
                    </a:ext>
                  </a:extLst>
                </p14:cNvPr>
                <p14:cNvContentPartPr/>
                <p14:nvPr/>
              </p14:nvContentPartPr>
              <p14:xfrm>
                <a:off x="5055666" y="247030"/>
                <a:ext cx="141840" cy="29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AB88D7-80F0-4F65-89FB-EF669DC714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46666" y="238030"/>
                  <a:ext cx="1594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0BA799-8109-4A8E-93F5-5F2E49F16E27}"/>
                    </a:ext>
                  </a:extLst>
                </p14:cNvPr>
                <p14:cNvContentPartPr/>
                <p14:nvPr/>
              </p14:nvContentPartPr>
              <p14:xfrm>
                <a:off x="5085186" y="164950"/>
                <a:ext cx="124200" cy="3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0BA799-8109-4A8E-93F5-5F2E49F16E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6186" y="156310"/>
                  <a:ext cx="141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DFACFA9-9ACD-44AE-9443-168C44B0679F}"/>
                    </a:ext>
                  </a:extLst>
                </p14:cNvPr>
                <p14:cNvContentPartPr/>
                <p14:nvPr/>
              </p14:nvContentPartPr>
              <p14:xfrm>
                <a:off x="5279586" y="64870"/>
                <a:ext cx="142920" cy="484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DFACFA9-9ACD-44AE-9443-168C44B067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70946" y="55870"/>
                  <a:ext cx="160560" cy="50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B7D736E-1554-4E12-B9D4-3BB450AE2087}"/>
                  </a:ext>
                </a:extLst>
              </p14:cNvPr>
              <p14:cNvContentPartPr/>
              <p14:nvPr/>
            </p14:nvContentPartPr>
            <p14:xfrm>
              <a:off x="7315026" y="465910"/>
              <a:ext cx="29520" cy="218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B7D736E-1554-4E12-B9D4-3BB450AE208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06386" y="456910"/>
                <a:ext cx="47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81618CD-C33F-4E72-8BD7-CC4E246CAF89}"/>
                  </a:ext>
                </a:extLst>
              </p14:cNvPr>
              <p14:cNvContentPartPr/>
              <p14:nvPr/>
            </p14:nvContentPartPr>
            <p14:xfrm>
              <a:off x="7120266" y="507310"/>
              <a:ext cx="183240" cy="210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81618CD-C33F-4E72-8BD7-CC4E246CAF8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1266" y="498310"/>
                <a:ext cx="2008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37EAA2-D61D-4E19-838B-9371C2B1E962}"/>
                  </a:ext>
                </a:extLst>
              </p14:cNvPr>
              <p14:cNvContentPartPr/>
              <p14:nvPr/>
            </p14:nvContentPartPr>
            <p14:xfrm>
              <a:off x="7149786" y="577870"/>
              <a:ext cx="165600" cy="29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37EAA2-D61D-4E19-838B-9371C2B1E96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41146" y="569230"/>
                <a:ext cx="183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D94094A-AF6D-44ED-8CC2-DF5BC81F1FEF}"/>
                  </a:ext>
                </a:extLst>
              </p14:cNvPr>
              <p14:cNvContentPartPr/>
              <p14:nvPr/>
            </p14:nvContentPartPr>
            <p14:xfrm>
              <a:off x="7220706" y="394990"/>
              <a:ext cx="165600" cy="24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D94094A-AF6D-44ED-8CC2-DF5BC81F1FE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11706" y="386350"/>
                <a:ext cx="183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1412FB2-070C-484A-AD63-593A58DCC4ED}"/>
                  </a:ext>
                </a:extLst>
              </p14:cNvPr>
              <p14:cNvContentPartPr/>
              <p14:nvPr/>
            </p14:nvContentPartPr>
            <p14:xfrm>
              <a:off x="7491786" y="536110"/>
              <a:ext cx="41760" cy="18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1412FB2-070C-484A-AD63-593A58DCC4E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83146" y="527470"/>
                <a:ext cx="594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506FAF43-3ABB-4AE2-BB10-9C1C819A3B63}"/>
              </a:ext>
            </a:extLst>
          </p:cNvPr>
          <p:cNvGrpSpPr/>
          <p:nvPr/>
        </p:nvGrpSpPr>
        <p:grpSpPr>
          <a:xfrm>
            <a:off x="7693026" y="284110"/>
            <a:ext cx="1113120" cy="477360"/>
            <a:chOff x="7693026" y="284110"/>
            <a:chExt cx="111312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A1FD2B-66D4-436C-B937-92D56F84A84D}"/>
                    </a:ext>
                  </a:extLst>
                </p14:cNvPr>
                <p14:cNvContentPartPr/>
                <p14:nvPr/>
              </p14:nvContentPartPr>
              <p14:xfrm>
                <a:off x="7693026" y="325150"/>
                <a:ext cx="194760" cy="43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A1FD2B-66D4-436C-B937-92D56F84A8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84386" y="316510"/>
                  <a:ext cx="2124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3637D5-6BCE-4BBE-B708-12EFD80E978B}"/>
                    </a:ext>
                  </a:extLst>
                </p14:cNvPr>
                <p14:cNvContentPartPr/>
                <p14:nvPr/>
              </p14:nvContentPartPr>
              <p14:xfrm>
                <a:off x="7870146" y="489310"/>
                <a:ext cx="204480" cy="236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3637D5-6BCE-4BBE-B708-12EFD80E97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61146" y="480670"/>
                  <a:ext cx="222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671BBB-0B69-4755-B43D-E2E43516D616}"/>
                    </a:ext>
                  </a:extLst>
                </p14:cNvPr>
                <p14:cNvContentPartPr/>
                <p14:nvPr/>
              </p14:nvContentPartPr>
              <p14:xfrm>
                <a:off x="7916586" y="572110"/>
                <a:ext cx="136080" cy="4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671BBB-0B69-4755-B43D-E2E43516D6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07946" y="563110"/>
                  <a:ext cx="153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58A758-E72F-4E59-9287-BE43A2B5DB7B}"/>
                    </a:ext>
                  </a:extLst>
                </p14:cNvPr>
                <p14:cNvContentPartPr/>
                <p14:nvPr/>
              </p14:nvContentPartPr>
              <p14:xfrm>
                <a:off x="8182266" y="506950"/>
                <a:ext cx="130320" cy="11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858A758-E72F-4E59-9287-BE43A2B5DB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73266" y="498310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03498C7-F788-4C64-872B-D301EFBF4CC9}"/>
                    </a:ext>
                  </a:extLst>
                </p14:cNvPr>
                <p14:cNvContentPartPr/>
                <p14:nvPr/>
              </p14:nvContentPartPr>
              <p14:xfrm>
                <a:off x="8223666" y="489310"/>
                <a:ext cx="94680" cy="183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03498C7-F788-4C64-872B-D301EFBF4CC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14666" y="480670"/>
                  <a:ext cx="112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9C7803E-68FF-44AA-92DD-C2E90BDF0897}"/>
                    </a:ext>
                  </a:extLst>
                </p14:cNvPr>
                <p14:cNvContentPartPr/>
                <p14:nvPr/>
              </p14:nvContentPartPr>
              <p14:xfrm>
                <a:off x="7957986" y="365470"/>
                <a:ext cx="159480" cy="18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9C7803E-68FF-44AA-92DD-C2E90BDF08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49346" y="356830"/>
                  <a:ext cx="177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5F967E-EC6C-4684-B9E3-C23FE7138AFE}"/>
                    </a:ext>
                  </a:extLst>
                </p14:cNvPr>
                <p14:cNvContentPartPr/>
                <p14:nvPr/>
              </p14:nvContentPartPr>
              <p14:xfrm>
                <a:off x="8453706" y="370870"/>
                <a:ext cx="41760" cy="200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5F967E-EC6C-4684-B9E3-C23FE7138A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44706" y="362230"/>
                  <a:ext cx="59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D8B3830-ADB8-4B7B-AA35-72646826E18D}"/>
                    </a:ext>
                  </a:extLst>
                </p14:cNvPr>
                <p14:cNvContentPartPr/>
                <p14:nvPr/>
              </p14:nvContentPartPr>
              <p14:xfrm>
                <a:off x="8465226" y="430630"/>
                <a:ext cx="95400" cy="212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D8B3830-ADB8-4B7B-AA35-72646826E1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56586" y="421990"/>
                  <a:ext cx="113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179A53C-CDD4-4517-8CAF-92D117F4D106}"/>
                    </a:ext>
                  </a:extLst>
                </p14:cNvPr>
                <p14:cNvContentPartPr/>
                <p14:nvPr/>
              </p14:nvContentPartPr>
              <p14:xfrm>
                <a:off x="8465226" y="330190"/>
                <a:ext cx="88920" cy="18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179A53C-CDD4-4517-8CAF-92D117F4D1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56586" y="32119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F2F8472-A4EE-4E69-AFC3-E8B09B7CFDCF}"/>
                    </a:ext>
                  </a:extLst>
                </p14:cNvPr>
                <p14:cNvContentPartPr/>
                <p14:nvPr/>
              </p14:nvContentPartPr>
              <p14:xfrm>
                <a:off x="8589426" y="284110"/>
                <a:ext cx="216720" cy="47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F2F8472-A4EE-4E69-AFC3-E8B09B7CFD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80426" y="275110"/>
                  <a:ext cx="234360" cy="49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619A680-6974-449C-82F9-CD3F7F04B38A}"/>
              </a:ext>
            </a:extLst>
          </p:cNvPr>
          <p:cNvGrpSpPr/>
          <p:nvPr/>
        </p:nvGrpSpPr>
        <p:grpSpPr>
          <a:xfrm>
            <a:off x="7775106" y="1126510"/>
            <a:ext cx="207000" cy="131040"/>
            <a:chOff x="7775106" y="1126510"/>
            <a:chExt cx="20700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63FA00-B9C3-4463-8C8A-A7AB6B29F8EB}"/>
                    </a:ext>
                  </a:extLst>
                </p14:cNvPr>
                <p14:cNvContentPartPr/>
                <p14:nvPr/>
              </p14:nvContentPartPr>
              <p14:xfrm>
                <a:off x="7798866" y="1126510"/>
                <a:ext cx="170280" cy="3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63FA00-B9C3-4463-8C8A-A7AB6B29F8E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89866" y="1117870"/>
                  <a:ext cx="187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FD881F-3A7D-431A-A75B-DE641FFE4C3C}"/>
                    </a:ext>
                  </a:extLst>
                </p14:cNvPr>
                <p14:cNvContentPartPr/>
                <p14:nvPr/>
              </p14:nvContentPartPr>
              <p14:xfrm>
                <a:off x="7775106" y="1227310"/>
                <a:ext cx="207000" cy="3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FD881F-3A7D-431A-A75B-DE641FFE4C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66466" y="1218310"/>
                  <a:ext cx="2246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D9B002-40E9-4F63-A1E1-F8BF7DF1D568}"/>
                  </a:ext>
                </a:extLst>
              </p14:cNvPr>
              <p14:cNvContentPartPr/>
              <p14:nvPr/>
            </p14:nvContentPartPr>
            <p14:xfrm>
              <a:off x="8282706" y="1002670"/>
              <a:ext cx="121680" cy="183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D9B002-40E9-4F63-A1E1-F8BF7DF1D56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74066" y="993670"/>
                <a:ext cx="1393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4B7DDC1-BAE1-4162-B93D-9409D534F4F9}"/>
                  </a:ext>
                </a:extLst>
              </p14:cNvPr>
              <p14:cNvContentPartPr/>
              <p14:nvPr/>
            </p14:nvContentPartPr>
            <p14:xfrm>
              <a:off x="8335626" y="1291750"/>
              <a:ext cx="18000" cy="18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4B7DDC1-BAE1-4162-B93D-9409D534F4F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26626" y="1283110"/>
                <a:ext cx="356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6F1646-CF55-42DF-A385-078BFC822802}"/>
                  </a:ext>
                </a:extLst>
              </p14:cNvPr>
              <p14:cNvContentPartPr/>
              <p14:nvPr/>
            </p14:nvContentPartPr>
            <p14:xfrm>
              <a:off x="2158386" y="896470"/>
              <a:ext cx="213480" cy="216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6F1646-CF55-42DF-A385-078BFC82280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49746" y="887470"/>
                <a:ext cx="23112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E2EDBB63-818F-4315-BC81-FD801ABDD1BB}"/>
              </a:ext>
            </a:extLst>
          </p:cNvPr>
          <p:cNvGrpSpPr/>
          <p:nvPr/>
        </p:nvGrpSpPr>
        <p:grpSpPr>
          <a:xfrm>
            <a:off x="2798106" y="1019590"/>
            <a:ext cx="187200" cy="66600"/>
            <a:chOff x="2798106" y="1019590"/>
            <a:chExt cx="18720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941537-E4C2-488C-B671-F49A76EB46CC}"/>
                    </a:ext>
                  </a:extLst>
                </p14:cNvPr>
                <p14:cNvContentPartPr/>
                <p14:nvPr/>
              </p14:nvContentPartPr>
              <p14:xfrm>
                <a:off x="2798106" y="1019590"/>
                <a:ext cx="169560" cy="1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941537-E4C2-488C-B671-F49A76EB46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89466" y="1010950"/>
                  <a:ext cx="187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1AA5EF-90EB-43BF-AD77-8ABDC7434D1E}"/>
                    </a:ext>
                  </a:extLst>
                </p14:cNvPr>
                <p14:cNvContentPartPr/>
                <p14:nvPr/>
              </p14:nvContentPartPr>
              <p14:xfrm>
                <a:off x="2803146" y="1079350"/>
                <a:ext cx="18216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1AA5EF-90EB-43BF-AD77-8ABDC7434D1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94146" y="1070710"/>
                  <a:ext cx="1998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235516A-43E3-445F-AB2F-EFD0ED03EBA4}"/>
              </a:ext>
            </a:extLst>
          </p:cNvPr>
          <p:cNvGrpSpPr/>
          <p:nvPr/>
        </p:nvGrpSpPr>
        <p:grpSpPr>
          <a:xfrm>
            <a:off x="3208866" y="754270"/>
            <a:ext cx="676080" cy="537840"/>
            <a:chOff x="3208866" y="754270"/>
            <a:chExt cx="67608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0F9BA2-132A-4B84-AC53-FF0A37A37B5A}"/>
                    </a:ext>
                  </a:extLst>
                </p14:cNvPr>
                <p14:cNvContentPartPr/>
                <p14:nvPr/>
              </p14:nvContentPartPr>
              <p14:xfrm>
                <a:off x="3208866" y="1055230"/>
                <a:ext cx="94680" cy="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0F9BA2-132A-4B84-AC53-FF0A37A37B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00226" y="1046590"/>
                  <a:ext cx="112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BBEACF1-221A-476C-87F8-EF6B38229FEB}"/>
                    </a:ext>
                  </a:extLst>
                </p14:cNvPr>
                <p14:cNvContentPartPr/>
                <p14:nvPr/>
              </p14:nvContentPartPr>
              <p14:xfrm>
                <a:off x="3515226" y="754270"/>
                <a:ext cx="201600" cy="225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BBEACF1-221A-476C-87F8-EF6B38229F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06586" y="745270"/>
                  <a:ext cx="219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90DAB56-2970-47CC-9D0C-6236C5204129}"/>
                    </a:ext>
                  </a:extLst>
                </p14:cNvPr>
                <p14:cNvContentPartPr/>
                <p14:nvPr/>
              </p14:nvContentPartPr>
              <p14:xfrm>
                <a:off x="3486426" y="1031830"/>
                <a:ext cx="398520" cy="24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90DAB56-2970-47CC-9D0C-6236C520412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77426" y="1023190"/>
                  <a:ext cx="416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27A7DE-9F28-4756-846C-9F6810855FF1}"/>
                    </a:ext>
                  </a:extLst>
                </p14:cNvPr>
                <p14:cNvContentPartPr/>
                <p14:nvPr/>
              </p14:nvContentPartPr>
              <p14:xfrm>
                <a:off x="3504066" y="1079350"/>
                <a:ext cx="207000" cy="19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27A7DE-9F28-4756-846C-9F6810855F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95066" y="1070710"/>
                  <a:ext cx="224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FAC4C0-BC09-4BAC-B740-FBD151E49C08}"/>
                    </a:ext>
                  </a:extLst>
                </p14:cNvPr>
                <p14:cNvContentPartPr/>
                <p14:nvPr/>
              </p14:nvContentPartPr>
              <p14:xfrm>
                <a:off x="3680826" y="1144150"/>
                <a:ext cx="165600" cy="41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FAC4C0-BC09-4BAC-B740-FBD151E49C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72186" y="1135510"/>
                  <a:ext cx="183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0462E3C-2811-42AA-A9AB-15CAF1AF35AB}"/>
                    </a:ext>
                  </a:extLst>
                </p14:cNvPr>
                <p14:cNvContentPartPr/>
                <p14:nvPr/>
              </p14:nvContentPartPr>
              <p14:xfrm>
                <a:off x="3734106" y="1091230"/>
                <a:ext cx="94680" cy="20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0462E3C-2811-42AA-A9AB-15CAF1AF35A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25106" y="1082230"/>
                  <a:ext cx="1123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5C50FE6-BA5F-475A-BD09-849FEE9F3A55}"/>
              </a:ext>
            </a:extLst>
          </p:cNvPr>
          <p:cNvGrpSpPr/>
          <p:nvPr/>
        </p:nvGrpSpPr>
        <p:grpSpPr>
          <a:xfrm>
            <a:off x="4087626" y="807910"/>
            <a:ext cx="708840" cy="322920"/>
            <a:chOff x="4087626" y="807910"/>
            <a:chExt cx="7088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9FC6A3D-C67D-47EA-82C3-783505A724E8}"/>
                    </a:ext>
                  </a:extLst>
                </p14:cNvPr>
                <p14:cNvContentPartPr/>
                <p14:nvPr/>
              </p14:nvContentPartPr>
              <p14:xfrm>
                <a:off x="4087626" y="851830"/>
                <a:ext cx="263880" cy="245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9FC6A3D-C67D-47EA-82C3-783505A724E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78626" y="843190"/>
                  <a:ext cx="281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B7C0927-D7F8-4767-90B8-A8AF295137B8}"/>
                    </a:ext>
                  </a:extLst>
                </p14:cNvPr>
                <p14:cNvContentPartPr/>
                <p14:nvPr/>
              </p14:nvContentPartPr>
              <p14:xfrm>
                <a:off x="4459866" y="967390"/>
                <a:ext cx="360" cy="3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B7C0927-D7F8-4767-90B8-A8AF295137B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0866" y="958390"/>
                  <a:ext cx="18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BF52F6-453A-491C-9E80-418008EAD9DF}"/>
                    </a:ext>
                  </a:extLst>
                </p14:cNvPr>
                <p14:cNvContentPartPr/>
                <p14:nvPr/>
              </p14:nvContentPartPr>
              <p14:xfrm>
                <a:off x="4613226" y="896470"/>
                <a:ext cx="41760" cy="159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BBF52F6-453A-491C-9E80-418008EAD9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04226" y="887830"/>
                  <a:ext cx="59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6CC0A17-81C6-4B45-A529-DEE66DA41E3D}"/>
                    </a:ext>
                  </a:extLst>
                </p14:cNvPr>
                <p14:cNvContentPartPr/>
                <p14:nvPr/>
              </p14:nvContentPartPr>
              <p14:xfrm>
                <a:off x="4609266" y="919510"/>
                <a:ext cx="139680" cy="21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6CC0A17-81C6-4B45-A529-DEE66DA41E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00266" y="910510"/>
                  <a:ext cx="157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F7C6E32-AE39-4EB5-AFFA-205FDF950E94}"/>
                    </a:ext>
                  </a:extLst>
                </p14:cNvPr>
                <p14:cNvContentPartPr/>
                <p14:nvPr/>
              </p14:nvContentPartPr>
              <p14:xfrm>
                <a:off x="4636626" y="807910"/>
                <a:ext cx="159840" cy="6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F7C6E32-AE39-4EB5-AFFA-205FDF950E9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27986" y="799270"/>
                  <a:ext cx="1774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227BE4-9B5F-4A91-8321-C487753C4253}"/>
                  </a:ext>
                </a:extLst>
              </p14:cNvPr>
              <p14:cNvContentPartPr/>
              <p14:nvPr/>
            </p14:nvContentPartPr>
            <p14:xfrm>
              <a:off x="2206626" y="1745710"/>
              <a:ext cx="174960" cy="201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227BE4-9B5F-4A91-8321-C487753C425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97986" y="1736710"/>
                <a:ext cx="19260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B2F40EF-91A3-49D8-907B-4A4BCDA6EAA0}"/>
              </a:ext>
            </a:extLst>
          </p:cNvPr>
          <p:cNvGrpSpPr/>
          <p:nvPr/>
        </p:nvGrpSpPr>
        <p:grpSpPr>
          <a:xfrm>
            <a:off x="2707746" y="1769470"/>
            <a:ext cx="88920" cy="77400"/>
            <a:chOff x="2707746" y="1769470"/>
            <a:chExt cx="8892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DF40DE-224B-40AF-92FA-947604EC1CCE}"/>
                    </a:ext>
                  </a:extLst>
                </p14:cNvPr>
                <p14:cNvContentPartPr/>
                <p14:nvPr/>
              </p14:nvContentPartPr>
              <p14:xfrm>
                <a:off x="2707746" y="1769470"/>
                <a:ext cx="88920" cy="1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DF40DE-224B-40AF-92FA-947604EC1C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98746" y="176083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EF622C6-AA9A-48AD-A412-D87CE8F66D20}"/>
                    </a:ext>
                  </a:extLst>
                </p14:cNvPr>
                <p14:cNvContentPartPr/>
                <p14:nvPr/>
              </p14:nvContentPartPr>
              <p14:xfrm>
                <a:off x="2713506" y="1834630"/>
                <a:ext cx="77040" cy="1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EF622C6-AA9A-48AD-A412-D87CE8F66D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04866" y="1825630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187A6E-1651-4490-9055-5F074C1CE0AE}"/>
              </a:ext>
            </a:extLst>
          </p:cNvPr>
          <p:cNvGrpSpPr/>
          <p:nvPr/>
        </p:nvGrpSpPr>
        <p:grpSpPr>
          <a:xfrm>
            <a:off x="3303546" y="1504150"/>
            <a:ext cx="1437840" cy="419040"/>
            <a:chOff x="3303546" y="1504150"/>
            <a:chExt cx="14378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C3CECAD-8AB8-4A84-8872-20DFC5FFED0B}"/>
                    </a:ext>
                  </a:extLst>
                </p14:cNvPr>
                <p14:cNvContentPartPr/>
                <p14:nvPr/>
              </p14:nvContentPartPr>
              <p14:xfrm>
                <a:off x="3303546" y="1600630"/>
                <a:ext cx="254520" cy="263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C3CECAD-8AB8-4A84-8872-20DFC5FFED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94546" y="1591990"/>
                  <a:ext cx="272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CCB6DD-340D-4C60-9A54-2F774452A402}"/>
                    </a:ext>
                  </a:extLst>
                </p14:cNvPr>
                <p14:cNvContentPartPr/>
                <p14:nvPr/>
              </p14:nvContentPartPr>
              <p14:xfrm>
                <a:off x="3698826" y="1704670"/>
                <a:ext cx="12240" cy="53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CCB6DD-340D-4C60-9A54-2F774452A40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89826" y="1696030"/>
                  <a:ext cx="2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E9E730-A7A4-42C4-8F64-12DDD9CAA2FA}"/>
                    </a:ext>
                  </a:extLst>
                </p14:cNvPr>
                <p14:cNvContentPartPr/>
                <p14:nvPr/>
              </p14:nvContentPartPr>
              <p14:xfrm>
                <a:off x="3840306" y="1592710"/>
                <a:ext cx="30240" cy="177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E9E730-A7A4-42C4-8F64-12DDD9CAA2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31306" y="1583710"/>
                  <a:ext cx="47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CAEDBB2-0C17-4D56-A329-43DBBB803359}"/>
                    </a:ext>
                  </a:extLst>
                </p14:cNvPr>
                <p14:cNvContentPartPr/>
                <p14:nvPr/>
              </p14:nvContentPartPr>
              <p14:xfrm>
                <a:off x="3822666" y="1616110"/>
                <a:ext cx="159120" cy="272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CAEDBB2-0C17-4D56-A329-43DBBB80335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13666" y="1607110"/>
                  <a:ext cx="176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374F489-AF10-4AAE-AEDF-4088AB63A4B1}"/>
                    </a:ext>
                  </a:extLst>
                </p14:cNvPr>
                <p14:cNvContentPartPr/>
                <p14:nvPr/>
              </p14:nvContentPartPr>
              <p14:xfrm>
                <a:off x="3846066" y="1527910"/>
                <a:ext cx="124200" cy="18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374F489-AF10-4AAE-AEDF-4088AB63A4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37426" y="151891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C96138-691A-4468-A61A-F8700B3B7C8E}"/>
                    </a:ext>
                  </a:extLst>
                </p14:cNvPr>
                <p14:cNvContentPartPr/>
                <p14:nvPr/>
              </p14:nvContentPartPr>
              <p14:xfrm>
                <a:off x="4075386" y="1533310"/>
                <a:ext cx="142560" cy="372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C96138-691A-4468-A61A-F8700B3B7C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66746" y="1524310"/>
                  <a:ext cx="1602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6A2297F-A57E-4754-98CE-029DF045DB33}"/>
                    </a:ext>
                  </a:extLst>
                </p14:cNvPr>
                <p14:cNvContentPartPr/>
                <p14:nvPr/>
              </p14:nvContentPartPr>
              <p14:xfrm>
                <a:off x="4205706" y="1706470"/>
                <a:ext cx="65520" cy="104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6A2297F-A57E-4754-98CE-029DF045DB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96706" y="1697470"/>
                  <a:ext cx="83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2ECCD16-3A97-447A-9A4B-DF80012A5190}"/>
                    </a:ext>
                  </a:extLst>
                </p14:cNvPr>
                <p14:cNvContentPartPr/>
                <p14:nvPr/>
              </p14:nvContentPartPr>
              <p14:xfrm>
                <a:off x="4247466" y="1598470"/>
                <a:ext cx="136080" cy="324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2ECCD16-3A97-447A-9A4B-DF80012A519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38466" y="1589830"/>
                  <a:ext cx="153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B4D6C9A-205C-4490-9870-40E932A15425}"/>
                    </a:ext>
                  </a:extLst>
                </p14:cNvPr>
                <p14:cNvContentPartPr/>
                <p14:nvPr/>
              </p14:nvContentPartPr>
              <p14:xfrm>
                <a:off x="4453746" y="1692430"/>
                <a:ext cx="153720" cy="6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B4D6C9A-205C-4490-9870-40E932A1542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45106" y="1683430"/>
                  <a:ext cx="171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2CC99FB-6454-43A8-BD1E-4E9915A71AC8}"/>
                    </a:ext>
                  </a:extLst>
                </p14:cNvPr>
                <p14:cNvContentPartPr/>
                <p14:nvPr/>
              </p14:nvContentPartPr>
              <p14:xfrm>
                <a:off x="4506666" y="1622230"/>
                <a:ext cx="101160" cy="141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2CC99FB-6454-43A8-BD1E-4E9915A71AC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97666" y="1613230"/>
                  <a:ext cx="118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C83BA70-4112-445D-AF1C-BAE569A3B1C7}"/>
                    </a:ext>
                  </a:extLst>
                </p14:cNvPr>
                <p14:cNvContentPartPr/>
                <p14:nvPr/>
              </p14:nvContentPartPr>
              <p14:xfrm>
                <a:off x="4642746" y="1504150"/>
                <a:ext cx="98640" cy="383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C83BA70-4112-445D-AF1C-BAE569A3B1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33746" y="1495510"/>
                  <a:ext cx="11628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6A61E63-F7A9-4593-894D-4CF8E6E7F072}"/>
                  </a:ext>
                </a:extLst>
              </p14:cNvPr>
              <p14:cNvContentPartPr/>
              <p14:nvPr/>
            </p14:nvContentPartPr>
            <p14:xfrm>
              <a:off x="5008146" y="1698910"/>
              <a:ext cx="171360" cy="18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6A61E63-F7A9-4593-894D-4CF8E6E7F07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999506" y="1689910"/>
                <a:ext cx="1890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6EFCFEB-D10D-4BD4-9650-D0A3042678A0}"/>
              </a:ext>
            </a:extLst>
          </p:cNvPr>
          <p:cNvGrpSpPr/>
          <p:nvPr/>
        </p:nvGrpSpPr>
        <p:grpSpPr>
          <a:xfrm>
            <a:off x="5450946" y="1347190"/>
            <a:ext cx="2430720" cy="781560"/>
            <a:chOff x="5450946" y="1347190"/>
            <a:chExt cx="243072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262C7A-0D46-46BA-8A06-909AE7FB2E06}"/>
                    </a:ext>
                  </a:extLst>
                </p14:cNvPr>
                <p14:cNvContentPartPr/>
                <p14:nvPr/>
              </p14:nvContentPartPr>
              <p14:xfrm>
                <a:off x="5450946" y="1480390"/>
                <a:ext cx="236160" cy="246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262C7A-0D46-46BA-8A06-909AE7FB2E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41946" y="1471750"/>
                  <a:ext cx="2538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ED0948D-4B57-4999-97A6-A37F5FC91E9E}"/>
                    </a:ext>
                  </a:extLst>
                </p14:cNvPr>
                <p14:cNvContentPartPr/>
                <p14:nvPr/>
              </p14:nvContentPartPr>
              <p14:xfrm>
                <a:off x="5804466" y="1634830"/>
                <a:ext cx="53640" cy="34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ED0948D-4B57-4999-97A6-A37F5FC91E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95826" y="1626190"/>
                  <a:ext cx="71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7AD81F2-71C7-4F2A-9010-C1C888B71BDF}"/>
                    </a:ext>
                  </a:extLst>
                </p14:cNvPr>
                <p14:cNvContentPartPr/>
                <p14:nvPr/>
              </p14:nvContentPartPr>
              <p14:xfrm>
                <a:off x="6046746" y="1504150"/>
                <a:ext cx="36000" cy="212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7AD81F2-71C7-4F2A-9010-C1C888B71B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37746" y="1495510"/>
                  <a:ext cx="53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7A203AC-2522-4384-BA77-1409ADE03580}"/>
                    </a:ext>
                  </a:extLst>
                </p14:cNvPr>
                <p14:cNvContentPartPr/>
                <p14:nvPr/>
              </p14:nvContentPartPr>
              <p14:xfrm>
                <a:off x="6011106" y="1486870"/>
                <a:ext cx="178200" cy="260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7A203AC-2522-4384-BA77-1409ADE035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02466" y="1478230"/>
                  <a:ext cx="195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38FFA48-4E1C-408A-831D-43E6D55CD69F}"/>
                    </a:ext>
                  </a:extLst>
                </p14:cNvPr>
                <p14:cNvContentPartPr/>
                <p14:nvPr/>
              </p14:nvContentPartPr>
              <p14:xfrm>
                <a:off x="6076266" y="1403710"/>
                <a:ext cx="118440" cy="12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38FFA48-4E1C-408A-831D-43E6D55CD69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67266" y="1395070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6F20B1E-9503-4103-BF2C-3E0A246B9891}"/>
                    </a:ext>
                  </a:extLst>
                </p14:cNvPr>
                <p14:cNvContentPartPr/>
                <p14:nvPr/>
              </p14:nvContentPartPr>
              <p14:xfrm>
                <a:off x="6329346" y="1444750"/>
                <a:ext cx="183600" cy="295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6F20B1E-9503-4103-BF2C-3E0A246B98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20706" y="1435750"/>
                  <a:ext cx="201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3F5F89-6DD3-40E3-9206-4BF399F7717B}"/>
                    </a:ext>
                  </a:extLst>
                </p14:cNvPr>
                <p14:cNvContentPartPr/>
                <p14:nvPr/>
              </p14:nvContentPartPr>
              <p14:xfrm>
                <a:off x="6489186" y="1574710"/>
                <a:ext cx="118440" cy="159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3F5F89-6DD3-40E3-9206-4BF399F771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80186" y="1566070"/>
                  <a:ext cx="136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43A0D52-1D8D-4601-A112-1C5EDAB380C2}"/>
                    </a:ext>
                  </a:extLst>
                </p14:cNvPr>
                <p14:cNvContentPartPr/>
                <p14:nvPr/>
              </p14:nvContentPartPr>
              <p14:xfrm>
                <a:off x="6553986" y="1504150"/>
                <a:ext cx="94680" cy="371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43A0D52-1D8D-4601-A112-1C5EDAB380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45346" y="1495510"/>
                  <a:ext cx="1123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416311F-1904-4A0C-9111-4CD08664C907}"/>
                    </a:ext>
                  </a:extLst>
                </p14:cNvPr>
                <p14:cNvContentPartPr/>
                <p14:nvPr/>
              </p14:nvContentPartPr>
              <p14:xfrm>
                <a:off x="6819306" y="1539430"/>
                <a:ext cx="136080" cy="24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416311F-1904-4A0C-9111-4CD08664C90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10666" y="1530790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8C68DA3-0DA8-4A0B-949A-4C99E3D2FA5B}"/>
                    </a:ext>
                  </a:extLst>
                </p14:cNvPr>
                <p14:cNvContentPartPr/>
                <p14:nvPr/>
              </p14:nvContentPartPr>
              <p14:xfrm>
                <a:off x="6866106" y="1474630"/>
                <a:ext cx="77760" cy="259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8C68DA3-0DA8-4A0B-949A-4C99E3D2FA5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57106" y="1465990"/>
                  <a:ext cx="95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0A1F619-9128-4985-870B-ADE8E889BF7A}"/>
                    </a:ext>
                  </a:extLst>
                </p14:cNvPr>
                <p14:cNvContentPartPr/>
                <p14:nvPr/>
              </p14:nvContentPartPr>
              <p14:xfrm>
                <a:off x="7014066" y="1568950"/>
                <a:ext cx="71280" cy="112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0A1F619-9128-4985-870B-ADE8E889BF7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05426" y="1560310"/>
                  <a:ext cx="88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179EDFD-899F-4F93-8D40-142F701DA3B3}"/>
                    </a:ext>
                  </a:extLst>
                </p14:cNvPr>
                <p14:cNvContentPartPr/>
                <p14:nvPr/>
              </p14:nvContentPartPr>
              <p14:xfrm>
                <a:off x="7144026" y="1616110"/>
                <a:ext cx="77040" cy="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179EDFD-899F-4F93-8D40-142F701DA3B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35026" y="1607470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D3C1675-A9F7-48F4-9CED-9D4F1EA9AB00}"/>
                    </a:ext>
                  </a:extLst>
                </p14:cNvPr>
                <p14:cNvContentPartPr/>
                <p14:nvPr/>
              </p14:nvContentPartPr>
              <p14:xfrm>
                <a:off x="7305306" y="1539430"/>
                <a:ext cx="135000" cy="147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D3C1675-A9F7-48F4-9CED-9D4F1EA9AB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96306" y="1530430"/>
                  <a:ext cx="152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D10AD0C-7B77-4A60-8D03-F67D5045D24A}"/>
                    </a:ext>
                  </a:extLst>
                </p14:cNvPr>
                <p14:cNvContentPartPr/>
                <p14:nvPr/>
              </p14:nvContentPartPr>
              <p14:xfrm>
                <a:off x="7403586" y="1347190"/>
                <a:ext cx="130320" cy="381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D10AD0C-7B77-4A60-8D03-F67D5045D24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94586" y="1338190"/>
                  <a:ext cx="1479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C36B6B1-21CC-4319-ACD2-0B3D0BB34251}"/>
                    </a:ext>
                  </a:extLst>
                </p14:cNvPr>
                <p14:cNvContentPartPr/>
                <p14:nvPr/>
              </p14:nvContentPartPr>
              <p14:xfrm>
                <a:off x="5491986" y="1746070"/>
                <a:ext cx="2389680" cy="382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C36B6B1-21CC-4319-ACD2-0B3D0BB342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83346" y="1737070"/>
                  <a:ext cx="240732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E0BAD9D-FBA5-42F8-967C-5F4E15696B0B}"/>
              </a:ext>
            </a:extLst>
          </p:cNvPr>
          <p:cNvGrpSpPr/>
          <p:nvPr/>
        </p:nvGrpSpPr>
        <p:grpSpPr>
          <a:xfrm>
            <a:off x="6884106" y="2111830"/>
            <a:ext cx="466920" cy="106200"/>
            <a:chOff x="6884106" y="2111830"/>
            <a:chExt cx="46692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4E388D8-DEB3-44FA-AE37-8E6C1D4E7C40}"/>
                    </a:ext>
                  </a:extLst>
                </p14:cNvPr>
                <p14:cNvContentPartPr/>
                <p14:nvPr/>
              </p14:nvContentPartPr>
              <p14:xfrm>
                <a:off x="6902106" y="2188510"/>
                <a:ext cx="118440" cy="6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4E388D8-DEB3-44FA-AE37-8E6C1D4E7C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93106" y="217951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82C92F9-1C78-436D-BF97-38C4F9255E9B}"/>
                    </a:ext>
                  </a:extLst>
                </p14:cNvPr>
                <p14:cNvContentPartPr/>
                <p14:nvPr/>
              </p14:nvContentPartPr>
              <p14:xfrm>
                <a:off x="6884106" y="2123350"/>
                <a:ext cx="195480" cy="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82C92F9-1C78-436D-BF97-38C4F9255E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75106" y="2114710"/>
                  <a:ext cx="21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E44A26C-DC48-4A10-BA3A-8CD76B40AF27}"/>
                    </a:ext>
                  </a:extLst>
                </p14:cNvPr>
                <p14:cNvContentPartPr/>
                <p14:nvPr/>
              </p14:nvContentPartPr>
              <p14:xfrm>
                <a:off x="7249506" y="2111830"/>
                <a:ext cx="101520" cy="106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E44A26C-DC48-4A10-BA3A-8CD76B40AF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40866" y="2102830"/>
                  <a:ext cx="11916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B918E4D-854B-4D24-A44E-71DA4F2ACFD4}"/>
                  </a:ext>
                </a:extLst>
              </p14:cNvPr>
              <p14:cNvContentPartPr/>
              <p14:nvPr/>
            </p14:nvContentPartPr>
            <p14:xfrm>
              <a:off x="2429826" y="2441590"/>
              <a:ext cx="172080" cy="172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B918E4D-854B-4D24-A44E-71DA4F2ACFD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421186" y="2432950"/>
                <a:ext cx="18972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15264D6-60C4-4C7F-8853-5243F38B3028}"/>
              </a:ext>
            </a:extLst>
          </p:cNvPr>
          <p:cNvGrpSpPr/>
          <p:nvPr/>
        </p:nvGrpSpPr>
        <p:grpSpPr>
          <a:xfrm>
            <a:off x="2925906" y="2453830"/>
            <a:ext cx="106560" cy="83160"/>
            <a:chOff x="2925906" y="2453830"/>
            <a:chExt cx="10656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FFF1848-B4A1-4090-890B-80E3E62BF349}"/>
                    </a:ext>
                  </a:extLst>
                </p14:cNvPr>
                <p14:cNvContentPartPr/>
                <p14:nvPr/>
              </p14:nvContentPartPr>
              <p14:xfrm>
                <a:off x="2931666" y="2453830"/>
                <a:ext cx="100800" cy="1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FFF1848-B4A1-4090-890B-80E3E62BF3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23026" y="244519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66A822B-40BD-407F-8CF7-10B98D199AFA}"/>
                    </a:ext>
                  </a:extLst>
                </p14:cNvPr>
                <p14:cNvContentPartPr/>
                <p14:nvPr/>
              </p14:nvContentPartPr>
              <p14:xfrm>
                <a:off x="2925906" y="2524750"/>
                <a:ext cx="82800" cy="12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66A822B-40BD-407F-8CF7-10B98D199A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16906" y="251575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E654C78-C557-4BB4-8B1F-1F8534311129}"/>
              </a:ext>
            </a:extLst>
          </p:cNvPr>
          <p:cNvGrpSpPr/>
          <p:nvPr/>
        </p:nvGrpSpPr>
        <p:grpSpPr>
          <a:xfrm>
            <a:off x="3334146" y="2194270"/>
            <a:ext cx="1602000" cy="419400"/>
            <a:chOff x="3334146" y="2194270"/>
            <a:chExt cx="160200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E6C0598-0FE4-45FD-A105-792F51CC6E75}"/>
                    </a:ext>
                  </a:extLst>
                </p14:cNvPr>
                <p14:cNvContentPartPr/>
                <p14:nvPr/>
              </p14:nvContentPartPr>
              <p14:xfrm>
                <a:off x="3334146" y="2389030"/>
                <a:ext cx="253080" cy="210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E6C0598-0FE4-45FD-A105-792F51CC6E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25146" y="2380390"/>
                  <a:ext cx="270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7A82A9-B181-4782-839C-EFA8010E386A}"/>
                    </a:ext>
                  </a:extLst>
                </p14:cNvPr>
                <p14:cNvContentPartPr/>
                <p14:nvPr/>
              </p14:nvContentPartPr>
              <p14:xfrm>
                <a:off x="3686946" y="2442310"/>
                <a:ext cx="18000" cy="24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7A82A9-B181-4782-839C-EFA8010E386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77946" y="2433310"/>
                  <a:ext cx="3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2313CDA-7B0D-474D-B80B-650DD0383863}"/>
                    </a:ext>
                  </a:extLst>
                </p14:cNvPr>
                <p14:cNvContentPartPr/>
                <p14:nvPr/>
              </p14:nvContentPartPr>
              <p14:xfrm>
                <a:off x="3846066" y="2309110"/>
                <a:ext cx="33480" cy="174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2313CDA-7B0D-474D-B80B-650DD038386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37426" y="2300110"/>
                  <a:ext cx="51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9C3148-E7AF-4511-A8CE-F9AC0CA1197D}"/>
                    </a:ext>
                  </a:extLst>
                </p14:cNvPr>
                <p14:cNvContentPartPr/>
                <p14:nvPr/>
              </p14:nvContentPartPr>
              <p14:xfrm>
                <a:off x="3823026" y="2297230"/>
                <a:ext cx="147240" cy="284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9C3148-E7AF-4511-A8CE-F9AC0CA1197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14026" y="2288230"/>
                  <a:ext cx="164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9D57946-97EE-45DB-A6B4-FD73171A71EE}"/>
                    </a:ext>
                  </a:extLst>
                </p14:cNvPr>
                <p14:cNvContentPartPr/>
                <p14:nvPr/>
              </p14:nvContentPartPr>
              <p14:xfrm>
                <a:off x="3893226" y="2223790"/>
                <a:ext cx="1065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9D57946-97EE-45DB-A6B4-FD73171A71E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84586" y="2215150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997A84A-8525-4153-8444-8051C9E66990}"/>
                    </a:ext>
                  </a:extLst>
                </p14:cNvPr>
                <p14:cNvContentPartPr/>
                <p14:nvPr/>
              </p14:nvContentPartPr>
              <p14:xfrm>
                <a:off x="4146666" y="2252950"/>
                <a:ext cx="124560" cy="325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997A84A-8525-4153-8444-8051C9E6699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37666" y="2243950"/>
                  <a:ext cx="142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8996921-2BDA-4868-B5F0-BDFC4DA14BF3}"/>
                    </a:ext>
                  </a:extLst>
                </p14:cNvPr>
                <p14:cNvContentPartPr/>
                <p14:nvPr/>
              </p14:nvContentPartPr>
              <p14:xfrm>
                <a:off x="4282386" y="2394790"/>
                <a:ext cx="130320" cy="105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8996921-2BDA-4868-B5F0-BDFC4DA14BF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73746" y="2386150"/>
                  <a:ext cx="147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394334C-DF3E-4444-8AF9-80846EF5716A}"/>
                    </a:ext>
                  </a:extLst>
                </p14:cNvPr>
                <p14:cNvContentPartPr/>
                <p14:nvPr/>
              </p14:nvContentPartPr>
              <p14:xfrm>
                <a:off x="4371306" y="2277070"/>
                <a:ext cx="118440" cy="336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394334C-DF3E-4444-8AF9-80846EF5716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62306" y="2268070"/>
                  <a:ext cx="1360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A86434E-2CBA-429A-B0ED-D228970429A9}"/>
                    </a:ext>
                  </a:extLst>
                </p14:cNvPr>
                <p14:cNvContentPartPr/>
                <p14:nvPr/>
              </p14:nvContentPartPr>
              <p14:xfrm>
                <a:off x="4577586" y="2387950"/>
                <a:ext cx="130320" cy="12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A86434E-2CBA-429A-B0ED-D228970429A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68586" y="2379310"/>
                  <a:ext cx="147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76560B6-C667-403E-9ABF-BA4CE8E53D89}"/>
                    </a:ext>
                  </a:extLst>
                </p14:cNvPr>
                <p14:cNvContentPartPr/>
                <p14:nvPr/>
              </p14:nvContentPartPr>
              <p14:xfrm>
                <a:off x="4654266" y="2300470"/>
                <a:ext cx="65520" cy="195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76560B6-C667-403E-9ABF-BA4CE8E53D8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45266" y="2291830"/>
                  <a:ext cx="83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55D7338-DF37-40A6-B0F3-B2AC3EA6830B}"/>
                    </a:ext>
                  </a:extLst>
                </p14:cNvPr>
                <p14:cNvContentPartPr/>
                <p14:nvPr/>
              </p14:nvContentPartPr>
              <p14:xfrm>
                <a:off x="4813746" y="2194270"/>
                <a:ext cx="122400" cy="36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55D7338-DF37-40A6-B0F3-B2AC3EA683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04746" y="2185630"/>
                  <a:ext cx="14004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FC56CAB-2651-4955-BF75-5399F033BDB0}"/>
              </a:ext>
            </a:extLst>
          </p:cNvPr>
          <p:cNvGrpSpPr/>
          <p:nvPr/>
        </p:nvGrpSpPr>
        <p:grpSpPr>
          <a:xfrm>
            <a:off x="1675266" y="2831470"/>
            <a:ext cx="1003320" cy="318960"/>
            <a:chOff x="1675266" y="2831470"/>
            <a:chExt cx="10033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60D025A-ECE4-4CC6-8EEB-055B096B8F25}"/>
                    </a:ext>
                  </a:extLst>
                </p14:cNvPr>
                <p14:cNvContentPartPr/>
                <p14:nvPr/>
              </p14:nvContentPartPr>
              <p14:xfrm>
                <a:off x="1675266" y="2948830"/>
                <a:ext cx="230400" cy="20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60D025A-ECE4-4CC6-8EEB-055B096B8F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66266" y="2940190"/>
                  <a:ext cx="248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CD55CE0-8036-43DB-A156-167FEBFDA56C}"/>
                    </a:ext>
                  </a:extLst>
                </p14:cNvPr>
                <p14:cNvContentPartPr/>
                <p14:nvPr/>
              </p14:nvContentPartPr>
              <p14:xfrm>
                <a:off x="1984146" y="2961070"/>
                <a:ext cx="92880" cy="118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CD55CE0-8036-43DB-A156-167FEBFDA56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75506" y="2952070"/>
                  <a:ext cx="110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2781239-B75A-416B-8D71-3983E90B5527}"/>
                    </a:ext>
                  </a:extLst>
                </p14:cNvPr>
                <p14:cNvContentPartPr/>
                <p14:nvPr/>
              </p14:nvContentPartPr>
              <p14:xfrm>
                <a:off x="1999626" y="2949550"/>
                <a:ext cx="88920" cy="159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2781239-B75A-416B-8D71-3983E90B55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90986" y="2940550"/>
                  <a:ext cx="106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8FF2F30-D37D-4552-B346-F316EA1BD7B6}"/>
                    </a:ext>
                  </a:extLst>
                </p14:cNvPr>
                <p14:cNvContentPartPr/>
                <p14:nvPr/>
              </p14:nvContentPartPr>
              <p14:xfrm>
                <a:off x="2194386" y="2922190"/>
                <a:ext cx="53640" cy="216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8FF2F30-D37D-4552-B346-F316EA1BD7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85386" y="2913190"/>
                  <a:ext cx="71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C1007C5-3DFA-4571-81AC-7B6755AFFF78}"/>
                    </a:ext>
                  </a:extLst>
                </p14:cNvPr>
                <p14:cNvContentPartPr/>
                <p14:nvPr/>
              </p14:nvContentPartPr>
              <p14:xfrm>
                <a:off x="2223906" y="2920030"/>
                <a:ext cx="130320" cy="230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C1007C5-3DFA-4571-81AC-7B6755AFFF7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14906" y="2911030"/>
                  <a:ext cx="147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8A6817A-5ED1-4AED-88A5-867E715B94D7}"/>
                    </a:ext>
                  </a:extLst>
                </p14:cNvPr>
                <p14:cNvContentPartPr/>
                <p14:nvPr/>
              </p14:nvContentPartPr>
              <p14:xfrm>
                <a:off x="2276826" y="2831470"/>
                <a:ext cx="360360" cy="159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8A6817A-5ED1-4AED-88A5-867E715B94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68186" y="2822830"/>
                  <a:ext cx="378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B9C5B9A-8ADE-46E0-A97A-FE906ABE8B99}"/>
                    </a:ext>
                  </a:extLst>
                </p14:cNvPr>
                <p14:cNvContentPartPr/>
                <p14:nvPr/>
              </p14:nvContentPartPr>
              <p14:xfrm>
                <a:off x="2560146" y="3079150"/>
                <a:ext cx="118440" cy="6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B9C5B9A-8ADE-46E0-A97A-FE906ABE8B9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51146" y="307051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11DE1DD-D389-4138-8469-939FE6C27480}"/>
              </a:ext>
            </a:extLst>
          </p:cNvPr>
          <p:cNvGrpSpPr/>
          <p:nvPr/>
        </p:nvGrpSpPr>
        <p:grpSpPr>
          <a:xfrm>
            <a:off x="3008346" y="2760550"/>
            <a:ext cx="723600" cy="466560"/>
            <a:chOff x="3008346" y="2760550"/>
            <a:chExt cx="72360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B1FBBEF-E49B-4319-B07C-E5B070C73A8C}"/>
                    </a:ext>
                  </a:extLst>
                </p14:cNvPr>
                <p14:cNvContentPartPr/>
                <p14:nvPr/>
              </p14:nvContentPartPr>
              <p14:xfrm>
                <a:off x="3137946" y="2760550"/>
                <a:ext cx="118800" cy="182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B1FBBEF-E49B-4319-B07C-E5B070C73A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28946" y="2751910"/>
                  <a:ext cx="136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39D84E-1EAE-4E91-AB3A-7C01BF55297C}"/>
                    </a:ext>
                  </a:extLst>
                </p14:cNvPr>
                <p14:cNvContentPartPr/>
                <p14:nvPr/>
              </p14:nvContentPartPr>
              <p14:xfrm>
                <a:off x="3008346" y="3013990"/>
                <a:ext cx="434880" cy="30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39D84E-1EAE-4E91-AB3A-7C01BF55297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99706" y="3005350"/>
                  <a:ext cx="452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5D17BDE-6D93-48DA-8FA2-FD09D5B05270}"/>
                    </a:ext>
                  </a:extLst>
                </p14:cNvPr>
                <p14:cNvContentPartPr/>
                <p14:nvPr/>
              </p14:nvContentPartPr>
              <p14:xfrm>
                <a:off x="3020226" y="3097150"/>
                <a:ext cx="354240" cy="116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5D17BDE-6D93-48DA-8FA2-FD09D5B0527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11226" y="3088510"/>
                  <a:ext cx="371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9290338-F892-4A1E-8209-406EDA808B05}"/>
                    </a:ext>
                  </a:extLst>
                </p14:cNvPr>
                <p14:cNvContentPartPr/>
                <p14:nvPr/>
              </p14:nvContentPartPr>
              <p14:xfrm>
                <a:off x="3274026" y="3108670"/>
                <a:ext cx="118440" cy="118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9290338-F892-4A1E-8209-406EDA808B0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265026" y="3100030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7962812-6F9B-4587-AC05-9CBE4A22EFD9}"/>
                    </a:ext>
                  </a:extLst>
                </p14:cNvPr>
                <p14:cNvContentPartPr/>
                <p14:nvPr/>
              </p14:nvContentPartPr>
              <p14:xfrm>
                <a:off x="3586506" y="2902390"/>
                <a:ext cx="53280" cy="218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7962812-6F9B-4587-AC05-9CBE4A22EFD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77866" y="2893390"/>
                  <a:ext cx="70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59ECDC-8DF7-4D1C-80A0-97ED0DE9D1CB}"/>
                    </a:ext>
                  </a:extLst>
                </p14:cNvPr>
                <p14:cNvContentPartPr/>
                <p14:nvPr/>
              </p14:nvContentPartPr>
              <p14:xfrm>
                <a:off x="3521706" y="2878630"/>
                <a:ext cx="210240" cy="278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59ECDC-8DF7-4D1C-80A0-97ED0DE9D1C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13066" y="2869990"/>
                  <a:ext cx="227880" cy="2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39D06EC-458E-4FD4-AA1B-69B967777FFB}"/>
                  </a:ext>
                </a:extLst>
              </p14:cNvPr>
              <p14:cNvContentPartPr/>
              <p14:nvPr/>
            </p14:nvContentPartPr>
            <p14:xfrm>
              <a:off x="3946506" y="2914270"/>
              <a:ext cx="171360" cy="1774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39D06EC-458E-4FD4-AA1B-69B967777FF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937506" y="2905270"/>
                <a:ext cx="18900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F0101A8-D733-4EF8-AA77-53349D756149}"/>
              </a:ext>
            </a:extLst>
          </p:cNvPr>
          <p:cNvGrpSpPr/>
          <p:nvPr/>
        </p:nvGrpSpPr>
        <p:grpSpPr>
          <a:xfrm>
            <a:off x="4418466" y="2866750"/>
            <a:ext cx="248040" cy="240120"/>
            <a:chOff x="4418466" y="2866750"/>
            <a:chExt cx="2480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E7B132B-E35D-4A9F-B6D7-8FA5E3E5FA72}"/>
                    </a:ext>
                  </a:extLst>
                </p14:cNvPr>
                <p14:cNvContentPartPr/>
                <p14:nvPr/>
              </p14:nvContentPartPr>
              <p14:xfrm>
                <a:off x="4453746" y="2866750"/>
                <a:ext cx="212760" cy="12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E7B132B-E35D-4A9F-B6D7-8FA5E3E5FA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45106" y="2858110"/>
                  <a:ext cx="23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72EAB21-07E9-4234-8346-448669821753}"/>
                    </a:ext>
                  </a:extLst>
                </p14:cNvPr>
                <p14:cNvContentPartPr/>
                <p14:nvPr/>
              </p14:nvContentPartPr>
              <p14:xfrm>
                <a:off x="4418466" y="2872870"/>
                <a:ext cx="130320" cy="234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72EAB21-07E9-4234-8346-44866982175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09466" y="2863870"/>
                  <a:ext cx="14796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57E2A15-BB53-4CA4-973D-96CCC62F2133}"/>
                  </a:ext>
                </a:extLst>
              </p14:cNvPr>
              <p14:cNvContentPartPr/>
              <p14:nvPr/>
            </p14:nvContentPartPr>
            <p14:xfrm>
              <a:off x="4500906" y="2742910"/>
              <a:ext cx="124200" cy="12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57E2A15-BB53-4CA4-973D-96CCC62F213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492266" y="2734270"/>
                <a:ext cx="141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8C9CAF3-60AB-4B4E-B9CB-A25863EF1A04}"/>
                  </a:ext>
                </a:extLst>
              </p14:cNvPr>
              <p14:cNvContentPartPr/>
              <p14:nvPr/>
            </p14:nvContentPartPr>
            <p14:xfrm>
              <a:off x="1468626" y="2701150"/>
              <a:ext cx="319320" cy="484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8C9CAF3-60AB-4B4E-B9CB-A25863EF1A0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459626" y="2692150"/>
                <a:ext cx="3369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C9A9872-9CF0-4766-90FD-56B4EE8591DB}"/>
                  </a:ext>
                </a:extLst>
              </p14:cNvPr>
              <p14:cNvContentPartPr/>
              <p14:nvPr/>
            </p14:nvContentPartPr>
            <p14:xfrm>
              <a:off x="4819506" y="2701510"/>
              <a:ext cx="118800" cy="460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C9A9872-9CF0-4766-90FD-56B4EE8591D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810866" y="2692870"/>
                <a:ext cx="13644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4E0B028-8D5F-4605-A832-FE6AA1BF7D30}"/>
                  </a:ext>
                </a:extLst>
              </p14:cNvPr>
              <p14:cNvContentPartPr/>
              <p14:nvPr/>
            </p14:nvContentPartPr>
            <p14:xfrm>
              <a:off x="1574826" y="3869710"/>
              <a:ext cx="236160" cy="171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4E0B028-8D5F-4605-A832-FE6AA1BF7D3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566186" y="3861070"/>
                <a:ext cx="2538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0A657AE-754D-4E9E-B6AC-8DA4BE6C86EC}"/>
                  </a:ext>
                </a:extLst>
              </p14:cNvPr>
              <p14:cNvContentPartPr/>
              <p14:nvPr/>
            </p14:nvContentPartPr>
            <p14:xfrm>
              <a:off x="5214786" y="3433390"/>
              <a:ext cx="218520" cy="122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0A657AE-754D-4E9E-B6AC-8DA4BE6C86E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206146" y="3424390"/>
                <a:ext cx="236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9D3107F-7084-414F-8EEE-C5379C5C4CE2}"/>
                  </a:ext>
                </a:extLst>
              </p14:cNvPr>
              <p14:cNvContentPartPr/>
              <p14:nvPr/>
            </p14:nvContentPartPr>
            <p14:xfrm>
              <a:off x="2093946" y="3899230"/>
              <a:ext cx="71280" cy="61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9D3107F-7084-414F-8EEE-C5379C5C4CE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085306" y="3890590"/>
                <a:ext cx="88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C1B9FAC-3EBB-4E2C-8CE2-1115BD82C9CF}"/>
                  </a:ext>
                </a:extLst>
              </p14:cNvPr>
              <p14:cNvContentPartPr/>
              <p14:nvPr/>
            </p14:nvContentPartPr>
            <p14:xfrm>
              <a:off x="2088186" y="4011550"/>
              <a:ext cx="94680" cy="122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C1B9FAC-3EBB-4E2C-8CE2-1115BD82C9C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079546" y="4002550"/>
                <a:ext cx="112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CD7512B-4643-43B2-8C3D-89F7AA7D3732}"/>
                  </a:ext>
                </a:extLst>
              </p14:cNvPr>
              <p14:cNvContentPartPr/>
              <p14:nvPr/>
            </p14:nvContentPartPr>
            <p14:xfrm>
              <a:off x="2795946" y="3551110"/>
              <a:ext cx="200880" cy="216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CD7512B-4643-43B2-8C3D-89F7AA7D373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787306" y="3542470"/>
                <a:ext cx="2185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86F69C4-FF89-4553-B88F-77566528A986}"/>
                  </a:ext>
                </a:extLst>
              </p14:cNvPr>
              <p14:cNvContentPartPr/>
              <p14:nvPr/>
            </p14:nvContentPartPr>
            <p14:xfrm>
              <a:off x="2678226" y="3840190"/>
              <a:ext cx="549000" cy="36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86F69C4-FF89-4553-B88F-77566528A98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69226" y="3831550"/>
                <a:ext cx="566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58C343-F576-490D-9D3E-0258CA25C983}"/>
                  </a:ext>
                </a:extLst>
              </p14:cNvPr>
              <p14:cNvContentPartPr/>
              <p14:nvPr/>
            </p14:nvContentPartPr>
            <p14:xfrm>
              <a:off x="2663466" y="3911110"/>
              <a:ext cx="463320" cy="207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58C343-F576-490D-9D3E-0258CA25C98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654826" y="3902110"/>
                <a:ext cx="480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D82E6BF-78F4-432C-AC10-7CEB42E9610A}"/>
                  </a:ext>
                </a:extLst>
              </p14:cNvPr>
              <p14:cNvContentPartPr/>
              <p14:nvPr/>
            </p14:nvContentPartPr>
            <p14:xfrm>
              <a:off x="2984946" y="3934870"/>
              <a:ext cx="77040" cy="1774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D82E6BF-78F4-432C-AC10-7CEB42E9610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975946" y="3925870"/>
                <a:ext cx="946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0F1DEB2-A35F-4F44-9C5D-BADD7E2CC461}"/>
                  </a:ext>
                </a:extLst>
              </p14:cNvPr>
              <p14:cNvContentPartPr/>
              <p14:nvPr/>
            </p14:nvContentPartPr>
            <p14:xfrm>
              <a:off x="3285546" y="3692230"/>
              <a:ext cx="246240" cy="2664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0F1DEB2-A35F-4F44-9C5D-BADD7E2CC46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276906" y="3683590"/>
                <a:ext cx="2638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B4AB016-B5BE-4C13-8105-82385A3E8044}"/>
                  </a:ext>
                </a:extLst>
              </p14:cNvPr>
              <p14:cNvContentPartPr/>
              <p14:nvPr/>
            </p14:nvContentPartPr>
            <p14:xfrm>
              <a:off x="3592626" y="3763510"/>
              <a:ext cx="24120" cy="29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B4AB016-B5BE-4C13-8105-82385A3E804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583626" y="3754870"/>
                <a:ext cx="417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7CE22E9-5926-49A5-AC7F-81E98433B8FB}"/>
                  </a:ext>
                </a:extLst>
              </p14:cNvPr>
              <p14:cNvContentPartPr/>
              <p14:nvPr/>
            </p14:nvContentPartPr>
            <p14:xfrm>
              <a:off x="3781626" y="3657310"/>
              <a:ext cx="23760" cy="2178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7CE22E9-5926-49A5-AC7F-81E98433B8FB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772626" y="3648670"/>
                <a:ext cx="414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7E34C66-82F6-46D0-8B11-CB4E25F9A552}"/>
                  </a:ext>
                </a:extLst>
              </p14:cNvPr>
              <p14:cNvContentPartPr/>
              <p14:nvPr/>
            </p14:nvContentPartPr>
            <p14:xfrm>
              <a:off x="3734106" y="3668830"/>
              <a:ext cx="257760" cy="2534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7E34C66-82F6-46D0-8B11-CB4E25F9A55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725466" y="3660190"/>
                <a:ext cx="2754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78433652-E165-4DD0-B889-098D43717790}"/>
                  </a:ext>
                </a:extLst>
              </p14:cNvPr>
              <p14:cNvContentPartPr/>
              <p14:nvPr/>
            </p14:nvContentPartPr>
            <p14:xfrm>
              <a:off x="3798906" y="3598270"/>
              <a:ext cx="236160" cy="180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78433652-E165-4DD0-B889-098D4371779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790266" y="3589630"/>
                <a:ext cx="253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A0EA9E4-1DE9-4B94-8023-22D08AD89B23}"/>
                  </a:ext>
                </a:extLst>
              </p14:cNvPr>
              <p14:cNvContentPartPr/>
              <p14:nvPr/>
            </p14:nvContentPartPr>
            <p14:xfrm>
              <a:off x="4176546" y="3799150"/>
              <a:ext cx="183240" cy="12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A0EA9E4-1DE9-4B94-8023-22D08AD89B2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167906" y="3790150"/>
                <a:ext cx="200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D6F11F6-BD32-4FD5-A5C9-DAA7B1448C91}"/>
                  </a:ext>
                </a:extLst>
              </p14:cNvPr>
              <p14:cNvContentPartPr/>
              <p14:nvPr/>
            </p14:nvContentPartPr>
            <p14:xfrm>
              <a:off x="4247466" y="3669190"/>
              <a:ext cx="65160" cy="2304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D6F11F6-BD32-4FD5-A5C9-DAA7B1448C9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238466" y="3660550"/>
                <a:ext cx="828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C2B082A-21D9-4C76-8905-F8C9A9EFA0B1}"/>
                  </a:ext>
                </a:extLst>
              </p14:cNvPr>
              <p14:cNvContentPartPr/>
              <p14:nvPr/>
            </p14:nvContentPartPr>
            <p14:xfrm>
              <a:off x="4610346" y="3627070"/>
              <a:ext cx="309240" cy="2167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C2B082A-21D9-4C76-8905-F8C9A9EFA0B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601346" y="3618430"/>
                <a:ext cx="3268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11A9D89-EFD2-4336-989A-111ACECDB498}"/>
                  </a:ext>
                </a:extLst>
              </p14:cNvPr>
              <p14:cNvContentPartPr/>
              <p14:nvPr/>
            </p14:nvContentPartPr>
            <p14:xfrm>
              <a:off x="4949466" y="3704470"/>
              <a:ext cx="29880" cy="475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11A9D89-EFD2-4336-989A-111ACECDB49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940466" y="3695830"/>
                <a:ext cx="475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F88F927-F057-479F-9C23-0C1D259F888A}"/>
                  </a:ext>
                </a:extLst>
              </p14:cNvPr>
              <p14:cNvContentPartPr/>
              <p14:nvPr/>
            </p14:nvContentPartPr>
            <p14:xfrm>
              <a:off x="5155746" y="3609430"/>
              <a:ext cx="248040" cy="2901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F88F927-F057-479F-9C23-0C1D259F888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147106" y="3600790"/>
                <a:ext cx="2656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2D19A84-605F-4BE5-A045-8A241EE14608}"/>
                  </a:ext>
                </a:extLst>
              </p14:cNvPr>
              <p14:cNvContentPartPr/>
              <p14:nvPr/>
            </p14:nvContentPartPr>
            <p14:xfrm>
              <a:off x="2353506" y="4383070"/>
              <a:ext cx="281520" cy="3070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2D19A84-605F-4BE5-A045-8A241EE14608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344866" y="4374070"/>
                <a:ext cx="29916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E7E06DE-C480-4710-A929-C6B7495BE423}"/>
                  </a:ext>
                </a:extLst>
              </p14:cNvPr>
              <p14:cNvContentPartPr/>
              <p14:nvPr/>
            </p14:nvContentPartPr>
            <p14:xfrm>
              <a:off x="2766786" y="4506910"/>
              <a:ext cx="24120" cy="475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E7E06DE-C480-4710-A929-C6B7495BE42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757786" y="4498270"/>
                <a:ext cx="417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81594F8-7B77-49EF-B1F3-2E2CA3069570}"/>
                  </a:ext>
                </a:extLst>
              </p14:cNvPr>
              <p14:cNvContentPartPr/>
              <p14:nvPr/>
            </p14:nvContentPartPr>
            <p14:xfrm>
              <a:off x="2931666" y="4388830"/>
              <a:ext cx="153720" cy="180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81594F8-7B77-49EF-B1F3-2E2CA306957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923026" y="4380190"/>
                <a:ext cx="1713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B4DDE8F-F4CF-42C4-924B-07E9A0F3C74C}"/>
                  </a:ext>
                </a:extLst>
              </p14:cNvPr>
              <p14:cNvContentPartPr/>
              <p14:nvPr/>
            </p14:nvContentPartPr>
            <p14:xfrm>
              <a:off x="2920146" y="4412590"/>
              <a:ext cx="106560" cy="2286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B4DDE8F-F4CF-42C4-924B-07E9A0F3C74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911146" y="4403590"/>
                <a:ext cx="1242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FD1913D-2A8A-4545-B5CD-25514E468C13}"/>
                  </a:ext>
                </a:extLst>
              </p14:cNvPr>
              <p14:cNvContentPartPr/>
              <p14:nvPr/>
            </p14:nvContentPartPr>
            <p14:xfrm>
              <a:off x="2951106" y="4313950"/>
              <a:ext cx="122400" cy="82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FD1913D-2A8A-4545-B5CD-25514E468C1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942466" y="4305310"/>
                <a:ext cx="140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B1C65D1-236D-4278-A7C0-FA8B2D3969FE}"/>
                  </a:ext>
                </a:extLst>
              </p14:cNvPr>
              <p14:cNvContentPartPr/>
              <p14:nvPr/>
            </p14:nvContentPartPr>
            <p14:xfrm>
              <a:off x="3279786" y="4489270"/>
              <a:ext cx="112320" cy="12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B1C65D1-236D-4278-A7C0-FA8B2D3969F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271146" y="4480270"/>
                <a:ext cx="129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F67C782-F6E5-4A85-AA39-B2BB82E44656}"/>
                  </a:ext>
                </a:extLst>
              </p14:cNvPr>
              <p14:cNvContentPartPr/>
              <p14:nvPr/>
            </p14:nvContentPartPr>
            <p14:xfrm>
              <a:off x="3274026" y="4565950"/>
              <a:ext cx="112320" cy="61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F67C782-F6E5-4A85-AA39-B2BB82E4465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265026" y="4556950"/>
                <a:ext cx="129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59AAC55-37FA-49C0-B83C-2FBD959CD105}"/>
                  </a:ext>
                </a:extLst>
              </p14:cNvPr>
              <p14:cNvContentPartPr/>
              <p14:nvPr/>
            </p14:nvContentPartPr>
            <p14:xfrm>
              <a:off x="3586506" y="4459750"/>
              <a:ext cx="106560" cy="180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59AAC55-37FA-49C0-B83C-2FBD959CD10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577866" y="4450750"/>
                <a:ext cx="124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EFBC7A3-D004-460D-8E76-75DA00673019}"/>
                  </a:ext>
                </a:extLst>
              </p14:cNvPr>
              <p14:cNvContentPartPr/>
              <p14:nvPr/>
            </p14:nvContentPartPr>
            <p14:xfrm>
              <a:off x="3793146" y="4152670"/>
              <a:ext cx="154440" cy="2127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EFBC7A3-D004-460D-8E76-75DA0067301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784146" y="4143670"/>
                <a:ext cx="1720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21EDC71-2463-40B3-BF5A-F50273903ADB}"/>
                  </a:ext>
                </a:extLst>
              </p14:cNvPr>
              <p14:cNvContentPartPr/>
              <p14:nvPr/>
            </p14:nvContentPartPr>
            <p14:xfrm>
              <a:off x="3763626" y="4412230"/>
              <a:ext cx="383760" cy="597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21EDC71-2463-40B3-BF5A-F50273903AD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754626" y="4403590"/>
                <a:ext cx="401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DCE78A4-4D44-44B1-86CC-9E9A07A9460E}"/>
                  </a:ext>
                </a:extLst>
              </p14:cNvPr>
              <p14:cNvContentPartPr/>
              <p14:nvPr/>
            </p14:nvContentPartPr>
            <p14:xfrm>
              <a:off x="3729786" y="4541830"/>
              <a:ext cx="399960" cy="990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DCE78A4-4D44-44B1-86CC-9E9A07A9460E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721146" y="4533190"/>
                <a:ext cx="4176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980F952B-6CD8-4019-92C3-ED9A2F0B766F}"/>
                  </a:ext>
                </a:extLst>
              </p14:cNvPr>
              <p14:cNvContentPartPr/>
              <p14:nvPr/>
            </p14:nvContentPartPr>
            <p14:xfrm>
              <a:off x="3987546" y="4524550"/>
              <a:ext cx="83160" cy="153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980F952B-6CD8-4019-92C3-ED9A2F0B766F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978906" y="4515910"/>
                <a:ext cx="100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FB16E700-B3CB-4451-882E-1372235F659A}"/>
                  </a:ext>
                </a:extLst>
              </p14:cNvPr>
              <p14:cNvContentPartPr/>
              <p14:nvPr/>
            </p14:nvContentPartPr>
            <p14:xfrm>
              <a:off x="4208586" y="4365070"/>
              <a:ext cx="210600" cy="3078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FB16E700-B3CB-4451-882E-1372235F659A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199586" y="4356070"/>
                <a:ext cx="2282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21028B6-F88C-4A6F-A442-2E5527FD2C58}"/>
                  </a:ext>
                </a:extLst>
              </p14:cNvPr>
              <p14:cNvContentPartPr/>
              <p14:nvPr/>
            </p14:nvContentPartPr>
            <p14:xfrm>
              <a:off x="4624746" y="4583590"/>
              <a:ext cx="47520" cy="889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21028B6-F88C-4A6F-A442-2E5527FD2C5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616106" y="4574950"/>
                <a:ext cx="6516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F1963562-1E30-4229-9331-161C8681BB72}"/>
              </a:ext>
            </a:extLst>
          </p:cNvPr>
          <p:cNvGrpSpPr/>
          <p:nvPr/>
        </p:nvGrpSpPr>
        <p:grpSpPr>
          <a:xfrm>
            <a:off x="5302986" y="4111270"/>
            <a:ext cx="2897280" cy="925200"/>
            <a:chOff x="5302986" y="4111270"/>
            <a:chExt cx="2897280" cy="9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B0CF076-FEB5-42BC-B5EA-BF20FF8AA703}"/>
                    </a:ext>
                  </a:extLst>
                </p14:cNvPr>
                <p14:cNvContentPartPr/>
                <p14:nvPr/>
              </p14:nvContentPartPr>
              <p14:xfrm>
                <a:off x="5302986" y="4282990"/>
                <a:ext cx="655560" cy="118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B0CF076-FEB5-42BC-B5EA-BF20FF8AA70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93986" y="4274350"/>
                  <a:ext cx="673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0827BBD-9F84-477C-B156-5DEF947BA7DE}"/>
                    </a:ext>
                  </a:extLst>
                </p14:cNvPr>
                <p14:cNvContentPartPr/>
                <p14:nvPr/>
              </p14:nvContentPartPr>
              <p14:xfrm>
                <a:off x="6070146" y="4182550"/>
                <a:ext cx="501840" cy="210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0827BBD-9F84-477C-B156-5DEF947BA7D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61506" y="4173550"/>
                  <a:ext cx="519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7600B58-D8F7-4347-8D87-862B2AE05A5C}"/>
                    </a:ext>
                  </a:extLst>
                </p14:cNvPr>
                <p14:cNvContentPartPr/>
                <p14:nvPr/>
              </p14:nvContentPartPr>
              <p14:xfrm>
                <a:off x="6459666" y="4212070"/>
                <a:ext cx="265680" cy="35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7600B58-D8F7-4347-8D87-862B2AE05A5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50666" y="4203070"/>
                  <a:ext cx="283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5EC0A07-26AB-4B99-ACA1-03B3DDA64A6A}"/>
                    </a:ext>
                  </a:extLst>
                </p14:cNvPr>
                <p14:cNvContentPartPr/>
                <p14:nvPr/>
              </p14:nvContentPartPr>
              <p14:xfrm>
                <a:off x="7055826" y="4129270"/>
                <a:ext cx="513360" cy="248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5EC0A07-26AB-4B99-ACA1-03B3DDA64A6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47186" y="4120630"/>
                  <a:ext cx="531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7786EA5-F7F1-44B0-BE15-40C75F4CA025}"/>
                    </a:ext>
                  </a:extLst>
                </p14:cNvPr>
                <p14:cNvContentPartPr/>
                <p14:nvPr/>
              </p14:nvContentPartPr>
              <p14:xfrm>
                <a:off x="7421226" y="4129270"/>
                <a:ext cx="300960" cy="107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7786EA5-F7F1-44B0-BE15-40C75F4CA02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12226" y="4120270"/>
                  <a:ext cx="318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0F16211-2185-453A-9423-F4A3B54153E3}"/>
                    </a:ext>
                  </a:extLst>
                </p14:cNvPr>
                <p14:cNvContentPartPr/>
                <p14:nvPr/>
              </p14:nvContentPartPr>
              <p14:xfrm>
                <a:off x="7604106" y="4288750"/>
                <a:ext cx="425160" cy="94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0F16211-2185-453A-9423-F4A3B54153E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95106" y="4279750"/>
                  <a:ext cx="44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237AA7B-8194-40D4-AEC0-7CE1BD118935}"/>
                    </a:ext>
                  </a:extLst>
                </p14:cNvPr>
                <p14:cNvContentPartPr/>
                <p14:nvPr/>
              </p14:nvContentPartPr>
              <p14:xfrm>
                <a:off x="8022786" y="4111270"/>
                <a:ext cx="177480" cy="460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237AA7B-8194-40D4-AEC0-7CE1BD11893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14146" y="4102630"/>
                  <a:ext cx="1951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8EF41A0-06A3-4F71-A874-15BA6EFB461F}"/>
                    </a:ext>
                  </a:extLst>
                </p14:cNvPr>
                <p14:cNvContentPartPr/>
                <p14:nvPr/>
              </p14:nvContentPartPr>
              <p14:xfrm>
                <a:off x="5853786" y="4684030"/>
                <a:ext cx="369720" cy="352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8EF41A0-06A3-4F71-A874-15BA6EFB461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45146" y="4675030"/>
                  <a:ext cx="387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10EBB8C-FD0C-4A91-8C83-F1C1113642E7}"/>
                    </a:ext>
                  </a:extLst>
                </p14:cNvPr>
                <p14:cNvContentPartPr/>
                <p14:nvPr/>
              </p14:nvContentPartPr>
              <p14:xfrm>
                <a:off x="6329706" y="4616350"/>
                <a:ext cx="437040" cy="225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10EBB8C-FD0C-4A91-8C83-F1C1113642E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21066" y="4607350"/>
                  <a:ext cx="454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8FC0441-30A7-48DE-88D0-85BA85EBCEAB}"/>
                    </a:ext>
                  </a:extLst>
                </p14:cNvPr>
                <p14:cNvContentPartPr/>
                <p14:nvPr/>
              </p14:nvContentPartPr>
              <p14:xfrm>
                <a:off x="6636426" y="4636870"/>
                <a:ext cx="354600" cy="45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8FC0441-30A7-48DE-88D0-85BA85EBCEA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27786" y="4627870"/>
                  <a:ext cx="372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8697243-CDBE-4C7E-96B4-2D70A5272A0B}"/>
                    </a:ext>
                  </a:extLst>
                </p14:cNvPr>
                <p14:cNvContentPartPr/>
                <p14:nvPr/>
              </p14:nvContentPartPr>
              <p14:xfrm>
                <a:off x="6854586" y="4754590"/>
                <a:ext cx="419760" cy="100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8697243-CDBE-4C7E-96B4-2D70A5272A0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45946" y="4745950"/>
                  <a:ext cx="4374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8AF4CA7-0EE6-43A8-A9A0-B34024A51C6E}"/>
              </a:ext>
            </a:extLst>
          </p:cNvPr>
          <p:cNvGrpSpPr/>
          <p:nvPr/>
        </p:nvGrpSpPr>
        <p:grpSpPr>
          <a:xfrm>
            <a:off x="5645346" y="3288310"/>
            <a:ext cx="2431080" cy="682200"/>
            <a:chOff x="5645346" y="3288310"/>
            <a:chExt cx="243108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30F150F-EEF4-4BBA-958E-F0590CB4C50B}"/>
                    </a:ext>
                  </a:extLst>
                </p14:cNvPr>
                <p14:cNvContentPartPr/>
                <p14:nvPr/>
              </p14:nvContentPartPr>
              <p14:xfrm>
                <a:off x="5645346" y="3692950"/>
                <a:ext cx="127800" cy="18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30F150F-EEF4-4BBA-958E-F0590CB4C50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636706" y="3683950"/>
                  <a:ext cx="14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237A63E-3503-400B-8DF0-4CAD1685A3CB}"/>
                    </a:ext>
                  </a:extLst>
                </p14:cNvPr>
                <p14:cNvContentPartPr/>
                <p14:nvPr/>
              </p14:nvContentPartPr>
              <p14:xfrm>
                <a:off x="5645346" y="3810670"/>
                <a:ext cx="87120" cy="24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237A63E-3503-400B-8DF0-4CAD1685A3C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36706" y="3802030"/>
                  <a:ext cx="104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B14462-60FA-4BEA-847A-45F43070EA2C}"/>
                    </a:ext>
                  </a:extLst>
                </p14:cNvPr>
                <p14:cNvContentPartPr/>
                <p14:nvPr/>
              </p14:nvContentPartPr>
              <p14:xfrm>
                <a:off x="5981586" y="3415030"/>
                <a:ext cx="171360" cy="219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B14462-60FA-4BEA-847A-45F43070EA2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72946" y="3406390"/>
                  <a:ext cx="189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C549215-0425-4260-BED6-E344442D3F88}"/>
                    </a:ext>
                  </a:extLst>
                </p14:cNvPr>
                <p14:cNvContentPartPr/>
                <p14:nvPr/>
              </p14:nvContentPartPr>
              <p14:xfrm>
                <a:off x="5929026" y="3686830"/>
                <a:ext cx="371880" cy="65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C549215-0425-4260-BED6-E344442D3F8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920386" y="3677830"/>
                  <a:ext cx="389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6A22508-DD7E-4B77-8D4E-E788A3CBE46D}"/>
                    </a:ext>
                  </a:extLst>
                </p14:cNvPr>
                <p14:cNvContentPartPr/>
                <p14:nvPr/>
              </p14:nvContentPartPr>
              <p14:xfrm>
                <a:off x="5911386" y="3816790"/>
                <a:ext cx="342360" cy="145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6A22508-DD7E-4B77-8D4E-E788A3CBE46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02386" y="3807790"/>
                  <a:ext cx="360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ED3021A-40FE-4884-A132-617C7924830D}"/>
                    </a:ext>
                  </a:extLst>
                </p14:cNvPr>
                <p14:cNvContentPartPr/>
                <p14:nvPr/>
              </p14:nvContentPartPr>
              <p14:xfrm>
                <a:off x="6146826" y="3804910"/>
                <a:ext cx="94680" cy="165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ED3021A-40FE-4884-A132-617C7924830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38186" y="3795910"/>
                  <a:ext cx="112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D7AC93A-BF09-4B66-AFDA-8E8684182744}"/>
                    </a:ext>
                  </a:extLst>
                </p14:cNvPr>
                <p14:cNvContentPartPr/>
                <p14:nvPr/>
              </p14:nvContentPartPr>
              <p14:xfrm>
                <a:off x="6424026" y="3385510"/>
                <a:ext cx="189720" cy="553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D7AC93A-BF09-4B66-AFDA-8E868418274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15386" y="3376870"/>
                  <a:ext cx="2073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2AF02AB-08AE-4994-9D9E-502E1A2D3D4B}"/>
                    </a:ext>
                  </a:extLst>
                </p14:cNvPr>
                <p14:cNvContentPartPr/>
                <p14:nvPr/>
              </p14:nvContentPartPr>
              <p14:xfrm>
                <a:off x="6612306" y="3515830"/>
                <a:ext cx="182880" cy="254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2AF02AB-08AE-4994-9D9E-502E1A2D3D4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03306" y="3507190"/>
                  <a:ext cx="200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1028800-1C51-494A-A776-854F195FE856}"/>
                    </a:ext>
                  </a:extLst>
                </p14:cNvPr>
                <p14:cNvContentPartPr/>
                <p14:nvPr/>
              </p14:nvContentPartPr>
              <p14:xfrm>
                <a:off x="6866826" y="3622030"/>
                <a:ext cx="6120" cy="12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1028800-1C51-494A-A776-854F195FE85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57826" y="3613030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D326B47-B006-4262-B637-FE6F039CC00F}"/>
                    </a:ext>
                  </a:extLst>
                </p14:cNvPr>
                <p14:cNvContentPartPr/>
                <p14:nvPr/>
              </p14:nvContentPartPr>
              <p14:xfrm>
                <a:off x="6984906" y="3551110"/>
                <a:ext cx="134640" cy="218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D326B47-B006-4262-B637-FE6F039CC00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75906" y="3542470"/>
                  <a:ext cx="152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3AA1D48-C83B-4A13-9254-F59B15B36A77}"/>
                    </a:ext>
                  </a:extLst>
                </p14:cNvPr>
                <p14:cNvContentPartPr/>
                <p14:nvPr/>
              </p14:nvContentPartPr>
              <p14:xfrm>
                <a:off x="7055466" y="3492070"/>
                <a:ext cx="159480" cy="24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3AA1D48-C83B-4A13-9254-F59B15B36A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46466" y="3483430"/>
                  <a:ext cx="177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6907DB1-BAA1-4D1F-8777-ADB8574651D4}"/>
                    </a:ext>
                  </a:extLst>
                </p14:cNvPr>
                <p14:cNvContentPartPr/>
                <p14:nvPr/>
              </p14:nvContentPartPr>
              <p14:xfrm>
                <a:off x="7291266" y="3627790"/>
                <a:ext cx="142200" cy="24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6907DB1-BAA1-4D1F-8777-ADB8574651D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282626" y="3619150"/>
                  <a:ext cx="159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E88C9A6-0B60-4895-A0CA-D4F306DC9CE5}"/>
                    </a:ext>
                  </a:extLst>
                </p14:cNvPr>
                <p14:cNvContentPartPr/>
                <p14:nvPr/>
              </p14:nvContentPartPr>
              <p14:xfrm>
                <a:off x="7592226" y="3574510"/>
                <a:ext cx="195120" cy="304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E88C9A6-0B60-4895-A0CA-D4F306DC9CE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83586" y="3565870"/>
                  <a:ext cx="212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7013F9A-107F-4DF8-B846-BB7A9EF5160B}"/>
                    </a:ext>
                  </a:extLst>
                </p14:cNvPr>
                <p14:cNvContentPartPr/>
                <p14:nvPr/>
              </p14:nvContentPartPr>
              <p14:xfrm>
                <a:off x="7975626" y="3288310"/>
                <a:ext cx="100800" cy="552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7013F9A-107F-4DF8-B846-BB7A9EF5160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66986" y="3279670"/>
                  <a:ext cx="118440" cy="57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2EDC3EB-9D10-456A-9CF7-601537EE7943}"/>
              </a:ext>
            </a:extLst>
          </p:cNvPr>
          <p:cNvGrpSpPr/>
          <p:nvPr/>
        </p:nvGrpSpPr>
        <p:grpSpPr>
          <a:xfrm>
            <a:off x="1380066" y="5173270"/>
            <a:ext cx="448920" cy="278280"/>
            <a:chOff x="1380066" y="5173270"/>
            <a:chExt cx="44892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1CB140E-90A2-4B9D-8A7A-57EC26221D66}"/>
                    </a:ext>
                  </a:extLst>
                </p14:cNvPr>
                <p14:cNvContentPartPr/>
                <p14:nvPr/>
              </p14:nvContentPartPr>
              <p14:xfrm>
                <a:off x="1380066" y="5173270"/>
                <a:ext cx="347400" cy="278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1CB140E-90A2-4B9D-8A7A-57EC26221D6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71426" y="5164630"/>
                  <a:ext cx="365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8ACB51D-62D4-4C20-84DD-2B16310844E9}"/>
                    </a:ext>
                  </a:extLst>
                </p14:cNvPr>
                <p14:cNvContentPartPr/>
                <p14:nvPr/>
              </p14:nvContentPartPr>
              <p14:xfrm>
                <a:off x="1816746" y="5285590"/>
                <a:ext cx="12240" cy="12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8ACB51D-62D4-4C20-84DD-2B16310844E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808106" y="5276950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B50B8FE-FEF5-4A74-83CD-6E6DBC700FD7}"/>
              </a:ext>
            </a:extLst>
          </p:cNvPr>
          <p:cNvGrpSpPr/>
          <p:nvPr/>
        </p:nvGrpSpPr>
        <p:grpSpPr>
          <a:xfrm>
            <a:off x="2070546" y="5043310"/>
            <a:ext cx="2401200" cy="431640"/>
            <a:chOff x="2070546" y="5043310"/>
            <a:chExt cx="240120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4A45951-7035-4A49-A1FB-F69875840992}"/>
                    </a:ext>
                  </a:extLst>
                </p14:cNvPr>
                <p14:cNvContentPartPr/>
                <p14:nvPr/>
              </p14:nvContentPartPr>
              <p14:xfrm>
                <a:off x="2106906" y="5127190"/>
                <a:ext cx="52560" cy="194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4A45951-7035-4A49-A1FB-F698758409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097906" y="5118550"/>
                  <a:ext cx="70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F641BA0-E8AB-484C-933F-F7268358F945}"/>
                    </a:ext>
                  </a:extLst>
                </p14:cNvPr>
                <p14:cNvContentPartPr/>
                <p14:nvPr/>
              </p14:nvContentPartPr>
              <p14:xfrm>
                <a:off x="2070546" y="5121070"/>
                <a:ext cx="219240" cy="241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F641BA0-E8AB-484C-933F-F7268358F94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061906" y="5112070"/>
                  <a:ext cx="236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357136D-F047-4014-91D8-E8CE7B521583}"/>
                    </a:ext>
                  </a:extLst>
                </p14:cNvPr>
                <p14:cNvContentPartPr/>
                <p14:nvPr/>
              </p14:nvContentPartPr>
              <p14:xfrm>
                <a:off x="2082426" y="5085070"/>
                <a:ext cx="207000" cy="12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357136D-F047-4014-91D8-E8CE7B5215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073426" y="5076070"/>
                  <a:ext cx="224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3D5198D-988B-4991-89B3-B0E9479C7383}"/>
                    </a:ext>
                  </a:extLst>
                </p14:cNvPr>
                <p14:cNvContentPartPr/>
                <p14:nvPr/>
              </p14:nvContentPartPr>
              <p14:xfrm>
                <a:off x="2421546" y="5043310"/>
                <a:ext cx="174600" cy="396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3D5198D-988B-4991-89B3-B0E9479C738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412546" y="5034310"/>
                  <a:ext cx="1922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41EF43C-7187-4A5E-847A-5AE8A87C2B52}"/>
                    </a:ext>
                  </a:extLst>
                </p14:cNvPr>
                <p14:cNvContentPartPr/>
                <p14:nvPr/>
              </p14:nvContentPartPr>
              <p14:xfrm>
                <a:off x="2550426" y="5132230"/>
                <a:ext cx="163440" cy="222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41EF43C-7187-4A5E-847A-5AE8A87C2B5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41426" y="5123590"/>
                  <a:ext cx="181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44879B4-DF02-4B38-8C1E-F9647D07F97B}"/>
                    </a:ext>
                  </a:extLst>
                </p14:cNvPr>
                <p14:cNvContentPartPr/>
                <p14:nvPr/>
              </p14:nvContentPartPr>
              <p14:xfrm>
                <a:off x="2707746" y="5197030"/>
                <a:ext cx="259920" cy="277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44879B4-DF02-4B38-8C1E-F9647D07F97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698746" y="5188390"/>
                  <a:ext cx="277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3574E14-0107-44D1-96E0-82236A1D145F}"/>
                    </a:ext>
                  </a:extLst>
                </p14:cNvPr>
                <p14:cNvContentPartPr/>
                <p14:nvPr/>
              </p14:nvContentPartPr>
              <p14:xfrm>
                <a:off x="2928426" y="5155630"/>
                <a:ext cx="86040" cy="184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3574E14-0107-44D1-96E0-82236A1D145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919786" y="5146630"/>
                  <a:ext cx="103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522E1A6-1542-4E19-87D5-7FDAB71D54F1}"/>
                    </a:ext>
                  </a:extLst>
                </p14:cNvPr>
                <p14:cNvContentPartPr/>
                <p14:nvPr/>
              </p14:nvContentPartPr>
              <p14:xfrm>
                <a:off x="3032106" y="5049790"/>
                <a:ext cx="111600" cy="425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522E1A6-1542-4E19-87D5-7FDAB71D54F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23106" y="5040790"/>
                  <a:ext cx="1292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C581F12-1609-4FCA-BA38-2AF8F13E14F8}"/>
                    </a:ext>
                  </a:extLst>
                </p14:cNvPr>
                <p14:cNvContentPartPr/>
                <p14:nvPr/>
              </p14:nvContentPartPr>
              <p14:xfrm>
                <a:off x="3257106" y="5226190"/>
                <a:ext cx="141120" cy="6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C581F12-1609-4FCA-BA38-2AF8F13E14F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248466" y="5217190"/>
                  <a:ext cx="158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D4978D4-D296-49F8-B83F-8BEB897D9DE6}"/>
                    </a:ext>
                  </a:extLst>
                </p14:cNvPr>
                <p14:cNvContentPartPr/>
                <p14:nvPr/>
              </p14:nvContentPartPr>
              <p14:xfrm>
                <a:off x="3468786" y="5179390"/>
                <a:ext cx="222480" cy="289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D4978D4-D296-49F8-B83F-8BEB897D9DE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459786" y="5170750"/>
                  <a:ext cx="240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9BF091F-CC87-4825-9DB7-58F4FF3F6CED}"/>
                    </a:ext>
                  </a:extLst>
                </p14:cNvPr>
                <p14:cNvContentPartPr/>
                <p14:nvPr/>
              </p14:nvContentPartPr>
              <p14:xfrm>
                <a:off x="3739866" y="5049790"/>
                <a:ext cx="212760" cy="360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9BF091F-CC87-4825-9DB7-58F4FF3F6CE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31226" y="5040790"/>
                  <a:ext cx="230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5B83F65-DA05-4EEB-908A-DF45C96E49EB}"/>
                    </a:ext>
                  </a:extLst>
                </p14:cNvPr>
                <p14:cNvContentPartPr/>
                <p14:nvPr/>
              </p14:nvContentPartPr>
              <p14:xfrm>
                <a:off x="3898986" y="5208910"/>
                <a:ext cx="101160" cy="111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5B83F65-DA05-4EEB-908A-DF45C96E49E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89986" y="5200270"/>
                  <a:ext cx="118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D8547D9-7C4B-4032-8565-A26E64CBDC61}"/>
                    </a:ext>
                  </a:extLst>
                </p14:cNvPr>
                <p14:cNvContentPartPr/>
                <p14:nvPr/>
              </p14:nvContentPartPr>
              <p14:xfrm>
                <a:off x="3958386" y="5096950"/>
                <a:ext cx="147960" cy="342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D8547D9-7C4B-4032-8565-A26E64CBDC6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949386" y="5087950"/>
                  <a:ext cx="165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9738F8B-A4B3-4ECD-A0DE-A547791445BD}"/>
                    </a:ext>
                  </a:extLst>
                </p14:cNvPr>
                <p14:cNvContentPartPr/>
                <p14:nvPr/>
              </p14:nvContentPartPr>
              <p14:xfrm>
                <a:off x="4200306" y="5197030"/>
                <a:ext cx="159480" cy="6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9738F8B-A4B3-4ECD-A0DE-A547791445B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91306" y="5188390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7BBE5A2-AF03-4255-BD85-95299B24BDEF}"/>
                    </a:ext>
                  </a:extLst>
                </p14:cNvPr>
                <p14:cNvContentPartPr/>
                <p14:nvPr/>
              </p14:nvContentPartPr>
              <p14:xfrm>
                <a:off x="4246386" y="5061310"/>
                <a:ext cx="225360" cy="383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7BBE5A2-AF03-4255-BD85-95299B24BDE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237386" y="5052670"/>
                  <a:ext cx="24300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4126126A-E07B-43B1-8B23-63EDAA9EE74B}"/>
                  </a:ext>
                </a:extLst>
              </p14:cNvPr>
              <p14:cNvContentPartPr/>
              <p14:nvPr/>
            </p14:nvContentPartPr>
            <p14:xfrm>
              <a:off x="4698186" y="5326630"/>
              <a:ext cx="216000" cy="244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4126126A-E07B-43B1-8B23-63EDAA9EE74B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689186" y="5317630"/>
                <a:ext cx="2336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BD354FAF-E33B-49A7-975B-DF9E4A142070}"/>
              </a:ext>
            </a:extLst>
          </p:cNvPr>
          <p:cNvGrpSpPr/>
          <p:nvPr/>
        </p:nvGrpSpPr>
        <p:grpSpPr>
          <a:xfrm>
            <a:off x="8247066" y="3580630"/>
            <a:ext cx="440640" cy="104760"/>
            <a:chOff x="8247066" y="3580630"/>
            <a:chExt cx="44064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438AB83-2F26-4AF9-92D0-C4754EDAE2E7}"/>
                    </a:ext>
                  </a:extLst>
                </p14:cNvPr>
                <p14:cNvContentPartPr/>
                <p14:nvPr/>
              </p14:nvContentPartPr>
              <p14:xfrm>
                <a:off x="8247066" y="3604390"/>
                <a:ext cx="130320" cy="6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438AB83-2F26-4AF9-92D0-C4754EDAE2E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38426" y="3595390"/>
                  <a:ext cx="147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190DB69-541D-46F8-9793-B5622BC4D495}"/>
                    </a:ext>
                  </a:extLst>
                </p14:cNvPr>
                <p14:cNvContentPartPr/>
                <p14:nvPr/>
              </p14:nvContentPartPr>
              <p14:xfrm>
                <a:off x="8264706" y="3651550"/>
                <a:ext cx="124200" cy="18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190DB69-541D-46F8-9793-B5622BC4D49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56066" y="364255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2F02C86-E38F-4697-864D-92DC359FEA3B}"/>
                    </a:ext>
                  </a:extLst>
                </p14:cNvPr>
                <p14:cNvContentPartPr/>
                <p14:nvPr/>
              </p14:nvContentPartPr>
              <p14:xfrm>
                <a:off x="8523906" y="3580630"/>
                <a:ext cx="163800" cy="104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2F02C86-E38F-4697-864D-92DC359FEA3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515266" y="3571990"/>
                  <a:ext cx="1814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1E75E779-0158-4BE4-9D8C-447070A33046}"/>
              </a:ext>
            </a:extLst>
          </p:cNvPr>
          <p:cNvGrpSpPr/>
          <p:nvPr/>
        </p:nvGrpSpPr>
        <p:grpSpPr>
          <a:xfrm>
            <a:off x="4921026" y="5096950"/>
            <a:ext cx="3768840" cy="489960"/>
            <a:chOff x="4921026" y="5096950"/>
            <a:chExt cx="376884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050F368-13F5-4D3A-9942-F0ADF2691FCD}"/>
                    </a:ext>
                  </a:extLst>
                </p14:cNvPr>
                <p14:cNvContentPartPr/>
                <p14:nvPr/>
              </p14:nvContentPartPr>
              <p14:xfrm>
                <a:off x="5250066" y="5144110"/>
                <a:ext cx="207000" cy="264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050F368-13F5-4D3A-9942-F0ADF2691FC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241426" y="5135110"/>
                  <a:ext cx="224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887342E-4AFC-46B6-B5A3-2666221ED829}"/>
                    </a:ext>
                  </a:extLst>
                </p14:cNvPr>
                <p14:cNvContentPartPr/>
                <p14:nvPr/>
              </p14:nvContentPartPr>
              <p14:xfrm>
                <a:off x="5474346" y="5267950"/>
                <a:ext cx="35640" cy="35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887342E-4AFC-46B6-B5A3-2666221ED82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65706" y="5258950"/>
                  <a:ext cx="53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EE619EC-42C3-4268-8E4E-C21A8E0FEC75}"/>
                    </a:ext>
                  </a:extLst>
                </p14:cNvPr>
                <p14:cNvContentPartPr/>
                <p14:nvPr/>
              </p14:nvContentPartPr>
              <p14:xfrm>
                <a:off x="5639586" y="5197390"/>
                <a:ext cx="177120" cy="248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EE619EC-42C3-4268-8E4E-C21A8E0FEC7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630586" y="5188390"/>
                  <a:ext cx="194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04869F3-2481-4A37-A751-A4091AF96E86}"/>
                    </a:ext>
                  </a:extLst>
                </p14:cNvPr>
                <p14:cNvContentPartPr/>
                <p14:nvPr/>
              </p14:nvContentPartPr>
              <p14:xfrm>
                <a:off x="5680986" y="5096950"/>
                <a:ext cx="159480" cy="41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04869F3-2481-4A37-A751-A4091AF96E8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71986" y="5087950"/>
                  <a:ext cx="177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9B2CBC8-C92A-4B57-BE10-8913E66BB35D}"/>
                    </a:ext>
                  </a:extLst>
                </p14:cNvPr>
                <p14:cNvContentPartPr/>
                <p14:nvPr/>
              </p14:nvContentPartPr>
              <p14:xfrm>
                <a:off x="5952426" y="5114590"/>
                <a:ext cx="183240" cy="324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9B2CBC8-C92A-4B57-BE10-8913E66BB35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43426" y="5105590"/>
                  <a:ext cx="200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C166450-F87E-49C8-B3B7-391380D54D1D}"/>
                    </a:ext>
                  </a:extLst>
                </p14:cNvPr>
                <p14:cNvContentPartPr/>
                <p14:nvPr/>
              </p14:nvContentPartPr>
              <p14:xfrm>
                <a:off x="6099666" y="5232670"/>
                <a:ext cx="112680" cy="159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C166450-F87E-49C8-B3B7-391380D54D1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90666" y="5223670"/>
                  <a:ext cx="130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27A267B-688A-430C-BCC2-3911DCFE1138}"/>
                    </a:ext>
                  </a:extLst>
                </p14:cNvPr>
                <p14:cNvContentPartPr/>
                <p14:nvPr/>
              </p14:nvContentPartPr>
              <p14:xfrm>
                <a:off x="6170586" y="5433190"/>
                <a:ext cx="82800" cy="10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27A267B-688A-430C-BCC2-3911DCFE113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161586" y="5424190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17EF5D3-9816-4E25-BB2D-94931F264BD0}"/>
                    </a:ext>
                  </a:extLst>
                </p14:cNvPr>
                <p14:cNvContentPartPr/>
                <p14:nvPr/>
              </p14:nvContentPartPr>
              <p14:xfrm>
                <a:off x="6347706" y="5262190"/>
                <a:ext cx="141840" cy="12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17EF5D3-9816-4E25-BB2D-94931F264BD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38706" y="525319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C7B5462-6942-429C-A456-8D78D73BAF20}"/>
                    </a:ext>
                  </a:extLst>
                </p14:cNvPr>
                <p14:cNvContentPartPr/>
                <p14:nvPr/>
              </p14:nvContentPartPr>
              <p14:xfrm>
                <a:off x="6376866" y="5179390"/>
                <a:ext cx="88920" cy="266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C7B5462-6942-429C-A456-8D78D73BAF2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68226" y="5170750"/>
                  <a:ext cx="106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EB4BF57-02A6-4AFE-9506-DF34265237EE}"/>
                    </a:ext>
                  </a:extLst>
                </p14:cNvPr>
                <p14:cNvContentPartPr/>
                <p14:nvPr/>
              </p14:nvContentPartPr>
              <p14:xfrm>
                <a:off x="6542106" y="5297470"/>
                <a:ext cx="29880" cy="12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EB4BF57-02A6-4AFE-9506-DF34265237E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533466" y="5288470"/>
                  <a:ext cx="4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655E1FA-2902-45C3-B44B-DB9EB088F0BF}"/>
                    </a:ext>
                  </a:extLst>
                </p14:cNvPr>
                <p14:cNvContentPartPr/>
                <p14:nvPr/>
              </p14:nvContentPartPr>
              <p14:xfrm>
                <a:off x="6506826" y="5309350"/>
                <a:ext cx="189000" cy="41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655E1FA-2902-45C3-B44B-DB9EB088F0B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497826" y="5300350"/>
                  <a:ext cx="206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918603C-75BF-48A0-8E88-1DB2F611DC3B}"/>
                    </a:ext>
                  </a:extLst>
                </p14:cNvPr>
                <p14:cNvContentPartPr/>
                <p14:nvPr/>
              </p14:nvContentPartPr>
              <p14:xfrm>
                <a:off x="6760266" y="5285950"/>
                <a:ext cx="121680" cy="106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918603C-75BF-48A0-8E88-1DB2F611DC3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51626" y="5277310"/>
                  <a:ext cx="139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79B6856-0620-4EB1-BD5C-9BDBB5E62835}"/>
                    </a:ext>
                  </a:extLst>
                </p14:cNvPr>
                <p14:cNvContentPartPr/>
                <p14:nvPr/>
              </p14:nvContentPartPr>
              <p14:xfrm>
                <a:off x="6884466" y="5185510"/>
                <a:ext cx="130320" cy="354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79B6856-0620-4EB1-BD5C-9BDBB5E6283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875466" y="5176510"/>
                  <a:ext cx="1479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12E9A5F-2A7F-4D28-B4AC-B0C06D5BC3E9}"/>
                    </a:ext>
                  </a:extLst>
                </p14:cNvPr>
                <p14:cNvContentPartPr/>
                <p14:nvPr/>
              </p14:nvContentPartPr>
              <p14:xfrm>
                <a:off x="7232586" y="5315110"/>
                <a:ext cx="130320" cy="6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12E9A5F-2A7F-4D28-B4AC-B0C06D5BC3E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223586" y="5306470"/>
                  <a:ext cx="147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EFEBC40-2E90-4359-8081-8ACB2DE2BF20}"/>
                    </a:ext>
                  </a:extLst>
                </p14:cNvPr>
                <p14:cNvContentPartPr/>
                <p14:nvPr/>
              </p14:nvContentPartPr>
              <p14:xfrm>
                <a:off x="7391706" y="5255710"/>
                <a:ext cx="194040" cy="260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EFEBC40-2E90-4359-8081-8ACB2DE2BF2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83066" y="5246710"/>
                  <a:ext cx="211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D6BC489-B2E4-4FFE-9077-19CD6C91FB83}"/>
                    </a:ext>
                  </a:extLst>
                </p14:cNvPr>
                <p14:cNvContentPartPr/>
                <p14:nvPr/>
              </p14:nvContentPartPr>
              <p14:xfrm>
                <a:off x="7615986" y="5126470"/>
                <a:ext cx="136080" cy="336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D6BC489-B2E4-4FFE-9077-19CD6C91FB8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06986" y="5117470"/>
                  <a:ext cx="1537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940A033-D9BA-4548-BA55-656E420E9D5F}"/>
                    </a:ext>
                  </a:extLst>
                </p14:cNvPr>
                <p14:cNvContentPartPr/>
                <p14:nvPr/>
              </p14:nvContentPartPr>
              <p14:xfrm>
                <a:off x="7745946" y="5185510"/>
                <a:ext cx="112320" cy="248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940A033-D9BA-4548-BA55-656E420E9D5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36946" y="5176510"/>
                  <a:ext cx="129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234BF18-8230-4504-9541-1127AE5D8119}"/>
                    </a:ext>
                  </a:extLst>
                </p14:cNvPr>
                <p14:cNvContentPartPr/>
                <p14:nvPr/>
              </p14:nvContentPartPr>
              <p14:xfrm>
                <a:off x="7875546" y="5356510"/>
                <a:ext cx="65160" cy="165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234BF18-8230-4504-9541-1127AE5D811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66546" y="5347510"/>
                  <a:ext cx="82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6DFBA54-8616-4415-B6F0-C120C4553AE0}"/>
                    </a:ext>
                  </a:extLst>
                </p14:cNvPr>
                <p14:cNvContentPartPr/>
                <p14:nvPr/>
              </p14:nvContentPartPr>
              <p14:xfrm>
                <a:off x="8017026" y="5232670"/>
                <a:ext cx="118440" cy="212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6DFBA54-8616-4415-B6F0-C120C4553AE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008386" y="5223670"/>
                  <a:ext cx="136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8EF929B-4B13-4150-90CF-0CEEE0F9521A}"/>
                    </a:ext>
                  </a:extLst>
                </p14:cNvPr>
                <p14:cNvContentPartPr/>
                <p14:nvPr/>
              </p14:nvContentPartPr>
              <p14:xfrm>
                <a:off x="8217546" y="5273710"/>
                <a:ext cx="59400" cy="71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8EF929B-4B13-4150-90CF-0CEEE0F9521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08906" y="5265070"/>
                  <a:ext cx="77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112E032-021F-47AB-B805-C716C3058701}"/>
                    </a:ext>
                  </a:extLst>
                </p14:cNvPr>
                <p14:cNvContentPartPr/>
                <p14:nvPr/>
              </p14:nvContentPartPr>
              <p14:xfrm>
                <a:off x="8353266" y="5291710"/>
                <a:ext cx="65160" cy="6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112E032-021F-47AB-B805-C716C305870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44626" y="528271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40A81DF-8225-4AC7-ADA1-6791D10135EA}"/>
                    </a:ext>
                  </a:extLst>
                </p14:cNvPr>
                <p14:cNvContentPartPr/>
                <p14:nvPr/>
              </p14:nvContentPartPr>
              <p14:xfrm>
                <a:off x="8494386" y="5243830"/>
                <a:ext cx="113400" cy="83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40A81DF-8225-4AC7-ADA1-6791D10135E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85746" y="5235190"/>
                  <a:ext cx="131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2D924BA-AF80-4382-BC74-0F8076221366}"/>
                    </a:ext>
                  </a:extLst>
                </p14:cNvPr>
                <p14:cNvContentPartPr/>
                <p14:nvPr/>
              </p14:nvContentPartPr>
              <p14:xfrm>
                <a:off x="8571426" y="5167510"/>
                <a:ext cx="118440" cy="301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2D924BA-AF80-4382-BC74-0F807622136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62786" y="5158870"/>
                  <a:ext cx="1360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8DD9D52-8FDE-48F9-B2D4-8F85C19FC24D}"/>
                    </a:ext>
                  </a:extLst>
                </p14:cNvPr>
                <p14:cNvContentPartPr/>
                <p14:nvPr/>
              </p14:nvContentPartPr>
              <p14:xfrm>
                <a:off x="4921026" y="5538670"/>
                <a:ext cx="3533040" cy="48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8DD9D52-8FDE-48F9-B2D4-8F85C19FC24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12026" y="5530030"/>
                  <a:ext cx="35506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F9EAEBC-6806-4923-B33E-D93B5BE3C369}"/>
              </a:ext>
            </a:extLst>
          </p:cNvPr>
          <p:cNvGrpSpPr/>
          <p:nvPr/>
        </p:nvGrpSpPr>
        <p:grpSpPr>
          <a:xfrm>
            <a:off x="7792746" y="4819030"/>
            <a:ext cx="442800" cy="160200"/>
            <a:chOff x="7792746" y="4819030"/>
            <a:chExt cx="44280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D372143-F7B3-4390-9008-0EA450A66072}"/>
                    </a:ext>
                  </a:extLst>
                </p14:cNvPr>
                <p14:cNvContentPartPr/>
                <p14:nvPr/>
              </p14:nvContentPartPr>
              <p14:xfrm>
                <a:off x="7792746" y="4849270"/>
                <a:ext cx="141480" cy="82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D372143-F7B3-4390-9008-0EA450A6607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784106" y="4840270"/>
                  <a:ext cx="159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7B9CF1C-383D-4C20-B651-3BD76D0C6EF5}"/>
                    </a:ext>
                  </a:extLst>
                </p14:cNvPr>
                <p14:cNvContentPartPr/>
                <p14:nvPr/>
              </p14:nvContentPartPr>
              <p14:xfrm>
                <a:off x="7804626" y="4914070"/>
                <a:ext cx="218520" cy="65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7B9CF1C-383D-4C20-B651-3BD76D0C6EF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795986" y="4905070"/>
                  <a:ext cx="236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93D7008-BCB9-4CB7-98A6-8CF077A88B47}"/>
                    </a:ext>
                  </a:extLst>
                </p14:cNvPr>
                <p14:cNvContentPartPr/>
                <p14:nvPr/>
              </p14:nvContentPartPr>
              <p14:xfrm>
                <a:off x="8099826" y="4819030"/>
                <a:ext cx="135720" cy="95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93D7008-BCB9-4CB7-98A6-8CF077A88B4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91186" y="4810390"/>
                  <a:ext cx="1533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9CFB42DE-FA76-41C7-AC57-8148178801E1}"/>
              </a:ext>
            </a:extLst>
          </p:cNvPr>
          <p:cNvGrpSpPr/>
          <p:nvPr/>
        </p:nvGrpSpPr>
        <p:grpSpPr>
          <a:xfrm>
            <a:off x="2129226" y="5981110"/>
            <a:ext cx="2336760" cy="432000"/>
            <a:chOff x="2129226" y="5981110"/>
            <a:chExt cx="233676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46D25C9-E21C-4D08-8E44-E5D18EB9DAC7}"/>
                    </a:ext>
                  </a:extLst>
                </p14:cNvPr>
                <p14:cNvContentPartPr/>
                <p14:nvPr/>
              </p14:nvContentPartPr>
              <p14:xfrm>
                <a:off x="2129226" y="6005230"/>
                <a:ext cx="348840" cy="272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46D25C9-E21C-4D08-8E44-E5D18EB9DAC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120226" y="5996230"/>
                  <a:ext cx="366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612B9D1-C1EC-44C0-8C0D-D876187D3D89}"/>
                    </a:ext>
                  </a:extLst>
                </p14:cNvPr>
                <p14:cNvContentPartPr/>
                <p14:nvPr/>
              </p14:nvContentPartPr>
              <p14:xfrm>
                <a:off x="2524866" y="6081910"/>
                <a:ext cx="6120" cy="53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612B9D1-C1EC-44C0-8C0D-D876187D3D8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15866" y="6073270"/>
                  <a:ext cx="23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698029C-2FD5-47FE-95D3-0D13423687B9}"/>
                    </a:ext>
                  </a:extLst>
                </p14:cNvPr>
                <p14:cNvContentPartPr/>
                <p14:nvPr/>
              </p14:nvContentPartPr>
              <p14:xfrm>
                <a:off x="2636826" y="6017110"/>
                <a:ext cx="82800" cy="218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698029C-2FD5-47FE-95D3-0D13423687B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628186" y="6008470"/>
                  <a:ext cx="100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489AE64-1954-4CDD-9C42-BA8458F7B506}"/>
                    </a:ext>
                  </a:extLst>
                </p14:cNvPr>
                <p14:cNvContentPartPr/>
                <p14:nvPr/>
              </p14:nvContentPartPr>
              <p14:xfrm>
                <a:off x="2583546" y="6022870"/>
                <a:ext cx="247680" cy="237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489AE64-1954-4CDD-9C42-BA8458F7B50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574906" y="6013870"/>
                  <a:ext cx="265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4E35E5A-6E77-4179-8683-C2DC106AC2B8}"/>
                    </a:ext>
                  </a:extLst>
                </p14:cNvPr>
                <p14:cNvContentPartPr/>
                <p14:nvPr/>
              </p14:nvContentPartPr>
              <p14:xfrm>
                <a:off x="2701626" y="5987590"/>
                <a:ext cx="159480" cy="12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4E35E5A-6E77-4179-8683-C2DC106AC2B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692986" y="5978590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793A04A-667C-4676-BE7F-AAE8F1112403}"/>
                    </a:ext>
                  </a:extLst>
                </p14:cNvPr>
                <p14:cNvContentPartPr/>
                <p14:nvPr/>
              </p14:nvContentPartPr>
              <p14:xfrm>
                <a:off x="3008346" y="6140950"/>
                <a:ext cx="106560" cy="24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793A04A-667C-4676-BE7F-AAE8F111240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999706" y="6132310"/>
                  <a:ext cx="12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0423012-94F0-43DC-A4E4-186357F5E9EE}"/>
                    </a:ext>
                  </a:extLst>
                </p14:cNvPr>
                <p14:cNvContentPartPr/>
                <p14:nvPr/>
              </p14:nvContentPartPr>
              <p14:xfrm>
                <a:off x="2990706" y="6223750"/>
                <a:ext cx="141840" cy="12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0423012-94F0-43DC-A4E4-186357F5E9E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982066" y="621475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34AB5B0-1B55-4E46-A49C-EA0AA5CCBBC3}"/>
                    </a:ext>
                  </a:extLst>
                </p14:cNvPr>
                <p14:cNvContentPartPr/>
                <p14:nvPr/>
              </p14:nvContentPartPr>
              <p14:xfrm>
                <a:off x="3303546" y="6076150"/>
                <a:ext cx="177840" cy="336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34AB5B0-1B55-4E46-A49C-EA0AA5CCBBC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294546" y="6067150"/>
                  <a:ext cx="1954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CC25371-004F-4F63-BD5E-F4159173A580}"/>
                    </a:ext>
                  </a:extLst>
                </p14:cNvPr>
                <p14:cNvContentPartPr/>
                <p14:nvPr/>
              </p14:nvContentPartPr>
              <p14:xfrm>
                <a:off x="3589386" y="5981110"/>
                <a:ext cx="174960" cy="266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CC25371-004F-4F63-BD5E-F4159173A58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580386" y="5972470"/>
                  <a:ext cx="192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516539E-83BC-4006-9E8F-33A348235838}"/>
                    </a:ext>
                  </a:extLst>
                </p14:cNvPr>
                <p14:cNvContentPartPr/>
                <p14:nvPr/>
              </p14:nvContentPartPr>
              <p14:xfrm>
                <a:off x="3751746" y="6034750"/>
                <a:ext cx="159840" cy="189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516539E-83BC-4006-9E8F-33A34823583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42746" y="6026110"/>
                  <a:ext cx="177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261755B-DFE0-4B60-9B3B-C4AEF575AC1F}"/>
                    </a:ext>
                  </a:extLst>
                </p14:cNvPr>
                <p14:cNvContentPartPr/>
                <p14:nvPr/>
              </p14:nvContentPartPr>
              <p14:xfrm>
                <a:off x="3928866" y="6070390"/>
                <a:ext cx="318960" cy="242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261755B-DFE0-4B60-9B3B-C4AEF575AC1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19866" y="6061390"/>
                  <a:ext cx="336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09D912D-0957-423E-99BF-7936F6EEF760}"/>
                    </a:ext>
                  </a:extLst>
                </p14:cNvPr>
                <p14:cNvContentPartPr/>
                <p14:nvPr/>
              </p14:nvContentPartPr>
              <p14:xfrm>
                <a:off x="4104906" y="6034750"/>
                <a:ext cx="83880" cy="200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09D912D-0957-423E-99BF-7936F6EEF76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096266" y="6026110"/>
                  <a:ext cx="101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C7A56C4-7592-4276-A0E5-CB88FDAF62CA}"/>
                    </a:ext>
                  </a:extLst>
                </p14:cNvPr>
                <p14:cNvContentPartPr/>
                <p14:nvPr/>
              </p14:nvContentPartPr>
              <p14:xfrm>
                <a:off x="4312266" y="6023230"/>
                <a:ext cx="153720" cy="295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C7A56C4-7592-4276-A0E5-CB88FDAF62C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303266" y="6014230"/>
                  <a:ext cx="17136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FE8C682-9893-4AEC-8E5B-5D76C269A382}"/>
              </a:ext>
            </a:extLst>
          </p:cNvPr>
          <p:cNvGrpSpPr/>
          <p:nvPr/>
        </p:nvGrpSpPr>
        <p:grpSpPr>
          <a:xfrm>
            <a:off x="371346" y="2925790"/>
            <a:ext cx="791280" cy="2713680"/>
            <a:chOff x="371346" y="2925790"/>
            <a:chExt cx="791280" cy="27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AC2A0DB-73A8-432A-A3F4-48338EB68C71}"/>
                    </a:ext>
                  </a:extLst>
                </p14:cNvPr>
                <p14:cNvContentPartPr/>
                <p14:nvPr/>
              </p14:nvContentPartPr>
              <p14:xfrm>
                <a:off x="466026" y="2925790"/>
                <a:ext cx="448560" cy="230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AC2A0DB-73A8-432A-A3F4-48338EB68C7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57026" y="2917150"/>
                  <a:ext cx="466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1F2E52F-ECC6-4CF4-A656-F7FBA496C1CD}"/>
                    </a:ext>
                  </a:extLst>
                </p14:cNvPr>
                <p14:cNvContentPartPr/>
                <p14:nvPr/>
              </p14:nvContentPartPr>
              <p14:xfrm>
                <a:off x="1049226" y="2990950"/>
                <a:ext cx="60120" cy="89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1F2E52F-ECC6-4CF4-A656-F7FBA496C1C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40226" y="2981950"/>
                  <a:ext cx="77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78B140C-C27F-4BD8-9A32-E229F2B485EE}"/>
                    </a:ext>
                  </a:extLst>
                </p14:cNvPr>
                <p14:cNvContentPartPr/>
                <p14:nvPr/>
              </p14:nvContentPartPr>
              <p14:xfrm>
                <a:off x="371346" y="3173830"/>
                <a:ext cx="702720" cy="2399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78B140C-C27F-4BD8-9A32-E229F2B485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62346" y="3164830"/>
                  <a:ext cx="720360" cy="24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10C9DFA-830E-4A50-A8A3-8DB5160B9F00}"/>
                    </a:ext>
                  </a:extLst>
                </p14:cNvPr>
                <p14:cNvContentPartPr/>
                <p14:nvPr/>
              </p14:nvContentPartPr>
              <p14:xfrm>
                <a:off x="861306" y="5326990"/>
                <a:ext cx="301320" cy="312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10C9DFA-830E-4A50-A8A3-8DB5160B9F0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52306" y="5317990"/>
                  <a:ext cx="31896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3748143-6ADF-4E3A-9867-E4B497F765FD}"/>
              </a:ext>
            </a:extLst>
          </p:cNvPr>
          <p:cNvGrpSpPr/>
          <p:nvPr/>
        </p:nvGrpSpPr>
        <p:grpSpPr>
          <a:xfrm>
            <a:off x="383226" y="471670"/>
            <a:ext cx="796680" cy="1794600"/>
            <a:chOff x="383226" y="471670"/>
            <a:chExt cx="796680" cy="17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E5739C2-D25A-4EF8-9424-FEA747D4DA62}"/>
                    </a:ext>
                  </a:extLst>
                </p14:cNvPr>
                <p14:cNvContentPartPr/>
                <p14:nvPr/>
              </p14:nvContentPartPr>
              <p14:xfrm>
                <a:off x="383226" y="471670"/>
                <a:ext cx="714240" cy="1746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E5739C2-D25A-4EF8-9424-FEA747D4DA6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74586" y="463030"/>
                  <a:ext cx="731880" cy="17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EC436CB-8350-40FD-A770-F8E05C4DA723}"/>
                    </a:ext>
                  </a:extLst>
                </p14:cNvPr>
                <p14:cNvContentPartPr/>
                <p14:nvPr/>
              </p14:nvContentPartPr>
              <p14:xfrm>
                <a:off x="890466" y="1934710"/>
                <a:ext cx="289440" cy="331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EC436CB-8350-40FD-A770-F8E05C4DA72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1826" y="1926070"/>
                  <a:ext cx="307080" cy="34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FF280182-793F-4B09-AA3B-21A0CD534A97}"/>
                  </a:ext>
                </a:extLst>
              </p14:cNvPr>
              <p14:cNvContentPartPr/>
              <p14:nvPr/>
            </p14:nvContentPartPr>
            <p14:xfrm>
              <a:off x="625146" y="389230"/>
              <a:ext cx="242280" cy="20088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FF280182-793F-4B09-AA3B-21A0CD534A97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616506" y="380230"/>
                <a:ext cx="2599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8846B2B1-6097-44DD-961C-B347E94D9A91}"/>
                  </a:ext>
                </a:extLst>
              </p14:cNvPr>
              <p14:cNvContentPartPr/>
              <p14:nvPr/>
            </p14:nvContentPartPr>
            <p14:xfrm>
              <a:off x="4725186" y="6306190"/>
              <a:ext cx="41760" cy="1479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8846B2B1-6097-44DD-961C-B347E94D9A9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4716546" y="6297550"/>
                <a:ext cx="5940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5611571F-4726-4222-A6DF-12D0B1B0D645}"/>
              </a:ext>
            </a:extLst>
          </p:cNvPr>
          <p:cNvGrpSpPr/>
          <p:nvPr/>
        </p:nvGrpSpPr>
        <p:grpSpPr>
          <a:xfrm>
            <a:off x="5191026" y="5890030"/>
            <a:ext cx="1127160" cy="641520"/>
            <a:chOff x="5191026" y="5890030"/>
            <a:chExt cx="112716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5F19AA5-AF6E-45EC-A305-BC76900C49BF}"/>
                    </a:ext>
                  </a:extLst>
                </p14:cNvPr>
                <p14:cNvContentPartPr/>
                <p14:nvPr/>
              </p14:nvContentPartPr>
              <p14:xfrm>
                <a:off x="6129546" y="6194230"/>
                <a:ext cx="188640" cy="124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5F19AA5-AF6E-45EC-A305-BC76900C49B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120906" y="6185230"/>
                  <a:ext cx="20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77E32FA-5F17-401A-8414-A4B03C23E202}"/>
                    </a:ext>
                  </a:extLst>
                </p14:cNvPr>
                <p14:cNvContentPartPr/>
                <p14:nvPr/>
              </p14:nvContentPartPr>
              <p14:xfrm>
                <a:off x="5285706" y="5890030"/>
                <a:ext cx="165600" cy="239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77E32FA-5F17-401A-8414-A4B03C23E20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276706" y="5881390"/>
                  <a:ext cx="183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1C0D90F-ABED-4607-828C-EC3BFC671911}"/>
                    </a:ext>
                  </a:extLst>
                </p14:cNvPr>
                <p14:cNvContentPartPr/>
                <p14:nvPr/>
              </p14:nvContentPartPr>
              <p14:xfrm>
                <a:off x="5191026" y="6223390"/>
                <a:ext cx="484200" cy="11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1C0D90F-ABED-4607-828C-EC3BFC67191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182386" y="6214750"/>
                  <a:ext cx="501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29F3D60-1BE8-4D30-9B1E-110132B0E6C5}"/>
                    </a:ext>
                  </a:extLst>
                </p14:cNvPr>
                <p14:cNvContentPartPr/>
                <p14:nvPr/>
              </p14:nvContentPartPr>
              <p14:xfrm>
                <a:off x="5228826" y="6300430"/>
                <a:ext cx="299160" cy="231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29F3D60-1BE8-4D30-9B1E-110132B0E6C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219826" y="6291430"/>
                  <a:ext cx="316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F69244D-99A2-406E-8DFF-A5FA8871E8D0}"/>
                    </a:ext>
                  </a:extLst>
                </p14:cNvPr>
                <p14:cNvContentPartPr/>
                <p14:nvPr/>
              </p14:nvContentPartPr>
              <p14:xfrm>
                <a:off x="5745786" y="6217630"/>
                <a:ext cx="165600" cy="71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F69244D-99A2-406E-8DFF-A5FA8871E8D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737146" y="6208990"/>
                  <a:ext cx="183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FCF9DDC-8478-48A0-87B1-D0646EB1F537}"/>
                    </a:ext>
                  </a:extLst>
                </p14:cNvPr>
                <p14:cNvContentPartPr/>
                <p14:nvPr/>
              </p14:nvContentPartPr>
              <p14:xfrm>
                <a:off x="5786826" y="6105670"/>
                <a:ext cx="112680" cy="425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FCF9DDC-8478-48A0-87B1-D0646EB1F53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778186" y="6096670"/>
                  <a:ext cx="130320" cy="44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116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2DBAEB4-BF1B-4C9E-95DA-CF3FF5ACE7AA}"/>
              </a:ext>
            </a:extLst>
          </p:cNvPr>
          <p:cNvGrpSpPr/>
          <p:nvPr/>
        </p:nvGrpSpPr>
        <p:grpSpPr>
          <a:xfrm>
            <a:off x="1020426" y="111310"/>
            <a:ext cx="1327680" cy="484920"/>
            <a:chOff x="1020426" y="111310"/>
            <a:chExt cx="132768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BE3F90-4CCA-4464-9B47-CC6273497ED5}"/>
                    </a:ext>
                  </a:extLst>
                </p14:cNvPr>
                <p14:cNvContentPartPr/>
                <p14:nvPr/>
              </p14:nvContentPartPr>
              <p14:xfrm>
                <a:off x="1055706" y="111310"/>
                <a:ext cx="218520" cy="213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BE3F90-4CCA-4464-9B47-CC6273497E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7066" y="102670"/>
                  <a:ext cx="236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D54E50-AD1D-44C2-8CD9-F7E0542C5B94}"/>
                    </a:ext>
                  </a:extLst>
                </p14:cNvPr>
                <p14:cNvContentPartPr/>
                <p14:nvPr/>
              </p14:nvContentPartPr>
              <p14:xfrm>
                <a:off x="1020426" y="335950"/>
                <a:ext cx="507600" cy="36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D54E50-AD1D-44C2-8CD9-F7E0542C5B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1426" y="327310"/>
                  <a:ext cx="525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B20EFDF-76CE-4D27-8D87-C1267CA23EFE}"/>
                    </a:ext>
                  </a:extLst>
                </p14:cNvPr>
                <p14:cNvContentPartPr/>
                <p14:nvPr/>
              </p14:nvContentPartPr>
              <p14:xfrm>
                <a:off x="1104666" y="436390"/>
                <a:ext cx="327240" cy="159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B20EFDF-76CE-4D27-8D87-C1267CA23E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5666" y="427390"/>
                  <a:ext cx="344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BC80D21-928B-49B2-8118-8B4AD8F8D4E4}"/>
                    </a:ext>
                  </a:extLst>
                </p14:cNvPr>
                <p14:cNvContentPartPr/>
                <p14:nvPr/>
              </p14:nvContentPartPr>
              <p14:xfrm>
                <a:off x="1305546" y="388870"/>
                <a:ext cx="39600" cy="207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BC80D21-928B-49B2-8118-8B4AD8F8D4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6546" y="380230"/>
                  <a:ext cx="57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91725B-184F-422C-9D86-DF443DD0A987}"/>
                    </a:ext>
                  </a:extLst>
                </p14:cNvPr>
                <p14:cNvContentPartPr/>
                <p14:nvPr/>
              </p14:nvContentPartPr>
              <p14:xfrm>
                <a:off x="1639986" y="318310"/>
                <a:ext cx="183240" cy="136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91725B-184F-422C-9D86-DF443DD0A9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0986" y="309670"/>
                  <a:ext cx="200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D3B0EB-2CB5-43FF-B983-71EC335490A2}"/>
                    </a:ext>
                  </a:extLst>
                </p14:cNvPr>
                <p14:cNvContentPartPr/>
                <p14:nvPr/>
              </p14:nvContentPartPr>
              <p14:xfrm>
                <a:off x="1957866" y="324430"/>
                <a:ext cx="148320" cy="13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D3B0EB-2CB5-43FF-B983-71EC335490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9226" y="315430"/>
                  <a:ext cx="165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47945D-60AD-4D20-A1AD-34812BFDD465}"/>
                    </a:ext>
                  </a:extLst>
                </p14:cNvPr>
                <p14:cNvContentPartPr/>
                <p14:nvPr/>
              </p14:nvContentPartPr>
              <p14:xfrm>
                <a:off x="2335866" y="513070"/>
                <a:ext cx="12240" cy="4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47945D-60AD-4D20-A1AD-34812BFDD4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27226" y="504070"/>
                  <a:ext cx="298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768D81-E27C-4250-9E07-0821D583A963}"/>
              </a:ext>
            </a:extLst>
          </p:cNvPr>
          <p:cNvGrpSpPr/>
          <p:nvPr/>
        </p:nvGrpSpPr>
        <p:grpSpPr>
          <a:xfrm>
            <a:off x="3139026" y="94390"/>
            <a:ext cx="1103040" cy="395640"/>
            <a:chOff x="3139026" y="94390"/>
            <a:chExt cx="110304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2F44CE-5653-44E8-A082-C3938512787D}"/>
                    </a:ext>
                  </a:extLst>
                </p14:cNvPr>
                <p14:cNvContentPartPr/>
                <p14:nvPr/>
              </p14:nvContentPartPr>
              <p14:xfrm>
                <a:off x="3139026" y="283030"/>
                <a:ext cx="135360" cy="20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2F44CE-5653-44E8-A082-C393851278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30026" y="274390"/>
                  <a:ext cx="153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4B9625-AE7D-4AD1-9969-21C85F2BAAB2}"/>
                    </a:ext>
                  </a:extLst>
                </p14:cNvPr>
                <p14:cNvContentPartPr/>
                <p14:nvPr/>
              </p14:nvContentPartPr>
              <p14:xfrm>
                <a:off x="3474546" y="94390"/>
                <a:ext cx="47520" cy="354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4B9625-AE7D-4AD1-9969-21C85F2BAAB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65546" y="85390"/>
                  <a:ext cx="651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6EF797-6E33-4493-97E3-4A9342F6CB15}"/>
                    </a:ext>
                  </a:extLst>
                </p14:cNvPr>
                <p14:cNvContentPartPr/>
                <p14:nvPr/>
              </p14:nvContentPartPr>
              <p14:xfrm>
                <a:off x="3274026" y="171430"/>
                <a:ext cx="608040" cy="264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6EF797-6E33-4493-97E3-4A9342F6CB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65026" y="162430"/>
                  <a:ext cx="625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3063C8-3DD8-4062-8952-5105E525E517}"/>
                    </a:ext>
                  </a:extLst>
                </p14:cNvPr>
                <p14:cNvContentPartPr/>
                <p14:nvPr/>
              </p14:nvContentPartPr>
              <p14:xfrm>
                <a:off x="3704586" y="159190"/>
                <a:ext cx="301680" cy="11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3063C8-3DD8-4062-8952-5105E525E5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5946" y="150190"/>
                  <a:ext cx="319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31F8453-1BBA-4FAD-9C80-7C875643F28E}"/>
                    </a:ext>
                  </a:extLst>
                </p14:cNvPr>
                <p14:cNvContentPartPr/>
                <p14:nvPr/>
              </p14:nvContentPartPr>
              <p14:xfrm>
                <a:off x="3981786" y="267190"/>
                <a:ext cx="260280" cy="129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31F8453-1BBA-4FAD-9C80-7C875643F2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72786" y="258550"/>
                  <a:ext cx="27792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BF80EF-37C8-4003-B00C-0AB0E4CDCFD7}"/>
                  </a:ext>
                </a:extLst>
              </p14:cNvPr>
              <p14:cNvContentPartPr/>
              <p14:nvPr/>
            </p14:nvContentPartPr>
            <p14:xfrm>
              <a:off x="4972866" y="264670"/>
              <a:ext cx="790920" cy="10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BF80EF-37C8-4003-B00C-0AB0E4CDCFD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64226" y="256030"/>
                <a:ext cx="808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A07CFD3-5F42-40F9-B1AE-6F64915B6142}"/>
                  </a:ext>
                </a:extLst>
              </p14:cNvPr>
              <p14:cNvContentPartPr/>
              <p14:nvPr/>
            </p14:nvContentPartPr>
            <p14:xfrm>
              <a:off x="5462106" y="356110"/>
              <a:ext cx="48240" cy="4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A07CFD3-5F42-40F9-B1AE-6F64915B61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53466" y="347110"/>
                <a:ext cx="658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8E3D5A1-D368-42EC-8A69-F06DDAAB8091}"/>
                  </a:ext>
                </a:extLst>
              </p14:cNvPr>
              <p14:cNvContentPartPr/>
              <p14:nvPr/>
            </p14:nvContentPartPr>
            <p14:xfrm>
              <a:off x="2282946" y="890710"/>
              <a:ext cx="254160" cy="29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8E3D5A1-D368-42EC-8A69-F06DDAAB809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73946" y="881710"/>
                <a:ext cx="2718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9926492-F03A-4FF8-8E0A-D4BF01606C67}"/>
              </a:ext>
            </a:extLst>
          </p:cNvPr>
          <p:cNvGrpSpPr/>
          <p:nvPr/>
        </p:nvGrpSpPr>
        <p:grpSpPr>
          <a:xfrm>
            <a:off x="1369626" y="1026070"/>
            <a:ext cx="1527120" cy="335160"/>
            <a:chOff x="1369626" y="1026070"/>
            <a:chExt cx="15271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0446F3-EA7E-48DD-A0B6-06BF4FDA06B6}"/>
                    </a:ext>
                  </a:extLst>
                </p14:cNvPr>
                <p14:cNvContentPartPr/>
                <p14:nvPr/>
              </p14:nvContentPartPr>
              <p14:xfrm>
                <a:off x="1369626" y="1073590"/>
                <a:ext cx="401400" cy="28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0446F3-EA7E-48DD-A0B6-06BF4FDA06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60626" y="1064590"/>
                  <a:ext cx="4190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13D62E-F776-4AA9-8FAA-D7D4739CC1A8}"/>
                    </a:ext>
                  </a:extLst>
                </p14:cNvPr>
                <p14:cNvContentPartPr/>
                <p14:nvPr/>
              </p14:nvContentPartPr>
              <p14:xfrm>
                <a:off x="1769586" y="1132630"/>
                <a:ext cx="218520" cy="159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13D62E-F776-4AA9-8FAA-D7D4739CC1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60946" y="1123630"/>
                  <a:ext cx="236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B4B20D-012B-4EAA-BE5F-894F5571BCC9}"/>
                    </a:ext>
                  </a:extLst>
                </p14:cNvPr>
                <p14:cNvContentPartPr/>
                <p14:nvPr/>
              </p14:nvContentPartPr>
              <p14:xfrm>
                <a:off x="1816746" y="1144150"/>
                <a:ext cx="212760" cy="153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B4B20D-012B-4EAA-BE5F-894F5571BC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08106" y="1135510"/>
                  <a:ext cx="230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066589-904A-49F8-8D0B-ED84E2E74313}"/>
                    </a:ext>
                  </a:extLst>
                </p14:cNvPr>
                <p14:cNvContentPartPr/>
                <p14:nvPr/>
              </p14:nvContentPartPr>
              <p14:xfrm>
                <a:off x="2159106" y="1026070"/>
                <a:ext cx="360360" cy="335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066589-904A-49F8-8D0B-ED84E2E743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50106" y="1017070"/>
                  <a:ext cx="378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A33A167-2DDB-40B7-91F2-7DF4FF88022C}"/>
                    </a:ext>
                  </a:extLst>
                </p14:cNvPr>
                <p14:cNvContentPartPr/>
                <p14:nvPr/>
              </p14:nvContentPartPr>
              <p14:xfrm>
                <a:off x="2678226" y="1049830"/>
                <a:ext cx="218520" cy="29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A33A167-2DDB-40B7-91F2-7DF4FF8802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69226" y="1041190"/>
                  <a:ext cx="236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78D47B-E0EA-4EBA-A94C-718591DD15DF}"/>
                    </a:ext>
                  </a:extLst>
                </p14:cNvPr>
                <p14:cNvContentPartPr/>
                <p14:nvPr/>
              </p14:nvContentPartPr>
              <p14:xfrm>
                <a:off x="2666346" y="1203190"/>
                <a:ext cx="159480" cy="1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78D47B-E0EA-4EBA-A94C-718591DD15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57346" y="1194550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3EDC25B-0492-4A44-8D8C-48D5A1187ADE}"/>
                  </a:ext>
                </a:extLst>
              </p14:cNvPr>
              <p14:cNvContentPartPr/>
              <p14:nvPr/>
            </p14:nvContentPartPr>
            <p14:xfrm>
              <a:off x="3282306" y="1020310"/>
              <a:ext cx="191520" cy="21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3EDC25B-0492-4A44-8D8C-48D5A1187AD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73306" y="1011670"/>
                <a:ext cx="20916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404FA37-9DBF-460D-887B-E95B4B4562BB}"/>
              </a:ext>
            </a:extLst>
          </p:cNvPr>
          <p:cNvGrpSpPr/>
          <p:nvPr/>
        </p:nvGrpSpPr>
        <p:grpSpPr>
          <a:xfrm>
            <a:off x="1403826" y="1722310"/>
            <a:ext cx="1427760" cy="437040"/>
            <a:chOff x="1403826" y="1722310"/>
            <a:chExt cx="142776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331D51-7074-4BFA-A9EF-C900DCCC371F}"/>
                    </a:ext>
                  </a:extLst>
                </p14:cNvPr>
                <p14:cNvContentPartPr/>
                <p14:nvPr/>
              </p14:nvContentPartPr>
              <p14:xfrm>
                <a:off x="1403826" y="1799350"/>
                <a:ext cx="358200" cy="291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331D51-7074-4BFA-A9EF-C900DCCC37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94826" y="1790350"/>
                  <a:ext cx="3758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C8E288E-6308-4AC1-AD7E-F66F4A7386AC}"/>
                    </a:ext>
                  </a:extLst>
                </p14:cNvPr>
                <p14:cNvContentPartPr/>
                <p14:nvPr/>
              </p14:nvContentPartPr>
              <p14:xfrm>
                <a:off x="1816746" y="1893670"/>
                <a:ext cx="207000" cy="14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C8E288E-6308-4AC1-AD7E-F66F4A7386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08106" y="1885030"/>
                  <a:ext cx="224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3C10D2-2438-48FF-8E97-C278EC895FB3}"/>
                    </a:ext>
                  </a:extLst>
                </p14:cNvPr>
                <p14:cNvContentPartPr/>
                <p14:nvPr/>
              </p14:nvContentPartPr>
              <p14:xfrm>
                <a:off x="1881546" y="1893670"/>
                <a:ext cx="153720" cy="165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3C10D2-2438-48FF-8E97-C278EC895F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72906" y="1884670"/>
                  <a:ext cx="171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984031-4F0E-4268-B870-E2BA28D7A1BD}"/>
                    </a:ext>
                  </a:extLst>
                </p14:cNvPr>
                <p14:cNvContentPartPr/>
                <p14:nvPr/>
              </p14:nvContentPartPr>
              <p14:xfrm>
                <a:off x="2241546" y="1828510"/>
                <a:ext cx="30240" cy="28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984031-4F0E-4268-B870-E2BA28D7A1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32906" y="1819870"/>
                  <a:ext cx="47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B76CE62-64B9-434D-AB98-75CD47EFC710}"/>
                    </a:ext>
                  </a:extLst>
                </p14:cNvPr>
                <p14:cNvContentPartPr/>
                <p14:nvPr/>
              </p14:nvContentPartPr>
              <p14:xfrm>
                <a:off x="2418666" y="1810870"/>
                <a:ext cx="71280" cy="348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B76CE62-64B9-434D-AB98-75CD47EFC71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09666" y="1802230"/>
                  <a:ext cx="88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7E91160-2147-4838-B2B2-5ADFF9F18353}"/>
                    </a:ext>
                  </a:extLst>
                </p14:cNvPr>
                <p14:cNvContentPartPr/>
                <p14:nvPr/>
              </p14:nvContentPartPr>
              <p14:xfrm>
                <a:off x="2271066" y="1722310"/>
                <a:ext cx="230400" cy="27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7E91160-2147-4838-B2B2-5ADFF9F183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62426" y="1713670"/>
                  <a:ext cx="248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115BE8-2B11-40B6-ACFF-E0FC362D7195}"/>
                    </a:ext>
                  </a:extLst>
                </p14:cNvPr>
                <p14:cNvContentPartPr/>
                <p14:nvPr/>
              </p14:nvContentPartPr>
              <p14:xfrm>
                <a:off x="2743026" y="1846150"/>
                <a:ext cx="82800" cy="18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115BE8-2B11-40B6-ACFF-E0FC362D71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34026" y="1837510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B86194-104B-4A3F-99F1-761EF2DF6037}"/>
                    </a:ext>
                  </a:extLst>
                </p14:cNvPr>
                <p14:cNvContentPartPr/>
                <p14:nvPr/>
              </p14:nvContentPartPr>
              <p14:xfrm>
                <a:off x="2719266" y="1987990"/>
                <a:ext cx="112320" cy="12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B86194-104B-4A3F-99F1-761EF2DF60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10626" y="197899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407D57-7811-4254-8518-238C39456D37}"/>
              </a:ext>
            </a:extLst>
          </p:cNvPr>
          <p:cNvGrpSpPr/>
          <p:nvPr/>
        </p:nvGrpSpPr>
        <p:grpSpPr>
          <a:xfrm>
            <a:off x="3256386" y="1746070"/>
            <a:ext cx="268560" cy="319320"/>
            <a:chOff x="3256386" y="1746070"/>
            <a:chExt cx="26856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9B15736-1E49-4BE8-9A95-6D1E337BA87D}"/>
                    </a:ext>
                  </a:extLst>
                </p14:cNvPr>
                <p14:cNvContentPartPr/>
                <p14:nvPr/>
              </p14:nvContentPartPr>
              <p14:xfrm>
                <a:off x="3262146" y="1746070"/>
                <a:ext cx="26280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9B15736-1E49-4BE8-9A95-6D1E337BA8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53506" y="1737070"/>
                  <a:ext cx="28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42429B3-CBA6-49FD-81C3-EDFE0EC7FAF8}"/>
                    </a:ext>
                  </a:extLst>
                </p14:cNvPr>
                <p14:cNvContentPartPr/>
                <p14:nvPr/>
              </p14:nvContentPartPr>
              <p14:xfrm>
                <a:off x="3256386" y="1757950"/>
                <a:ext cx="177480" cy="30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42429B3-CBA6-49FD-81C3-EDFE0EC7FA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47386" y="1748950"/>
                  <a:ext cx="195120" cy="3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F40EB11-D953-46B6-AC73-7271BBA1B3CD}"/>
                  </a:ext>
                </a:extLst>
              </p14:cNvPr>
              <p14:cNvContentPartPr/>
              <p14:nvPr/>
            </p14:nvContentPartPr>
            <p14:xfrm>
              <a:off x="3326946" y="1616110"/>
              <a:ext cx="253080" cy="29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F40EB11-D953-46B6-AC73-7271BBA1B3C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18306" y="1607470"/>
                <a:ext cx="27072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EBE5EEA6-65BB-4836-896D-35BFB4842D0E}"/>
              </a:ext>
            </a:extLst>
          </p:cNvPr>
          <p:cNvGrpSpPr/>
          <p:nvPr/>
        </p:nvGrpSpPr>
        <p:grpSpPr>
          <a:xfrm>
            <a:off x="1580586" y="2430430"/>
            <a:ext cx="938520" cy="400680"/>
            <a:chOff x="1580586" y="2430430"/>
            <a:chExt cx="93852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45E50C6-B7A1-4BAE-8196-F03996530A7A}"/>
                    </a:ext>
                  </a:extLst>
                </p14:cNvPr>
                <p14:cNvContentPartPr/>
                <p14:nvPr/>
              </p14:nvContentPartPr>
              <p14:xfrm>
                <a:off x="1580586" y="2530510"/>
                <a:ext cx="342000" cy="30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45E50C6-B7A1-4BAE-8196-F03996530A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71586" y="2521870"/>
                  <a:ext cx="3596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5DA8C3F-110B-4541-ACD1-E4D820CFD81C}"/>
                    </a:ext>
                  </a:extLst>
                </p14:cNvPr>
                <p14:cNvContentPartPr/>
                <p14:nvPr/>
              </p14:nvContentPartPr>
              <p14:xfrm>
                <a:off x="2105826" y="2601430"/>
                <a:ext cx="35640" cy="41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5DA8C3F-110B-4541-ACD1-E4D820CFD8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97186" y="2592790"/>
                  <a:ext cx="53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2F955DC-DB24-4891-96A9-63C1C39F076B}"/>
                    </a:ext>
                  </a:extLst>
                </p14:cNvPr>
                <p14:cNvContentPartPr/>
                <p14:nvPr/>
              </p14:nvContentPartPr>
              <p14:xfrm>
                <a:off x="2324346" y="2477590"/>
                <a:ext cx="77040" cy="24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2F955DC-DB24-4891-96A9-63C1C39F07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15346" y="2468590"/>
                  <a:ext cx="94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AB1091-564B-4A1D-9AAD-F55A2CAF5B0C}"/>
                    </a:ext>
                  </a:extLst>
                </p14:cNvPr>
                <p14:cNvContentPartPr/>
                <p14:nvPr/>
              </p14:nvContentPartPr>
              <p14:xfrm>
                <a:off x="2271066" y="2430430"/>
                <a:ext cx="248040" cy="35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AB1091-564B-4A1D-9AAD-F55A2CAF5B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62426" y="2421430"/>
                  <a:ext cx="26568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6142E6-35C3-44CB-A1FB-E970CB25EE6B}"/>
              </a:ext>
            </a:extLst>
          </p:cNvPr>
          <p:cNvGrpSpPr/>
          <p:nvPr/>
        </p:nvGrpSpPr>
        <p:grpSpPr>
          <a:xfrm>
            <a:off x="2914026" y="2437990"/>
            <a:ext cx="631440" cy="364680"/>
            <a:chOff x="2914026" y="2437990"/>
            <a:chExt cx="6314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E8F4E0-F72F-4FC9-BB15-DC90791B6EA7}"/>
                    </a:ext>
                  </a:extLst>
                </p14:cNvPr>
                <p14:cNvContentPartPr/>
                <p14:nvPr/>
              </p14:nvContentPartPr>
              <p14:xfrm>
                <a:off x="2914026" y="2507110"/>
                <a:ext cx="195120" cy="136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E8F4E0-F72F-4FC9-BB15-DC90791B6E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05386" y="2498110"/>
                  <a:ext cx="21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D6E600-74C3-4834-BCB6-72A6C92B24F6}"/>
                    </a:ext>
                  </a:extLst>
                </p14:cNvPr>
                <p14:cNvContentPartPr/>
                <p14:nvPr/>
              </p14:nvContentPartPr>
              <p14:xfrm>
                <a:off x="3333426" y="2437990"/>
                <a:ext cx="212040" cy="364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D6E600-74C3-4834-BCB6-72A6C92B24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24786" y="2428990"/>
                  <a:ext cx="22968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F6797E-712D-4E5B-8684-D61C61D1D9A4}"/>
              </a:ext>
            </a:extLst>
          </p:cNvPr>
          <p:cNvGrpSpPr/>
          <p:nvPr/>
        </p:nvGrpSpPr>
        <p:grpSpPr>
          <a:xfrm>
            <a:off x="1580946" y="3167710"/>
            <a:ext cx="430920" cy="231120"/>
            <a:chOff x="1580946" y="3167710"/>
            <a:chExt cx="43092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7D6B65E-172E-4214-A1C6-3D440E026407}"/>
                    </a:ext>
                  </a:extLst>
                </p14:cNvPr>
                <p14:cNvContentPartPr/>
                <p14:nvPr/>
              </p14:nvContentPartPr>
              <p14:xfrm>
                <a:off x="1580946" y="3167710"/>
                <a:ext cx="259920" cy="23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7D6B65E-172E-4214-A1C6-3D440E0264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71946" y="3158710"/>
                  <a:ext cx="277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A56759-98A9-4540-8D26-0216EE385370}"/>
                    </a:ext>
                  </a:extLst>
                </p14:cNvPr>
                <p14:cNvContentPartPr/>
                <p14:nvPr/>
              </p14:nvContentPartPr>
              <p14:xfrm>
                <a:off x="2005746" y="3203350"/>
                <a:ext cx="6120" cy="1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A56759-98A9-4540-8D26-0216EE3853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96746" y="3194350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B745A8F-870C-47C5-A50E-9A0B3A183AF8}"/>
              </a:ext>
            </a:extLst>
          </p:cNvPr>
          <p:cNvGrpSpPr/>
          <p:nvPr/>
        </p:nvGrpSpPr>
        <p:grpSpPr>
          <a:xfrm>
            <a:off x="2265306" y="3114790"/>
            <a:ext cx="206640" cy="328680"/>
            <a:chOff x="2265306" y="3114790"/>
            <a:chExt cx="2066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6170641-E786-480D-9824-B458D67527D7}"/>
                    </a:ext>
                  </a:extLst>
                </p14:cNvPr>
                <p14:cNvContentPartPr/>
                <p14:nvPr/>
              </p14:nvContentPartPr>
              <p14:xfrm>
                <a:off x="2265306" y="3167710"/>
                <a:ext cx="35640" cy="21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6170641-E786-480D-9824-B458D67527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56306" y="3159070"/>
                  <a:ext cx="53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2E42E2-7292-4D4E-A34C-D98D01179C3D}"/>
                    </a:ext>
                  </a:extLst>
                </p14:cNvPr>
                <p14:cNvContentPartPr/>
                <p14:nvPr/>
              </p14:nvContentPartPr>
              <p14:xfrm>
                <a:off x="2277186" y="3114790"/>
                <a:ext cx="194760" cy="328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2E42E2-7292-4D4E-A34C-D98D01179C3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68546" y="3105790"/>
                  <a:ext cx="21240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63450-ED6A-4888-BD78-751B56D7A95E}"/>
              </a:ext>
            </a:extLst>
          </p:cNvPr>
          <p:cNvGrpSpPr/>
          <p:nvPr/>
        </p:nvGrpSpPr>
        <p:grpSpPr>
          <a:xfrm>
            <a:off x="2925906" y="3144310"/>
            <a:ext cx="448200" cy="182520"/>
            <a:chOff x="2925906" y="3144310"/>
            <a:chExt cx="4482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192A01-8CF1-4226-BF28-566F59EB0E69}"/>
                    </a:ext>
                  </a:extLst>
                </p14:cNvPr>
                <p14:cNvContentPartPr/>
                <p14:nvPr/>
              </p14:nvContentPartPr>
              <p14:xfrm>
                <a:off x="2925906" y="3144310"/>
                <a:ext cx="124200" cy="1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192A01-8CF1-4226-BF28-566F59EB0E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16906" y="3135310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9BFA781-A948-4C98-9BFF-021B108E2E76}"/>
                    </a:ext>
                  </a:extLst>
                </p14:cNvPr>
                <p14:cNvContentPartPr/>
                <p14:nvPr/>
              </p14:nvContentPartPr>
              <p14:xfrm>
                <a:off x="2973066" y="3161950"/>
                <a:ext cx="401040" cy="164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9BFA781-A948-4C98-9BFF-021B108E2E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64426" y="3152950"/>
                  <a:ext cx="41868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E11643F-99FC-438C-A0C6-B8C5F19C6E28}"/>
              </a:ext>
            </a:extLst>
          </p:cNvPr>
          <p:cNvGrpSpPr/>
          <p:nvPr/>
        </p:nvGrpSpPr>
        <p:grpSpPr>
          <a:xfrm>
            <a:off x="1482666" y="4023430"/>
            <a:ext cx="576360" cy="371520"/>
            <a:chOff x="1482666" y="4023430"/>
            <a:chExt cx="5763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DC3FFB9-DB2E-464C-B208-FB2A4F2588FA}"/>
                    </a:ext>
                  </a:extLst>
                </p14:cNvPr>
                <p14:cNvContentPartPr/>
                <p14:nvPr/>
              </p14:nvContentPartPr>
              <p14:xfrm>
                <a:off x="1482666" y="4046830"/>
                <a:ext cx="187200" cy="271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DC3FFB9-DB2E-464C-B208-FB2A4F2588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73666" y="4037830"/>
                  <a:ext cx="204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0627307-A01E-47FF-A2A3-0B81550AD866}"/>
                    </a:ext>
                  </a:extLst>
                </p14:cNvPr>
                <p14:cNvContentPartPr/>
                <p14:nvPr/>
              </p14:nvContentPartPr>
              <p14:xfrm>
                <a:off x="1610466" y="4023430"/>
                <a:ext cx="106920" cy="37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0627307-A01E-47FF-A2A3-0B81550AD86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01466" y="4014790"/>
                  <a:ext cx="1245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E9A2A23-A040-4616-B7AA-9D157F36218F}"/>
                    </a:ext>
                  </a:extLst>
                </p14:cNvPr>
                <p14:cNvContentPartPr/>
                <p14:nvPr/>
              </p14:nvContentPartPr>
              <p14:xfrm>
                <a:off x="1569786" y="4084270"/>
                <a:ext cx="489240" cy="261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E9A2A23-A040-4616-B7AA-9D157F3621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61146" y="4075630"/>
                  <a:ext cx="50688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D2CBC44-B16C-4565-A7B9-0E9F87C15A14}"/>
              </a:ext>
            </a:extLst>
          </p:cNvPr>
          <p:cNvGrpSpPr/>
          <p:nvPr/>
        </p:nvGrpSpPr>
        <p:grpSpPr>
          <a:xfrm>
            <a:off x="2483826" y="4005430"/>
            <a:ext cx="642960" cy="334800"/>
            <a:chOff x="2483826" y="4005430"/>
            <a:chExt cx="64296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5229BD-A56F-4D62-9AAA-E92818B01890}"/>
                    </a:ext>
                  </a:extLst>
                </p14:cNvPr>
                <p14:cNvContentPartPr/>
                <p14:nvPr/>
              </p14:nvContentPartPr>
              <p14:xfrm>
                <a:off x="2518746" y="4005430"/>
                <a:ext cx="212760" cy="12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5229BD-A56F-4D62-9AAA-E92818B0189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10106" y="3996790"/>
                  <a:ext cx="23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79D67C-8C8D-4BFC-BE75-E4C95A5C7F49}"/>
                    </a:ext>
                  </a:extLst>
                </p14:cNvPr>
                <p14:cNvContentPartPr/>
                <p14:nvPr/>
              </p14:nvContentPartPr>
              <p14:xfrm>
                <a:off x="2483826" y="4064470"/>
                <a:ext cx="642960" cy="27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79D67C-8C8D-4BFC-BE75-E4C95A5C7F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74826" y="4055830"/>
                  <a:ext cx="66060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7671A95-99AE-4E7D-AE1A-3114EF54EE4B}"/>
              </a:ext>
            </a:extLst>
          </p:cNvPr>
          <p:cNvGrpSpPr/>
          <p:nvPr/>
        </p:nvGrpSpPr>
        <p:grpSpPr>
          <a:xfrm>
            <a:off x="3521706" y="3952510"/>
            <a:ext cx="684720" cy="460440"/>
            <a:chOff x="3521706" y="3952510"/>
            <a:chExt cx="68472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8828DD7-DC22-4C8C-88AD-59FB261C3961}"/>
                    </a:ext>
                  </a:extLst>
                </p14:cNvPr>
                <p14:cNvContentPartPr/>
                <p14:nvPr/>
              </p14:nvContentPartPr>
              <p14:xfrm>
                <a:off x="3592626" y="3952510"/>
                <a:ext cx="153720" cy="71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8828DD7-DC22-4C8C-88AD-59FB261C39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83986" y="3943510"/>
                  <a:ext cx="171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96D63C-A9CB-4D20-802D-A4977A855251}"/>
                    </a:ext>
                  </a:extLst>
                </p14:cNvPr>
                <p14:cNvContentPartPr/>
                <p14:nvPr/>
              </p14:nvContentPartPr>
              <p14:xfrm>
                <a:off x="3521706" y="4034950"/>
                <a:ext cx="142200" cy="21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96D63C-A9CB-4D20-802D-A4977A8552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12706" y="4026310"/>
                  <a:ext cx="159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F924E1-88A4-45EE-B977-EDCA1135D90B}"/>
                    </a:ext>
                  </a:extLst>
                </p14:cNvPr>
                <p14:cNvContentPartPr/>
                <p14:nvPr/>
              </p14:nvContentPartPr>
              <p14:xfrm>
                <a:off x="3545826" y="4105150"/>
                <a:ext cx="395640" cy="307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F924E1-88A4-45EE-B977-EDCA1135D90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36826" y="4096510"/>
                  <a:ext cx="4132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C216D63-BEA8-44C3-9D76-A1AB5AFAA47B}"/>
                    </a:ext>
                  </a:extLst>
                </p14:cNvPr>
                <p14:cNvContentPartPr/>
                <p14:nvPr/>
              </p14:nvContentPartPr>
              <p14:xfrm>
                <a:off x="4034706" y="4087870"/>
                <a:ext cx="171720" cy="134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C216D63-BEA8-44C3-9D76-A1AB5AFAA4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25706" y="4078870"/>
                  <a:ext cx="18936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14776AA-2609-4B35-96D2-7F7A7744E520}"/>
                  </a:ext>
                </a:extLst>
              </p14:cNvPr>
              <p14:cNvContentPartPr/>
              <p14:nvPr/>
            </p14:nvContentPartPr>
            <p14:xfrm>
              <a:off x="4825626" y="4058710"/>
              <a:ext cx="566640" cy="154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14776AA-2609-4B35-96D2-7F7A7744E52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816986" y="4049710"/>
                <a:ext cx="58428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023BD6E6-ED5E-4DC9-99B8-FBF0C6D0C243}"/>
              </a:ext>
            </a:extLst>
          </p:cNvPr>
          <p:cNvGrpSpPr/>
          <p:nvPr/>
        </p:nvGrpSpPr>
        <p:grpSpPr>
          <a:xfrm>
            <a:off x="5881146" y="3907150"/>
            <a:ext cx="1321920" cy="250200"/>
            <a:chOff x="5881146" y="3907150"/>
            <a:chExt cx="13219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4325CD-1A21-455E-BCC4-66CFC99E1278}"/>
                    </a:ext>
                  </a:extLst>
                </p14:cNvPr>
                <p14:cNvContentPartPr/>
                <p14:nvPr/>
              </p14:nvContentPartPr>
              <p14:xfrm>
                <a:off x="5881146" y="3907150"/>
                <a:ext cx="1168560" cy="250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4325CD-1A21-455E-BCC4-66CFC99E12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72506" y="3898510"/>
                  <a:ext cx="1186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5914A61-D643-44EC-BCCB-CD6BFD853434}"/>
                    </a:ext>
                  </a:extLst>
                </p14:cNvPr>
                <p14:cNvContentPartPr/>
                <p14:nvPr/>
              </p14:nvContentPartPr>
              <p14:xfrm>
                <a:off x="7196946" y="4105870"/>
                <a:ext cx="6120" cy="6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5914A61-D643-44EC-BCCB-CD6BFD8534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88306" y="409687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654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121E30C-E966-423B-A973-9E8E06ADE7F2}"/>
              </a:ext>
            </a:extLst>
          </p:cNvPr>
          <p:cNvGrpSpPr/>
          <p:nvPr/>
        </p:nvGrpSpPr>
        <p:grpSpPr>
          <a:xfrm>
            <a:off x="808026" y="94030"/>
            <a:ext cx="1681560" cy="490680"/>
            <a:chOff x="808026" y="94030"/>
            <a:chExt cx="168156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8A02A9-9954-490B-8BEC-A5549A2EEB96}"/>
                    </a:ext>
                  </a:extLst>
                </p14:cNvPr>
                <p14:cNvContentPartPr/>
                <p14:nvPr/>
              </p14:nvContentPartPr>
              <p14:xfrm>
                <a:off x="808026" y="200230"/>
                <a:ext cx="29880" cy="24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8A02A9-9954-490B-8BEC-A5549A2EEB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9386" y="191590"/>
                  <a:ext cx="4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BB3F16-23F3-4CC3-8C50-A5CE9B3F0EA4}"/>
                    </a:ext>
                  </a:extLst>
                </p14:cNvPr>
                <p14:cNvContentPartPr/>
                <p14:nvPr/>
              </p14:nvContentPartPr>
              <p14:xfrm>
                <a:off x="819906" y="271510"/>
                <a:ext cx="200520" cy="313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BB3F16-23F3-4CC3-8C50-A5CE9B3F0E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1266" y="262510"/>
                  <a:ext cx="218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D7B966F-E07C-484A-A2EC-603A9807BE46}"/>
                    </a:ext>
                  </a:extLst>
                </p14:cNvPr>
                <p14:cNvContentPartPr/>
                <p14:nvPr/>
              </p14:nvContentPartPr>
              <p14:xfrm>
                <a:off x="1409586" y="94030"/>
                <a:ext cx="147960" cy="19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D7B966F-E07C-484A-A2EC-603A9807BE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0946" y="85390"/>
                  <a:ext cx="165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0E10E2-A837-41EE-BE0D-A375268A04DA}"/>
                    </a:ext>
                  </a:extLst>
                </p14:cNvPr>
                <p14:cNvContentPartPr/>
                <p14:nvPr/>
              </p14:nvContentPartPr>
              <p14:xfrm>
                <a:off x="1244706" y="330190"/>
                <a:ext cx="499680" cy="24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0E10E2-A837-41EE-BE0D-A375268A04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5706" y="321190"/>
                  <a:ext cx="517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D20BB70-FC2C-43AB-A8FA-17BF55CE06DA}"/>
                    </a:ext>
                  </a:extLst>
                </p14:cNvPr>
                <p14:cNvContentPartPr/>
                <p14:nvPr/>
              </p14:nvContentPartPr>
              <p14:xfrm>
                <a:off x="1315266" y="371590"/>
                <a:ext cx="318960" cy="204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D20BB70-FC2C-43AB-A8FA-17BF55CE06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6626" y="362590"/>
                  <a:ext cx="336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541E5D-DBEB-4589-93DD-000F7336390A}"/>
                    </a:ext>
                  </a:extLst>
                </p14:cNvPr>
                <p14:cNvContentPartPr/>
                <p14:nvPr/>
              </p14:nvContentPartPr>
              <p14:xfrm>
                <a:off x="1528026" y="412630"/>
                <a:ext cx="77040" cy="171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541E5D-DBEB-4589-93DD-000F733639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9026" y="403990"/>
                  <a:ext cx="94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8B0F53-C71E-448F-9042-2D027DD906BF}"/>
                    </a:ext>
                  </a:extLst>
                </p14:cNvPr>
                <p14:cNvContentPartPr/>
                <p14:nvPr/>
              </p14:nvContentPartPr>
              <p14:xfrm>
                <a:off x="1804866" y="306430"/>
                <a:ext cx="200880" cy="82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8B0F53-C71E-448F-9042-2D027DD906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96226" y="297790"/>
                  <a:ext cx="218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A6B611B-11C5-4DF0-9B98-082CD24DD13F}"/>
                    </a:ext>
                  </a:extLst>
                </p14:cNvPr>
                <p14:cNvContentPartPr/>
                <p14:nvPr/>
              </p14:nvContentPartPr>
              <p14:xfrm>
                <a:off x="1869666" y="271150"/>
                <a:ext cx="89280" cy="224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A6B611B-11C5-4DF0-9B98-082CD24DD1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60666" y="262150"/>
                  <a:ext cx="106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2B1FF9-D3D3-445C-82AA-F6C527BB867E}"/>
                    </a:ext>
                  </a:extLst>
                </p14:cNvPr>
                <p14:cNvContentPartPr/>
                <p14:nvPr/>
              </p14:nvContentPartPr>
              <p14:xfrm>
                <a:off x="2098986" y="300670"/>
                <a:ext cx="142560" cy="156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2B1FF9-D3D3-445C-82AA-F6C527BB86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90346" y="292030"/>
                  <a:ext cx="160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06C892-0EF7-4288-914B-A724B3CEE56D}"/>
                    </a:ext>
                  </a:extLst>
                </p14:cNvPr>
                <p14:cNvContentPartPr/>
                <p14:nvPr/>
              </p14:nvContentPartPr>
              <p14:xfrm>
                <a:off x="2424426" y="524950"/>
                <a:ext cx="65160" cy="53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06C892-0EF7-4288-914B-A724B3CEE5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15786" y="515950"/>
                  <a:ext cx="828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7222E9-E840-477F-9871-855387CAEA2D}"/>
              </a:ext>
            </a:extLst>
          </p:cNvPr>
          <p:cNvGrpSpPr/>
          <p:nvPr/>
        </p:nvGrpSpPr>
        <p:grpSpPr>
          <a:xfrm>
            <a:off x="2680386" y="690190"/>
            <a:ext cx="1081440" cy="731880"/>
            <a:chOff x="2680386" y="690190"/>
            <a:chExt cx="108144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13425C-E47E-4445-8392-AB15EB0697AA}"/>
                    </a:ext>
                  </a:extLst>
                </p14:cNvPr>
                <p14:cNvContentPartPr/>
                <p14:nvPr/>
              </p14:nvContentPartPr>
              <p14:xfrm>
                <a:off x="2680386" y="1126510"/>
                <a:ext cx="243720" cy="1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13425C-E47E-4445-8392-AB15EB0697A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71386" y="1117870"/>
                  <a:ext cx="26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6B5435-9F0A-409A-A873-25F8D7F361CE}"/>
                    </a:ext>
                  </a:extLst>
                </p14:cNvPr>
                <p14:cNvContentPartPr/>
                <p14:nvPr/>
              </p14:nvContentPartPr>
              <p14:xfrm>
                <a:off x="3108786" y="783790"/>
                <a:ext cx="177840" cy="270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6B5435-9F0A-409A-A873-25F8D7F361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99786" y="775150"/>
                  <a:ext cx="195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C07128-9655-447B-802E-2EADEA38D6F9}"/>
                    </a:ext>
                  </a:extLst>
                </p14:cNvPr>
                <p14:cNvContentPartPr/>
                <p14:nvPr/>
              </p14:nvContentPartPr>
              <p14:xfrm>
                <a:off x="3397146" y="796390"/>
                <a:ext cx="153720" cy="263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C07128-9655-447B-802E-2EADEA38D6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88146" y="787390"/>
                  <a:ext cx="171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25900A-78DF-4851-899A-69C2FE226540}"/>
                    </a:ext>
                  </a:extLst>
                </p14:cNvPr>
                <p14:cNvContentPartPr/>
                <p14:nvPr/>
              </p14:nvContentPartPr>
              <p14:xfrm>
                <a:off x="3486426" y="690190"/>
                <a:ext cx="165600" cy="29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25900A-78DF-4851-899A-69C2FE2265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77426" y="681190"/>
                  <a:ext cx="183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DEE1B1-3030-4C77-B603-7D0FDE667B9A}"/>
                    </a:ext>
                  </a:extLst>
                </p14:cNvPr>
                <p14:cNvContentPartPr/>
                <p14:nvPr/>
              </p14:nvContentPartPr>
              <p14:xfrm>
                <a:off x="3102666" y="1073590"/>
                <a:ext cx="659160" cy="77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DEE1B1-3030-4C77-B603-7D0FDE667B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4026" y="1064590"/>
                  <a:ext cx="676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953596-6573-4C6A-A0E5-F5ABED061BD7}"/>
                    </a:ext>
                  </a:extLst>
                </p14:cNvPr>
                <p14:cNvContentPartPr/>
                <p14:nvPr/>
              </p14:nvContentPartPr>
              <p14:xfrm>
                <a:off x="3230106" y="1223710"/>
                <a:ext cx="386280" cy="127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953596-6573-4C6A-A0E5-F5ABED061B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21466" y="1214710"/>
                  <a:ext cx="403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CA67F8-473B-48BE-B01A-8B6CC2E0928D}"/>
                    </a:ext>
                  </a:extLst>
                </p14:cNvPr>
                <p14:cNvContentPartPr/>
                <p14:nvPr/>
              </p14:nvContentPartPr>
              <p14:xfrm>
                <a:off x="3474186" y="1209310"/>
                <a:ext cx="124560" cy="21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CA67F8-473B-48BE-B01A-8B6CC2E092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5186" y="1200310"/>
                  <a:ext cx="14220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526616-10A4-4668-BEC7-8BE82462AC90}"/>
              </a:ext>
            </a:extLst>
          </p:cNvPr>
          <p:cNvGrpSpPr/>
          <p:nvPr/>
        </p:nvGrpSpPr>
        <p:grpSpPr>
          <a:xfrm>
            <a:off x="1120146" y="1698910"/>
            <a:ext cx="986040" cy="395640"/>
            <a:chOff x="1120146" y="1698910"/>
            <a:chExt cx="98604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0EA939-D3C0-4689-B6AD-5A4FA4ADD98E}"/>
                    </a:ext>
                  </a:extLst>
                </p14:cNvPr>
                <p14:cNvContentPartPr/>
                <p14:nvPr/>
              </p14:nvContentPartPr>
              <p14:xfrm>
                <a:off x="1120146" y="1739950"/>
                <a:ext cx="228240" cy="252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0EA939-D3C0-4689-B6AD-5A4FA4ADD9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11506" y="1731310"/>
                  <a:ext cx="245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4F69FC-50EC-4854-9F0C-A7E35EE12560}"/>
                    </a:ext>
                  </a:extLst>
                </p14:cNvPr>
                <p14:cNvContentPartPr/>
                <p14:nvPr/>
              </p14:nvContentPartPr>
              <p14:xfrm>
                <a:off x="1551426" y="1769470"/>
                <a:ext cx="141840" cy="20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4F69FC-50EC-4854-9F0C-A7E35EE125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42426" y="1760830"/>
                  <a:ext cx="159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E21D81-03D2-4D98-BCD9-5EE3D3334A55}"/>
                    </a:ext>
                  </a:extLst>
                </p14:cNvPr>
                <p14:cNvContentPartPr/>
                <p14:nvPr/>
              </p14:nvContentPartPr>
              <p14:xfrm>
                <a:off x="1533786" y="1757950"/>
                <a:ext cx="307080" cy="254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E21D81-03D2-4D98-BCD9-5EE3D3334A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24786" y="1748950"/>
                  <a:ext cx="324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C86E797-CB1D-474C-B81F-D5E65B7F475C}"/>
                    </a:ext>
                  </a:extLst>
                </p14:cNvPr>
                <p14:cNvContentPartPr/>
                <p14:nvPr/>
              </p14:nvContentPartPr>
              <p14:xfrm>
                <a:off x="2017266" y="1757950"/>
                <a:ext cx="35640" cy="336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C86E797-CB1D-474C-B81F-D5E65B7F47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08626" y="1748950"/>
                  <a:ext cx="53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7FCB6B-3A46-40B6-BCCA-6AEE8FF98C40}"/>
                    </a:ext>
                  </a:extLst>
                </p14:cNvPr>
                <p14:cNvContentPartPr/>
                <p14:nvPr/>
              </p14:nvContentPartPr>
              <p14:xfrm>
                <a:off x="1828626" y="1698910"/>
                <a:ext cx="277560" cy="242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7FCB6B-3A46-40B6-BCCA-6AEE8FF98C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19626" y="1689910"/>
                  <a:ext cx="29520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4BFCF5-47AF-4A95-939C-600DA821002F}"/>
              </a:ext>
            </a:extLst>
          </p:cNvPr>
          <p:cNvGrpSpPr/>
          <p:nvPr/>
        </p:nvGrpSpPr>
        <p:grpSpPr>
          <a:xfrm>
            <a:off x="2383026" y="1840390"/>
            <a:ext cx="147960" cy="136080"/>
            <a:chOff x="2383026" y="1840390"/>
            <a:chExt cx="14796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03220CF-99DF-4B1C-A7E2-F52F063790EF}"/>
                    </a:ext>
                  </a:extLst>
                </p14:cNvPr>
                <p14:cNvContentPartPr/>
                <p14:nvPr/>
              </p14:nvContentPartPr>
              <p14:xfrm>
                <a:off x="2383026" y="1840390"/>
                <a:ext cx="88920" cy="24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03220CF-99DF-4B1C-A7E2-F52F063790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74386" y="1831750"/>
                  <a:ext cx="10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A3EB2F-1D43-4408-ABBD-F163B8B94680}"/>
                    </a:ext>
                  </a:extLst>
                </p14:cNvPr>
                <p14:cNvContentPartPr/>
                <p14:nvPr/>
              </p14:nvContentPartPr>
              <p14:xfrm>
                <a:off x="2412546" y="1940830"/>
                <a:ext cx="118440" cy="35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A3EB2F-1D43-4408-ABBD-F163B8B9468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03906" y="1931830"/>
                  <a:ext cx="1360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D84499-5864-4D06-8264-54598AE57AE4}"/>
              </a:ext>
            </a:extLst>
          </p:cNvPr>
          <p:cNvGrpSpPr/>
          <p:nvPr/>
        </p:nvGrpSpPr>
        <p:grpSpPr>
          <a:xfrm>
            <a:off x="2902146" y="1622230"/>
            <a:ext cx="1647360" cy="620280"/>
            <a:chOff x="2902146" y="1622230"/>
            <a:chExt cx="164736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D4FD95-5606-49A5-B60A-38369FF44563}"/>
                    </a:ext>
                  </a:extLst>
                </p14:cNvPr>
                <p14:cNvContentPartPr/>
                <p14:nvPr/>
              </p14:nvContentPartPr>
              <p14:xfrm>
                <a:off x="3002226" y="1698550"/>
                <a:ext cx="169200" cy="189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D4FD95-5606-49A5-B60A-38369FF445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3226" y="1689550"/>
                  <a:ext cx="186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6ACD79-E2DD-403C-9085-29763BB4B6EC}"/>
                    </a:ext>
                  </a:extLst>
                </p14:cNvPr>
                <p14:cNvContentPartPr/>
                <p14:nvPr/>
              </p14:nvContentPartPr>
              <p14:xfrm>
                <a:off x="3315426" y="1710790"/>
                <a:ext cx="47520" cy="171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6ACD79-E2DD-403C-9085-29763BB4B6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06426" y="1701790"/>
                  <a:ext cx="65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EC401C-FE68-4126-A9D9-78B7A32FC332}"/>
                    </a:ext>
                  </a:extLst>
                </p14:cNvPr>
                <p14:cNvContentPartPr/>
                <p14:nvPr/>
              </p14:nvContentPartPr>
              <p14:xfrm>
                <a:off x="3244506" y="1622230"/>
                <a:ext cx="259920" cy="30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EC401C-FE68-4126-A9D9-78B7A32FC3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35506" y="1613230"/>
                  <a:ext cx="2775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BD496C-4634-4EC8-AB84-6C10FC3F92F5}"/>
                    </a:ext>
                  </a:extLst>
                </p14:cNvPr>
                <p14:cNvContentPartPr/>
                <p14:nvPr/>
              </p14:nvContentPartPr>
              <p14:xfrm>
                <a:off x="2902146" y="1976110"/>
                <a:ext cx="877320" cy="24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BD496C-4634-4EC8-AB84-6C10FC3F92F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93506" y="1967110"/>
                  <a:ext cx="894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68A296-5F85-4450-9742-3AFD04B0ACBE}"/>
                    </a:ext>
                  </a:extLst>
                </p14:cNvPr>
                <p14:cNvContentPartPr/>
                <p14:nvPr/>
              </p14:nvContentPartPr>
              <p14:xfrm>
                <a:off x="3085746" y="2040550"/>
                <a:ext cx="504360" cy="19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68A296-5F85-4450-9742-3AFD04B0AC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76746" y="2031550"/>
                  <a:ext cx="522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FE249E-3B4F-4BF4-877E-E13B10348235}"/>
                    </a:ext>
                  </a:extLst>
                </p14:cNvPr>
                <p14:cNvContentPartPr/>
                <p14:nvPr/>
              </p14:nvContentPartPr>
              <p14:xfrm>
                <a:off x="3458706" y="2064670"/>
                <a:ext cx="86760" cy="177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FE249E-3B4F-4BF4-877E-E13B103482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50066" y="2055670"/>
                  <a:ext cx="104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8D153DA-D979-4BA3-AFCD-5EF0721ECCB4}"/>
                    </a:ext>
                  </a:extLst>
                </p14:cNvPr>
                <p14:cNvContentPartPr/>
                <p14:nvPr/>
              </p14:nvContentPartPr>
              <p14:xfrm>
                <a:off x="3970266" y="1858030"/>
                <a:ext cx="165600" cy="218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8D153DA-D979-4BA3-AFCD-5EF0721ECC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61266" y="1849390"/>
                  <a:ext cx="183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6B33ACD-5B04-49DC-9EDB-AA9D5884D128}"/>
                    </a:ext>
                  </a:extLst>
                </p14:cNvPr>
                <p14:cNvContentPartPr/>
                <p14:nvPr/>
              </p14:nvContentPartPr>
              <p14:xfrm>
                <a:off x="4253226" y="1804390"/>
                <a:ext cx="242280" cy="348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6B33ACD-5B04-49DC-9EDB-AA9D5884D1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44586" y="1795750"/>
                  <a:ext cx="259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C4932A8-5F35-4BE0-9710-D89D2BD917D4}"/>
                    </a:ext>
                  </a:extLst>
                </p14:cNvPr>
                <p14:cNvContentPartPr/>
                <p14:nvPr/>
              </p14:nvContentPartPr>
              <p14:xfrm>
                <a:off x="4355106" y="1721950"/>
                <a:ext cx="194400" cy="6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C4932A8-5F35-4BE0-9710-D89D2BD917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46466" y="1713310"/>
                  <a:ext cx="2120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C0E49B-B215-4BDD-8338-2397F6E35B21}"/>
              </a:ext>
            </a:extLst>
          </p:cNvPr>
          <p:cNvGrpSpPr/>
          <p:nvPr/>
        </p:nvGrpSpPr>
        <p:grpSpPr>
          <a:xfrm>
            <a:off x="3108426" y="123550"/>
            <a:ext cx="2394000" cy="490320"/>
            <a:chOff x="3108426" y="123550"/>
            <a:chExt cx="239400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7A03F8B-739D-44E2-AFBE-AA568E882678}"/>
                    </a:ext>
                  </a:extLst>
                </p14:cNvPr>
                <p14:cNvContentPartPr/>
                <p14:nvPr/>
              </p14:nvContentPartPr>
              <p14:xfrm>
                <a:off x="3108426" y="123550"/>
                <a:ext cx="172080" cy="231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7A03F8B-739D-44E2-AFBE-AA568E8826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99426" y="114550"/>
                  <a:ext cx="189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B7F6DB-9642-44B8-B639-CA95DE4FEDB3}"/>
                    </a:ext>
                  </a:extLst>
                </p14:cNvPr>
                <p14:cNvContentPartPr/>
                <p14:nvPr/>
              </p14:nvContentPartPr>
              <p14:xfrm>
                <a:off x="3161706" y="288790"/>
                <a:ext cx="88920" cy="18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B7F6DB-9642-44B8-B639-CA95DE4FED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53066" y="28015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AC8605-20AA-4B8D-BB7C-9F82D0A165AB}"/>
                    </a:ext>
                  </a:extLst>
                </p14:cNvPr>
                <p14:cNvContentPartPr/>
                <p14:nvPr/>
              </p14:nvContentPartPr>
              <p14:xfrm>
                <a:off x="3297426" y="123550"/>
                <a:ext cx="200880" cy="242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AC8605-20AA-4B8D-BB7C-9F82D0A165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88786" y="114910"/>
                  <a:ext cx="218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A9322ED-11CA-4930-BC65-42A711DDD766}"/>
                    </a:ext>
                  </a:extLst>
                </p14:cNvPr>
                <p14:cNvContentPartPr/>
                <p14:nvPr/>
              </p14:nvContentPartPr>
              <p14:xfrm>
                <a:off x="3539346" y="212110"/>
                <a:ext cx="207000" cy="159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A9322ED-11CA-4930-BC65-42A711DDD7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30706" y="203470"/>
                  <a:ext cx="224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A2D32A1-E7AF-47D5-B415-A468AB89BD03}"/>
                    </a:ext>
                  </a:extLst>
                </p14:cNvPr>
                <p14:cNvContentPartPr/>
                <p14:nvPr/>
              </p14:nvContentPartPr>
              <p14:xfrm>
                <a:off x="3657426" y="290950"/>
                <a:ext cx="277560" cy="90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A2D32A1-E7AF-47D5-B415-A468AB89BD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8426" y="281950"/>
                  <a:ext cx="295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E29F325-596F-4B06-954B-04C82834B8B6}"/>
                    </a:ext>
                  </a:extLst>
                </p14:cNvPr>
                <p14:cNvContentPartPr/>
                <p14:nvPr/>
              </p14:nvContentPartPr>
              <p14:xfrm>
                <a:off x="3940386" y="171070"/>
                <a:ext cx="319320" cy="224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E29F325-596F-4B06-954B-04C82834B8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31746" y="162430"/>
                  <a:ext cx="336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52C5B6A-C9C9-446E-9F4C-D8F8D183C089}"/>
                    </a:ext>
                  </a:extLst>
                </p14:cNvPr>
                <p14:cNvContentPartPr/>
                <p14:nvPr/>
              </p14:nvContentPartPr>
              <p14:xfrm>
                <a:off x="4246746" y="288790"/>
                <a:ext cx="142920" cy="325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52C5B6A-C9C9-446E-9F4C-D8F8D183C08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38106" y="280150"/>
                  <a:ext cx="1605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230D0D-C47B-4EFE-B9F6-CEA74D2BA1D0}"/>
                    </a:ext>
                  </a:extLst>
                </p14:cNvPr>
                <p14:cNvContentPartPr/>
                <p14:nvPr/>
              </p14:nvContentPartPr>
              <p14:xfrm>
                <a:off x="4453386" y="271150"/>
                <a:ext cx="608400" cy="112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230D0D-C47B-4EFE-B9F6-CEA74D2BA1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44386" y="262510"/>
                  <a:ext cx="626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C8973D-F4AC-40BB-A16D-6DE5DE10DB52}"/>
                    </a:ext>
                  </a:extLst>
                </p14:cNvPr>
                <p14:cNvContentPartPr/>
                <p14:nvPr/>
              </p14:nvContentPartPr>
              <p14:xfrm>
                <a:off x="5178786" y="147310"/>
                <a:ext cx="30240" cy="195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C8973D-F4AC-40BB-A16D-6DE5DE10DB5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70146" y="138310"/>
                  <a:ext cx="47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7DD415-12AC-4011-9EF1-A05EA29C31EA}"/>
                    </a:ext>
                  </a:extLst>
                </p14:cNvPr>
                <p14:cNvContentPartPr/>
                <p14:nvPr/>
              </p14:nvContentPartPr>
              <p14:xfrm>
                <a:off x="5291106" y="265030"/>
                <a:ext cx="81360" cy="83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7DD415-12AC-4011-9EF1-A05EA29C31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82466" y="256030"/>
                  <a:ext cx="9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65FC66-5CE4-4A4D-A115-CE632A0D6EA0}"/>
                    </a:ext>
                  </a:extLst>
                </p14:cNvPr>
                <p14:cNvContentPartPr/>
                <p14:nvPr/>
              </p14:nvContentPartPr>
              <p14:xfrm>
                <a:off x="5427186" y="259270"/>
                <a:ext cx="75240" cy="101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65FC66-5CE4-4A4D-A115-CE632A0D6E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18546" y="250630"/>
                  <a:ext cx="92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5A45CC-D520-4938-938B-B5BD19D26B2A}"/>
              </a:ext>
            </a:extLst>
          </p:cNvPr>
          <p:cNvGrpSpPr/>
          <p:nvPr/>
        </p:nvGrpSpPr>
        <p:grpSpPr>
          <a:xfrm>
            <a:off x="4703946" y="1451230"/>
            <a:ext cx="523080" cy="206280"/>
            <a:chOff x="4703946" y="1451230"/>
            <a:chExt cx="52308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6ABA440-BF3C-4209-A7EB-604B5C3C80AD}"/>
                    </a:ext>
                  </a:extLst>
                </p14:cNvPr>
                <p14:cNvContentPartPr/>
                <p14:nvPr/>
              </p14:nvContentPartPr>
              <p14:xfrm>
                <a:off x="4703946" y="1451230"/>
                <a:ext cx="210240" cy="206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6ABA440-BF3C-4209-A7EB-604B5C3C80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94946" y="1442230"/>
                  <a:ext cx="227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A73865-9BD3-47C7-972E-8C28A3DA1399}"/>
                    </a:ext>
                  </a:extLst>
                </p14:cNvPr>
                <p14:cNvContentPartPr/>
                <p14:nvPr/>
              </p14:nvContentPartPr>
              <p14:xfrm>
                <a:off x="4742466" y="1462390"/>
                <a:ext cx="484560" cy="134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A73865-9BD3-47C7-972E-8C28A3DA13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33466" y="1453390"/>
                  <a:ext cx="5022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F1C9B60-D300-4D92-AB08-974CFB2B9577}"/>
              </a:ext>
            </a:extLst>
          </p:cNvPr>
          <p:cNvGrpSpPr/>
          <p:nvPr/>
        </p:nvGrpSpPr>
        <p:grpSpPr>
          <a:xfrm>
            <a:off x="5574786" y="1197430"/>
            <a:ext cx="2065320" cy="348840"/>
            <a:chOff x="5574786" y="1197430"/>
            <a:chExt cx="206532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D596AC-8F90-43C1-AB10-9C8BA1CD7CCB}"/>
                    </a:ext>
                  </a:extLst>
                </p14:cNvPr>
                <p14:cNvContentPartPr/>
                <p14:nvPr/>
              </p14:nvContentPartPr>
              <p14:xfrm>
                <a:off x="5574786" y="1274110"/>
                <a:ext cx="248400" cy="272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D596AC-8F90-43C1-AB10-9C8BA1CD7CC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65786" y="1265110"/>
                  <a:ext cx="266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FC92F14-57AD-485F-8B09-98AC177E9AFE}"/>
                    </a:ext>
                  </a:extLst>
                </p14:cNvPr>
                <p14:cNvContentPartPr/>
                <p14:nvPr/>
              </p14:nvContentPartPr>
              <p14:xfrm>
                <a:off x="5604306" y="1197430"/>
                <a:ext cx="608040" cy="271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FC92F14-57AD-485F-8B09-98AC177E9A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95306" y="1188430"/>
                  <a:ext cx="625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5079846-2102-40AA-9598-9F94EB65ACFA}"/>
                    </a:ext>
                  </a:extLst>
                </p14:cNvPr>
                <p14:cNvContentPartPr/>
                <p14:nvPr/>
              </p14:nvContentPartPr>
              <p14:xfrm>
                <a:off x="6276786" y="1209310"/>
                <a:ext cx="496080" cy="27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5079846-2102-40AA-9598-9F94EB65AC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67786" y="1200310"/>
                  <a:ext cx="513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702E23D-38F4-49A4-9815-DB3CDFA8CF5F}"/>
                    </a:ext>
                  </a:extLst>
                </p14:cNvPr>
                <p14:cNvContentPartPr/>
                <p14:nvPr/>
              </p14:nvContentPartPr>
              <p14:xfrm>
                <a:off x="6825066" y="1309390"/>
                <a:ext cx="278280" cy="174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702E23D-38F4-49A4-9815-DB3CDFA8CF5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16426" y="1300750"/>
                  <a:ext cx="295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D163F8-1FDF-433B-B5EF-556CAB36D819}"/>
                    </a:ext>
                  </a:extLst>
                </p14:cNvPr>
                <p14:cNvContentPartPr/>
                <p14:nvPr/>
              </p14:nvContentPartPr>
              <p14:xfrm>
                <a:off x="7172826" y="1291750"/>
                <a:ext cx="467280" cy="183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D163F8-1FDF-433B-B5EF-556CAB36D81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63826" y="1282750"/>
                  <a:ext cx="4849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5A45D7-3DE9-4696-B94C-BE68ADA50C63}"/>
              </a:ext>
            </a:extLst>
          </p:cNvPr>
          <p:cNvGrpSpPr/>
          <p:nvPr/>
        </p:nvGrpSpPr>
        <p:grpSpPr>
          <a:xfrm>
            <a:off x="2973066" y="2430430"/>
            <a:ext cx="891360" cy="312840"/>
            <a:chOff x="2973066" y="2430430"/>
            <a:chExt cx="89136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541411-0931-4CC9-91CB-BCB74C53ACD8}"/>
                    </a:ext>
                  </a:extLst>
                </p14:cNvPr>
                <p14:cNvContentPartPr/>
                <p14:nvPr/>
              </p14:nvContentPartPr>
              <p14:xfrm>
                <a:off x="2973066" y="2471830"/>
                <a:ext cx="218880" cy="242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541411-0931-4CC9-91CB-BCB74C53AC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64066" y="2462830"/>
                  <a:ext cx="236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603EE8-D37D-467F-881D-C3B79E2FFBA7}"/>
                    </a:ext>
                  </a:extLst>
                </p14:cNvPr>
                <p14:cNvContentPartPr/>
                <p14:nvPr/>
              </p14:nvContentPartPr>
              <p14:xfrm>
                <a:off x="2984946" y="2436190"/>
                <a:ext cx="200880" cy="183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603EE8-D37D-467F-881D-C3B79E2FFB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75946" y="2427550"/>
                  <a:ext cx="218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8ABDAA-9DEC-4461-A7F0-5487FF8368D3}"/>
                    </a:ext>
                  </a:extLst>
                </p14:cNvPr>
                <p14:cNvContentPartPr/>
                <p14:nvPr/>
              </p14:nvContentPartPr>
              <p14:xfrm>
                <a:off x="3321186" y="2495230"/>
                <a:ext cx="478080" cy="248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8ABDAA-9DEC-4461-A7F0-5487FF8368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12186" y="2486590"/>
                  <a:ext cx="495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3C437F4-B7B9-4B75-BB09-7F0F1A49BDFF}"/>
                    </a:ext>
                  </a:extLst>
                </p14:cNvPr>
                <p14:cNvContentPartPr/>
                <p14:nvPr/>
              </p14:nvContentPartPr>
              <p14:xfrm>
                <a:off x="3686946" y="2430430"/>
                <a:ext cx="177480" cy="12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3C437F4-B7B9-4B75-BB09-7F0F1A49BDF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77946" y="2421430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8441E3B-5E94-4455-8CD0-8A4FF6AA3EB6}"/>
                  </a:ext>
                </a:extLst>
              </p14:cNvPr>
              <p14:cNvContentPartPr/>
              <p14:nvPr/>
            </p14:nvContentPartPr>
            <p14:xfrm>
              <a:off x="4265826" y="2477230"/>
              <a:ext cx="548280" cy="163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8441E3B-5E94-4455-8CD0-8A4FF6AA3EB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257186" y="2468590"/>
                <a:ext cx="56592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10687F57-13FB-4B03-82DD-B508CC10DAA0}"/>
              </a:ext>
            </a:extLst>
          </p:cNvPr>
          <p:cNvGrpSpPr/>
          <p:nvPr/>
        </p:nvGrpSpPr>
        <p:grpSpPr>
          <a:xfrm>
            <a:off x="5244666" y="2347630"/>
            <a:ext cx="1581120" cy="230400"/>
            <a:chOff x="5244666" y="2347630"/>
            <a:chExt cx="158112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2016096-4CE0-4824-B135-65C3280A9236}"/>
                    </a:ext>
                  </a:extLst>
                </p14:cNvPr>
                <p14:cNvContentPartPr/>
                <p14:nvPr/>
              </p14:nvContentPartPr>
              <p14:xfrm>
                <a:off x="5244666" y="2441950"/>
                <a:ext cx="419040" cy="130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2016096-4CE0-4824-B135-65C3280A923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35666" y="2433310"/>
                  <a:ext cx="436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4284F98-7AB6-4515-A329-BFDF589E8E69}"/>
                    </a:ext>
                  </a:extLst>
                </p14:cNvPr>
                <p14:cNvContentPartPr/>
                <p14:nvPr/>
              </p14:nvContentPartPr>
              <p14:xfrm>
                <a:off x="5706546" y="2347630"/>
                <a:ext cx="157680" cy="230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4284F98-7AB6-4515-A329-BFDF589E8E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97546" y="2338990"/>
                  <a:ext cx="175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70D162-4AEE-42C0-B7B8-76BEB1E41424}"/>
                    </a:ext>
                  </a:extLst>
                </p14:cNvPr>
                <p14:cNvContentPartPr/>
                <p14:nvPr/>
              </p14:nvContentPartPr>
              <p14:xfrm>
                <a:off x="5963586" y="2442310"/>
                <a:ext cx="714960" cy="133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70D162-4AEE-42C0-B7B8-76BEB1E414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54946" y="2433310"/>
                  <a:ext cx="732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0741F7-6905-40D4-9625-55A52BF8A8D7}"/>
                    </a:ext>
                  </a:extLst>
                </p14:cNvPr>
                <p14:cNvContentPartPr/>
                <p14:nvPr/>
              </p14:nvContentPartPr>
              <p14:xfrm>
                <a:off x="6813546" y="2418550"/>
                <a:ext cx="12240" cy="153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0741F7-6905-40D4-9625-55A52BF8A8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04906" y="2409550"/>
                  <a:ext cx="298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E5D9C34-2E09-40FD-97F3-F1D791857614}"/>
              </a:ext>
            </a:extLst>
          </p:cNvPr>
          <p:cNvGrpSpPr/>
          <p:nvPr/>
        </p:nvGrpSpPr>
        <p:grpSpPr>
          <a:xfrm>
            <a:off x="1580946" y="2406670"/>
            <a:ext cx="1126800" cy="407520"/>
            <a:chOff x="1580946" y="2406670"/>
            <a:chExt cx="112680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AD6C4D-5010-4E07-9385-A66F12BDEE50}"/>
                    </a:ext>
                  </a:extLst>
                </p14:cNvPr>
                <p14:cNvContentPartPr/>
                <p14:nvPr/>
              </p14:nvContentPartPr>
              <p14:xfrm>
                <a:off x="1598586" y="2495230"/>
                <a:ext cx="270720" cy="252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AD6C4D-5010-4E07-9385-A66F12BDEE5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89586" y="2486230"/>
                  <a:ext cx="288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AE8845D-10B6-4275-8D0C-2D86D36D2973}"/>
                    </a:ext>
                  </a:extLst>
                </p14:cNvPr>
                <p14:cNvContentPartPr/>
                <p14:nvPr/>
              </p14:nvContentPartPr>
              <p14:xfrm>
                <a:off x="1639986" y="2625190"/>
                <a:ext cx="141840" cy="41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AE8845D-10B6-4275-8D0C-2D86D36D29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30986" y="2616190"/>
                  <a:ext cx="159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003BE1B-4A83-40CB-8847-3C1D93F977EA}"/>
                    </a:ext>
                  </a:extLst>
                </p14:cNvPr>
                <p14:cNvContentPartPr/>
                <p14:nvPr/>
              </p14:nvContentPartPr>
              <p14:xfrm>
                <a:off x="1740066" y="2418550"/>
                <a:ext cx="277560" cy="354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003BE1B-4A83-40CB-8847-3C1D93F977E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31426" y="2409910"/>
                  <a:ext cx="2952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B4F4CE-F1E2-4330-9AC6-7C56E9F16057}"/>
                    </a:ext>
                  </a:extLst>
                </p14:cNvPr>
                <p14:cNvContentPartPr/>
                <p14:nvPr/>
              </p14:nvContentPartPr>
              <p14:xfrm>
                <a:off x="2235786" y="2512870"/>
                <a:ext cx="41760" cy="201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B4F4CE-F1E2-4330-9AC6-7C56E9F1605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26786" y="2503870"/>
                  <a:ext cx="59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8CC9275-0E86-4469-A703-FC8033C53293}"/>
                    </a:ext>
                  </a:extLst>
                </p14:cNvPr>
                <p14:cNvContentPartPr/>
                <p14:nvPr/>
              </p14:nvContentPartPr>
              <p14:xfrm>
                <a:off x="2271066" y="2406670"/>
                <a:ext cx="171360" cy="354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8CC9275-0E86-4469-A703-FC8033C5329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62066" y="2398030"/>
                  <a:ext cx="1890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DA5CCC8-9A68-4749-9636-DDBD0B56B30A}"/>
                    </a:ext>
                  </a:extLst>
                </p14:cNvPr>
                <p14:cNvContentPartPr/>
                <p14:nvPr/>
              </p14:nvContentPartPr>
              <p14:xfrm>
                <a:off x="2642586" y="2713390"/>
                <a:ext cx="65160" cy="10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DA5CCC8-9A68-4749-9636-DDBD0B56B30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33946" y="2704750"/>
                  <a:ext cx="82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D15BD90-64DC-4285-A623-F365F35D6D36}"/>
                    </a:ext>
                  </a:extLst>
                </p14:cNvPr>
                <p14:cNvContentPartPr/>
                <p14:nvPr/>
              </p14:nvContentPartPr>
              <p14:xfrm>
                <a:off x="1580946" y="2448070"/>
                <a:ext cx="242280" cy="1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D15BD90-64DC-4285-A623-F365F35D6D3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71946" y="2439070"/>
                  <a:ext cx="2599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5AEFFCE-BC85-43E8-9570-2B6DE8A1F89E}"/>
                  </a:ext>
                </a:extLst>
              </p14:cNvPr>
              <p14:cNvContentPartPr/>
              <p14:nvPr/>
            </p14:nvContentPartPr>
            <p14:xfrm>
              <a:off x="1562946" y="2937670"/>
              <a:ext cx="283680" cy="6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5AEFFCE-BC85-43E8-9570-2B6DE8A1F89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553946" y="2928670"/>
                <a:ext cx="301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6735209-BE1E-4674-9DC8-5E00DDDCA2E5}"/>
                  </a:ext>
                </a:extLst>
              </p14:cNvPr>
              <p14:cNvContentPartPr/>
              <p14:nvPr/>
            </p14:nvContentPartPr>
            <p14:xfrm>
              <a:off x="2217786" y="2925790"/>
              <a:ext cx="142200" cy="12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6735209-BE1E-4674-9DC8-5E00DDDCA2E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09146" y="2916790"/>
                <a:ext cx="1598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3A2FD41-5557-4B6C-8D05-C1E9FA10C5E0}"/>
                  </a:ext>
                </a:extLst>
              </p14:cNvPr>
              <p14:cNvContentPartPr/>
              <p14:nvPr/>
            </p14:nvContentPartPr>
            <p14:xfrm>
              <a:off x="2928786" y="2902390"/>
              <a:ext cx="156960" cy="122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3A2FD41-5557-4B6C-8D05-C1E9FA10C5E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919786" y="2893390"/>
                <a:ext cx="174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1F7A92F-84D1-4C93-B7AD-9FA5C7239E8F}"/>
                  </a:ext>
                </a:extLst>
              </p14:cNvPr>
              <p14:cNvContentPartPr/>
              <p14:nvPr/>
            </p14:nvContentPartPr>
            <p14:xfrm>
              <a:off x="3681186" y="2842990"/>
              <a:ext cx="171360" cy="6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1F7A92F-84D1-4C93-B7AD-9FA5C7239E8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672186" y="2834350"/>
                <a:ext cx="1890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32020C8-25C9-4E4A-8E37-5014C32548F6}"/>
              </a:ext>
            </a:extLst>
          </p:cNvPr>
          <p:cNvGrpSpPr/>
          <p:nvPr/>
        </p:nvGrpSpPr>
        <p:grpSpPr>
          <a:xfrm>
            <a:off x="2642586" y="3149350"/>
            <a:ext cx="401400" cy="219240"/>
            <a:chOff x="2642586" y="3149350"/>
            <a:chExt cx="40140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FF657A-D3F5-45A1-A8EC-EB65A64708C7}"/>
                    </a:ext>
                  </a:extLst>
                </p14:cNvPr>
                <p14:cNvContentPartPr/>
                <p14:nvPr/>
              </p14:nvContentPartPr>
              <p14:xfrm>
                <a:off x="2642586" y="3158350"/>
                <a:ext cx="18360" cy="21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FF657A-D3F5-45A1-A8EC-EB65A64708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33946" y="3149350"/>
                  <a:ext cx="36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9FF9132-0ECC-4A7E-B140-C7B18E5FAC04}"/>
                    </a:ext>
                  </a:extLst>
                </p14:cNvPr>
                <p14:cNvContentPartPr/>
                <p14:nvPr/>
              </p14:nvContentPartPr>
              <p14:xfrm>
                <a:off x="2795946" y="3149350"/>
                <a:ext cx="248040" cy="20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9FF9132-0ECC-4A7E-B140-C7B18E5FAC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87306" y="3140350"/>
                  <a:ext cx="26568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FF9E614-08E2-4016-B431-FD3932D5204A}"/>
              </a:ext>
            </a:extLst>
          </p:cNvPr>
          <p:cNvGrpSpPr/>
          <p:nvPr/>
        </p:nvGrpSpPr>
        <p:grpSpPr>
          <a:xfrm>
            <a:off x="3547626" y="3070510"/>
            <a:ext cx="1095480" cy="231120"/>
            <a:chOff x="3547626" y="3070510"/>
            <a:chExt cx="10954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7E5323E-08C9-4C20-A27B-56D40046935E}"/>
                    </a:ext>
                  </a:extLst>
                </p14:cNvPr>
                <p14:cNvContentPartPr/>
                <p14:nvPr/>
              </p14:nvContentPartPr>
              <p14:xfrm>
                <a:off x="3547626" y="3149350"/>
                <a:ext cx="158040" cy="137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7E5323E-08C9-4C20-A27B-56D4004693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38626" y="3140710"/>
                  <a:ext cx="175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BC99785-7454-4DF9-B419-0D1B963B8A8F}"/>
                    </a:ext>
                  </a:extLst>
                </p14:cNvPr>
                <p14:cNvContentPartPr/>
                <p14:nvPr/>
              </p14:nvContentPartPr>
              <p14:xfrm>
                <a:off x="3792786" y="3070510"/>
                <a:ext cx="850320" cy="231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BC99785-7454-4DF9-B419-0D1B963B8A8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83786" y="3061510"/>
                  <a:ext cx="86796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7FE4287-0C05-4890-985B-62C4579C244A}"/>
              </a:ext>
            </a:extLst>
          </p:cNvPr>
          <p:cNvGrpSpPr/>
          <p:nvPr/>
        </p:nvGrpSpPr>
        <p:grpSpPr>
          <a:xfrm>
            <a:off x="5049906" y="2967550"/>
            <a:ext cx="1834920" cy="477720"/>
            <a:chOff x="5049906" y="2967550"/>
            <a:chExt cx="18349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3D739D7-E952-49AB-BCE1-396F13B4022A}"/>
                    </a:ext>
                  </a:extLst>
                </p14:cNvPr>
                <p14:cNvContentPartPr/>
                <p14:nvPr/>
              </p14:nvContentPartPr>
              <p14:xfrm>
                <a:off x="5108586" y="3150070"/>
                <a:ext cx="18000" cy="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3D739D7-E952-49AB-BCE1-396F13B402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99946" y="3141430"/>
                  <a:ext cx="35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674EE2B-3D0F-4885-8656-6AFADC4099E0}"/>
                    </a:ext>
                  </a:extLst>
                </p14:cNvPr>
                <p14:cNvContentPartPr/>
                <p14:nvPr/>
              </p14:nvContentPartPr>
              <p14:xfrm>
                <a:off x="5049906" y="3105790"/>
                <a:ext cx="826560" cy="339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674EE2B-3D0F-4885-8656-6AFADC4099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41266" y="3096790"/>
                  <a:ext cx="844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E61FCAD-F3B5-4974-8EA0-7697A5AFBC74}"/>
                    </a:ext>
                  </a:extLst>
                </p14:cNvPr>
                <p14:cNvContentPartPr/>
                <p14:nvPr/>
              </p14:nvContentPartPr>
              <p14:xfrm>
                <a:off x="5787186" y="2967550"/>
                <a:ext cx="1097640" cy="28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E61FCAD-F3B5-4974-8EA0-7697A5AFBC7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78186" y="2958910"/>
                  <a:ext cx="111528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B5B09EA-F899-4772-84FA-9F6D71C58DAC}"/>
              </a:ext>
            </a:extLst>
          </p:cNvPr>
          <p:cNvGrpSpPr/>
          <p:nvPr/>
        </p:nvGrpSpPr>
        <p:grpSpPr>
          <a:xfrm>
            <a:off x="141306" y="1810510"/>
            <a:ext cx="523080" cy="432000"/>
            <a:chOff x="141306" y="1810510"/>
            <a:chExt cx="52308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1FE5D9D-5CB8-42FF-A1BE-9625C9280B61}"/>
                    </a:ext>
                  </a:extLst>
                </p14:cNvPr>
                <p14:cNvContentPartPr/>
                <p14:nvPr/>
              </p14:nvContentPartPr>
              <p14:xfrm>
                <a:off x="141306" y="1810510"/>
                <a:ext cx="100800" cy="260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1FE5D9D-5CB8-42FF-A1BE-9625C9280B6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2666" y="1801510"/>
                  <a:ext cx="118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30C2609-E385-4FE9-AD2B-FE6BAEB88A72}"/>
                    </a:ext>
                  </a:extLst>
                </p14:cNvPr>
                <p14:cNvContentPartPr/>
                <p14:nvPr/>
              </p14:nvContentPartPr>
              <p14:xfrm>
                <a:off x="373866" y="1881430"/>
                <a:ext cx="290520" cy="361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30C2609-E385-4FE9-AD2B-FE6BAEB88A7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866" y="1872430"/>
                  <a:ext cx="308160" cy="37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D61D845-8E8D-41C4-A743-329F6873E82A}"/>
              </a:ext>
            </a:extLst>
          </p:cNvPr>
          <p:cNvGrpSpPr/>
          <p:nvPr/>
        </p:nvGrpSpPr>
        <p:grpSpPr>
          <a:xfrm>
            <a:off x="247506" y="760750"/>
            <a:ext cx="2183400" cy="735120"/>
            <a:chOff x="247506" y="760750"/>
            <a:chExt cx="2183400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24FD12-BE6D-4030-AC07-61F4DE7E3631}"/>
                    </a:ext>
                  </a:extLst>
                </p14:cNvPr>
                <p14:cNvContentPartPr/>
                <p14:nvPr/>
              </p14:nvContentPartPr>
              <p14:xfrm>
                <a:off x="1235706" y="1061710"/>
                <a:ext cx="268560" cy="27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24FD12-BE6D-4030-AC07-61F4DE7E363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26706" y="1052710"/>
                  <a:ext cx="286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299EEF-757E-4663-8402-0CE1DD7490EB}"/>
                    </a:ext>
                  </a:extLst>
                </p14:cNvPr>
                <p14:cNvContentPartPr/>
                <p14:nvPr/>
              </p14:nvContentPartPr>
              <p14:xfrm>
                <a:off x="1574826" y="1096990"/>
                <a:ext cx="189000" cy="177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299EEF-757E-4663-8402-0CE1DD7490E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66186" y="1088350"/>
                  <a:ext cx="206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CF4869-CC46-4541-ACAB-97A7B02B9A3E}"/>
                    </a:ext>
                  </a:extLst>
                </p14:cNvPr>
                <p14:cNvContentPartPr/>
                <p14:nvPr/>
              </p14:nvContentPartPr>
              <p14:xfrm>
                <a:off x="1569066" y="1108870"/>
                <a:ext cx="218520" cy="17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CF4869-CC46-4541-ACAB-97A7B02B9A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560066" y="1100230"/>
                  <a:ext cx="236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6E4AAC-6DCB-4638-B0F1-EEFDDBFD72D1}"/>
                    </a:ext>
                  </a:extLst>
                </p14:cNvPr>
                <p14:cNvContentPartPr/>
                <p14:nvPr/>
              </p14:nvContentPartPr>
              <p14:xfrm>
                <a:off x="1877946" y="1020310"/>
                <a:ext cx="269640" cy="301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6E4AAC-6DCB-4638-B0F1-EEFDDBFD72D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68946" y="1011670"/>
                  <a:ext cx="287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B73826-259B-4F62-97C9-9B0CEC6BF03C}"/>
                    </a:ext>
                  </a:extLst>
                </p14:cNvPr>
                <p14:cNvContentPartPr/>
                <p14:nvPr/>
              </p14:nvContentPartPr>
              <p14:xfrm>
                <a:off x="1993866" y="931750"/>
                <a:ext cx="7128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B73826-259B-4F62-97C9-9B0CEC6BF0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84866" y="923110"/>
                  <a:ext cx="88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6DF624-6C91-4140-A6DF-410EDC669AA2}"/>
                    </a:ext>
                  </a:extLst>
                </p14:cNvPr>
                <p14:cNvContentPartPr/>
                <p14:nvPr/>
              </p14:nvContentPartPr>
              <p14:xfrm>
                <a:off x="2294826" y="1114630"/>
                <a:ext cx="136080" cy="10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6DF624-6C91-4140-A6DF-410EDC669A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85826" y="1105990"/>
                  <a:ext cx="153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D21C818-47E0-4905-83C0-EB46FA4EF39F}"/>
                    </a:ext>
                  </a:extLst>
                </p14:cNvPr>
                <p14:cNvContentPartPr/>
                <p14:nvPr/>
              </p14:nvContentPartPr>
              <p14:xfrm>
                <a:off x="825666" y="1268350"/>
                <a:ext cx="248040" cy="18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D21C818-47E0-4905-83C0-EB46FA4EF39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7026" y="1259350"/>
                  <a:ext cx="265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09B9C4C-0BD8-4F62-9833-5623238BFD0B}"/>
                    </a:ext>
                  </a:extLst>
                </p14:cNvPr>
                <p14:cNvContentPartPr/>
                <p14:nvPr/>
              </p14:nvContentPartPr>
              <p14:xfrm>
                <a:off x="968946" y="1203550"/>
                <a:ext cx="85320" cy="141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09B9C4C-0BD8-4F62-9833-5623238BFD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0306" y="1194910"/>
                  <a:ext cx="102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93DB3F8-06C0-4FED-A6FA-529A90AF48DF}"/>
                    </a:ext>
                  </a:extLst>
                </p14:cNvPr>
                <p14:cNvContentPartPr/>
                <p14:nvPr/>
              </p14:nvContentPartPr>
              <p14:xfrm>
                <a:off x="247506" y="1067470"/>
                <a:ext cx="112320" cy="248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93DB3F8-06C0-4FED-A6FA-529A90AF48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8866" y="1058830"/>
                  <a:ext cx="129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45D8CC-4F1A-4722-B3F2-CAFE97D89CFD}"/>
                    </a:ext>
                  </a:extLst>
                </p14:cNvPr>
                <p14:cNvContentPartPr/>
                <p14:nvPr/>
              </p14:nvContentPartPr>
              <p14:xfrm>
                <a:off x="471786" y="1209310"/>
                <a:ext cx="6120" cy="29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45D8CC-4F1A-4722-B3F2-CAFE97D89C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2786" y="1200310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7D46FD6-F5FE-414A-9B19-2EF64E758A16}"/>
                    </a:ext>
                  </a:extLst>
                </p14:cNvPr>
                <p14:cNvContentPartPr/>
                <p14:nvPr/>
              </p14:nvContentPartPr>
              <p14:xfrm>
                <a:off x="471786" y="1226590"/>
                <a:ext cx="195120" cy="269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7D46FD6-F5FE-414A-9B19-2EF64E758A1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2786" y="1217950"/>
                  <a:ext cx="212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928000-AE18-4A24-8A41-341D3A660B72}"/>
                    </a:ext>
                  </a:extLst>
                </p14:cNvPr>
                <p14:cNvContentPartPr/>
                <p14:nvPr/>
              </p14:nvContentPartPr>
              <p14:xfrm>
                <a:off x="495546" y="902590"/>
                <a:ext cx="136440" cy="153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928000-AE18-4A24-8A41-341D3A660B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6546" y="893590"/>
                  <a:ext cx="154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91621FE-FFB7-49CA-8C40-666AA28F4E5F}"/>
                    </a:ext>
                  </a:extLst>
                </p14:cNvPr>
                <p14:cNvContentPartPr/>
                <p14:nvPr/>
              </p14:nvContentPartPr>
              <p14:xfrm>
                <a:off x="464946" y="973510"/>
                <a:ext cx="72000" cy="95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91621FE-FFB7-49CA-8C40-666AA28F4E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5946" y="964510"/>
                  <a:ext cx="89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799EA8-9591-41D3-9857-766B034BBDC3}"/>
                    </a:ext>
                  </a:extLst>
                </p14:cNvPr>
                <p14:cNvContentPartPr/>
                <p14:nvPr/>
              </p14:nvContentPartPr>
              <p14:xfrm>
                <a:off x="697866" y="819790"/>
                <a:ext cx="78840" cy="77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799EA8-9591-41D3-9857-766B034BBD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9226" y="811150"/>
                  <a:ext cx="96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DE3598-B891-44B3-B740-A0740B4D6851}"/>
                    </a:ext>
                  </a:extLst>
                </p14:cNvPr>
                <p14:cNvContentPartPr/>
                <p14:nvPr/>
              </p14:nvContentPartPr>
              <p14:xfrm>
                <a:off x="807666" y="760750"/>
                <a:ext cx="567360" cy="159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DE3598-B891-44B3-B740-A0740B4D685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8666" y="751750"/>
                  <a:ext cx="5850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D9EC8B8-EE61-4D74-BDEF-5928C2C19AF4}"/>
              </a:ext>
            </a:extLst>
          </p:cNvPr>
          <p:cNvGrpSpPr/>
          <p:nvPr/>
        </p:nvGrpSpPr>
        <p:grpSpPr>
          <a:xfrm>
            <a:off x="648906" y="3517990"/>
            <a:ext cx="3563640" cy="375840"/>
            <a:chOff x="648906" y="3517990"/>
            <a:chExt cx="35636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D93CE87-51E0-4CA0-B3F3-920FF6D8893D}"/>
                    </a:ext>
                  </a:extLst>
                </p14:cNvPr>
                <p14:cNvContentPartPr/>
                <p14:nvPr/>
              </p14:nvContentPartPr>
              <p14:xfrm>
                <a:off x="707946" y="3539230"/>
                <a:ext cx="489960" cy="177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D93CE87-51E0-4CA0-B3F3-920FF6D8893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8946" y="3530590"/>
                  <a:ext cx="507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0995CC9-7803-453D-8B3E-54487FF27879}"/>
                    </a:ext>
                  </a:extLst>
                </p14:cNvPr>
                <p14:cNvContentPartPr/>
                <p14:nvPr/>
              </p14:nvContentPartPr>
              <p14:xfrm>
                <a:off x="1315266" y="3574870"/>
                <a:ext cx="454680" cy="160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0995CC9-7803-453D-8B3E-54487FF2787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06626" y="3565870"/>
                  <a:ext cx="472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B0E2F4F-D656-4D56-BD48-1F37682A17FD}"/>
                    </a:ext>
                  </a:extLst>
                </p14:cNvPr>
                <p14:cNvContentPartPr/>
                <p14:nvPr/>
              </p14:nvContentPartPr>
              <p14:xfrm>
                <a:off x="1669506" y="3610150"/>
                <a:ext cx="743760" cy="141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B0E2F4F-D656-4D56-BD48-1F37682A17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660506" y="3601510"/>
                  <a:ext cx="761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1A3CE4-6A10-4CCA-8D53-0EB570423D01}"/>
                    </a:ext>
                  </a:extLst>
                </p14:cNvPr>
                <p14:cNvContentPartPr/>
                <p14:nvPr/>
              </p14:nvContentPartPr>
              <p14:xfrm>
                <a:off x="2792346" y="3517990"/>
                <a:ext cx="770760" cy="258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1A3CE4-6A10-4CCA-8D53-0EB570423D0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83346" y="3508990"/>
                  <a:ext cx="788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D955CE-D80D-4854-A68E-815E34B2B51C}"/>
                    </a:ext>
                  </a:extLst>
                </p14:cNvPr>
                <p14:cNvContentPartPr/>
                <p14:nvPr/>
              </p14:nvContentPartPr>
              <p14:xfrm>
                <a:off x="3468786" y="3586750"/>
                <a:ext cx="519480" cy="183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D955CE-D80D-4854-A68E-815E34B2B51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59786" y="3577750"/>
                  <a:ext cx="537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287B93C-3550-49E2-ACFD-AE3D9C9A645B}"/>
                    </a:ext>
                  </a:extLst>
                </p14:cNvPr>
                <p14:cNvContentPartPr/>
                <p14:nvPr/>
              </p14:nvContentPartPr>
              <p14:xfrm>
                <a:off x="4029666" y="3622030"/>
                <a:ext cx="82800" cy="189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287B93C-3550-49E2-ACFD-AE3D9C9A64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20666" y="3613030"/>
                  <a:ext cx="100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D6C55FD-4D89-4125-B913-A83F5E54EC79}"/>
                    </a:ext>
                  </a:extLst>
                </p14:cNvPr>
                <p14:cNvContentPartPr/>
                <p14:nvPr/>
              </p14:nvContentPartPr>
              <p14:xfrm>
                <a:off x="648906" y="3848110"/>
                <a:ext cx="3563640" cy="45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D6C55FD-4D89-4125-B913-A83F5E54EC7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9906" y="3839470"/>
                  <a:ext cx="35812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5310700-A73D-42A1-AE4A-FF8571D97E7B}"/>
              </a:ext>
            </a:extLst>
          </p:cNvPr>
          <p:cNvGrpSpPr/>
          <p:nvPr/>
        </p:nvGrpSpPr>
        <p:grpSpPr>
          <a:xfrm>
            <a:off x="1085226" y="4949350"/>
            <a:ext cx="3534120" cy="361080"/>
            <a:chOff x="1085226" y="4949350"/>
            <a:chExt cx="353412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F8B0603-26B9-4BAD-8678-5303313514D6}"/>
                    </a:ext>
                  </a:extLst>
                </p14:cNvPr>
                <p14:cNvContentPartPr/>
                <p14:nvPr/>
              </p14:nvContentPartPr>
              <p14:xfrm>
                <a:off x="1085226" y="5051590"/>
                <a:ext cx="207000" cy="19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F8B0603-26B9-4BAD-8678-5303313514D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6586" y="5042950"/>
                  <a:ext cx="224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86F1E99-1617-4C68-9B53-6473D7C25256}"/>
                    </a:ext>
                  </a:extLst>
                </p14:cNvPr>
                <p14:cNvContentPartPr/>
                <p14:nvPr/>
              </p14:nvContentPartPr>
              <p14:xfrm>
                <a:off x="1097106" y="5167510"/>
                <a:ext cx="130320" cy="6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86F1E99-1617-4C68-9B53-6473D7C2525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8106" y="5158870"/>
                  <a:ext cx="147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3BAB85E-DEE7-4B49-BA51-577025468053}"/>
                    </a:ext>
                  </a:extLst>
                </p14:cNvPr>
                <p14:cNvContentPartPr/>
                <p14:nvPr/>
              </p14:nvContentPartPr>
              <p14:xfrm>
                <a:off x="1291146" y="5256070"/>
                <a:ext cx="65880" cy="54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3BAB85E-DEE7-4B49-BA51-57702546805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82506" y="5247070"/>
                  <a:ext cx="83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9DFCA5-42E6-46BD-BD35-7BC85D4969C5}"/>
                    </a:ext>
                  </a:extLst>
                </p14:cNvPr>
                <p14:cNvContentPartPr/>
                <p14:nvPr/>
              </p14:nvContentPartPr>
              <p14:xfrm>
                <a:off x="1569066" y="5126470"/>
                <a:ext cx="18000" cy="1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9DFCA5-42E6-46BD-BD35-7BC85D4969C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60066" y="5117470"/>
                  <a:ext cx="3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2A1AA7D-70B1-4DF6-BDD7-D20BFF738084}"/>
                    </a:ext>
                  </a:extLst>
                </p14:cNvPr>
                <p14:cNvContentPartPr/>
                <p14:nvPr/>
              </p14:nvContentPartPr>
              <p14:xfrm>
                <a:off x="1545306" y="5203150"/>
                <a:ext cx="94680" cy="18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2A1AA7D-70B1-4DF6-BDD7-D20BFF73808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36666" y="5194150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BB4517-01BA-4F50-AE02-4538324BFBE0}"/>
                    </a:ext>
                  </a:extLst>
                </p14:cNvPr>
                <p14:cNvContentPartPr/>
                <p14:nvPr/>
              </p14:nvContentPartPr>
              <p14:xfrm>
                <a:off x="1834746" y="5067430"/>
                <a:ext cx="471960" cy="231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BB4517-01BA-4F50-AE02-4538324BFBE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25746" y="5058430"/>
                  <a:ext cx="4896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0E67C8-5FAF-4F25-B1D3-2DE8D80D3A7A}"/>
                    </a:ext>
                  </a:extLst>
                </p14:cNvPr>
                <p14:cNvContentPartPr/>
                <p14:nvPr/>
              </p14:nvContentPartPr>
              <p14:xfrm>
                <a:off x="2376546" y="5085070"/>
                <a:ext cx="119160" cy="200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0E67C8-5FAF-4F25-B1D3-2DE8D80D3A7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67546" y="5076070"/>
                  <a:ext cx="136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4C8D894-1F6A-4EFA-BA91-31EF251564EF}"/>
                    </a:ext>
                  </a:extLst>
                </p14:cNvPr>
                <p14:cNvContentPartPr/>
                <p14:nvPr/>
              </p14:nvContentPartPr>
              <p14:xfrm>
                <a:off x="2536386" y="5090830"/>
                <a:ext cx="130320" cy="171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4C8D894-1F6A-4EFA-BA91-31EF251564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27386" y="5082190"/>
                  <a:ext cx="147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7A6866E-7E6E-49AA-9AD1-B3A63D8FD580}"/>
                    </a:ext>
                  </a:extLst>
                </p14:cNvPr>
                <p14:cNvContentPartPr/>
                <p14:nvPr/>
              </p14:nvContentPartPr>
              <p14:xfrm>
                <a:off x="2754906" y="5085070"/>
                <a:ext cx="136080" cy="177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7A6866E-7E6E-49AA-9AD1-B3A63D8FD58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45906" y="5076070"/>
                  <a:ext cx="153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A2DEE12-8269-44B7-BDFA-375D100E51F5}"/>
                    </a:ext>
                  </a:extLst>
                </p14:cNvPr>
                <p14:cNvContentPartPr/>
                <p14:nvPr/>
              </p14:nvContentPartPr>
              <p14:xfrm>
                <a:off x="3002586" y="4949350"/>
                <a:ext cx="501840" cy="295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A2DEE12-8269-44B7-BDFA-375D100E51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93946" y="4940710"/>
                  <a:ext cx="519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D07C294-E959-4E46-BC74-7DF11C08BCB2}"/>
                    </a:ext>
                  </a:extLst>
                </p14:cNvPr>
                <p14:cNvContentPartPr/>
                <p14:nvPr/>
              </p14:nvContentPartPr>
              <p14:xfrm>
                <a:off x="3698826" y="5049790"/>
                <a:ext cx="224640" cy="1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D07C294-E959-4E46-BC74-7DF11C08BCB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89826" y="5040790"/>
                  <a:ext cx="242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DB47291-8962-43FE-853A-C386DCDF86A2}"/>
                    </a:ext>
                  </a:extLst>
                </p14:cNvPr>
                <p14:cNvContentPartPr/>
                <p14:nvPr/>
              </p14:nvContentPartPr>
              <p14:xfrm>
                <a:off x="3710346" y="5037910"/>
                <a:ext cx="631440" cy="259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DB47291-8962-43FE-853A-C386DCDF86A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01706" y="5028910"/>
                  <a:ext cx="649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A9F1835-32DB-4EA3-A31B-4656EAC9A652}"/>
                    </a:ext>
                  </a:extLst>
                </p14:cNvPr>
                <p14:cNvContentPartPr/>
                <p14:nvPr/>
              </p14:nvContentPartPr>
              <p14:xfrm>
                <a:off x="4571826" y="5273710"/>
                <a:ext cx="47520" cy="35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A9F1835-32DB-4EA3-A31B-4656EAC9A6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62826" y="5265070"/>
                  <a:ext cx="651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CBFD4A1-C06E-4947-9A1D-0995087159B5}"/>
              </a:ext>
            </a:extLst>
          </p:cNvPr>
          <p:cNvGrpSpPr/>
          <p:nvPr/>
        </p:nvGrpSpPr>
        <p:grpSpPr>
          <a:xfrm>
            <a:off x="4872786" y="4833430"/>
            <a:ext cx="2707920" cy="506160"/>
            <a:chOff x="4872786" y="4833430"/>
            <a:chExt cx="270792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D1D3E16-FA94-426C-8563-E752F1A165FC}"/>
                    </a:ext>
                  </a:extLst>
                </p14:cNvPr>
                <p14:cNvContentPartPr/>
                <p14:nvPr/>
              </p14:nvContentPartPr>
              <p14:xfrm>
                <a:off x="4872786" y="5085430"/>
                <a:ext cx="316800" cy="254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D1D3E16-FA94-426C-8563-E752F1A165F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63786" y="5076430"/>
                  <a:ext cx="334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BAAF495-DCB9-41EC-B088-DC4ABB82DC46}"/>
                    </a:ext>
                  </a:extLst>
                </p14:cNvPr>
                <p14:cNvContentPartPr/>
                <p14:nvPr/>
              </p14:nvContentPartPr>
              <p14:xfrm>
                <a:off x="5226306" y="5096950"/>
                <a:ext cx="325440" cy="212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BAAF495-DCB9-41EC-B088-DC4ABB82DC4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17306" y="5087950"/>
                  <a:ext cx="343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49A2B2-7F93-4277-863D-A06E4B72356B}"/>
                    </a:ext>
                  </a:extLst>
                </p14:cNvPr>
                <p14:cNvContentPartPr/>
                <p14:nvPr/>
              </p14:nvContentPartPr>
              <p14:xfrm>
                <a:off x="5728506" y="5036830"/>
                <a:ext cx="177120" cy="124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49A2B2-7F93-4277-863D-A06E4B72356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19506" y="5028190"/>
                  <a:ext cx="194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12E389B-6A37-45CC-97A5-960702312BB8}"/>
                    </a:ext>
                  </a:extLst>
                </p14:cNvPr>
                <p14:cNvContentPartPr/>
                <p14:nvPr/>
              </p14:nvContentPartPr>
              <p14:xfrm>
                <a:off x="5833626" y="5051230"/>
                <a:ext cx="431640" cy="205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12E389B-6A37-45CC-97A5-960702312B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24626" y="5042590"/>
                  <a:ext cx="449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8EC835-FF5C-4060-8D6C-74D59B42BA97}"/>
                    </a:ext>
                  </a:extLst>
                </p14:cNvPr>
                <p14:cNvContentPartPr/>
                <p14:nvPr/>
              </p14:nvContentPartPr>
              <p14:xfrm>
                <a:off x="6152946" y="4884550"/>
                <a:ext cx="489960" cy="348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8EC835-FF5C-4060-8D6C-74D59B42BA9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43946" y="4875550"/>
                  <a:ext cx="507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7D90C62-69A0-490D-B893-17147699AFA5}"/>
                    </a:ext>
                  </a:extLst>
                </p14:cNvPr>
                <p14:cNvContentPartPr/>
                <p14:nvPr/>
              </p14:nvContentPartPr>
              <p14:xfrm>
                <a:off x="6719226" y="4833430"/>
                <a:ext cx="106560" cy="140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7D90C62-69A0-490D-B893-17147699AFA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10226" y="4824430"/>
                  <a:ext cx="124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6CC5D09-7EDB-4E88-AE0C-71CB3BF6EEB3}"/>
                    </a:ext>
                  </a:extLst>
                </p14:cNvPr>
                <p14:cNvContentPartPr/>
                <p14:nvPr/>
              </p14:nvContentPartPr>
              <p14:xfrm>
                <a:off x="6907866" y="5037910"/>
                <a:ext cx="159840" cy="159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6CC5D09-7EDB-4E88-AE0C-71CB3BF6EE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99226" y="5028910"/>
                  <a:ext cx="177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FBC6E01-D980-4224-A8F5-101EC16256FD}"/>
                    </a:ext>
                  </a:extLst>
                </p14:cNvPr>
                <p14:cNvContentPartPr/>
                <p14:nvPr/>
              </p14:nvContentPartPr>
              <p14:xfrm>
                <a:off x="7073106" y="5020990"/>
                <a:ext cx="248400" cy="270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FBC6E01-D980-4224-A8F5-101EC16256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64466" y="5012350"/>
                  <a:ext cx="2660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E29A4AF-E720-46A1-9A64-83093A948021}"/>
                    </a:ext>
                  </a:extLst>
                </p14:cNvPr>
                <p14:cNvContentPartPr/>
                <p14:nvPr/>
              </p14:nvContentPartPr>
              <p14:xfrm>
                <a:off x="7350306" y="5120350"/>
                <a:ext cx="230400" cy="153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E29A4AF-E720-46A1-9A64-83093A94802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41666" y="5111350"/>
                  <a:ext cx="24804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E7810C3-6115-46E0-9781-41BB395F26A1}"/>
              </a:ext>
            </a:extLst>
          </p:cNvPr>
          <p:cNvGrpSpPr/>
          <p:nvPr/>
        </p:nvGrpSpPr>
        <p:grpSpPr>
          <a:xfrm>
            <a:off x="6272826" y="4270390"/>
            <a:ext cx="493920" cy="475920"/>
            <a:chOff x="6272826" y="4270390"/>
            <a:chExt cx="49392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A3F5747-A50C-4992-8EE1-065BE33D0957}"/>
                    </a:ext>
                  </a:extLst>
                </p14:cNvPr>
                <p14:cNvContentPartPr/>
                <p14:nvPr/>
              </p14:nvContentPartPr>
              <p14:xfrm>
                <a:off x="6318186" y="4270390"/>
                <a:ext cx="448560" cy="413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A3F5747-A50C-4992-8EE1-065BE33D095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09186" y="4261750"/>
                  <a:ext cx="4662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399258D-309C-47C7-ADF1-8344C27D20B0}"/>
                    </a:ext>
                  </a:extLst>
                </p14:cNvPr>
                <p14:cNvContentPartPr/>
                <p14:nvPr/>
              </p14:nvContentPartPr>
              <p14:xfrm>
                <a:off x="6272826" y="4565950"/>
                <a:ext cx="252000" cy="180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399258D-309C-47C7-ADF1-8344C27D20B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63826" y="4556950"/>
                  <a:ext cx="2696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7066F69-CAE3-4D13-83A6-B10F0C87AA68}"/>
              </a:ext>
            </a:extLst>
          </p:cNvPr>
          <p:cNvGrpSpPr/>
          <p:nvPr/>
        </p:nvGrpSpPr>
        <p:grpSpPr>
          <a:xfrm>
            <a:off x="6943506" y="4105870"/>
            <a:ext cx="1178280" cy="410760"/>
            <a:chOff x="6943506" y="4105870"/>
            <a:chExt cx="11782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A5D7E3B-6404-49E6-B481-5DFADDBE7BDF}"/>
                    </a:ext>
                  </a:extLst>
                </p14:cNvPr>
                <p14:cNvContentPartPr/>
                <p14:nvPr/>
              </p14:nvContentPartPr>
              <p14:xfrm>
                <a:off x="6943506" y="4176430"/>
                <a:ext cx="118440" cy="153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A5D7E3B-6404-49E6-B481-5DFADDBE7BD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34506" y="4167790"/>
                  <a:ext cx="136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C75D1B7-05C2-4364-8AA7-91AAB45589BC}"/>
                    </a:ext>
                  </a:extLst>
                </p14:cNvPr>
                <p14:cNvContentPartPr/>
                <p14:nvPr/>
              </p14:nvContentPartPr>
              <p14:xfrm>
                <a:off x="7152666" y="4105870"/>
                <a:ext cx="351360" cy="224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C75D1B7-05C2-4364-8AA7-91AAB45589B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43666" y="4096870"/>
                  <a:ext cx="369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468FB57-5F45-4DE1-B9BC-D05E40D93F95}"/>
                    </a:ext>
                  </a:extLst>
                </p14:cNvPr>
                <p14:cNvContentPartPr/>
                <p14:nvPr/>
              </p14:nvContentPartPr>
              <p14:xfrm>
                <a:off x="7521306" y="4217830"/>
                <a:ext cx="78120" cy="298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468FB57-5F45-4DE1-B9BC-D05E40D93F9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12306" y="4209190"/>
                  <a:ext cx="95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9830128-9D8D-4AD2-BC7A-85036EE2CDB1}"/>
                    </a:ext>
                  </a:extLst>
                </p14:cNvPr>
                <p14:cNvContentPartPr/>
                <p14:nvPr/>
              </p14:nvContentPartPr>
              <p14:xfrm>
                <a:off x="7651266" y="4131430"/>
                <a:ext cx="470520" cy="222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9830128-9D8D-4AD2-BC7A-85036EE2CDB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42626" y="4122430"/>
                  <a:ext cx="488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5A21211-37A3-4A05-AFD0-9D5635134573}"/>
                    </a:ext>
                  </a:extLst>
                </p14:cNvPr>
                <p14:cNvContentPartPr/>
                <p14:nvPr/>
              </p14:nvContentPartPr>
              <p14:xfrm>
                <a:off x="7804626" y="4235470"/>
                <a:ext cx="77040" cy="87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5A21211-37A3-4A05-AFD0-9D563513457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95986" y="4226470"/>
                  <a:ext cx="946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E929563-894E-4C7B-9E96-371CCA713F6F}"/>
                  </a:ext>
                </a:extLst>
              </p14:cNvPr>
              <p14:cNvContentPartPr/>
              <p14:nvPr/>
            </p14:nvContentPartPr>
            <p14:xfrm>
              <a:off x="7391706" y="4500790"/>
              <a:ext cx="207000" cy="777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E929563-894E-4C7B-9E96-371CCA713F6F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382706" y="4492150"/>
                <a:ext cx="22464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36333B6-F73E-4FC8-876C-611ABB974B08}"/>
              </a:ext>
            </a:extLst>
          </p:cNvPr>
          <p:cNvGrpSpPr/>
          <p:nvPr/>
        </p:nvGrpSpPr>
        <p:grpSpPr>
          <a:xfrm>
            <a:off x="1090626" y="5627950"/>
            <a:ext cx="643680" cy="342360"/>
            <a:chOff x="1090626" y="5627950"/>
            <a:chExt cx="6436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B886AC2-D04D-47DB-B682-5163EB4F6FBC}"/>
                    </a:ext>
                  </a:extLst>
                </p14:cNvPr>
                <p14:cNvContentPartPr/>
                <p14:nvPr/>
              </p14:nvContentPartPr>
              <p14:xfrm>
                <a:off x="1090626" y="5680870"/>
                <a:ext cx="254880" cy="28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B886AC2-D04D-47DB-B682-5163EB4F6FB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1626" y="5672230"/>
                  <a:ext cx="272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9B5CFAB-D2D3-47C3-A2D5-57EE061745FC}"/>
                    </a:ext>
                  </a:extLst>
                </p14:cNvPr>
                <p14:cNvContentPartPr/>
                <p14:nvPr/>
              </p14:nvContentPartPr>
              <p14:xfrm>
                <a:off x="1108986" y="5792830"/>
                <a:ext cx="165600" cy="59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9B5CFAB-D2D3-47C3-A2D5-57EE061745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9986" y="5784190"/>
                  <a:ext cx="183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321F463-B93F-41DF-9174-6481B78F8BB8}"/>
                    </a:ext>
                  </a:extLst>
                </p14:cNvPr>
                <p14:cNvContentPartPr/>
                <p14:nvPr/>
              </p14:nvContentPartPr>
              <p14:xfrm>
                <a:off x="1215186" y="5627950"/>
                <a:ext cx="371880" cy="165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321F463-B93F-41DF-9174-6481B78F8BB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06186" y="5618950"/>
                  <a:ext cx="389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90A468E-13E9-4EAB-B9C0-8FA4952A82BB}"/>
                    </a:ext>
                  </a:extLst>
                </p14:cNvPr>
                <p14:cNvContentPartPr/>
                <p14:nvPr/>
              </p14:nvContentPartPr>
              <p14:xfrm>
                <a:off x="1486626" y="5881390"/>
                <a:ext cx="124200" cy="29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90A468E-13E9-4EAB-B9C0-8FA4952A82B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477626" y="5872750"/>
                  <a:ext cx="141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5360D06-6939-4084-8671-8E1AE8859358}"/>
                    </a:ext>
                  </a:extLst>
                </p14:cNvPr>
                <p14:cNvContentPartPr/>
                <p14:nvPr/>
              </p14:nvContentPartPr>
              <p14:xfrm>
                <a:off x="1616586" y="5710030"/>
                <a:ext cx="117720" cy="236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5360D06-6939-4084-8671-8E1AE885935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07586" y="5701390"/>
                  <a:ext cx="13536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B47C8C5-F1A9-4A3C-9761-9280C6016C3D}"/>
                  </a:ext>
                </a:extLst>
              </p14:cNvPr>
              <p14:cNvContentPartPr/>
              <p14:nvPr/>
            </p14:nvContentPartPr>
            <p14:xfrm>
              <a:off x="2076306" y="5745670"/>
              <a:ext cx="142200" cy="1234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B47C8C5-F1A9-4A3C-9761-9280C6016C3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2067306" y="5737030"/>
                <a:ext cx="159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1BEC65D-124A-482D-8EAF-1553B456593D}"/>
                  </a:ext>
                </a:extLst>
              </p14:cNvPr>
              <p14:cNvContentPartPr/>
              <p14:nvPr/>
            </p14:nvContentPartPr>
            <p14:xfrm>
              <a:off x="2483106" y="5598430"/>
              <a:ext cx="384480" cy="2718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1BEC65D-124A-482D-8EAF-1553B456593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474106" y="5589430"/>
                <a:ext cx="4021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AE6F65D-0C74-4109-869A-EA56ECF5C862}"/>
                  </a:ext>
                </a:extLst>
              </p14:cNvPr>
              <p14:cNvContentPartPr/>
              <p14:nvPr/>
            </p14:nvContentPartPr>
            <p14:xfrm>
              <a:off x="3132546" y="5857990"/>
              <a:ext cx="12240" cy="475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AE6F65D-0C74-4109-869A-EA56ECF5C86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123546" y="5848990"/>
                <a:ext cx="2988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A15866F-8E79-46D6-8D97-016C8825FC4D}"/>
              </a:ext>
            </a:extLst>
          </p:cNvPr>
          <p:cNvGrpSpPr/>
          <p:nvPr/>
        </p:nvGrpSpPr>
        <p:grpSpPr>
          <a:xfrm>
            <a:off x="990906" y="6247150"/>
            <a:ext cx="655200" cy="336600"/>
            <a:chOff x="990906" y="6247150"/>
            <a:chExt cx="65520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B98E979-1B09-41EC-88F1-8F4422FB92EF}"/>
                    </a:ext>
                  </a:extLst>
                </p14:cNvPr>
                <p14:cNvContentPartPr/>
                <p14:nvPr/>
              </p14:nvContentPartPr>
              <p14:xfrm>
                <a:off x="990906" y="6264790"/>
                <a:ext cx="236520" cy="318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B98E979-1B09-41EC-88F1-8F4422FB92E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1906" y="6256150"/>
                  <a:ext cx="2541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E3323C6-A006-4E88-BD65-6FD188F7DE30}"/>
                    </a:ext>
                  </a:extLst>
                </p14:cNvPr>
                <p14:cNvContentPartPr/>
                <p14:nvPr/>
              </p14:nvContentPartPr>
              <p14:xfrm>
                <a:off x="1097106" y="6247150"/>
                <a:ext cx="124200" cy="6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E3323C6-A006-4E88-BD65-6FD188F7DE3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8106" y="6238510"/>
                  <a:ext cx="141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2D12869-791C-44A1-890F-4FC0C7C703F1}"/>
                    </a:ext>
                  </a:extLst>
                </p14:cNvPr>
                <p14:cNvContentPartPr/>
                <p14:nvPr/>
              </p14:nvContentPartPr>
              <p14:xfrm>
                <a:off x="1398066" y="6441910"/>
                <a:ext cx="242280" cy="53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2D12869-791C-44A1-890F-4FC0C7C703F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89066" y="6432910"/>
                  <a:ext cx="259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E9C3D98-B721-4882-838A-9B3461F138F5}"/>
                    </a:ext>
                  </a:extLst>
                </p14:cNvPr>
                <p14:cNvContentPartPr/>
                <p14:nvPr/>
              </p14:nvContentPartPr>
              <p14:xfrm>
                <a:off x="1545306" y="6388990"/>
                <a:ext cx="100800" cy="177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E9C3D98-B721-4882-838A-9B3461F138F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36666" y="6379990"/>
                  <a:ext cx="1184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B247186-C08C-4FB6-9AE7-4D46DD89A4E1}"/>
              </a:ext>
            </a:extLst>
          </p:cNvPr>
          <p:cNvGrpSpPr/>
          <p:nvPr/>
        </p:nvGrpSpPr>
        <p:grpSpPr>
          <a:xfrm>
            <a:off x="2012586" y="6223750"/>
            <a:ext cx="1073160" cy="277200"/>
            <a:chOff x="2012586" y="6223750"/>
            <a:chExt cx="10731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ACC3E87-2156-47D4-93B7-EE5DD6858ABE}"/>
                    </a:ext>
                  </a:extLst>
                </p14:cNvPr>
                <p14:cNvContentPartPr/>
                <p14:nvPr/>
              </p14:nvContentPartPr>
              <p14:xfrm>
                <a:off x="2012586" y="6282430"/>
                <a:ext cx="170280" cy="177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ACC3E87-2156-47D4-93B7-EE5DD6858AB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03586" y="6273430"/>
                  <a:ext cx="187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8049F36-FE5F-4C76-9304-630006872A97}"/>
                    </a:ext>
                  </a:extLst>
                </p14:cNvPr>
                <p14:cNvContentPartPr/>
                <p14:nvPr/>
              </p14:nvContentPartPr>
              <p14:xfrm>
                <a:off x="2076306" y="6223750"/>
                <a:ext cx="790920" cy="242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8049F36-FE5F-4C76-9304-630006872A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67666" y="6214750"/>
                  <a:ext cx="808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B88F3C8-ED25-4CB0-8978-77C7D4929D68}"/>
                    </a:ext>
                  </a:extLst>
                </p14:cNvPr>
                <p14:cNvContentPartPr/>
                <p14:nvPr/>
              </p14:nvContentPartPr>
              <p14:xfrm>
                <a:off x="3073506" y="6447670"/>
                <a:ext cx="12240" cy="53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B88F3C8-ED25-4CB0-8978-77C7D4929D6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64506" y="6439030"/>
                  <a:ext cx="298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4C5E65D-4CF1-41CF-90E7-86AC0BB3E4CF}"/>
              </a:ext>
            </a:extLst>
          </p:cNvPr>
          <p:cNvGrpSpPr/>
          <p:nvPr/>
        </p:nvGrpSpPr>
        <p:grpSpPr>
          <a:xfrm>
            <a:off x="4294626" y="5545150"/>
            <a:ext cx="2684520" cy="413640"/>
            <a:chOff x="4294626" y="5545150"/>
            <a:chExt cx="268452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E63E728-ED20-4F58-9026-09312AE863EA}"/>
                    </a:ext>
                  </a:extLst>
                </p14:cNvPr>
                <p14:cNvContentPartPr/>
                <p14:nvPr/>
              </p14:nvContentPartPr>
              <p14:xfrm>
                <a:off x="4294626" y="5735590"/>
                <a:ext cx="71280" cy="164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E63E728-ED20-4F58-9026-09312AE863E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285626" y="5726590"/>
                  <a:ext cx="88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6F89499-2F16-476A-8338-1008A26C1741}"/>
                    </a:ext>
                  </a:extLst>
                </p14:cNvPr>
                <p14:cNvContentPartPr/>
                <p14:nvPr/>
              </p14:nvContentPartPr>
              <p14:xfrm>
                <a:off x="4312266" y="5633710"/>
                <a:ext cx="537120" cy="325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6F89499-2F16-476A-8338-1008A26C17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303266" y="5624710"/>
                  <a:ext cx="554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A8EBAFD-A2BA-48D5-8AF9-809D3BD683AF}"/>
                    </a:ext>
                  </a:extLst>
                </p14:cNvPr>
                <p14:cNvContentPartPr/>
                <p14:nvPr/>
              </p14:nvContentPartPr>
              <p14:xfrm>
                <a:off x="4796106" y="5698510"/>
                <a:ext cx="938520" cy="183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A8EBAFD-A2BA-48D5-8AF9-809D3BD683A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87106" y="5689510"/>
                  <a:ext cx="956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BC8CDA-C75E-4A98-91C0-2B8A79146701}"/>
                    </a:ext>
                  </a:extLst>
                </p14:cNvPr>
                <p14:cNvContentPartPr/>
                <p14:nvPr/>
              </p14:nvContentPartPr>
              <p14:xfrm>
                <a:off x="5827866" y="5622910"/>
                <a:ext cx="72360" cy="211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BC8CDA-C75E-4A98-91C0-2B8A7914670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19226" y="5614270"/>
                  <a:ext cx="90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17540A3-6034-4E09-8D24-925DDDDF0FBB}"/>
                    </a:ext>
                  </a:extLst>
                </p14:cNvPr>
                <p14:cNvContentPartPr/>
                <p14:nvPr/>
              </p14:nvContentPartPr>
              <p14:xfrm>
                <a:off x="5982306" y="5739910"/>
                <a:ext cx="300600" cy="77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17540A3-6034-4E09-8D24-925DDDDF0FB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73306" y="5730910"/>
                  <a:ext cx="318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417097D-E9C2-4DD5-BA2B-203AFAB95706}"/>
                    </a:ext>
                  </a:extLst>
                </p14:cNvPr>
                <p14:cNvContentPartPr/>
                <p14:nvPr/>
              </p14:nvContentPartPr>
              <p14:xfrm>
                <a:off x="6418266" y="5583310"/>
                <a:ext cx="207000" cy="251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417097D-E9C2-4DD5-BA2B-203AFAB957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409626" y="5574310"/>
                  <a:ext cx="224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E761E4-3CA5-4EED-BCB8-C2203719921F}"/>
                    </a:ext>
                  </a:extLst>
                </p14:cNvPr>
                <p14:cNvContentPartPr/>
                <p14:nvPr/>
              </p14:nvContentPartPr>
              <p14:xfrm>
                <a:off x="6630666" y="5545150"/>
                <a:ext cx="348480" cy="283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E761E4-3CA5-4EED-BCB8-C2203719921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22026" y="5536510"/>
                  <a:ext cx="36612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4D08795-C51D-4F78-A8DF-10226E745DF5}"/>
              </a:ext>
            </a:extLst>
          </p:cNvPr>
          <p:cNvGrpSpPr/>
          <p:nvPr/>
        </p:nvGrpSpPr>
        <p:grpSpPr>
          <a:xfrm>
            <a:off x="4158906" y="6270910"/>
            <a:ext cx="737640" cy="266400"/>
            <a:chOff x="4158906" y="6270910"/>
            <a:chExt cx="7376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C5D43AD-56BA-4156-9AEA-4155439CDB67}"/>
                    </a:ext>
                  </a:extLst>
                </p14:cNvPr>
                <p14:cNvContentPartPr/>
                <p14:nvPr/>
              </p14:nvContentPartPr>
              <p14:xfrm>
                <a:off x="4229466" y="6365230"/>
                <a:ext cx="36360" cy="124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C5D43AD-56BA-4156-9AEA-4155439CDB6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20826" y="6356230"/>
                  <a:ext cx="54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806A639-8F80-45EA-9CC6-B348BC51D19A}"/>
                    </a:ext>
                  </a:extLst>
                </p14:cNvPr>
                <p14:cNvContentPartPr/>
                <p14:nvPr/>
              </p14:nvContentPartPr>
              <p14:xfrm>
                <a:off x="4158906" y="6282790"/>
                <a:ext cx="667080" cy="254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806A639-8F80-45EA-9CC6-B348BC51D19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49906" y="6273790"/>
                  <a:ext cx="684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8190285-A0FF-46A4-86E1-BE4C5E1A1457}"/>
                    </a:ext>
                  </a:extLst>
                </p14:cNvPr>
                <p14:cNvContentPartPr/>
                <p14:nvPr/>
              </p14:nvContentPartPr>
              <p14:xfrm>
                <a:off x="4630866" y="6270910"/>
                <a:ext cx="265680" cy="212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8190285-A0FF-46A4-86E1-BE4C5E1A145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21866" y="6261910"/>
                  <a:ext cx="2833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A26973D-41A4-4241-BDAE-015CD01BBBEB}"/>
              </a:ext>
            </a:extLst>
          </p:cNvPr>
          <p:cNvGrpSpPr/>
          <p:nvPr/>
        </p:nvGrpSpPr>
        <p:grpSpPr>
          <a:xfrm>
            <a:off x="5386146" y="6206110"/>
            <a:ext cx="1970640" cy="318960"/>
            <a:chOff x="5386146" y="6206110"/>
            <a:chExt cx="19706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B6B8A3F-20A0-4E5F-92EC-9C7F8E00A584}"/>
                    </a:ext>
                  </a:extLst>
                </p14:cNvPr>
                <p14:cNvContentPartPr/>
                <p14:nvPr/>
              </p14:nvContentPartPr>
              <p14:xfrm>
                <a:off x="5386146" y="6206110"/>
                <a:ext cx="590400" cy="243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B6B8A3F-20A0-4E5F-92EC-9C7F8E00A58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77506" y="6197110"/>
                  <a:ext cx="608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AB9478F-25F3-4D67-B7AA-D3C1BA488915}"/>
                    </a:ext>
                  </a:extLst>
                </p14:cNvPr>
                <p14:cNvContentPartPr/>
                <p14:nvPr/>
              </p14:nvContentPartPr>
              <p14:xfrm>
                <a:off x="6011466" y="6359110"/>
                <a:ext cx="129960" cy="124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AB9478F-25F3-4D67-B7AA-D3C1BA48891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02466" y="6350470"/>
                  <a:ext cx="147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29E5455-867C-423E-A91E-914B2F996483}"/>
                    </a:ext>
                  </a:extLst>
                </p14:cNvPr>
                <p14:cNvContentPartPr/>
                <p14:nvPr/>
              </p14:nvContentPartPr>
              <p14:xfrm>
                <a:off x="6182466" y="6220870"/>
                <a:ext cx="423000" cy="257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29E5455-867C-423E-A91E-914B2F99648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73466" y="6211870"/>
                  <a:ext cx="440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245BF06-5353-42EC-B257-452FFBA29757}"/>
                    </a:ext>
                  </a:extLst>
                </p14:cNvPr>
                <p14:cNvContentPartPr/>
                <p14:nvPr/>
              </p14:nvContentPartPr>
              <p14:xfrm>
                <a:off x="6672066" y="6223750"/>
                <a:ext cx="236160" cy="301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245BF06-5353-42EC-B257-452FFBA2975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63066" y="6214750"/>
                  <a:ext cx="253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D429D0C-8242-4038-ADC5-D6877BDF38F1}"/>
                    </a:ext>
                  </a:extLst>
                </p14:cNvPr>
                <p14:cNvContentPartPr/>
                <p14:nvPr/>
              </p14:nvContentPartPr>
              <p14:xfrm>
                <a:off x="6949266" y="6240670"/>
                <a:ext cx="407520" cy="243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D429D0C-8242-4038-ADC5-D6877BDF38F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40266" y="6232030"/>
                  <a:ext cx="4251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63D19F1-6790-4743-AEE6-C63C0A775031}"/>
              </a:ext>
            </a:extLst>
          </p:cNvPr>
          <p:cNvGrpSpPr/>
          <p:nvPr/>
        </p:nvGrpSpPr>
        <p:grpSpPr>
          <a:xfrm>
            <a:off x="672306" y="3993550"/>
            <a:ext cx="4159440" cy="883440"/>
            <a:chOff x="672306" y="3993550"/>
            <a:chExt cx="4159440" cy="88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56AEC87-6CF8-4A09-97CC-5E39DCB7F0F0}"/>
                    </a:ext>
                  </a:extLst>
                </p14:cNvPr>
                <p14:cNvContentPartPr/>
                <p14:nvPr/>
              </p14:nvContentPartPr>
              <p14:xfrm>
                <a:off x="672306" y="3993910"/>
                <a:ext cx="578520" cy="360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56AEC87-6CF8-4A09-97CC-5E39DCB7F0F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3666" y="3984910"/>
                  <a:ext cx="5961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32F066D-F108-45EB-BFB7-604EB77126E7}"/>
                    </a:ext>
                  </a:extLst>
                </p14:cNvPr>
                <p14:cNvContentPartPr/>
                <p14:nvPr/>
              </p14:nvContentPartPr>
              <p14:xfrm>
                <a:off x="1545306" y="4075990"/>
                <a:ext cx="83160" cy="89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32F066D-F108-45EB-BFB7-604EB77126E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536306" y="4067350"/>
                  <a:ext cx="100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AE1C481-18C9-4919-A952-AB8FFD5C2D27}"/>
                    </a:ext>
                  </a:extLst>
                </p14:cNvPr>
                <p14:cNvContentPartPr/>
                <p14:nvPr/>
              </p14:nvContentPartPr>
              <p14:xfrm>
                <a:off x="1675266" y="3993550"/>
                <a:ext cx="47520" cy="313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AE1C481-18C9-4919-A952-AB8FFD5C2D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666266" y="3984910"/>
                  <a:ext cx="65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6C75E0-4DDE-4E7F-B828-2DCA7200296E}"/>
                    </a:ext>
                  </a:extLst>
                </p14:cNvPr>
                <p14:cNvContentPartPr/>
                <p14:nvPr/>
              </p14:nvContentPartPr>
              <p14:xfrm>
                <a:off x="1639626" y="4067350"/>
                <a:ext cx="619920" cy="133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6C75E0-4DDE-4E7F-B828-2DCA7200296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630986" y="4058710"/>
                  <a:ext cx="637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4AA358-C44F-4E0A-B516-1A2846DF956F}"/>
                    </a:ext>
                  </a:extLst>
                </p14:cNvPr>
                <p14:cNvContentPartPr/>
                <p14:nvPr/>
              </p14:nvContentPartPr>
              <p14:xfrm>
                <a:off x="2583546" y="4105870"/>
                <a:ext cx="336600" cy="65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4AA358-C44F-4E0A-B516-1A2846DF956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574906" y="4096870"/>
                  <a:ext cx="354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069043-37DC-46BB-A508-AF75B6B408D0}"/>
                    </a:ext>
                  </a:extLst>
                </p14:cNvPr>
                <p14:cNvContentPartPr/>
                <p14:nvPr/>
              </p14:nvContentPartPr>
              <p14:xfrm>
                <a:off x="3279786" y="4100830"/>
                <a:ext cx="183240" cy="70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069043-37DC-46BB-A508-AF75B6B408D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71146" y="4092190"/>
                  <a:ext cx="200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C1BF4DA-CD00-4B89-A69A-38336A775614}"/>
                    </a:ext>
                  </a:extLst>
                </p14:cNvPr>
                <p14:cNvContentPartPr/>
                <p14:nvPr/>
              </p14:nvContentPartPr>
              <p14:xfrm>
                <a:off x="3509826" y="4091110"/>
                <a:ext cx="295560" cy="79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C1BF4DA-CD00-4B89-A69A-38336A7756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500826" y="4082110"/>
                  <a:ext cx="313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54FB396-C243-46CA-909E-3E1F1C1AAAAA}"/>
                    </a:ext>
                  </a:extLst>
                </p14:cNvPr>
                <p14:cNvContentPartPr/>
                <p14:nvPr/>
              </p14:nvContentPartPr>
              <p14:xfrm>
                <a:off x="3940746" y="4117390"/>
                <a:ext cx="743400" cy="10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54FB396-C243-46CA-909E-3E1F1C1AAAA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932106" y="4108750"/>
                  <a:ext cx="761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BDFE466-A12B-423C-B9BE-05D7F8F53FB3}"/>
                    </a:ext>
                  </a:extLst>
                </p14:cNvPr>
                <p14:cNvContentPartPr/>
                <p14:nvPr/>
              </p14:nvContentPartPr>
              <p14:xfrm>
                <a:off x="4778466" y="4247350"/>
                <a:ext cx="53280" cy="71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BDFE466-A12B-423C-B9BE-05D7F8F53FB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769466" y="4238710"/>
                  <a:ext cx="70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68726B5-B2F8-4995-869E-B832E510CD88}"/>
                    </a:ext>
                  </a:extLst>
                </p14:cNvPr>
                <p14:cNvContentPartPr/>
                <p14:nvPr/>
              </p14:nvContentPartPr>
              <p14:xfrm>
                <a:off x="1132386" y="4589710"/>
                <a:ext cx="112320" cy="171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68726B5-B2F8-4995-869E-B832E510CD8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23746" y="4581070"/>
                  <a:ext cx="129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8967D43-8901-4365-86C3-10DC5EC46406}"/>
                    </a:ext>
                  </a:extLst>
                </p14:cNvPr>
                <p14:cNvContentPartPr/>
                <p14:nvPr/>
              </p14:nvContentPartPr>
              <p14:xfrm>
                <a:off x="1108266" y="4501150"/>
                <a:ext cx="531720" cy="266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8967D43-8901-4365-86C3-10DC5EC4640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9626" y="4492150"/>
                  <a:ext cx="549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106D1ED-620A-4059-838A-5F9400EBB836}"/>
                    </a:ext>
                  </a:extLst>
                </p14:cNvPr>
                <p14:cNvContentPartPr/>
                <p14:nvPr/>
              </p14:nvContentPartPr>
              <p14:xfrm>
                <a:off x="1804866" y="4530310"/>
                <a:ext cx="224640" cy="234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106D1ED-620A-4059-838A-5F9400EBB83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96226" y="4521670"/>
                  <a:ext cx="242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0B88D0-0B68-468D-8CD1-2B0907B174E4}"/>
                    </a:ext>
                  </a:extLst>
                </p14:cNvPr>
                <p14:cNvContentPartPr/>
                <p14:nvPr/>
              </p14:nvContentPartPr>
              <p14:xfrm>
                <a:off x="2141466" y="4400710"/>
                <a:ext cx="218520" cy="318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0B88D0-0B68-468D-8CD1-2B0907B174E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32466" y="4392070"/>
                  <a:ext cx="2361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C378C6F-6F7E-4F28-8D79-E290E4DB2B57}"/>
                    </a:ext>
                  </a:extLst>
                </p14:cNvPr>
                <p14:cNvContentPartPr/>
                <p14:nvPr/>
              </p14:nvContentPartPr>
              <p14:xfrm>
                <a:off x="2442066" y="4748830"/>
                <a:ext cx="47520" cy="71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C378C6F-6F7E-4F28-8D79-E290E4DB2B5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33426" y="4739830"/>
                  <a:ext cx="65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8697235-0C54-40E4-A936-A2A433B5AB32}"/>
                    </a:ext>
                  </a:extLst>
                </p14:cNvPr>
                <p14:cNvContentPartPr/>
                <p14:nvPr/>
              </p14:nvContentPartPr>
              <p14:xfrm>
                <a:off x="3256386" y="4414750"/>
                <a:ext cx="53280" cy="216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8697235-0C54-40E4-A936-A2A433B5AB3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247386" y="4405750"/>
                  <a:ext cx="70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2E32EF1-2F7C-4BE7-9482-61ECC0538FF5}"/>
                    </a:ext>
                  </a:extLst>
                </p14:cNvPr>
                <p14:cNvContentPartPr/>
                <p14:nvPr/>
              </p14:nvContentPartPr>
              <p14:xfrm>
                <a:off x="3256386" y="4483870"/>
                <a:ext cx="178200" cy="257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2E32EF1-2F7C-4BE7-9482-61ECC0538FF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47386" y="4474870"/>
                  <a:ext cx="195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ADC654E-B6C9-409D-8B29-3EEBAF74C60A}"/>
                    </a:ext>
                  </a:extLst>
                </p14:cNvPr>
                <p14:cNvContentPartPr/>
                <p14:nvPr/>
              </p14:nvContentPartPr>
              <p14:xfrm>
                <a:off x="3267906" y="4383070"/>
                <a:ext cx="460440" cy="212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ADC654E-B6C9-409D-8B29-3EEBAF74C60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259266" y="4374070"/>
                  <a:ext cx="478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F88F7C7-DE6C-472F-8E1B-19034A9524CD}"/>
                    </a:ext>
                  </a:extLst>
                </p14:cNvPr>
                <p14:cNvContentPartPr/>
                <p14:nvPr/>
              </p14:nvContentPartPr>
              <p14:xfrm>
                <a:off x="3739866" y="4453990"/>
                <a:ext cx="667080" cy="360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F88F7C7-DE6C-472F-8E1B-19034A9524C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731226" y="4444990"/>
                  <a:ext cx="684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B318058-AFB2-4E4B-BCCF-4087E42FF23D}"/>
                    </a:ext>
                  </a:extLst>
                </p14:cNvPr>
                <p14:cNvContentPartPr/>
                <p14:nvPr/>
              </p14:nvContentPartPr>
              <p14:xfrm>
                <a:off x="4412706" y="4382710"/>
                <a:ext cx="130320" cy="354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B318058-AFB2-4E4B-BCCF-4087E42FF23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03706" y="4374070"/>
                  <a:ext cx="1479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E4F8F2E-9C8B-4F78-B0F7-A54F097C5A00}"/>
                    </a:ext>
                  </a:extLst>
                </p14:cNvPr>
                <p14:cNvContentPartPr/>
                <p14:nvPr/>
              </p14:nvContentPartPr>
              <p14:xfrm>
                <a:off x="937986" y="4825510"/>
                <a:ext cx="3669840" cy="51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E4F8F2E-9C8B-4F78-B0F7-A54F097C5A0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8986" y="4816510"/>
                  <a:ext cx="3687480" cy="6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056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1684</TotalTime>
  <Words>3</Words>
  <Application>Microsoft Office PowerPoint</Application>
  <PresentationFormat>On-screen Show (4:3)</PresentationFormat>
  <Paragraphs>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Chew, Weng C</cp:lastModifiedBy>
  <cp:revision>74</cp:revision>
  <cp:lastPrinted>2020-08-25T16:34:12Z</cp:lastPrinted>
  <dcterms:created xsi:type="dcterms:W3CDTF">2018-08-30T17:22:35Z</dcterms:created>
  <dcterms:modified xsi:type="dcterms:W3CDTF">2020-08-27T19:20:45Z</dcterms:modified>
</cp:coreProperties>
</file>